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Montserrat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76f357586d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76f357586d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76f357586d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76f357586d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6f35758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76f35758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76f357586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76f357586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6f357586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6f357586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6f357586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6f357586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6f357586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6f357586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6f357586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76f357586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6f357586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6f357586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76f357586d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76f357586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chatgpt.com/share/b15b3910-2670-4e9c-9e9c-206482e005a4" TargetMode="External"/><Relationship Id="rId4" Type="http://schemas.openxmlformats.org/officeDocument/2006/relationships/hyperlink" Target="https://www.electricmonkeymoving.com/2024/07/10/your-boise-relocation-choose-electric-monkey-mov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SAVE LINCOLN LOCAL</a:t>
            </a:r>
            <a:endParaRPr b="1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2nd Thursday MasterMINDS!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DESIGN STRATEGIES!</a:t>
            </a:r>
            <a:endParaRPr/>
          </a:p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311700" y="1152475"/>
            <a:ext cx="8520600" cy="385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What’s your brand? 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Colors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Product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AutoNum type="alphaLcPeriod"/>
            </a:pPr>
            <a:r>
              <a:rPr lang="en" sz="1600"/>
              <a:t>Vision/Mission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Are you selling a product or service?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Multiple products?  What are your best sellers or newest products?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Who is your Target Market?  Kids, Middle Age, Seniors?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How do your Sales Convert the best?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What are your customers looking for when they go to your website?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What sales are most valuable to you?  (quickest with least amount of work and/or most profitable/$$$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196" name="Google Shape;196;p23"/>
          <p:cNvSpPr txBox="1"/>
          <p:nvPr>
            <p:ph idx="1" type="body"/>
          </p:nvPr>
        </p:nvSpPr>
        <p:spPr>
          <a:xfrm>
            <a:off x="311700" y="1152475"/>
            <a:ext cx="8520600" cy="37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Product is Car wash?  Brain storm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Product is Lawn Care Service?  Brain Storm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Product is Senior Living Facility?  Brain Storm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Product is Natural Organic Shampoo?  Brain Storm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311700" y="325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GMB Optimizations - Proper Categories!</a:t>
            </a:r>
            <a:endParaRPr b="1"/>
          </a:p>
        </p:txBody>
      </p:sp>
      <p:pic>
        <p:nvPicPr>
          <p:cNvPr id="141" name="Google Shape;1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01" y="1017725"/>
            <a:ext cx="5909560" cy="403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620"/>
              <a:t>GMB Optimization - In depth Description</a:t>
            </a:r>
            <a:endParaRPr b="1" sz="2620"/>
          </a:p>
        </p:txBody>
      </p:sp>
      <p:pic>
        <p:nvPicPr>
          <p:cNvPr id="147" name="Google Shape;14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250" y="1258950"/>
            <a:ext cx="8713499" cy="293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720"/>
              <a:t>GMB Optimization - Social Profiles</a:t>
            </a:r>
            <a:endParaRPr b="1" sz="2720"/>
          </a:p>
        </p:txBody>
      </p:sp>
      <p:pic>
        <p:nvPicPr>
          <p:cNvPr id="153" name="Google Shape;15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375" y="1582475"/>
            <a:ext cx="8638749" cy="230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GMB Optimization - Service Areas </a:t>
            </a:r>
            <a:endParaRPr/>
          </a:p>
        </p:txBody>
      </p:sp>
      <p:pic>
        <p:nvPicPr>
          <p:cNvPr id="159" name="Google Shape;15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7425" y="1017725"/>
            <a:ext cx="6196425" cy="4236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EASY SEO !!!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311700" y="977375"/>
            <a:ext cx="8520600" cy="3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Blogging every 2 weeks (NO LESS THAN MONTHLY)</a:t>
            </a:r>
            <a:endParaRPr sz="18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Swap blogs with friends, target relevant businesses in specific areas.  (GPT is huge)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GMB updates weekly (NO LESS THAN EVERY 2 WEEKS)</a:t>
            </a:r>
            <a:endParaRPr sz="18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Talk about specials, services, post pictures of your work very very easy (5 minutes of work)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ASK FOR REVIEWS &amp; INCENTIVIZE them!  </a:t>
            </a:r>
            <a:endParaRPr sz="18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($5 refund or discount at checkout)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Use Original Images!  No more stock images (those are for print not digital)</a:t>
            </a:r>
            <a:endParaRPr sz="18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Most service businesses already take photos.  Use them!  If you’re not taking photos you should be ask me why!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Post on Socials!  &amp; share those posts on your personal pages. 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BLOG LEACHING!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Know your keywords you want to rank for??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Do a google search.  </a:t>
            </a:r>
            <a:endParaRPr sz="2400"/>
          </a:p>
        </p:txBody>
      </p:sp>
      <p:pic>
        <p:nvPicPr>
          <p:cNvPr id="172" name="Google Shape;17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50" y="3748950"/>
            <a:ext cx="8854099" cy="90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311700" y="182225"/>
            <a:ext cx="8520600" cy="438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FIRST ORGANIC SEARCH RESULT AND COPY THAT URL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THEN OPEN UP CHAT-GPT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200" y="1209252"/>
            <a:ext cx="7691677" cy="3777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Prompting it to correction!</a:t>
            </a:r>
            <a:endParaRPr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1297500" y="1018750"/>
            <a:ext cx="7647600" cy="34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okay now can we change the business to Electric Monkey Moving of Boise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okay next lets keep the packing but lets remove the mention of storage services. also change the weblink to go to Electricmonkeymoving.com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 sz="1800"/>
              <a:t>lets replace international moves with a service talking about in home furniture arrangements. this service is usually used when doing rehab, remodels, or new flooring. Let's also talk about Senior Care location services.</a:t>
            </a:r>
            <a:endParaRPr b="1"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hlink"/>
                </a:solidFill>
                <a:hlinkClick r:id="rId3"/>
              </a:rPr>
              <a:t>CHATGPT</a:t>
            </a:r>
            <a:endParaRPr b="1" sz="18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 sz="1800" u="sng">
                <a:solidFill>
                  <a:schemeClr val="hlink"/>
                </a:solidFill>
                <a:hlinkClick r:id="rId4"/>
              </a:rPr>
              <a:t>THE RESULTING BLOG</a:t>
            </a:r>
            <a:endParaRPr b="1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