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Montserrat"/>
      <p:regular r:id="rId17"/>
      <p:bold r:id="rId18"/>
      <p:italic r:id="rId19"/>
      <p:boldItalic r:id="rId20"/>
    </p:embeddedFont>
    <p:embeddedFont>
      <p:font typeface="Lato"/>
      <p:regular r:id="rId21"/>
      <p:bold r:id="rId22"/>
      <p:italic r:id="rId23"/>
      <p:boldItalic r:id="rId24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Montserrat-boldItalic.fntdata"/><Relationship Id="rId11" Type="http://schemas.openxmlformats.org/officeDocument/2006/relationships/slide" Target="slides/slide6.xml"/><Relationship Id="rId22" Type="http://schemas.openxmlformats.org/officeDocument/2006/relationships/font" Target="fonts/Lato-bold.fntdata"/><Relationship Id="rId10" Type="http://schemas.openxmlformats.org/officeDocument/2006/relationships/slide" Target="slides/slide5.xml"/><Relationship Id="rId21" Type="http://schemas.openxmlformats.org/officeDocument/2006/relationships/font" Target="fonts/Lato-regular.fntdata"/><Relationship Id="rId13" Type="http://schemas.openxmlformats.org/officeDocument/2006/relationships/slide" Target="slides/slide8.xml"/><Relationship Id="rId24" Type="http://schemas.openxmlformats.org/officeDocument/2006/relationships/font" Target="fonts/Lato-boldItalic.fntdata"/><Relationship Id="rId12" Type="http://schemas.openxmlformats.org/officeDocument/2006/relationships/slide" Target="slides/slide7.xml"/><Relationship Id="rId23" Type="http://schemas.openxmlformats.org/officeDocument/2006/relationships/font" Target="fonts/Lato-italic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Montserrat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Montserrat-italic.fntdata"/><Relationship Id="rId6" Type="http://schemas.openxmlformats.org/officeDocument/2006/relationships/slide" Target="slides/slide1.xml"/><Relationship Id="rId18" Type="http://schemas.openxmlformats.org/officeDocument/2006/relationships/font" Target="fonts/Montserrat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g276f357586d_0_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7" name="Google Shape;187;g276f357586d_0_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276f357586d_0_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276f357586d_0_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276f357586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276f357586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276f357586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276f357586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76f357586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76f357586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276f357586d_0_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276f357586d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276f357586d_0_2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276f357586d_0_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76f357586d_0_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276f357586d_0_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276f357586d_0_4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5" name="Google Shape;175;g276f357586d_0_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g276f357586d_0_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1" name="Google Shape;181;g276f357586d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6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hyperlink" Target="https://chatgpt.com/share/b15b3910-2670-4e9c-9e9c-206482e005a4" TargetMode="External"/><Relationship Id="rId4" Type="http://schemas.openxmlformats.org/officeDocument/2006/relationships/hyperlink" Target="https://www.electricmonkeymoving.com/2024/07/10/your-boise-relocation-choose-electric-monkey-moving/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SAVE LINCOLN LOCAL</a:t>
            </a:r>
            <a:endParaRPr b="1"/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2nd Thursday MasterMINDS!</a:t>
            </a:r>
            <a:endParaRPr b="1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2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WEBSITE DESIGN STRATEGIES!</a:t>
            </a:r>
            <a:endParaRPr/>
          </a:p>
        </p:txBody>
      </p:sp>
      <p:sp>
        <p:nvSpPr>
          <p:cNvPr id="190" name="Google Shape;190;p22"/>
          <p:cNvSpPr txBox="1"/>
          <p:nvPr>
            <p:ph idx="1" type="body"/>
          </p:nvPr>
        </p:nvSpPr>
        <p:spPr>
          <a:xfrm>
            <a:off x="311700" y="1152475"/>
            <a:ext cx="8520600" cy="385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/>
              <a:t>What’s your brand? </a:t>
            </a:r>
            <a:endParaRPr sz="20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AutoNum type="alphaLcPeriod"/>
            </a:pPr>
            <a:r>
              <a:rPr lang="en" sz="1600"/>
              <a:t>Colors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AutoNum type="alphaLcPeriod"/>
            </a:pPr>
            <a:r>
              <a:rPr lang="en" sz="1600"/>
              <a:t>Product</a:t>
            </a:r>
            <a:endParaRPr sz="16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AutoNum type="alphaLcPeriod"/>
            </a:pPr>
            <a:r>
              <a:rPr lang="en" sz="1600"/>
              <a:t>Vision/Mission</a:t>
            </a:r>
            <a:endParaRPr sz="16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/>
              <a:t>Are you selling a product or service?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/>
              <a:t>Multiple products?  What are your best sellers or newest products?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/>
              <a:t>Who is your Target Market?  Kids, Middle Age, Seniors?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/>
              <a:t>How do your Sales Convert the best?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/>
              <a:t>What are your customers looking for when they go to your website?</a:t>
            </a:r>
            <a:endParaRPr sz="2000"/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SzPts val="2000"/>
              <a:buAutoNum type="arabicPeriod"/>
            </a:pPr>
            <a:r>
              <a:rPr lang="en" sz="2000"/>
              <a:t>What sales are most valuable to you?  (quickest with least amount of work and/or most profitable/$$$</a:t>
            </a:r>
            <a:endParaRPr sz="20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23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Examples</a:t>
            </a:r>
            <a:endParaRPr/>
          </a:p>
        </p:txBody>
      </p:sp>
      <p:sp>
        <p:nvSpPr>
          <p:cNvPr id="196" name="Google Shape;196;p23"/>
          <p:cNvSpPr txBox="1"/>
          <p:nvPr>
            <p:ph idx="1" type="body"/>
          </p:nvPr>
        </p:nvSpPr>
        <p:spPr>
          <a:xfrm>
            <a:off x="311700" y="1152475"/>
            <a:ext cx="8520600" cy="3775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3000"/>
              <a:t>Product is Car wash?  Brain storm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000"/>
              <a:t>Product is Lawn Care Service?  Brain Storm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000"/>
              <a:t>Product is Senior Living Facility?  Brain Storm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 sz="3000"/>
              <a:t>Product is Natural Organic Shampoo?  Brain Storm</a:t>
            </a:r>
            <a:endParaRPr sz="3000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4"/>
          <p:cNvSpPr txBox="1"/>
          <p:nvPr>
            <p:ph type="title"/>
          </p:nvPr>
        </p:nvSpPr>
        <p:spPr>
          <a:xfrm>
            <a:off x="311700" y="325150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/>
              <a:t>GMB Optimizations - Proper Categories!</a:t>
            </a:r>
            <a:endParaRPr b="1"/>
          </a:p>
        </p:txBody>
      </p:sp>
      <p:pic>
        <p:nvPicPr>
          <p:cNvPr id="141" name="Google Shape;14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1401" y="1017725"/>
            <a:ext cx="5909560" cy="40323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620"/>
              <a:t>GMB Optimization - In depth Description</a:t>
            </a:r>
            <a:endParaRPr b="1" sz="2620"/>
          </a:p>
        </p:txBody>
      </p:sp>
      <p:pic>
        <p:nvPicPr>
          <p:cNvPr id="147" name="Google Shape;147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15250" y="1258950"/>
            <a:ext cx="8713499" cy="29342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b="1" lang="en" sz="2720"/>
              <a:t>GMB Optimization - Social Profiles</a:t>
            </a:r>
            <a:endParaRPr b="1" sz="2720"/>
          </a:p>
        </p:txBody>
      </p:sp>
      <p:pic>
        <p:nvPicPr>
          <p:cNvPr id="153" name="Google Shape;15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7375" y="1582475"/>
            <a:ext cx="8638749" cy="23012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GMB Optimization - Service Areas </a:t>
            </a:r>
            <a:endParaRPr/>
          </a:p>
        </p:txBody>
      </p:sp>
      <p:pic>
        <p:nvPicPr>
          <p:cNvPr id="159" name="Google Shape;15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67425" y="1017725"/>
            <a:ext cx="6196425" cy="42367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8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EASY SEO !!!</a:t>
            </a:r>
            <a:endParaRPr/>
          </a:p>
        </p:txBody>
      </p:sp>
      <p:sp>
        <p:nvSpPr>
          <p:cNvPr id="165" name="Google Shape;165;p18"/>
          <p:cNvSpPr txBox="1"/>
          <p:nvPr>
            <p:ph idx="1" type="body"/>
          </p:nvPr>
        </p:nvSpPr>
        <p:spPr>
          <a:xfrm>
            <a:off x="311700" y="977375"/>
            <a:ext cx="8520600" cy="3826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Blogging every 2 weeks (NO LESS THAN MONTHLY)</a:t>
            </a:r>
            <a:endParaRPr sz="18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Swap blogs with friends, target relevant businesses in specific areas.  (GPT is huge)</a:t>
            </a:r>
            <a:endParaRPr sz="16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GMB updates weekly (NO LESS THAN EVERY 2 WEEKS)</a:t>
            </a:r>
            <a:endParaRPr sz="18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Talk about specials, services, post pictures of your work very very easy (5 minutes of work)</a:t>
            </a:r>
            <a:endParaRPr sz="16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ASK FOR REVIEWS &amp; INCENTIVIZE them!  </a:t>
            </a:r>
            <a:endParaRPr sz="18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($5 refund or discount at checkout)</a:t>
            </a:r>
            <a:endParaRPr sz="16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Use Original Images!  No more stock images (those are for print not digital)</a:t>
            </a:r>
            <a:endParaRPr sz="1800"/>
          </a:p>
          <a:p>
            <a:pPr indent="-330200" lvl="1" marL="914400" rtl="0" algn="l">
              <a:spcBef>
                <a:spcPts val="0"/>
              </a:spcBef>
              <a:spcAft>
                <a:spcPts val="0"/>
              </a:spcAft>
              <a:buSzPts val="1600"/>
              <a:buChar char="○"/>
            </a:pPr>
            <a:r>
              <a:rPr lang="en" sz="1600"/>
              <a:t>Most service businesses already take photos.  Use them!  If you’re not taking photos you should be ask me why!</a:t>
            </a:r>
            <a:endParaRPr sz="16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sz="1800"/>
              <a:t>Post on Socials!  &amp; share those posts on your personal pages. </a:t>
            </a:r>
            <a:endParaRPr sz="18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19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BLOG LEACHING!</a:t>
            </a:r>
            <a:endParaRPr/>
          </a:p>
        </p:txBody>
      </p:sp>
      <p:sp>
        <p:nvSpPr>
          <p:cNvPr id="171" name="Google Shape;171;p19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/>
              <a:t>Know your keywords you want to rank for??</a:t>
            </a:r>
            <a:endParaRPr sz="2400"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en" sz="2400"/>
              <a:t>Do a google search.  </a:t>
            </a:r>
            <a:endParaRPr sz="2400"/>
          </a:p>
        </p:txBody>
      </p:sp>
      <p:pic>
        <p:nvPicPr>
          <p:cNvPr id="172" name="Google Shape;172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2850" y="3748950"/>
            <a:ext cx="8854099" cy="905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0"/>
          <p:cNvSpPr txBox="1"/>
          <p:nvPr>
            <p:ph idx="1" type="body"/>
          </p:nvPr>
        </p:nvSpPr>
        <p:spPr>
          <a:xfrm>
            <a:off x="311700" y="182225"/>
            <a:ext cx="8520600" cy="438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CLICK ON THE FIRST ORGANIC SEARCH RESULT AND COPY THAT URL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en"/>
              <a:t>THEN OPEN UP CHAT-GPT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78" name="Google Shape;178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002200" y="1209252"/>
            <a:ext cx="7691677" cy="37778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21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Prompting it to correction!</a:t>
            </a:r>
            <a:endParaRPr/>
          </a:p>
        </p:txBody>
      </p:sp>
      <p:sp>
        <p:nvSpPr>
          <p:cNvPr id="184" name="Google Shape;184;p21"/>
          <p:cNvSpPr txBox="1"/>
          <p:nvPr>
            <p:ph idx="1" type="body"/>
          </p:nvPr>
        </p:nvSpPr>
        <p:spPr>
          <a:xfrm>
            <a:off x="1297500" y="1018750"/>
            <a:ext cx="7647600" cy="3426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sz="1800"/>
              <a:t>okay now can we change the business to Electric Monkey Moving of Boise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sz="1800"/>
              <a:t>okay next lets keep the packing but lets remove the mention of storage services. also change the weblink to go to Electricmonkeymoving.com</a:t>
            </a:r>
            <a:endParaRPr b="1"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b="1" lang="en" sz="1800"/>
              <a:t>lets replace international moves with a service talking about in home furniture arrangements. this service is usually used when doing rehab, remodels, or new flooring. Let's also talk about Senior Care location services.</a:t>
            </a:r>
            <a:endParaRPr b="1" sz="1800"/>
          </a:p>
          <a:p>
            <a:pPr indent="0" lvl="0" marL="45720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b="1" lang="en" sz="1800" u="sng">
                <a:solidFill>
                  <a:schemeClr val="hlink"/>
                </a:solidFill>
                <a:hlinkClick r:id="rId3"/>
              </a:rPr>
              <a:t>CHATGPT</a:t>
            </a:r>
            <a:endParaRPr b="1" sz="1800"/>
          </a:p>
          <a:p>
            <a:pPr indent="0" lvl="0" marL="45720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b="1" lang="en" sz="1800" u="sng">
                <a:solidFill>
                  <a:schemeClr val="hlink"/>
                </a:solidFill>
                <a:hlinkClick r:id="rId4"/>
              </a:rPr>
              <a:t>THE RESULTING BLOG</a:t>
            </a:r>
            <a:endParaRPr b="1"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