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e1b933384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e1b93338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e1b93338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e1b93338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5506682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5506682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a1357e39e6d4c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a1357e39e6d4c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abac151722cd4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abac151722cd4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6c996ae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6c996ae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6c996aed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6c996aed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6c996ae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6c996ae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6c996aed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66c996aed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6c996aed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6c996aed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6c996ae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6c996ae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6c996aed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6c996aed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6c996aed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6c996aed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5bcf0b9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5bcf0b9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5bcf0b9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65bcf0b9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5bcf0b9a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5bcf0b9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5bcf0b9a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5bcf0b9a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e1b933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e1b933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e1b93338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e1b93338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e1b93338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e1b93338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5506682f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5506682f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5506682f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25506682f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5506682f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5506682f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643faf5d6970cd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643faf5d6970c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c38cde6655d04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c38cde6655d0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9fdb81b3688d8ae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9fdb81b3688d8ae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9fdb81b3688d8ae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9fdb81b3688d8ae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0.png"/><Relationship Id="rId13" Type="http://schemas.openxmlformats.org/officeDocument/2006/relationships/image" Target="../media/image34.png"/><Relationship Id="rId1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Relationship Id="rId4" Type="http://schemas.openxmlformats.org/officeDocument/2006/relationships/image" Target="../media/image24.png"/><Relationship Id="rId9" Type="http://schemas.openxmlformats.org/officeDocument/2006/relationships/image" Target="../media/image23.png"/><Relationship Id="rId15" Type="http://schemas.openxmlformats.org/officeDocument/2006/relationships/image" Target="../media/image38.png"/><Relationship Id="rId14" Type="http://schemas.openxmlformats.org/officeDocument/2006/relationships/image" Target="../media/image43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7.jpg"/><Relationship Id="rId8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jpg"/><Relationship Id="rId10" Type="http://schemas.openxmlformats.org/officeDocument/2006/relationships/image" Target="../media/image46.jpg"/><Relationship Id="rId13" Type="http://schemas.openxmlformats.org/officeDocument/2006/relationships/image" Target="../media/image54.jpg"/><Relationship Id="rId1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5" Type="http://schemas.openxmlformats.org/officeDocument/2006/relationships/image" Target="../media/image55.png"/><Relationship Id="rId14" Type="http://schemas.openxmlformats.org/officeDocument/2006/relationships/image" Target="../media/image49.jpg"/><Relationship Id="rId17" Type="http://schemas.openxmlformats.org/officeDocument/2006/relationships/image" Target="../media/image51.jpg"/><Relationship Id="rId16" Type="http://schemas.openxmlformats.org/officeDocument/2006/relationships/image" Target="../media/image52.jpg"/><Relationship Id="rId5" Type="http://schemas.openxmlformats.org/officeDocument/2006/relationships/image" Target="../media/image42.jpg"/><Relationship Id="rId19" Type="http://schemas.openxmlformats.org/officeDocument/2006/relationships/image" Target="../media/image58.png"/><Relationship Id="rId6" Type="http://schemas.openxmlformats.org/officeDocument/2006/relationships/image" Target="../media/image57.jpg"/><Relationship Id="rId18" Type="http://schemas.openxmlformats.org/officeDocument/2006/relationships/image" Target="../media/image60.png"/><Relationship Id="rId7" Type="http://schemas.openxmlformats.org/officeDocument/2006/relationships/image" Target="../media/image37.jpg"/><Relationship Id="rId8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97746" y="1300879"/>
            <a:ext cx="45669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Join our FREE directory! </a:t>
            </a:r>
            <a:r>
              <a:rPr b="1" lang="en" sz="1800">
                <a:solidFill>
                  <a:schemeClr val="dk2"/>
                </a:solidFill>
              </a:rPr>
              <a:t>savenebraskalocal.com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669" y="272722"/>
            <a:ext cx="5101364" cy="11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88062" y="4616054"/>
            <a:ext cx="6628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Learn about our software solutions at </a:t>
            </a:r>
            <a:r>
              <a:rPr b="1" lang="en" sz="1800">
                <a:solidFill>
                  <a:schemeClr val="dk2"/>
                </a:solidFill>
              </a:rPr>
              <a:t>savelocalapp.com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97100" y="1669600"/>
            <a:ext cx="1845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850" y="1933381"/>
            <a:ext cx="4156622" cy="277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5" y="2134175"/>
            <a:ext cx="336232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325" y="2037200"/>
            <a:ext cx="2743760" cy="29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5414225" y="2134175"/>
            <a:ext cx="3117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Learn more here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9967825" y="2933875"/>
            <a:ext cx="70707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075925" y="4314050"/>
            <a:ext cx="3509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SAVELOCALAPP.COM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774290" y="440608"/>
            <a:ext cx="73005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Running a business? This app does what 5 employees can’t.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Booking. Payments. Reviews. Follow-ups. (&amp; more)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All automated. All in one place.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Save time. Save money. Save your sanity—Grow your business with the </a:t>
            </a:r>
            <a:r>
              <a:rPr b="1" lang="en" sz="1800">
                <a:solidFill>
                  <a:schemeClr val="dk2"/>
                </a:solidFill>
              </a:rPr>
              <a:t>SaveLocal App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921749" y="523568"/>
            <a:ext cx="73005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</a:rPr>
              <a:t>Here’s what local business owners are saying:</a:t>
            </a:r>
            <a:endParaRPr b="1" sz="18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i="1" lang="en" sz="1800">
                <a:solidFill>
                  <a:srgbClr val="980000"/>
                </a:solidFill>
              </a:rPr>
              <a:t>“I cut my admin time in half thanks to the SaveLocal App.”</a:t>
            </a:r>
            <a:endParaRPr i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“It’s like hiring an assistant without the overhead.”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i="1" lang="en" sz="1800">
                <a:solidFill>
                  <a:srgbClr val="980000"/>
                </a:solidFill>
              </a:rPr>
              <a:t>“I used to forget to follow up. Now the app does it for me—like clockwork.”</a:t>
            </a:r>
            <a:endParaRPr i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“This replaced four different tools I was paying for.”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i="1" lang="en" sz="1800">
                <a:solidFill>
                  <a:srgbClr val="980000"/>
                </a:solidFill>
              </a:rPr>
              <a:t>“I don’t chase payments anymore. They just come in.”</a:t>
            </a:r>
            <a:endParaRPr i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“It’s like having a front desk, marketing assistant, and office manager all in one.”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i="1" lang="en" sz="1800">
                <a:solidFill>
                  <a:srgbClr val="980000"/>
                </a:solidFill>
              </a:rPr>
              <a:t>“I’m finally getting reviews without asking for them!”</a:t>
            </a:r>
            <a:endParaRPr i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“Clients love how easy it is to book with me now.”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i="1" lang="en" sz="1800">
                <a:solidFill>
                  <a:srgbClr val="980000"/>
                </a:solidFill>
              </a:rPr>
              <a:t>“I can actually take a day off and know things are still running.”</a:t>
            </a:r>
            <a:endParaRPr i="1" sz="18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504592" y="5"/>
            <a:ext cx="86394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1. Missed Call Text-Back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you miss a call, it instantly texts the customer back with a custom message—so you never lose a lead.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2. New Lead Follow-Up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Automatically sends a welcome text/email with next steps when a new lead fills out a form or messages you.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3. Review Requests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After a job or appointment, it automatically asks customers to leave a Google review—helping boost your reputation without lifting a finger.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4. Appointment Reminders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Sends text and email reminders before appointments to cut down on no-shows.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5. Abandoned Quote Follow-Up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someone gets a quote but doesn’t book, it follows up automatically to check in and keep the conversation going.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573743" y="5249504"/>
            <a:ext cx="7996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170525" y="147475"/>
            <a:ext cx="87108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6. Birthday &amp; Holiday Texts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Sends personalized messages on birthdays or holidays to keep you top of mind.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7. Payment &amp; Invoice Reminders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Automatically nudges clients about unpaid invoices or upcoming payments.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8. Drip Campaigns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Sends a series of texts or emails over time to nurture leads or stay connected with past customers.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9. Re-Engagement Campaigns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Haven’t heard from someone in a while? It’ll automatically reach out and invite them back.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10. Webchat to Text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When someone messages you from your website, it moves the conversation to text—so you can respond faster and keep them engaged.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1479175" y="201700"/>
            <a:ext cx="703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“You don’t need more time - you need better systems”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44" name="Google Shape;144;p26" title="Image 6-4-25 at 9.14 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46700"/>
            <a:ext cx="8839200" cy="211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 title="Screenshot 2025-06-04 at 9.11.2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17425"/>
            <a:ext cx="4649326" cy="18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5216350" y="3272125"/>
            <a:ext cx="322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Numbers Don’t Lie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324975" y="196100"/>
            <a:ext cx="8482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Short Story Time: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1019725" y="885275"/>
            <a:ext cx="7368000" cy="3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How and Why with Save Nebraska Local!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Saved us time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Saved us money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Increased Time to Lead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Boosted Our Quality Leads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Increased Our SEO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MORE FREE TIME!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397800" y="168100"/>
            <a:ext cx="85389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LET’S NERD OUT!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8" name="Google Shape;158;p28" title="Screenshot 2025-06-09 at 7.47.4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600" y="354875"/>
            <a:ext cx="2429266" cy="41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 title="Screenshot 2025-06-09 at 7.49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675" y="28726"/>
            <a:ext cx="3216550" cy="49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506825" y="905175"/>
            <a:ext cx="254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All Equipment has numbers and Airtags in the boxes.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299800" y="2402875"/>
            <a:ext cx="39246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system makes remote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Inventory possible and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Cuts down on losses.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Saves time shopping for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Replacements or figuring out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Where something was left.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120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73069"/>
            <a:ext cx="8839201" cy="280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 title="Screenshot 2025-06-09 at 8.03.3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625" y="207775"/>
            <a:ext cx="74485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 title="Screenshot 2025-06-09 at 7.59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88685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2377975" y="347500"/>
            <a:ext cx="64458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5" name="Google Shape;175;p30" title="Screenshot 2025-06-09 at 8.00.0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2105" y="2196629"/>
            <a:ext cx="3838474" cy="225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title="Screenshot 2025-06-09 at 8.01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25" y="4730482"/>
            <a:ext cx="9144000" cy="30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2718675" y="1008425"/>
            <a:ext cx="5880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Full Encompassing Quoting System!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4572000" y="1453800"/>
            <a:ext cx="392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With UpSell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776775" y="190775"/>
            <a:ext cx="78288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SAVE NEBRASKA LOCAL HOTLINE!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101828"/>
                </a:solidFill>
                <a:highlight>
                  <a:srgbClr val="EAECF0"/>
                </a:highlight>
              </a:rPr>
              <a:t>(402) 780-8813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633675" y="1710250"/>
            <a:ext cx="73998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She can forward calls and book appointments on Justin’s Calendar as well as attempts to collect contact information like name &amp; email address from everyone that calls.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650" y="175431"/>
            <a:ext cx="5101364" cy="11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2006" y="1449365"/>
            <a:ext cx="45306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Mastermind: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900"/>
              <a:t>Buy Back Your Time- 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Systems, Outsourcing &amp; AI for Summer Freedom </a:t>
            </a:r>
            <a:endParaRPr sz="39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629" y="1372993"/>
            <a:ext cx="3696000" cy="36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 title="Screenshot 2025-06-09 at 8.13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3675"/>
            <a:ext cx="3022799" cy="39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3679400" y="252100"/>
            <a:ext cx="53148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Reviews Filtering &amp; Reply AI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1" name="Google Shape;191;p32" title="Screenshot 2025-06-11 at 11.19.0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675" y="840823"/>
            <a:ext cx="5882800" cy="15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 title="Screenshot 2025-06-11 at 11.18.1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5675" y="2612825"/>
            <a:ext cx="5286750" cy="12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 title="Screenshot 2025-06-11 at 11.20.2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25" y="893675"/>
            <a:ext cx="492442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99150" y="279400"/>
            <a:ext cx="84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Using Simple Forms to gather information and Target for Sales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 title="Screenshot 2025-06-11 at 11.22.3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2313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5479925" y="1716400"/>
            <a:ext cx="328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3928900" y="1134775"/>
            <a:ext cx="3917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Simplest form of an automation tree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Triggered by the form.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 title="Screenshot 2025-06-11 at 11.26.5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5675"/>
            <a:ext cx="6506226" cy="343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 title="Screenshot 2025-06-11 at 11.29.4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950" y="61150"/>
            <a:ext cx="4747899" cy="4024461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8340000" dist="257175">
              <a:srgbClr val="000000">
                <a:alpha val="43000"/>
              </a:srgbClr>
            </a:outerShdw>
          </a:effectLst>
        </p:spPr>
      </p:pic>
      <p:sp>
        <p:nvSpPr>
          <p:cNvPr id="212" name="Google Shape;212;p35"/>
          <p:cNvSpPr txBox="1"/>
          <p:nvPr/>
        </p:nvSpPr>
        <p:spPr>
          <a:xfrm>
            <a:off x="256600" y="256600"/>
            <a:ext cx="425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Using Automations with Calendars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6" title="Screenshot 2025-06-11 at 11.33.2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6105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4482025" y="330725"/>
            <a:ext cx="44706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Triggering Automations to handle your scheduling.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 title="Screenshot 2025-06-11 at 11.34.3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060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5012350" y="758400"/>
            <a:ext cx="3854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Quick scripted snippets that can be sent by sms or email.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Easy for a V.A. to utilize and easy for training.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5012350" y="2514725"/>
            <a:ext cx="35925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Other useful features like phone call recording and/or transcribing.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Local Businesses on the SaveLocal app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413" y="1194333"/>
            <a:ext cx="3017075" cy="11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75" y="2802175"/>
            <a:ext cx="1626275" cy="16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0750" y="2895475"/>
            <a:ext cx="2836550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0749" y="3707551"/>
            <a:ext cx="2888404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8000" y="1229835"/>
            <a:ext cx="1320424" cy="20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75" y="3539150"/>
            <a:ext cx="2030188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0100" y="3383707"/>
            <a:ext cx="1789350" cy="109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9125" y="2711124"/>
            <a:ext cx="1196500" cy="118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576" y="1049200"/>
            <a:ext cx="1474474" cy="18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85425" y="1233738"/>
            <a:ext cx="1474475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28425" y="1273000"/>
            <a:ext cx="1789350" cy="13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05161" y="2185124"/>
            <a:ext cx="2447726" cy="9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78725" y="2668950"/>
            <a:ext cx="953574" cy="95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few more…. But you get the point. This software works for everyone!</a:t>
            </a:r>
            <a:endParaRPr/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4317"/>
            <a:ext cx="1776950" cy="102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225" y="2202487"/>
            <a:ext cx="1366350" cy="13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23" y="2008127"/>
            <a:ext cx="1592925" cy="1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2050" y="2395113"/>
            <a:ext cx="14287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4675" y="3376205"/>
            <a:ext cx="219697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2894" y="11524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7700" y="1528150"/>
            <a:ext cx="1924124" cy="19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9075" y="2772114"/>
            <a:ext cx="2660537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0175" y="654451"/>
            <a:ext cx="1503074" cy="15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88656" y="4357275"/>
            <a:ext cx="2487715" cy="7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71770" y="1793427"/>
            <a:ext cx="996182" cy="10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11299" y="3753199"/>
            <a:ext cx="2316224" cy="67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76550" y="680462"/>
            <a:ext cx="2250975" cy="10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9394" y="3728400"/>
            <a:ext cx="1969251" cy="127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689550" y="3613834"/>
            <a:ext cx="1233738" cy="15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76550" y="4461858"/>
            <a:ext cx="1969252" cy="5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0175" y="2772125"/>
            <a:ext cx="1592925" cy="15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ctrTitle"/>
          </p:nvPr>
        </p:nvSpPr>
        <p:spPr>
          <a:xfrm>
            <a:off x="1094850" y="744575"/>
            <a:ext cx="6888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"/>
          <p:cNvSpPr txBox="1"/>
          <p:nvPr>
            <p:ph idx="1" type="subTitle"/>
          </p:nvPr>
        </p:nvSpPr>
        <p:spPr>
          <a:xfrm>
            <a:off x="832550" y="2834125"/>
            <a:ext cx="735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75" y="0"/>
            <a:ext cx="7580800" cy="478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00" y="2902800"/>
            <a:ext cx="1679600" cy="178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/>
        </p:nvSpPr>
        <p:spPr>
          <a:xfrm>
            <a:off x="1524000" y="105625"/>
            <a:ext cx="70767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3750300" y="105625"/>
            <a:ext cx="48738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6401375" y="476100"/>
            <a:ext cx="5055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871225" y="4794100"/>
            <a:ext cx="71679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New low-cost option $50 p/m Webhosting w/ contact forms smtp.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75150" y="-417848"/>
            <a:ext cx="5008500" cy="23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Justin 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4" y="1977195"/>
            <a:ext cx="40113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showing up always and having such a strong dedication to the small business community!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048" y="163362"/>
            <a:ext cx="2709427" cy="481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00" y="182481"/>
            <a:ext cx="5101364" cy="112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oman in a purple shirt is making a funny face with her hands . (Provided by Tenor)" id="78" name="Google Shape;78;p16"/>
          <p:cNvPicPr preferRelativeResize="0"/>
          <p:nvPr/>
        </p:nvPicPr>
        <p:blipFill rotWithShape="1">
          <a:blip r:embed="rId4">
            <a:alphaModFix/>
          </a:blip>
          <a:srcRect b="0" l="-10667" r="1699" t="-8968"/>
          <a:stretch/>
        </p:blipFill>
        <p:spPr>
          <a:xfrm>
            <a:off x="4331275" y="2508525"/>
            <a:ext cx="47434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716700"/>
            <a:ext cx="8520600" cy="48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 in co-hosting a Mastermind for Save Nebraska Local?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currently offering this to our preferred members and those on the SaveLocal App.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 to Ashley if you are interested!!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TEXT/CALL  402-780-8813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25" y="284575"/>
            <a:ext cx="3237724" cy="291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725" y="284576"/>
            <a:ext cx="3973499" cy="28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nguins are standing next to a facebook icon (Provided by Tenor)"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949" y="3735613"/>
            <a:ext cx="1299076" cy="12990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33413" y="3200125"/>
            <a:ext cx="607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LIKE OUR FACEBOOK PAGE TO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STAY UP TO DATE ON EVENTS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571000" y="3200125"/>
            <a:ext cx="357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JOIN OUR GROUP FOR </a:t>
            </a:r>
            <a:r>
              <a:rPr lang="en" sz="1800">
                <a:solidFill>
                  <a:schemeClr val="dk2"/>
                </a:solidFill>
              </a:rPr>
              <a:t>RECOMMENDATIONS</a:t>
            </a:r>
            <a:r>
              <a:rPr lang="en" sz="1800">
                <a:solidFill>
                  <a:schemeClr val="dk2"/>
                </a:solidFill>
              </a:rPr>
              <a:t>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54857" y="153181"/>
            <a:ext cx="79917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</a:rPr>
              <a:t>Upcoming FREE Events:</a:t>
            </a:r>
            <a:endParaRPr b="1" sz="18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When</a:t>
            </a:r>
            <a:r>
              <a:rPr lang="en" sz="1800">
                <a:solidFill>
                  <a:schemeClr val="dk2"/>
                </a:solidFill>
              </a:rPr>
              <a:t>: June 19 at 6pm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Where</a:t>
            </a:r>
            <a:r>
              <a:rPr lang="en" sz="1800">
                <a:solidFill>
                  <a:schemeClr val="dk2"/>
                </a:solidFill>
              </a:rPr>
              <a:t>: Tavern on the Square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Nachos + Networking for Loaves &amp; Fishes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When</a:t>
            </a:r>
            <a:r>
              <a:rPr lang="en" sz="1800">
                <a:solidFill>
                  <a:schemeClr val="dk2"/>
                </a:solidFill>
              </a:rPr>
              <a:t>: June 26 at 6pm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Where</a:t>
            </a:r>
            <a:r>
              <a:rPr lang="en" sz="1800">
                <a:solidFill>
                  <a:schemeClr val="dk2"/>
                </a:solidFill>
              </a:rPr>
              <a:t>: Piedmont Harbor Coffee House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Networking &amp; Coffee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When</a:t>
            </a:r>
            <a:r>
              <a:rPr lang="en" sz="1800">
                <a:solidFill>
                  <a:schemeClr val="dk2"/>
                </a:solidFill>
              </a:rPr>
              <a:t>: July 10 @ 1:30pm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Where</a:t>
            </a:r>
            <a:r>
              <a:rPr lang="en" sz="1800">
                <a:solidFill>
                  <a:schemeClr val="dk2"/>
                </a:solidFill>
              </a:rPr>
              <a:t>: Mastermind: Amanda Swenson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Topic TBD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</a:rPr>
              <a:t>HAVE A HOT TOPIC YOU WANT US TO DISCUSS? LET ASHLEY KNOW</a:t>
            </a:r>
            <a:endParaRPr b="1" sz="18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231080" y="803031"/>
            <a:ext cx="34614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</a:rPr>
              <a:t>Justin and Nolan are hosting a Zoom Q&amp;A every 1st and 3rd Thursday for any current Preferred Vendor and/or SaveLocal App Software customer. Text your questions ahead of time to 402-780-8813. </a:t>
            </a:r>
            <a:endParaRPr b="1" i="1" sz="1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</a:rPr>
              <a:t> </a:t>
            </a:r>
            <a:r>
              <a:rPr b="1" i="1" lang="en" sz="1800" u="sng">
                <a:solidFill>
                  <a:srgbClr val="980000"/>
                </a:solidFill>
              </a:rPr>
              <a:t>Next Q&amp;A: July 3 &amp; July 17</a:t>
            </a:r>
            <a:endParaRPr b="1" i="1" sz="1800" u="sng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921774" y="2145890"/>
            <a:ext cx="7300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921774" y="2145890"/>
            <a:ext cx="7300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-350175" y="20693822"/>
            <a:ext cx="6470100" cy="15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🎉 NACHOS &amp; NETWORKING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Hosted by Save Nebraska Local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📍 Tavern on the Square – 816 P Street, Lincoln, NE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🗓️ Wednesday, June 19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⏰ 6:00–9:00 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Giveaway Drawing at 8:30 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⸻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🔥 JOIN US FOR THE BIGGEST SMALL BIZ NIGHT OF THE SUMMER!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Networking • Nacho Bar • Drinks • Outdoor Games • MASSIVE GIVEAWAY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isn’t your average night out. We’re coming together to support Loaves &amp; Fishes, a nonprofit led by Karen Lamb that feeds over 400 people every month.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⸻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💸 HOW TO ENTER THE GIVEAWAY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Donate any amount (cash/check/Venmo @Karen-Lamb-27) from 6–8 PM to get: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✅ 1 Entry for any donation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✅ BONUS ENTRIES for every $100 donated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✅ Top Donor wins a FREE FEATURE POST in the Save Nebraska Local Facebook group (over 23K members – $250 value!)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🎟 Must be present at 8:30 PM to win.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⸻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🎁 GIVEAWAY VALUE: $6,000+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One winner takes all. No joke.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Just a few highlights: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$2500 Website from Save Nebraska Local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Lincoln Zoo Family Membership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$200 Carpet Cleaning + Kit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$200 in Holistic Wellness Products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1-Hour Massage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House Cleaning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• Gift Cards &amp; More!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💬 WHY WE’RE DOING THIS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Karen wasn’t able to participate in Give to Lincoln Day—so we’re making this her night. Let’s show up big for someone who always shows up for others.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🙌 SMALL BUSINESSES: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Want to donate to the giveaway? Message us to be featured!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0" y="387000"/>
            <a:ext cx="96489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🎉 NACHOS &amp; NETWORKING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Hosted by Save Nebraska Local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📍 Tavern on the Square – 816 P Street, Lincoln, NE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🗓️ Wednesday, June 19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⏰ 6:00–9:00 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Giveaway Drawing at 8:30 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🔥 JOIN US FOR THE BIGGEST SMALL BIZ NIGHT OF THE SUMMER!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Networking • Nacho Bar • Drinks • Outdoor Games • MASSIVE GIVEAWAY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isn’t your average night out. We’re coming together to support Loaves &amp; Fishes, a nonprofit led by Karen Lamb that feeds over 400 people every month.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327225" y="179775"/>
            <a:ext cx="86898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💸 HOW TO ENTER THE GIVEAWAY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Donate any amount (cash/check/Venmo @Karen-Lamb-27) from 6–8 PM to get: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✅ 1 Entry for any donation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✅ BONUS ENTRIES for every $100 donated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✅ Top Donor wins a FREE FEATURE POST in the Save Nebraska Local Facebook group (over 23K members – $250 value!)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🎟 Must be present at 8:30 PM to win.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🎁 GIVEAWAY VALUE: $6,000+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One winner takes all. No joke.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💬 WHY WE’RE DOING THIS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Karen wasn’t able to participate in Give to Lincoln Day—so we’re making this her night. Let’s show up big for someone who always shows up for others.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🙌 SMALL BUSINESSES: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Want to donate to the giveaway? Message us to be featured!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0" y="1"/>
            <a:ext cx="8793600" cy="5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Thank you to all the small businesses who donated items/services for the event!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Ravens Nest Installation &amp; Building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T2 Movers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PureCare Dry Carpet Cleaning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Salted Root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New Start Cleaning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Via Medical Massage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K B House Nails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Makeup by Thuy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Drive Wellness &amp; Physio Co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Larkspur Upholstery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Scissors &amp; Scotch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Emerald Apothocary/Practicality Skin &amp; Body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One Shot Auto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Harbor Coffee House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Too Clean Detail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Matt Taylor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Jacobsen Cosmetic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Ne Curbside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Zeng Countertops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LP Fitness Transformation Center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Kinetic Windstream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