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87" r:id="rId20"/>
    <p:sldId id="288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39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az Mousavimarani" userId="0991ec52-e7a9-4a66-8a48-97a3b19b9233" providerId="ADAL" clId="{1649F8BC-8722-449B-BDE3-7804EDF45EB5}"/>
    <pc:docChg chg="custSel modSld">
      <pc:chgData name="Sanaz Mousavimarani" userId="0991ec52-e7a9-4a66-8a48-97a3b19b9233" providerId="ADAL" clId="{1649F8BC-8722-449B-BDE3-7804EDF45EB5}" dt="2025-10-14T17:33:26.920" v="8" actId="20577"/>
      <pc:docMkLst>
        <pc:docMk/>
      </pc:docMkLst>
      <pc:sldChg chg="modSp mod">
        <pc:chgData name="Sanaz Mousavimarani" userId="0991ec52-e7a9-4a66-8a48-97a3b19b9233" providerId="ADAL" clId="{1649F8BC-8722-449B-BDE3-7804EDF45EB5}" dt="2025-10-14T17:33:26.920" v="8" actId="20577"/>
        <pc:sldMkLst>
          <pc:docMk/>
          <pc:sldMk cId="2464833363" sldId="256"/>
        </pc:sldMkLst>
        <pc:spChg chg="mod">
          <ac:chgData name="Sanaz Mousavimarani" userId="0991ec52-e7a9-4a66-8a48-97a3b19b9233" providerId="ADAL" clId="{1649F8BC-8722-449B-BDE3-7804EDF45EB5}" dt="2025-10-14T17:28:42.965" v="4" actId="14100"/>
          <ac:spMkLst>
            <pc:docMk/>
            <pc:sldMk cId="2464833363" sldId="256"/>
            <ac:spMk id="2" creationId="{614D96D0-83F9-5946-8A07-A405FE56CF51}"/>
          </ac:spMkLst>
        </pc:spChg>
        <pc:spChg chg="mod">
          <ac:chgData name="Sanaz Mousavimarani" userId="0991ec52-e7a9-4a66-8a48-97a3b19b9233" providerId="ADAL" clId="{1649F8BC-8722-449B-BDE3-7804EDF45EB5}" dt="2025-10-14T17:33:26.920" v="8" actId="20577"/>
          <ac:spMkLst>
            <pc:docMk/>
            <pc:sldMk cId="2464833363" sldId="256"/>
            <ac:spMk id="3" creationId="{C268D465-2F45-2ECE-660C-068ABE873663}"/>
          </ac:spMkLst>
        </pc:spChg>
      </pc:sldChg>
    </pc:docChg>
  </pc:docChgLst>
  <pc:docChgLst>
    <pc:chgData name="Sanaz Mousavimarani" userId="0991ec52-e7a9-4a66-8a48-97a3b19b9233" providerId="ADAL" clId="{228C4659-F257-4BB2-BC0B-79342964BE21}"/>
    <pc:docChg chg="modSld">
      <pc:chgData name="Sanaz Mousavimarani" userId="0991ec52-e7a9-4a66-8a48-97a3b19b9233" providerId="ADAL" clId="{228C4659-F257-4BB2-BC0B-79342964BE21}" dt="2025-06-14T21:08:09.268" v="8" actId="404"/>
      <pc:docMkLst>
        <pc:docMk/>
      </pc:docMkLst>
      <pc:sldChg chg="modSp mod">
        <pc:chgData name="Sanaz Mousavimarani" userId="0991ec52-e7a9-4a66-8a48-97a3b19b9233" providerId="ADAL" clId="{228C4659-F257-4BB2-BC0B-79342964BE21}" dt="2025-06-14T21:08:09.268" v="8" actId="404"/>
        <pc:sldMkLst>
          <pc:docMk/>
          <pc:sldMk cId="4187558998" sldId="287"/>
        </pc:sldMkLst>
      </pc:sldChg>
    </pc:docChg>
  </pc:docChgLst>
  <pc:docChgLst>
    <pc:chgData name="Sanaz Mousavimarani" userId="0991ec52-e7a9-4a66-8a48-97a3b19b9233" providerId="ADAL" clId="{106AC9EB-9F5B-4E02-ACCB-A4635A3F21C1}"/>
    <pc:docChg chg="modSld">
      <pc:chgData name="Sanaz Mousavimarani" userId="0991ec52-e7a9-4a66-8a48-97a3b19b9233" providerId="ADAL" clId="{106AC9EB-9F5B-4E02-ACCB-A4635A3F21C1}" dt="2025-02-03T20:57:39.554" v="42" actId="14100"/>
      <pc:docMkLst>
        <pc:docMk/>
      </pc:docMkLst>
      <pc:sldChg chg="modSp mod">
        <pc:chgData name="Sanaz Mousavimarani" userId="0991ec52-e7a9-4a66-8a48-97a3b19b9233" providerId="ADAL" clId="{106AC9EB-9F5B-4E02-ACCB-A4635A3F21C1}" dt="2025-02-03T20:57:39.554" v="42" actId="14100"/>
        <pc:sldMkLst>
          <pc:docMk/>
          <pc:sldMk cId="3606228408" sldId="268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E8B8B4-2432-44B4-9A04-C77F4FA9186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529295-B05D-45AF-9BE9-4F6809A8616F}">
      <dgm:prSet custT="1"/>
      <dgm:spPr/>
      <dgm:t>
        <a:bodyPr/>
        <a:lstStyle/>
        <a:p>
          <a:r>
            <a:rPr lang="en-US" sz="2400" dirty="0"/>
            <a:t>1</a:t>
          </a:r>
          <a:r>
            <a:rPr lang="en-US" sz="3200" dirty="0"/>
            <a:t>. </a:t>
          </a:r>
          <a:r>
            <a:rPr lang="en-US" sz="2000" dirty="0" err="1"/>
            <a:t>Jullie</a:t>
          </a:r>
          <a:r>
            <a:rPr lang="en-US" sz="2000" dirty="0"/>
            <a:t> </a:t>
          </a:r>
          <a:r>
            <a:rPr lang="en-US" sz="2000" dirty="0" err="1"/>
            <a:t>maken</a:t>
          </a:r>
          <a:r>
            <a:rPr lang="en-US" sz="2000" dirty="0"/>
            <a:t> 3 </a:t>
          </a:r>
          <a:r>
            <a:rPr lang="en-US" sz="2000" dirty="0" err="1"/>
            <a:t>opgaven</a:t>
          </a:r>
          <a:r>
            <a:rPr lang="en-US" sz="2000" dirty="0"/>
            <a:t> </a:t>
          </a:r>
          <a:endParaRPr lang="en-US" sz="2400" dirty="0"/>
        </a:p>
      </dgm:t>
    </dgm:pt>
    <dgm:pt modelId="{3C94993F-ED5A-416E-A9C5-5A4F985465A3}" type="parTrans" cxnId="{35CF64AB-F3DE-4164-996F-E70298ACCAA9}">
      <dgm:prSet/>
      <dgm:spPr/>
      <dgm:t>
        <a:bodyPr/>
        <a:lstStyle/>
        <a:p>
          <a:endParaRPr lang="en-US"/>
        </a:p>
      </dgm:t>
    </dgm:pt>
    <dgm:pt modelId="{187CB077-10A5-443C-9199-2E9E102A06FB}" type="sibTrans" cxnId="{35CF64AB-F3DE-4164-996F-E70298ACCAA9}">
      <dgm:prSet/>
      <dgm:spPr/>
      <dgm:t>
        <a:bodyPr/>
        <a:lstStyle/>
        <a:p>
          <a:endParaRPr lang="en-US"/>
        </a:p>
      </dgm:t>
    </dgm:pt>
    <dgm:pt modelId="{48BBBEAC-1F38-4A21-9FA4-FBC55DB4BF89}">
      <dgm:prSet custT="1"/>
      <dgm:spPr/>
      <dgm:t>
        <a:bodyPr/>
        <a:lstStyle/>
        <a:p>
          <a:r>
            <a:rPr lang="en-US" sz="2400" dirty="0"/>
            <a:t>2. </a:t>
          </a:r>
          <a:r>
            <a:rPr lang="en-US" sz="2000" dirty="0"/>
            <a:t>10 </a:t>
          </a:r>
          <a:r>
            <a:rPr lang="en-US" sz="2000" dirty="0" err="1"/>
            <a:t>minuten</a:t>
          </a:r>
          <a:endParaRPr lang="en-US" sz="2400" dirty="0"/>
        </a:p>
      </dgm:t>
    </dgm:pt>
    <dgm:pt modelId="{2A6B4001-48B5-45AB-A609-DFE932FAF5E3}" type="parTrans" cxnId="{7A9B6DA9-A8C2-4BEC-9756-5A706AB38A2B}">
      <dgm:prSet/>
      <dgm:spPr/>
      <dgm:t>
        <a:bodyPr/>
        <a:lstStyle/>
        <a:p>
          <a:endParaRPr lang="en-US"/>
        </a:p>
      </dgm:t>
    </dgm:pt>
    <dgm:pt modelId="{F354F267-98F3-432A-9CAB-AD05A12967DA}" type="sibTrans" cxnId="{7A9B6DA9-A8C2-4BEC-9756-5A706AB38A2B}">
      <dgm:prSet/>
      <dgm:spPr/>
      <dgm:t>
        <a:bodyPr/>
        <a:lstStyle/>
        <a:p>
          <a:endParaRPr lang="en-US"/>
        </a:p>
      </dgm:t>
    </dgm:pt>
    <dgm:pt modelId="{68AF0099-E9A2-443C-9F19-A831788D2728}">
      <dgm:prSet custT="1"/>
      <dgm:spPr/>
      <dgm:t>
        <a:bodyPr/>
        <a:lstStyle/>
        <a:p>
          <a:r>
            <a:rPr lang="en-US" sz="2400" dirty="0"/>
            <a:t>4. </a:t>
          </a:r>
          <a:r>
            <a:rPr lang="en-US" sz="2000" dirty="0" err="1"/>
            <a:t>Vinger</a:t>
          </a:r>
          <a:r>
            <a:rPr lang="en-US" sz="2000" dirty="0"/>
            <a:t> </a:t>
          </a:r>
          <a:r>
            <a:rPr lang="en-US" sz="2000" dirty="0" err="1"/>
            <a:t>opsteken</a:t>
          </a:r>
          <a:endParaRPr lang="en-US" sz="2400" dirty="0"/>
        </a:p>
      </dgm:t>
    </dgm:pt>
    <dgm:pt modelId="{201A40D8-BFDA-4925-8291-5C4A017139A3}" type="parTrans" cxnId="{F25563C9-B6FB-4DF9-B8DB-DCB5C5F8550E}">
      <dgm:prSet/>
      <dgm:spPr/>
      <dgm:t>
        <a:bodyPr/>
        <a:lstStyle/>
        <a:p>
          <a:endParaRPr lang="en-US"/>
        </a:p>
      </dgm:t>
    </dgm:pt>
    <dgm:pt modelId="{1CFF66EF-DD0F-4055-A743-369E0B488923}" type="sibTrans" cxnId="{F25563C9-B6FB-4DF9-B8DB-DCB5C5F8550E}">
      <dgm:prSet/>
      <dgm:spPr/>
      <dgm:t>
        <a:bodyPr/>
        <a:lstStyle/>
        <a:p>
          <a:endParaRPr lang="en-US"/>
        </a:p>
      </dgm:t>
    </dgm:pt>
    <dgm:pt modelId="{AA65F895-208F-478E-9E9F-C6C8DB6935BB}">
      <dgm:prSet custT="1"/>
      <dgm:spPr/>
      <dgm:t>
        <a:bodyPr/>
        <a:lstStyle/>
        <a:p>
          <a:r>
            <a:rPr lang="en-US" sz="2400" dirty="0"/>
            <a:t>5. </a:t>
          </a:r>
          <a:r>
            <a:rPr lang="en-US" sz="2000" dirty="0"/>
            <a:t>Werk </a:t>
          </a:r>
          <a:r>
            <a:rPr lang="en-US" sz="2000" dirty="0" err="1"/>
            <a:t>zachtjes</a:t>
          </a:r>
          <a:r>
            <a:rPr lang="en-US" sz="2000" dirty="0"/>
            <a:t> </a:t>
          </a:r>
          <a:r>
            <a:rPr lang="en-US" sz="2000" dirty="0" err="1"/>
            <a:t>en</a:t>
          </a:r>
          <a:r>
            <a:rPr lang="en-US" sz="2000" dirty="0"/>
            <a:t> in </a:t>
          </a:r>
          <a:r>
            <a:rPr lang="en-US" sz="2000" dirty="0" err="1"/>
            <a:t>fluistertoon</a:t>
          </a:r>
          <a:endParaRPr lang="en-US" sz="2400" dirty="0"/>
        </a:p>
      </dgm:t>
    </dgm:pt>
    <dgm:pt modelId="{BB812495-CB1E-4F51-B61A-47F606C3E95E}" type="parTrans" cxnId="{586D1D14-1537-4AEC-AAB5-E869942FB99E}">
      <dgm:prSet/>
      <dgm:spPr/>
      <dgm:t>
        <a:bodyPr/>
        <a:lstStyle/>
        <a:p>
          <a:endParaRPr lang="en-US"/>
        </a:p>
      </dgm:t>
    </dgm:pt>
    <dgm:pt modelId="{FC2CB5EC-F958-4090-9FB6-E5A8722C1115}" type="sibTrans" cxnId="{586D1D14-1537-4AEC-AAB5-E869942FB99E}">
      <dgm:prSet/>
      <dgm:spPr/>
      <dgm:t>
        <a:bodyPr/>
        <a:lstStyle/>
        <a:p>
          <a:endParaRPr lang="en-US"/>
        </a:p>
      </dgm:t>
    </dgm:pt>
    <dgm:pt modelId="{F810680D-2638-471E-BA89-1A0DF23B475B}">
      <dgm:prSet custT="1"/>
      <dgm:spPr/>
      <dgm:t>
        <a:bodyPr/>
        <a:lstStyle/>
        <a:p>
          <a:r>
            <a:rPr lang="en-US" sz="2400" dirty="0"/>
            <a:t>6. </a:t>
          </a:r>
          <a:r>
            <a:rPr lang="en-US" sz="2000" dirty="0"/>
            <a:t>Ben je </a:t>
          </a:r>
          <a:r>
            <a:rPr lang="en-US" sz="2000" dirty="0" err="1"/>
            <a:t>klaar</a:t>
          </a:r>
          <a:r>
            <a:rPr lang="en-US" sz="2000" dirty="0"/>
            <a:t>? </a:t>
          </a:r>
          <a:r>
            <a:rPr lang="en-US" sz="2000" dirty="0" err="1"/>
            <a:t>Controleer</a:t>
          </a:r>
          <a:r>
            <a:rPr lang="en-US" sz="2000" dirty="0"/>
            <a:t> of </a:t>
          </a:r>
          <a:r>
            <a:rPr lang="en-US" sz="2000" dirty="0" err="1"/>
            <a:t>vergelijk</a:t>
          </a:r>
          <a:r>
            <a:rPr lang="en-US" sz="2000" dirty="0"/>
            <a:t> je </a:t>
          </a:r>
          <a:r>
            <a:rPr lang="en-US" sz="2000" dirty="0" err="1"/>
            <a:t>antwoorden</a:t>
          </a:r>
          <a:r>
            <a:rPr lang="en-US" sz="2000" dirty="0"/>
            <a:t> met je </a:t>
          </a:r>
          <a:r>
            <a:rPr lang="en-US" sz="2000" dirty="0" err="1"/>
            <a:t>buurman</a:t>
          </a:r>
          <a:r>
            <a:rPr lang="en-US" sz="2000" dirty="0"/>
            <a:t> of </a:t>
          </a:r>
          <a:r>
            <a:rPr lang="en-US" sz="2000" dirty="0" err="1"/>
            <a:t>buurvrouw</a:t>
          </a:r>
          <a:r>
            <a:rPr lang="en-US" sz="2000" dirty="0"/>
            <a:t>? </a:t>
          </a:r>
          <a:endParaRPr lang="en-US" sz="2400" dirty="0"/>
        </a:p>
      </dgm:t>
    </dgm:pt>
    <dgm:pt modelId="{1D096610-E831-4C64-BD57-60FC6253F88D}" type="parTrans" cxnId="{585B16EE-9FBB-4D53-88FB-19633D6FBE86}">
      <dgm:prSet/>
      <dgm:spPr/>
      <dgm:t>
        <a:bodyPr/>
        <a:lstStyle/>
        <a:p>
          <a:endParaRPr lang="en-US"/>
        </a:p>
      </dgm:t>
    </dgm:pt>
    <dgm:pt modelId="{2E2950FD-D966-4543-90A1-D5A2A0285247}" type="sibTrans" cxnId="{585B16EE-9FBB-4D53-88FB-19633D6FBE86}">
      <dgm:prSet/>
      <dgm:spPr/>
      <dgm:t>
        <a:bodyPr/>
        <a:lstStyle/>
        <a:p>
          <a:endParaRPr lang="en-US"/>
        </a:p>
      </dgm:t>
    </dgm:pt>
    <dgm:pt modelId="{C6193D65-F0E0-41E3-B94E-0DCC1284B71D}">
      <dgm:prSet custT="1"/>
      <dgm:spPr/>
      <dgm:t>
        <a:bodyPr/>
        <a:lstStyle/>
        <a:p>
          <a:r>
            <a:rPr lang="nl-NL" sz="2400" dirty="0"/>
            <a:t>3. </a:t>
          </a:r>
          <a:r>
            <a:rPr lang="nl-NL" sz="2000" dirty="0"/>
            <a:t>Probeer eerst zelf, daarna kun je buurman of buurvrouw hulp vragen </a:t>
          </a:r>
          <a:endParaRPr lang="nl-NL" sz="1600" dirty="0"/>
        </a:p>
      </dgm:t>
    </dgm:pt>
    <dgm:pt modelId="{492F89B5-2A52-4DC1-9BAB-9B07A4884D0A}" type="parTrans" cxnId="{4A03C159-E99B-4ADE-AA9F-67F13DECDA6C}">
      <dgm:prSet/>
      <dgm:spPr/>
      <dgm:t>
        <a:bodyPr/>
        <a:lstStyle/>
        <a:p>
          <a:endParaRPr lang="nl-NL"/>
        </a:p>
      </dgm:t>
    </dgm:pt>
    <dgm:pt modelId="{959949D0-0633-46AA-A0B5-0575084BBA22}" type="sibTrans" cxnId="{4A03C159-E99B-4ADE-AA9F-67F13DECDA6C}">
      <dgm:prSet/>
      <dgm:spPr/>
      <dgm:t>
        <a:bodyPr/>
        <a:lstStyle/>
        <a:p>
          <a:endParaRPr lang="nl-NL"/>
        </a:p>
      </dgm:t>
    </dgm:pt>
    <dgm:pt modelId="{1427E10D-A1ED-4103-A6CA-9196D3A5D07F}" type="pres">
      <dgm:prSet presAssocID="{32E8B8B4-2432-44B4-9A04-C77F4FA91869}" presName="linear" presStyleCnt="0">
        <dgm:presLayoutVars>
          <dgm:animLvl val="lvl"/>
          <dgm:resizeHandles val="exact"/>
        </dgm:presLayoutVars>
      </dgm:prSet>
      <dgm:spPr/>
    </dgm:pt>
    <dgm:pt modelId="{4320B54C-7491-4D99-8FE1-06C1C530FFC6}" type="pres">
      <dgm:prSet presAssocID="{53529295-B05D-45AF-9BE9-4F6809A8616F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717D7DB0-BFD5-4DD4-84F5-F8E4EBA335D3}" type="pres">
      <dgm:prSet presAssocID="{187CB077-10A5-443C-9199-2E9E102A06FB}" presName="spacer" presStyleCnt="0"/>
      <dgm:spPr/>
    </dgm:pt>
    <dgm:pt modelId="{506964FE-D481-42A0-913F-B27FB8B11541}" type="pres">
      <dgm:prSet presAssocID="{48BBBEAC-1F38-4A21-9FA4-FBC55DB4BF89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3269C895-7DC1-4B3F-9D22-33480DC1CABE}" type="pres">
      <dgm:prSet presAssocID="{F354F267-98F3-432A-9CAB-AD05A12967DA}" presName="spacer" presStyleCnt="0"/>
      <dgm:spPr/>
    </dgm:pt>
    <dgm:pt modelId="{24DD0E29-392B-4267-A8AA-A3B999CB26D9}" type="pres">
      <dgm:prSet presAssocID="{C6193D65-F0E0-41E3-B94E-0DCC1284B71D}" presName="parentText" presStyleLbl="node1" presStyleIdx="2" presStyleCnt="6" custLinFactNeighborX="-950">
        <dgm:presLayoutVars>
          <dgm:chMax val="0"/>
          <dgm:bulletEnabled val="1"/>
        </dgm:presLayoutVars>
      </dgm:prSet>
      <dgm:spPr/>
    </dgm:pt>
    <dgm:pt modelId="{1FD23ED4-E6FD-45FE-B18C-3D1F5D5D76E7}" type="pres">
      <dgm:prSet presAssocID="{959949D0-0633-46AA-A0B5-0575084BBA22}" presName="spacer" presStyleCnt="0"/>
      <dgm:spPr/>
    </dgm:pt>
    <dgm:pt modelId="{4737A28E-3D17-491D-A5FA-0725F5FC8481}" type="pres">
      <dgm:prSet presAssocID="{68AF0099-E9A2-443C-9F19-A831788D2728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0AAAF3F0-4D04-43C2-8059-18E6EB98353E}" type="pres">
      <dgm:prSet presAssocID="{1CFF66EF-DD0F-4055-A743-369E0B488923}" presName="spacer" presStyleCnt="0"/>
      <dgm:spPr/>
    </dgm:pt>
    <dgm:pt modelId="{5E1B1B8A-BE47-4F4A-9E93-26C6B4F57FBB}" type="pres">
      <dgm:prSet presAssocID="{AA65F895-208F-478E-9E9F-C6C8DB6935BB}" presName="parentText" presStyleLbl="node1" presStyleIdx="4" presStyleCnt="6" custLinFactNeighborX="-9951">
        <dgm:presLayoutVars>
          <dgm:chMax val="0"/>
          <dgm:bulletEnabled val="1"/>
        </dgm:presLayoutVars>
      </dgm:prSet>
      <dgm:spPr/>
    </dgm:pt>
    <dgm:pt modelId="{2281F781-4D43-4BCE-998C-24B4EF4884AC}" type="pres">
      <dgm:prSet presAssocID="{FC2CB5EC-F958-4090-9FB6-E5A8722C1115}" presName="spacer" presStyleCnt="0"/>
      <dgm:spPr/>
    </dgm:pt>
    <dgm:pt modelId="{A37555F7-646A-4748-BD4C-4223292FAC49}" type="pres">
      <dgm:prSet presAssocID="{F810680D-2638-471E-BA89-1A0DF23B475B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A34EBD11-90C6-4745-B0E6-1447D249C1F7}" type="presOf" srcId="{AA65F895-208F-478E-9E9F-C6C8DB6935BB}" destId="{5E1B1B8A-BE47-4F4A-9E93-26C6B4F57FBB}" srcOrd="0" destOrd="0" presId="urn:microsoft.com/office/officeart/2005/8/layout/vList2"/>
    <dgm:cxn modelId="{586D1D14-1537-4AEC-AAB5-E869942FB99E}" srcId="{32E8B8B4-2432-44B4-9A04-C77F4FA91869}" destId="{AA65F895-208F-478E-9E9F-C6C8DB6935BB}" srcOrd="4" destOrd="0" parTransId="{BB812495-CB1E-4F51-B61A-47F606C3E95E}" sibTransId="{FC2CB5EC-F958-4090-9FB6-E5A8722C1115}"/>
    <dgm:cxn modelId="{F578DF29-BF59-4300-9864-59CEEC934097}" type="presOf" srcId="{F810680D-2638-471E-BA89-1A0DF23B475B}" destId="{A37555F7-646A-4748-BD4C-4223292FAC49}" srcOrd="0" destOrd="0" presId="urn:microsoft.com/office/officeart/2005/8/layout/vList2"/>
    <dgm:cxn modelId="{91F80077-6C09-49D0-A2E0-07C071DFDCD6}" type="presOf" srcId="{53529295-B05D-45AF-9BE9-4F6809A8616F}" destId="{4320B54C-7491-4D99-8FE1-06C1C530FFC6}" srcOrd="0" destOrd="0" presId="urn:microsoft.com/office/officeart/2005/8/layout/vList2"/>
    <dgm:cxn modelId="{4A03C159-E99B-4ADE-AA9F-67F13DECDA6C}" srcId="{32E8B8B4-2432-44B4-9A04-C77F4FA91869}" destId="{C6193D65-F0E0-41E3-B94E-0DCC1284B71D}" srcOrd="2" destOrd="0" parTransId="{492F89B5-2A52-4DC1-9BAB-9B07A4884D0A}" sibTransId="{959949D0-0633-46AA-A0B5-0575084BBA22}"/>
    <dgm:cxn modelId="{8D493286-13BD-4410-99EF-8085AA3B226D}" type="presOf" srcId="{32E8B8B4-2432-44B4-9A04-C77F4FA91869}" destId="{1427E10D-A1ED-4103-A6CA-9196D3A5D07F}" srcOrd="0" destOrd="0" presId="urn:microsoft.com/office/officeart/2005/8/layout/vList2"/>
    <dgm:cxn modelId="{7A9B6DA9-A8C2-4BEC-9756-5A706AB38A2B}" srcId="{32E8B8B4-2432-44B4-9A04-C77F4FA91869}" destId="{48BBBEAC-1F38-4A21-9FA4-FBC55DB4BF89}" srcOrd="1" destOrd="0" parTransId="{2A6B4001-48B5-45AB-A609-DFE932FAF5E3}" sibTransId="{F354F267-98F3-432A-9CAB-AD05A12967DA}"/>
    <dgm:cxn modelId="{35CF64AB-F3DE-4164-996F-E70298ACCAA9}" srcId="{32E8B8B4-2432-44B4-9A04-C77F4FA91869}" destId="{53529295-B05D-45AF-9BE9-4F6809A8616F}" srcOrd="0" destOrd="0" parTransId="{3C94993F-ED5A-416E-A9C5-5A4F985465A3}" sibTransId="{187CB077-10A5-443C-9199-2E9E102A06FB}"/>
    <dgm:cxn modelId="{F25563C9-B6FB-4DF9-B8DB-DCB5C5F8550E}" srcId="{32E8B8B4-2432-44B4-9A04-C77F4FA91869}" destId="{68AF0099-E9A2-443C-9F19-A831788D2728}" srcOrd="3" destOrd="0" parTransId="{201A40D8-BFDA-4925-8291-5C4A017139A3}" sibTransId="{1CFF66EF-DD0F-4055-A743-369E0B488923}"/>
    <dgm:cxn modelId="{A6666CCB-31DF-4B33-A2D2-ACFDA37EE6B6}" type="presOf" srcId="{68AF0099-E9A2-443C-9F19-A831788D2728}" destId="{4737A28E-3D17-491D-A5FA-0725F5FC8481}" srcOrd="0" destOrd="0" presId="urn:microsoft.com/office/officeart/2005/8/layout/vList2"/>
    <dgm:cxn modelId="{6CF28DCE-0A63-452A-B867-868FF9B32434}" type="presOf" srcId="{48BBBEAC-1F38-4A21-9FA4-FBC55DB4BF89}" destId="{506964FE-D481-42A0-913F-B27FB8B11541}" srcOrd="0" destOrd="0" presId="urn:microsoft.com/office/officeart/2005/8/layout/vList2"/>
    <dgm:cxn modelId="{585B16EE-9FBB-4D53-88FB-19633D6FBE86}" srcId="{32E8B8B4-2432-44B4-9A04-C77F4FA91869}" destId="{F810680D-2638-471E-BA89-1A0DF23B475B}" srcOrd="5" destOrd="0" parTransId="{1D096610-E831-4C64-BD57-60FC6253F88D}" sibTransId="{2E2950FD-D966-4543-90A1-D5A2A0285247}"/>
    <dgm:cxn modelId="{9FFA65F1-3F49-47D4-8316-4C9C02466CD8}" type="presOf" srcId="{C6193D65-F0E0-41E3-B94E-0DCC1284B71D}" destId="{24DD0E29-392B-4267-A8AA-A3B999CB26D9}" srcOrd="0" destOrd="0" presId="urn:microsoft.com/office/officeart/2005/8/layout/vList2"/>
    <dgm:cxn modelId="{E305F5D1-341C-43D5-B1C8-FE6D8D06E738}" type="presParOf" srcId="{1427E10D-A1ED-4103-A6CA-9196D3A5D07F}" destId="{4320B54C-7491-4D99-8FE1-06C1C530FFC6}" srcOrd="0" destOrd="0" presId="urn:microsoft.com/office/officeart/2005/8/layout/vList2"/>
    <dgm:cxn modelId="{E5AF5FE2-7A7B-4C86-9D8E-B3A4210C1D90}" type="presParOf" srcId="{1427E10D-A1ED-4103-A6CA-9196D3A5D07F}" destId="{717D7DB0-BFD5-4DD4-84F5-F8E4EBA335D3}" srcOrd="1" destOrd="0" presId="urn:microsoft.com/office/officeart/2005/8/layout/vList2"/>
    <dgm:cxn modelId="{479E2A70-03E0-43B0-A6E6-11D94C89B2F9}" type="presParOf" srcId="{1427E10D-A1ED-4103-A6CA-9196D3A5D07F}" destId="{506964FE-D481-42A0-913F-B27FB8B11541}" srcOrd="2" destOrd="0" presId="urn:microsoft.com/office/officeart/2005/8/layout/vList2"/>
    <dgm:cxn modelId="{2126FA54-A8D0-4788-B0DB-EB1C7CD87387}" type="presParOf" srcId="{1427E10D-A1ED-4103-A6CA-9196D3A5D07F}" destId="{3269C895-7DC1-4B3F-9D22-33480DC1CABE}" srcOrd="3" destOrd="0" presId="urn:microsoft.com/office/officeart/2005/8/layout/vList2"/>
    <dgm:cxn modelId="{2521B4B0-BAE6-4421-BC10-53FB6BD52F9F}" type="presParOf" srcId="{1427E10D-A1ED-4103-A6CA-9196D3A5D07F}" destId="{24DD0E29-392B-4267-A8AA-A3B999CB26D9}" srcOrd="4" destOrd="0" presId="urn:microsoft.com/office/officeart/2005/8/layout/vList2"/>
    <dgm:cxn modelId="{3F2BE197-E0B3-4A61-BB6B-A558462794D5}" type="presParOf" srcId="{1427E10D-A1ED-4103-A6CA-9196D3A5D07F}" destId="{1FD23ED4-E6FD-45FE-B18C-3D1F5D5D76E7}" srcOrd="5" destOrd="0" presId="urn:microsoft.com/office/officeart/2005/8/layout/vList2"/>
    <dgm:cxn modelId="{A200685E-3112-4FF6-A77E-8B271FD1D519}" type="presParOf" srcId="{1427E10D-A1ED-4103-A6CA-9196D3A5D07F}" destId="{4737A28E-3D17-491D-A5FA-0725F5FC8481}" srcOrd="6" destOrd="0" presId="urn:microsoft.com/office/officeart/2005/8/layout/vList2"/>
    <dgm:cxn modelId="{B71B670F-3460-4C28-8F39-CD9E44D3B8E7}" type="presParOf" srcId="{1427E10D-A1ED-4103-A6CA-9196D3A5D07F}" destId="{0AAAF3F0-4D04-43C2-8059-18E6EB98353E}" srcOrd="7" destOrd="0" presId="urn:microsoft.com/office/officeart/2005/8/layout/vList2"/>
    <dgm:cxn modelId="{16EFE53F-8743-43A0-9814-14943ADEAD9C}" type="presParOf" srcId="{1427E10D-A1ED-4103-A6CA-9196D3A5D07F}" destId="{5E1B1B8A-BE47-4F4A-9E93-26C6B4F57FBB}" srcOrd="8" destOrd="0" presId="urn:microsoft.com/office/officeart/2005/8/layout/vList2"/>
    <dgm:cxn modelId="{2BB0DCC0-F4D8-46F1-B4A9-8652DB5B85F5}" type="presParOf" srcId="{1427E10D-A1ED-4103-A6CA-9196D3A5D07F}" destId="{2281F781-4D43-4BCE-998C-24B4EF4884AC}" srcOrd="9" destOrd="0" presId="urn:microsoft.com/office/officeart/2005/8/layout/vList2"/>
    <dgm:cxn modelId="{AE425B21-D966-4D51-BAD0-22791B3CCB4B}" type="presParOf" srcId="{1427E10D-A1ED-4103-A6CA-9196D3A5D07F}" destId="{A37555F7-646A-4748-BD4C-4223292FAC49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20B54C-7491-4D99-8FE1-06C1C530FFC6}">
      <dsp:nvSpPr>
        <dsp:cNvPr id="0" name=""/>
        <dsp:cNvSpPr/>
      </dsp:nvSpPr>
      <dsp:spPr>
        <a:xfrm>
          <a:off x="0" y="1705"/>
          <a:ext cx="5458837" cy="6862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1</a:t>
          </a:r>
          <a:r>
            <a:rPr lang="en-US" sz="3200" kern="1200" dirty="0"/>
            <a:t>. </a:t>
          </a:r>
          <a:r>
            <a:rPr lang="en-US" sz="2000" kern="1200" dirty="0" err="1"/>
            <a:t>Jullie</a:t>
          </a:r>
          <a:r>
            <a:rPr lang="en-US" sz="2000" kern="1200" dirty="0"/>
            <a:t> </a:t>
          </a:r>
          <a:r>
            <a:rPr lang="en-US" sz="2000" kern="1200" dirty="0" err="1"/>
            <a:t>maken</a:t>
          </a:r>
          <a:r>
            <a:rPr lang="en-US" sz="2000" kern="1200" dirty="0"/>
            <a:t> 3 </a:t>
          </a:r>
          <a:r>
            <a:rPr lang="en-US" sz="2000" kern="1200" dirty="0" err="1"/>
            <a:t>opgaven</a:t>
          </a:r>
          <a:r>
            <a:rPr lang="en-US" sz="2000" kern="1200" dirty="0"/>
            <a:t> </a:t>
          </a:r>
          <a:endParaRPr lang="en-US" sz="2400" kern="1200" dirty="0"/>
        </a:p>
      </dsp:txBody>
      <dsp:txXfrm>
        <a:off x="33500" y="35205"/>
        <a:ext cx="5391837" cy="619255"/>
      </dsp:txXfrm>
    </dsp:sp>
    <dsp:sp modelId="{506964FE-D481-42A0-913F-B27FB8B11541}">
      <dsp:nvSpPr>
        <dsp:cNvPr id="0" name=""/>
        <dsp:cNvSpPr/>
      </dsp:nvSpPr>
      <dsp:spPr>
        <a:xfrm>
          <a:off x="0" y="702276"/>
          <a:ext cx="5458837" cy="6862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2. </a:t>
          </a:r>
          <a:r>
            <a:rPr lang="en-US" sz="2000" kern="1200" dirty="0"/>
            <a:t>10 </a:t>
          </a:r>
          <a:r>
            <a:rPr lang="en-US" sz="2000" kern="1200" dirty="0" err="1"/>
            <a:t>minuten</a:t>
          </a:r>
          <a:endParaRPr lang="en-US" sz="2400" kern="1200" dirty="0"/>
        </a:p>
      </dsp:txBody>
      <dsp:txXfrm>
        <a:off x="33500" y="735776"/>
        <a:ext cx="5391837" cy="619255"/>
      </dsp:txXfrm>
    </dsp:sp>
    <dsp:sp modelId="{24DD0E29-392B-4267-A8AA-A3B999CB26D9}">
      <dsp:nvSpPr>
        <dsp:cNvPr id="0" name=""/>
        <dsp:cNvSpPr/>
      </dsp:nvSpPr>
      <dsp:spPr>
        <a:xfrm>
          <a:off x="0" y="1402846"/>
          <a:ext cx="5458837" cy="6862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/>
            <a:t>3. </a:t>
          </a:r>
          <a:r>
            <a:rPr lang="nl-NL" sz="2000" kern="1200" dirty="0"/>
            <a:t>Probeer eerst zelf, daarna kun je buurman of buurvrouw hulp vragen </a:t>
          </a:r>
          <a:endParaRPr lang="nl-NL" sz="1600" kern="1200" dirty="0"/>
        </a:p>
      </dsp:txBody>
      <dsp:txXfrm>
        <a:off x="33500" y="1436346"/>
        <a:ext cx="5391837" cy="619255"/>
      </dsp:txXfrm>
    </dsp:sp>
    <dsp:sp modelId="{4737A28E-3D17-491D-A5FA-0725F5FC8481}">
      <dsp:nvSpPr>
        <dsp:cNvPr id="0" name=""/>
        <dsp:cNvSpPr/>
      </dsp:nvSpPr>
      <dsp:spPr>
        <a:xfrm>
          <a:off x="0" y="2103417"/>
          <a:ext cx="5458837" cy="6862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4. </a:t>
          </a:r>
          <a:r>
            <a:rPr lang="en-US" sz="2000" kern="1200" dirty="0" err="1"/>
            <a:t>Vinger</a:t>
          </a:r>
          <a:r>
            <a:rPr lang="en-US" sz="2000" kern="1200" dirty="0"/>
            <a:t> </a:t>
          </a:r>
          <a:r>
            <a:rPr lang="en-US" sz="2000" kern="1200" dirty="0" err="1"/>
            <a:t>opsteken</a:t>
          </a:r>
          <a:endParaRPr lang="en-US" sz="2400" kern="1200" dirty="0"/>
        </a:p>
      </dsp:txBody>
      <dsp:txXfrm>
        <a:off x="33500" y="2136917"/>
        <a:ext cx="5391837" cy="619255"/>
      </dsp:txXfrm>
    </dsp:sp>
    <dsp:sp modelId="{5E1B1B8A-BE47-4F4A-9E93-26C6B4F57FBB}">
      <dsp:nvSpPr>
        <dsp:cNvPr id="0" name=""/>
        <dsp:cNvSpPr/>
      </dsp:nvSpPr>
      <dsp:spPr>
        <a:xfrm>
          <a:off x="0" y="2803988"/>
          <a:ext cx="5458837" cy="6862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5. </a:t>
          </a:r>
          <a:r>
            <a:rPr lang="en-US" sz="2000" kern="1200" dirty="0"/>
            <a:t>Werk </a:t>
          </a:r>
          <a:r>
            <a:rPr lang="en-US" sz="2000" kern="1200" dirty="0" err="1"/>
            <a:t>zachtjes</a:t>
          </a:r>
          <a:r>
            <a:rPr lang="en-US" sz="2000" kern="1200" dirty="0"/>
            <a:t> </a:t>
          </a:r>
          <a:r>
            <a:rPr lang="en-US" sz="2000" kern="1200" dirty="0" err="1"/>
            <a:t>en</a:t>
          </a:r>
          <a:r>
            <a:rPr lang="en-US" sz="2000" kern="1200" dirty="0"/>
            <a:t> in </a:t>
          </a:r>
          <a:r>
            <a:rPr lang="en-US" sz="2000" kern="1200" dirty="0" err="1"/>
            <a:t>fluistertoon</a:t>
          </a:r>
          <a:endParaRPr lang="en-US" sz="2400" kern="1200" dirty="0"/>
        </a:p>
      </dsp:txBody>
      <dsp:txXfrm>
        <a:off x="33500" y="2837488"/>
        <a:ext cx="5391837" cy="619255"/>
      </dsp:txXfrm>
    </dsp:sp>
    <dsp:sp modelId="{A37555F7-646A-4748-BD4C-4223292FAC49}">
      <dsp:nvSpPr>
        <dsp:cNvPr id="0" name=""/>
        <dsp:cNvSpPr/>
      </dsp:nvSpPr>
      <dsp:spPr>
        <a:xfrm>
          <a:off x="0" y="3504559"/>
          <a:ext cx="5458837" cy="6862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6. </a:t>
          </a:r>
          <a:r>
            <a:rPr lang="en-US" sz="2000" kern="1200" dirty="0"/>
            <a:t>Ben je </a:t>
          </a:r>
          <a:r>
            <a:rPr lang="en-US" sz="2000" kern="1200" dirty="0" err="1"/>
            <a:t>klaar</a:t>
          </a:r>
          <a:r>
            <a:rPr lang="en-US" sz="2000" kern="1200" dirty="0"/>
            <a:t>? </a:t>
          </a:r>
          <a:r>
            <a:rPr lang="en-US" sz="2000" kern="1200" dirty="0" err="1"/>
            <a:t>Controleer</a:t>
          </a:r>
          <a:r>
            <a:rPr lang="en-US" sz="2000" kern="1200" dirty="0"/>
            <a:t> of </a:t>
          </a:r>
          <a:r>
            <a:rPr lang="en-US" sz="2000" kern="1200" dirty="0" err="1"/>
            <a:t>vergelijk</a:t>
          </a:r>
          <a:r>
            <a:rPr lang="en-US" sz="2000" kern="1200" dirty="0"/>
            <a:t> je </a:t>
          </a:r>
          <a:r>
            <a:rPr lang="en-US" sz="2000" kern="1200" dirty="0" err="1"/>
            <a:t>antwoorden</a:t>
          </a:r>
          <a:r>
            <a:rPr lang="en-US" sz="2000" kern="1200" dirty="0"/>
            <a:t> met je </a:t>
          </a:r>
          <a:r>
            <a:rPr lang="en-US" sz="2000" kern="1200" dirty="0" err="1"/>
            <a:t>buurman</a:t>
          </a:r>
          <a:r>
            <a:rPr lang="en-US" sz="2000" kern="1200" dirty="0"/>
            <a:t> of </a:t>
          </a:r>
          <a:r>
            <a:rPr lang="en-US" sz="2000" kern="1200" dirty="0" err="1"/>
            <a:t>buurvrouw</a:t>
          </a:r>
          <a:r>
            <a:rPr lang="en-US" sz="2000" kern="1200" dirty="0"/>
            <a:t>? </a:t>
          </a:r>
          <a:endParaRPr lang="en-US" sz="2400" kern="1200" dirty="0"/>
        </a:p>
      </dsp:txBody>
      <dsp:txXfrm>
        <a:off x="33500" y="3538059"/>
        <a:ext cx="5391837" cy="6192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08D7D6-C150-C195-4853-954E382491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B20097C-C5F9-42FE-DB13-EA3EF447BE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C1E3B76-FCF8-802E-0FA4-F75DC181B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F4666-4688-4CBB-B5CD-FCECB6F5DF06}" type="datetimeFigureOut">
              <a:rPr lang="nl-NL" smtClean="0"/>
              <a:t>14-10-2025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1CBDE88-7B1F-693F-2AC8-B540F3BE6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D2EA595-98B6-3812-7AE8-C5C7621EB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D445-5626-47C9-B19E-C07EEF95F3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5181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E07B0A-6E0F-60B1-545C-58B49B919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698C719-6C4A-DA80-2B53-D003D8DD19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FFCA4A3-FEAA-B26B-F705-2DAC58A6C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F4666-4688-4CBB-B5CD-FCECB6F5DF06}" type="datetimeFigureOut">
              <a:rPr lang="nl-NL" smtClean="0"/>
              <a:t>14-10-2025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3430A30-D1C5-6A29-2825-C7C7BA1A0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17F91B-B9DC-1B67-8775-E1448D28E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D445-5626-47C9-B19E-C07EEF95F3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4862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C1DF640-16A8-EFC2-7D83-3414DB16B3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E82D085-A9D4-7EC4-8B86-80EE5E400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014200C-2A5C-F91A-BE9D-5EED0CF91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F4666-4688-4CBB-B5CD-FCECB6F5DF06}" type="datetimeFigureOut">
              <a:rPr lang="nl-NL" smtClean="0"/>
              <a:t>14-10-2025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3405489-157B-40DA-A724-B4AA75001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2633C3F-B840-BC69-1024-0C31DCCC8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D445-5626-47C9-B19E-C07EEF95F3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691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79AD92-5635-8237-1C60-FF9F482F1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1D306C-63F3-6E96-9256-51DD5268E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FED2EE5-AC59-105C-DAD4-EC37F9DD3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F4666-4688-4CBB-B5CD-FCECB6F5DF06}" type="datetimeFigureOut">
              <a:rPr lang="nl-NL" smtClean="0"/>
              <a:t>14-10-2025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EB3FB51-6510-7515-86A3-41C348A9A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5C4A2B5-D93B-BEBB-7C95-39E3DF281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D445-5626-47C9-B19E-C07EEF95F3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603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B85B4A-35AD-DD96-FB48-9CAF0F7BD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AA2AF9A-7B59-A0AB-4378-F3F1E3F58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BD4F3E5-6A2C-F79D-102B-3B14D3011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F4666-4688-4CBB-B5CD-FCECB6F5DF06}" type="datetimeFigureOut">
              <a:rPr lang="nl-NL" smtClean="0"/>
              <a:t>14-10-2025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C74880E-3ED8-ABA6-528C-7F722C1AB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3592C9D-EB48-CCAB-1623-29C1BFB7C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D445-5626-47C9-B19E-C07EEF95F3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6376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DF533C-83E8-6BAD-2E39-D031FC115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D55E13-1A87-A631-25F8-865D2100AC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9FFA30D-E88D-28CA-A51D-644D67A68F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564566A-5206-E83C-56CA-503542908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F4666-4688-4CBB-B5CD-FCECB6F5DF06}" type="datetimeFigureOut">
              <a:rPr lang="nl-NL" smtClean="0"/>
              <a:t>14-10-2025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DD5C394-F5B9-9156-FD21-F08FD4760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C331C68-8E23-4961-D53E-8CF1255EA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D445-5626-47C9-B19E-C07EEF95F3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0716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53D854-9DBD-D51E-4438-9F84C5820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AA582FC-C996-AAB8-7284-B34633CAA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1EA7FC5-1358-FC2B-97DF-63FCC908A3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E5C376F-F899-AC3F-28A7-673AE90EC9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999C6BC-B53A-70D8-C37F-58A44FD32E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6C9FA21-327F-CB44-3A79-0CE1063A7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F4666-4688-4CBB-B5CD-FCECB6F5DF06}" type="datetimeFigureOut">
              <a:rPr lang="nl-NL" smtClean="0"/>
              <a:t>14-10-2025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B11E2EF-2621-7656-A52A-06C13D30B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E5E17D8-500C-30CC-BD31-2CFE6D1B6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D445-5626-47C9-B19E-C07EEF95F3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827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5044B0-5473-C875-9A67-F2467F52E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200E9D7-CEBE-7037-6226-A2587D715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F4666-4688-4CBB-B5CD-FCECB6F5DF06}" type="datetimeFigureOut">
              <a:rPr lang="nl-NL" smtClean="0"/>
              <a:t>14-10-2025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D219145-2779-5616-BB6F-9927D72C2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B300B64-A149-876F-6FD6-4FE03C985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D445-5626-47C9-B19E-C07EEF95F3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7513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8F3E358-74A8-6166-D570-893DF7CA1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F4666-4688-4CBB-B5CD-FCECB6F5DF06}" type="datetimeFigureOut">
              <a:rPr lang="nl-NL" smtClean="0"/>
              <a:t>14-10-2025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2AB04DA-1C1B-7C01-D1DE-D0AD1AD7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F37A6A8-2CA9-4422-7CF1-B2B539E52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D445-5626-47C9-B19E-C07EEF95F3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1956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C561BA-46A4-3680-C99A-3F2D04D14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66D618E-3CFD-6059-8035-D7B6C1E17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75C93FB-D845-26D6-EE9B-F873EEBF37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F985D0B-99B5-80C4-32FB-7939A8624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F4666-4688-4CBB-B5CD-FCECB6F5DF06}" type="datetimeFigureOut">
              <a:rPr lang="nl-NL" smtClean="0"/>
              <a:t>14-10-2025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5B49467-1A4E-7107-E2C9-D995630A5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2E3AAEA-CF2C-258E-2800-DBCFA0D01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D445-5626-47C9-B19E-C07EEF95F3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1167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B00ADD-E6CE-DCE5-2F66-2AAADBA2F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2578DF4-82FA-11EE-99B2-8CCCC1513D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3EA32BA-4553-125D-7C4E-E22C904A95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5E7F4D0-0D28-8A06-100B-DA551FF62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F4666-4688-4CBB-B5CD-FCECB6F5DF06}" type="datetimeFigureOut">
              <a:rPr lang="nl-NL" smtClean="0"/>
              <a:t>14-10-2025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6929061-EA50-1270-7B5F-2BE531FBC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4BC89B3-70E4-7B69-2D9D-A60A91330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D445-5626-47C9-B19E-C07EEF95F3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52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9929A7B-598A-9243-7AC4-F4C5B9397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85DD3F1-E2B6-C019-50CA-1D1D88012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577E67E-B8F4-E1CC-672C-4A65D9C39B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1F4666-4688-4CBB-B5CD-FCECB6F5DF06}" type="datetimeFigureOut">
              <a:rPr lang="nl-NL" smtClean="0"/>
              <a:t>14-10-2025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6F180B2-715F-21BD-4148-10695A368A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4D7F624-13FC-9E43-B7DC-6D02F19BC8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DFD445-5626-47C9-B19E-C07EEF95F3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25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2F9F4AA6-2895-A52B-CB07-700030228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547" y="321734"/>
            <a:ext cx="3058073" cy="290517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FFAAA36A-B635-3A50-898D-B9C5BA816B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4299113"/>
            <a:ext cx="5426764" cy="142452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2236504C-8A15-4A79-AF18-1D5D776534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rcRect t="8617" r="1730"/>
          <a:stretch/>
        </p:blipFill>
        <p:spPr>
          <a:xfrm>
            <a:off x="6308034" y="529555"/>
            <a:ext cx="5426764" cy="565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031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A3C7BC-57FD-6AD6-543E-442D9A5C9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289" y="306760"/>
            <a:ext cx="9405026" cy="568730"/>
          </a:xfrm>
        </p:spPr>
        <p:txBody>
          <a:bodyPr>
            <a:normAutofit fontScale="90000"/>
          </a:bodyPr>
          <a:lstStyle/>
          <a:p>
            <a:r>
              <a:rPr lang="nl-NL" sz="4000" dirty="0">
                <a:highlight>
                  <a:srgbClr val="00FFFF"/>
                </a:highlight>
              </a:rPr>
              <a:t>Stappenplan loodlijn tekenen (voorbeeld </a:t>
            </a:r>
            <a:r>
              <a:rPr lang="nl-NL" sz="4000" dirty="0" err="1">
                <a:highlight>
                  <a:srgbClr val="00FFFF"/>
                </a:highlight>
              </a:rPr>
              <a:t>blz</a:t>
            </a:r>
            <a:r>
              <a:rPr lang="nl-NL" sz="4000" dirty="0">
                <a:highlight>
                  <a:srgbClr val="00FFFF"/>
                </a:highlight>
              </a:rPr>
              <a:t> 181)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6D3D63F-764E-A958-F6F1-92B0BDD17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655" y="1186774"/>
            <a:ext cx="11585643" cy="5000017"/>
          </a:xfrm>
        </p:spPr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Teken een  lijn loodrecht op l. De lijn moet door punt p gaat?</a:t>
            </a:r>
          </a:p>
          <a:p>
            <a:pPr marL="0" indent="0">
              <a:buNone/>
            </a:pPr>
            <a:r>
              <a:rPr lang="nl-NL" dirty="0"/>
              <a:t>1. Teken  de lijn l en zet punt p boven de lijn</a:t>
            </a:r>
          </a:p>
          <a:p>
            <a:pPr marL="0" indent="0">
              <a:buNone/>
            </a:pPr>
            <a:r>
              <a:rPr lang="nl-NL" dirty="0"/>
              <a:t>2. leg de loodlijn van je geodriehoek op lijn l</a:t>
            </a:r>
          </a:p>
          <a:p>
            <a:pPr marL="0" indent="0">
              <a:buNone/>
            </a:pPr>
            <a:r>
              <a:rPr lang="nl-NL" dirty="0"/>
              <a:t>3. Verschuif je geodriehoek tot aan punt P. </a:t>
            </a:r>
          </a:p>
          <a:p>
            <a:pPr marL="0" indent="0">
              <a:buNone/>
            </a:pPr>
            <a:r>
              <a:rPr lang="nl-NL" dirty="0"/>
              <a:t>4. teken de loodlijn.</a:t>
            </a:r>
          </a:p>
          <a:p>
            <a:pPr marL="0" indent="0">
              <a:buNone/>
            </a:pPr>
            <a:r>
              <a:rPr lang="nl-NL" dirty="0"/>
              <a:t>5. zet in een van de hoeken het </a:t>
            </a:r>
            <a:r>
              <a:rPr lang="nl-NL" dirty="0" err="1"/>
              <a:t>rechtehoekteken</a:t>
            </a:r>
            <a:r>
              <a:rPr lang="nl-NL" dirty="0"/>
              <a:t>. Zet de letter m bij de lijn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20EF8C8-594A-4AE1-9619-5C7DD36F5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2274" y="1917702"/>
            <a:ext cx="3976067" cy="143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228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D7B98B-55F9-3CF8-9CC5-29A378572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1029545" cy="1103752"/>
          </a:xfrm>
        </p:spPr>
        <p:txBody>
          <a:bodyPr>
            <a:normAutofit/>
          </a:bodyPr>
          <a:lstStyle/>
          <a:p>
            <a:r>
              <a:rPr lang="nl-NL" sz="4000" dirty="0">
                <a:highlight>
                  <a:srgbClr val="00FFFF"/>
                </a:highlight>
              </a:rPr>
              <a:t>Stappenplan loodlijn tekenen (voorbeeld </a:t>
            </a:r>
            <a:r>
              <a:rPr lang="nl-NL" sz="4000" dirty="0" err="1">
                <a:highlight>
                  <a:srgbClr val="00FFFF"/>
                </a:highlight>
              </a:rPr>
              <a:t>blz</a:t>
            </a:r>
            <a:r>
              <a:rPr lang="nl-NL" sz="4000" dirty="0">
                <a:highlight>
                  <a:srgbClr val="00FFFF"/>
                </a:highlight>
              </a:rPr>
              <a:t> 181)</a:t>
            </a:r>
            <a:endParaRPr lang="nl-NL" sz="4000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5F75B7C-B1E8-36BC-DEDA-601E727773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2114" b="74410"/>
          <a:stretch/>
        </p:blipFill>
        <p:spPr>
          <a:xfrm>
            <a:off x="579105" y="1468878"/>
            <a:ext cx="4806105" cy="1515482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277B135-4359-B831-3069-411A58C8BE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4716" r="4348" b="34336"/>
          <a:stretch/>
        </p:blipFill>
        <p:spPr>
          <a:xfrm>
            <a:off x="5879091" y="1509323"/>
            <a:ext cx="4093884" cy="1597687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74864351-6B48-F509-5CE2-60F67671DE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282" r="5253" b="9157"/>
          <a:stretch/>
        </p:blipFill>
        <p:spPr>
          <a:xfrm>
            <a:off x="301075" y="3429000"/>
            <a:ext cx="5000714" cy="1960122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A0B575E2-0EA3-5F51-1657-F88A883A0C9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0595" r="1675"/>
          <a:stretch/>
        </p:blipFill>
        <p:spPr>
          <a:xfrm>
            <a:off x="5879091" y="3429000"/>
            <a:ext cx="5066225" cy="175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41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D5BE93-43BD-78BC-F397-EBE2789DD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53" y="374854"/>
            <a:ext cx="11381362" cy="899469"/>
          </a:xfrm>
        </p:spPr>
        <p:txBody>
          <a:bodyPr>
            <a:noAutofit/>
          </a:bodyPr>
          <a:lstStyle/>
          <a:p>
            <a:r>
              <a:rPr lang="nl-NL" sz="3600" dirty="0">
                <a:highlight>
                  <a:srgbClr val="00FFFF"/>
                </a:highlight>
              </a:rPr>
              <a:t>Stappenplan evenwijdige lijnen tekenen (voorbeeld </a:t>
            </a:r>
            <a:r>
              <a:rPr lang="nl-NL" sz="3600" dirty="0" err="1">
                <a:highlight>
                  <a:srgbClr val="00FFFF"/>
                </a:highlight>
              </a:rPr>
              <a:t>blz</a:t>
            </a:r>
            <a:r>
              <a:rPr lang="nl-NL" sz="3600" dirty="0">
                <a:highlight>
                  <a:srgbClr val="00FFFF"/>
                </a:highlight>
              </a:rPr>
              <a:t> 184)</a:t>
            </a:r>
            <a:endParaRPr lang="nl-NL" sz="36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7F4DF3-9E14-0DF1-E276-EBABE0D9B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102" y="1391054"/>
            <a:ext cx="11498094" cy="50920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Teken een lijn evenwijdig aan lijn m?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1. Teken lijn 𝑚 en zet punt 𝑃 boven de lijn.</a:t>
            </a:r>
          </a:p>
          <a:p>
            <a:pPr marL="0" indent="0">
              <a:buNone/>
            </a:pPr>
            <a:r>
              <a:rPr lang="nl-NL" dirty="0"/>
              <a:t>2. Leg de lange zijde van je geodriehoek langs lijn 𝑚</a:t>
            </a:r>
          </a:p>
          <a:p>
            <a:pPr marL="0" indent="0">
              <a:buNone/>
            </a:pPr>
            <a:r>
              <a:rPr lang="nl-NL" dirty="0"/>
              <a:t>3. Schuif de geodriehoek omhoog tot je bij punt 𝑃 bent.</a:t>
            </a:r>
          </a:p>
          <a:p>
            <a:pPr marL="0" indent="0">
              <a:buNone/>
            </a:pPr>
            <a:r>
              <a:rPr lang="nl-NL" dirty="0"/>
              <a:t>4. Trek een lijn door punt 𝑃en noem deze lijn 𝑛</a:t>
            </a:r>
          </a:p>
          <a:p>
            <a:pPr marL="0" indent="0">
              <a:buNone/>
            </a:pPr>
            <a:r>
              <a:rPr lang="nl-NL" dirty="0"/>
              <a:t>5. Teken pijltjes op de lijnen om te laten zien dat ze evenwijdig zijn.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B31E5C6-BAE8-926A-05A1-96F7CB029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9596" y="1391054"/>
            <a:ext cx="3136319" cy="16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802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60FBC4-B86E-261A-F336-E8056BF93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7017" y="335942"/>
            <a:ext cx="12286033" cy="1025930"/>
          </a:xfrm>
        </p:spPr>
        <p:txBody>
          <a:bodyPr>
            <a:normAutofit fontScale="90000"/>
          </a:bodyPr>
          <a:lstStyle/>
          <a:p>
            <a:r>
              <a:rPr lang="nl-NL" sz="4400" dirty="0">
                <a:highlight>
                  <a:srgbClr val="00FFFF"/>
                </a:highlight>
              </a:rPr>
              <a:t>Stappenplan evenwijdige lijnen tekenen (voorbeeld </a:t>
            </a:r>
            <a:r>
              <a:rPr lang="nl-NL" sz="4400" dirty="0" err="1">
                <a:highlight>
                  <a:srgbClr val="00FFFF"/>
                </a:highlight>
              </a:rPr>
              <a:t>blz</a:t>
            </a:r>
            <a:r>
              <a:rPr lang="nl-NL" sz="4400" dirty="0">
                <a:highlight>
                  <a:srgbClr val="00FFFF"/>
                </a:highlight>
              </a:rPr>
              <a:t> 184)</a:t>
            </a: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28FD681-A6F4-4599-FA95-52651AF38E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6519" t="1" r="52" b="74539"/>
          <a:stretch/>
        </p:blipFill>
        <p:spPr>
          <a:xfrm>
            <a:off x="104202" y="1749176"/>
            <a:ext cx="2940105" cy="1679824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CA9AD0C-F11B-E3B7-FA28-465C1B0BCB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310" t="29647" b="45563"/>
          <a:stretch/>
        </p:blipFill>
        <p:spPr>
          <a:xfrm>
            <a:off x="3246364" y="1707564"/>
            <a:ext cx="3074050" cy="179034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AD37356-19BF-74A5-3289-413FA448E9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13" t="57287" r="-649" b="22276"/>
          <a:stretch/>
        </p:blipFill>
        <p:spPr>
          <a:xfrm>
            <a:off x="6522471" y="1790788"/>
            <a:ext cx="4449699" cy="1707118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170A7AB4-F0E5-955E-0427-DFF918CE72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0758" r="1296"/>
          <a:stretch/>
        </p:blipFill>
        <p:spPr>
          <a:xfrm>
            <a:off x="2494442" y="3968434"/>
            <a:ext cx="4866043" cy="177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91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AC1A4B-C60D-594A-5361-10E4C0F9F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highlight>
                  <a:srgbClr val="00FFFF"/>
                </a:highlight>
              </a:rPr>
              <a:t>Loodlijn tekenen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AE2FCE-A7E5-57D6-EE69-EC23C5B23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u="sng" dirty="0"/>
              <a:t>Opdracht: </a:t>
            </a:r>
            <a:r>
              <a:rPr lang="nl-NL" dirty="0"/>
              <a:t>Teken de loodlijn op lijn m. De lijn moet door punt D gaan. Noem de lijn k.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BD42DA7-7F54-E873-87F5-BCCE97EC3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702" y="3429000"/>
            <a:ext cx="6692062" cy="215788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6A1559C-12A1-E22A-71C0-FB5DFC3E8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24" y="3319618"/>
            <a:ext cx="2936377" cy="297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94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104998-8ABB-84EE-660C-E97BF724D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762811" cy="991402"/>
          </a:xfrm>
        </p:spPr>
        <p:txBody>
          <a:bodyPr>
            <a:normAutofit/>
          </a:bodyPr>
          <a:lstStyle/>
          <a:p>
            <a:r>
              <a:rPr lang="nl-NL" sz="4000" dirty="0">
                <a:highlight>
                  <a:srgbClr val="00FFFF"/>
                </a:highlight>
              </a:rPr>
              <a:t>LOODLIJN TEKENEN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8C2FAB9-B27A-D6FA-9976-8254D2E84E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49958" y="1264934"/>
            <a:ext cx="6103842" cy="4884657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EF6121E-0D80-9F93-A13D-26E7DDB6D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747255"/>
            <a:ext cx="4053517" cy="343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19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C5BD50-DF95-010F-A3DB-C9A5009BD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599" cy="967564"/>
          </a:xfrm>
        </p:spPr>
        <p:txBody>
          <a:bodyPr>
            <a:normAutofit/>
          </a:bodyPr>
          <a:lstStyle/>
          <a:p>
            <a:r>
              <a:rPr lang="nl-NL" sz="4000" dirty="0">
                <a:highlight>
                  <a:srgbClr val="00FFFF"/>
                </a:highlight>
              </a:rPr>
              <a:t>EVENWIJDIGE LIJNEN TEKENEN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871622A-C4BE-17F1-2E9F-FA375F7A7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748" y="1564367"/>
            <a:ext cx="10752051" cy="4685707"/>
          </a:xfrm>
        </p:spPr>
        <p:txBody>
          <a:bodyPr/>
          <a:lstStyle/>
          <a:p>
            <a:r>
              <a:rPr lang="nl-NL" b="1" u="sng" dirty="0"/>
              <a:t>Opdracht: </a:t>
            </a:r>
            <a:r>
              <a:rPr lang="nl-NL" dirty="0"/>
              <a:t>teken een lijn evenwijdig aan </a:t>
            </a:r>
            <a:r>
              <a:rPr lang="nl-NL" b="1" dirty="0">
                <a:solidFill>
                  <a:srgbClr val="FF0000"/>
                </a:solidFill>
              </a:rPr>
              <a:t>lijn n</a:t>
            </a:r>
            <a:r>
              <a:rPr lang="nl-NL" dirty="0"/>
              <a:t>. De lijn moet door punt C gaan. Noem de </a:t>
            </a:r>
            <a:r>
              <a:rPr lang="nl-NL" b="1" dirty="0">
                <a:solidFill>
                  <a:srgbClr val="FF0000"/>
                </a:solidFill>
              </a:rPr>
              <a:t>lijn a</a:t>
            </a:r>
          </a:p>
          <a:p>
            <a:endParaRPr lang="nl-NL" b="1" dirty="0">
              <a:solidFill>
                <a:srgbClr val="FF0000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8472D20-B806-2953-24E2-6AB8E9A18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6185" y="3394953"/>
            <a:ext cx="5692633" cy="160033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E9FC1E9-C3FE-4494-D730-FF4CA047D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651" y="3269376"/>
            <a:ext cx="2412127" cy="244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579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4743E3-C046-97FA-36FA-9B48EB1B2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dirty="0">
                <a:highlight>
                  <a:srgbClr val="00FFFF"/>
                </a:highlight>
              </a:rPr>
              <a:t>EVENWIJDIGE LIJNEN TEKENEN</a:t>
            </a: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41538109-EAAC-65EE-2D33-09E774ABD1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6059" y="2089504"/>
            <a:ext cx="6817350" cy="1936128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10CC99D-F8F0-24B6-6FF5-F374B3C8B23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289" r="1536"/>
          <a:stretch/>
        </p:blipFill>
        <p:spPr>
          <a:xfrm>
            <a:off x="838200" y="2980119"/>
            <a:ext cx="3120851" cy="193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55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9129BD-5045-026C-6D0C-3686BD7AF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highlight>
                  <a:srgbClr val="00FFFF"/>
                </a:highlight>
              </a:rPr>
              <a:t>HUISWERK… AAN DE SLAG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1C9B35-7F4A-B5A5-0C01-11F00A24C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Maken Opgave 3 en 4 </a:t>
            </a:r>
            <a:r>
              <a:rPr lang="nl-NL" dirty="0" err="1"/>
              <a:t>blz</a:t>
            </a:r>
            <a:r>
              <a:rPr lang="nl-NL" dirty="0"/>
              <a:t> 182 en 11 </a:t>
            </a:r>
            <a:r>
              <a:rPr lang="nl-NL" dirty="0" err="1"/>
              <a:t>blz</a:t>
            </a:r>
            <a:r>
              <a:rPr lang="nl-NL" dirty="0"/>
              <a:t> 185 </a:t>
            </a:r>
            <a:r>
              <a:rPr lang="nl-NL" b="1" dirty="0">
                <a:solidFill>
                  <a:srgbClr val="FF0000"/>
                </a:solidFill>
              </a:rPr>
              <a:t>in de klas</a:t>
            </a:r>
          </a:p>
          <a:p>
            <a:endParaRPr lang="nl-NL" b="1" dirty="0">
              <a:solidFill>
                <a:srgbClr val="FF0000"/>
              </a:solidFill>
            </a:endParaRPr>
          </a:p>
          <a:p>
            <a:r>
              <a:rPr lang="nl-NL" dirty="0"/>
              <a:t>Maken Opgave 2 </a:t>
            </a:r>
            <a:r>
              <a:rPr lang="nl-NL" dirty="0" err="1"/>
              <a:t>blz</a:t>
            </a:r>
            <a:r>
              <a:rPr lang="nl-NL" dirty="0"/>
              <a:t> 180 , 8 </a:t>
            </a:r>
            <a:r>
              <a:rPr lang="nl-NL" dirty="0" err="1"/>
              <a:t>blz</a:t>
            </a:r>
            <a:r>
              <a:rPr lang="nl-NL" dirty="0"/>
              <a:t> 183 en 12 </a:t>
            </a:r>
            <a:r>
              <a:rPr lang="nl-NL" dirty="0" err="1"/>
              <a:t>blz</a:t>
            </a:r>
            <a:r>
              <a:rPr lang="nl-NL" dirty="0"/>
              <a:t> 184 </a:t>
            </a:r>
            <a:r>
              <a:rPr lang="nl-NL" b="1" dirty="0">
                <a:solidFill>
                  <a:srgbClr val="FF0000"/>
                </a:solidFill>
              </a:rPr>
              <a:t>Thuis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DFCA7EE-86E1-795E-AFFD-6305DDA474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575" t="2479"/>
          <a:stretch/>
        </p:blipFill>
        <p:spPr>
          <a:xfrm>
            <a:off x="8711920" y="0"/>
            <a:ext cx="1276141" cy="161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999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1F0EB9-5414-A72C-D421-4B2A9801A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Kaders</a:t>
            </a:r>
            <a:r>
              <a:rPr lang="en-US" sz="4000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tijdens</a:t>
            </a:r>
            <a:r>
              <a:rPr lang="en-US" sz="4000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zelfstandig</a:t>
            </a:r>
            <a:r>
              <a:rPr lang="en-US" sz="4000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werken</a:t>
            </a:r>
            <a:endParaRPr lang="en-US" sz="4000" kern="12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Tijdelijke aanduiding voor inhoud 4">
            <a:extLst>
              <a:ext uri="{FF2B5EF4-FFF2-40B4-BE49-F238E27FC236}">
                <a16:creationId xmlns:a16="http://schemas.microsoft.com/office/drawing/2014/main" id="{F75F882D-5A84-6646-8CC6-D05D61205E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3999" y="742569"/>
            <a:ext cx="4777381" cy="537286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graphicFrame>
        <p:nvGraphicFramePr>
          <p:cNvPr id="24" name="Tekstvak 5">
            <a:extLst>
              <a:ext uri="{FF2B5EF4-FFF2-40B4-BE49-F238E27FC236}">
                <a16:creationId xmlns:a16="http://schemas.microsoft.com/office/drawing/2014/main" id="{8DDCE056-B985-8484-DF1C-F9600AF5FD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6277146"/>
              </p:ext>
            </p:extLst>
          </p:nvPr>
        </p:nvGraphicFramePr>
        <p:xfrm>
          <a:off x="5894962" y="1805056"/>
          <a:ext cx="5458838" cy="4192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87558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14D96D0-83F9-5946-8A07-A405FE56CF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9227" y="307390"/>
            <a:ext cx="4129374" cy="75094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600" kern="1200" dirty="0">
                <a:solidFill>
                  <a:schemeClr val="tx2"/>
                </a:solidFill>
                <a:highlight>
                  <a:srgbClr val="00FFFF"/>
                </a:highlight>
                <a:latin typeface="+mj-lt"/>
                <a:ea typeface="+mj-ea"/>
                <a:cs typeface="+mj-cs"/>
              </a:rPr>
              <a:t>Planning 4 </a:t>
            </a:r>
            <a:r>
              <a:rPr lang="en-US" sz="3600" kern="1200" dirty="0" err="1">
                <a:solidFill>
                  <a:schemeClr val="tx2"/>
                </a:solidFill>
                <a:highlight>
                  <a:srgbClr val="00FFFF"/>
                </a:highlight>
                <a:latin typeface="+mj-lt"/>
                <a:ea typeface="+mj-ea"/>
                <a:cs typeface="+mj-cs"/>
              </a:rPr>
              <a:t>feb</a:t>
            </a:r>
            <a:endParaRPr lang="en-US" sz="3600" kern="1200" dirty="0">
              <a:solidFill>
                <a:schemeClr val="tx2"/>
              </a:solidFill>
              <a:highlight>
                <a:srgbClr val="00FFFF"/>
              </a:highlight>
              <a:latin typeface="+mj-lt"/>
              <a:ea typeface="+mj-ea"/>
              <a:cs typeface="+mj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Ondertitel 2">
            <a:extLst>
              <a:ext uri="{FF2B5EF4-FFF2-40B4-BE49-F238E27FC236}">
                <a16:creationId xmlns:a16="http://schemas.microsoft.com/office/drawing/2014/main" id="{C268D465-2F45-2ECE-660C-068ABE8736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600" y="1507067"/>
            <a:ext cx="10625667" cy="408939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600">
                <a:solidFill>
                  <a:schemeClr val="tx2"/>
                </a:solidFill>
              </a:rPr>
              <a:t> - </a:t>
            </a:r>
            <a:r>
              <a:rPr lang="en-US" sz="2600" dirty="0" err="1"/>
              <a:t>Welkome</a:t>
            </a:r>
            <a:r>
              <a:rPr lang="en-US" sz="2600" dirty="0"/>
              <a:t>;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600" dirty="0"/>
              <a:t>- Wat </a:t>
            </a:r>
            <a:r>
              <a:rPr lang="en-US" sz="2600" dirty="0" err="1"/>
              <a:t>hebben</a:t>
            </a:r>
            <a:r>
              <a:rPr lang="en-US" sz="2600" dirty="0"/>
              <a:t> we al </a:t>
            </a:r>
            <a:r>
              <a:rPr lang="en-US" sz="2600" dirty="0" err="1"/>
              <a:t>geleerd</a:t>
            </a:r>
            <a:r>
              <a:rPr lang="en-US" sz="2600" dirty="0"/>
              <a:t>? (</a:t>
            </a:r>
            <a:r>
              <a:rPr lang="en-US" sz="2600" dirty="0" err="1"/>
              <a:t>voorkennis</a:t>
            </a:r>
            <a:r>
              <a:rPr lang="en-US" sz="2600" dirty="0"/>
              <a:t>)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600" dirty="0"/>
              <a:t>- Les </a:t>
            </a:r>
            <a:r>
              <a:rPr lang="en-US" sz="2600" dirty="0" err="1"/>
              <a:t>doel</a:t>
            </a:r>
            <a:r>
              <a:rPr lang="en-US" sz="2600" dirty="0"/>
              <a:t>: </a:t>
            </a:r>
            <a:r>
              <a:rPr lang="en-US" sz="2600" dirty="0" err="1"/>
              <a:t>loodlijnen</a:t>
            </a:r>
            <a:r>
              <a:rPr lang="en-US" sz="2600" dirty="0"/>
              <a:t> </a:t>
            </a:r>
            <a:r>
              <a:rPr lang="en-US" sz="2600" dirty="0" err="1"/>
              <a:t>tekenen</a:t>
            </a:r>
            <a:r>
              <a:rPr lang="en-US" sz="2600" dirty="0"/>
              <a:t> </a:t>
            </a:r>
            <a:r>
              <a:rPr lang="en-US" sz="2600" dirty="0" err="1"/>
              <a:t>en</a:t>
            </a:r>
            <a:r>
              <a:rPr lang="en-US" sz="2600" dirty="0"/>
              <a:t> </a:t>
            </a:r>
            <a:r>
              <a:rPr lang="en-US" sz="2600" dirty="0" err="1"/>
              <a:t>evenwijdige</a:t>
            </a:r>
            <a:r>
              <a:rPr lang="en-US" sz="2600" dirty="0"/>
              <a:t> </a:t>
            </a:r>
            <a:r>
              <a:rPr lang="en-US" sz="2600" dirty="0" err="1"/>
              <a:t>lijnen</a:t>
            </a:r>
            <a:r>
              <a:rPr lang="en-US" sz="2600" dirty="0"/>
              <a:t> </a:t>
            </a:r>
            <a:r>
              <a:rPr lang="en-US" sz="2600" dirty="0" err="1"/>
              <a:t>tekenen</a:t>
            </a:r>
            <a:r>
              <a:rPr lang="en-US" sz="2600" dirty="0"/>
              <a:t>;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600" dirty="0"/>
              <a:t>- </a:t>
            </a:r>
            <a:r>
              <a:rPr lang="en-US" sz="2600" dirty="0" err="1"/>
              <a:t>Oefenen</a:t>
            </a:r>
            <a:r>
              <a:rPr lang="en-US" sz="2600" dirty="0"/>
              <a:t>; “</a:t>
            </a:r>
            <a:r>
              <a:rPr lang="en-US" sz="2600" dirty="0" err="1"/>
              <a:t>loodlijnen</a:t>
            </a:r>
            <a:r>
              <a:rPr lang="en-US" sz="2600" dirty="0"/>
              <a:t> </a:t>
            </a:r>
            <a:r>
              <a:rPr lang="en-US" sz="2600" dirty="0" err="1"/>
              <a:t>tekenen</a:t>
            </a:r>
            <a:r>
              <a:rPr lang="en-US" sz="2600" dirty="0"/>
              <a:t> </a:t>
            </a:r>
            <a:r>
              <a:rPr lang="en-US" sz="2600" dirty="0" err="1"/>
              <a:t>en</a:t>
            </a:r>
            <a:r>
              <a:rPr lang="en-US" sz="2600" dirty="0"/>
              <a:t> </a:t>
            </a:r>
            <a:r>
              <a:rPr lang="en-US" sz="2600" dirty="0" err="1"/>
              <a:t>evenwijdige</a:t>
            </a:r>
            <a:r>
              <a:rPr lang="en-US" sz="2600" dirty="0"/>
              <a:t> </a:t>
            </a:r>
            <a:r>
              <a:rPr lang="en-US" sz="2600" dirty="0" err="1"/>
              <a:t>lijnen</a:t>
            </a:r>
            <a:r>
              <a:rPr lang="en-US" sz="2600" dirty="0"/>
              <a:t> </a:t>
            </a:r>
            <a:r>
              <a:rPr lang="en-US" sz="2600" dirty="0" err="1"/>
              <a:t>tekenen</a:t>
            </a:r>
            <a:r>
              <a:rPr lang="en-US" sz="2600" dirty="0"/>
              <a:t>” </a:t>
            </a:r>
            <a:r>
              <a:rPr lang="en-US" sz="2600" dirty="0" err="1"/>
              <a:t>samen</a:t>
            </a:r>
            <a:endParaRPr lang="en-US" sz="260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600" dirty="0"/>
              <a:t>- </a:t>
            </a:r>
            <a:r>
              <a:rPr lang="en-US" sz="2600" dirty="0" err="1"/>
              <a:t>Huiswerk</a:t>
            </a:r>
            <a:endParaRPr lang="en-US" sz="260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600" dirty="0"/>
              <a:t>- </a:t>
            </a:r>
            <a:r>
              <a:rPr lang="en-US" sz="2600" dirty="0" err="1"/>
              <a:t>Zelfstandig</a:t>
            </a:r>
            <a:r>
              <a:rPr lang="en-US" sz="2600" dirty="0"/>
              <a:t> </a:t>
            </a:r>
            <a:r>
              <a:rPr lang="en-US" sz="2600" dirty="0" err="1"/>
              <a:t>werken</a:t>
            </a:r>
            <a:endParaRPr lang="en-US" sz="260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600" dirty="0"/>
              <a:t>- </a:t>
            </a:r>
            <a:r>
              <a:rPr lang="en-US" sz="2600" dirty="0" err="1"/>
              <a:t>Afsluiten</a:t>
            </a:r>
            <a:endParaRPr lang="en-US" sz="26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2"/>
              </a:solidFill>
            </a:endParaRPr>
          </a:p>
        </p:txBody>
      </p:sp>
      <p:grpSp>
        <p:nvGrpSpPr>
          <p:cNvPr id="27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28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64833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15B8FF-89D6-5610-7862-3DE17E22B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highlight>
                  <a:srgbClr val="00FFFF"/>
                </a:highlight>
              </a:rPr>
              <a:t>AFSLUITING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22E48D-5D95-6540-8FED-2BF4B02FF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843" y="1690688"/>
            <a:ext cx="11496114" cy="4911079"/>
          </a:xfrm>
        </p:spPr>
        <p:txBody>
          <a:bodyPr/>
          <a:lstStyle/>
          <a:p>
            <a:r>
              <a:rPr lang="nl-NL" dirty="0"/>
              <a:t>Wat hebben we vandaag geleerd?</a:t>
            </a:r>
          </a:p>
          <a:p>
            <a:r>
              <a:rPr lang="nl-NL" dirty="0"/>
              <a:t>Leg uit in eigen woorden;</a:t>
            </a:r>
          </a:p>
          <a:p>
            <a:r>
              <a:rPr lang="nl-NL" dirty="0"/>
              <a:t>Wat is een loodlijn?</a:t>
            </a:r>
          </a:p>
          <a:p>
            <a:r>
              <a:rPr lang="nl-NL" dirty="0"/>
              <a:t>Wat is een evenwijdige lijn?</a:t>
            </a:r>
          </a:p>
          <a:p>
            <a:r>
              <a:rPr lang="nl-NL" dirty="0"/>
              <a:t>Zijn er nog vragen?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E5763A9-76E2-2410-9357-1DBFAD25B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031" y="3016251"/>
            <a:ext cx="6347928" cy="143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03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E43A51-3641-2A98-D595-ECECF9105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720191" cy="1220484"/>
          </a:xfrm>
        </p:spPr>
        <p:txBody>
          <a:bodyPr>
            <a:normAutofit/>
          </a:bodyPr>
          <a:lstStyle/>
          <a:p>
            <a:r>
              <a:rPr lang="nl-NL" sz="4000" dirty="0"/>
              <a:t>Hoofdstuk 4</a:t>
            </a:r>
            <a:br>
              <a:rPr lang="nl-NL" sz="4000" dirty="0"/>
            </a:br>
            <a:r>
              <a:rPr lang="nl-NL" sz="4000" dirty="0"/>
              <a:t>LIJNEN EN HOEKEN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BC23EE9-BDA1-14C3-D61C-7EC89890A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Paragraaf 4.1</a:t>
            </a:r>
          </a:p>
          <a:p>
            <a:r>
              <a:rPr lang="nl-NL" dirty="0"/>
              <a:t>Loodlijnen tekenen</a:t>
            </a:r>
          </a:p>
          <a:p>
            <a:r>
              <a:rPr lang="nl-NL" dirty="0"/>
              <a:t>Evenwijdige lijnen tekenen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991C229-49C4-1B43-1AAD-0B3EC4857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5939" y="2584382"/>
            <a:ext cx="4110839" cy="240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85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59725A-9E75-5681-443E-6596765FF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6165715" cy="860560"/>
          </a:xfrm>
        </p:spPr>
        <p:txBody>
          <a:bodyPr>
            <a:normAutofit/>
          </a:bodyPr>
          <a:lstStyle/>
          <a:p>
            <a:r>
              <a:rPr lang="nl-NL" sz="4000" dirty="0">
                <a:highlight>
                  <a:srgbClr val="00FFFF"/>
                </a:highlight>
              </a:rPr>
              <a:t>WAT WETEN WE AL?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C9C869-EA04-EDC8-A6C9-F18FF6222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Soorten lijnen: </a:t>
            </a:r>
          </a:p>
          <a:p>
            <a:r>
              <a:rPr lang="nl-NL" dirty="0"/>
              <a:t>Lijn , Lijnstuk en halve lijn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0B5FB77-B97C-F70C-1ED5-6031C2FA20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593" r="3041" b="2136"/>
          <a:stretch/>
        </p:blipFill>
        <p:spPr>
          <a:xfrm>
            <a:off x="6785277" y="1825625"/>
            <a:ext cx="4369359" cy="380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2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118D68-CF4D-BD99-A082-85D8AE71D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903068" cy="909198"/>
          </a:xfrm>
        </p:spPr>
        <p:txBody>
          <a:bodyPr>
            <a:normAutofit/>
          </a:bodyPr>
          <a:lstStyle/>
          <a:p>
            <a:r>
              <a:rPr lang="nl-NL" sz="4000" dirty="0">
                <a:highlight>
                  <a:srgbClr val="00FFFF"/>
                </a:highlight>
              </a:rPr>
              <a:t>LESDOEL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2869BB-7D2A-8BEE-1A33-9B21E9E93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747549" cy="4856529"/>
          </a:xfrm>
        </p:spPr>
        <p:txBody>
          <a:bodyPr/>
          <a:lstStyle/>
          <a:p>
            <a:r>
              <a:rPr lang="nl-NL" dirty="0"/>
              <a:t>Aan het Einde van de les kun je:</a:t>
            </a:r>
          </a:p>
          <a:p>
            <a:r>
              <a:rPr lang="nl-NL" dirty="0"/>
              <a:t>Loodlijnen ( 90°) herkennen en tekenen</a:t>
            </a:r>
          </a:p>
          <a:p>
            <a:r>
              <a:rPr lang="nl-NL" dirty="0"/>
              <a:t>Evenwijdige lijnen herkennen en tekenen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785E082-C691-8030-8D99-64FFE4CC86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992" t="3332" r="12353" b="2793"/>
          <a:stretch/>
        </p:blipFill>
        <p:spPr>
          <a:xfrm>
            <a:off x="2230734" y="3742034"/>
            <a:ext cx="2813538" cy="263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779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C47F02-EA2D-CCA1-65F6-EAEABEFB2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289" y="365126"/>
            <a:ext cx="11692647" cy="899470"/>
          </a:xfrm>
        </p:spPr>
        <p:txBody>
          <a:bodyPr>
            <a:normAutofit/>
          </a:bodyPr>
          <a:lstStyle/>
          <a:p>
            <a:r>
              <a:rPr lang="nl-NL" sz="3600" dirty="0">
                <a:highlight>
                  <a:srgbClr val="00FFFF"/>
                </a:highlight>
              </a:rPr>
              <a:t>Theorie: Loodlijnen en evenwijdige lijnen herkennen (P4.1)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586DB82-CC93-9A2A-28D1-3F912C192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2978"/>
            <a:ext cx="10737715" cy="4667250"/>
          </a:xfrm>
        </p:spPr>
        <p:txBody>
          <a:bodyPr>
            <a:normAutofit/>
          </a:bodyPr>
          <a:lstStyle/>
          <a:p>
            <a:r>
              <a:rPr lang="nl-NL" dirty="0"/>
              <a:t>Wat is een </a:t>
            </a:r>
            <a:r>
              <a:rPr lang="nl-NL" dirty="0">
                <a:highlight>
                  <a:srgbClr val="00FF00"/>
                </a:highlight>
              </a:rPr>
              <a:t>loodlijn</a:t>
            </a:r>
            <a:r>
              <a:rPr lang="nl-NL" dirty="0"/>
              <a:t>?</a:t>
            </a:r>
          </a:p>
          <a:p>
            <a:r>
              <a:rPr lang="nl-NL" dirty="0"/>
              <a:t>Een lijn die een rechte hoek maakt met een andere lijn</a:t>
            </a:r>
          </a:p>
          <a:p>
            <a:r>
              <a:rPr lang="nl-NL" b="1" dirty="0"/>
              <a:t>Voorbeeld</a:t>
            </a:r>
          </a:p>
          <a:p>
            <a:r>
              <a:rPr lang="nl-NL" dirty="0"/>
              <a:t>De zijkant van een boek is een </a:t>
            </a:r>
            <a:r>
              <a:rPr lang="nl-NL" dirty="0">
                <a:highlight>
                  <a:srgbClr val="00FF00"/>
                </a:highlight>
              </a:rPr>
              <a:t>loodlijn</a:t>
            </a:r>
            <a:r>
              <a:rPr lang="nl-NL" dirty="0"/>
              <a:t>.</a:t>
            </a:r>
          </a:p>
          <a:p>
            <a:pPr marL="0" indent="0">
              <a:buNone/>
            </a:pPr>
            <a:r>
              <a:rPr lang="nl-NL" sz="3900" b="1" dirty="0"/>
              <a:t>.</a:t>
            </a:r>
            <a:r>
              <a:rPr lang="nl-NL" dirty="0"/>
              <a:t>Wat is een </a:t>
            </a:r>
            <a:r>
              <a:rPr lang="nl-NL" dirty="0">
                <a:highlight>
                  <a:srgbClr val="FFFF00"/>
                </a:highlight>
              </a:rPr>
              <a:t>evenwijdige lijn</a:t>
            </a:r>
            <a:r>
              <a:rPr lang="nl-NL" dirty="0"/>
              <a:t>?</a:t>
            </a:r>
          </a:p>
          <a:p>
            <a:r>
              <a:rPr lang="nl-NL" dirty="0"/>
              <a:t>Lijnen die nooit elkaar kruisen</a:t>
            </a:r>
          </a:p>
          <a:p>
            <a:r>
              <a:rPr lang="nl-NL" b="1" dirty="0"/>
              <a:t>Voorbeeld</a:t>
            </a:r>
          </a:p>
          <a:p>
            <a:r>
              <a:rPr lang="nl-NL" dirty="0"/>
              <a:t>De rails van een trein zijn </a:t>
            </a:r>
            <a:r>
              <a:rPr lang="nl-NL" dirty="0">
                <a:highlight>
                  <a:srgbClr val="FFFF00"/>
                </a:highlight>
              </a:rPr>
              <a:t>evenwijdig.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115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576DC4-7DC0-8BAC-F1C9-2617646EE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>
                <a:highlight>
                  <a:srgbClr val="00FFFF"/>
                </a:highlight>
              </a:rPr>
              <a:t>Loodlijnen en evenwijdige lijnen tekenen (p 4.1)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8D20D37-A292-75DD-69DE-60A4538F4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834" y="1825625"/>
            <a:ext cx="10954966" cy="3874784"/>
          </a:xfrm>
        </p:spPr>
        <p:txBody>
          <a:bodyPr/>
          <a:lstStyle/>
          <a:p>
            <a:r>
              <a:rPr lang="nl-NL" dirty="0"/>
              <a:t>Met een geodriehoek kun je loodlijnen en evenwijdige lijnen tekenen</a:t>
            </a:r>
          </a:p>
        </p:txBody>
      </p:sp>
    </p:spTree>
    <p:extLst>
      <p:ext uri="{BB962C8B-B14F-4D97-AF65-F5344CB8AC3E}">
        <p14:creationId xmlns:p14="http://schemas.microsoft.com/office/powerpoint/2010/main" val="3003622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B260D8-8D6A-F3D0-5E80-944B6C6F1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>
                <a:highlight>
                  <a:srgbClr val="00FFFF"/>
                </a:highlight>
              </a:rPr>
              <a:t>Loodlijn en evenwijdige lijnen tekenen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14C78D-3C1B-BE94-7226-1DD4C3EB6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Hoe kan ik Loodlijn en evenwijdige lijnen tekenen met mijn geodriehoek?</a:t>
            </a:r>
          </a:p>
        </p:txBody>
      </p:sp>
      <p:pic>
        <p:nvPicPr>
          <p:cNvPr id="4" name="Tijdelijke aanduiding voor inhoud 4">
            <a:extLst>
              <a:ext uri="{FF2B5EF4-FFF2-40B4-BE49-F238E27FC236}">
                <a16:creationId xmlns:a16="http://schemas.microsoft.com/office/drawing/2014/main" id="{92271CA8-FCDE-3029-1527-156C0C07E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0336" y="2806002"/>
            <a:ext cx="3292968" cy="309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064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AA8D7D-0616-9B0B-D82A-EB090D7E4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dirty="0">
                <a:highlight>
                  <a:srgbClr val="00FFFF"/>
                </a:highlight>
              </a:rPr>
              <a:t>Loodlijn en evenwijdige lijnen tekenen</a:t>
            </a:r>
            <a:endParaRPr lang="nl-NL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7EF65D9-90F4-EFC1-CB21-D3A892F45B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983675"/>
            <a:ext cx="971631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nl-NL" altLang="nl-N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Pak je geodriehoek, wiskundeschrift en potlood erbij;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kumimoji="0" lang="nl-NL" altLang="nl-N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nl-NL" altLang="nl-N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Volg de uitleg van de docent en doe de stappen na;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kumimoji="0" lang="nl-NL" altLang="nl-N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nl-NL" altLang="nl-N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Werk nauwkeurig en netjes</a:t>
            </a:r>
            <a:r>
              <a:rPr lang="nl-NL" altLang="nl-NL" sz="3200" dirty="0"/>
              <a:t>;</a:t>
            </a:r>
            <a:endParaRPr kumimoji="0" lang="nl-NL" altLang="nl-NL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3619199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574</Words>
  <Application>Microsoft Office PowerPoint</Application>
  <PresentationFormat>Breedbeeld</PresentationFormat>
  <Paragraphs>79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4" baseType="lpstr">
      <vt:lpstr>Aptos</vt:lpstr>
      <vt:lpstr>Aptos Display</vt:lpstr>
      <vt:lpstr>Arial</vt:lpstr>
      <vt:lpstr>Kantoorthema</vt:lpstr>
      <vt:lpstr>PowerPoint-presentatie</vt:lpstr>
      <vt:lpstr>Planning 4 feb</vt:lpstr>
      <vt:lpstr>Hoofdstuk 4 LIJNEN EN HOEKEN</vt:lpstr>
      <vt:lpstr>WAT WETEN WE AL?</vt:lpstr>
      <vt:lpstr>LESDOEL</vt:lpstr>
      <vt:lpstr>Theorie: Loodlijnen en evenwijdige lijnen herkennen (P4.1)</vt:lpstr>
      <vt:lpstr>Loodlijnen en evenwijdige lijnen tekenen (p 4.1)</vt:lpstr>
      <vt:lpstr>Loodlijn en evenwijdige lijnen tekenen</vt:lpstr>
      <vt:lpstr>Loodlijn en evenwijdige lijnen tekenen</vt:lpstr>
      <vt:lpstr>Stappenplan loodlijn tekenen (voorbeeld blz 181)</vt:lpstr>
      <vt:lpstr>Stappenplan loodlijn tekenen (voorbeeld blz 181)</vt:lpstr>
      <vt:lpstr>Stappenplan evenwijdige lijnen tekenen (voorbeeld blz 184)</vt:lpstr>
      <vt:lpstr>Stappenplan evenwijdige lijnen tekenen (voorbeeld blz 184)</vt:lpstr>
      <vt:lpstr>Loodlijn tekenen</vt:lpstr>
      <vt:lpstr>LOODLIJN TEKENEN</vt:lpstr>
      <vt:lpstr>EVENWIJDIGE LIJNEN TEKENEN</vt:lpstr>
      <vt:lpstr>EVENWIJDIGE LIJNEN TEKENEN</vt:lpstr>
      <vt:lpstr>HUISWERK… AAN DE SLAG</vt:lpstr>
      <vt:lpstr>Kaders tijdens zelfstandig werken</vt:lpstr>
      <vt:lpstr>AFSLUITING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Sanaz Mousavimarani</dc:creator>
  <cp:lastModifiedBy>Sanaz Mousavimarani</cp:lastModifiedBy>
  <cp:revision>1</cp:revision>
  <dcterms:created xsi:type="dcterms:W3CDTF">2025-02-03T18:08:56Z</dcterms:created>
  <dcterms:modified xsi:type="dcterms:W3CDTF">2025-10-14T17:33:35Z</dcterms:modified>
</cp:coreProperties>
</file>