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Lst>
  <p:sldSz cx="12192000" cy="6858000"/>
  <p:notesSz cx="6858000" cy="9144000"/>
  <p:embeddedFontLst>
    <p:embeddedFont>
      <p:font typeface="Play" panose="020B0604020202020204" charset="0"/>
      <p:regular r:id="rId17"/>
      <p:bold r:id="rId18"/>
    </p:embeddedFont>
    <p:embeddedFont>
      <p:font typeface="Poppins" panose="00000500000000000000" pitchFamily="2" charset="0"/>
      <p:regular r:id="rId19"/>
      <p:bold r:id="rId20"/>
      <p:italic r:id="rId21"/>
      <p:boldItalic r:id="rId2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182B7BB-BAD4-40D7-8016-F066418E01CF}" v="4" dt="2025-04-04T02:02:19.06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9" d="100"/>
          <a:sy n="109" d="100"/>
        </p:scale>
        <p:origin x="636" y="31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font" Target="fonts/font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6.fntdata"/><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rvey Esajas" userId="0a5b8ba0cbced2b8" providerId="LiveId" clId="{B182B7BB-BAD4-40D7-8016-F066418E01CF}"/>
    <pc:docChg chg="undo custSel modSld">
      <pc:chgData name="Harvey Esajas" userId="0a5b8ba0cbced2b8" providerId="LiveId" clId="{B182B7BB-BAD4-40D7-8016-F066418E01CF}" dt="2025-04-04T02:37:42.097" v="442" actId="20577"/>
      <pc:docMkLst>
        <pc:docMk/>
      </pc:docMkLst>
      <pc:sldChg chg="addSp delSp modSp mod">
        <pc:chgData name="Harvey Esajas" userId="0a5b8ba0cbced2b8" providerId="LiveId" clId="{B182B7BB-BAD4-40D7-8016-F066418E01CF}" dt="2025-04-04T02:37:42.097" v="442" actId="20577"/>
        <pc:sldMkLst>
          <pc:docMk/>
          <pc:sldMk cId="0" sldId="257"/>
        </pc:sldMkLst>
        <pc:spChg chg="mod">
          <ac:chgData name="Harvey Esajas" userId="0a5b8ba0cbced2b8" providerId="LiveId" clId="{B182B7BB-BAD4-40D7-8016-F066418E01CF}" dt="2025-04-04T02:37:42.097" v="442" actId="20577"/>
          <ac:spMkLst>
            <pc:docMk/>
            <pc:sldMk cId="0" sldId="257"/>
            <ac:spMk id="95" creationId="{00000000-0000-0000-0000-000000000000}"/>
          </ac:spMkLst>
        </pc:spChg>
        <pc:spChg chg="mod">
          <ac:chgData name="Harvey Esajas" userId="0a5b8ba0cbced2b8" providerId="LiveId" clId="{B182B7BB-BAD4-40D7-8016-F066418E01CF}" dt="2025-04-04T01:56:17.768" v="408" actId="1076"/>
          <ac:spMkLst>
            <pc:docMk/>
            <pc:sldMk cId="0" sldId="257"/>
            <ac:spMk id="100" creationId="{00000000-0000-0000-0000-000000000000}"/>
          </ac:spMkLst>
        </pc:spChg>
        <pc:spChg chg="mod">
          <ac:chgData name="Harvey Esajas" userId="0a5b8ba0cbced2b8" providerId="LiveId" clId="{B182B7BB-BAD4-40D7-8016-F066418E01CF}" dt="2025-04-04T01:56:34.522" v="409" actId="14100"/>
          <ac:spMkLst>
            <pc:docMk/>
            <pc:sldMk cId="0" sldId="257"/>
            <ac:spMk id="101" creationId="{00000000-0000-0000-0000-000000000000}"/>
          </ac:spMkLst>
        </pc:spChg>
        <pc:spChg chg="mod">
          <ac:chgData name="Harvey Esajas" userId="0a5b8ba0cbced2b8" providerId="LiveId" clId="{B182B7BB-BAD4-40D7-8016-F066418E01CF}" dt="2025-04-04T01:57:25.410" v="414" actId="1076"/>
          <ac:spMkLst>
            <pc:docMk/>
            <pc:sldMk cId="0" sldId="257"/>
            <ac:spMk id="104" creationId="{00000000-0000-0000-0000-000000000000}"/>
          </ac:spMkLst>
        </pc:spChg>
        <pc:spChg chg="mod">
          <ac:chgData name="Harvey Esajas" userId="0a5b8ba0cbced2b8" providerId="LiveId" clId="{B182B7BB-BAD4-40D7-8016-F066418E01CF}" dt="2025-04-04T01:57:16.229" v="412" actId="1076"/>
          <ac:spMkLst>
            <pc:docMk/>
            <pc:sldMk cId="0" sldId="257"/>
            <ac:spMk id="106" creationId="{00000000-0000-0000-0000-000000000000}"/>
          </ac:spMkLst>
        </pc:spChg>
        <pc:spChg chg="mod">
          <ac:chgData name="Harvey Esajas" userId="0a5b8ba0cbced2b8" providerId="LiveId" clId="{B182B7BB-BAD4-40D7-8016-F066418E01CF}" dt="2025-04-04T01:57:38.994" v="416" actId="1076"/>
          <ac:spMkLst>
            <pc:docMk/>
            <pc:sldMk cId="0" sldId="257"/>
            <ac:spMk id="108" creationId="{00000000-0000-0000-0000-000000000000}"/>
          </ac:spMkLst>
        </pc:spChg>
        <pc:spChg chg="mod">
          <ac:chgData name="Harvey Esajas" userId="0a5b8ba0cbced2b8" providerId="LiveId" clId="{B182B7BB-BAD4-40D7-8016-F066418E01CF}" dt="2025-04-04T02:00:38.192" v="426" actId="113"/>
          <ac:spMkLst>
            <pc:docMk/>
            <pc:sldMk cId="0" sldId="257"/>
            <ac:spMk id="110" creationId="{00000000-0000-0000-0000-000000000000}"/>
          </ac:spMkLst>
        </pc:spChg>
        <pc:spChg chg="mod">
          <ac:chgData name="Harvey Esajas" userId="0a5b8ba0cbced2b8" providerId="LiveId" clId="{B182B7BB-BAD4-40D7-8016-F066418E01CF}" dt="2025-04-04T01:57:28.730" v="415" actId="14100"/>
          <ac:spMkLst>
            <pc:docMk/>
            <pc:sldMk cId="0" sldId="257"/>
            <ac:spMk id="111" creationId="{00000000-0000-0000-0000-000000000000}"/>
          </ac:spMkLst>
        </pc:spChg>
        <pc:spChg chg="add del mod">
          <ac:chgData name="Harvey Esajas" userId="0a5b8ba0cbced2b8" providerId="LiveId" clId="{B182B7BB-BAD4-40D7-8016-F066418E01CF}" dt="2025-04-04T01:56:37.631" v="410" actId="14100"/>
          <ac:spMkLst>
            <pc:docMk/>
            <pc:sldMk cId="0" sldId="257"/>
            <ac:spMk id="112" creationId="{00000000-0000-0000-0000-000000000000}"/>
          </ac:spMkLst>
        </pc:spChg>
        <pc:spChg chg="mod">
          <ac:chgData name="Harvey Esajas" userId="0a5b8ba0cbced2b8" providerId="LiveId" clId="{B182B7BB-BAD4-40D7-8016-F066418E01CF}" dt="2025-04-04T01:53:32.113" v="347" actId="14100"/>
          <ac:spMkLst>
            <pc:docMk/>
            <pc:sldMk cId="0" sldId="257"/>
            <ac:spMk id="113" creationId="{00000000-0000-0000-0000-000000000000}"/>
          </ac:spMkLst>
        </pc:spChg>
        <pc:spChg chg="mod">
          <ac:chgData name="Harvey Esajas" userId="0a5b8ba0cbced2b8" providerId="LiveId" clId="{B182B7BB-BAD4-40D7-8016-F066418E01CF}" dt="2025-04-04T01:53:28.198" v="346" actId="14100"/>
          <ac:spMkLst>
            <pc:docMk/>
            <pc:sldMk cId="0" sldId="257"/>
            <ac:spMk id="114" creationId="{00000000-0000-0000-0000-000000000000}"/>
          </ac:spMkLst>
        </pc:spChg>
        <pc:spChg chg="mod">
          <ac:chgData name="Harvey Esajas" userId="0a5b8ba0cbced2b8" providerId="LiveId" clId="{B182B7BB-BAD4-40D7-8016-F066418E01CF}" dt="2025-04-04T01:54:19.290" v="393" actId="14100"/>
          <ac:spMkLst>
            <pc:docMk/>
            <pc:sldMk cId="0" sldId="257"/>
            <ac:spMk id="115" creationId="{00000000-0000-0000-0000-000000000000}"/>
          </ac:spMkLst>
        </pc:spChg>
        <pc:spChg chg="mod">
          <ac:chgData name="Harvey Esajas" userId="0a5b8ba0cbced2b8" providerId="LiveId" clId="{B182B7BB-BAD4-40D7-8016-F066418E01CF}" dt="2025-04-04T01:57:20.067" v="413" actId="1076"/>
          <ac:spMkLst>
            <pc:docMk/>
            <pc:sldMk cId="0" sldId="257"/>
            <ac:spMk id="116" creationId="{00000000-0000-0000-0000-000000000000}"/>
          </ac:spMkLst>
        </pc:spChg>
        <pc:spChg chg="mod">
          <ac:chgData name="Harvey Esajas" userId="0a5b8ba0cbced2b8" providerId="LiveId" clId="{B182B7BB-BAD4-40D7-8016-F066418E01CF}" dt="2025-04-04T01:54:15.389" v="392" actId="14100"/>
          <ac:spMkLst>
            <pc:docMk/>
            <pc:sldMk cId="0" sldId="257"/>
            <ac:spMk id="117" creationId="{00000000-0000-0000-0000-000000000000}"/>
          </ac:spMkLst>
        </pc:spChg>
        <pc:spChg chg="mod">
          <ac:chgData name="Harvey Esajas" userId="0a5b8ba0cbced2b8" providerId="LiveId" clId="{B182B7BB-BAD4-40D7-8016-F066418E01CF}" dt="2025-04-04T01:57:45.018" v="417" actId="14100"/>
          <ac:spMkLst>
            <pc:docMk/>
            <pc:sldMk cId="0" sldId="257"/>
            <ac:spMk id="118" creationId="{00000000-0000-0000-0000-000000000000}"/>
          </ac:spMkLst>
        </pc:spChg>
        <pc:picChg chg="mod">
          <ac:chgData name="Harvey Esajas" userId="0a5b8ba0cbced2b8" providerId="LiveId" clId="{B182B7BB-BAD4-40D7-8016-F066418E01CF}" dt="2025-04-04T01:55:48.024" v="403" actId="1076"/>
          <ac:picMkLst>
            <pc:docMk/>
            <pc:sldMk cId="0" sldId="257"/>
            <ac:picMk id="119" creationId="{00000000-0000-0000-0000-000000000000}"/>
          </ac:picMkLst>
        </pc:picChg>
        <pc:picChg chg="mod">
          <ac:chgData name="Harvey Esajas" userId="0a5b8ba0cbced2b8" providerId="LiveId" clId="{B182B7BB-BAD4-40D7-8016-F066418E01CF}" dt="2025-04-04T01:55:45.282" v="402" actId="1076"/>
          <ac:picMkLst>
            <pc:docMk/>
            <pc:sldMk cId="0" sldId="257"/>
            <ac:picMk id="120" creationId="{00000000-0000-0000-0000-000000000000}"/>
          </ac:picMkLst>
        </pc:picChg>
      </pc:sldChg>
      <pc:sldChg chg="modSp mod">
        <pc:chgData name="Harvey Esajas" userId="0a5b8ba0cbced2b8" providerId="LiveId" clId="{B182B7BB-BAD4-40D7-8016-F066418E01CF}" dt="2025-04-04T01:35:40.209" v="83" actId="20577"/>
        <pc:sldMkLst>
          <pc:docMk/>
          <pc:sldMk cId="0" sldId="258"/>
        </pc:sldMkLst>
        <pc:spChg chg="mod">
          <ac:chgData name="Harvey Esajas" userId="0a5b8ba0cbced2b8" providerId="LiveId" clId="{B182B7BB-BAD4-40D7-8016-F066418E01CF}" dt="2025-04-04T01:35:01.394" v="76" actId="1076"/>
          <ac:spMkLst>
            <pc:docMk/>
            <pc:sldMk cId="0" sldId="258"/>
            <ac:spMk id="133" creationId="{00000000-0000-0000-0000-000000000000}"/>
          </ac:spMkLst>
        </pc:spChg>
        <pc:spChg chg="mod">
          <ac:chgData name="Harvey Esajas" userId="0a5b8ba0cbced2b8" providerId="LiveId" clId="{B182B7BB-BAD4-40D7-8016-F066418E01CF}" dt="2025-04-04T01:35:40.209" v="83" actId="20577"/>
          <ac:spMkLst>
            <pc:docMk/>
            <pc:sldMk cId="0" sldId="258"/>
            <ac:spMk id="135" creationId="{00000000-0000-0000-0000-000000000000}"/>
          </ac:spMkLst>
        </pc:spChg>
      </pc:sldChg>
      <pc:sldChg chg="modSp mod">
        <pc:chgData name="Harvey Esajas" userId="0a5b8ba0cbced2b8" providerId="LiveId" clId="{B182B7BB-BAD4-40D7-8016-F066418E01CF}" dt="2025-04-04T01:41:29.288" v="160" actId="313"/>
        <pc:sldMkLst>
          <pc:docMk/>
          <pc:sldMk cId="0" sldId="263"/>
        </pc:sldMkLst>
        <pc:spChg chg="mod">
          <ac:chgData name="Harvey Esajas" userId="0a5b8ba0cbced2b8" providerId="LiveId" clId="{B182B7BB-BAD4-40D7-8016-F066418E01CF}" dt="2025-04-04T01:41:29.288" v="160" actId="313"/>
          <ac:spMkLst>
            <pc:docMk/>
            <pc:sldMk cId="0" sldId="263"/>
            <ac:spMk id="183" creationId="{00000000-0000-0000-0000-000000000000}"/>
          </ac:spMkLst>
        </pc:spChg>
      </pc:sldChg>
      <pc:sldChg chg="modSp mod">
        <pc:chgData name="Harvey Esajas" userId="0a5b8ba0cbced2b8" providerId="LiveId" clId="{B182B7BB-BAD4-40D7-8016-F066418E01CF}" dt="2025-04-04T01:42:52.532" v="175" actId="313"/>
        <pc:sldMkLst>
          <pc:docMk/>
          <pc:sldMk cId="0" sldId="264"/>
        </pc:sldMkLst>
        <pc:spChg chg="mod">
          <ac:chgData name="Harvey Esajas" userId="0a5b8ba0cbced2b8" providerId="LiveId" clId="{B182B7BB-BAD4-40D7-8016-F066418E01CF}" dt="2025-04-04T01:42:52.532" v="175" actId="313"/>
          <ac:spMkLst>
            <pc:docMk/>
            <pc:sldMk cId="0" sldId="264"/>
            <ac:spMk id="192" creationId="{00000000-0000-0000-0000-000000000000}"/>
          </ac:spMkLst>
        </pc:spChg>
      </pc:sldChg>
      <pc:sldChg chg="modSp mod">
        <pc:chgData name="Harvey Esajas" userId="0a5b8ba0cbced2b8" providerId="LiveId" clId="{B182B7BB-BAD4-40D7-8016-F066418E01CF}" dt="2025-04-04T01:44:26.076" v="178" actId="20577"/>
        <pc:sldMkLst>
          <pc:docMk/>
          <pc:sldMk cId="0" sldId="266"/>
        </pc:sldMkLst>
        <pc:spChg chg="mod">
          <ac:chgData name="Harvey Esajas" userId="0a5b8ba0cbced2b8" providerId="LiveId" clId="{B182B7BB-BAD4-40D7-8016-F066418E01CF}" dt="2025-04-04T01:44:26.076" v="178" actId="20577"/>
          <ac:spMkLst>
            <pc:docMk/>
            <pc:sldMk cId="0" sldId="266"/>
            <ac:spMk id="214" creationId="{00000000-0000-0000-0000-000000000000}"/>
          </ac:spMkLst>
        </pc:spChg>
        <pc:spChg chg="mod">
          <ac:chgData name="Harvey Esajas" userId="0a5b8ba0cbced2b8" providerId="LiveId" clId="{B182B7BB-BAD4-40D7-8016-F066418E01CF}" dt="2025-04-04T01:43:58.091" v="176" actId="20577"/>
          <ac:spMkLst>
            <pc:docMk/>
            <pc:sldMk cId="0" sldId="266"/>
            <ac:spMk id="215" creationId="{00000000-0000-0000-0000-000000000000}"/>
          </ac:spMkLst>
        </pc:spChg>
        <pc:spChg chg="mod">
          <ac:chgData name="Harvey Esajas" userId="0a5b8ba0cbced2b8" providerId="LiveId" clId="{B182B7BB-BAD4-40D7-8016-F066418E01CF}" dt="2025-04-04T01:44:14.563" v="177" actId="20577"/>
          <ac:spMkLst>
            <pc:docMk/>
            <pc:sldMk cId="0" sldId="266"/>
            <ac:spMk id="216" creationId="{00000000-0000-0000-0000-000000000000}"/>
          </ac:spMkLst>
        </pc:spChg>
      </pc:sldChg>
      <pc:sldChg chg="addSp delSp modSp mod">
        <pc:chgData name="Harvey Esajas" userId="0a5b8ba0cbced2b8" providerId="LiveId" clId="{B182B7BB-BAD4-40D7-8016-F066418E01CF}" dt="2025-04-04T01:47:23.794" v="203" actId="1076"/>
        <pc:sldMkLst>
          <pc:docMk/>
          <pc:sldMk cId="0" sldId="267"/>
        </pc:sldMkLst>
        <pc:picChg chg="add mod">
          <ac:chgData name="Harvey Esajas" userId="0a5b8ba0cbced2b8" providerId="LiveId" clId="{B182B7BB-BAD4-40D7-8016-F066418E01CF}" dt="2025-04-04T01:46:49.074" v="190" actId="1076"/>
          <ac:picMkLst>
            <pc:docMk/>
            <pc:sldMk cId="0" sldId="267"/>
            <ac:picMk id="3" creationId="{9FCEE5C9-5F8E-4D6F-48CC-236B97BA732C}"/>
          </ac:picMkLst>
        </pc:picChg>
        <pc:picChg chg="mod">
          <ac:chgData name="Harvey Esajas" userId="0a5b8ba0cbced2b8" providerId="LiveId" clId="{B182B7BB-BAD4-40D7-8016-F066418E01CF}" dt="2025-04-04T01:46:54.410" v="192" actId="1076"/>
          <ac:picMkLst>
            <pc:docMk/>
            <pc:sldMk cId="0" sldId="267"/>
            <ac:picMk id="226" creationId="{00000000-0000-0000-0000-000000000000}"/>
          </ac:picMkLst>
        </pc:picChg>
        <pc:picChg chg="mod">
          <ac:chgData name="Harvey Esajas" userId="0a5b8ba0cbced2b8" providerId="LiveId" clId="{B182B7BB-BAD4-40D7-8016-F066418E01CF}" dt="2025-04-04T01:46:58.350" v="194" actId="1076"/>
          <ac:picMkLst>
            <pc:docMk/>
            <pc:sldMk cId="0" sldId="267"/>
            <ac:picMk id="231" creationId="{00000000-0000-0000-0000-000000000000}"/>
          </ac:picMkLst>
        </pc:picChg>
        <pc:picChg chg="mod">
          <ac:chgData name="Harvey Esajas" userId="0a5b8ba0cbced2b8" providerId="LiveId" clId="{B182B7BB-BAD4-40D7-8016-F066418E01CF}" dt="2025-04-04T01:47:12.802" v="199" actId="1076"/>
          <ac:picMkLst>
            <pc:docMk/>
            <pc:sldMk cId="0" sldId="267"/>
            <ac:picMk id="232" creationId="{00000000-0000-0000-0000-000000000000}"/>
          </ac:picMkLst>
        </pc:picChg>
        <pc:picChg chg="mod">
          <ac:chgData name="Harvey Esajas" userId="0a5b8ba0cbced2b8" providerId="LiveId" clId="{B182B7BB-BAD4-40D7-8016-F066418E01CF}" dt="2025-04-04T01:47:00.009" v="195" actId="1076"/>
          <ac:picMkLst>
            <pc:docMk/>
            <pc:sldMk cId="0" sldId="267"/>
            <ac:picMk id="233" creationId="{00000000-0000-0000-0000-000000000000}"/>
          </ac:picMkLst>
        </pc:picChg>
        <pc:picChg chg="mod">
          <ac:chgData name="Harvey Esajas" userId="0a5b8ba0cbced2b8" providerId="LiveId" clId="{B182B7BB-BAD4-40D7-8016-F066418E01CF}" dt="2025-04-04T01:46:52.104" v="191" actId="1076"/>
          <ac:picMkLst>
            <pc:docMk/>
            <pc:sldMk cId="0" sldId="267"/>
            <ac:picMk id="234" creationId="{00000000-0000-0000-0000-000000000000}"/>
          </ac:picMkLst>
        </pc:picChg>
        <pc:picChg chg="mod">
          <ac:chgData name="Harvey Esajas" userId="0a5b8ba0cbced2b8" providerId="LiveId" clId="{B182B7BB-BAD4-40D7-8016-F066418E01CF}" dt="2025-04-04T01:47:10.026" v="198" actId="1076"/>
          <ac:picMkLst>
            <pc:docMk/>
            <pc:sldMk cId="0" sldId="267"/>
            <ac:picMk id="235" creationId="{00000000-0000-0000-0000-000000000000}"/>
          </ac:picMkLst>
        </pc:picChg>
        <pc:picChg chg="mod">
          <ac:chgData name="Harvey Esajas" userId="0a5b8ba0cbced2b8" providerId="LiveId" clId="{B182B7BB-BAD4-40D7-8016-F066418E01CF}" dt="2025-04-04T01:47:23.794" v="203" actId="1076"/>
          <ac:picMkLst>
            <pc:docMk/>
            <pc:sldMk cId="0" sldId="267"/>
            <ac:picMk id="237" creationId="{00000000-0000-0000-0000-000000000000}"/>
          </ac:picMkLst>
        </pc:picChg>
        <pc:picChg chg="mod">
          <ac:chgData name="Harvey Esajas" userId="0a5b8ba0cbced2b8" providerId="LiveId" clId="{B182B7BB-BAD4-40D7-8016-F066418E01CF}" dt="2025-04-04T01:46:56.391" v="193" actId="1076"/>
          <ac:picMkLst>
            <pc:docMk/>
            <pc:sldMk cId="0" sldId="267"/>
            <ac:picMk id="238" creationId="{00000000-0000-0000-0000-000000000000}"/>
          </ac:picMkLst>
        </pc:picChg>
        <pc:picChg chg="mod">
          <ac:chgData name="Harvey Esajas" userId="0a5b8ba0cbced2b8" providerId="LiveId" clId="{B182B7BB-BAD4-40D7-8016-F066418E01CF}" dt="2025-04-04T01:47:01.770" v="196" actId="1076"/>
          <ac:picMkLst>
            <pc:docMk/>
            <pc:sldMk cId="0" sldId="267"/>
            <ac:picMk id="239" creationId="{00000000-0000-0000-0000-000000000000}"/>
          </ac:picMkLst>
        </pc:picChg>
        <pc:picChg chg="del">
          <ac:chgData name="Harvey Esajas" userId="0a5b8ba0cbced2b8" providerId="LiveId" clId="{B182B7BB-BAD4-40D7-8016-F066418E01CF}" dt="2025-04-04T01:46:38.849" v="187" actId="478"/>
          <ac:picMkLst>
            <pc:docMk/>
            <pc:sldMk cId="0" sldId="267"/>
            <ac:picMk id="247" creationId="{00000000-0000-0000-0000-000000000000}"/>
          </ac:picMkLst>
        </pc:picChg>
      </pc:sldChg>
      <pc:sldChg chg="modSp mod">
        <pc:chgData name="Harvey Esajas" userId="0a5b8ba0cbced2b8" providerId="LiveId" clId="{B182B7BB-BAD4-40D7-8016-F066418E01CF}" dt="2025-04-04T01:50:12.806" v="226" actId="20577"/>
        <pc:sldMkLst>
          <pc:docMk/>
          <pc:sldMk cId="0" sldId="268"/>
        </pc:sldMkLst>
        <pc:spChg chg="mod">
          <ac:chgData name="Harvey Esajas" userId="0a5b8ba0cbced2b8" providerId="LiveId" clId="{B182B7BB-BAD4-40D7-8016-F066418E01CF}" dt="2025-04-04T01:47:51.132" v="204" actId="1076"/>
          <ac:spMkLst>
            <pc:docMk/>
            <pc:sldMk cId="0" sldId="268"/>
            <ac:spMk id="252" creationId="{00000000-0000-0000-0000-000000000000}"/>
          </ac:spMkLst>
        </pc:spChg>
        <pc:spChg chg="mod">
          <ac:chgData name="Harvey Esajas" userId="0a5b8ba0cbced2b8" providerId="LiveId" clId="{B182B7BB-BAD4-40D7-8016-F066418E01CF}" dt="2025-04-04T01:49:03.176" v="215" actId="20577"/>
          <ac:spMkLst>
            <pc:docMk/>
            <pc:sldMk cId="0" sldId="268"/>
            <ac:spMk id="255" creationId="{00000000-0000-0000-0000-000000000000}"/>
          </ac:spMkLst>
        </pc:spChg>
        <pc:spChg chg="mod">
          <ac:chgData name="Harvey Esajas" userId="0a5b8ba0cbced2b8" providerId="LiveId" clId="{B182B7BB-BAD4-40D7-8016-F066418E01CF}" dt="2025-04-04T01:49:50.170" v="222" actId="14100"/>
          <ac:spMkLst>
            <pc:docMk/>
            <pc:sldMk cId="0" sldId="268"/>
            <ac:spMk id="256" creationId="{00000000-0000-0000-0000-000000000000}"/>
          </ac:spMkLst>
        </pc:spChg>
        <pc:spChg chg="mod">
          <ac:chgData name="Harvey Esajas" userId="0a5b8ba0cbced2b8" providerId="LiveId" clId="{B182B7BB-BAD4-40D7-8016-F066418E01CF}" dt="2025-04-04T01:49:47.129" v="221" actId="1076"/>
          <ac:spMkLst>
            <pc:docMk/>
            <pc:sldMk cId="0" sldId="268"/>
            <ac:spMk id="257" creationId="{00000000-0000-0000-0000-000000000000}"/>
          </ac:spMkLst>
        </pc:spChg>
        <pc:spChg chg="mod">
          <ac:chgData name="Harvey Esajas" userId="0a5b8ba0cbced2b8" providerId="LiveId" clId="{B182B7BB-BAD4-40D7-8016-F066418E01CF}" dt="2025-04-04T01:48:14.258" v="208" actId="1076"/>
          <ac:spMkLst>
            <pc:docMk/>
            <pc:sldMk cId="0" sldId="268"/>
            <ac:spMk id="258" creationId="{00000000-0000-0000-0000-000000000000}"/>
          </ac:spMkLst>
        </pc:spChg>
        <pc:spChg chg="mod">
          <ac:chgData name="Harvey Esajas" userId="0a5b8ba0cbced2b8" providerId="LiveId" clId="{B182B7BB-BAD4-40D7-8016-F066418E01CF}" dt="2025-04-04T01:50:12.806" v="226" actId="20577"/>
          <ac:spMkLst>
            <pc:docMk/>
            <pc:sldMk cId="0" sldId="268"/>
            <ac:spMk id="262" creationId="{00000000-0000-0000-0000-000000000000}"/>
          </ac:spMkLst>
        </pc:spChg>
      </pc:sldChg>
      <pc:sldChg chg="modSp mod">
        <pc:chgData name="Harvey Esajas" userId="0a5b8ba0cbced2b8" providerId="LiveId" clId="{B182B7BB-BAD4-40D7-8016-F066418E01CF}" dt="2025-04-04T02:05:33.594" v="439" actId="1076"/>
        <pc:sldMkLst>
          <pc:docMk/>
          <pc:sldMk cId="0" sldId="269"/>
        </pc:sldMkLst>
        <pc:spChg chg="mod">
          <ac:chgData name="Harvey Esajas" userId="0a5b8ba0cbced2b8" providerId="LiveId" clId="{B182B7BB-BAD4-40D7-8016-F066418E01CF}" dt="2025-04-04T02:05:33.594" v="439" actId="1076"/>
          <ac:spMkLst>
            <pc:docMk/>
            <pc:sldMk cId="0" sldId="269"/>
            <ac:spMk id="270"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5" name="Google Shape;195;p1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9" name="Google Shape;209;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p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2" name="Google Shape;222;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p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0" name="Google Shape;250;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5" name="Google Shape;265;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3" name="Google Shape;93;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0" name="Google Shape;13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8" name="Google Shape;138;p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6" name="Google Shape;146;p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7" name="Google Shape;157;p9: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9" name="Google Shape;169;p1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7" name="Google Shape;177;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6" name="Google Shape;186;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
        <p:cNvGrpSpPr/>
        <p:nvPr/>
      </p:nvGrpSpPr>
      <p:grpSpPr>
        <a:xfrm>
          <a:off x="0" y="0"/>
          <a:ext cx="0" cy="0"/>
          <a:chOff x="0" y="0"/>
          <a:chExt cx="0" cy="0"/>
        </a:xfrm>
      </p:grpSpPr>
      <p:sp>
        <p:nvSpPr>
          <p:cNvPr id="12" name="Google Shape;12;p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Play"/>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nl-NL"/>
              <a:t>‹nr.›</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nl-NL"/>
              <a:t>‹nr.›</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nl-NL"/>
              <a:t>‹nr.›</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7"/>
        <p:cNvGrpSpPr/>
        <p:nvPr/>
      </p:nvGrpSpPr>
      <p:grpSpPr>
        <a:xfrm>
          <a:off x="0" y="0"/>
          <a:ext cx="0" cy="0"/>
          <a:chOff x="0" y="0"/>
          <a:chExt cx="0" cy="0"/>
        </a:xfrm>
      </p:grpSpPr>
      <p:sp>
        <p:nvSpPr>
          <p:cNvPr id="18" name="Google Shape;18;p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3"/>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3"/>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 name="Google Shape;21;p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nl-NL"/>
              <a:t>‹nr.›</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4"/>
        <p:cNvGrpSpPr/>
        <p:nvPr/>
      </p:nvGrpSpPr>
      <p:grpSpPr>
        <a:xfrm>
          <a:off x="0" y="0"/>
          <a:ext cx="0" cy="0"/>
          <a:chOff x="0" y="0"/>
          <a:chExt cx="0" cy="0"/>
        </a:xfrm>
      </p:grpSpPr>
      <p:sp>
        <p:nvSpPr>
          <p:cNvPr id="25" name="Google Shape;25;p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 name="Google Shape;26;p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 name="Google Shape;27;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nl-NL"/>
              <a:t>‹nr.›</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0"/>
        <p:cNvGrpSpPr/>
        <p:nvPr/>
      </p:nvGrpSpPr>
      <p:grpSpPr>
        <a:xfrm>
          <a:off x="0" y="0"/>
          <a:ext cx="0" cy="0"/>
          <a:chOff x="0" y="0"/>
          <a:chExt cx="0" cy="0"/>
        </a:xfrm>
      </p:grpSpPr>
      <p:sp>
        <p:nvSpPr>
          <p:cNvPr id="31" name="Google Shape;31;p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Play"/>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 name="Google Shape;32;p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757575"/>
              </a:buClr>
              <a:buSzPts val="2400"/>
              <a:buNone/>
              <a:defRPr sz="2400">
                <a:solidFill>
                  <a:srgbClr val="757575"/>
                </a:solidFill>
              </a:defRPr>
            </a:lvl1pPr>
            <a:lvl2pPr marL="914400" lvl="1" indent="-228600" algn="l">
              <a:lnSpc>
                <a:spcPct val="90000"/>
              </a:lnSpc>
              <a:spcBef>
                <a:spcPts val="500"/>
              </a:spcBef>
              <a:spcAft>
                <a:spcPts val="0"/>
              </a:spcAft>
              <a:buClr>
                <a:srgbClr val="757575"/>
              </a:buClr>
              <a:buSzPts val="2000"/>
              <a:buNone/>
              <a:defRPr sz="2000">
                <a:solidFill>
                  <a:srgbClr val="757575"/>
                </a:solidFill>
              </a:defRPr>
            </a:lvl2pPr>
            <a:lvl3pPr marL="1371600" lvl="2" indent="-228600" algn="l">
              <a:lnSpc>
                <a:spcPct val="90000"/>
              </a:lnSpc>
              <a:spcBef>
                <a:spcPts val="500"/>
              </a:spcBef>
              <a:spcAft>
                <a:spcPts val="0"/>
              </a:spcAft>
              <a:buClr>
                <a:srgbClr val="757575"/>
              </a:buClr>
              <a:buSzPts val="1800"/>
              <a:buNone/>
              <a:defRPr sz="1800">
                <a:solidFill>
                  <a:srgbClr val="757575"/>
                </a:solidFill>
              </a:defRPr>
            </a:lvl3pPr>
            <a:lvl4pPr marL="1828800" lvl="3" indent="-228600" algn="l">
              <a:lnSpc>
                <a:spcPct val="90000"/>
              </a:lnSpc>
              <a:spcBef>
                <a:spcPts val="500"/>
              </a:spcBef>
              <a:spcAft>
                <a:spcPts val="0"/>
              </a:spcAft>
              <a:buClr>
                <a:srgbClr val="757575"/>
              </a:buClr>
              <a:buSzPts val="1600"/>
              <a:buNone/>
              <a:defRPr sz="1600">
                <a:solidFill>
                  <a:srgbClr val="757575"/>
                </a:solidFill>
              </a:defRPr>
            </a:lvl4pPr>
            <a:lvl5pPr marL="2286000" lvl="4" indent="-228600" algn="l">
              <a:lnSpc>
                <a:spcPct val="90000"/>
              </a:lnSpc>
              <a:spcBef>
                <a:spcPts val="500"/>
              </a:spcBef>
              <a:spcAft>
                <a:spcPts val="0"/>
              </a:spcAft>
              <a:buClr>
                <a:srgbClr val="757575"/>
              </a:buClr>
              <a:buSzPts val="1600"/>
              <a:buNone/>
              <a:defRPr sz="1600">
                <a:solidFill>
                  <a:srgbClr val="757575"/>
                </a:solidFill>
              </a:defRPr>
            </a:lvl5pPr>
            <a:lvl6pPr marL="2743200" lvl="5" indent="-228600" algn="l">
              <a:lnSpc>
                <a:spcPct val="90000"/>
              </a:lnSpc>
              <a:spcBef>
                <a:spcPts val="500"/>
              </a:spcBef>
              <a:spcAft>
                <a:spcPts val="0"/>
              </a:spcAft>
              <a:buClr>
                <a:srgbClr val="757575"/>
              </a:buClr>
              <a:buSzPts val="1600"/>
              <a:buNone/>
              <a:defRPr sz="1600">
                <a:solidFill>
                  <a:srgbClr val="757575"/>
                </a:solidFill>
              </a:defRPr>
            </a:lvl6pPr>
            <a:lvl7pPr marL="3200400" lvl="6" indent="-228600" algn="l">
              <a:lnSpc>
                <a:spcPct val="90000"/>
              </a:lnSpc>
              <a:spcBef>
                <a:spcPts val="500"/>
              </a:spcBef>
              <a:spcAft>
                <a:spcPts val="0"/>
              </a:spcAft>
              <a:buClr>
                <a:srgbClr val="757575"/>
              </a:buClr>
              <a:buSzPts val="1600"/>
              <a:buNone/>
              <a:defRPr sz="1600">
                <a:solidFill>
                  <a:srgbClr val="757575"/>
                </a:solidFill>
              </a:defRPr>
            </a:lvl7pPr>
            <a:lvl8pPr marL="3657600" lvl="7" indent="-228600" algn="l">
              <a:lnSpc>
                <a:spcPct val="90000"/>
              </a:lnSpc>
              <a:spcBef>
                <a:spcPts val="500"/>
              </a:spcBef>
              <a:spcAft>
                <a:spcPts val="0"/>
              </a:spcAft>
              <a:buClr>
                <a:srgbClr val="757575"/>
              </a:buClr>
              <a:buSzPts val="1600"/>
              <a:buNone/>
              <a:defRPr sz="1600">
                <a:solidFill>
                  <a:srgbClr val="757575"/>
                </a:solidFill>
              </a:defRPr>
            </a:lvl8pPr>
            <a:lvl9pPr marL="4114800" lvl="8" indent="-228600" algn="l">
              <a:lnSpc>
                <a:spcPct val="90000"/>
              </a:lnSpc>
              <a:spcBef>
                <a:spcPts val="500"/>
              </a:spcBef>
              <a:spcAft>
                <a:spcPts val="0"/>
              </a:spcAft>
              <a:buClr>
                <a:srgbClr val="757575"/>
              </a:buClr>
              <a:buSzPts val="1600"/>
              <a:buNone/>
              <a:defRPr sz="1600">
                <a:solidFill>
                  <a:srgbClr val="757575"/>
                </a:solidFill>
              </a:defRPr>
            </a:lvl9pPr>
          </a:lstStyle>
          <a:p>
            <a:endParaRPr/>
          </a:p>
        </p:txBody>
      </p:sp>
      <p:sp>
        <p:nvSpPr>
          <p:cNvPr id="33" name="Google Shape;33;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nl-NL"/>
              <a:t>‹nr.›</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6"/>
        <p:cNvGrpSpPr/>
        <p:nvPr/>
      </p:nvGrpSpPr>
      <p:grpSpPr>
        <a:xfrm>
          <a:off x="0" y="0"/>
          <a:ext cx="0" cy="0"/>
          <a:chOff x="0" y="0"/>
          <a:chExt cx="0" cy="0"/>
        </a:xfrm>
      </p:grpSpPr>
      <p:sp>
        <p:nvSpPr>
          <p:cNvPr id="37" name="Google Shape;37;p6"/>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6"/>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9" name="Google Shape;39;p6"/>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6"/>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1" name="Google Shape;41;p6"/>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nl-NL"/>
              <a:t>‹nr.›</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5"/>
        <p:cNvGrpSpPr/>
        <p:nvPr/>
      </p:nvGrpSpPr>
      <p:grpSpPr>
        <a:xfrm>
          <a:off x="0" y="0"/>
          <a:ext cx="0" cy="0"/>
          <a:chOff x="0" y="0"/>
          <a:chExt cx="0" cy="0"/>
        </a:xfrm>
      </p:grpSpPr>
      <p:sp>
        <p:nvSpPr>
          <p:cNvPr id="46" name="Google Shape;46;p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nl-NL"/>
              <a:t>‹nr.›</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nl-NL"/>
              <a:t>‹nr.›</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Play"/>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nl-NL"/>
              <a:t>‹nr.›</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Play"/>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0"/>
          <p:cNvSpPr>
            <a:spLocks noGrp="1"/>
          </p:cNvSpPr>
          <p:nvPr>
            <p:ph type="pic" idx="2"/>
          </p:nvPr>
        </p:nvSpPr>
        <p:spPr>
          <a:xfrm>
            <a:off x="5183188" y="987425"/>
            <a:ext cx="6172200" cy="4873625"/>
          </a:xfrm>
          <a:prstGeom prst="rect">
            <a:avLst/>
          </a:prstGeom>
          <a:noFill/>
          <a:ln>
            <a:noFill/>
          </a:ln>
        </p:spPr>
      </p:sp>
      <p:sp>
        <p:nvSpPr>
          <p:cNvPr id="64" name="Google Shape;64;p1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nl-NL"/>
              <a:t>‹nr.›</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Play"/>
              <a:buNone/>
              <a:defRPr sz="4400" b="0" i="0" u="none" strike="noStrike" cap="none">
                <a:solidFill>
                  <a:schemeClr val="dk1"/>
                </a:solidFill>
                <a:latin typeface="Play"/>
                <a:ea typeface="Play"/>
                <a:cs typeface="Play"/>
                <a:sym typeface="Play"/>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8" name="Google Shape;8;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757575"/>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9" name="Google Shape;9;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757575"/>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0" name="Google Shape;10;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757575"/>
                </a:solidFill>
                <a:latin typeface="Arial"/>
                <a:ea typeface="Arial"/>
                <a:cs typeface="Arial"/>
                <a:sym typeface="Arial"/>
              </a:defRPr>
            </a:lvl1pPr>
            <a:lvl2pPr marL="0" marR="0" lvl="1" indent="0" algn="r" rtl="0">
              <a:spcBef>
                <a:spcPts val="0"/>
              </a:spcBef>
              <a:buNone/>
              <a:defRPr sz="1200" b="0" i="0" u="none" strike="noStrike" cap="none">
                <a:solidFill>
                  <a:srgbClr val="757575"/>
                </a:solidFill>
                <a:latin typeface="Arial"/>
                <a:ea typeface="Arial"/>
                <a:cs typeface="Arial"/>
                <a:sym typeface="Arial"/>
              </a:defRPr>
            </a:lvl2pPr>
            <a:lvl3pPr marL="0" marR="0" lvl="2" indent="0" algn="r" rtl="0">
              <a:spcBef>
                <a:spcPts val="0"/>
              </a:spcBef>
              <a:buNone/>
              <a:defRPr sz="1200" b="0" i="0" u="none" strike="noStrike" cap="none">
                <a:solidFill>
                  <a:srgbClr val="757575"/>
                </a:solidFill>
                <a:latin typeface="Arial"/>
                <a:ea typeface="Arial"/>
                <a:cs typeface="Arial"/>
                <a:sym typeface="Arial"/>
              </a:defRPr>
            </a:lvl3pPr>
            <a:lvl4pPr marL="0" marR="0" lvl="3" indent="0" algn="r" rtl="0">
              <a:spcBef>
                <a:spcPts val="0"/>
              </a:spcBef>
              <a:buNone/>
              <a:defRPr sz="1200" b="0" i="0" u="none" strike="noStrike" cap="none">
                <a:solidFill>
                  <a:srgbClr val="757575"/>
                </a:solidFill>
                <a:latin typeface="Arial"/>
                <a:ea typeface="Arial"/>
                <a:cs typeface="Arial"/>
                <a:sym typeface="Arial"/>
              </a:defRPr>
            </a:lvl4pPr>
            <a:lvl5pPr marL="0" marR="0" lvl="4" indent="0" algn="r" rtl="0">
              <a:spcBef>
                <a:spcPts val="0"/>
              </a:spcBef>
              <a:buNone/>
              <a:defRPr sz="1200" b="0" i="0" u="none" strike="noStrike" cap="none">
                <a:solidFill>
                  <a:srgbClr val="757575"/>
                </a:solidFill>
                <a:latin typeface="Arial"/>
                <a:ea typeface="Arial"/>
                <a:cs typeface="Arial"/>
                <a:sym typeface="Arial"/>
              </a:defRPr>
            </a:lvl5pPr>
            <a:lvl6pPr marL="0" marR="0" lvl="5" indent="0" algn="r" rtl="0">
              <a:spcBef>
                <a:spcPts val="0"/>
              </a:spcBef>
              <a:buNone/>
              <a:defRPr sz="1200" b="0" i="0" u="none" strike="noStrike" cap="none">
                <a:solidFill>
                  <a:srgbClr val="757575"/>
                </a:solidFill>
                <a:latin typeface="Arial"/>
                <a:ea typeface="Arial"/>
                <a:cs typeface="Arial"/>
                <a:sym typeface="Arial"/>
              </a:defRPr>
            </a:lvl6pPr>
            <a:lvl7pPr marL="0" marR="0" lvl="6" indent="0" algn="r" rtl="0">
              <a:spcBef>
                <a:spcPts val="0"/>
              </a:spcBef>
              <a:buNone/>
              <a:defRPr sz="1200" b="0" i="0" u="none" strike="noStrike" cap="none">
                <a:solidFill>
                  <a:srgbClr val="757575"/>
                </a:solidFill>
                <a:latin typeface="Arial"/>
                <a:ea typeface="Arial"/>
                <a:cs typeface="Arial"/>
                <a:sym typeface="Arial"/>
              </a:defRPr>
            </a:lvl7pPr>
            <a:lvl8pPr marL="0" marR="0" lvl="7" indent="0" algn="r" rtl="0">
              <a:spcBef>
                <a:spcPts val="0"/>
              </a:spcBef>
              <a:buNone/>
              <a:defRPr sz="1200" b="0" i="0" u="none" strike="noStrike" cap="none">
                <a:solidFill>
                  <a:srgbClr val="757575"/>
                </a:solidFill>
                <a:latin typeface="Arial"/>
                <a:ea typeface="Arial"/>
                <a:cs typeface="Arial"/>
                <a:sym typeface="Arial"/>
              </a:defRPr>
            </a:lvl8pPr>
            <a:lvl9pPr marL="0" marR="0" lvl="8" indent="0" algn="r" rtl="0">
              <a:spcBef>
                <a:spcPts val="0"/>
              </a:spcBef>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NL"/>
              <a:t>‹nr.›</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isportspecial.eu/"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hyperlink" Target="http://www.isportspecial.eu/"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hyperlink" Target="http://www.isportspecial.eu/"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18" Type="http://schemas.openxmlformats.org/officeDocument/2006/relationships/image" Target="../media/image38.jpg"/><Relationship Id="rId3" Type="http://schemas.openxmlformats.org/officeDocument/2006/relationships/image" Target="../media/image24.jpg"/><Relationship Id="rId7" Type="http://schemas.openxmlformats.org/officeDocument/2006/relationships/image" Target="../media/image27.png"/><Relationship Id="rId12" Type="http://schemas.openxmlformats.org/officeDocument/2006/relationships/image" Target="../media/image32.png"/><Relationship Id="rId17" Type="http://schemas.openxmlformats.org/officeDocument/2006/relationships/image" Target="../media/image37.jpg"/><Relationship Id="rId2" Type="http://schemas.openxmlformats.org/officeDocument/2006/relationships/notesSlide" Target="../notesSlides/notesSlide12.xml"/><Relationship Id="rId16" Type="http://schemas.openxmlformats.org/officeDocument/2006/relationships/image" Target="../media/image36.jpg"/><Relationship Id="rId20" Type="http://schemas.openxmlformats.org/officeDocument/2006/relationships/image" Target="../media/image40.jpg"/><Relationship Id="rId1" Type="http://schemas.openxmlformats.org/officeDocument/2006/relationships/slideLayout" Target="../slideLayouts/slideLayout2.xml"/><Relationship Id="rId6" Type="http://schemas.openxmlformats.org/officeDocument/2006/relationships/image" Target="../media/image26.png"/><Relationship Id="rId11" Type="http://schemas.openxmlformats.org/officeDocument/2006/relationships/image" Target="../media/image31.jpg"/><Relationship Id="rId5" Type="http://schemas.openxmlformats.org/officeDocument/2006/relationships/image" Target="../media/image25.png"/><Relationship Id="rId15" Type="http://schemas.openxmlformats.org/officeDocument/2006/relationships/image" Target="../media/image35.png"/><Relationship Id="rId10" Type="http://schemas.openxmlformats.org/officeDocument/2006/relationships/image" Target="../media/image30.png"/><Relationship Id="rId19" Type="http://schemas.openxmlformats.org/officeDocument/2006/relationships/image" Target="../media/image39.png"/><Relationship Id="rId4" Type="http://schemas.openxmlformats.org/officeDocument/2006/relationships/hyperlink" Target="http://www.isportspecial.eu/" TargetMode="External"/><Relationship Id="rId9" Type="http://schemas.openxmlformats.org/officeDocument/2006/relationships/image" Target="../media/image29.png"/><Relationship Id="rId1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hyperlink" Target="http://www.isportspecial.eu/"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hyperlink" Target="http://www.isportspecial.eu/"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hyperlink" Target="http://www.isportspecial.eu/" TargetMode="External"/><Relationship Id="rId7" Type="http://schemas.openxmlformats.org/officeDocument/2006/relationships/image" Target="../media/image6.jpg"/><Relationship Id="rId12" Type="http://schemas.openxmlformats.org/officeDocument/2006/relationships/image" Target="../media/image11.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jpg"/><Relationship Id="rId11" Type="http://schemas.openxmlformats.org/officeDocument/2006/relationships/image" Target="../media/image10.jpg"/><Relationship Id="rId5" Type="http://schemas.openxmlformats.org/officeDocument/2006/relationships/image" Target="../media/image4.jpg"/><Relationship Id="rId10" Type="http://schemas.openxmlformats.org/officeDocument/2006/relationships/image" Target="../media/image9.jpg"/><Relationship Id="rId4" Type="http://schemas.openxmlformats.org/officeDocument/2006/relationships/image" Target="../media/image3.jpg"/><Relationship Id="rId9" Type="http://schemas.openxmlformats.org/officeDocument/2006/relationships/image" Target="../media/image8.jp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www.isportspecial.eu/"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www.isportspecial.eu/"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www.isportspecial.eu/"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5.jpg"/><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hyperlink" Target="http://www.isportspecial.eu/"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http://www.isportspecial.eu/"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hyperlink" Target="http://www.isportspecial.eu/"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3"/>
        <p:cNvGrpSpPr/>
        <p:nvPr/>
      </p:nvGrpSpPr>
      <p:grpSpPr>
        <a:xfrm>
          <a:off x="0" y="0"/>
          <a:ext cx="0" cy="0"/>
          <a:chOff x="0" y="0"/>
          <a:chExt cx="0" cy="0"/>
        </a:xfrm>
      </p:grpSpPr>
      <p:sp>
        <p:nvSpPr>
          <p:cNvPr id="84" name="Google Shape;84;p1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3A3A3A"/>
              </a:buClr>
              <a:buSzPts val="7200"/>
              <a:buFont typeface="Poppins"/>
              <a:buNone/>
            </a:pPr>
            <a:r>
              <a:rPr lang="nl-NL" sz="7200">
                <a:solidFill>
                  <a:srgbClr val="3A3A3A"/>
                </a:solidFill>
                <a:latin typeface="Poppins"/>
                <a:ea typeface="Poppins"/>
                <a:cs typeface="Poppins"/>
                <a:sym typeface="Poppins"/>
              </a:rPr>
              <a:t>‘Adopteer een kind’</a:t>
            </a:r>
            <a:endParaRPr sz="7200">
              <a:solidFill>
                <a:srgbClr val="3A3A3A"/>
              </a:solidFill>
              <a:latin typeface="Poppins"/>
              <a:ea typeface="Poppins"/>
              <a:cs typeface="Poppins"/>
              <a:sym typeface="Poppins"/>
            </a:endParaRPr>
          </a:p>
        </p:txBody>
      </p:sp>
      <p:sp>
        <p:nvSpPr>
          <p:cNvPr id="85" name="Google Shape;85;p1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rgbClr val="C00000"/>
              </a:buClr>
              <a:buSzPts val="3200"/>
              <a:buNone/>
            </a:pPr>
            <a:br>
              <a:rPr lang="nl-NL" sz="3200">
                <a:solidFill>
                  <a:srgbClr val="C00000"/>
                </a:solidFill>
                <a:latin typeface="Poppins"/>
                <a:ea typeface="Poppins"/>
                <a:cs typeface="Poppins"/>
                <a:sym typeface="Poppins"/>
              </a:rPr>
            </a:br>
            <a:endParaRPr sz="3200">
              <a:solidFill>
                <a:srgbClr val="C00000"/>
              </a:solidFill>
              <a:latin typeface="Poppins"/>
              <a:ea typeface="Poppins"/>
              <a:cs typeface="Poppins"/>
              <a:sym typeface="Poppins"/>
            </a:endParaRPr>
          </a:p>
        </p:txBody>
      </p:sp>
      <p:sp>
        <p:nvSpPr>
          <p:cNvPr id="86" name="Google Shape;86;p13"/>
          <p:cNvSpPr txBox="1"/>
          <p:nvPr/>
        </p:nvSpPr>
        <p:spPr>
          <a:xfrm>
            <a:off x="3199225" y="6070859"/>
            <a:ext cx="6256200" cy="269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C00000"/>
              </a:buClr>
              <a:buSzPts val="1050"/>
              <a:buFont typeface="Poppins"/>
              <a:buNone/>
            </a:pPr>
            <a:r>
              <a:rPr lang="nl-NL" sz="1150" b="1" i="0" u="none" strike="noStrike" cap="none">
                <a:solidFill>
                  <a:srgbClr val="C00000"/>
                </a:solidFill>
                <a:latin typeface="Poppins"/>
                <a:ea typeface="Poppins"/>
                <a:cs typeface="Poppins"/>
                <a:sym typeface="Poppins"/>
              </a:rPr>
              <a:t>Neem direct contact op</a:t>
            </a:r>
            <a:r>
              <a:rPr lang="nl-NL" sz="1150" b="0" i="0" u="none" strike="noStrike" cap="none">
                <a:solidFill>
                  <a:srgbClr val="C00000"/>
                </a:solidFill>
                <a:latin typeface="Poppins"/>
                <a:ea typeface="Poppins"/>
                <a:cs typeface="Poppins"/>
                <a:sym typeface="Poppins"/>
              </a:rPr>
              <a:t>: +31 6 51960197  diana@isportspecial </a:t>
            </a:r>
            <a:r>
              <a:rPr lang="nl-NL" sz="1150" b="0" i="0" u="sng" strike="noStrike" cap="none">
                <a:solidFill>
                  <a:srgbClr val="C00000"/>
                </a:solidFill>
                <a:latin typeface="Poppins"/>
                <a:ea typeface="Poppins"/>
                <a:cs typeface="Poppins"/>
                <a:sym typeface="Poppins"/>
                <a:hlinkClick r:id="rId3">
                  <a:extLst>
                    <a:ext uri="{A12FA001-AC4F-418D-AE19-62706E023703}">
                      <ahyp:hlinkClr xmlns:ahyp="http://schemas.microsoft.com/office/drawing/2018/hyperlinkcolor" val="tx"/>
                    </a:ext>
                  </a:extLst>
                </a:hlinkClick>
              </a:rPr>
              <a:t>www.isportspecial.eu</a:t>
            </a:r>
            <a:r>
              <a:rPr lang="nl-NL" sz="1150" b="0" i="0" u="none" strike="noStrike" cap="none">
                <a:solidFill>
                  <a:srgbClr val="C00000"/>
                </a:solidFill>
                <a:latin typeface="Poppins"/>
                <a:ea typeface="Poppins"/>
                <a:cs typeface="Poppins"/>
                <a:sym typeface="Poppins"/>
              </a:rPr>
              <a:t> </a:t>
            </a:r>
            <a:endParaRPr sz="1500"/>
          </a:p>
        </p:txBody>
      </p:sp>
      <p:sp>
        <p:nvSpPr>
          <p:cNvPr id="87" name="Google Shape;87;p13"/>
          <p:cNvSpPr txBox="1"/>
          <p:nvPr/>
        </p:nvSpPr>
        <p:spPr>
          <a:xfrm>
            <a:off x="1629995" y="3681583"/>
            <a:ext cx="9144000" cy="1655700"/>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rgbClr val="C00000"/>
              </a:buClr>
              <a:buSzPts val="1400"/>
              <a:buFont typeface="Arial"/>
              <a:buNone/>
            </a:pPr>
            <a:r>
              <a:rPr lang="nl-NL" sz="1900" b="0" i="0" u="none" strike="noStrike" cap="none">
                <a:solidFill>
                  <a:srgbClr val="C00000"/>
                </a:solidFill>
                <a:latin typeface="Poppins"/>
                <a:ea typeface="Poppins"/>
                <a:cs typeface="Poppins"/>
                <a:sym typeface="Poppins"/>
              </a:rPr>
              <a:t>Zichtbaar impact op uw community en merk met minimale inspanning.</a:t>
            </a:r>
            <a:endParaRPr sz="1900" b="0" i="0" u="none" strike="noStrike" cap="none">
              <a:solidFill>
                <a:srgbClr val="C00000"/>
              </a:solidFill>
              <a:latin typeface="Poppins"/>
              <a:ea typeface="Poppins"/>
              <a:cs typeface="Poppins"/>
              <a:sym typeface="Poppins"/>
            </a:endParaRPr>
          </a:p>
        </p:txBody>
      </p:sp>
      <p:sp>
        <p:nvSpPr>
          <p:cNvPr id="88" name="Google Shape;88;p13"/>
          <p:cNvSpPr txBox="1"/>
          <p:nvPr/>
        </p:nvSpPr>
        <p:spPr>
          <a:xfrm rot="5400000">
            <a:off x="8938260" y="3702277"/>
            <a:ext cx="6096000" cy="21544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C00000"/>
              </a:buClr>
              <a:buSzPts val="800"/>
              <a:buFont typeface="Poppins"/>
              <a:buNone/>
            </a:pPr>
            <a:r>
              <a:rPr lang="nl-NL" sz="800" b="0" i="0" u="sng" strike="noStrike" cap="none">
                <a:solidFill>
                  <a:srgbClr val="C00000"/>
                </a:solidFill>
                <a:latin typeface="Poppins"/>
                <a:ea typeface="Poppins"/>
                <a:cs typeface="Poppins"/>
                <a:sym typeface="Poppins"/>
                <a:hlinkClick r:id="rId3">
                  <a:extLst>
                    <a:ext uri="{A12FA001-AC4F-418D-AE19-62706E023703}">
                      <ahyp:hlinkClr xmlns:ahyp="http://schemas.microsoft.com/office/drawing/2018/hyperlinkcolor" val="tx"/>
                    </a:ext>
                  </a:extLst>
                </a:hlinkClick>
              </a:rPr>
              <a:t>www.isportspecial.eu</a:t>
            </a:r>
            <a:r>
              <a:rPr lang="nl-NL" sz="800" b="0" i="0" u="none" strike="noStrike" cap="none">
                <a:solidFill>
                  <a:srgbClr val="C00000"/>
                </a:solidFill>
                <a:latin typeface="Poppins"/>
                <a:ea typeface="Poppins"/>
                <a:cs typeface="Poppins"/>
                <a:sym typeface="Poppins"/>
              </a:rPr>
              <a:t>  ANBI Status </a:t>
            </a:r>
            <a:endParaRPr sz="800" b="0" i="0" u="none" strike="noStrike" cap="none">
              <a:solidFill>
                <a:srgbClr val="000000"/>
              </a:solidFill>
              <a:latin typeface="Arial"/>
              <a:ea typeface="Arial"/>
              <a:cs typeface="Arial"/>
              <a:sym typeface="Arial"/>
            </a:endParaRPr>
          </a:p>
        </p:txBody>
      </p:sp>
      <p:pic>
        <p:nvPicPr>
          <p:cNvPr id="89" name="Google Shape;89;p13" title="anbi logo DEF.jpg"/>
          <p:cNvPicPr preferRelativeResize="0"/>
          <p:nvPr/>
        </p:nvPicPr>
        <p:blipFill>
          <a:blip r:embed="rId4">
            <a:alphaModFix/>
          </a:blip>
          <a:stretch>
            <a:fillRect/>
          </a:stretch>
        </p:blipFill>
        <p:spPr>
          <a:xfrm>
            <a:off x="575625" y="4211225"/>
            <a:ext cx="2459801" cy="2459801"/>
          </a:xfrm>
          <a:prstGeom prst="rect">
            <a:avLst/>
          </a:prstGeom>
          <a:noFill/>
          <a:ln>
            <a:noFill/>
          </a:ln>
        </p:spPr>
      </p:pic>
      <p:pic>
        <p:nvPicPr>
          <p:cNvPr id="90" name="Google Shape;90;p13" title="logo liggend iss.png"/>
          <p:cNvPicPr preferRelativeResize="0"/>
          <p:nvPr/>
        </p:nvPicPr>
        <p:blipFill>
          <a:blip r:embed="rId5">
            <a:alphaModFix/>
          </a:blip>
          <a:stretch>
            <a:fillRect/>
          </a:stretch>
        </p:blipFill>
        <p:spPr>
          <a:xfrm>
            <a:off x="1417324" y="261799"/>
            <a:ext cx="9569350" cy="21899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6"/>
        <p:cNvGrpSpPr/>
        <p:nvPr/>
      </p:nvGrpSpPr>
      <p:grpSpPr>
        <a:xfrm>
          <a:off x="0" y="0"/>
          <a:ext cx="0" cy="0"/>
          <a:chOff x="0" y="0"/>
          <a:chExt cx="0" cy="0"/>
        </a:xfrm>
      </p:grpSpPr>
      <p:sp>
        <p:nvSpPr>
          <p:cNvPr id="197" name="Google Shape;197;p22"/>
          <p:cNvSpPr txBox="1">
            <a:spLocks noGrp="1"/>
          </p:cNvSpPr>
          <p:nvPr>
            <p:ph type="title"/>
          </p:nvPr>
        </p:nvSpPr>
        <p:spPr>
          <a:xfrm>
            <a:off x="524738" y="365125"/>
            <a:ext cx="113538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3A3A3A"/>
              </a:buClr>
              <a:buSzPts val="4400"/>
              <a:buFont typeface="Poppins"/>
              <a:buNone/>
            </a:pPr>
            <a:r>
              <a:rPr lang="nl-NL" b="1">
                <a:solidFill>
                  <a:srgbClr val="3A3A3A"/>
                </a:solidFill>
                <a:latin typeface="Poppins"/>
                <a:ea typeface="Poppins"/>
                <a:cs typeface="Poppins"/>
                <a:sym typeface="Poppins"/>
              </a:rPr>
              <a:t>Uw samenwerking heeft direct impact</a:t>
            </a:r>
            <a:endParaRPr b="1">
              <a:solidFill>
                <a:srgbClr val="3A3A3A"/>
              </a:solidFill>
              <a:latin typeface="Poppins"/>
              <a:ea typeface="Poppins"/>
              <a:cs typeface="Poppins"/>
              <a:sym typeface="Poppins"/>
            </a:endParaRPr>
          </a:p>
        </p:txBody>
      </p:sp>
      <p:sp>
        <p:nvSpPr>
          <p:cNvPr id="198" name="Google Shape;198;p22"/>
          <p:cNvSpPr txBox="1">
            <a:spLocks noGrp="1"/>
          </p:cNvSpPr>
          <p:nvPr>
            <p:ph type="body" idx="1"/>
          </p:nvPr>
        </p:nvSpPr>
        <p:spPr>
          <a:xfrm>
            <a:off x="7762448" y="3725466"/>
            <a:ext cx="3154447" cy="2175669"/>
          </a:xfrm>
          <a:prstGeom prst="rect">
            <a:avLst/>
          </a:prstGeom>
          <a:noFill/>
          <a:ln>
            <a:noFill/>
          </a:ln>
        </p:spPr>
        <p:txBody>
          <a:bodyPr spcFirstLastPara="1" wrap="square" lIns="91425" tIns="45700" rIns="91425" bIns="45700" anchor="t" anchorCtr="0">
            <a:noAutofit/>
          </a:bodyPr>
          <a:lstStyle/>
          <a:p>
            <a:pPr marL="0" lvl="0" indent="0" algn="ctr" rtl="0">
              <a:lnSpc>
                <a:spcPct val="107000"/>
              </a:lnSpc>
              <a:spcBef>
                <a:spcPts val="0"/>
              </a:spcBef>
              <a:spcAft>
                <a:spcPts val="0"/>
              </a:spcAft>
              <a:buClr>
                <a:srgbClr val="C00000"/>
              </a:buClr>
              <a:buSzPts val="1600"/>
              <a:buNone/>
            </a:pPr>
            <a:r>
              <a:rPr lang="nl-NL" sz="1600" b="1">
                <a:solidFill>
                  <a:srgbClr val="C00000"/>
                </a:solidFill>
                <a:latin typeface="Poppins"/>
                <a:ea typeface="Poppins"/>
                <a:cs typeface="Poppins"/>
                <a:sym typeface="Poppins"/>
              </a:rPr>
              <a:t>Kansengelijkheid &amp; Toekomstperspectief: </a:t>
            </a:r>
            <a:br>
              <a:rPr lang="nl-NL" sz="1600">
                <a:solidFill>
                  <a:schemeClr val="dk1"/>
                </a:solidFill>
                <a:latin typeface="Poppins"/>
                <a:ea typeface="Poppins"/>
                <a:cs typeface="Poppins"/>
                <a:sym typeface="Poppins"/>
              </a:rPr>
            </a:br>
            <a:r>
              <a:rPr lang="nl-NL" sz="1600">
                <a:solidFill>
                  <a:schemeClr val="dk1"/>
                </a:solidFill>
                <a:latin typeface="Poppins"/>
                <a:ea typeface="Poppins"/>
                <a:cs typeface="Poppins"/>
                <a:sym typeface="Poppins"/>
              </a:rPr>
              <a:t>Biedt kinderen kansen voor een betere toekomst door sport en educatie.</a:t>
            </a:r>
            <a:endParaRPr/>
          </a:p>
        </p:txBody>
      </p:sp>
      <p:sp>
        <p:nvSpPr>
          <p:cNvPr id="199" name="Google Shape;199;p22"/>
          <p:cNvSpPr txBox="1"/>
          <p:nvPr/>
        </p:nvSpPr>
        <p:spPr>
          <a:xfrm rot="5400000">
            <a:off x="8938260" y="3702277"/>
            <a:ext cx="6096000" cy="21544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C00000"/>
              </a:buClr>
              <a:buSzPts val="800"/>
              <a:buFont typeface="Poppins"/>
              <a:buNone/>
            </a:pPr>
            <a:r>
              <a:rPr lang="nl-NL" sz="800" b="0" i="0" u="sng" strike="noStrike" cap="none">
                <a:solidFill>
                  <a:srgbClr val="C00000"/>
                </a:solidFill>
                <a:latin typeface="Poppins"/>
                <a:ea typeface="Poppins"/>
                <a:cs typeface="Poppins"/>
                <a:sym typeface="Poppins"/>
                <a:hlinkClick r:id="rId3">
                  <a:extLst>
                    <a:ext uri="{A12FA001-AC4F-418D-AE19-62706E023703}">
                      <ahyp:hlinkClr xmlns:ahyp="http://schemas.microsoft.com/office/drawing/2018/hyperlinkcolor" val="tx"/>
                    </a:ext>
                  </a:extLst>
                </a:hlinkClick>
              </a:rPr>
              <a:t>www.isportspecial.eu</a:t>
            </a:r>
            <a:r>
              <a:rPr lang="nl-NL" sz="800" b="0" i="0" u="none" strike="noStrike" cap="none">
                <a:solidFill>
                  <a:srgbClr val="C00000"/>
                </a:solidFill>
                <a:latin typeface="Poppins"/>
                <a:ea typeface="Poppins"/>
                <a:cs typeface="Poppins"/>
                <a:sym typeface="Poppins"/>
              </a:rPr>
              <a:t> </a:t>
            </a:r>
            <a:endParaRPr sz="800" b="0" i="0" u="none" strike="noStrike" cap="none">
              <a:solidFill>
                <a:srgbClr val="000000"/>
              </a:solidFill>
              <a:latin typeface="Arial"/>
              <a:ea typeface="Arial"/>
              <a:cs typeface="Arial"/>
              <a:sym typeface="Arial"/>
            </a:endParaRPr>
          </a:p>
        </p:txBody>
      </p:sp>
      <p:sp>
        <p:nvSpPr>
          <p:cNvPr id="200" name="Google Shape;200;p22"/>
          <p:cNvSpPr txBox="1"/>
          <p:nvPr/>
        </p:nvSpPr>
        <p:spPr>
          <a:xfrm>
            <a:off x="3048000" y="6492875"/>
            <a:ext cx="6096000" cy="2308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C00000"/>
              </a:buClr>
              <a:buSzPts val="900"/>
              <a:buFont typeface="Poppins"/>
              <a:buNone/>
            </a:pPr>
            <a:r>
              <a:rPr lang="nl-NL" sz="900" b="1" i="0" u="none" strike="noStrike" cap="none">
                <a:solidFill>
                  <a:srgbClr val="C00000"/>
                </a:solidFill>
                <a:latin typeface="Poppins"/>
                <a:ea typeface="Poppins"/>
                <a:cs typeface="Poppins"/>
                <a:sym typeface="Poppins"/>
              </a:rPr>
              <a:t>Neem direct contact op</a:t>
            </a:r>
            <a:r>
              <a:rPr lang="nl-NL" sz="900" b="0" i="0" u="none" strike="noStrike" cap="none">
                <a:solidFill>
                  <a:srgbClr val="C00000"/>
                </a:solidFill>
                <a:latin typeface="Poppins"/>
                <a:ea typeface="Poppins"/>
                <a:cs typeface="Poppins"/>
                <a:sym typeface="Poppins"/>
              </a:rPr>
              <a:t>: +31 6 51960197  diana@isportspecial</a:t>
            </a:r>
            <a:endParaRPr/>
          </a:p>
        </p:txBody>
      </p:sp>
      <p:sp>
        <p:nvSpPr>
          <p:cNvPr id="201" name="Google Shape;201;p22"/>
          <p:cNvSpPr txBox="1"/>
          <p:nvPr/>
        </p:nvSpPr>
        <p:spPr>
          <a:xfrm>
            <a:off x="831865" y="3781058"/>
            <a:ext cx="2947950" cy="1137812"/>
          </a:xfrm>
          <a:prstGeom prst="rect">
            <a:avLst/>
          </a:prstGeom>
          <a:noFill/>
          <a:ln>
            <a:noFill/>
          </a:ln>
        </p:spPr>
        <p:txBody>
          <a:bodyPr spcFirstLastPara="1" wrap="square" lIns="91425" tIns="45700" rIns="91425" bIns="45700" anchor="t" anchorCtr="0">
            <a:spAutoFit/>
          </a:bodyPr>
          <a:lstStyle/>
          <a:p>
            <a:pPr marL="0" marR="0" lvl="0" indent="0" algn="ctr" rtl="0">
              <a:lnSpc>
                <a:spcPct val="107000"/>
              </a:lnSpc>
              <a:spcBef>
                <a:spcPts val="0"/>
              </a:spcBef>
              <a:spcAft>
                <a:spcPts val="0"/>
              </a:spcAft>
              <a:buClr>
                <a:srgbClr val="C00000"/>
              </a:buClr>
              <a:buSzPts val="1600"/>
              <a:buFont typeface="Poppins"/>
              <a:buNone/>
            </a:pPr>
            <a:r>
              <a:rPr lang="nl-NL" sz="1600" b="1" i="0" u="none" strike="noStrike" cap="none" dirty="0">
                <a:solidFill>
                  <a:srgbClr val="C00000"/>
                </a:solidFill>
                <a:latin typeface="Poppins"/>
                <a:ea typeface="Poppins"/>
                <a:cs typeface="Poppins"/>
                <a:sym typeface="Poppins"/>
              </a:rPr>
              <a:t>Gezondheid: </a:t>
            </a:r>
            <a:br>
              <a:rPr lang="nl-NL" sz="1600" b="0" i="0" u="none" strike="noStrike" cap="none" dirty="0">
                <a:solidFill>
                  <a:srgbClr val="000000"/>
                </a:solidFill>
                <a:latin typeface="Poppins"/>
                <a:ea typeface="Poppins"/>
                <a:cs typeface="Poppins"/>
                <a:sym typeface="Poppins"/>
              </a:rPr>
            </a:br>
            <a:r>
              <a:rPr lang="nl-NL" sz="1600" b="0" i="0" u="none" strike="noStrike" cap="none" dirty="0">
                <a:solidFill>
                  <a:srgbClr val="000000"/>
                </a:solidFill>
                <a:latin typeface="Poppins"/>
                <a:ea typeface="Poppins"/>
                <a:cs typeface="Poppins"/>
                <a:sym typeface="Poppins"/>
              </a:rPr>
              <a:t>Verbetering van fysieke en mentale gezondheid van kinderen.</a:t>
            </a:r>
            <a:endParaRPr dirty="0"/>
          </a:p>
        </p:txBody>
      </p:sp>
      <p:sp>
        <p:nvSpPr>
          <p:cNvPr id="202" name="Google Shape;202;p22"/>
          <p:cNvSpPr txBox="1"/>
          <p:nvPr/>
        </p:nvSpPr>
        <p:spPr>
          <a:xfrm>
            <a:off x="4257477" y="3725466"/>
            <a:ext cx="3024150" cy="1401281"/>
          </a:xfrm>
          <a:prstGeom prst="rect">
            <a:avLst/>
          </a:prstGeom>
          <a:noFill/>
          <a:ln>
            <a:noFill/>
          </a:ln>
        </p:spPr>
        <p:txBody>
          <a:bodyPr spcFirstLastPara="1" wrap="square" lIns="91425" tIns="45700" rIns="91425" bIns="45700" anchor="t" anchorCtr="0">
            <a:spAutoFit/>
          </a:bodyPr>
          <a:lstStyle/>
          <a:p>
            <a:pPr marL="0" marR="0" lvl="0" indent="0" algn="ctr" rtl="0">
              <a:lnSpc>
                <a:spcPct val="107000"/>
              </a:lnSpc>
              <a:spcBef>
                <a:spcPts val="0"/>
              </a:spcBef>
              <a:spcAft>
                <a:spcPts val="0"/>
              </a:spcAft>
              <a:buClr>
                <a:srgbClr val="C00000"/>
              </a:buClr>
              <a:buSzPts val="1600"/>
              <a:buFont typeface="Poppins"/>
              <a:buNone/>
            </a:pPr>
            <a:r>
              <a:rPr lang="nl-NL" sz="1600" b="1" i="0" u="none" strike="noStrike" cap="none">
                <a:solidFill>
                  <a:srgbClr val="C00000"/>
                </a:solidFill>
                <a:latin typeface="Poppins"/>
                <a:ea typeface="Poppins"/>
                <a:cs typeface="Poppins"/>
                <a:sym typeface="Poppins"/>
              </a:rPr>
              <a:t>Sociale Interactie</a:t>
            </a:r>
            <a:br>
              <a:rPr lang="nl-NL" sz="1600" b="0" i="0" u="none" strike="noStrike" cap="none">
                <a:solidFill>
                  <a:srgbClr val="000000"/>
                </a:solidFill>
                <a:latin typeface="Poppins"/>
                <a:ea typeface="Poppins"/>
                <a:cs typeface="Poppins"/>
                <a:sym typeface="Poppins"/>
              </a:rPr>
            </a:br>
            <a:r>
              <a:rPr lang="nl-NL" sz="1600" b="0" i="0" u="none" strike="noStrike" cap="none">
                <a:solidFill>
                  <a:srgbClr val="000000"/>
                </a:solidFill>
                <a:latin typeface="Poppins"/>
                <a:ea typeface="Poppins"/>
                <a:cs typeface="Poppins"/>
                <a:sym typeface="Poppins"/>
              </a:rPr>
              <a:t>Helpt kinderen vrienden maken en sociale- en levensvaardigheden ontwikkelen.</a:t>
            </a:r>
            <a:endParaRPr/>
          </a:p>
        </p:txBody>
      </p:sp>
      <p:sp>
        <p:nvSpPr>
          <p:cNvPr id="203" name="Google Shape;203;p22"/>
          <p:cNvSpPr txBox="1"/>
          <p:nvPr/>
        </p:nvSpPr>
        <p:spPr>
          <a:xfrm>
            <a:off x="524749" y="1450425"/>
            <a:ext cx="109479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Poppins"/>
              <a:buNone/>
            </a:pPr>
            <a:r>
              <a:rPr lang="nl-NL" sz="1800" b="0" i="0" u="none" strike="noStrike" cap="none">
                <a:solidFill>
                  <a:srgbClr val="000000"/>
                </a:solidFill>
                <a:latin typeface="Poppins"/>
                <a:ea typeface="Poppins"/>
                <a:cs typeface="Poppins"/>
                <a:sym typeface="Poppins"/>
              </a:rPr>
              <a:t>Uw steun zorgt ervoor dat een kind met een beperking kan deelnemen aan sport- en bewegingsactiviteiten</a:t>
            </a:r>
            <a:endParaRPr sz="1800" b="0" i="0" u="none" strike="noStrike" cap="none">
              <a:solidFill>
                <a:srgbClr val="000000"/>
              </a:solidFill>
              <a:latin typeface="Arial"/>
              <a:ea typeface="Arial"/>
              <a:cs typeface="Arial"/>
              <a:sym typeface="Arial"/>
            </a:endParaRPr>
          </a:p>
        </p:txBody>
      </p:sp>
      <p:pic>
        <p:nvPicPr>
          <p:cNvPr id="204" name="Google Shape;204;p22"/>
          <p:cNvPicPr preferRelativeResize="0"/>
          <p:nvPr/>
        </p:nvPicPr>
        <p:blipFill rotWithShape="1">
          <a:blip r:embed="rId4">
            <a:alphaModFix/>
          </a:blip>
          <a:srcRect/>
          <a:stretch/>
        </p:blipFill>
        <p:spPr>
          <a:xfrm>
            <a:off x="2075929" y="3076942"/>
            <a:ext cx="459822" cy="459822"/>
          </a:xfrm>
          <a:prstGeom prst="rect">
            <a:avLst/>
          </a:prstGeom>
          <a:noFill/>
          <a:ln>
            <a:noFill/>
          </a:ln>
        </p:spPr>
      </p:pic>
      <p:pic>
        <p:nvPicPr>
          <p:cNvPr id="205" name="Google Shape;205;p22"/>
          <p:cNvPicPr preferRelativeResize="0"/>
          <p:nvPr/>
        </p:nvPicPr>
        <p:blipFill rotWithShape="1">
          <a:blip r:embed="rId5">
            <a:alphaModFix/>
          </a:blip>
          <a:srcRect/>
          <a:stretch/>
        </p:blipFill>
        <p:spPr>
          <a:xfrm>
            <a:off x="5512649" y="2990246"/>
            <a:ext cx="513806" cy="513806"/>
          </a:xfrm>
          <a:prstGeom prst="rect">
            <a:avLst/>
          </a:prstGeom>
          <a:noFill/>
          <a:ln>
            <a:noFill/>
          </a:ln>
        </p:spPr>
      </p:pic>
      <p:pic>
        <p:nvPicPr>
          <p:cNvPr id="206" name="Google Shape;206;p22"/>
          <p:cNvPicPr preferRelativeResize="0"/>
          <p:nvPr/>
        </p:nvPicPr>
        <p:blipFill rotWithShape="1">
          <a:blip r:embed="rId6">
            <a:alphaModFix/>
          </a:blip>
          <a:srcRect/>
          <a:stretch/>
        </p:blipFill>
        <p:spPr>
          <a:xfrm>
            <a:off x="9144000" y="2990247"/>
            <a:ext cx="524636" cy="524636"/>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10"/>
        <p:cNvGrpSpPr/>
        <p:nvPr/>
      </p:nvGrpSpPr>
      <p:grpSpPr>
        <a:xfrm>
          <a:off x="0" y="0"/>
          <a:ext cx="0" cy="0"/>
          <a:chOff x="0" y="0"/>
          <a:chExt cx="0" cy="0"/>
        </a:xfrm>
      </p:grpSpPr>
      <p:sp>
        <p:nvSpPr>
          <p:cNvPr id="211" name="Google Shape;211;p23"/>
          <p:cNvSpPr txBox="1">
            <a:spLocks noGrp="1"/>
          </p:cNvSpPr>
          <p:nvPr>
            <p:ph type="title"/>
          </p:nvPr>
        </p:nvSpPr>
        <p:spPr>
          <a:xfrm>
            <a:off x="524738" y="365125"/>
            <a:ext cx="113538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3A3A3A"/>
              </a:buClr>
              <a:buSzPts val="4400"/>
              <a:buFont typeface="Poppins"/>
              <a:buNone/>
            </a:pPr>
            <a:r>
              <a:rPr lang="nl-NL" b="1">
                <a:solidFill>
                  <a:srgbClr val="3A3A3A"/>
                </a:solidFill>
                <a:latin typeface="Poppins"/>
                <a:ea typeface="Poppins"/>
                <a:cs typeface="Poppins"/>
                <a:sym typeface="Poppins"/>
              </a:rPr>
              <a:t>Die impact geldt ook voor uw merk</a:t>
            </a:r>
            <a:endParaRPr b="1">
              <a:solidFill>
                <a:srgbClr val="3A3A3A"/>
              </a:solidFill>
              <a:latin typeface="Poppins"/>
              <a:ea typeface="Poppins"/>
              <a:cs typeface="Poppins"/>
              <a:sym typeface="Poppins"/>
            </a:endParaRPr>
          </a:p>
        </p:txBody>
      </p:sp>
      <p:sp>
        <p:nvSpPr>
          <p:cNvPr id="212" name="Google Shape;212;p23"/>
          <p:cNvSpPr txBox="1"/>
          <p:nvPr/>
        </p:nvSpPr>
        <p:spPr>
          <a:xfrm rot="5400000">
            <a:off x="8938260" y="3702277"/>
            <a:ext cx="6096000" cy="21544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C00000"/>
              </a:buClr>
              <a:buSzPts val="800"/>
              <a:buFont typeface="Poppins"/>
              <a:buNone/>
            </a:pPr>
            <a:r>
              <a:rPr lang="nl-NL" sz="800" b="0" i="0" u="sng" strike="noStrike" cap="none">
                <a:solidFill>
                  <a:srgbClr val="C00000"/>
                </a:solidFill>
                <a:latin typeface="Poppins"/>
                <a:ea typeface="Poppins"/>
                <a:cs typeface="Poppins"/>
                <a:sym typeface="Poppins"/>
                <a:hlinkClick r:id="rId3">
                  <a:extLst>
                    <a:ext uri="{A12FA001-AC4F-418D-AE19-62706E023703}">
                      <ahyp:hlinkClr xmlns:ahyp="http://schemas.microsoft.com/office/drawing/2018/hyperlinkcolor" val="tx"/>
                    </a:ext>
                  </a:extLst>
                </a:hlinkClick>
              </a:rPr>
              <a:t>www.isportspecial.eu</a:t>
            </a:r>
            <a:r>
              <a:rPr lang="nl-NL" sz="800" b="0" i="0" u="none" strike="noStrike" cap="none">
                <a:solidFill>
                  <a:srgbClr val="C00000"/>
                </a:solidFill>
                <a:latin typeface="Poppins"/>
                <a:ea typeface="Poppins"/>
                <a:cs typeface="Poppins"/>
                <a:sym typeface="Poppins"/>
              </a:rPr>
              <a:t>  ANBI Status </a:t>
            </a:r>
            <a:endParaRPr sz="800" b="0" i="0" u="none" strike="noStrike" cap="none">
              <a:solidFill>
                <a:srgbClr val="000000"/>
              </a:solidFill>
              <a:latin typeface="Arial"/>
              <a:ea typeface="Arial"/>
              <a:cs typeface="Arial"/>
              <a:sym typeface="Arial"/>
            </a:endParaRPr>
          </a:p>
        </p:txBody>
      </p:sp>
      <p:sp>
        <p:nvSpPr>
          <p:cNvPr id="213" name="Google Shape;213;p23"/>
          <p:cNvSpPr txBox="1"/>
          <p:nvPr/>
        </p:nvSpPr>
        <p:spPr>
          <a:xfrm>
            <a:off x="3048000" y="6377459"/>
            <a:ext cx="6096000" cy="2308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C00000"/>
              </a:buClr>
              <a:buSzPts val="900"/>
              <a:buFont typeface="Poppins"/>
              <a:buNone/>
            </a:pPr>
            <a:r>
              <a:rPr lang="nl-NL" sz="900" b="1" i="0" u="none" strike="noStrike" cap="none">
                <a:solidFill>
                  <a:srgbClr val="C00000"/>
                </a:solidFill>
                <a:latin typeface="Poppins"/>
                <a:ea typeface="Poppins"/>
                <a:cs typeface="Poppins"/>
                <a:sym typeface="Poppins"/>
              </a:rPr>
              <a:t>Neem direct contact op</a:t>
            </a:r>
            <a:r>
              <a:rPr lang="nl-NL" sz="900" b="0" i="0" u="none" strike="noStrike" cap="none">
                <a:solidFill>
                  <a:srgbClr val="C00000"/>
                </a:solidFill>
                <a:latin typeface="Poppins"/>
                <a:ea typeface="Poppins"/>
                <a:cs typeface="Poppins"/>
                <a:sym typeface="Poppins"/>
              </a:rPr>
              <a:t>: +31 6 51960197  diana@isportspecial</a:t>
            </a:r>
            <a:endParaRPr/>
          </a:p>
        </p:txBody>
      </p:sp>
      <p:sp>
        <p:nvSpPr>
          <p:cNvPr id="214" name="Google Shape;214;p23"/>
          <p:cNvSpPr txBox="1">
            <a:spLocks noGrp="1"/>
          </p:cNvSpPr>
          <p:nvPr>
            <p:ph type="body" idx="1"/>
          </p:nvPr>
        </p:nvSpPr>
        <p:spPr>
          <a:xfrm>
            <a:off x="7675362" y="3359706"/>
            <a:ext cx="3154447" cy="2175669"/>
          </a:xfrm>
          <a:prstGeom prst="rect">
            <a:avLst/>
          </a:prstGeom>
          <a:noFill/>
          <a:ln>
            <a:noFill/>
          </a:ln>
        </p:spPr>
        <p:txBody>
          <a:bodyPr spcFirstLastPara="1" wrap="square" lIns="91425" tIns="45700" rIns="91425" bIns="45700" anchor="t" anchorCtr="0">
            <a:noAutofit/>
          </a:bodyPr>
          <a:lstStyle/>
          <a:p>
            <a:pPr marL="0" lvl="0" indent="0" algn="ctr" rtl="0">
              <a:lnSpc>
                <a:spcPct val="107000"/>
              </a:lnSpc>
              <a:spcBef>
                <a:spcPts val="0"/>
              </a:spcBef>
              <a:spcAft>
                <a:spcPts val="0"/>
              </a:spcAft>
              <a:buClr>
                <a:srgbClr val="C00000"/>
              </a:buClr>
              <a:buSzPts val="1400"/>
              <a:buNone/>
            </a:pPr>
            <a:r>
              <a:rPr lang="nl-NL" sz="1400" b="1" dirty="0">
                <a:solidFill>
                  <a:srgbClr val="C00000"/>
                </a:solidFill>
                <a:latin typeface="Poppins"/>
                <a:ea typeface="Poppins"/>
                <a:cs typeface="Poppins"/>
                <a:sym typeface="Poppins"/>
              </a:rPr>
              <a:t>Reputatie hangt sterk samen met verantwoordelijkheid:</a:t>
            </a:r>
            <a:r>
              <a:rPr lang="nl-NL" sz="1400" dirty="0">
                <a:solidFill>
                  <a:srgbClr val="C00000"/>
                </a:solidFill>
                <a:latin typeface="Poppins"/>
                <a:ea typeface="Poppins"/>
                <a:cs typeface="Poppins"/>
                <a:sym typeface="Poppins"/>
              </a:rPr>
              <a:t> </a:t>
            </a:r>
            <a:br>
              <a:rPr lang="nl-NL" sz="1400" dirty="0">
                <a:solidFill>
                  <a:srgbClr val="C00000"/>
                </a:solidFill>
                <a:latin typeface="Poppins"/>
                <a:ea typeface="Poppins"/>
                <a:cs typeface="Poppins"/>
                <a:sym typeface="Poppins"/>
              </a:rPr>
            </a:br>
            <a:r>
              <a:rPr lang="nl-NL" sz="1400" dirty="0">
                <a:latin typeface="Poppins"/>
                <a:ea typeface="Poppins"/>
                <a:cs typeface="Poppins"/>
                <a:sym typeface="Poppins"/>
              </a:rPr>
              <a:t>76% van de bedrijven geeft aan dat lokale gemeenschapsinitiatieven bijdragen aan het verkleinen van risico’s voor hun merkimago.</a:t>
            </a:r>
            <a:endParaRPr sz="1400" dirty="0">
              <a:solidFill>
                <a:schemeClr val="dk1"/>
              </a:solidFill>
              <a:latin typeface="Poppins"/>
              <a:ea typeface="Poppins"/>
              <a:cs typeface="Poppins"/>
              <a:sym typeface="Poppins"/>
            </a:endParaRPr>
          </a:p>
        </p:txBody>
      </p:sp>
      <p:sp>
        <p:nvSpPr>
          <p:cNvPr id="215" name="Google Shape;215;p23"/>
          <p:cNvSpPr txBox="1"/>
          <p:nvPr/>
        </p:nvSpPr>
        <p:spPr>
          <a:xfrm>
            <a:off x="741619" y="3331778"/>
            <a:ext cx="2947950" cy="1929118"/>
          </a:xfrm>
          <a:prstGeom prst="rect">
            <a:avLst/>
          </a:prstGeom>
          <a:noFill/>
          <a:ln>
            <a:noFill/>
          </a:ln>
        </p:spPr>
        <p:txBody>
          <a:bodyPr spcFirstLastPara="1" wrap="square" lIns="91425" tIns="45700" rIns="91425" bIns="45700" anchor="t" anchorCtr="0">
            <a:spAutoFit/>
          </a:bodyPr>
          <a:lstStyle/>
          <a:p>
            <a:pPr marL="0" marR="0" lvl="0" indent="0" algn="ctr" rtl="0">
              <a:lnSpc>
                <a:spcPct val="107000"/>
              </a:lnSpc>
              <a:spcBef>
                <a:spcPts val="0"/>
              </a:spcBef>
              <a:spcAft>
                <a:spcPts val="0"/>
              </a:spcAft>
              <a:buClr>
                <a:srgbClr val="C00000"/>
              </a:buClr>
              <a:buSzPts val="1400"/>
              <a:buFont typeface="Poppins"/>
              <a:buNone/>
            </a:pPr>
            <a:r>
              <a:rPr lang="nl-NL" sz="1400" b="1" i="0" u="none" strike="noStrike" cap="none" dirty="0">
                <a:solidFill>
                  <a:srgbClr val="C00000"/>
                </a:solidFill>
                <a:latin typeface="Poppins"/>
                <a:ea typeface="Poppins"/>
                <a:cs typeface="Poppins"/>
                <a:sym typeface="Poppins"/>
              </a:rPr>
              <a:t>Maatschappelijk verantwoord ondernemen (MVO) vergroot vertrouwen en loyaliteit:</a:t>
            </a:r>
            <a:r>
              <a:rPr lang="nl-NL" sz="1400" b="0" i="0" u="none" strike="noStrike" cap="none" dirty="0">
                <a:solidFill>
                  <a:srgbClr val="C00000"/>
                </a:solidFill>
                <a:latin typeface="Poppins"/>
                <a:ea typeface="Poppins"/>
                <a:cs typeface="Poppins"/>
                <a:sym typeface="Poppins"/>
              </a:rPr>
              <a:t> </a:t>
            </a:r>
            <a:br>
              <a:rPr lang="nl-NL" sz="1400" b="0" i="0" u="none" strike="noStrike" cap="none" dirty="0">
                <a:solidFill>
                  <a:srgbClr val="C00000"/>
                </a:solidFill>
                <a:latin typeface="Poppins"/>
                <a:ea typeface="Poppins"/>
                <a:cs typeface="Poppins"/>
                <a:sym typeface="Poppins"/>
              </a:rPr>
            </a:br>
            <a:r>
              <a:rPr lang="nl-NL" sz="1400" b="0" i="0" u="none" strike="noStrike" cap="none" dirty="0">
                <a:solidFill>
                  <a:srgbClr val="000000"/>
                </a:solidFill>
                <a:latin typeface="Poppins"/>
                <a:ea typeface="Poppins"/>
                <a:cs typeface="Poppins"/>
                <a:sym typeface="Poppins"/>
              </a:rPr>
              <a:t>90% van de consumenten is eerder geneigd om merken te vertrouwen en trouw te blijven die zich inzetten voor sociale doelen</a:t>
            </a:r>
            <a:endParaRPr sz="1400" b="0" i="0" u="none" strike="noStrike" cap="none" dirty="0">
              <a:solidFill>
                <a:srgbClr val="000000"/>
              </a:solidFill>
              <a:latin typeface="Poppins"/>
              <a:ea typeface="Poppins"/>
              <a:cs typeface="Poppins"/>
              <a:sym typeface="Poppins"/>
            </a:endParaRPr>
          </a:p>
        </p:txBody>
      </p:sp>
      <p:sp>
        <p:nvSpPr>
          <p:cNvPr id="216" name="Google Shape;216;p23"/>
          <p:cNvSpPr txBox="1"/>
          <p:nvPr/>
        </p:nvSpPr>
        <p:spPr>
          <a:xfrm>
            <a:off x="4170390" y="3359706"/>
            <a:ext cx="3154447" cy="1698607"/>
          </a:xfrm>
          <a:prstGeom prst="rect">
            <a:avLst/>
          </a:prstGeom>
          <a:noFill/>
          <a:ln>
            <a:noFill/>
          </a:ln>
        </p:spPr>
        <p:txBody>
          <a:bodyPr spcFirstLastPara="1" wrap="square" lIns="91425" tIns="45700" rIns="91425" bIns="45700" anchor="t" anchorCtr="0">
            <a:spAutoFit/>
          </a:bodyPr>
          <a:lstStyle/>
          <a:p>
            <a:pPr marL="0" marR="0" lvl="0" indent="0" algn="ctr" rtl="0">
              <a:lnSpc>
                <a:spcPct val="107000"/>
              </a:lnSpc>
              <a:spcBef>
                <a:spcPts val="0"/>
              </a:spcBef>
              <a:spcAft>
                <a:spcPts val="0"/>
              </a:spcAft>
              <a:buClr>
                <a:srgbClr val="C00000"/>
              </a:buClr>
              <a:buSzPts val="1400"/>
              <a:buFont typeface="Poppins"/>
              <a:buNone/>
            </a:pPr>
            <a:r>
              <a:rPr lang="nl-NL" sz="1400" b="1" i="0" u="none" strike="noStrike" cap="none" dirty="0">
                <a:solidFill>
                  <a:srgbClr val="C00000"/>
                </a:solidFill>
                <a:latin typeface="Poppins"/>
                <a:ea typeface="Poppins"/>
                <a:cs typeface="Poppins"/>
                <a:sym typeface="Poppins"/>
              </a:rPr>
              <a:t>Lokale betrokkenheid = lokaal vertrouwen</a:t>
            </a:r>
            <a:r>
              <a:rPr lang="nl-NL" sz="1400" b="1" i="0" u="none" strike="noStrike" cap="none" dirty="0">
                <a:solidFill>
                  <a:srgbClr val="000000"/>
                </a:solidFill>
                <a:latin typeface="Poppins"/>
                <a:ea typeface="Poppins"/>
                <a:cs typeface="Poppins"/>
                <a:sym typeface="Poppins"/>
              </a:rPr>
              <a:t>:</a:t>
            </a:r>
            <a:r>
              <a:rPr lang="nl-NL" sz="1400" b="0" i="0" u="none" strike="noStrike" cap="none" dirty="0">
                <a:solidFill>
                  <a:srgbClr val="000000"/>
                </a:solidFill>
                <a:latin typeface="Poppins"/>
                <a:ea typeface="Poppins"/>
                <a:cs typeface="Poppins"/>
                <a:sym typeface="Poppins"/>
              </a:rPr>
              <a:t> </a:t>
            </a:r>
            <a:br>
              <a:rPr lang="nl-NL" sz="1400" b="0" i="0" u="none" strike="noStrike" cap="none" dirty="0">
                <a:solidFill>
                  <a:srgbClr val="000000"/>
                </a:solidFill>
                <a:latin typeface="Poppins"/>
                <a:ea typeface="Poppins"/>
                <a:cs typeface="Poppins"/>
                <a:sym typeface="Poppins"/>
              </a:rPr>
            </a:br>
            <a:r>
              <a:rPr lang="nl-NL" sz="1400" b="0" i="0" u="none" strike="noStrike" cap="none" dirty="0">
                <a:solidFill>
                  <a:srgbClr val="000000"/>
                </a:solidFill>
                <a:latin typeface="Poppins"/>
                <a:ea typeface="Poppins"/>
                <a:cs typeface="Poppins"/>
                <a:sym typeface="Poppins"/>
              </a:rPr>
              <a:t>85% van de consumenten zegt meer vertrouwen te hebben in een bedrijf dat investeert in initiatieven binnen de lokale gemeenschap.</a:t>
            </a:r>
            <a:endParaRPr sz="1400" b="0" i="0" u="none" strike="noStrike" cap="none" dirty="0">
              <a:solidFill>
                <a:srgbClr val="000000"/>
              </a:solidFill>
              <a:latin typeface="Poppins"/>
              <a:ea typeface="Poppins"/>
              <a:cs typeface="Poppins"/>
              <a:sym typeface="Poppins"/>
            </a:endParaRPr>
          </a:p>
        </p:txBody>
      </p:sp>
      <p:pic>
        <p:nvPicPr>
          <p:cNvPr id="217" name="Google Shape;217;p23"/>
          <p:cNvPicPr preferRelativeResize="0"/>
          <p:nvPr/>
        </p:nvPicPr>
        <p:blipFill rotWithShape="1">
          <a:blip r:embed="rId4">
            <a:alphaModFix/>
          </a:blip>
          <a:srcRect/>
          <a:stretch/>
        </p:blipFill>
        <p:spPr>
          <a:xfrm>
            <a:off x="1865534" y="2351315"/>
            <a:ext cx="700120" cy="700120"/>
          </a:xfrm>
          <a:prstGeom prst="rect">
            <a:avLst/>
          </a:prstGeom>
          <a:noFill/>
          <a:ln>
            <a:noFill/>
          </a:ln>
        </p:spPr>
      </p:pic>
      <p:pic>
        <p:nvPicPr>
          <p:cNvPr id="218" name="Google Shape;218;p23"/>
          <p:cNvPicPr preferRelativeResize="0"/>
          <p:nvPr/>
        </p:nvPicPr>
        <p:blipFill rotWithShape="1">
          <a:blip r:embed="rId5">
            <a:alphaModFix/>
          </a:blip>
          <a:srcRect/>
          <a:stretch/>
        </p:blipFill>
        <p:spPr>
          <a:xfrm>
            <a:off x="5477669" y="2351315"/>
            <a:ext cx="700120" cy="700120"/>
          </a:xfrm>
          <a:prstGeom prst="rect">
            <a:avLst/>
          </a:prstGeom>
          <a:noFill/>
          <a:ln>
            <a:noFill/>
          </a:ln>
        </p:spPr>
      </p:pic>
      <p:pic>
        <p:nvPicPr>
          <p:cNvPr id="219" name="Google Shape;219;p23"/>
          <p:cNvPicPr preferRelativeResize="0"/>
          <p:nvPr/>
        </p:nvPicPr>
        <p:blipFill rotWithShape="1">
          <a:blip r:embed="rId6">
            <a:alphaModFix/>
          </a:blip>
          <a:srcRect/>
          <a:stretch/>
        </p:blipFill>
        <p:spPr>
          <a:xfrm>
            <a:off x="8949333" y="2444931"/>
            <a:ext cx="606504" cy="606504"/>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23"/>
        <p:cNvGrpSpPr/>
        <p:nvPr/>
      </p:nvGrpSpPr>
      <p:grpSpPr>
        <a:xfrm>
          <a:off x="0" y="0"/>
          <a:ext cx="0" cy="0"/>
          <a:chOff x="0" y="0"/>
          <a:chExt cx="0" cy="0"/>
        </a:xfrm>
      </p:grpSpPr>
      <p:sp>
        <p:nvSpPr>
          <p:cNvPr id="224" name="Google Shape;224;p24"/>
          <p:cNvSpPr/>
          <p:nvPr/>
        </p:nvSpPr>
        <p:spPr>
          <a:xfrm>
            <a:off x="6385560" y="-121920"/>
            <a:ext cx="5859780" cy="7162800"/>
          </a:xfrm>
          <a:prstGeom prst="rect">
            <a:avLst/>
          </a:prstGeom>
          <a:solidFill>
            <a:schemeClr val="lt1"/>
          </a:solidFill>
          <a:ln w="1905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a:ea typeface="Arial"/>
              <a:cs typeface="Arial"/>
              <a:sym typeface="Arial"/>
            </a:endParaRPr>
          </a:p>
        </p:txBody>
      </p:sp>
      <p:sp>
        <p:nvSpPr>
          <p:cNvPr id="225" name="Google Shape;225;p24"/>
          <p:cNvSpPr txBox="1">
            <a:spLocks noGrp="1"/>
          </p:cNvSpPr>
          <p:nvPr>
            <p:ph type="title"/>
          </p:nvPr>
        </p:nvSpPr>
        <p:spPr>
          <a:xfrm>
            <a:off x="558215" y="600376"/>
            <a:ext cx="5385385" cy="1325563"/>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3A3A3A"/>
              </a:buClr>
              <a:buSzPct val="100000"/>
              <a:buFont typeface="Poppins"/>
              <a:buNone/>
            </a:pPr>
            <a:r>
              <a:rPr lang="nl-NL" b="1" dirty="0">
                <a:solidFill>
                  <a:srgbClr val="3A3A3A"/>
                </a:solidFill>
                <a:latin typeface="Poppins"/>
                <a:ea typeface="Poppins"/>
                <a:cs typeface="Poppins"/>
                <a:sym typeface="Poppins"/>
              </a:rPr>
              <a:t>Samen sterk, sluit nu aan bij onze partners ! </a:t>
            </a:r>
            <a:endParaRPr b="1" dirty="0">
              <a:solidFill>
                <a:srgbClr val="3A3A3A"/>
              </a:solidFill>
              <a:latin typeface="Poppins"/>
              <a:ea typeface="Poppins"/>
              <a:cs typeface="Poppins"/>
              <a:sym typeface="Poppins"/>
            </a:endParaRPr>
          </a:p>
        </p:txBody>
      </p:sp>
      <p:pic>
        <p:nvPicPr>
          <p:cNvPr id="226" name="Google Shape;226;p24"/>
          <p:cNvPicPr preferRelativeResize="0">
            <a:picLocks noGrp="1"/>
          </p:cNvPicPr>
          <p:nvPr>
            <p:ph type="body" idx="1"/>
          </p:nvPr>
        </p:nvPicPr>
        <p:blipFill rotWithShape="1">
          <a:blip r:embed="rId3">
            <a:alphaModFix/>
          </a:blip>
          <a:srcRect/>
          <a:stretch/>
        </p:blipFill>
        <p:spPr>
          <a:xfrm>
            <a:off x="6549141" y="5228116"/>
            <a:ext cx="3367200" cy="369300"/>
          </a:xfrm>
          <a:prstGeom prst="rect">
            <a:avLst/>
          </a:prstGeom>
          <a:noFill/>
          <a:ln>
            <a:noFill/>
          </a:ln>
        </p:spPr>
      </p:pic>
      <p:sp>
        <p:nvSpPr>
          <p:cNvPr id="227" name="Google Shape;227;p24"/>
          <p:cNvSpPr txBox="1"/>
          <p:nvPr/>
        </p:nvSpPr>
        <p:spPr>
          <a:xfrm rot="5400000">
            <a:off x="8938260" y="3702277"/>
            <a:ext cx="6096000" cy="21544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C00000"/>
              </a:buClr>
              <a:buSzPts val="800"/>
              <a:buFont typeface="Poppins"/>
              <a:buNone/>
            </a:pPr>
            <a:r>
              <a:rPr lang="nl-NL" sz="800" b="0" i="0" u="sng" strike="noStrike" cap="none">
                <a:solidFill>
                  <a:srgbClr val="C00000"/>
                </a:solidFill>
                <a:latin typeface="Poppins"/>
                <a:ea typeface="Poppins"/>
                <a:cs typeface="Poppins"/>
                <a:sym typeface="Poppins"/>
                <a:hlinkClick r:id="rId4">
                  <a:extLst>
                    <a:ext uri="{A12FA001-AC4F-418D-AE19-62706E023703}">
                      <ahyp:hlinkClr xmlns:ahyp="http://schemas.microsoft.com/office/drawing/2018/hyperlinkcolor" val="tx"/>
                    </a:ext>
                  </a:extLst>
                </a:hlinkClick>
              </a:rPr>
              <a:t>www.isportspecial.eu</a:t>
            </a:r>
            <a:r>
              <a:rPr lang="nl-NL" sz="800" b="0" i="0" u="none" strike="noStrike" cap="none">
                <a:solidFill>
                  <a:srgbClr val="C00000"/>
                </a:solidFill>
                <a:latin typeface="Poppins"/>
                <a:ea typeface="Poppins"/>
                <a:cs typeface="Poppins"/>
                <a:sym typeface="Poppins"/>
              </a:rPr>
              <a:t> </a:t>
            </a:r>
            <a:endParaRPr sz="800" b="0" i="0" u="none" strike="noStrike" cap="none">
              <a:solidFill>
                <a:srgbClr val="000000"/>
              </a:solidFill>
              <a:latin typeface="Arial"/>
              <a:ea typeface="Arial"/>
              <a:cs typeface="Arial"/>
              <a:sym typeface="Arial"/>
            </a:endParaRPr>
          </a:p>
        </p:txBody>
      </p:sp>
      <p:sp>
        <p:nvSpPr>
          <p:cNvPr id="228" name="Google Shape;228;p24"/>
          <p:cNvSpPr txBox="1"/>
          <p:nvPr/>
        </p:nvSpPr>
        <p:spPr>
          <a:xfrm>
            <a:off x="-114299" y="6492875"/>
            <a:ext cx="6096000" cy="2308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C00000"/>
              </a:buClr>
              <a:buSzPts val="900"/>
              <a:buFont typeface="Poppins"/>
              <a:buNone/>
            </a:pPr>
            <a:r>
              <a:rPr lang="nl-NL" sz="900" b="1" i="0" u="none" strike="noStrike" cap="none">
                <a:solidFill>
                  <a:srgbClr val="C00000"/>
                </a:solidFill>
                <a:latin typeface="Poppins"/>
                <a:ea typeface="Poppins"/>
                <a:cs typeface="Poppins"/>
                <a:sym typeface="Poppins"/>
              </a:rPr>
              <a:t>Neem direct contact op</a:t>
            </a:r>
            <a:r>
              <a:rPr lang="nl-NL" sz="900" b="0" i="0" u="none" strike="noStrike" cap="none">
                <a:solidFill>
                  <a:srgbClr val="C00000"/>
                </a:solidFill>
                <a:latin typeface="Poppins"/>
                <a:ea typeface="Poppins"/>
                <a:cs typeface="Poppins"/>
                <a:sym typeface="Poppins"/>
              </a:rPr>
              <a:t>: +31 6 51960197  diana@isportspecial</a:t>
            </a:r>
            <a:endParaRPr/>
          </a:p>
        </p:txBody>
      </p:sp>
      <p:pic>
        <p:nvPicPr>
          <p:cNvPr id="229" name="Google Shape;229;p24" descr="Afbeelding met tekst, Lettertype, Graphics, grafische vormgeving&#10;&#10;Automatisch gegenereerde beschrijving"/>
          <p:cNvPicPr preferRelativeResize="0"/>
          <p:nvPr/>
        </p:nvPicPr>
        <p:blipFill rotWithShape="1">
          <a:blip r:embed="rId5">
            <a:alphaModFix/>
          </a:blip>
          <a:srcRect/>
          <a:stretch/>
        </p:blipFill>
        <p:spPr>
          <a:xfrm>
            <a:off x="10287365" y="5067572"/>
            <a:ext cx="1426517" cy="639150"/>
          </a:xfrm>
          <a:prstGeom prst="rect">
            <a:avLst/>
          </a:prstGeom>
          <a:noFill/>
          <a:ln>
            <a:noFill/>
          </a:ln>
        </p:spPr>
      </p:pic>
      <p:pic>
        <p:nvPicPr>
          <p:cNvPr id="230" name="Google Shape;230;p24"/>
          <p:cNvPicPr preferRelativeResize="0"/>
          <p:nvPr/>
        </p:nvPicPr>
        <p:blipFill rotWithShape="1">
          <a:blip r:embed="rId6">
            <a:alphaModFix/>
          </a:blip>
          <a:srcRect/>
          <a:stretch/>
        </p:blipFill>
        <p:spPr>
          <a:xfrm>
            <a:off x="10698573" y="2641289"/>
            <a:ext cx="1015300" cy="1052175"/>
          </a:xfrm>
          <a:prstGeom prst="rect">
            <a:avLst/>
          </a:prstGeom>
          <a:noFill/>
          <a:ln>
            <a:noFill/>
          </a:ln>
        </p:spPr>
      </p:pic>
      <p:pic>
        <p:nvPicPr>
          <p:cNvPr id="231" name="Google Shape;231;p24"/>
          <p:cNvPicPr preferRelativeResize="0"/>
          <p:nvPr/>
        </p:nvPicPr>
        <p:blipFill rotWithShape="1">
          <a:blip r:embed="rId7">
            <a:alphaModFix/>
          </a:blip>
          <a:srcRect/>
          <a:stretch/>
        </p:blipFill>
        <p:spPr>
          <a:xfrm>
            <a:off x="8529078" y="4172747"/>
            <a:ext cx="1109611" cy="584634"/>
          </a:xfrm>
          <a:prstGeom prst="rect">
            <a:avLst/>
          </a:prstGeom>
          <a:noFill/>
          <a:ln>
            <a:noFill/>
          </a:ln>
        </p:spPr>
      </p:pic>
      <p:pic>
        <p:nvPicPr>
          <p:cNvPr id="232" name="Google Shape;232;p24"/>
          <p:cNvPicPr preferRelativeResize="0"/>
          <p:nvPr/>
        </p:nvPicPr>
        <p:blipFill rotWithShape="1">
          <a:blip r:embed="rId8">
            <a:alphaModFix/>
          </a:blip>
          <a:srcRect/>
          <a:stretch/>
        </p:blipFill>
        <p:spPr>
          <a:xfrm>
            <a:off x="8897066" y="1686612"/>
            <a:ext cx="1599375" cy="983947"/>
          </a:xfrm>
          <a:prstGeom prst="rect">
            <a:avLst/>
          </a:prstGeom>
          <a:noFill/>
          <a:ln>
            <a:noFill/>
          </a:ln>
        </p:spPr>
      </p:pic>
      <p:pic>
        <p:nvPicPr>
          <p:cNvPr id="233" name="Google Shape;233;p24"/>
          <p:cNvPicPr preferRelativeResize="0"/>
          <p:nvPr/>
        </p:nvPicPr>
        <p:blipFill rotWithShape="1">
          <a:blip r:embed="rId9">
            <a:alphaModFix/>
          </a:blip>
          <a:srcRect/>
          <a:stretch/>
        </p:blipFill>
        <p:spPr>
          <a:xfrm>
            <a:off x="8158604" y="2847409"/>
            <a:ext cx="2141350" cy="988311"/>
          </a:xfrm>
          <a:prstGeom prst="rect">
            <a:avLst/>
          </a:prstGeom>
          <a:noFill/>
          <a:ln>
            <a:noFill/>
          </a:ln>
        </p:spPr>
      </p:pic>
      <p:pic>
        <p:nvPicPr>
          <p:cNvPr id="234" name="Google Shape;234;p24"/>
          <p:cNvPicPr preferRelativeResize="0"/>
          <p:nvPr/>
        </p:nvPicPr>
        <p:blipFill rotWithShape="1">
          <a:blip r:embed="rId10">
            <a:alphaModFix/>
          </a:blip>
          <a:srcRect/>
          <a:stretch/>
        </p:blipFill>
        <p:spPr>
          <a:xfrm>
            <a:off x="6812076" y="5929291"/>
            <a:ext cx="2510147" cy="764600"/>
          </a:xfrm>
          <a:prstGeom prst="rect">
            <a:avLst/>
          </a:prstGeom>
          <a:noFill/>
          <a:ln>
            <a:noFill/>
          </a:ln>
        </p:spPr>
      </p:pic>
      <p:pic>
        <p:nvPicPr>
          <p:cNvPr id="235" name="Google Shape;235;p24" descr="Afbeelding met logo, Lettertype, tekst, Graphics&#10;&#10;Automatisch gegenereerde beschrijving"/>
          <p:cNvPicPr preferRelativeResize="0"/>
          <p:nvPr/>
        </p:nvPicPr>
        <p:blipFill rotWithShape="1">
          <a:blip r:embed="rId11">
            <a:alphaModFix/>
          </a:blip>
          <a:srcRect r="2595"/>
          <a:stretch/>
        </p:blipFill>
        <p:spPr>
          <a:xfrm>
            <a:off x="7174873" y="1710146"/>
            <a:ext cx="1478274" cy="803800"/>
          </a:xfrm>
          <a:prstGeom prst="rect">
            <a:avLst/>
          </a:prstGeom>
          <a:noFill/>
          <a:ln>
            <a:noFill/>
          </a:ln>
        </p:spPr>
      </p:pic>
      <p:pic>
        <p:nvPicPr>
          <p:cNvPr id="236" name="Google Shape;236;p24"/>
          <p:cNvPicPr preferRelativeResize="0"/>
          <p:nvPr/>
        </p:nvPicPr>
        <p:blipFill rotWithShape="1">
          <a:blip r:embed="rId12">
            <a:alphaModFix/>
          </a:blip>
          <a:srcRect/>
          <a:stretch/>
        </p:blipFill>
        <p:spPr>
          <a:xfrm>
            <a:off x="6589893" y="984524"/>
            <a:ext cx="876300" cy="1013207"/>
          </a:xfrm>
          <a:prstGeom prst="rect">
            <a:avLst/>
          </a:prstGeom>
          <a:noFill/>
          <a:ln>
            <a:noFill/>
          </a:ln>
        </p:spPr>
      </p:pic>
      <p:pic>
        <p:nvPicPr>
          <p:cNvPr id="237" name="Google Shape;237;p24"/>
          <p:cNvPicPr preferRelativeResize="0"/>
          <p:nvPr/>
        </p:nvPicPr>
        <p:blipFill rotWithShape="1">
          <a:blip r:embed="rId13">
            <a:alphaModFix/>
          </a:blip>
          <a:srcRect/>
          <a:stretch/>
        </p:blipFill>
        <p:spPr>
          <a:xfrm>
            <a:off x="10715605" y="1404931"/>
            <a:ext cx="1015299" cy="1004895"/>
          </a:xfrm>
          <a:prstGeom prst="rect">
            <a:avLst/>
          </a:prstGeom>
          <a:noFill/>
          <a:ln>
            <a:noFill/>
          </a:ln>
        </p:spPr>
      </p:pic>
      <p:pic>
        <p:nvPicPr>
          <p:cNvPr id="238" name="Google Shape;238;p24"/>
          <p:cNvPicPr preferRelativeResize="0"/>
          <p:nvPr/>
        </p:nvPicPr>
        <p:blipFill rotWithShape="1">
          <a:blip r:embed="rId14">
            <a:alphaModFix/>
          </a:blip>
          <a:srcRect/>
          <a:stretch/>
        </p:blipFill>
        <p:spPr>
          <a:xfrm>
            <a:off x="6633366" y="3989545"/>
            <a:ext cx="1599375" cy="949078"/>
          </a:xfrm>
          <a:prstGeom prst="rect">
            <a:avLst/>
          </a:prstGeom>
          <a:noFill/>
          <a:ln>
            <a:noFill/>
          </a:ln>
        </p:spPr>
      </p:pic>
      <p:pic>
        <p:nvPicPr>
          <p:cNvPr id="239" name="Google Shape;239;p24"/>
          <p:cNvPicPr preferRelativeResize="0"/>
          <p:nvPr/>
        </p:nvPicPr>
        <p:blipFill rotWithShape="1">
          <a:blip r:embed="rId15">
            <a:alphaModFix/>
          </a:blip>
          <a:srcRect/>
          <a:stretch/>
        </p:blipFill>
        <p:spPr>
          <a:xfrm>
            <a:off x="6654362" y="2724857"/>
            <a:ext cx="1242700" cy="1024309"/>
          </a:xfrm>
          <a:prstGeom prst="rect">
            <a:avLst/>
          </a:prstGeom>
          <a:noFill/>
          <a:ln>
            <a:noFill/>
          </a:ln>
        </p:spPr>
      </p:pic>
      <p:sp>
        <p:nvSpPr>
          <p:cNvPr id="240" name="Google Shape;240;p24" descr="Inholland Vector Logo - Download Free SVG Icon | Worldvectorlogo"/>
          <p:cNvSpPr/>
          <p:nvPr/>
        </p:nvSpPr>
        <p:spPr>
          <a:xfrm>
            <a:off x="5943600" y="3276600"/>
            <a:ext cx="304800" cy="30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pic>
        <p:nvPicPr>
          <p:cNvPr id="241" name="Google Shape;241;p24"/>
          <p:cNvPicPr preferRelativeResize="0"/>
          <p:nvPr/>
        </p:nvPicPr>
        <p:blipFill rotWithShape="1">
          <a:blip r:embed="rId16">
            <a:alphaModFix/>
          </a:blip>
          <a:srcRect/>
          <a:stretch/>
        </p:blipFill>
        <p:spPr>
          <a:xfrm>
            <a:off x="9871538" y="3981403"/>
            <a:ext cx="1741576" cy="798229"/>
          </a:xfrm>
          <a:prstGeom prst="rect">
            <a:avLst/>
          </a:prstGeom>
          <a:noFill/>
          <a:ln>
            <a:noFill/>
          </a:ln>
        </p:spPr>
      </p:pic>
      <p:sp>
        <p:nvSpPr>
          <p:cNvPr id="242" name="Google Shape;242;p24"/>
          <p:cNvSpPr txBox="1"/>
          <p:nvPr/>
        </p:nvSpPr>
        <p:spPr>
          <a:xfrm>
            <a:off x="8112464" y="410947"/>
            <a:ext cx="61875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3A3A3A"/>
              </a:buClr>
              <a:buSzPts val="1800"/>
              <a:buFont typeface="Poppins"/>
              <a:buNone/>
            </a:pPr>
            <a:r>
              <a:rPr lang="nl-NL" sz="1800" b="1" i="0" u="none" strike="noStrike" cap="none">
                <a:solidFill>
                  <a:srgbClr val="3A3A3A"/>
                </a:solidFill>
                <a:latin typeface="Poppins"/>
                <a:ea typeface="Poppins"/>
                <a:cs typeface="Poppins"/>
                <a:sym typeface="Poppins"/>
              </a:rPr>
              <a:t>Bestaande partnerships</a:t>
            </a:r>
            <a:endParaRPr sz="1800" b="0" i="0" u="none" strike="noStrike" cap="none">
              <a:solidFill>
                <a:srgbClr val="000000"/>
              </a:solidFill>
              <a:latin typeface="Arial"/>
              <a:ea typeface="Arial"/>
              <a:cs typeface="Arial"/>
              <a:sym typeface="Arial"/>
            </a:endParaRPr>
          </a:p>
        </p:txBody>
      </p:sp>
      <p:pic>
        <p:nvPicPr>
          <p:cNvPr id="243" name="Google Shape;243;p24" descr="Afbeelding met tekst, Lettertype, logo, Graphics&#10;&#10;Automatisch gegenereerde beschrijving"/>
          <p:cNvPicPr preferRelativeResize="0"/>
          <p:nvPr/>
        </p:nvPicPr>
        <p:blipFill rotWithShape="1">
          <a:blip r:embed="rId17">
            <a:alphaModFix/>
          </a:blip>
          <a:srcRect/>
          <a:stretch/>
        </p:blipFill>
        <p:spPr>
          <a:xfrm>
            <a:off x="6623255" y="172459"/>
            <a:ext cx="1478275" cy="764593"/>
          </a:xfrm>
          <a:prstGeom prst="rect">
            <a:avLst/>
          </a:prstGeom>
          <a:noFill/>
          <a:ln>
            <a:noFill/>
          </a:ln>
        </p:spPr>
      </p:pic>
      <p:sp>
        <p:nvSpPr>
          <p:cNvPr id="244" name="Google Shape;244;p24"/>
          <p:cNvSpPr txBox="1"/>
          <p:nvPr/>
        </p:nvSpPr>
        <p:spPr>
          <a:xfrm>
            <a:off x="580711" y="2469179"/>
            <a:ext cx="4670558" cy="286232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Poppins"/>
              <a:buNone/>
            </a:pPr>
            <a:r>
              <a:rPr lang="nl-NL" sz="1800" b="0" i="0" u="none" strike="noStrike" cap="none" dirty="0">
                <a:solidFill>
                  <a:srgbClr val="000000"/>
                </a:solidFill>
                <a:latin typeface="Poppins"/>
                <a:ea typeface="Poppins"/>
                <a:cs typeface="Poppins"/>
                <a:sym typeface="Poppins"/>
              </a:rPr>
              <a:t>Door de unieke impact die samen mogelijk is kiest een breed scala aan merken voor samenwerking met </a:t>
            </a:r>
            <a:br>
              <a:rPr lang="nl-NL" sz="1800" b="0" i="0" u="none" strike="noStrike" cap="none" dirty="0">
                <a:solidFill>
                  <a:srgbClr val="000000"/>
                </a:solidFill>
                <a:latin typeface="Poppins"/>
                <a:ea typeface="Poppins"/>
                <a:cs typeface="Poppins"/>
                <a:sym typeface="Poppins"/>
              </a:rPr>
            </a:br>
            <a:r>
              <a:rPr lang="nl-NL" sz="1800" b="0" i="0" u="none" strike="noStrike" cap="none" dirty="0">
                <a:solidFill>
                  <a:srgbClr val="000000"/>
                </a:solidFill>
                <a:latin typeface="Poppins"/>
                <a:ea typeface="Poppins"/>
                <a:cs typeface="Poppins"/>
                <a:sym typeface="Poppins"/>
              </a:rPr>
              <a:t>I-Sport Special. </a:t>
            </a:r>
            <a:br>
              <a:rPr lang="nl-NL" sz="1800" b="0" i="0" u="none" strike="noStrike" cap="none" dirty="0">
                <a:solidFill>
                  <a:srgbClr val="000000"/>
                </a:solidFill>
                <a:latin typeface="Poppins"/>
                <a:ea typeface="Poppins"/>
                <a:cs typeface="Poppins"/>
                <a:sym typeface="Poppins"/>
              </a:rPr>
            </a:br>
            <a:br>
              <a:rPr lang="nl-NL" sz="1800" b="0" i="0" u="none" strike="noStrike" cap="none" dirty="0">
                <a:solidFill>
                  <a:srgbClr val="000000"/>
                </a:solidFill>
                <a:latin typeface="Poppins"/>
                <a:ea typeface="Poppins"/>
                <a:cs typeface="Poppins"/>
                <a:sym typeface="Poppins"/>
              </a:rPr>
            </a:br>
            <a:endParaRPr sz="1800" b="0" i="0" u="none" strike="noStrike" cap="none" dirty="0">
              <a:solidFill>
                <a:srgbClr val="000000"/>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800"/>
              <a:buFont typeface="Poppins"/>
              <a:buNone/>
            </a:pPr>
            <a:r>
              <a:rPr lang="nl-NL" sz="1800" b="0" i="0" u="none" strike="noStrike" cap="none" dirty="0">
                <a:solidFill>
                  <a:srgbClr val="000000"/>
                </a:solidFill>
                <a:latin typeface="Poppins"/>
                <a:ea typeface="Poppins"/>
                <a:cs typeface="Poppins"/>
                <a:sym typeface="Poppins"/>
              </a:rPr>
              <a:t>Versterk uw merk door een bijzonder sterke sociale connotatie te bouwen en help ons sport mogelijk te maken voor meer mensen dan ooit. </a:t>
            </a:r>
            <a:endParaRPr sz="1800" b="0" i="0" u="none" strike="noStrike" cap="none" dirty="0">
              <a:solidFill>
                <a:srgbClr val="000000"/>
              </a:solidFill>
              <a:latin typeface="Arial"/>
              <a:ea typeface="Arial"/>
              <a:cs typeface="Arial"/>
              <a:sym typeface="Arial"/>
            </a:endParaRPr>
          </a:p>
        </p:txBody>
      </p:sp>
      <p:pic>
        <p:nvPicPr>
          <p:cNvPr id="245" name="Google Shape;245;p24" descr="Rabobank logo - Medace"/>
          <p:cNvPicPr preferRelativeResize="0"/>
          <p:nvPr/>
        </p:nvPicPr>
        <p:blipFill rotWithShape="1">
          <a:blip r:embed="rId18">
            <a:alphaModFix/>
          </a:blip>
          <a:srcRect/>
          <a:stretch/>
        </p:blipFill>
        <p:spPr>
          <a:xfrm>
            <a:off x="7977051" y="806934"/>
            <a:ext cx="2676796" cy="912475"/>
          </a:xfrm>
          <a:prstGeom prst="rect">
            <a:avLst/>
          </a:prstGeom>
          <a:noFill/>
          <a:ln>
            <a:noFill/>
          </a:ln>
        </p:spPr>
      </p:pic>
      <p:pic>
        <p:nvPicPr>
          <p:cNvPr id="246" name="Google Shape;246;p24" descr="NOC*NSF"/>
          <p:cNvPicPr preferRelativeResize="0"/>
          <p:nvPr/>
        </p:nvPicPr>
        <p:blipFill rotWithShape="1">
          <a:blip r:embed="rId19">
            <a:alphaModFix/>
          </a:blip>
          <a:srcRect/>
          <a:stretch/>
        </p:blipFill>
        <p:spPr>
          <a:xfrm>
            <a:off x="11078675" y="172450"/>
            <a:ext cx="1015300" cy="912475"/>
          </a:xfrm>
          <a:prstGeom prst="rect">
            <a:avLst/>
          </a:prstGeom>
          <a:noFill/>
          <a:ln>
            <a:noFill/>
          </a:ln>
        </p:spPr>
      </p:pic>
      <p:pic>
        <p:nvPicPr>
          <p:cNvPr id="3" name="Afbeelding 2" descr="Afbeelding met tekst, Lettertype, schermopname, Graphics&#10;&#10;Door AI gegenereerde inhoud is mogelijk onjuist.">
            <a:extLst>
              <a:ext uri="{FF2B5EF4-FFF2-40B4-BE49-F238E27FC236}">
                <a16:creationId xmlns:a16="http://schemas.microsoft.com/office/drawing/2014/main" id="{9FCEE5C9-5F8E-4D6F-48CC-236B97BA732C}"/>
              </a:ext>
            </a:extLst>
          </p:cNvPr>
          <p:cNvPicPr>
            <a:picLocks noChangeAspect="1"/>
          </p:cNvPicPr>
          <p:nvPr/>
        </p:nvPicPr>
        <p:blipFill>
          <a:blip r:embed="rId20"/>
          <a:stretch>
            <a:fillRect/>
          </a:stretch>
        </p:blipFill>
        <p:spPr>
          <a:xfrm>
            <a:off x="9748738" y="5883572"/>
            <a:ext cx="1987175" cy="80407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51"/>
        <p:cNvGrpSpPr/>
        <p:nvPr/>
      </p:nvGrpSpPr>
      <p:grpSpPr>
        <a:xfrm>
          <a:off x="0" y="0"/>
          <a:ext cx="0" cy="0"/>
          <a:chOff x="0" y="0"/>
          <a:chExt cx="0" cy="0"/>
        </a:xfrm>
      </p:grpSpPr>
      <p:sp>
        <p:nvSpPr>
          <p:cNvPr id="252" name="Google Shape;252;p25"/>
          <p:cNvSpPr txBox="1">
            <a:spLocks noGrp="1"/>
          </p:cNvSpPr>
          <p:nvPr>
            <p:ph type="title"/>
          </p:nvPr>
        </p:nvSpPr>
        <p:spPr>
          <a:xfrm>
            <a:off x="1086135" y="0"/>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3A3A3A"/>
              </a:buClr>
              <a:buSzPts val="4400"/>
              <a:buFont typeface="Poppins"/>
              <a:buNone/>
            </a:pPr>
            <a:r>
              <a:rPr lang="nl-NL" b="1" dirty="0">
                <a:solidFill>
                  <a:srgbClr val="3A3A3A"/>
                </a:solidFill>
                <a:latin typeface="Poppins"/>
                <a:ea typeface="Poppins"/>
                <a:cs typeface="Poppins"/>
                <a:sym typeface="Poppins"/>
              </a:rPr>
              <a:t>Zo werkt direct impact maken</a:t>
            </a:r>
            <a:endParaRPr b="1" dirty="0">
              <a:solidFill>
                <a:srgbClr val="3A3A3A"/>
              </a:solidFill>
              <a:latin typeface="Poppins"/>
              <a:ea typeface="Poppins"/>
              <a:cs typeface="Poppins"/>
              <a:sym typeface="Poppins"/>
            </a:endParaRPr>
          </a:p>
        </p:txBody>
      </p:sp>
      <p:sp>
        <p:nvSpPr>
          <p:cNvPr id="253" name="Google Shape;253;p25"/>
          <p:cNvSpPr txBox="1"/>
          <p:nvPr/>
        </p:nvSpPr>
        <p:spPr>
          <a:xfrm rot="5400000">
            <a:off x="8938260" y="3702277"/>
            <a:ext cx="6096000" cy="21544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C00000"/>
              </a:buClr>
              <a:buSzPts val="800"/>
              <a:buFont typeface="Poppins"/>
              <a:buNone/>
            </a:pPr>
            <a:r>
              <a:rPr lang="nl-NL" sz="800" b="0" i="0" u="sng" strike="noStrike" cap="none">
                <a:solidFill>
                  <a:srgbClr val="C00000"/>
                </a:solidFill>
                <a:latin typeface="Poppins"/>
                <a:ea typeface="Poppins"/>
                <a:cs typeface="Poppins"/>
                <a:sym typeface="Poppins"/>
                <a:hlinkClick r:id="rId3">
                  <a:extLst>
                    <a:ext uri="{A12FA001-AC4F-418D-AE19-62706E023703}">
                      <ahyp:hlinkClr xmlns:ahyp="http://schemas.microsoft.com/office/drawing/2018/hyperlinkcolor" val="tx"/>
                    </a:ext>
                  </a:extLst>
                </a:hlinkClick>
              </a:rPr>
              <a:t>www.isportspecial.eu</a:t>
            </a:r>
            <a:r>
              <a:rPr lang="nl-NL" sz="800" b="0" i="0" u="none" strike="noStrike" cap="none">
                <a:solidFill>
                  <a:srgbClr val="C00000"/>
                </a:solidFill>
                <a:latin typeface="Poppins"/>
                <a:ea typeface="Poppins"/>
                <a:cs typeface="Poppins"/>
                <a:sym typeface="Poppins"/>
              </a:rPr>
              <a:t>  ANBI Status </a:t>
            </a:r>
            <a:endParaRPr sz="800" b="0" i="0" u="none" strike="noStrike" cap="none">
              <a:solidFill>
                <a:srgbClr val="000000"/>
              </a:solidFill>
              <a:latin typeface="Arial"/>
              <a:ea typeface="Arial"/>
              <a:cs typeface="Arial"/>
              <a:sym typeface="Arial"/>
            </a:endParaRPr>
          </a:p>
        </p:txBody>
      </p:sp>
      <p:sp>
        <p:nvSpPr>
          <p:cNvPr id="254" name="Google Shape;254;p25"/>
          <p:cNvSpPr txBox="1"/>
          <p:nvPr/>
        </p:nvSpPr>
        <p:spPr>
          <a:xfrm>
            <a:off x="3048000" y="6492875"/>
            <a:ext cx="6096000" cy="2308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C00000"/>
              </a:buClr>
              <a:buSzPts val="900"/>
              <a:buFont typeface="Poppins"/>
              <a:buNone/>
            </a:pPr>
            <a:r>
              <a:rPr lang="nl-NL" sz="900" b="1" i="0" u="none" strike="noStrike" cap="none">
                <a:solidFill>
                  <a:srgbClr val="C00000"/>
                </a:solidFill>
                <a:latin typeface="Poppins"/>
                <a:ea typeface="Poppins"/>
                <a:cs typeface="Poppins"/>
                <a:sym typeface="Poppins"/>
              </a:rPr>
              <a:t>Neem direct contact op</a:t>
            </a:r>
            <a:r>
              <a:rPr lang="nl-NL" sz="900" b="0" i="0" u="none" strike="noStrike" cap="none">
                <a:solidFill>
                  <a:srgbClr val="C00000"/>
                </a:solidFill>
                <a:latin typeface="Poppins"/>
                <a:ea typeface="Poppins"/>
                <a:cs typeface="Poppins"/>
                <a:sym typeface="Poppins"/>
              </a:rPr>
              <a:t>: +31 6 51960197  diana@isportspecial</a:t>
            </a:r>
            <a:endParaRPr/>
          </a:p>
        </p:txBody>
      </p:sp>
      <p:sp>
        <p:nvSpPr>
          <p:cNvPr id="255" name="Google Shape;255;p25"/>
          <p:cNvSpPr txBox="1"/>
          <p:nvPr/>
        </p:nvSpPr>
        <p:spPr>
          <a:xfrm>
            <a:off x="867069" y="1171038"/>
            <a:ext cx="4326000" cy="415494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8CD872"/>
              </a:buClr>
              <a:buSzPts val="5400"/>
              <a:buFont typeface="Poppins"/>
              <a:buNone/>
            </a:pPr>
            <a:r>
              <a:rPr lang="nl-NL" sz="5400" b="1" dirty="0">
                <a:solidFill>
                  <a:srgbClr val="8CD872"/>
                </a:solidFill>
                <a:latin typeface="Poppins"/>
                <a:ea typeface="Poppins"/>
                <a:cs typeface="Poppins"/>
                <a:sym typeface="Poppins"/>
              </a:rPr>
              <a:t> € 10</a:t>
            </a:r>
            <a:r>
              <a:rPr lang="nl-NL" sz="5400" b="1" i="0" u="none" strike="noStrike" cap="none" dirty="0">
                <a:solidFill>
                  <a:srgbClr val="8CD872"/>
                </a:solidFill>
                <a:latin typeface="Poppins"/>
                <a:ea typeface="Poppins"/>
                <a:cs typeface="Poppins"/>
                <a:sym typeface="Poppins"/>
              </a:rPr>
              <a:t>00</a:t>
            </a:r>
            <a:endParaRPr sz="5400" b="1" i="0" u="none" strike="noStrike" cap="none" dirty="0">
              <a:solidFill>
                <a:srgbClr val="8CD872"/>
              </a:solidFill>
              <a:latin typeface="Poppins"/>
              <a:ea typeface="Poppins"/>
              <a:cs typeface="Poppins"/>
              <a:sym typeface="Poppins"/>
            </a:endParaRPr>
          </a:p>
          <a:p>
            <a:pPr marL="0" lvl="0" indent="0" algn="l" rtl="0">
              <a:spcBef>
                <a:spcPts val="0"/>
              </a:spcBef>
              <a:spcAft>
                <a:spcPts val="0"/>
              </a:spcAft>
              <a:buClr>
                <a:srgbClr val="8CD872"/>
              </a:buClr>
              <a:buSzPts val="5400"/>
              <a:buFont typeface="Poppins"/>
              <a:buNone/>
            </a:pPr>
            <a:endParaRPr lang="nl-NL" sz="5400" b="1" dirty="0">
              <a:solidFill>
                <a:srgbClr val="8CD872"/>
              </a:solidFill>
              <a:latin typeface="Poppins"/>
              <a:ea typeface="Poppins"/>
              <a:cs typeface="Poppins"/>
              <a:sym typeface="Poppins"/>
            </a:endParaRPr>
          </a:p>
          <a:p>
            <a:pPr marL="0" lvl="0" indent="0" algn="l" rtl="0">
              <a:spcBef>
                <a:spcPts val="0"/>
              </a:spcBef>
              <a:spcAft>
                <a:spcPts val="0"/>
              </a:spcAft>
              <a:buClr>
                <a:srgbClr val="8CD872"/>
              </a:buClr>
              <a:buSzPts val="5400"/>
              <a:buFont typeface="Poppins"/>
              <a:buNone/>
            </a:pPr>
            <a:r>
              <a:rPr lang="nl-NL" sz="5400" b="1" dirty="0">
                <a:solidFill>
                  <a:srgbClr val="8CD872"/>
                </a:solidFill>
                <a:latin typeface="Poppins"/>
                <a:ea typeface="Poppins"/>
                <a:cs typeface="Poppins"/>
                <a:sym typeface="Poppins"/>
              </a:rPr>
              <a:t> €  2500</a:t>
            </a:r>
            <a:r>
              <a:rPr lang="nl-NL" sz="4800" b="1" dirty="0">
                <a:solidFill>
                  <a:srgbClr val="8CD872"/>
                </a:solidFill>
                <a:latin typeface="Poppins"/>
                <a:ea typeface="Poppins"/>
                <a:cs typeface="Poppins"/>
                <a:sym typeface="Poppins"/>
              </a:rPr>
              <a:t> </a:t>
            </a:r>
            <a:endParaRPr sz="4800" b="1" dirty="0">
              <a:solidFill>
                <a:srgbClr val="8CD872"/>
              </a:solidFill>
              <a:latin typeface="Poppins"/>
              <a:ea typeface="Poppins"/>
              <a:cs typeface="Poppins"/>
              <a:sym typeface="Poppins"/>
            </a:endParaRPr>
          </a:p>
          <a:p>
            <a:pPr marL="0" lvl="0" indent="0" algn="l" rtl="0">
              <a:spcBef>
                <a:spcPts val="0"/>
              </a:spcBef>
              <a:spcAft>
                <a:spcPts val="0"/>
              </a:spcAft>
              <a:buClr>
                <a:srgbClr val="8CD872"/>
              </a:buClr>
              <a:buSzPts val="5400"/>
              <a:buFont typeface="Poppins"/>
              <a:buNone/>
            </a:pPr>
            <a:endParaRPr sz="4800" b="1" dirty="0">
              <a:solidFill>
                <a:srgbClr val="8CD872"/>
              </a:solidFill>
              <a:latin typeface="Poppins"/>
              <a:ea typeface="Poppins"/>
              <a:cs typeface="Poppins"/>
              <a:sym typeface="Poppins"/>
            </a:endParaRPr>
          </a:p>
          <a:p>
            <a:pPr marL="0" lvl="0" indent="0" algn="l" rtl="0">
              <a:spcBef>
                <a:spcPts val="0"/>
              </a:spcBef>
              <a:spcAft>
                <a:spcPts val="0"/>
              </a:spcAft>
              <a:buClr>
                <a:srgbClr val="8CD872"/>
              </a:buClr>
              <a:buSzPts val="5400"/>
              <a:buFont typeface="Poppins"/>
              <a:buNone/>
            </a:pPr>
            <a:r>
              <a:rPr lang="nl-NL" sz="5400" b="1" dirty="0">
                <a:solidFill>
                  <a:srgbClr val="8CD872"/>
                </a:solidFill>
                <a:latin typeface="Poppins"/>
                <a:ea typeface="Poppins"/>
                <a:cs typeface="Poppins"/>
                <a:sym typeface="Poppins"/>
              </a:rPr>
              <a:t>€  4000</a:t>
            </a:r>
            <a:r>
              <a:rPr lang="nl-NL" sz="4800" b="1" dirty="0">
                <a:solidFill>
                  <a:srgbClr val="8CD872"/>
                </a:solidFill>
                <a:latin typeface="Poppins"/>
                <a:ea typeface="Poppins"/>
                <a:cs typeface="Poppins"/>
                <a:sym typeface="Poppins"/>
              </a:rPr>
              <a:t> </a:t>
            </a:r>
            <a:endParaRPr sz="4800" b="1" dirty="0">
              <a:solidFill>
                <a:srgbClr val="8CD872"/>
              </a:solidFill>
              <a:latin typeface="Poppins"/>
              <a:ea typeface="Poppins"/>
              <a:cs typeface="Poppins"/>
              <a:sym typeface="Poppins"/>
            </a:endParaRPr>
          </a:p>
        </p:txBody>
      </p:sp>
      <p:sp>
        <p:nvSpPr>
          <p:cNvPr id="256" name="Google Shape;256;p25"/>
          <p:cNvSpPr txBox="1"/>
          <p:nvPr/>
        </p:nvSpPr>
        <p:spPr>
          <a:xfrm>
            <a:off x="867069" y="3677032"/>
            <a:ext cx="5132400" cy="58473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3A3A3A"/>
              </a:buClr>
              <a:buSzPts val="1600"/>
              <a:buFont typeface="Poppins"/>
              <a:buNone/>
            </a:pPr>
            <a:r>
              <a:rPr lang="nl-NL" sz="1600" b="0" i="0" u="none" strike="noStrike" cap="none" dirty="0">
                <a:solidFill>
                  <a:srgbClr val="3A3A3A"/>
                </a:solidFill>
                <a:latin typeface="Poppins"/>
                <a:ea typeface="Poppins"/>
                <a:cs typeface="Poppins"/>
                <a:sym typeface="Poppins"/>
              </a:rPr>
              <a:t>Faciliteert een jaar onbeperkt </a:t>
            </a:r>
            <a:r>
              <a:rPr lang="nl-NL" sz="1600" dirty="0">
                <a:solidFill>
                  <a:srgbClr val="3A3A3A"/>
                </a:solidFill>
                <a:latin typeface="Poppins"/>
                <a:ea typeface="Poppins"/>
                <a:cs typeface="Poppins"/>
                <a:sym typeface="Poppins"/>
              </a:rPr>
              <a:t>structureel </a:t>
            </a:r>
            <a:r>
              <a:rPr lang="nl-NL" sz="1600" b="0" i="0" u="none" strike="noStrike" cap="none" dirty="0">
                <a:solidFill>
                  <a:srgbClr val="3A3A3A"/>
                </a:solidFill>
                <a:latin typeface="Poppins"/>
                <a:ea typeface="Poppins"/>
                <a:cs typeface="Poppins"/>
                <a:sym typeface="Poppins"/>
              </a:rPr>
              <a:t>sporten inclusief begeleiding voor het hele gezin.</a:t>
            </a:r>
            <a:endParaRPr sz="1600" b="0" i="0" u="none" strike="noStrike" cap="none" dirty="0">
              <a:solidFill>
                <a:srgbClr val="3A3A3A"/>
              </a:solidFill>
              <a:latin typeface="Poppins"/>
              <a:ea typeface="Poppins"/>
              <a:cs typeface="Poppins"/>
              <a:sym typeface="Poppins"/>
            </a:endParaRPr>
          </a:p>
        </p:txBody>
      </p:sp>
      <p:sp>
        <p:nvSpPr>
          <p:cNvPr id="257" name="Google Shape;257;p25"/>
          <p:cNvSpPr txBox="1"/>
          <p:nvPr/>
        </p:nvSpPr>
        <p:spPr>
          <a:xfrm>
            <a:off x="710994" y="2041609"/>
            <a:ext cx="5187567" cy="585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3A3A3A"/>
              </a:buClr>
              <a:buSzPts val="1600"/>
              <a:buFont typeface="Poppins"/>
              <a:buNone/>
            </a:pPr>
            <a:r>
              <a:rPr lang="nl-NL" sz="1600" b="0" i="0" u="none" strike="noStrike" cap="none" dirty="0">
                <a:solidFill>
                  <a:srgbClr val="3A3A3A"/>
                </a:solidFill>
                <a:latin typeface="Poppins"/>
                <a:ea typeface="Poppins"/>
                <a:cs typeface="Poppins"/>
                <a:sym typeface="Poppins"/>
              </a:rPr>
              <a:t>Faciliteert een jaar lang wekelijks sporten voor </a:t>
            </a:r>
            <a:r>
              <a:rPr lang="nl-NL" sz="1600" dirty="0">
                <a:solidFill>
                  <a:srgbClr val="3A3A3A"/>
                </a:solidFill>
                <a:latin typeface="Poppins"/>
                <a:ea typeface="Poppins"/>
                <a:cs typeface="Poppins"/>
                <a:sym typeface="Poppins"/>
              </a:rPr>
              <a:t>1 deelnemer.</a:t>
            </a:r>
            <a:endParaRPr sz="1600" b="0" i="0" u="none" strike="noStrike" cap="none" dirty="0">
              <a:solidFill>
                <a:srgbClr val="3A3A3A"/>
              </a:solidFill>
              <a:latin typeface="Poppins"/>
              <a:ea typeface="Poppins"/>
              <a:cs typeface="Poppins"/>
              <a:sym typeface="Poppins"/>
            </a:endParaRPr>
          </a:p>
        </p:txBody>
      </p:sp>
      <p:sp>
        <p:nvSpPr>
          <p:cNvPr id="258" name="Google Shape;258;p25"/>
          <p:cNvSpPr txBox="1"/>
          <p:nvPr/>
        </p:nvSpPr>
        <p:spPr>
          <a:xfrm>
            <a:off x="2255400" y="3075614"/>
            <a:ext cx="3840600" cy="2769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C00000"/>
              </a:buClr>
              <a:buSzPts val="1000"/>
              <a:buFont typeface="Poppins"/>
              <a:buNone/>
            </a:pPr>
            <a:r>
              <a:rPr lang="nl-NL" sz="1200" b="1" i="0" u="none" strike="noStrike" cap="none" dirty="0">
                <a:solidFill>
                  <a:srgbClr val="C00000"/>
                </a:solidFill>
                <a:latin typeface="Poppins"/>
                <a:ea typeface="Poppins"/>
                <a:cs typeface="Poppins"/>
                <a:sym typeface="Poppins"/>
              </a:rPr>
              <a:t>Meest gekozen</a:t>
            </a:r>
            <a:endParaRPr sz="1200" b="0" i="0" u="none" strike="noStrike" cap="none" dirty="0">
              <a:solidFill>
                <a:srgbClr val="C00000"/>
              </a:solidFill>
              <a:latin typeface="Poppins"/>
              <a:ea typeface="Poppins"/>
              <a:cs typeface="Poppins"/>
              <a:sym typeface="Poppins"/>
            </a:endParaRPr>
          </a:p>
        </p:txBody>
      </p:sp>
      <p:sp>
        <p:nvSpPr>
          <p:cNvPr id="259" name="Google Shape;259;p25"/>
          <p:cNvSpPr txBox="1"/>
          <p:nvPr/>
        </p:nvSpPr>
        <p:spPr>
          <a:xfrm>
            <a:off x="6595133" y="2027497"/>
            <a:ext cx="4531677" cy="147732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C00000"/>
              </a:buClr>
              <a:buSzPts val="1800"/>
              <a:buFont typeface="Arial"/>
              <a:buNone/>
            </a:pPr>
            <a:r>
              <a:rPr lang="nl-NL" sz="1800" b="1" i="0" u="none" strike="noStrike" cap="none">
                <a:solidFill>
                  <a:srgbClr val="C00000"/>
                </a:solidFill>
                <a:latin typeface="Arial"/>
                <a:ea typeface="Arial"/>
                <a:cs typeface="Arial"/>
                <a:sym typeface="Arial"/>
              </a:rPr>
              <a:t>Teruggeven </a:t>
            </a:r>
            <a:r>
              <a:rPr lang="nl-NL" sz="1800" b="0" i="0" u="none" strike="noStrike" cap="none">
                <a:solidFill>
                  <a:srgbClr val="000000"/>
                </a:solidFill>
                <a:latin typeface="Arial"/>
                <a:ea typeface="Arial"/>
                <a:cs typeface="Arial"/>
                <a:sym typeface="Arial"/>
              </a:rPr>
              <a:t>aan het stadsdeel waarin u onderneemt.</a:t>
            </a:r>
            <a:br>
              <a:rPr lang="nl-NL" sz="1800" b="0" i="0" u="none" strike="noStrike" cap="none">
                <a:solidFill>
                  <a:srgbClr val="000000"/>
                </a:solidFill>
                <a:latin typeface="Arial"/>
                <a:ea typeface="Arial"/>
                <a:cs typeface="Arial"/>
                <a:sym typeface="Arial"/>
              </a:rPr>
            </a:br>
            <a:br>
              <a:rPr lang="nl-NL" sz="1800" b="0" i="0" u="none" strike="noStrike" cap="none">
                <a:solidFill>
                  <a:srgbClr val="000000"/>
                </a:solidFill>
                <a:latin typeface="Arial"/>
                <a:ea typeface="Arial"/>
                <a:cs typeface="Arial"/>
                <a:sym typeface="Arial"/>
              </a:rPr>
            </a:br>
            <a:r>
              <a:rPr lang="nl-NL" sz="1800" b="1" i="0" u="none" strike="noStrike" cap="none">
                <a:solidFill>
                  <a:srgbClr val="C00000"/>
                </a:solidFill>
                <a:latin typeface="Arial"/>
                <a:ea typeface="Arial"/>
                <a:cs typeface="Arial"/>
                <a:sym typeface="Arial"/>
              </a:rPr>
              <a:t>Vermelding</a:t>
            </a:r>
            <a:r>
              <a:rPr lang="nl-NL" sz="1800" b="0" i="0" u="none" strike="noStrike" cap="none">
                <a:solidFill>
                  <a:srgbClr val="000000"/>
                </a:solidFill>
                <a:latin typeface="Arial"/>
                <a:ea typeface="Arial"/>
                <a:cs typeface="Arial"/>
                <a:sym typeface="Arial"/>
              </a:rPr>
              <a:t> van uw bedrijfsnaam en logo op onze website en social media.</a:t>
            </a:r>
            <a:endParaRPr sz="1800" b="0" i="0" u="none" strike="noStrike" cap="none">
              <a:solidFill>
                <a:srgbClr val="000000"/>
              </a:solidFill>
              <a:latin typeface="Arial"/>
              <a:ea typeface="Arial"/>
              <a:cs typeface="Arial"/>
              <a:sym typeface="Arial"/>
            </a:endParaRPr>
          </a:p>
        </p:txBody>
      </p:sp>
      <p:sp>
        <p:nvSpPr>
          <p:cNvPr id="260" name="Google Shape;260;p25"/>
          <p:cNvSpPr txBox="1"/>
          <p:nvPr/>
        </p:nvSpPr>
        <p:spPr>
          <a:xfrm>
            <a:off x="6609567" y="3677032"/>
            <a:ext cx="4502808" cy="9233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C00000"/>
              </a:buClr>
              <a:buSzPts val="1800"/>
              <a:buFont typeface="Arial"/>
              <a:buNone/>
            </a:pPr>
            <a:r>
              <a:rPr lang="nl-NL" sz="1800" b="1" i="0" u="none" strike="noStrike" cap="none">
                <a:solidFill>
                  <a:srgbClr val="C00000"/>
                </a:solidFill>
                <a:latin typeface="Arial"/>
                <a:ea typeface="Arial"/>
                <a:cs typeface="Arial"/>
                <a:sym typeface="Arial"/>
              </a:rPr>
              <a:t>Betrokkenheid</a:t>
            </a:r>
            <a:br>
              <a:rPr lang="nl-NL" sz="1800" b="0" i="0" u="none" strike="noStrike" cap="none">
                <a:solidFill>
                  <a:srgbClr val="000000"/>
                </a:solidFill>
                <a:latin typeface="Arial"/>
                <a:ea typeface="Arial"/>
                <a:cs typeface="Arial"/>
                <a:sym typeface="Arial"/>
              </a:rPr>
            </a:br>
            <a:r>
              <a:rPr lang="nl-NL" sz="1800" b="0" i="0" u="none" strike="noStrike" cap="none">
                <a:solidFill>
                  <a:srgbClr val="000000"/>
                </a:solidFill>
                <a:latin typeface="Arial"/>
                <a:ea typeface="Arial"/>
                <a:cs typeface="Arial"/>
                <a:sym typeface="Arial"/>
              </a:rPr>
              <a:t>Mogelijkheid medewerkers te betrekken bij activiteiten.</a:t>
            </a:r>
            <a:endParaRPr sz="1800" b="0" i="0" u="none" strike="noStrike" cap="none">
              <a:solidFill>
                <a:srgbClr val="000000"/>
              </a:solidFill>
              <a:latin typeface="Arial"/>
              <a:ea typeface="Arial"/>
              <a:cs typeface="Arial"/>
              <a:sym typeface="Arial"/>
            </a:endParaRPr>
          </a:p>
        </p:txBody>
      </p:sp>
      <p:sp>
        <p:nvSpPr>
          <p:cNvPr id="261" name="Google Shape;261;p25"/>
          <p:cNvSpPr txBox="1"/>
          <p:nvPr/>
        </p:nvSpPr>
        <p:spPr>
          <a:xfrm>
            <a:off x="6595133" y="4759888"/>
            <a:ext cx="4729798" cy="9233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C00000"/>
              </a:buClr>
              <a:buSzPts val="1800"/>
              <a:buFont typeface="Arial"/>
              <a:buNone/>
            </a:pPr>
            <a:r>
              <a:rPr lang="nl-NL" sz="1800" b="1" i="0" u="none" strike="noStrike" cap="none">
                <a:solidFill>
                  <a:srgbClr val="C00000"/>
                </a:solidFill>
                <a:latin typeface="Arial"/>
                <a:ea typeface="Arial"/>
                <a:cs typeface="Arial"/>
                <a:sym typeface="Arial"/>
              </a:rPr>
              <a:t>Erkenning</a:t>
            </a:r>
            <a:br>
              <a:rPr lang="nl-NL" sz="1800" b="0" i="0" u="none" strike="noStrike" cap="none">
                <a:solidFill>
                  <a:srgbClr val="000000"/>
                </a:solidFill>
                <a:latin typeface="Arial"/>
                <a:ea typeface="Arial"/>
                <a:cs typeface="Arial"/>
                <a:sym typeface="Arial"/>
              </a:rPr>
            </a:br>
            <a:r>
              <a:rPr lang="nl-NL" sz="1800" b="0" i="0" u="none" strike="noStrike" cap="none">
                <a:solidFill>
                  <a:srgbClr val="000000"/>
                </a:solidFill>
                <a:latin typeface="Arial"/>
                <a:ea typeface="Arial"/>
                <a:cs typeface="Arial"/>
                <a:sym typeface="Arial"/>
              </a:rPr>
              <a:t>Certificaat van adoptie en jaarlijkse erkenning tijdens onze evenementen.</a:t>
            </a:r>
            <a:endParaRPr sz="1800" b="0" i="0" u="none" strike="noStrike" cap="none">
              <a:solidFill>
                <a:srgbClr val="000000"/>
              </a:solidFill>
              <a:latin typeface="Arial"/>
              <a:ea typeface="Arial"/>
              <a:cs typeface="Arial"/>
              <a:sym typeface="Arial"/>
            </a:endParaRPr>
          </a:p>
        </p:txBody>
      </p:sp>
      <p:sp>
        <p:nvSpPr>
          <p:cNvPr id="262" name="Google Shape;262;p25"/>
          <p:cNvSpPr txBox="1"/>
          <p:nvPr/>
        </p:nvSpPr>
        <p:spPr>
          <a:xfrm>
            <a:off x="651484" y="5102565"/>
            <a:ext cx="5444515" cy="1077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3A3A3A"/>
              </a:buClr>
              <a:buSzPts val="1600"/>
              <a:buFont typeface="Poppins"/>
              <a:buNone/>
            </a:pPr>
            <a:r>
              <a:rPr lang="nl-NL" sz="1600" b="0" i="0" u="none" strike="noStrike" cap="none" dirty="0">
                <a:solidFill>
                  <a:srgbClr val="3A3A3A"/>
                </a:solidFill>
                <a:latin typeface="Poppins"/>
                <a:ea typeface="Poppins"/>
                <a:cs typeface="Poppins"/>
                <a:sym typeface="Poppins"/>
              </a:rPr>
              <a:t>Faciliteert een jaar onbeperkt </a:t>
            </a:r>
            <a:r>
              <a:rPr lang="nl-NL" sz="1600" dirty="0">
                <a:solidFill>
                  <a:srgbClr val="3A3A3A"/>
                </a:solidFill>
                <a:latin typeface="Poppins"/>
                <a:ea typeface="Poppins"/>
                <a:cs typeface="Poppins"/>
                <a:sym typeface="Poppins"/>
              </a:rPr>
              <a:t>structureel </a:t>
            </a:r>
            <a:r>
              <a:rPr lang="nl-NL" sz="1600" b="0" i="0" u="none" strike="noStrike" cap="none" dirty="0">
                <a:solidFill>
                  <a:srgbClr val="3A3A3A"/>
                </a:solidFill>
                <a:latin typeface="Poppins"/>
                <a:ea typeface="Poppins"/>
                <a:cs typeface="Poppins"/>
                <a:sym typeface="Poppins"/>
              </a:rPr>
              <a:t>sporten inclusief begeleiding voor het hele gezin. </a:t>
            </a:r>
          </a:p>
          <a:p>
            <a:pPr marL="0" marR="0" lvl="0" indent="0" algn="l" rtl="0">
              <a:lnSpc>
                <a:spcPct val="100000"/>
              </a:lnSpc>
              <a:spcBef>
                <a:spcPts val="0"/>
              </a:spcBef>
              <a:spcAft>
                <a:spcPts val="0"/>
              </a:spcAft>
              <a:buClr>
                <a:srgbClr val="3A3A3A"/>
              </a:buClr>
              <a:buSzPts val="1600"/>
              <a:buFont typeface="Poppins"/>
              <a:buNone/>
            </a:pPr>
            <a:r>
              <a:rPr lang="nl-NL" sz="1600" b="0" i="0" u="none" strike="noStrike" cap="none" dirty="0">
                <a:solidFill>
                  <a:srgbClr val="3A3A3A"/>
                </a:solidFill>
                <a:latin typeface="Poppins"/>
                <a:ea typeface="Poppins"/>
                <a:cs typeface="Poppins"/>
                <a:sym typeface="Poppins"/>
              </a:rPr>
              <a:t>Inclusief een HEI</a:t>
            </a:r>
            <a:r>
              <a:rPr lang="nl-NL" sz="1600" dirty="0">
                <a:solidFill>
                  <a:srgbClr val="3A3A3A"/>
                </a:solidFill>
                <a:latin typeface="Poppins"/>
                <a:ea typeface="Poppins"/>
                <a:cs typeface="Poppins"/>
                <a:sym typeface="Poppins"/>
              </a:rPr>
              <a:t>SESSIE VOOR UW WERKNEMERS </a:t>
            </a:r>
          </a:p>
          <a:p>
            <a:pPr marL="0" marR="0" lvl="0" indent="0" algn="l" rtl="0">
              <a:lnSpc>
                <a:spcPct val="100000"/>
              </a:lnSpc>
              <a:spcBef>
                <a:spcPts val="0"/>
              </a:spcBef>
              <a:spcAft>
                <a:spcPts val="0"/>
              </a:spcAft>
              <a:buClr>
                <a:srgbClr val="3A3A3A"/>
              </a:buClr>
              <a:buSzPts val="1600"/>
              <a:buFont typeface="Poppins"/>
              <a:buNone/>
            </a:pPr>
            <a:r>
              <a:rPr lang="nl-NL" sz="1600" dirty="0">
                <a:solidFill>
                  <a:srgbClr val="3A3A3A"/>
                </a:solidFill>
                <a:latin typeface="Poppins"/>
                <a:ea typeface="Poppins"/>
                <a:cs typeface="Poppins"/>
                <a:sym typeface="Poppins"/>
              </a:rPr>
              <a:t>(max 12 personen) </a:t>
            </a:r>
            <a:endParaRPr sz="1600" b="0" i="0" u="none" strike="noStrike" cap="none" dirty="0">
              <a:solidFill>
                <a:srgbClr val="3A3A3A"/>
              </a:solidFill>
              <a:latin typeface="Poppins"/>
              <a:ea typeface="Poppins"/>
              <a:cs typeface="Poppins"/>
              <a:sym typeface="Poppins"/>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pic>
        <p:nvPicPr>
          <p:cNvPr id="267" name="Google Shape;267;p26" descr="A group of people posing for a photo&#10;&#10;AI-generated content may be incorrect."/>
          <p:cNvPicPr preferRelativeResize="0"/>
          <p:nvPr/>
        </p:nvPicPr>
        <p:blipFill rotWithShape="1">
          <a:blip r:embed="rId3">
            <a:alphaModFix/>
          </a:blip>
          <a:srcRect/>
          <a:stretch/>
        </p:blipFill>
        <p:spPr>
          <a:xfrm>
            <a:off x="-1994263" y="-108222"/>
            <a:ext cx="16878944" cy="7101205"/>
          </a:xfrm>
          <a:prstGeom prst="rect">
            <a:avLst/>
          </a:prstGeom>
          <a:noFill/>
          <a:ln>
            <a:noFill/>
          </a:ln>
        </p:spPr>
      </p:pic>
      <p:sp>
        <p:nvSpPr>
          <p:cNvPr id="268" name="Google Shape;268;p26"/>
          <p:cNvSpPr txBox="1">
            <a:spLocks noGrp="1"/>
          </p:cNvSpPr>
          <p:nvPr>
            <p:ph type="title"/>
          </p:nvPr>
        </p:nvSpPr>
        <p:spPr>
          <a:xfrm>
            <a:off x="2457994" y="286448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400"/>
              <a:buFont typeface="Poppins"/>
              <a:buNone/>
            </a:pPr>
            <a:r>
              <a:rPr lang="nl-NL" b="1" dirty="0">
                <a:solidFill>
                  <a:schemeClr val="lt1"/>
                </a:solidFill>
                <a:latin typeface="Poppins"/>
                <a:ea typeface="Poppins"/>
                <a:cs typeface="Poppins"/>
                <a:sym typeface="Poppins"/>
              </a:rPr>
              <a:t>Bedankt voor uw tijd! </a:t>
            </a:r>
            <a:endParaRPr b="1" dirty="0">
              <a:solidFill>
                <a:schemeClr val="lt1"/>
              </a:solidFill>
              <a:latin typeface="Poppins"/>
              <a:ea typeface="Poppins"/>
              <a:cs typeface="Poppins"/>
              <a:sym typeface="Poppins"/>
            </a:endParaRPr>
          </a:p>
        </p:txBody>
      </p:sp>
      <p:sp>
        <p:nvSpPr>
          <p:cNvPr id="269" name="Google Shape;269;p26"/>
          <p:cNvSpPr txBox="1"/>
          <p:nvPr/>
        </p:nvSpPr>
        <p:spPr>
          <a:xfrm rot="5400000">
            <a:off x="8938260" y="3702277"/>
            <a:ext cx="6096000" cy="21544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C00000"/>
              </a:buClr>
              <a:buSzPts val="800"/>
              <a:buFont typeface="Poppins"/>
              <a:buNone/>
            </a:pPr>
            <a:r>
              <a:rPr lang="nl-NL" sz="800" b="0" i="0" u="sng" strike="noStrike" cap="none">
                <a:solidFill>
                  <a:srgbClr val="C00000"/>
                </a:solidFill>
                <a:latin typeface="Poppins"/>
                <a:ea typeface="Poppins"/>
                <a:cs typeface="Poppins"/>
                <a:sym typeface="Poppins"/>
                <a:hlinkClick r:id="rId4">
                  <a:extLst>
                    <a:ext uri="{A12FA001-AC4F-418D-AE19-62706E023703}">
                      <ahyp:hlinkClr xmlns:ahyp="http://schemas.microsoft.com/office/drawing/2018/hyperlinkcolor" val="tx"/>
                    </a:ext>
                  </a:extLst>
                </a:hlinkClick>
              </a:rPr>
              <a:t>www.isportspecial.eu</a:t>
            </a:r>
            <a:r>
              <a:rPr lang="nl-NL" sz="800" b="0" i="0" u="none" strike="noStrike" cap="none">
                <a:solidFill>
                  <a:srgbClr val="C00000"/>
                </a:solidFill>
                <a:latin typeface="Poppins"/>
                <a:ea typeface="Poppins"/>
                <a:cs typeface="Poppins"/>
                <a:sym typeface="Poppins"/>
              </a:rPr>
              <a:t> </a:t>
            </a:r>
            <a:endParaRPr sz="800" b="0" i="0" u="none" strike="noStrike" cap="none">
              <a:solidFill>
                <a:srgbClr val="000000"/>
              </a:solidFill>
              <a:latin typeface="Arial"/>
              <a:ea typeface="Arial"/>
              <a:cs typeface="Arial"/>
              <a:sym typeface="Arial"/>
            </a:endParaRPr>
          </a:p>
        </p:txBody>
      </p:sp>
      <p:sp>
        <p:nvSpPr>
          <p:cNvPr id="270" name="Google Shape;270;p26"/>
          <p:cNvSpPr txBox="1"/>
          <p:nvPr/>
        </p:nvSpPr>
        <p:spPr>
          <a:xfrm>
            <a:off x="1760754" y="6212259"/>
            <a:ext cx="7819052" cy="36929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C00000"/>
              </a:buClr>
              <a:buSzPts val="900"/>
              <a:buFont typeface="Poppins"/>
              <a:buNone/>
            </a:pPr>
            <a:r>
              <a:rPr lang="nl-NL" sz="1800" b="1" i="0" u="none" strike="noStrike" cap="none" dirty="0">
                <a:solidFill>
                  <a:schemeClr val="bg1"/>
                </a:solidFill>
                <a:latin typeface="Poppins"/>
                <a:ea typeface="Poppins"/>
                <a:cs typeface="Poppins"/>
                <a:sym typeface="Poppins"/>
              </a:rPr>
              <a:t>Neem direct contact op</a:t>
            </a:r>
            <a:r>
              <a:rPr lang="nl-NL" sz="1800" b="0" i="0" u="none" strike="noStrike" cap="none" dirty="0">
                <a:solidFill>
                  <a:schemeClr val="bg1"/>
                </a:solidFill>
                <a:latin typeface="Poppins"/>
                <a:ea typeface="Poppins"/>
                <a:cs typeface="Poppins"/>
                <a:sym typeface="Poppins"/>
              </a:rPr>
              <a:t>: +31 6 51960197  diana@isportspecial.eu</a:t>
            </a:r>
            <a:endParaRPr sz="1800" dirty="0">
              <a:solidFill>
                <a:schemeClr val="bg1"/>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4"/>
        <p:cNvGrpSpPr/>
        <p:nvPr/>
      </p:nvGrpSpPr>
      <p:grpSpPr>
        <a:xfrm>
          <a:off x="0" y="0"/>
          <a:ext cx="0" cy="0"/>
          <a:chOff x="0" y="0"/>
          <a:chExt cx="0" cy="0"/>
        </a:xfrm>
      </p:grpSpPr>
      <p:sp>
        <p:nvSpPr>
          <p:cNvPr id="95" name="Google Shape;95;p14"/>
          <p:cNvSpPr txBox="1">
            <a:spLocks noGrp="1"/>
          </p:cNvSpPr>
          <p:nvPr>
            <p:ph type="title"/>
          </p:nvPr>
        </p:nvSpPr>
        <p:spPr>
          <a:xfrm>
            <a:off x="1057791" y="621029"/>
            <a:ext cx="10515600" cy="1325563"/>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rgbClr val="3A3A3A"/>
              </a:buClr>
              <a:buSzPts val="4400"/>
              <a:buFont typeface="Poppins"/>
              <a:buNone/>
            </a:pPr>
            <a:r>
              <a:rPr lang="nl-NL" b="1" dirty="0">
                <a:solidFill>
                  <a:srgbClr val="3A3A3A"/>
                </a:solidFill>
                <a:latin typeface="Poppins"/>
                <a:ea typeface="Poppins"/>
                <a:cs typeface="Poppins"/>
                <a:sym typeface="Poppins"/>
              </a:rPr>
              <a:t>Het team</a:t>
            </a:r>
            <a:br>
              <a:rPr lang="nl-NL" b="1" dirty="0">
                <a:solidFill>
                  <a:srgbClr val="3A3A3A"/>
                </a:solidFill>
                <a:latin typeface="Poppins"/>
                <a:ea typeface="Poppins"/>
                <a:cs typeface="Poppins"/>
                <a:sym typeface="Poppins"/>
              </a:rPr>
            </a:br>
            <a:r>
              <a:rPr lang="nl-NL" sz="1800" b="1" dirty="0">
                <a:solidFill>
                  <a:srgbClr val="3A3A3A"/>
                </a:solidFill>
                <a:latin typeface="Poppins"/>
                <a:ea typeface="Poppins"/>
                <a:cs typeface="Poppins"/>
                <a:sym typeface="Poppins"/>
              </a:rPr>
              <a:t>een mooie afspiegeling van de Amsterdamse samenleving</a:t>
            </a:r>
            <a:br>
              <a:rPr lang="nl-NL" b="1" dirty="0">
                <a:solidFill>
                  <a:srgbClr val="3A3A3A"/>
                </a:solidFill>
                <a:latin typeface="Poppins"/>
                <a:ea typeface="Poppins"/>
                <a:cs typeface="Poppins"/>
                <a:sym typeface="Poppins"/>
              </a:rPr>
            </a:br>
            <a:endParaRPr b="1" dirty="0">
              <a:solidFill>
                <a:srgbClr val="3A3A3A"/>
              </a:solidFill>
              <a:latin typeface="Poppins"/>
              <a:ea typeface="Poppins"/>
              <a:cs typeface="Poppins"/>
              <a:sym typeface="Poppins"/>
            </a:endParaRPr>
          </a:p>
        </p:txBody>
      </p:sp>
      <p:sp>
        <p:nvSpPr>
          <p:cNvPr id="96" name="Google Shape;96;p14"/>
          <p:cNvSpPr txBox="1"/>
          <p:nvPr/>
        </p:nvSpPr>
        <p:spPr>
          <a:xfrm rot="5400000">
            <a:off x="8938260" y="3702277"/>
            <a:ext cx="6096000" cy="21544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C00000"/>
              </a:buClr>
              <a:buSzPts val="800"/>
              <a:buFont typeface="Poppins"/>
              <a:buNone/>
            </a:pPr>
            <a:r>
              <a:rPr lang="nl-NL" sz="800" b="0" i="0" u="sng" strike="noStrike" cap="none">
                <a:solidFill>
                  <a:srgbClr val="C00000"/>
                </a:solidFill>
                <a:latin typeface="Poppins"/>
                <a:ea typeface="Poppins"/>
                <a:cs typeface="Poppins"/>
                <a:sym typeface="Poppins"/>
                <a:hlinkClick r:id="rId3">
                  <a:extLst>
                    <a:ext uri="{A12FA001-AC4F-418D-AE19-62706E023703}">
                      <ahyp:hlinkClr xmlns:ahyp="http://schemas.microsoft.com/office/drawing/2018/hyperlinkcolor" val="tx"/>
                    </a:ext>
                  </a:extLst>
                </a:hlinkClick>
              </a:rPr>
              <a:t>www.isportspecial.eu</a:t>
            </a:r>
            <a:r>
              <a:rPr lang="nl-NL" sz="800" b="0" i="0" u="none" strike="noStrike" cap="none">
                <a:solidFill>
                  <a:srgbClr val="C00000"/>
                </a:solidFill>
                <a:latin typeface="Poppins"/>
                <a:ea typeface="Poppins"/>
                <a:cs typeface="Poppins"/>
                <a:sym typeface="Poppins"/>
              </a:rPr>
              <a:t>  ANBI Status </a:t>
            </a:r>
            <a:endParaRPr sz="800" b="0" i="0" u="none" strike="noStrike" cap="none">
              <a:solidFill>
                <a:srgbClr val="000000"/>
              </a:solidFill>
              <a:latin typeface="Arial"/>
              <a:ea typeface="Arial"/>
              <a:cs typeface="Arial"/>
              <a:sym typeface="Arial"/>
            </a:endParaRPr>
          </a:p>
        </p:txBody>
      </p:sp>
      <p:sp>
        <p:nvSpPr>
          <p:cNvPr id="97" name="Google Shape;97;p14"/>
          <p:cNvSpPr txBox="1"/>
          <p:nvPr/>
        </p:nvSpPr>
        <p:spPr>
          <a:xfrm>
            <a:off x="3048000" y="6492875"/>
            <a:ext cx="6096000" cy="2308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C00000"/>
              </a:buClr>
              <a:buSzPts val="900"/>
              <a:buFont typeface="Poppins"/>
              <a:buNone/>
            </a:pPr>
            <a:r>
              <a:rPr lang="nl-NL" sz="900" b="1" i="0" u="none" strike="noStrike" cap="none">
                <a:solidFill>
                  <a:srgbClr val="C00000"/>
                </a:solidFill>
                <a:latin typeface="Poppins"/>
                <a:ea typeface="Poppins"/>
                <a:cs typeface="Poppins"/>
                <a:sym typeface="Poppins"/>
              </a:rPr>
              <a:t>Neem direct contact op</a:t>
            </a:r>
            <a:r>
              <a:rPr lang="nl-NL" sz="900" b="0" i="0" u="none" strike="noStrike" cap="none">
                <a:solidFill>
                  <a:srgbClr val="C00000"/>
                </a:solidFill>
                <a:latin typeface="Poppins"/>
                <a:ea typeface="Poppins"/>
                <a:cs typeface="Poppins"/>
                <a:sym typeface="Poppins"/>
              </a:rPr>
              <a:t>: +31 6 51960197  diana@isportspecial</a:t>
            </a:r>
            <a:endParaRPr/>
          </a:p>
        </p:txBody>
      </p:sp>
      <p:sp>
        <p:nvSpPr>
          <p:cNvPr id="98" name="Google Shape;98;p14"/>
          <p:cNvSpPr txBox="1"/>
          <p:nvPr/>
        </p:nvSpPr>
        <p:spPr>
          <a:xfrm>
            <a:off x="838200" y="1660677"/>
            <a:ext cx="1805940"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C00000"/>
              </a:buClr>
              <a:buSzPts val="1800"/>
              <a:buFont typeface="Poppins"/>
              <a:buNone/>
            </a:pPr>
            <a:r>
              <a:rPr lang="nl-NL" sz="1800" b="1" i="0" u="none" strike="noStrike" cap="none">
                <a:solidFill>
                  <a:srgbClr val="C00000"/>
                </a:solidFill>
                <a:latin typeface="Poppins"/>
                <a:ea typeface="Poppins"/>
                <a:cs typeface="Poppins"/>
                <a:sym typeface="Poppins"/>
              </a:rPr>
              <a:t>Founders </a:t>
            </a:r>
            <a:endParaRPr sz="1800" b="1" i="0" u="none" strike="noStrike" cap="none">
              <a:solidFill>
                <a:srgbClr val="C00000"/>
              </a:solidFill>
              <a:latin typeface="Arial"/>
              <a:ea typeface="Arial"/>
              <a:cs typeface="Arial"/>
              <a:sym typeface="Arial"/>
            </a:endParaRPr>
          </a:p>
        </p:txBody>
      </p:sp>
      <p:sp>
        <p:nvSpPr>
          <p:cNvPr id="99" name="Google Shape;99;p14"/>
          <p:cNvSpPr txBox="1"/>
          <p:nvPr/>
        </p:nvSpPr>
        <p:spPr>
          <a:xfrm>
            <a:off x="4628081" y="1658903"/>
            <a:ext cx="1805940"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C00000"/>
              </a:buClr>
              <a:buSzPts val="1800"/>
              <a:buFont typeface="Poppins"/>
              <a:buNone/>
            </a:pPr>
            <a:r>
              <a:rPr lang="nl-NL" sz="1800" b="1" i="0" u="none" strike="noStrike" cap="none">
                <a:solidFill>
                  <a:srgbClr val="C00000"/>
                </a:solidFill>
                <a:latin typeface="Poppins"/>
                <a:ea typeface="Poppins"/>
                <a:cs typeface="Poppins"/>
                <a:sym typeface="Poppins"/>
              </a:rPr>
              <a:t>Trainers  </a:t>
            </a:r>
            <a:endParaRPr sz="1800" b="1" i="0" u="none" strike="noStrike" cap="none">
              <a:solidFill>
                <a:srgbClr val="C00000"/>
              </a:solidFill>
              <a:latin typeface="Arial"/>
              <a:ea typeface="Arial"/>
              <a:cs typeface="Arial"/>
              <a:sym typeface="Arial"/>
            </a:endParaRPr>
          </a:p>
        </p:txBody>
      </p:sp>
      <p:sp>
        <p:nvSpPr>
          <p:cNvPr id="100" name="Google Shape;100;p14"/>
          <p:cNvSpPr txBox="1"/>
          <p:nvPr/>
        </p:nvSpPr>
        <p:spPr>
          <a:xfrm>
            <a:off x="8367576" y="1627060"/>
            <a:ext cx="1805940"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C00000"/>
              </a:buClr>
              <a:buSzPts val="1800"/>
              <a:buFont typeface="Poppins"/>
              <a:buNone/>
            </a:pPr>
            <a:r>
              <a:rPr lang="nl-NL" sz="1800" b="1" i="0" u="none" strike="noStrike" cap="none">
                <a:solidFill>
                  <a:srgbClr val="C00000"/>
                </a:solidFill>
                <a:latin typeface="Poppins"/>
                <a:ea typeface="Poppins"/>
                <a:cs typeface="Poppins"/>
                <a:sym typeface="Poppins"/>
              </a:rPr>
              <a:t>Support  </a:t>
            </a:r>
            <a:endParaRPr sz="1800" b="1" i="0" u="none" strike="noStrike" cap="none">
              <a:solidFill>
                <a:srgbClr val="C00000"/>
              </a:solidFill>
              <a:latin typeface="Arial"/>
              <a:ea typeface="Arial"/>
              <a:cs typeface="Arial"/>
              <a:sym typeface="Arial"/>
            </a:endParaRPr>
          </a:p>
        </p:txBody>
      </p:sp>
      <p:sp>
        <p:nvSpPr>
          <p:cNvPr id="101" name="Google Shape;101;p14"/>
          <p:cNvSpPr txBox="1"/>
          <p:nvPr/>
        </p:nvSpPr>
        <p:spPr>
          <a:xfrm>
            <a:off x="4819406" y="3292157"/>
            <a:ext cx="1147461" cy="28182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222222"/>
              </a:buClr>
              <a:buSzPts val="1200"/>
              <a:buFont typeface="Arial"/>
              <a:buNone/>
            </a:pPr>
            <a:r>
              <a:rPr lang="nl-NL" sz="1200" b="1" i="0" u="none" strike="noStrike" cap="none" dirty="0" err="1">
                <a:solidFill>
                  <a:srgbClr val="222222"/>
                </a:solidFill>
                <a:latin typeface="Arial"/>
                <a:ea typeface="Arial"/>
                <a:cs typeface="Arial"/>
                <a:sym typeface="Arial"/>
              </a:rPr>
              <a:t>Ayoub</a:t>
            </a:r>
            <a:r>
              <a:rPr lang="nl-NL" sz="1200" b="0" i="0" u="none" strike="noStrike" cap="none" dirty="0">
                <a:solidFill>
                  <a:srgbClr val="222222"/>
                </a:solidFill>
                <a:latin typeface="Arial"/>
                <a:ea typeface="Arial"/>
                <a:cs typeface="Arial"/>
                <a:sym typeface="Arial"/>
              </a:rPr>
              <a:t> </a:t>
            </a:r>
            <a:r>
              <a:rPr lang="nl-NL" sz="1200" b="0" i="0" u="none" strike="noStrike" cap="none" dirty="0">
                <a:solidFill>
                  <a:srgbClr val="222222"/>
                </a:solidFill>
                <a:latin typeface="Poppins"/>
                <a:ea typeface="Poppins"/>
                <a:cs typeface="Poppins"/>
                <a:sym typeface="Poppins"/>
              </a:rPr>
              <a:t> </a:t>
            </a:r>
            <a:endParaRPr sz="1200" b="0" i="0" u="none" strike="noStrike" cap="none" dirty="0">
              <a:solidFill>
                <a:srgbClr val="000000"/>
              </a:solidFill>
              <a:latin typeface="Poppins"/>
              <a:ea typeface="Poppins"/>
              <a:cs typeface="Poppins"/>
              <a:sym typeface="Poppins"/>
            </a:endParaRPr>
          </a:p>
        </p:txBody>
      </p:sp>
      <p:sp>
        <p:nvSpPr>
          <p:cNvPr id="102" name="Google Shape;102;p14"/>
          <p:cNvSpPr txBox="1"/>
          <p:nvPr/>
        </p:nvSpPr>
        <p:spPr>
          <a:xfrm>
            <a:off x="710547" y="3489675"/>
            <a:ext cx="2202600" cy="2769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222222"/>
              </a:buClr>
              <a:buSzPts val="1200"/>
              <a:buFont typeface="Poppins"/>
              <a:buNone/>
            </a:pPr>
            <a:r>
              <a:rPr lang="nl-NL" sz="1200" b="1" dirty="0">
                <a:solidFill>
                  <a:srgbClr val="222222"/>
                </a:solidFill>
                <a:latin typeface="Poppins"/>
                <a:ea typeface="Poppins"/>
                <a:cs typeface="Poppins"/>
                <a:sym typeface="Poppins"/>
              </a:rPr>
              <a:t>Harvey &amp; </a:t>
            </a:r>
            <a:r>
              <a:rPr lang="nl-NL" sz="1200" b="1" i="0" u="none" strike="noStrike" cap="none" dirty="0">
                <a:solidFill>
                  <a:srgbClr val="222222"/>
                </a:solidFill>
                <a:latin typeface="Poppins"/>
                <a:ea typeface="Poppins"/>
                <a:cs typeface="Poppins"/>
                <a:sym typeface="Poppins"/>
              </a:rPr>
              <a:t>Diana</a:t>
            </a:r>
            <a:r>
              <a:rPr lang="nl-NL" sz="1200" b="0" i="0" u="none" strike="noStrike" cap="none" dirty="0">
                <a:solidFill>
                  <a:srgbClr val="222222"/>
                </a:solidFill>
                <a:latin typeface="Arial"/>
                <a:ea typeface="Arial"/>
                <a:cs typeface="Arial"/>
                <a:sym typeface="Arial"/>
              </a:rPr>
              <a:t> </a:t>
            </a:r>
            <a:r>
              <a:rPr lang="nl-NL" sz="1200" b="0" i="0" u="none" strike="noStrike" cap="none" dirty="0">
                <a:solidFill>
                  <a:srgbClr val="222222"/>
                </a:solidFill>
                <a:latin typeface="Poppins"/>
                <a:ea typeface="Poppins"/>
                <a:cs typeface="Poppins"/>
                <a:sym typeface="Poppins"/>
              </a:rPr>
              <a:t> </a:t>
            </a:r>
            <a:endParaRPr sz="1200" b="0" i="0" u="none" strike="noStrike" cap="none" dirty="0">
              <a:solidFill>
                <a:srgbClr val="000000"/>
              </a:solidFill>
              <a:latin typeface="Poppins"/>
              <a:ea typeface="Poppins"/>
              <a:cs typeface="Poppins"/>
              <a:sym typeface="Poppins"/>
            </a:endParaRPr>
          </a:p>
        </p:txBody>
      </p:sp>
      <p:sp>
        <p:nvSpPr>
          <p:cNvPr id="103" name="Google Shape;103;p14"/>
          <p:cNvSpPr txBox="1"/>
          <p:nvPr/>
        </p:nvSpPr>
        <p:spPr>
          <a:xfrm>
            <a:off x="4712158" y="5339943"/>
            <a:ext cx="933794" cy="27699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222222"/>
              </a:buClr>
              <a:buSzPts val="1200"/>
              <a:buFont typeface="Arial"/>
              <a:buNone/>
            </a:pPr>
            <a:r>
              <a:rPr lang="nl-NL" sz="1200" b="1" i="0" u="none" strike="noStrike" cap="none" dirty="0">
                <a:solidFill>
                  <a:srgbClr val="222222"/>
                </a:solidFill>
                <a:latin typeface="Arial"/>
                <a:ea typeface="Arial"/>
                <a:cs typeface="Arial"/>
                <a:sym typeface="Arial"/>
              </a:rPr>
              <a:t>Pearl </a:t>
            </a:r>
            <a:r>
              <a:rPr lang="nl-NL" sz="1200" b="0" i="0" u="none" strike="noStrike" cap="none" dirty="0">
                <a:solidFill>
                  <a:srgbClr val="222222"/>
                </a:solidFill>
                <a:latin typeface="Arial"/>
                <a:ea typeface="Arial"/>
                <a:cs typeface="Arial"/>
                <a:sym typeface="Arial"/>
              </a:rPr>
              <a:t> </a:t>
            </a:r>
            <a:r>
              <a:rPr lang="nl-NL" sz="1200" b="0" i="0" u="none" strike="noStrike" cap="none" dirty="0">
                <a:solidFill>
                  <a:srgbClr val="222222"/>
                </a:solidFill>
                <a:latin typeface="Poppins"/>
                <a:ea typeface="Poppins"/>
                <a:cs typeface="Poppins"/>
                <a:sym typeface="Poppins"/>
              </a:rPr>
              <a:t> </a:t>
            </a:r>
            <a:endParaRPr sz="1200" b="0" i="0" u="none" strike="noStrike" cap="none" dirty="0">
              <a:solidFill>
                <a:srgbClr val="000000"/>
              </a:solidFill>
              <a:latin typeface="Poppins"/>
              <a:ea typeface="Poppins"/>
              <a:cs typeface="Poppins"/>
              <a:sym typeface="Poppins"/>
            </a:endParaRPr>
          </a:p>
        </p:txBody>
      </p:sp>
      <p:sp>
        <p:nvSpPr>
          <p:cNvPr id="104" name="Google Shape;104;p14"/>
          <p:cNvSpPr txBox="1"/>
          <p:nvPr/>
        </p:nvSpPr>
        <p:spPr>
          <a:xfrm>
            <a:off x="6274596" y="3267610"/>
            <a:ext cx="758265" cy="27695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222222"/>
              </a:buClr>
              <a:buSzPts val="1200"/>
              <a:buFont typeface="Arial"/>
              <a:buNone/>
            </a:pPr>
            <a:r>
              <a:rPr lang="nl-NL" sz="1200" b="1" i="0" u="none" strike="noStrike" cap="none" dirty="0">
                <a:solidFill>
                  <a:srgbClr val="222222"/>
                </a:solidFill>
                <a:latin typeface="Arial"/>
                <a:ea typeface="Arial"/>
                <a:cs typeface="Arial"/>
                <a:sym typeface="Arial"/>
              </a:rPr>
              <a:t>Marvin</a:t>
            </a:r>
            <a:r>
              <a:rPr lang="nl-NL" sz="1200" b="0" i="0" u="none" strike="noStrike" cap="none" dirty="0">
                <a:solidFill>
                  <a:srgbClr val="222222"/>
                </a:solidFill>
                <a:latin typeface="Arial"/>
                <a:ea typeface="Arial"/>
                <a:cs typeface="Arial"/>
                <a:sym typeface="Arial"/>
              </a:rPr>
              <a:t> </a:t>
            </a:r>
            <a:r>
              <a:rPr lang="nl-NL" sz="1200" b="0" i="0" u="none" strike="noStrike" cap="none" dirty="0">
                <a:solidFill>
                  <a:srgbClr val="222222"/>
                </a:solidFill>
                <a:latin typeface="Poppins"/>
                <a:ea typeface="Poppins"/>
                <a:cs typeface="Poppins"/>
                <a:sym typeface="Poppins"/>
              </a:rPr>
              <a:t> </a:t>
            </a:r>
            <a:endParaRPr sz="1200" b="0" i="0" u="none" strike="noStrike" cap="none" dirty="0">
              <a:solidFill>
                <a:srgbClr val="000000"/>
              </a:solidFill>
              <a:latin typeface="Poppins"/>
              <a:ea typeface="Poppins"/>
              <a:cs typeface="Poppins"/>
              <a:sym typeface="Poppins"/>
            </a:endParaRPr>
          </a:p>
        </p:txBody>
      </p:sp>
      <p:sp>
        <p:nvSpPr>
          <p:cNvPr id="105" name="Google Shape;105;p14"/>
          <p:cNvSpPr txBox="1"/>
          <p:nvPr/>
        </p:nvSpPr>
        <p:spPr>
          <a:xfrm>
            <a:off x="6170690" y="5339116"/>
            <a:ext cx="1042500" cy="276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222222"/>
              </a:buClr>
              <a:buSzPts val="1200"/>
              <a:buFont typeface="Arial"/>
              <a:buNone/>
            </a:pPr>
            <a:r>
              <a:rPr lang="nl-NL" sz="1200" b="1">
                <a:solidFill>
                  <a:srgbClr val="222222"/>
                </a:solidFill>
              </a:rPr>
              <a:t>Jerel </a:t>
            </a:r>
            <a:r>
              <a:rPr lang="nl-NL" sz="1200" b="0" i="0" u="none" strike="noStrike" cap="none">
                <a:solidFill>
                  <a:srgbClr val="222222"/>
                </a:solidFill>
                <a:latin typeface="Arial"/>
                <a:ea typeface="Arial"/>
                <a:cs typeface="Arial"/>
                <a:sym typeface="Arial"/>
              </a:rPr>
              <a:t> </a:t>
            </a:r>
            <a:r>
              <a:rPr lang="nl-NL" sz="1200" b="1" i="0" u="none" strike="noStrike" cap="none">
                <a:solidFill>
                  <a:srgbClr val="222222"/>
                </a:solidFill>
                <a:latin typeface="Arial"/>
                <a:ea typeface="Arial"/>
                <a:cs typeface="Arial"/>
                <a:sym typeface="Arial"/>
              </a:rPr>
              <a:t> </a:t>
            </a:r>
            <a:r>
              <a:rPr lang="nl-NL" sz="1200" b="0" i="0" u="none" strike="noStrike" cap="none">
                <a:solidFill>
                  <a:srgbClr val="222222"/>
                </a:solidFill>
                <a:latin typeface="Arial"/>
                <a:ea typeface="Arial"/>
                <a:cs typeface="Arial"/>
                <a:sym typeface="Arial"/>
              </a:rPr>
              <a:t> </a:t>
            </a:r>
            <a:r>
              <a:rPr lang="nl-NL" sz="1200" b="0" i="0" u="none" strike="noStrike" cap="none">
                <a:solidFill>
                  <a:srgbClr val="222222"/>
                </a:solidFill>
                <a:latin typeface="Poppins"/>
                <a:ea typeface="Poppins"/>
                <a:cs typeface="Poppins"/>
                <a:sym typeface="Poppins"/>
              </a:rPr>
              <a:t> </a:t>
            </a:r>
            <a:endParaRPr sz="1200" b="0" i="0" u="none" strike="noStrike" cap="none">
              <a:solidFill>
                <a:srgbClr val="000000"/>
              </a:solidFill>
              <a:latin typeface="Poppins"/>
              <a:ea typeface="Poppins"/>
              <a:cs typeface="Poppins"/>
              <a:sym typeface="Poppins"/>
            </a:endParaRPr>
          </a:p>
        </p:txBody>
      </p:sp>
      <p:sp>
        <p:nvSpPr>
          <p:cNvPr id="106" name="Google Shape;106;p14"/>
          <p:cNvSpPr txBox="1"/>
          <p:nvPr/>
        </p:nvSpPr>
        <p:spPr>
          <a:xfrm>
            <a:off x="8453703" y="3229577"/>
            <a:ext cx="933794"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222222"/>
              </a:buClr>
              <a:buSzPts val="1200"/>
              <a:buFont typeface="Arial"/>
              <a:buNone/>
            </a:pPr>
            <a:r>
              <a:rPr lang="nl-NL" sz="1200" b="1" i="0" u="none" strike="noStrike" cap="none" dirty="0" err="1">
                <a:solidFill>
                  <a:srgbClr val="222222"/>
                </a:solidFill>
              </a:rPr>
              <a:t>Zi</a:t>
            </a:r>
            <a:r>
              <a:rPr lang="nl-NL" sz="1200" b="1" dirty="0" err="1">
                <a:solidFill>
                  <a:srgbClr val="242424"/>
                </a:solidFill>
              </a:rPr>
              <a:t>ño</a:t>
            </a:r>
            <a:endParaRPr sz="1200" b="1" i="0" u="none" strike="noStrike" cap="none" dirty="0">
              <a:solidFill>
                <a:srgbClr val="000000"/>
              </a:solidFill>
            </a:endParaRPr>
          </a:p>
        </p:txBody>
      </p:sp>
      <p:sp>
        <p:nvSpPr>
          <p:cNvPr id="107" name="Google Shape;107;p14"/>
          <p:cNvSpPr txBox="1"/>
          <p:nvPr/>
        </p:nvSpPr>
        <p:spPr>
          <a:xfrm>
            <a:off x="8417051" y="5265073"/>
            <a:ext cx="933794" cy="27699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222222"/>
              </a:buClr>
              <a:buSzPts val="1200"/>
              <a:buFont typeface="Arial"/>
              <a:buNone/>
            </a:pPr>
            <a:r>
              <a:rPr lang="nl-NL" sz="1200" b="1" i="0" u="none" strike="noStrike" cap="none">
                <a:solidFill>
                  <a:srgbClr val="222222"/>
                </a:solidFill>
                <a:latin typeface="Arial"/>
                <a:ea typeface="Arial"/>
                <a:cs typeface="Arial"/>
                <a:sym typeface="Arial"/>
              </a:rPr>
              <a:t>Zaheer </a:t>
            </a:r>
            <a:r>
              <a:rPr lang="nl-NL" sz="1200" b="0" i="0" u="none" strike="noStrike" cap="none">
                <a:solidFill>
                  <a:srgbClr val="222222"/>
                </a:solidFill>
                <a:latin typeface="Arial"/>
                <a:ea typeface="Arial"/>
                <a:cs typeface="Arial"/>
                <a:sym typeface="Arial"/>
              </a:rPr>
              <a:t> </a:t>
            </a:r>
            <a:r>
              <a:rPr lang="nl-NL" sz="1200" b="0" i="0" u="none" strike="noStrike" cap="none">
                <a:solidFill>
                  <a:srgbClr val="222222"/>
                </a:solidFill>
                <a:latin typeface="Poppins"/>
                <a:ea typeface="Poppins"/>
                <a:cs typeface="Poppins"/>
                <a:sym typeface="Poppins"/>
              </a:rPr>
              <a:t> </a:t>
            </a:r>
            <a:endParaRPr sz="1200" b="0" i="0" u="none" strike="noStrike" cap="none">
              <a:solidFill>
                <a:srgbClr val="000000"/>
              </a:solidFill>
              <a:latin typeface="Poppins"/>
              <a:ea typeface="Poppins"/>
              <a:cs typeface="Poppins"/>
              <a:sym typeface="Poppins"/>
            </a:endParaRPr>
          </a:p>
        </p:txBody>
      </p:sp>
      <p:sp>
        <p:nvSpPr>
          <p:cNvPr id="108" name="Google Shape;108;p14"/>
          <p:cNvSpPr txBox="1"/>
          <p:nvPr/>
        </p:nvSpPr>
        <p:spPr>
          <a:xfrm>
            <a:off x="9889235" y="3292157"/>
            <a:ext cx="933794" cy="27699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222222"/>
              </a:buClr>
              <a:buSzPts val="1200"/>
              <a:buFont typeface="Arial"/>
              <a:buNone/>
            </a:pPr>
            <a:r>
              <a:rPr lang="nl-NL" sz="1200" b="1" i="0" u="none" strike="noStrike" cap="none" dirty="0" err="1">
                <a:solidFill>
                  <a:srgbClr val="222222"/>
                </a:solidFill>
                <a:latin typeface="Arial"/>
                <a:ea typeface="Arial"/>
                <a:cs typeface="Arial"/>
                <a:sym typeface="Arial"/>
              </a:rPr>
              <a:t>Revando</a:t>
            </a:r>
            <a:endParaRPr sz="1200" b="0" i="0" u="none" strike="noStrike" cap="none" dirty="0">
              <a:solidFill>
                <a:srgbClr val="000000"/>
              </a:solidFill>
              <a:latin typeface="Poppins"/>
              <a:ea typeface="Poppins"/>
              <a:cs typeface="Poppins"/>
              <a:sym typeface="Poppins"/>
            </a:endParaRPr>
          </a:p>
        </p:txBody>
      </p:sp>
      <p:sp>
        <p:nvSpPr>
          <p:cNvPr id="109" name="Google Shape;109;p14"/>
          <p:cNvSpPr txBox="1"/>
          <p:nvPr/>
        </p:nvSpPr>
        <p:spPr>
          <a:xfrm>
            <a:off x="9814591" y="5233116"/>
            <a:ext cx="1042518" cy="27699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222222"/>
              </a:buClr>
              <a:buSzPts val="1200"/>
              <a:buFont typeface="Arial"/>
              <a:buNone/>
            </a:pPr>
            <a:r>
              <a:rPr lang="nl-NL" sz="1200" b="1" i="0" u="none" strike="noStrike" cap="none">
                <a:solidFill>
                  <a:srgbClr val="222222"/>
                </a:solidFill>
                <a:latin typeface="Arial"/>
                <a:ea typeface="Arial"/>
                <a:cs typeface="Arial"/>
                <a:sym typeface="Arial"/>
              </a:rPr>
              <a:t>Aisha</a:t>
            </a:r>
            <a:endParaRPr sz="1200" b="0" i="0" u="none" strike="noStrike" cap="none">
              <a:solidFill>
                <a:srgbClr val="000000"/>
              </a:solidFill>
              <a:latin typeface="Poppins"/>
              <a:ea typeface="Poppins"/>
              <a:cs typeface="Poppins"/>
              <a:sym typeface="Poppins"/>
            </a:endParaRPr>
          </a:p>
        </p:txBody>
      </p:sp>
      <p:sp>
        <p:nvSpPr>
          <p:cNvPr id="110" name="Google Shape;110;p14"/>
          <p:cNvSpPr txBox="1"/>
          <p:nvPr/>
        </p:nvSpPr>
        <p:spPr>
          <a:xfrm>
            <a:off x="120524" y="3628125"/>
            <a:ext cx="4529700" cy="2818423"/>
          </a:xfrm>
          <a:prstGeom prst="rect">
            <a:avLst/>
          </a:prstGeom>
          <a:noFill/>
          <a:ln>
            <a:noFill/>
          </a:ln>
        </p:spPr>
        <p:txBody>
          <a:bodyPr spcFirstLastPara="1" wrap="square" lIns="91425" tIns="45700" rIns="91425" bIns="45700" anchor="t" anchorCtr="0">
            <a:spAutoFit/>
          </a:bodyPr>
          <a:lstStyle/>
          <a:p>
            <a:pPr marL="0" lvl="0" indent="0" algn="l" rtl="0">
              <a:lnSpc>
                <a:spcPct val="115000"/>
              </a:lnSpc>
              <a:spcBef>
                <a:spcPts val="1200"/>
              </a:spcBef>
              <a:spcAft>
                <a:spcPts val="0"/>
              </a:spcAft>
              <a:buClr>
                <a:schemeClr val="dk1"/>
              </a:buClr>
              <a:buSzPts val="1100"/>
              <a:buFont typeface="Arial"/>
              <a:buNone/>
            </a:pPr>
            <a:r>
              <a:rPr lang="nl-NL" sz="1100" b="1" dirty="0">
                <a:solidFill>
                  <a:schemeClr val="dk1"/>
                </a:solidFill>
                <a:latin typeface="Poppins" panose="00000500000000000000" pitchFamily="2" charset="0"/>
                <a:ea typeface="Times New Roman"/>
                <a:cs typeface="Poppins" panose="00000500000000000000" pitchFamily="2" charset="0"/>
                <a:sym typeface="Times New Roman"/>
              </a:rPr>
              <a:t>Harvey</a:t>
            </a:r>
            <a:r>
              <a:rPr lang="nl-NL" sz="1100" dirty="0">
                <a:solidFill>
                  <a:schemeClr val="dk1"/>
                </a:solidFill>
                <a:latin typeface="Poppins" panose="00000500000000000000" pitchFamily="2" charset="0"/>
                <a:ea typeface="Times New Roman"/>
                <a:cs typeface="Poppins" panose="00000500000000000000" pitchFamily="2" charset="0"/>
                <a:sym typeface="Times New Roman"/>
              </a:rPr>
              <a:t>, een oud betaald voetballer, is een natuurlijk leider met uitstekende communicatieve vaardigheden in diverse talen. Zijn collega's en coachees zien hem als een rolmodel, vertrouwenspersoon, motivator en inspirator. Hij heeft 30 jaar coaching-ervaring op de straten van Amsterdam.</a:t>
            </a:r>
            <a:br>
              <a:rPr lang="nl-NL" sz="1100" dirty="0">
                <a:solidFill>
                  <a:schemeClr val="dk1"/>
                </a:solidFill>
                <a:latin typeface="Poppins" panose="00000500000000000000" pitchFamily="2" charset="0"/>
                <a:ea typeface="Times New Roman"/>
                <a:cs typeface="Poppins" panose="00000500000000000000" pitchFamily="2" charset="0"/>
                <a:sym typeface="Times New Roman"/>
              </a:rPr>
            </a:br>
            <a:br>
              <a:rPr lang="nl-NL" sz="1100" dirty="0">
                <a:solidFill>
                  <a:schemeClr val="dk1"/>
                </a:solidFill>
                <a:latin typeface="Poppins" panose="00000500000000000000" pitchFamily="2" charset="0"/>
                <a:ea typeface="Times New Roman"/>
                <a:cs typeface="Poppins" panose="00000500000000000000" pitchFamily="2" charset="0"/>
                <a:sym typeface="Times New Roman"/>
              </a:rPr>
            </a:br>
            <a:r>
              <a:rPr lang="nl-NL" sz="1100" b="1" dirty="0">
                <a:solidFill>
                  <a:schemeClr val="dk1"/>
                </a:solidFill>
                <a:latin typeface="Poppins" panose="00000500000000000000" pitchFamily="2" charset="0"/>
                <a:ea typeface="Times New Roman"/>
                <a:cs typeface="Poppins" panose="00000500000000000000" pitchFamily="2" charset="0"/>
                <a:sym typeface="Times New Roman"/>
              </a:rPr>
              <a:t> Diana </a:t>
            </a:r>
            <a:r>
              <a:rPr lang="nl-NL" sz="1100" dirty="0">
                <a:solidFill>
                  <a:schemeClr val="dk1"/>
                </a:solidFill>
                <a:latin typeface="Poppins" panose="00000500000000000000" pitchFamily="2" charset="0"/>
                <a:ea typeface="Times New Roman"/>
                <a:cs typeface="Poppins" panose="00000500000000000000" pitchFamily="2" charset="0"/>
                <a:sym typeface="Times New Roman"/>
              </a:rPr>
              <a:t>is opgegroeid met een oom met een verstandelijke beperking.  Ze heeft uitgebreide bestuurservaring en goede organisatorische en communicatieve kwaliteiten, mede door haar ervaring in de corporate wereld (Rabo, KPMG, BAM), waardoor zij de organisatie succesvol leidt. </a:t>
            </a:r>
            <a:endParaRPr sz="1100" dirty="0">
              <a:solidFill>
                <a:schemeClr val="dk1"/>
              </a:solidFill>
              <a:latin typeface="Poppins" panose="00000500000000000000" pitchFamily="2" charset="0"/>
              <a:ea typeface="Times New Roman"/>
              <a:cs typeface="Poppins" panose="00000500000000000000" pitchFamily="2" charset="0"/>
              <a:sym typeface="Times New Roman"/>
            </a:endParaRPr>
          </a:p>
          <a:p>
            <a:pPr marL="0" marR="0" lvl="0" indent="0" algn="l" rtl="0">
              <a:lnSpc>
                <a:spcPct val="100000"/>
              </a:lnSpc>
              <a:spcBef>
                <a:spcPts val="1200"/>
              </a:spcBef>
              <a:spcAft>
                <a:spcPts val="0"/>
              </a:spcAft>
              <a:buClr>
                <a:srgbClr val="C00000"/>
              </a:buClr>
              <a:buSzPts val="1100"/>
              <a:buFont typeface="Poppins"/>
              <a:buNone/>
            </a:pPr>
            <a:endParaRPr sz="1800" dirty="0"/>
          </a:p>
        </p:txBody>
      </p:sp>
      <p:sp>
        <p:nvSpPr>
          <p:cNvPr id="111" name="Google Shape;111;p14"/>
          <p:cNvSpPr txBox="1"/>
          <p:nvPr/>
        </p:nvSpPr>
        <p:spPr>
          <a:xfrm>
            <a:off x="6274596" y="3450089"/>
            <a:ext cx="1359955" cy="26157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C00000"/>
              </a:buClr>
              <a:buSzPts val="1100"/>
              <a:buFont typeface="Poppins"/>
              <a:buNone/>
            </a:pPr>
            <a:r>
              <a:rPr lang="nl-NL" sz="1100" dirty="0">
                <a:solidFill>
                  <a:srgbClr val="C00000"/>
                </a:solidFill>
                <a:latin typeface="Poppins"/>
                <a:cs typeface="Poppins"/>
                <a:sym typeface="Poppins"/>
              </a:rPr>
              <a:t>LSR-3</a:t>
            </a:r>
            <a:endParaRPr sz="1800" b="0" i="0" u="none" strike="noStrike" cap="none" dirty="0">
              <a:solidFill>
                <a:srgbClr val="000000"/>
              </a:solidFill>
              <a:latin typeface="Arial"/>
              <a:ea typeface="Arial"/>
              <a:cs typeface="Arial"/>
              <a:sym typeface="Arial"/>
            </a:endParaRPr>
          </a:p>
        </p:txBody>
      </p:sp>
      <p:sp>
        <p:nvSpPr>
          <p:cNvPr id="112" name="Google Shape;112;p14"/>
          <p:cNvSpPr txBox="1"/>
          <p:nvPr/>
        </p:nvSpPr>
        <p:spPr>
          <a:xfrm>
            <a:off x="4889806" y="3524636"/>
            <a:ext cx="805402" cy="26157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C00000"/>
              </a:buClr>
              <a:buSzPts val="1100"/>
              <a:buFont typeface="Poppins"/>
              <a:buNone/>
            </a:pPr>
            <a:r>
              <a:rPr lang="nl-NL" sz="1100" dirty="0">
                <a:solidFill>
                  <a:srgbClr val="C00000"/>
                </a:solidFill>
                <a:latin typeface="Poppins"/>
                <a:cs typeface="Poppins"/>
                <a:sym typeface="Poppins"/>
              </a:rPr>
              <a:t>LSR-3</a:t>
            </a:r>
            <a:endParaRPr sz="1800" b="0" i="0" u="none" strike="noStrike" cap="none" dirty="0">
              <a:solidFill>
                <a:srgbClr val="000000"/>
              </a:solidFill>
              <a:latin typeface="Arial"/>
              <a:ea typeface="Arial"/>
              <a:cs typeface="Arial"/>
              <a:sym typeface="Arial"/>
            </a:endParaRPr>
          </a:p>
        </p:txBody>
      </p:sp>
      <p:sp>
        <p:nvSpPr>
          <p:cNvPr id="113" name="Google Shape;113;p14"/>
          <p:cNvSpPr txBox="1"/>
          <p:nvPr/>
        </p:nvSpPr>
        <p:spPr>
          <a:xfrm>
            <a:off x="6113502" y="5555305"/>
            <a:ext cx="1421154" cy="4308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C00000"/>
              </a:buClr>
              <a:buSzPts val="1100"/>
              <a:buFont typeface="Poppins"/>
              <a:buNone/>
            </a:pPr>
            <a:r>
              <a:rPr lang="nl-NL" sz="1100" dirty="0">
                <a:solidFill>
                  <a:srgbClr val="C00000"/>
                </a:solidFill>
                <a:latin typeface="Poppins"/>
                <a:cs typeface="Poppins"/>
                <a:sym typeface="Poppins"/>
              </a:rPr>
              <a:t>Pedagogisch begeleider</a:t>
            </a:r>
            <a:endParaRPr sz="1800" b="0" i="0" u="none" strike="noStrike" cap="none" dirty="0">
              <a:solidFill>
                <a:srgbClr val="000000"/>
              </a:solidFill>
              <a:latin typeface="Arial"/>
              <a:ea typeface="Arial"/>
              <a:cs typeface="Arial"/>
              <a:sym typeface="Arial"/>
            </a:endParaRPr>
          </a:p>
        </p:txBody>
      </p:sp>
      <p:sp>
        <p:nvSpPr>
          <p:cNvPr id="114" name="Google Shape;114;p14"/>
          <p:cNvSpPr txBox="1"/>
          <p:nvPr/>
        </p:nvSpPr>
        <p:spPr>
          <a:xfrm>
            <a:off x="4772653" y="5542072"/>
            <a:ext cx="963318" cy="6001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C00000"/>
              </a:buClr>
              <a:buSzPts val="1100"/>
              <a:buFont typeface="Poppins"/>
              <a:buNone/>
            </a:pPr>
            <a:r>
              <a:rPr lang="nl-NL" sz="1100" dirty="0">
                <a:solidFill>
                  <a:srgbClr val="C00000"/>
                </a:solidFill>
                <a:latin typeface="Poppins"/>
                <a:cs typeface="Poppins"/>
                <a:sym typeface="Poppins"/>
              </a:rPr>
              <a:t>Speciaal onderwijs 	</a:t>
            </a:r>
            <a:endParaRPr sz="1800" b="0" i="0" u="none" strike="noStrike" cap="none" dirty="0">
              <a:solidFill>
                <a:srgbClr val="000000"/>
              </a:solidFill>
              <a:latin typeface="Arial"/>
              <a:ea typeface="Arial"/>
              <a:cs typeface="Arial"/>
              <a:sym typeface="Arial"/>
            </a:endParaRPr>
          </a:p>
        </p:txBody>
      </p:sp>
      <p:sp>
        <p:nvSpPr>
          <p:cNvPr id="115" name="Google Shape;115;p14"/>
          <p:cNvSpPr txBox="1"/>
          <p:nvPr/>
        </p:nvSpPr>
        <p:spPr>
          <a:xfrm>
            <a:off x="8437073" y="5510115"/>
            <a:ext cx="1013472" cy="26420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C00000"/>
              </a:buClr>
              <a:buSzPts val="1100"/>
              <a:buFont typeface="Poppins"/>
              <a:buNone/>
            </a:pPr>
            <a:r>
              <a:rPr lang="nl-NL" sz="1100" dirty="0">
                <a:solidFill>
                  <a:srgbClr val="C00000"/>
                </a:solidFill>
                <a:latin typeface="Poppins"/>
                <a:cs typeface="Poppins"/>
                <a:sym typeface="Poppins"/>
              </a:rPr>
              <a:t>Vrijwilliger</a:t>
            </a:r>
            <a:endParaRPr sz="1800" b="0" i="0" u="none" strike="noStrike" cap="none" dirty="0">
              <a:solidFill>
                <a:srgbClr val="000000"/>
              </a:solidFill>
              <a:latin typeface="Arial"/>
              <a:ea typeface="Arial"/>
              <a:cs typeface="Arial"/>
              <a:sym typeface="Arial"/>
            </a:endParaRPr>
          </a:p>
        </p:txBody>
      </p:sp>
      <p:sp>
        <p:nvSpPr>
          <p:cNvPr id="116" name="Google Shape;116;p14"/>
          <p:cNvSpPr txBox="1"/>
          <p:nvPr/>
        </p:nvSpPr>
        <p:spPr>
          <a:xfrm>
            <a:off x="8337891" y="3436606"/>
            <a:ext cx="1035468" cy="26157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C00000"/>
              </a:buClr>
              <a:buSzPts val="1100"/>
              <a:buFont typeface="Poppins"/>
              <a:buNone/>
            </a:pPr>
            <a:r>
              <a:rPr lang="nl-NL" sz="1100" dirty="0">
                <a:solidFill>
                  <a:srgbClr val="C00000"/>
                </a:solidFill>
                <a:latin typeface="Poppins"/>
                <a:cs typeface="Poppins"/>
                <a:sym typeface="Poppins"/>
              </a:rPr>
              <a:t>Vrijwilliger</a:t>
            </a:r>
            <a:endParaRPr sz="1800" b="0" i="0" u="none" strike="noStrike" cap="none" dirty="0">
              <a:solidFill>
                <a:srgbClr val="000000"/>
              </a:solidFill>
              <a:latin typeface="Arial"/>
              <a:ea typeface="Arial"/>
              <a:cs typeface="Arial"/>
              <a:sym typeface="Arial"/>
            </a:endParaRPr>
          </a:p>
        </p:txBody>
      </p:sp>
      <p:sp>
        <p:nvSpPr>
          <p:cNvPr id="117" name="Google Shape;117;p14"/>
          <p:cNvSpPr txBox="1"/>
          <p:nvPr/>
        </p:nvSpPr>
        <p:spPr>
          <a:xfrm>
            <a:off x="9914292" y="5463607"/>
            <a:ext cx="1266196" cy="4308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C00000"/>
              </a:buClr>
              <a:buSzPts val="1100"/>
              <a:buFont typeface="Poppins"/>
              <a:buNone/>
            </a:pPr>
            <a:r>
              <a:rPr lang="nl-NL" sz="1100" dirty="0">
                <a:solidFill>
                  <a:srgbClr val="C00000"/>
                </a:solidFill>
                <a:latin typeface="Poppins"/>
                <a:cs typeface="Poppins"/>
                <a:sym typeface="Poppins"/>
              </a:rPr>
              <a:t>Pedagogiek student </a:t>
            </a:r>
            <a:endParaRPr sz="1800" b="0" i="0" u="none" strike="noStrike" cap="none" dirty="0">
              <a:solidFill>
                <a:srgbClr val="000000"/>
              </a:solidFill>
              <a:latin typeface="Arial"/>
              <a:ea typeface="Arial"/>
              <a:cs typeface="Arial"/>
              <a:sym typeface="Arial"/>
            </a:endParaRPr>
          </a:p>
        </p:txBody>
      </p:sp>
      <p:sp>
        <p:nvSpPr>
          <p:cNvPr id="118" name="Google Shape;118;p14"/>
          <p:cNvSpPr txBox="1"/>
          <p:nvPr/>
        </p:nvSpPr>
        <p:spPr>
          <a:xfrm>
            <a:off x="9963418" y="3489676"/>
            <a:ext cx="933794" cy="43084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C00000"/>
              </a:buClr>
              <a:buSzPts val="1100"/>
              <a:buFont typeface="Poppins"/>
              <a:buNone/>
            </a:pPr>
            <a:r>
              <a:rPr lang="nl-NL" sz="1100" dirty="0">
                <a:solidFill>
                  <a:srgbClr val="C00000"/>
                </a:solidFill>
                <a:latin typeface="Poppins"/>
                <a:cs typeface="Poppins"/>
                <a:sym typeface="Poppins"/>
              </a:rPr>
              <a:t>Trainer in opleiding </a:t>
            </a:r>
            <a:endParaRPr sz="1800" b="0" i="0" u="none" strike="noStrike" cap="none" dirty="0">
              <a:solidFill>
                <a:srgbClr val="000000"/>
              </a:solidFill>
              <a:latin typeface="Arial"/>
              <a:ea typeface="Arial"/>
              <a:cs typeface="Arial"/>
              <a:sym typeface="Arial"/>
            </a:endParaRPr>
          </a:p>
        </p:txBody>
      </p:sp>
      <p:pic>
        <p:nvPicPr>
          <p:cNvPr id="119" name="Google Shape;119;p14" title="TRAINER AYOUB.JPG"/>
          <p:cNvPicPr preferRelativeResize="0"/>
          <p:nvPr/>
        </p:nvPicPr>
        <p:blipFill>
          <a:blip r:embed="rId4">
            <a:alphaModFix/>
          </a:blip>
          <a:stretch>
            <a:fillRect/>
          </a:stretch>
        </p:blipFill>
        <p:spPr>
          <a:xfrm>
            <a:off x="4819406" y="2185666"/>
            <a:ext cx="752726" cy="1129349"/>
          </a:xfrm>
          <a:prstGeom prst="rect">
            <a:avLst/>
          </a:prstGeom>
          <a:noFill/>
          <a:ln>
            <a:noFill/>
          </a:ln>
        </p:spPr>
      </p:pic>
      <p:pic>
        <p:nvPicPr>
          <p:cNvPr id="120" name="Google Shape;120;p14" title="trainer Marvin.JPG"/>
          <p:cNvPicPr preferRelativeResize="0"/>
          <p:nvPr/>
        </p:nvPicPr>
        <p:blipFill>
          <a:blip r:embed="rId5">
            <a:alphaModFix/>
          </a:blip>
          <a:stretch>
            <a:fillRect/>
          </a:stretch>
        </p:blipFill>
        <p:spPr>
          <a:xfrm>
            <a:off x="6234090" y="2147963"/>
            <a:ext cx="752726" cy="1129364"/>
          </a:xfrm>
          <a:prstGeom prst="rect">
            <a:avLst/>
          </a:prstGeom>
          <a:noFill/>
          <a:ln>
            <a:noFill/>
          </a:ln>
        </p:spPr>
      </p:pic>
      <p:pic>
        <p:nvPicPr>
          <p:cNvPr id="121" name="Google Shape;121;p14" title="Harvey en Diana.JPG"/>
          <p:cNvPicPr preferRelativeResize="0"/>
          <p:nvPr/>
        </p:nvPicPr>
        <p:blipFill>
          <a:blip r:embed="rId6">
            <a:alphaModFix/>
          </a:blip>
          <a:stretch>
            <a:fillRect/>
          </a:stretch>
        </p:blipFill>
        <p:spPr>
          <a:xfrm>
            <a:off x="924282" y="2029999"/>
            <a:ext cx="1988844" cy="1325575"/>
          </a:xfrm>
          <a:prstGeom prst="rect">
            <a:avLst/>
          </a:prstGeom>
          <a:noFill/>
          <a:ln>
            <a:noFill/>
          </a:ln>
        </p:spPr>
      </p:pic>
      <p:pic>
        <p:nvPicPr>
          <p:cNvPr id="122" name="Google Shape;122;p14" title="juf Pearl.JPG"/>
          <p:cNvPicPr preferRelativeResize="0"/>
          <p:nvPr/>
        </p:nvPicPr>
        <p:blipFill>
          <a:blip r:embed="rId7">
            <a:alphaModFix/>
          </a:blip>
          <a:stretch>
            <a:fillRect/>
          </a:stretch>
        </p:blipFill>
        <p:spPr>
          <a:xfrm>
            <a:off x="4772654" y="4148213"/>
            <a:ext cx="752726" cy="1129380"/>
          </a:xfrm>
          <a:prstGeom prst="rect">
            <a:avLst/>
          </a:prstGeom>
          <a:solidFill>
            <a:schemeClr val="accent1"/>
          </a:solidFill>
          <a:ln w="19050" cap="flat" cmpd="sng">
            <a:solidFill>
              <a:srgbClr val="082836"/>
            </a:solidFill>
            <a:prstDash val="solid"/>
            <a:miter lim="8000"/>
            <a:headEnd type="none" w="sm" len="sm"/>
            <a:tailEnd type="none" w="sm" len="sm"/>
          </a:ln>
        </p:spPr>
      </p:pic>
      <p:pic>
        <p:nvPicPr>
          <p:cNvPr id="123" name="Google Shape;123;p14" title="Jerel.JPG"/>
          <p:cNvPicPr preferRelativeResize="0"/>
          <p:nvPr/>
        </p:nvPicPr>
        <p:blipFill>
          <a:blip r:embed="rId8">
            <a:alphaModFix/>
          </a:blip>
          <a:stretch>
            <a:fillRect/>
          </a:stretch>
        </p:blipFill>
        <p:spPr>
          <a:xfrm>
            <a:off x="6202653" y="4075286"/>
            <a:ext cx="752726" cy="1129339"/>
          </a:xfrm>
          <a:prstGeom prst="rect">
            <a:avLst/>
          </a:prstGeom>
          <a:noFill/>
          <a:ln>
            <a:noFill/>
          </a:ln>
        </p:spPr>
      </p:pic>
      <p:pic>
        <p:nvPicPr>
          <p:cNvPr id="124" name="Google Shape;124;p14" title="trainer Zaheer.JPG"/>
          <p:cNvPicPr preferRelativeResize="0"/>
          <p:nvPr/>
        </p:nvPicPr>
        <p:blipFill>
          <a:blip r:embed="rId9">
            <a:alphaModFix/>
          </a:blip>
          <a:stretch>
            <a:fillRect/>
          </a:stretch>
        </p:blipFill>
        <p:spPr>
          <a:xfrm>
            <a:off x="8346476" y="3907425"/>
            <a:ext cx="880800" cy="1321528"/>
          </a:xfrm>
          <a:prstGeom prst="rect">
            <a:avLst/>
          </a:prstGeom>
          <a:noFill/>
          <a:ln>
            <a:noFill/>
          </a:ln>
        </p:spPr>
      </p:pic>
      <p:pic>
        <p:nvPicPr>
          <p:cNvPr id="125" name="Google Shape;125;p14" title="Aisha.JPG"/>
          <p:cNvPicPr preferRelativeResize="0"/>
          <p:nvPr/>
        </p:nvPicPr>
        <p:blipFill>
          <a:blip r:embed="rId10">
            <a:alphaModFix/>
          </a:blip>
          <a:stretch>
            <a:fillRect/>
          </a:stretch>
        </p:blipFill>
        <p:spPr>
          <a:xfrm>
            <a:off x="9939200" y="3914950"/>
            <a:ext cx="880800" cy="1321523"/>
          </a:xfrm>
          <a:prstGeom prst="rect">
            <a:avLst/>
          </a:prstGeom>
          <a:noFill/>
          <a:ln>
            <a:noFill/>
          </a:ln>
        </p:spPr>
      </p:pic>
      <p:pic>
        <p:nvPicPr>
          <p:cNvPr id="126" name="Google Shape;126;p14" title="Trainer in opleiding Zino.jpg"/>
          <p:cNvPicPr preferRelativeResize="0"/>
          <p:nvPr/>
        </p:nvPicPr>
        <p:blipFill>
          <a:blip r:embed="rId11">
            <a:alphaModFix/>
          </a:blip>
          <a:stretch>
            <a:fillRect/>
          </a:stretch>
        </p:blipFill>
        <p:spPr>
          <a:xfrm>
            <a:off x="8407125" y="2093431"/>
            <a:ext cx="752726" cy="1129344"/>
          </a:xfrm>
          <a:prstGeom prst="rect">
            <a:avLst/>
          </a:prstGeom>
          <a:noFill/>
          <a:ln>
            <a:noFill/>
          </a:ln>
        </p:spPr>
      </p:pic>
      <p:pic>
        <p:nvPicPr>
          <p:cNvPr id="127" name="Google Shape;127;p14" title="Trainer in opleiding Revando.jpg"/>
          <p:cNvPicPr preferRelativeResize="0"/>
          <p:nvPr/>
        </p:nvPicPr>
        <p:blipFill>
          <a:blip r:embed="rId12">
            <a:alphaModFix/>
          </a:blip>
          <a:stretch>
            <a:fillRect/>
          </a:stretch>
        </p:blipFill>
        <p:spPr>
          <a:xfrm>
            <a:off x="9966885" y="2038860"/>
            <a:ext cx="825426" cy="1238467"/>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1"/>
        <p:cNvGrpSpPr/>
        <p:nvPr/>
      </p:nvGrpSpPr>
      <p:grpSpPr>
        <a:xfrm>
          <a:off x="0" y="0"/>
          <a:ext cx="0" cy="0"/>
          <a:chOff x="0" y="0"/>
          <a:chExt cx="0" cy="0"/>
        </a:xfrm>
      </p:grpSpPr>
      <p:pic>
        <p:nvPicPr>
          <p:cNvPr id="132" name="Google Shape;132;p15" descr="A group of men posing for a picture&#10;&#10;AI-generated content may be incorrect."/>
          <p:cNvPicPr preferRelativeResize="0"/>
          <p:nvPr/>
        </p:nvPicPr>
        <p:blipFill rotWithShape="1">
          <a:blip r:embed="rId3">
            <a:alphaModFix/>
          </a:blip>
          <a:srcRect l="11385"/>
          <a:stretch/>
        </p:blipFill>
        <p:spPr>
          <a:xfrm>
            <a:off x="7127841" y="-1"/>
            <a:ext cx="7169472" cy="6858000"/>
          </a:xfrm>
          <a:prstGeom prst="rect">
            <a:avLst/>
          </a:prstGeom>
          <a:noFill/>
          <a:ln>
            <a:noFill/>
          </a:ln>
        </p:spPr>
      </p:pic>
      <p:sp>
        <p:nvSpPr>
          <p:cNvPr id="133" name="Google Shape;133;p15"/>
          <p:cNvSpPr txBox="1">
            <a:spLocks noGrp="1"/>
          </p:cNvSpPr>
          <p:nvPr>
            <p:ph type="title"/>
          </p:nvPr>
        </p:nvSpPr>
        <p:spPr>
          <a:xfrm>
            <a:off x="371856" y="502921"/>
            <a:ext cx="5961888" cy="1690688"/>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3A3A3A"/>
              </a:buClr>
              <a:buSzPts val="4400"/>
              <a:buFont typeface="Poppins"/>
              <a:buNone/>
            </a:pPr>
            <a:r>
              <a:rPr lang="nl-NL" sz="3600" b="1" dirty="0">
                <a:solidFill>
                  <a:srgbClr val="3A3A3A"/>
                </a:solidFill>
                <a:latin typeface="Poppins"/>
                <a:ea typeface="Poppins"/>
                <a:cs typeface="Poppins"/>
                <a:sym typeface="Poppins"/>
              </a:rPr>
              <a:t>State of affairs</a:t>
            </a:r>
            <a:br>
              <a:rPr lang="nl-NL" sz="3600" b="1" dirty="0">
                <a:solidFill>
                  <a:srgbClr val="3A3A3A"/>
                </a:solidFill>
                <a:latin typeface="Poppins"/>
                <a:ea typeface="Poppins"/>
                <a:cs typeface="Poppins"/>
                <a:sym typeface="Poppins"/>
              </a:rPr>
            </a:br>
            <a:endParaRPr sz="3600" b="1" dirty="0">
              <a:solidFill>
                <a:srgbClr val="3A3A3A"/>
              </a:solidFill>
              <a:latin typeface="Poppins"/>
              <a:ea typeface="Poppins"/>
              <a:cs typeface="Poppins"/>
              <a:sym typeface="Poppins"/>
            </a:endParaRPr>
          </a:p>
        </p:txBody>
      </p:sp>
      <p:sp>
        <p:nvSpPr>
          <p:cNvPr id="134" name="Google Shape;134;p15"/>
          <p:cNvSpPr txBox="1"/>
          <p:nvPr/>
        </p:nvSpPr>
        <p:spPr>
          <a:xfrm>
            <a:off x="304800" y="6492875"/>
            <a:ext cx="6096000" cy="2308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C00000"/>
              </a:buClr>
              <a:buSzPts val="900"/>
              <a:buFont typeface="Poppins"/>
              <a:buNone/>
            </a:pPr>
            <a:r>
              <a:rPr lang="nl-NL" sz="900" b="1" i="0" u="none" strike="noStrike" cap="none">
                <a:solidFill>
                  <a:srgbClr val="C00000"/>
                </a:solidFill>
                <a:latin typeface="Poppins"/>
                <a:ea typeface="Poppins"/>
                <a:cs typeface="Poppins"/>
                <a:sym typeface="Poppins"/>
              </a:rPr>
              <a:t>Neem direct contact op</a:t>
            </a:r>
            <a:r>
              <a:rPr lang="nl-NL" sz="900" b="0" i="0" u="none" strike="noStrike" cap="none">
                <a:solidFill>
                  <a:srgbClr val="C00000"/>
                </a:solidFill>
                <a:latin typeface="Poppins"/>
                <a:ea typeface="Poppins"/>
                <a:cs typeface="Poppins"/>
                <a:sym typeface="Poppins"/>
              </a:rPr>
              <a:t>: +31 6 51960197  diana@isportspecial</a:t>
            </a:r>
            <a:endParaRPr/>
          </a:p>
        </p:txBody>
      </p:sp>
      <p:sp>
        <p:nvSpPr>
          <p:cNvPr id="135" name="Google Shape;135;p15"/>
          <p:cNvSpPr/>
          <p:nvPr/>
        </p:nvSpPr>
        <p:spPr>
          <a:xfrm>
            <a:off x="304800" y="1690689"/>
            <a:ext cx="6626352" cy="4818889"/>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Poppins"/>
              <a:buNone/>
            </a:pPr>
            <a:r>
              <a:rPr lang="nl-NL" sz="1600" b="0" i="0" u="none" strike="noStrike" cap="none" dirty="0">
                <a:solidFill>
                  <a:srgbClr val="000000"/>
                </a:solidFill>
                <a:latin typeface="Poppins"/>
                <a:ea typeface="Poppins"/>
                <a:cs typeface="Poppins"/>
                <a:sym typeface="Poppins"/>
              </a:rPr>
              <a:t>Slechts </a:t>
            </a:r>
            <a:r>
              <a:rPr lang="nl-NL" sz="1600" b="1" i="0" u="none" strike="noStrike" cap="none" dirty="0">
                <a:solidFill>
                  <a:srgbClr val="C00000"/>
                </a:solidFill>
                <a:latin typeface="Poppins"/>
                <a:ea typeface="Poppins"/>
                <a:cs typeface="Poppins"/>
                <a:sym typeface="Poppins"/>
              </a:rPr>
              <a:t>32% van mensen met een lichamelijke beperking</a:t>
            </a:r>
            <a:r>
              <a:rPr lang="nl-NL" sz="1600" b="0" i="0" u="none" strike="noStrike" cap="none" dirty="0">
                <a:solidFill>
                  <a:srgbClr val="C00000"/>
                </a:solidFill>
                <a:latin typeface="Poppins"/>
                <a:ea typeface="Poppins"/>
                <a:cs typeface="Poppins"/>
                <a:sym typeface="Poppins"/>
              </a:rPr>
              <a:t> </a:t>
            </a:r>
            <a:r>
              <a:rPr lang="nl-NL" sz="1600" b="0" i="0" u="none" strike="noStrike" cap="none" dirty="0">
                <a:solidFill>
                  <a:srgbClr val="000000"/>
                </a:solidFill>
                <a:latin typeface="Poppins"/>
                <a:ea typeface="Poppins"/>
                <a:cs typeface="Poppins"/>
                <a:sym typeface="Poppins"/>
              </a:rPr>
              <a:t>sport wekelijks, tegenover </a:t>
            </a:r>
            <a:r>
              <a:rPr lang="nl-NL" sz="1600" b="1" i="0" u="none" strike="noStrike" cap="none" dirty="0">
                <a:solidFill>
                  <a:srgbClr val="000000"/>
                </a:solidFill>
                <a:latin typeface="Poppins"/>
                <a:ea typeface="Poppins"/>
                <a:cs typeface="Poppins"/>
                <a:sym typeface="Poppins"/>
              </a:rPr>
              <a:t>59%</a:t>
            </a:r>
            <a:r>
              <a:rPr lang="nl-NL" sz="1600" b="0" i="0" u="none" strike="noStrike" cap="none" dirty="0">
                <a:solidFill>
                  <a:srgbClr val="000000"/>
                </a:solidFill>
                <a:latin typeface="Poppins"/>
                <a:ea typeface="Poppins"/>
                <a:cs typeface="Poppins"/>
                <a:sym typeface="Poppins"/>
              </a:rPr>
              <a:t> van mensen zonder beperking.</a:t>
            </a:r>
            <a:br>
              <a:rPr lang="nl-NL" sz="1600" b="0" i="0" u="none" strike="noStrike" cap="none" dirty="0">
                <a:solidFill>
                  <a:srgbClr val="000000"/>
                </a:solidFill>
                <a:latin typeface="Poppins"/>
                <a:ea typeface="Poppins"/>
                <a:cs typeface="Poppins"/>
                <a:sym typeface="Poppins"/>
              </a:rPr>
            </a:br>
            <a:endParaRPr sz="1600" b="0" i="0" u="none" strike="noStrike" cap="none" dirty="0">
              <a:solidFill>
                <a:srgbClr val="000000"/>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800"/>
              <a:buFont typeface="Poppins"/>
              <a:buNone/>
            </a:pPr>
            <a:r>
              <a:rPr lang="nl-NL" sz="1600" b="0" i="0" u="none" strike="noStrike" cap="none" dirty="0">
                <a:solidFill>
                  <a:srgbClr val="000000"/>
                </a:solidFill>
                <a:latin typeface="Poppins"/>
                <a:ea typeface="Poppins"/>
                <a:cs typeface="Poppins"/>
                <a:sym typeface="Poppins"/>
              </a:rPr>
              <a:t>Onder jongeren van 5–18 jaar met een beperking sport </a:t>
            </a:r>
            <a:r>
              <a:rPr lang="nl-NL" sz="1600" b="1" i="0" u="none" strike="noStrike" cap="none" dirty="0">
                <a:solidFill>
                  <a:srgbClr val="C00000"/>
                </a:solidFill>
                <a:latin typeface="Poppins"/>
                <a:ea typeface="Poppins"/>
                <a:cs typeface="Poppins"/>
                <a:sym typeface="Poppins"/>
              </a:rPr>
              <a:t>31% helemaal niet, terwijl dit bij leeftijdsgenoten zonder beperking slechts 16% is.</a:t>
            </a:r>
          </a:p>
          <a:p>
            <a:pPr marL="0" indent="0">
              <a:buNone/>
            </a:pPr>
            <a:endParaRPr lang="nl-NL" sz="1600" b="1" dirty="0">
              <a:latin typeface="Poppins" panose="00000500000000000000" pitchFamily="2" charset="0"/>
              <a:cs typeface="Poppins" panose="00000500000000000000" pitchFamily="2" charset="0"/>
            </a:endParaRPr>
          </a:p>
          <a:p>
            <a:pPr marL="0" indent="0">
              <a:buNone/>
            </a:pPr>
            <a:r>
              <a:rPr lang="nl-NL" sz="1600" b="1" dirty="0">
                <a:solidFill>
                  <a:srgbClr val="C00000"/>
                </a:solidFill>
                <a:effectLst/>
                <a:latin typeface="Poppins" panose="00000500000000000000" pitchFamily="2" charset="0"/>
                <a:ea typeface="Aptos" panose="020B0004020202020204" pitchFamily="34" charset="0"/>
                <a:cs typeface="Poppins" panose="00000500000000000000" pitchFamily="2" charset="0"/>
              </a:rPr>
              <a:t>1 op de 10 </a:t>
            </a:r>
            <a:r>
              <a:rPr lang="nl-NL" sz="1600" dirty="0">
                <a:effectLst/>
                <a:latin typeface="Poppins" panose="00000500000000000000" pitchFamily="2" charset="0"/>
                <a:ea typeface="Aptos" panose="020B0004020202020204" pitchFamily="34" charset="0"/>
                <a:cs typeface="Poppins" panose="00000500000000000000" pitchFamily="2" charset="0"/>
              </a:rPr>
              <a:t>Nederlanders een matige of ernstige beperking heeft.</a:t>
            </a:r>
          </a:p>
          <a:p>
            <a:pPr marL="0" indent="0">
              <a:buNone/>
            </a:pPr>
            <a:endParaRPr lang="nl-NL" sz="1600" dirty="0">
              <a:effectLst/>
              <a:latin typeface="Poppins" panose="00000500000000000000" pitchFamily="2" charset="0"/>
              <a:ea typeface="Aptos" panose="020B0004020202020204" pitchFamily="34" charset="0"/>
              <a:cs typeface="Poppins" panose="00000500000000000000" pitchFamily="2" charset="0"/>
            </a:endParaRPr>
          </a:p>
          <a:p>
            <a:pPr marL="0" indent="0">
              <a:buNone/>
            </a:pPr>
            <a:r>
              <a:rPr lang="nl-NL" sz="1600" dirty="0">
                <a:effectLst/>
                <a:latin typeface="Poppins" panose="00000500000000000000" pitchFamily="2" charset="0"/>
                <a:ea typeface="Aptos" panose="020B0004020202020204" pitchFamily="34" charset="0"/>
                <a:cs typeface="Poppins" panose="00000500000000000000" pitchFamily="2" charset="0"/>
              </a:rPr>
              <a:t>ruim </a:t>
            </a:r>
            <a:r>
              <a:rPr lang="nl-NL" sz="1600" b="1" dirty="0">
                <a:solidFill>
                  <a:srgbClr val="C00000"/>
                </a:solidFill>
                <a:effectLst/>
                <a:latin typeface="Poppins" panose="00000500000000000000" pitchFamily="2" charset="0"/>
                <a:ea typeface="Aptos" panose="020B0004020202020204" pitchFamily="34" charset="0"/>
                <a:cs typeface="Poppins" panose="00000500000000000000" pitchFamily="2" charset="0"/>
              </a:rPr>
              <a:t>1 miljoen </a:t>
            </a:r>
            <a:r>
              <a:rPr lang="nl-NL" sz="1600" dirty="0">
                <a:effectLst/>
                <a:latin typeface="Poppins" panose="00000500000000000000" pitchFamily="2" charset="0"/>
                <a:ea typeface="Aptos" panose="020B0004020202020204" pitchFamily="34" charset="0"/>
                <a:cs typeface="Poppins" panose="00000500000000000000" pitchFamily="2" charset="0"/>
              </a:rPr>
              <a:t>mensen in NL de indicatie </a:t>
            </a:r>
            <a:r>
              <a:rPr lang="nl-NL" sz="1600" b="1" dirty="0">
                <a:solidFill>
                  <a:srgbClr val="C00000"/>
                </a:solidFill>
                <a:effectLst/>
                <a:latin typeface="Poppins" panose="00000500000000000000" pitchFamily="2" charset="0"/>
                <a:ea typeface="Aptos" panose="020B0004020202020204" pitchFamily="34" charset="0"/>
                <a:cs typeface="Poppins" panose="00000500000000000000" pitchFamily="2" charset="0"/>
              </a:rPr>
              <a:t>LVB</a:t>
            </a:r>
            <a:r>
              <a:rPr lang="nl-NL" sz="1600" dirty="0">
                <a:effectLst/>
                <a:latin typeface="Poppins" panose="00000500000000000000" pitchFamily="2" charset="0"/>
                <a:ea typeface="Aptos" panose="020B0004020202020204" pitchFamily="34" charset="0"/>
                <a:cs typeface="Poppins" panose="00000500000000000000" pitchFamily="2" charset="0"/>
              </a:rPr>
              <a:t> hebben.</a:t>
            </a:r>
            <a:br>
              <a:rPr lang="nl-NL" sz="1600" dirty="0">
                <a:effectLst/>
                <a:latin typeface="Poppins" panose="00000500000000000000" pitchFamily="2" charset="0"/>
                <a:ea typeface="Aptos" panose="020B0004020202020204" pitchFamily="34" charset="0"/>
                <a:cs typeface="Poppins" panose="00000500000000000000" pitchFamily="2" charset="0"/>
              </a:rPr>
            </a:br>
            <a:endParaRPr lang="nl-NL" sz="1600" dirty="0">
              <a:effectLst/>
              <a:latin typeface="Poppins" panose="00000500000000000000" pitchFamily="2" charset="0"/>
              <a:ea typeface="Aptos" panose="020B0004020202020204" pitchFamily="34" charset="0"/>
              <a:cs typeface="Poppins" panose="00000500000000000000" pitchFamily="2" charset="0"/>
            </a:endParaRPr>
          </a:p>
          <a:p>
            <a:pPr marL="0" indent="0">
              <a:buNone/>
            </a:pPr>
            <a:r>
              <a:rPr lang="nl-NL" sz="1600" dirty="0">
                <a:effectLst/>
                <a:latin typeface="Poppins" panose="00000500000000000000" pitchFamily="2" charset="0"/>
                <a:ea typeface="Aptos" panose="020B0004020202020204" pitchFamily="34" charset="0"/>
                <a:cs typeface="Poppins" panose="00000500000000000000" pitchFamily="2" charset="0"/>
              </a:rPr>
              <a:t>2,5 miljoen mensen in NL van 16 jaar en ouder </a:t>
            </a:r>
            <a:r>
              <a:rPr lang="nl-NL" sz="1600" b="1" dirty="0">
                <a:solidFill>
                  <a:srgbClr val="C00000"/>
                </a:solidFill>
                <a:effectLst/>
                <a:latin typeface="Poppins" panose="00000500000000000000" pitchFamily="2" charset="0"/>
                <a:ea typeface="Aptos" panose="020B0004020202020204" pitchFamily="34" charset="0"/>
                <a:cs typeface="Poppins" panose="00000500000000000000" pitchFamily="2" charset="0"/>
              </a:rPr>
              <a:t>laaggeletterd</a:t>
            </a:r>
            <a:r>
              <a:rPr lang="nl-NL" sz="1600" dirty="0">
                <a:effectLst/>
                <a:latin typeface="Poppins" panose="00000500000000000000" pitchFamily="2" charset="0"/>
                <a:ea typeface="Aptos" panose="020B0004020202020204" pitchFamily="34" charset="0"/>
                <a:cs typeface="Poppins" panose="00000500000000000000" pitchFamily="2" charset="0"/>
              </a:rPr>
              <a:t> zijn.</a:t>
            </a:r>
            <a:br>
              <a:rPr lang="nl-NL" sz="1600" dirty="0">
                <a:effectLst/>
                <a:latin typeface="Poppins" panose="00000500000000000000" pitchFamily="2" charset="0"/>
                <a:ea typeface="Aptos" panose="020B0004020202020204" pitchFamily="34" charset="0"/>
                <a:cs typeface="Poppins" panose="00000500000000000000" pitchFamily="2" charset="0"/>
              </a:rPr>
            </a:br>
            <a:endParaRPr lang="nl-NL" sz="1600" dirty="0">
              <a:effectLst/>
              <a:latin typeface="Poppins" panose="00000500000000000000" pitchFamily="2" charset="0"/>
              <a:ea typeface="Aptos" panose="020B0004020202020204" pitchFamily="34" charset="0"/>
              <a:cs typeface="Poppins" panose="00000500000000000000" pitchFamily="2" charset="0"/>
            </a:endParaRPr>
          </a:p>
          <a:p>
            <a:pPr marL="0" indent="0">
              <a:buNone/>
            </a:pPr>
            <a:r>
              <a:rPr lang="nl-NL" sz="1600" b="1" dirty="0">
                <a:solidFill>
                  <a:srgbClr val="C00000"/>
                </a:solidFill>
                <a:effectLst/>
                <a:latin typeface="Poppins" panose="00000500000000000000" pitchFamily="2" charset="0"/>
                <a:ea typeface="Aptos" panose="020B0004020202020204" pitchFamily="34" charset="0"/>
                <a:cs typeface="Poppins" panose="00000500000000000000" pitchFamily="2" charset="0"/>
              </a:rPr>
              <a:t>40 tot 70% </a:t>
            </a:r>
            <a:r>
              <a:rPr lang="nl-NL" sz="1600" dirty="0">
                <a:effectLst/>
                <a:latin typeface="Poppins" panose="00000500000000000000" pitchFamily="2" charset="0"/>
                <a:ea typeface="Aptos" panose="020B0004020202020204" pitchFamily="34" charset="0"/>
                <a:cs typeface="Poppins" panose="00000500000000000000" pitchFamily="2" charset="0"/>
              </a:rPr>
              <a:t>van 12 tot 25 jarigen voelen zich </a:t>
            </a:r>
            <a:r>
              <a:rPr lang="nl-NL" sz="1600" b="1" dirty="0">
                <a:solidFill>
                  <a:srgbClr val="C00000"/>
                </a:solidFill>
                <a:effectLst/>
                <a:latin typeface="Poppins" panose="00000500000000000000" pitchFamily="2" charset="0"/>
                <a:ea typeface="Aptos" panose="020B0004020202020204" pitchFamily="34" charset="0"/>
                <a:cs typeface="Poppins" panose="00000500000000000000" pitchFamily="2" charset="0"/>
              </a:rPr>
              <a:t>eenzaam.</a:t>
            </a:r>
            <a:br>
              <a:rPr lang="nl-NL" sz="1600" dirty="0">
                <a:effectLst/>
                <a:latin typeface="Poppins" panose="00000500000000000000" pitchFamily="2" charset="0"/>
                <a:ea typeface="Aptos" panose="020B0004020202020204" pitchFamily="34" charset="0"/>
                <a:cs typeface="Poppins" panose="00000500000000000000" pitchFamily="2" charset="0"/>
              </a:rPr>
            </a:br>
            <a:endParaRPr lang="nl-NL" sz="1600" dirty="0">
              <a:effectLst/>
              <a:latin typeface="Poppins" panose="00000500000000000000" pitchFamily="2" charset="0"/>
              <a:ea typeface="Aptos" panose="020B0004020202020204" pitchFamily="34" charset="0"/>
              <a:cs typeface="Poppins" panose="00000500000000000000" pitchFamily="2" charset="0"/>
            </a:endParaRPr>
          </a:p>
          <a:p>
            <a:pPr marL="0" indent="0">
              <a:buNone/>
            </a:pPr>
            <a:r>
              <a:rPr lang="nl-NL" sz="1600" dirty="0">
                <a:effectLst/>
                <a:latin typeface="Poppins" panose="00000500000000000000" pitchFamily="2" charset="0"/>
                <a:ea typeface="Aptos" panose="020B0004020202020204" pitchFamily="34" charset="0"/>
                <a:cs typeface="Poppins" panose="00000500000000000000" pitchFamily="2" charset="0"/>
              </a:rPr>
              <a:t>Er meer jongens dan meisjes zijn met </a:t>
            </a:r>
            <a:r>
              <a:rPr lang="nl-NL" sz="1600" b="1" dirty="0">
                <a:solidFill>
                  <a:srgbClr val="C00000"/>
                </a:solidFill>
                <a:effectLst/>
                <a:latin typeface="Poppins" panose="00000500000000000000" pitchFamily="2" charset="0"/>
                <a:ea typeface="Aptos" panose="020B0004020202020204" pitchFamily="34" charset="0"/>
                <a:cs typeface="Poppins" panose="00000500000000000000" pitchFamily="2" charset="0"/>
              </a:rPr>
              <a:t>autisme en ADHD.</a:t>
            </a:r>
            <a:br>
              <a:rPr lang="nl-NL" sz="1600" b="1" i="1" dirty="0">
                <a:effectLst/>
                <a:latin typeface="Poppins" panose="00000500000000000000" pitchFamily="2" charset="0"/>
                <a:ea typeface="Aptos" panose="020B0004020202020204" pitchFamily="34" charset="0"/>
                <a:cs typeface="Poppins" panose="00000500000000000000" pitchFamily="2" charset="0"/>
              </a:rPr>
            </a:br>
            <a:endParaRPr lang="nl-NL" sz="1600" kern="100" dirty="0">
              <a:effectLst/>
              <a:latin typeface="Poppins" panose="00000500000000000000" pitchFamily="2" charset="0"/>
              <a:ea typeface="Aptos" panose="020B0004020202020204" pitchFamily="34" charset="0"/>
              <a:cs typeface="Poppins" panose="00000500000000000000" pitchFamily="2" charset="0"/>
            </a:endParaRPr>
          </a:p>
          <a:p>
            <a:pPr marL="0" marR="0" lvl="0" indent="0" algn="l" rtl="0">
              <a:lnSpc>
                <a:spcPct val="100000"/>
              </a:lnSpc>
              <a:spcBef>
                <a:spcPts val="0"/>
              </a:spcBef>
              <a:spcAft>
                <a:spcPts val="0"/>
              </a:spcAft>
              <a:buClr>
                <a:srgbClr val="000000"/>
              </a:buClr>
              <a:buSzPts val="1800"/>
              <a:buFont typeface="Poppins"/>
              <a:buNone/>
            </a:pPr>
            <a:endParaRPr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9"/>
        <p:cNvGrpSpPr/>
        <p:nvPr/>
      </p:nvGrpSpPr>
      <p:grpSpPr>
        <a:xfrm>
          <a:off x="0" y="0"/>
          <a:ext cx="0" cy="0"/>
          <a:chOff x="0" y="0"/>
          <a:chExt cx="0" cy="0"/>
        </a:xfrm>
      </p:grpSpPr>
      <p:sp>
        <p:nvSpPr>
          <p:cNvPr id="140" name="Google Shape;140;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3A3A3A"/>
              </a:buClr>
              <a:buSzPts val="4400"/>
              <a:buFont typeface="Poppins"/>
              <a:buNone/>
            </a:pPr>
            <a:r>
              <a:rPr lang="nl-NL" b="1">
                <a:solidFill>
                  <a:srgbClr val="3A3A3A"/>
                </a:solidFill>
                <a:latin typeface="Poppins"/>
                <a:ea typeface="Poppins"/>
                <a:cs typeface="Poppins"/>
                <a:sym typeface="Poppins"/>
              </a:rPr>
              <a:t>I-sport special</a:t>
            </a:r>
            <a:endParaRPr b="1">
              <a:solidFill>
                <a:srgbClr val="3A3A3A"/>
              </a:solidFill>
              <a:latin typeface="Poppins"/>
              <a:ea typeface="Poppins"/>
              <a:cs typeface="Poppins"/>
              <a:sym typeface="Poppins"/>
            </a:endParaRPr>
          </a:p>
        </p:txBody>
      </p:sp>
      <p:sp>
        <p:nvSpPr>
          <p:cNvPr id="141" name="Google Shape;141;p16"/>
          <p:cNvSpPr txBox="1"/>
          <p:nvPr/>
        </p:nvSpPr>
        <p:spPr>
          <a:xfrm rot="5400000">
            <a:off x="8938260" y="3702277"/>
            <a:ext cx="6096000" cy="21544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C00000"/>
              </a:buClr>
              <a:buSzPts val="800"/>
              <a:buFont typeface="Poppins"/>
              <a:buNone/>
            </a:pPr>
            <a:r>
              <a:rPr lang="nl-NL" sz="800" b="0" i="0" u="sng" strike="noStrike" cap="none">
                <a:solidFill>
                  <a:srgbClr val="C00000"/>
                </a:solidFill>
                <a:latin typeface="Poppins"/>
                <a:ea typeface="Poppins"/>
                <a:cs typeface="Poppins"/>
                <a:sym typeface="Poppins"/>
                <a:hlinkClick r:id="rId3">
                  <a:extLst>
                    <a:ext uri="{A12FA001-AC4F-418D-AE19-62706E023703}">
                      <ahyp:hlinkClr xmlns:ahyp="http://schemas.microsoft.com/office/drawing/2018/hyperlinkcolor" val="tx"/>
                    </a:ext>
                  </a:extLst>
                </a:hlinkClick>
              </a:rPr>
              <a:t>www.isportspecial.eu</a:t>
            </a:r>
            <a:r>
              <a:rPr lang="nl-NL" sz="800" b="0" i="0" u="none" strike="noStrike" cap="none">
                <a:solidFill>
                  <a:srgbClr val="C00000"/>
                </a:solidFill>
                <a:latin typeface="Poppins"/>
                <a:ea typeface="Poppins"/>
                <a:cs typeface="Poppins"/>
                <a:sym typeface="Poppins"/>
              </a:rPr>
              <a:t>  ANBI Status </a:t>
            </a:r>
            <a:endParaRPr sz="800" b="0" i="0" u="none" strike="noStrike" cap="none">
              <a:solidFill>
                <a:srgbClr val="000000"/>
              </a:solidFill>
              <a:latin typeface="Arial"/>
              <a:ea typeface="Arial"/>
              <a:cs typeface="Arial"/>
              <a:sym typeface="Arial"/>
            </a:endParaRPr>
          </a:p>
        </p:txBody>
      </p:sp>
      <p:sp>
        <p:nvSpPr>
          <p:cNvPr id="142" name="Google Shape;142;p16"/>
          <p:cNvSpPr txBox="1"/>
          <p:nvPr/>
        </p:nvSpPr>
        <p:spPr>
          <a:xfrm>
            <a:off x="3048000" y="6492875"/>
            <a:ext cx="6096000" cy="2308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C00000"/>
              </a:buClr>
              <a:buSzPts val="900"/>
              <a:buFont typeface="Poppins"/>
              <a:buNone/>
            </a:pPr>
            <a:r>
              <a:rPr lang="nl-NL" sz="900" b="1" i="0" u="none" strike="noStrike" cap="none">
                <a:solidFill>
                  <a:srgbClr val="C00000"/>
                </a:solidFill>
                <a:latin typeface="Poppins"/>
                <a:ea typeface="Poppins"/>
                <a:cs typeface="Poppins"/>
                <a:sym typeface="Poppins"/>
              </a:rPr>
              <a:t>Neem direct contact op</a:t>
            </a:r>
            <a:r>
              <a:rPr lang="nl-NL" sz="900" b="0" i="0" u="none" strike="noStrike" cap="none">
                <a:solidFill>
                  <a:srgbClr val="C00000"/>
                </a:solidFill>
                <a:latin typeface="Poppins"/>
                <a:ea typeface="Poppins"/>
                <a:cs typeface="Poppins"/>
                <a:sym typeface="Poppins"/>
              </a:rPr>
              <a:t>: +31 6 51960197  diana@isportspecial</a:t>
            </a:r>
            <a:endParaRPr/>
          </a:p>
        </p:txBody>
      </p:sp>
      <p:sp>
        <p:nvSpPr>
          <p:cNvPr id="143" name="Google Shape;143;p16"/>
          <p:cNvSpPr txBox="1"/>
          <p:nvPr/>
        </p:nvSpPr>
        <p:spPr>
          <a:xfrm>
            <a:off x="838200" y="1690688"/>
            <a:ext cx="10515600" cy="378565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C00000"/>
              </a:buClr>
              <a:buSzPts val="2400"/>
              <a:buFont typeface="Poppins"/>
              <a:buNone/>
            </a:pPr>
            <a:r>
              <a:rPr lang="nl-NL" sz="2400" b="1" i="0" u="none" strike="noStrike" cap="none">
                <a:solidFill>
                  <a:srgbClr val="C00000"/>
                </a:solidFill>
                <a:latin typeface="Poppins"/>
                <a:ea typeface="Poppins"/>
                <a:cs typeface="Poppins"/>
                <a:sym typeface="Poppins"/>
              </a:rPr>
              <a:t>Onze missie</a:t>
            </a:r>
            <a:r>
              <a:rPr lang="nl-NL" sz="2400" b="0" i="0" u="none" strike="noStrike" cap="none">
                <a:solidFill>
                  <a:srgbClr val="C00000"/>
                </a:solidFill>
                <a:latin typeface="Poppins"/>
                <a:ea typeface="Poppins"/>
                <a:cs typeface="Poppins"/>
                <a:sym typeface="Poppins"/>
              </a:rPr>
              <a:t>: </a:t>
            </a:r>
            <a:br>
              <a:rPr lang="nl-NL" sz="2400" b="0" i="0" u="none" strike="noStrike" cap="none">
                <a:solidFill>
                  <a:srgbClr val="000000"/>
                </a:solidFill>
                <a:latin typeface="Poppins"/>
                <a:ea typeface="Poppins"/>
                <a:cs typeface="Poppins"/>
                <a:sym typeface="Poppins"/>
              </a:rPr>
            </a:br>
            <a:r>
              <a:rPr lang="nl-NL" sz="2400" b="0" i="0" u="none" strike="noStrike" cap="none">
                <a:solidFill>
                  <a:srgbClr val="000000"/>
                </a:solidFill>
                <a:latin typeface="Poppins"/>
                <a:ea typeface="Poppins"/>
                <a:cs typeface="Poppins"/>
                <a:sym typeface="Poppins"/>
              </a:rPr>
              <a:t>Het bevorderen van een inclusieve maatschappij waar iedereen kan sporten en bewegen ongeacht lichamelijke of verstandelijke beperking. </a:t>
            </a:r>
            <a:br>
              <a:rPr lang="nl-NL" sz="2400" b="0" i="0" u="none" strike="noStrike" cap="none">
                <a:solidFill>
                  <a:srgbClr val="000000"/>
                </a:solidFill>
                <a:latin typeface="Poppins"/>
                <a:ea typeface="Poppins"/>
                <a:cs typeface="Poppins"/>
                <a:sym typeface="Poppins"/>
              </a:rPr>
            </a:br>
            <a:endParaRPr sz="2400" b="0" i="0" u="none" strike="noStrike" cap="none">
              <a:solidFill>
                <a:srgbClr val="000000"/>
              </a:solidFill>
              <a:latin typeface="Poppins"/>
              <a:ea typeface="Poppins"/>
              <a:cs typeface="Poppins"/>
              <a:sym typeface="Poppins"/>
            </a:endParaRPr>
          </a:p>
          <a:p>
            <a:pPr marL="0" marR="0" lvl="0" indent="0" algn="ctr" rtl="0">
              <a:lnSpc>
                <a:spcPct val="100000"/>
              </a:lnSpc>
              <a:spcBef>
                <a:spcPts val="0"/>
              </a:spcBef>
              <a:spcAft>
                <a:spcPts val="0"/>
              </a:spcAft>
              <a:buClr>
                <a:srgbClr val="C00000"/>
              </a:buClr>
              <a:buSzPts val="2400"/>
              <a:buFont typeface="Poppins"/>
              <a:buNone/>
            </a:pPr>
            <a:r>
              <a:rPr lang="nl-NL" sz="2400" b="1" i="0" u="none" strike="noStrike" cap="none">
                <a:solidFill>
                  <a:srgbClr val="C00000"/>
                </a:solidFill>
                <a:latin typeface="Poppins"/>
                <a:ea typeface="Poppins"/>
                <a:cs typeface="Poppins"/>
                <a:sym typeface="Poppins"/>
              </a:rPr>
              <a:t>Onze visie:</a:t>
            </a:r>
            <a:r>
              <a:rPr lang="nl-NL" sz="2400" b="0" i="0" u="none" strike="noStrike" cap="none">
                <a:solidFill>
                  <a:srgbClr val="C00000"/>
                </a:solidFill>
                <a:latin typeface="Poppins"/>
                <a:ea typeface="Poppins"/>
                <a:cs typeface="Poppins"/>
                <a:sym typeface="Poppins"/>
              </a:rPr>
              <a:t> </a:t>
            </a:r>
            <a:br>
              <a:rPr lang="nl-NL" sz="2400" b="0" i="0" u="none" strike="noStrike" cap="none">
                <a:solidFill>
                  <a:srgbClr val="000000"/>
                </a:solidFill>
                <a:latin typeface="Poppins"/>
                <a:ea typeface="Poppins"/>
                <a:cs typeface="Poppins"/>
                <a:sym typeface="Poppins"/>
              </a:rPr>
            </a:br>
            <a:r>
              <a:rPr lang="nl-NL" sz="2400" b="0" i="0" u="none" strike="noStrike" cap="none">
                <a:solidFill>
                  <a:srgbClr val="000000"/>
                </a:solidFill>
                <a:latin typeface="Poppins"/>
                <a:ea typeface="Poppins"/>
                <a:cs typeface="Poppins"/>
                <a:sym typeface="Poppins"/>
              </a:rPr>
              <a:t>Wij doen dit door </a:t>
            </a:r>
            <a:r>
              <a:rPr lang="nl-NL" sz="2400" b="1" i="0" u="none" strike="noStrike" cap="none">
                <a:solidFill>
                  <a:srgbClr val="000000"/>
                </a:solidFill>
                <a:latin typeface="Poppins"/>
                <a:ea typeface="Poppins"/>
                <a:cs typeface="Poppins"/>
                <a:sym typeface="Poppins"/>
              </a:rPr>
              <a:t>laagdrempelig en structureel sport- en spelactiviteiten te organiseren met als doel om de sociale cohesie, gezondheid en zelfvertrouwen te bevorderen </a:t>
            </a:r>
            <a:r>
              <a:rPr lang="nl-NL" sz="2400" b="0" i="0" u="none" strike="noStrike" cap="none">
                <a:solidFill>
                  <a:srgbClr val="000000"/>
                </a:solidFill>
                <a:latin typeface="Poppins"/>
                <a:ea typeface="Poppins"/>
                <a:cs typeface="Poppins"/>
                <a:sym typeface="Poppins"/>
              </a:rPr>
              <a:t>voor iedereen die een afstand ervaart tot het reguliere aanbod. </a:t>
            </a:r>
            <a:endParaRPr sz="2400" b="0" i="0" u="none" strike="noStrike" cap="none">
              <a:solidFill>
                <a:srgbClr val="000000"/>
              </a:solidFill>
              <a:latin typeface="Poppins"/>
              <a:ea typeface="Poppins"/>
              <a:cs typeface="Poppins"/>
              <a:sym typeface="Poppins"/>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7"/>
        <p:cNvGrpSpPr/>
        <p:nvPr/>
      </p:nvGrpSpPr>
      <p:grpSpPr>
        <a:xfrm>
          <a:off x="0" y="0"/>
          <a:ext cx="0" cy="0"/>
          <a:chOff x="0" y="0"/>
          <a:chExt cx="0" cy="0"/>
        </a:xfrm>
      </p:grpSpPr>
      <p:sp>
        <p:nvSpPr>
          <p:cNvPr id="148" name="Google Shape;148;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3A3A3A"/>
              </a:buClr>
              <a:buSzPts val="4400"/>
              <a:buFont typeface="Poppins"/>
              <a:buNone/>
            </a:pPr>
            <a:r>
              <a:rPr lang="nl-NL" b="1">
                <a:solidFill>
                  <a:srgbClr val="3A3A3A"/>
                </a:solidFill>
                <a:latin typeface="Poppins"/>
                <a:ea typeface="Poppins"/>
                <a:cs typeface="Poppins"/>
                <a:sym typeface="Poppins"/>
              </a:rPr>
              <a:t>Impact die I-Sport Special nu heeft</a:t>
            </a:r>
            <a:endParaRPr b="1">
              <a:solidFill>
                <a:srgbClr val="3A3A3A"/>
              </a:solidFill>
              <a:latin typeface="Poppins"/>
              <a:ea typeface="Poppins"/>
              <a:cs typeface="Poppins"/>
              <a:sym typeface="Poppins"/>
            </a:endParaRPr>
          </a:p>
        </p:txBody>
      </p:sp>
      <p:sp>
        <p:nvSpPr>
          <p:cNvPr id="149" name="Google Shape;149;p17"/>
          <p:cNvSpPr txBox="1"/>
          <p:nvPr/>
        </p:nvSpPr>
        <p:spPr>
          <a:xfrm rot="5400000">
            <a:off x="8938260" y="3702277"/>
            <a:ext cx="6096000" cy="21544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C00000"/>
              </a:buClr>
              <a:buSzPts val="800"/>
              <a:buFont typeface="Poppins"/>
              <a:buNone/>
            </a:pPr>
            <a:r>
              <a:rPr lang="nl-NL" sz="800" b="0" i="0" u="sng" strike="noStrike" cap="none">
                <a:solidFill>
                  <a:srgbClr val="C00000"/>
                </a:solidFill>
                <a:latin typeface="Poppins"/>
                <a:ea typeface="Poppins"/>
                <a:cs typeface="Poppins"/>
                <a:sym typeface="Poppins"/>
                <a:hlinkClick r:id="rId3">
                  <a:extLst>
                    <a:ext uri="{A12FA001-AC4F-418D-AE19-62706E023703}">
                      <ahyp:hlinkClr xmlns:ahyp="http://schemas.microsoft.com/office/drawing/2018/hyperlinkcolor" val="tx"/>
                    </a:ext>
                  </a:extLst>
                </a:hlinkClick>
              </a:rPr>
              <a:t>www.isportspecial.eu</a:t>
            </a:r>
            <a:r>
              <a:rPr lang="nl-NL" sz="800" b="0" i="0" u="none" strike="noStrike" cap="none">
                <a:solidFill>
                  <a:srgbClr val="C00000"/>
                </a:solidFill>
                <a:latin typeface="Poppins"/>
                <a:ea typeface="Poppins"/>
                <a:cs typeface="Poppins"/>
                <a:sym typeface="Poppins"/>
              </a:rPr>
              <a:t>  ANBI Status </a:t>
            </a:r>
            <a:endParaRPr sz="800" b="0" i="0" u="none" strike="noStrike" cap="none">
              <a:solidFill>
                <a:srgbClr val="000000"/>
              </a:solidFill>
              <a:latin typeface="Arial"/>
              <a:ea typeface="Arial"/>
              <a:cs typeface="Arial"/>
              <a:sym typeface="Arial"/>
            </a:endParaRPr>
          </a:p>
        </p:txBody>
      </p:sp>
      <p:sp>
        <p:nvSpPr>
          <p:cNvPr id="150" name="Google Shape;150;p17"/>
          <p:cNvSpPr txBox="1"/>
          <p:nvPr/>
        </p:nvSpPr>
        <p:spPr>
          <a:xfrm>
            <a:off x="3048000" y="6492875"/>
            <a:ext cx="6096000" cy="2308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C00000"/>
              </a:buClr>
              <a:buSzPts val="900"/>
              <a:buFont typeface="Poppins"/>
              <a:buNone/>
            </a:pPr>
            <a:r>
              <a:rPr lang="nl-NL" sz="900" b="1" i="0" u="none" strike="noStrike" cap="none">
                <a:solidFill>
                  <a:srgbClr val="C00000"/>
                </a:solidFill>
                <a:latin typeface="Poppins"/>
                <a:ea typeface="Poppins"/>
                <a:cs typeface="Poppins"/>
                <a:sym typeface="Poppins"/>
              </a:rPr>
              <a:t>Neem direct contact op</a:t>
            </a:r>
            <a:r>
              <a:rPr lang="nl-NL" sz="900" b="0" i="0" u="none" strike="noStrike" cap="none">
                <a:solidFill>
                  <a:srgbClr val="C00000"/>
                </a:solidFill>
                <a:latin typeface="Poppins"/>
                <a:ea typeface="Poppins"/>
                <a:cs typeface="Poppins"/>
                <a:sym typeface="Poppins"/>
              </a:rPr>
              <a:t>: +31 6 51960197  diana@isportspecial</a:t>
            </a:r>
            <a:endParaRPr/>
          </a:p>
        </p:txBody>
      </p:sp>
      <p:sp>
        <p:nvSpPr>
          <p:cNvPr id="151" name="Google Shape;151;p17"/>
          <p:cNvSpPr txBox="1"/>
          <p:nvPr/>
        </p:nvSpPr>
        <p:spPr>
          <a:xfrm>
            <a:off x="838200" y="1759542"/>
            <a:ext cx="4298907" cy="928716"/>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C00000"/>
              </a:buClr>
              <a:buSzPts val="6000"/>
              <a:buFont typeface="Arial"/>
              <a:buNone/>
            </a:pPr>
            <a:r>
              <a:rPr lang="nl-NL" sz="6000" b="1" i="0" u="none" strike="noStrike" cap="none">
                <a:solidFill>
                  <a:srgbClr val="C00000"/>
                </a:solidFill>
                <a:latin typeface="Arial"/>
                <a:ea typeface="Arial"/>
                <a:cs typeface="Arial"/>
                <a:sym typeface="Arial"/>
              </a:rPr>
              <a:t>7</a:t>
            </a:r>
            <a:r>
              <a:rPr lang="nl-NL" sz="3200" b="1" i="0" u="none" strike="noStrike" cap="none">
                <a:solidFill>
                  <a:srgbClr val="C00000"/>
                </a:solidFill>
                <a:latin typeface="Arial"/>
                <a:ea typeface="Arial"/>
                <a:cs typeface="Arial"/>
                <a:sym typeface="Arial"/>
              </a:rPr>
              <a:t> </a:t>
            </a:r>
            <a:r>
              <a:rPr lang="nl-NL" sz="3200" b="1" i="0" u="none" strike="noStrike" cap="none">
                <a:solidFill>
                  <a:srgbClr val="3A3A3A"/>
                </a:solidFill>
                <a:latin typeface="Arial"/>
                <a:ea typeface="Arial"/>
                <a:cs typeface="Arial"/>
                <a:sym typeface="Arial"/>
              </a:rPr>
              <a:t>jaar actief</a:t>
            </a:r>
            <a:endParaRPr/>
          </a:p>
        </p:txBody>
      </p:sp>
      <p:sp>
        <p:nvSpPr>
          <p:cNvPr id="152" name="Google Shape;152;p17"/>
          <p:cNvSpPr txBox="1"/>
          <p:nvPr/>
        </p:nvSpPr>
        <p:spPr>
          <a:xfrm>
            <a:off x="844990" y="2956929"/>
            <a:ext cx="8314417" cy="928716"/>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C00000"/>
              </a:buClr>
              <a:buSzPts val="6000"/>
              <a:buFont typeface="Arial"/>
              <a:buNone/>
            </a:pPr>
            <a:r>
              <a:rPr lang="nl-NL" sz="6000" b="1" i="0" u="none" strike="noStrike" cap="none">
                <a:solidFill>
                  <a:srgbClr val="C00000"/>
                </a:solidFill>
                <a:latin typeface="Arial"/>
                <a:ea typeface="Arial"/>
                <a:cs typeface="Arial"/>
                <a:sym typeface="Arial"/>
              </a:rPr>
              <a:t>116</a:t>
            </a:r>
            <a:r>
              <a:rPr lang="nl-NL" sz="3200" b="1" i="0" u="none" strike="noStrike" cap="none">
                <a:solidFill>
                  <a:srgbClr val="C00000"/>
                </a:solidFill>
                <a:latin typeface="Arial"/>
                <a:ea typeface="Arial"/>
                <a:cs typeface="Arial"/>
                <a:sym typeface="Arial"/>
              </a:rPr>
              <a:t>  </a:t>
            </a:r>
            <a:r>
              <a:rPr lang="nl-NL" sz="3200" b="1" i="0" u="none" strike="noStrike" cap="none">
                <a:solidFill>
                  <a:srgbClr val="3A3A3A"/>
                </a:solidFill>
                <a:latin typeface="Arial"/>
                <a:ea typeface="Arial"/>
                <a:cs typeface="Arial"/>
                <a:sym typeface="Arial"/>
              </a:rPr>
              <a:t>I-sport special </a:t>
            </a:r>
            <a:r>
              <a:rPr lang="nl-NL" sz="3200" b="1" i="0" u="none" strike="noStrike" cap="none">
                <a:solidFill>
                  <a:srgbClr val="000000"/>
                </a:solidFill>
                <a:latin typeface="Arial"/>
                <a:ea typeface="Arial"/>
                <a:cs typeface="Arial"/>
                <a:sym typeface="Arial"/>
              </a:rPr>
              <a:t>activiteiten per jaar</a:t>
            </a:r>
            <a:endParaRPr/>
          </a:p>
        </p:txBody>
      </p:sp>
      <p:sp>
        <p:nvSpPr>
          <p:cNvPr id="153" name="Google Shape;153;p17"/>
          <p:cNvSpPr txBox="1"/>
          <p:nvPr/>
        </p:nvSpPr>
        <p:spPr>
          <a:xfrm>
            <a:off x="838200" y="3940320"/>
            <a:ext cx="11138356" cy="1286314"/>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C00000"/>
              </a:buClr>
              <a:buSzPts val="5400"/>
              <a:buFont typeface="Arial"/>
              <a:buNone/>
            </a:pPr>
            <a:r>
              <a:rPr lang="nl-NL" sz="5400" b="1" i="0" u="none" strike="noStrike" cap="none">
                <a:solidFill>
                  <a:srgbClr val="C00000"/>
                </a:solidFill>
                <a:latin typeface="Arial"/>
                <a:ea typeface="Arial"/>
                <a:cs typeface="Arial"/>
                <a:sym typeface="Arial"/>
              </a:rPr>
              <a:t>100+ </a:t>
            </a:r>
            <a:r>
              <a:rPr lang="nl-NL" sz="3200" b="1" i="0" u="none" strike="noStrike" cap="none">
                <a:solidFill>
                  <a:srgbClr val="3A3A3A"/>
                </a:solidFill>
                <a:latin typeface="Arial"/>
                <a:ea typeface="Arial"/>
                <a:cs typeface="Arial"/>
                <a:sym typeface="Arial"/>
              </a:rPr>
              <a:t>gezinnen geholpen naar betere zelfredzaamheid, weerbaarheid en zelfvertrouwen</a:t>
            </a:r>
            <a:endParaRPr/>
          </a:p>
        </p:txBody>
      </p:sp>
      <p:sp>
        <p:nvSpPr>
          <p:cNvPr id="154" name="Google Shape;154;p17"/>
          <p:cNvSpPr txBox="1"/>
          <p:nvPr/>
        </p:nvSpPr>
        <p:spPr>
          <a:xfrm>
            <a:off x="4044637" y="-1687704"/>
            <a:ext cx="6097508" cy="841834"/>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1800"/>
              <a:buFont typeface="Arial"/>
              <a:buNone/>
            </a:pPr>
            <a:r>
              <a:rPr lang="nl-NL" sz="1800" b="0" i="0" u="none" strike="noStrike" cap="none">
                <a:solidFill>
                  <a:srgbClr val="000000"/>
                </a:solidFill>
                <a:latin typeface="Arial"/>
                <a:ea typeface="Arial"/>
                <a:cs typeface="Arial"/>
                <a:sym typeface="Arial"/>
              </a:rPr>
              <a:t>gemeente Amsterdam als langdurige partner in de Sociale Basis</a:t>
            </a:r>
            <a:endParaRPr/>
          </a:p>
          <a:p>
            <a:pPr marL="0" marR="0" lvl="0" indent="0" algn="l" rtl="0">
              <a:lnSpc>
                <a:spcPct val="90000"/>
              </a:lnSpc>
              <a:spcBef>
                <a:spcPts val="0"/>
              </a:spcBef>
              <a:spcAft>
                <a:spcPts val="0"/>
              </a:spcAft>
              <a:buClr>
                <a:srgbClr val="000000"/>
              </a:buClr>
              <a:buSzPts val="1800"/>
              <a:buFont typeface="Arial"/>
              <a:buNone/>
            </a:pPr>
            <a:r>
              <a:rPr lang="nl-NL" sz="1800" b="0" i="0" u="none" strike="noStrike" cap="none">
                <a:solidFill>
                  <a:srgbClr val="000000"/>
                </a:solidFill>
                <a:latin typeface="Arial"/>
                <a:ea typeface="Arial"/>
                <a:cs typeface="Arial"/>
                <a:sym typeface="Arial"/>
              </a:rPr>
              <a:t>Winnaar sportprijs Amsterdamse Pluim 2024!</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8"/>
        <p:cNvGrpSpPr/>
        <p:nvPr/>
      </p:nvGrpSpPr>
      <p:grpSpPr>
        <a:xfrm>
          <a:off x="0" y="0"/>
          <a:ext cx="0" cy="0"/>
          <a:chOff x="0" y="0"/>
          <a:chExt cx="0" cy="0"/>
        </a:xfrm>
      </p:grpSpPr>
      <p:sp>
        <p:nvSpPr>
          <p:cNvPr id="159" name="Google Shape;159;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3A3A3A"/>
              </a:buClr>
              <a:buSzPts val="4400"/>
              <a:buFont typeface="Poppins"/>
              <a:buNone/>
            </a:pPr>
            <a:r>
              <a:rPr lang="nl-NL" b="1">
                <a:solidFill>
                  <a:srgbClr val="3A3A3A"/>
                </a:solidFill>
                <a:latin typeface="Poppins"/>
                <a:ea typeface="Poppins"/>
                <a:cs typeface="Poppins"/>
                <a:sym typeface="Poppins"/>
              </a:rPr>
              <a:t>Erkenning </a:t>
            </a:r>
            <a:endParaRPr b="1">
              <a:solidFill>
                <a:srgbClr val="3A3A3A"/>
              </a:solidFill>
              <a:latin typeface="Poppins"/>
              <a:ea typeface="Poppins"/>
              <a:cs typeface="Poppins"/>
              <a:sym typeface="Poppins"/>
            </a:endParaRPr>
          </a:p>
        </p:txBody>
      </p:sp>
      <p:sp>
        <p:nvSpPr>
          <p:cNvPr id="160" name="Google Shape;160;p18"/>
          <p:cNvSpPr txBox="1"/>
          <p:nvPr/>
        </p:nvSpPr>
        <p:spPr>
          <a:xfrm rot="5400000">
            <a:off x="8938260" y="3702277"/>
            <a:ext cx="6096000" cy="21544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C00000"/>
              </a:buClr>
              <a:buSzPts val="800"/>
              <a:buFont typeface="Poppins"/>
              <a:buNone/>
            </a:pPr>
            <a:r>
              <a:rPr lang="nl-NL" sz="800" b="0" i="0" u="sng" strike="noStrike" cap="none">
                <a:solidFill>
                  <a:srgbClr val="C00000"/>
                </a:solidFill>
                <a:latin typeface="Poppins"/>
                <a:ea typeface="Poppins"/>
                <a:cs typeface="Poppins"/>
                <a:sym typeface="Poppins"/>
                <a:hlinkClick r:id="rId3">
                  <a:extLst>
                    <a:ext uri="{A12FA001-AC4F-418D-AE19-62706E023703}">
                      <ahyp:hlinkClr xmlns:ahyp="http://schemas.microsoft.com/office/drawing/2018/hyperlinkcolor" val="tx"/>
                    </a:ext>
                  </a:extLst>
                </a:hlinkClick>
              </a:rPr>
              <a:t>www.isportspecial.eu</a:t>
            </a:r>
            <a:r>
              <a:rPr lang="nl-NL" sz="800" b="0" i="0" u="none" strike="noStrike" cap="none">
                <a:solidFill>
                  <a:srgbClr val="C00000"/>
                </a:solidFill>
                <a:latin typeface="Poppins"/>
                <a:ea typeface="Poppins"/>
                <a:cs typeface="Poppins"/>
                <a:sym typeface="Poppins"/>
              </a:rPr>
              <a:t> </a:t>
            </a:r>
            <a:endParaRPr sz="800" b="0" i="0" u="none" strike="noStrike" cap="none">
              <a:solidFill>
                <a:srgbClr val="000000"/>
              </a:solidFill>
              <a:latin typeface="Arial"/>
              <a:ea typeface="Arial"/>
              <a:cs typeface="Arial"/>
              <a:sym typeface="Arial"/>
            </a:endParaRPr>
          </a:p>
        </p:txBody>
      </p:sp>
      <p:sp>
        <p:nvSpPr>
          <p:cNvPr id="161" name="Google Shape;161;p18"/>
          <p:cNvSpPr txBox="1"/>
          <p:nvPr/>
        </p:nvSpPr>
        <p:spPr>
          <a:xfrm>
            <a:off x="224125" y="6492875"/>
            <a:ext cx="6096000" cy="230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C00000"/>
              </a:buClr>
              <a:buSzPts val="900"/>
              <a:buFont typeface="Poppins"/>
              <a:buNone/>
            </a:pPr>
            <a:r>
              <a:rPr lang="nl-NL" sz="900" b="1" i="0" u="none" strike="noStrike" cap="none">
                <a:solidFill>
                  <a:srgbClr val="C00000"/>
                </a:solidFill>
                <a:latin typeface="Poppins"/>
                <a:ea typeface="Poppins"/>
                <a:cs typeface="Poppins"/>
                <a:sym typeface="Poppins"/>
              </a:rPr>
              <a:t>Neem direct contact op</a:t>
            </a:r>
            <a:r>
              <a:rPr lang="nl-NL" sz="900" b="0" i="0" u="none" strike="noStrike" cap="none">
                <a:solidFill>
                  <a:srgbClr val="C00000"/>
                </a:solidFill>
                <a:latin typeface="Poppins"/>
                <a:ea typeface="Poppins"/>
                <a:cs typeface="Poppins"/>
                <a:sym typeface="Poppins"/>
              </a:rPr>
              <a:t>: +31 6 51960197  diana@isportspecial</a:t>
            </a:r>
            <a:endParaRPr/>
          </a:p>
        </p:txBody>
      </p:sp>
      <p:pic>
        <p:nvPicPr>
          <p:cNvPr id="162" name="Google Shape;162;p18" title="logo amsterdamse pluim.png"/>
          <p:cNvPicPr preferRelativeResize="0"/>
          <p:nvPr/>
        </p:nvPicPr>
        <p:blipFill rotWithShape="1">
          <a:blip r:embed="rId4">
            <a:alphaModFix/>
          </a:blip>
          <a:srcRect/>
          <a:stretch/>
        </p:blipFill>
        <p:spPr>
          <a:xfrm>
            <a:off x="941600" y="1943375"/>
            <a:ext cx="1452850" cy="1879080"/>
          </a:xfrm>
          <a:prstGeom prst="rect">
            <a:avLst/>
          </a:prstGeom>
          <a:noFill/>
          <a:ln>
            <a:noFill/>
          </a:ln>
        </p:spPr>
      </p:pic>
      <p:pic>
        <p:nvPicPr>
          <p:cNvPr id="163" name="Google Shape;163;p18"/>
          <p:cNvPicPr preferRelativeResize="0"/>
          <p:nvPr/>
        </p:nvPicPr>
        <p:blipFill rotWithShape="1">
          <a:blip r:embed="rId5">
            <a:alphaModFix/>
          </a:blip>
          <a:srcRect/>
          <a:stretch/>
        </p:blipFill>
        <p:spPr>
          <a:xfrm>
            <a:off x="1096928" y="4075117"/>
            <a:ext cx="1452845" cy="654991"/>
          </a:xfrm>
          <a:prstGeom prst="rect">
            <a:avLst/>
          </a:prstGeom>
          <a:noFill/>
          <a:ln>
            <a:noFill/>
          </a:ln>
        </p:spPr>
      </p:pic>
      <p:sp>
        <p:nvSpPr>
          <p:cNvPr id="164" name="Google Shape;164;p18"/>
          <p:cNvSpPr txBox="1"/>
          <p:nvPr/>
        </p:nvSpPr>
        <p:spPr>
          <a:xfrm>
            <a:off x="2549773" y="2351857"/>
            <a:ext cx="2865598" cy="759182"/>
          </a:xfrm>
          <a:prstGeom prst="rect">
            <a:avLst/>
          </a:prstGeom>
          <a:noFill/>
          <a:ln>
            <a:noFill/>
          </a:ln>
        </p:spPr>
        <p:txBody>
          <a:bodyPr spcFirstLastPara="1" wrap="square" lIns="91425" tIns="45700" rIns="91425" bIns="45700" anchor="t" anchorCtr="0">
            <a:spAutoFit/>
          </a:bodyPr>
          <a:lstStyle/>
          <a:p>
            <a:pPr marL="0" marR="0" lvl="0" indent="0" algn="ctr" rtl="0">
              <a:lnSpc>
                <a:spcPct val="90000"/>
              </a:lnSpc>
              <a:spcBef>
                <a:spcPts val="0"/>
              </a:spcBef>
              <a:spcAft>
                <a:spcPts val="0"/>
              </a:spcAft>
              <a:buClr>
                <a:srgbClr val="3A3A3A"/>
              </a:buClr>
              <a:buSzPts val="1600"/>
              <a:buFont typeface="Poppins"/>
              <a:buNone/>
            </a:pPr>
            <a:r>
              <a:rPr lang="nl-NL" sz="1600" b="1" i="0" u="none" strike="noStrike" cap="none">
                <a:solidFill>
                  <a:srgbClr val="3A3A3A"/>
                </a:solidFill>
                <a:latin typeface="Poppins"/>
                <a:ea typeface="Poppins"/>
                <a:cs typeface="Poppins"/>
                <a:sym typeface="Poppins"/>
              </a:rPr>
              <a:t>Winnaar sportprijs Amsterdamse Pluim 2024!</a:t>
            </a:r>
            <a:endParaRPr/>
          </a:p>
        </p:txBody>
      </p:sp>
      <p:sp>
        <p:nvSpPr>
          <p:cNvPr id="165" name="Google Shape;165;p18"/>
          <p:cNvSpPr txBox="1"/>
          <p:nvPr/>
        </p:nvSpPr>
        <p:spPr>
          <a:xfrm>
            <a:off x="2932250" y="3912221"/>
            <a:ext cx="2223225" cy="980781"/>
          </a:xfrm>
          <a:prstGeom prst="rect">
            <a:avLst/>
          </a:prstGeom>
          <a:noFill/>
          <a:ln>
            <a:noFill/>
          </a:ln>
        </p:spPr>
        <p:txBody>
          <a:bodyPr spcFirstLastPara="1" wrap="square" lIns="91425" tIns="45700" rIns="91425" bIns="45700" anchor="t" anchorCtr="0">
            <a:spAutoFit/>
          </a:bodyPr>
          <a:lstStyle/>
          <a:p>
            <a:pPr marL="0" marR="0" lvl="0" indent="0" algn="ctr" rtl="0">
              <a:lnSpc>
                <a:spcPct val="90000"/>
              </a:lnSpc>
              <a:spcBef>
                <a:spcPts val="0"/>
              </a:spcBef>
              <a:spcAft>
                <a:spcPts val="0"/>
              </a:spcAft>
              <a:buClr>
                <a:srgbClr val="3A3A3A"/>
              </a:buClr>
              <a:buSzPts val="1600"/>
              <a:buFont typeface="Poppins"/>
              <a:buNone/>
            </a:pPr>
            <a:r>
              <a:rPr lang="nl-NL" sz="1600" b="1" i="0" u="none" strike="noStrike" cap="none">
                <a:solidFill>
                  <a:srgbClr val="3A3A3A"/>
                </a:solidFill>
                <a:latin typeface="Poppins"/>
                <a:ea typeface="Poppins"/>
                <a:cs typeface="Poppins"/>
                <a:sym typeface="Poppins"/>
              </a:rPr>
              <a:t>Gemeente Amsterdam als langdurig partner in de Sociale Basis</a:t>
            </a:r>
            <a:endParaRPr/>
          </a:p>
        </p:txBody>
      </p:sp>
      <p:pic>
        <p:nvPicPr>
          <p:cNvPr id="166" name="Google Shape;166;p18" descr="A group of people standing in front of fireworks&#10;&#10;AI-generated content may be incorrect."/>
          <p:cNvPicPr preferRelativeResize="0"/>
          <p:nvPr/>
        </p:nvPicPr>
        <p:blipFill rotWithShape="1">
          <a:blip r:embed="rId6">
            <a:alphaModFix/>
          </a:blip>
          <a:srcRect l="3580"/>
          <a:stretch/>
        </p:blipFill>
        <p:spPr>
          <a:xfrm>
            <a:off x="6505303" y="0"/>
            <a:ext cx="6801393" cy="68580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AEAE6"/>
        </a:solidFill>
        <a:effectLst/>
      </p:bgPr>
    </p:bg>
    <p:spTree>
      <p:nvGrpSpPr>
        <p:cNvPr id="1" name="Shape 170"/>
        <p:cNvGrpSpPr/>
        <p:nvPr/>
      </p:nvGrpSpPr>
      <p:grpSpPr>
        <a:xfrm>
          <a:off x="0" y="0"/>
          <a:ext cx="0" cy="0"/>
          <a:chOff x="0" y="0"/>
          <a:chExt cx="0" cy="0"/>
        </a:xfrm>
      </p:grpSpPr>
      <p:pic>
        <p:nvPicPr>
          <p:cNvPr id="171" name="Google Shape;171;p19" descr="A group of people posing for a photo&#10;&#10;AI-generated content may be incorrect."/>
          <p:cNvPicPr preferRelativeResize="0"/>
          <p:nvPr/>
        </p:nvPicPr>
        <p:blipFill rotWithShape="1">
          <a:blip r:embed="rId3">
            <a:alphaModFix/>
          </a:blip>
          <a:srcRect/>
          <a:stretch/>
        </p:blipFill>
        <p:spPr>
          <a:xfrm>
            <a:off x="0" y="-134293"/>
            <a:ext cx="12306300" cy="8188778"/>
          </a:xfrm>
          <a:prstGeom prst="rect">
            <a:avLst/>
          </a:prstGeom>
          <a:noFill/>
          <a:ln>
            <a:noFill/>
          </a:ln>
        </p:spPr>
      </p:pic>
      <p:sp>
        <p:nvSpPr>
          <p:cNvPr id="172" name="Google Shape;172;p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400"/>
              <a:buFont typeface="Poppins"/>
              <a:buNone/>
            </a:pPr>
            <a:r>
              <a:rPr lang="nl-NL" b="1">
                <a:solidFill>
                  <a:schemeClr val="lt1"/>
                </a:solidFill>
                <a:latin typeface="Poppins"/>
                <a:ea typeface="Poppins"/>
                <a:cs typeface="Poppins"/>
                <a:sym typeface="Poppins"/>
              </a:rPr>
              <a:t>Testimonials </a:t>
            </a:r>
            <a:endParaRPr b="1">
              <a:solidFill>
                <a:schemeClr val="lt1"/>
              </a:solidFill>
              <a:latin typeface="Poppins"/>
              <a:ea typeface="Poppins"/>
              <a:cs typeface="Poppins"/>
              <a:sym typeface="Poppins"/>
            </a:endParaRPr>
          </a:p>
        </p:txBody>
      </p:sp>
      <p:sp>
        <p:nvSpPr>
          <p:cNvPr id="173" name="Google Shape;173;p19"/>
          <p:cNvSpPr txBox="1"/>
          <p:nvPr/>
        </p:nvSpPr>
        <p:spPr>
          <a:xfrm rot="5400000">
            <a:off x="8938260" y="3702277"/>
            <a:ext cx="6096000" cy="21544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C00000"/>
              </a:buClr>
              <a:buSzPts val="800"/>
              <a:buFont typeface="Poppins"/>
              <a:buNone/>
            </a:pPr>
            <a:r>
              <a:rPr lang="nl-NL" sz="800" b="0" i="0" u="sng" strike="noStrike" cap="none">
                <a:solidFill>
                  <a:srgbClr val="C00000"/>
                </a:solidFill>
                <a:latin typeface="Poppins"/>
                <a:ea typeface="Poppins"/>
                <a:cs typeface="Poppins"/>
                <a:sym typeface="Poppins"/>
                <a:hlinkClick r:id="rId4">
                  <a:extLst>
                    <a:ext uri="{A12FA001-AC4F-418D-AE19-62706E023703}">
                      <ahyp:hlinkClr xmlns:ahyp="http://schemas.microsoft.com/office/drawing/2018/hyperlinkcolor" val="tx"/>
                    </a:ext>
                  </a:extLst>
                </a:hlinkClick>
              </a:rPr>
              <a:t>www.isportspecial.eu</a:t>
            </a:r>
            <a:r>
              <a:rPr lang="nl-NL" sz="800" b="0" i="0" u="none" strike="noStrike" cap="none">
                <a:solidFill>
                  <a:srgbClr val="C00000"/>
                </a:solidFill>
                <a:latin typeface="Poppins"/>
                <a:ea typeface="Poppins"/>
                <a:cs typeface="Poppins"/>
                <a:sym typeface="Poppins"/>
              </a:rPr>
              <a:t>  ANBI Status </a:t>
            </a:r>
            <a:endParaRPr sz="800" b="0" i="0" u="none" strike="noStrike" cap="none">
              <a:solidFill>
                <a:srgbClr val="000000"/>
              </a:solidFill>
              <a:latin typeface="Arial"/>
              <a:ea typeface="Arial"/>
              <a:cs typeface="Arial"/>
              <a:sym typeface="Arial"/>
            </a:endParaRPr>
          </a:p>
        </p:txBody>
      </p:sp>
      <p:sp>
        <p:nvSpPr>
          <p:cNvPr id="174" name="Google Shape;174;p19"/>
          <p:cNvSpPr txBox="1"/>
          <p:nvPr/>
        </p:nvSpPr>
        <p:spPr>
          <a:xfrm>
            <a:off x="3048000" y="6492875"/>
            <a:ext cx="6096000" cy="2308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C00000"/>
              </a:buClr>
              <a:buSzPts val="900"/>
              <a:buFont typeface="Poppins"/>
              <a:buNone/>
            </a:pPr>
            <a:r>
              <a:rPr lang="nl-NL" sz="900" b="1" i="0" u="none" strike="noStrike" cap="none">
                <a:solidFill>
                  <a:srgbClr val="C00000"/>
                </a:solidFill>
                <a:latin typeface="Poppins"/>
                <a:ea typeface="Poppins"/>
                <a:cs typeface="Poppins"/>
                <a:sym typeface="Poppins"/>
              </a:rPr>
              <a:t>Neem direct contact op</a:t>
            </a:r>
            <a:r>
              <a:rPr lang="nl-NL" sz="900" b="0" i="0" u="none" strike="noStrike" cap="none">
                <a:solidFill>
                  <a:srgbClr val="C00000"/>
                </a:solidFill>
                <a:latin typeface="Poppins"/>
                <a:ea typeface="Poppins"/>
                <a:cs typeface="Poppins"/>
                <a:sym typeface="Poppins"/>
              </a:rPr>
              <a:t>: +31 6 51960197  diana@isportspecial</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pic>
        <p:nvPicPr>
          <p:cNvPr id="179" name="Google Shape;179;p20" descr="A group of people posing for a photo&#10;&#10;AI-generated content may be incorrect."/>
          <p:cNvPicPr preferRelativeResize="0"/>
          <p:nvPr/>
        </p:nvPicPr>
        <p:blipFill rotWithShape="1">
          <a:blip r:embed="rId3">
            <a:alphaModFix/>
          </a:blip>
          <a:srcRect/>
          <a:stretch/>
        </p:blipFill>
        <p:spPr>
          <a:xfrm>
            <a:off x="0" y="-134293"/>
            <a:ext cx="12306300" cy="8188778"/>
          </a:xfrm>
          <a:prstGeom prst="rect">
            <a:avLst/>
          </a:prstGeom>
          <a:noFill/>
          <a:ln>
            <a:noFill/>
          </a:ln>
        </p:spPr>
      </p:pic>
      <p:sp>
        <p:nvSpPr>
          <p:cNvPr id="180" name="Google Shape;180;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400"/>
              <a:buFont typeface="Poppins"/>
              <a:buNone/>
            </a:pPr>
            <a:r>
              <a:rPr lang="nl-NL" b="1">
                <a:solidFill>
                  <a:schemeClr val="lt1"/>
                </a:solidFill>
                <a:latin typeface="Poppins"/>
                <a:ea typeface="Poppins"/>
                <a:cs typeface="Poppins"/>
                <a:sym typeface="Poppins"/>
              </a:rPr>
              <a:t>Echte verhalen</a:t>
            </a:r>
            <a:endParaRPr b="1">
              <a:solidFill>
                <a:schemeClr val="lt1"/>
              </a:solidFill>
              <a:latin typeface="Poppins"/>
              <a:ea typeface="Poppins"/>
              <a:cs typeface="Poppins"/>
              <a:sym typeface="Poppins"/>
            </a:endParaRPr>
          </a:p>
        </p:txBody>
      </p:sp>
      <p:sp>
        <p:nvSpPr>
          <p:cNvPr id="181" name="Google Shape;181;p20"/>
          <p:cNvSpPr txBox="1"/>
          <p:nvPr/>
        </p:nvSpPr>
        <p:spPr>
          <a:xfrm rot="5400000">
            <a:off x="8938260" y="3702277"/>
            <a:ext cx="6096000" cy="21544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C00000"/>
              </a:buClr>
              <a:buSzPts val="800"/>
              <a:buFont typeface="Poppins"/>
              <a:buNone/>
            </a:pPr>
            <a:r>
              <a:rPr lang="nl-NL" sz="800" b="0" i="0" u="sng" strike="noStrike" cap="none">
                <a:solidFill>
                  <a:srgbClr val="C00000"/>
                </a:solidFill>
                <a:latin typeface="Poppins"/>
                <a:ea typeface="Poppins"/>
                <a:cs typeface="Poppins"/>
                <a:sym typeface="Poppins"/>
                <a:hlinkClick r:id="rId4">
                  <a:extLst>
                    <a:ext uri="{A12FA001-AC4F-418D-AE19-62706E023703}">
                      <ahyp:hlinkClr xmlns:ahyp="http://schemas.microsoft.com/office/drawing/2018/hyperlinkcolor" val="tx"/>
                    </a:ext>
                  </a:extLst>
                </a:hlinkClick>
              </a:rPr>
              <a:t>www.isportspecial.eu</a:t>
            </a:r>
            <a:r>
              <a:rPr lang="nl-NL" sz="800" b="0" i="0" u="none" strike="noStrike" cap="none">
                <a:solidFill>
                  <a:srgbClr val="C00000"/>
                </a:solidFill>
                <a:latin typeface="Poppins"/>
                <a:ea typeface="Poppins"/>
                <a:cs typeface="Poppins"/>
                <a:sym typeface="Poppins"/>
              </a:rPr>
              <a:t> </a:t>
            </a:r>
            <a:endParaRPr sz="800" b="0" i="0" u="none" strike="noStrike" cap="none">
              <a:solidFill>
                <a:srgbClr val="000000"/>
              </a:solidFill>
              <a:latin typeface="Arial"/>
              <a:ea typeface="Arial"/>
              <a:cs typeface="Arial"/>
              <a:sym typeface="Arial"/>
            </a:endParaRPr>
          </a:p>
        </p:txBody>
      </p:sp>
      <p:sp>
        <p:nvSpPr>
          <p:cNvPr id="182" name="Google Shape;182;p20"/>
          <p:cNvSpPr txBox="1"/>
          <p:nvPr/>
        </p:nvSpPr>
        <p:spPr>
          <a:xfrm>
            <a:off x="3048000" y="6492875"/>
            <a:ext cx="6096000" cy="2308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C00000"/>
              </a:buClr>
              <a:buSzPts val="900"/>
              <a:buFont typeface="Poppins"/>
              <a:buNone/>
            </a:pPr>
            <a:r>
              <a:rPr lang="nl-NL" sz="900" b="1" i="0" u="none" strike="noStrike" cap="none">
                <a:solidFill>
                  <a:srgbClr val="C00000"/>
                </a:solidFill>
                <a:latin typeface="Poppins"/>
                <a:ea typeface="Poppins"/>
                <a:cs typeface="Poppins"/>
                <a:sym typeface="Poppins"/>
              </a:rPr>
              <a:t>Neem direct contact op</a:t>
            </a:r>
            <a:r>
              <a:rPr lang="nl-NL" sz="900" b="0" i="0" u="none" strike="noStrike" cap="none">
                <a:solidFill>
                  <a:srgbClr val="C00000"/>
                </a:solidFill>
                <a:latin typeface="Poppins"/>
                <a:ea typeface="Poppins"/>
                <a:cs typeface="Poppins"/>
                <a:sym typeface="Poppins"/>
              </a:rPr>
              <a:t>: +31 6 51960197  diana@isportspecial</a:t>
            </a:r>
            <a:endParaRPr/>
          </a:p>
        </p:txBody>
      </p:sp>
      <p:sp>
        <p:nvSpPr>
          <p:cNvPr id="183" name="Google Shape;183;p20"/>
          <p:cNvSpPr txBox="1"/>
          <p:nvPr/>
        </p:nvSpPr>
        <p:spPr>
          <a:xfrm>
            <a:off x="923544" y="1399032"/>
            <a:ext cx="9208008" cy="480127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600"/>
              <a:buFont typeface="Poppins"/>
              <a:buNone/>
            </a:pPr>
            <a:r>
              <a:rPr lang="nl-NL" sz="1600" b="1" i="1" u="none" strike="noStrike" cap="none" dirty="0">
                <a:solidFill>
                  <a:srgbClr val="FFFFFF"/>
                </a:solidFill>
                <a:latin typeface="Poppins"/>
                <a:ea typeface="Poppins"/>
                <a:cs typeface="Poppins"/>
                <a:sym typeface="Poppins"/>
              </a:rPr>
              <a:t>Vanessa: </a:t>
            </a:r>
            <a:br>
              <a:rPr lang="nl-NL" sz="1600" b="1" i="1" u="none" strike="noStrike" cap="none" dirty="0">
                <a:solidFill>
                  <a:srgbClr val="FFFFFF"/>
                </a:solidFill>
                <a:latin typeface="Poppins"/>
                <a:ea typeface="Poppins"/>
                <a:cs typeface="Poppins"/>
                <a:sym typeface="Poppins"/>
              </a:rPr>
            </a:br>
            <a:r>
              <a:rPr lang="nl-NL" sz="1600" b="0" i="1" u="none" strike="noStrike" cap="none" dirty="0">
                <a:solidFill>
                  <a:srgbClr val="FFFFFF"/>
                </a:solidFill>
                <a:latin typeface="Poppins"/>
                <a:ea typeface="Poppins"/>
                <a:cs typeface="Poppins"/>
                <a:sym typeface="Poppins"/>
              </a:rPr>
              <a:t>“Wat fijn dat we eindelijk een plek hebben gevonden waar J zichzelf mag zijn en </a:t>
            </a:r>
            <a:r>
              <a:rPr lang="nl-NL" sz="1600" i="1" dirty="0">
                <a:solidFill>
                  <a:srgbClr val="FFFFFF"/>
                </a:solidFill>
                <a:latin typeface="Poppins"/>
                <a:ea typeface="Poppins"/>
                <a:cs typeface="Poppins"/>
                <a:sym typeface="Poppins"/>
              </a:rPr>
              <a:t>1 op 1 begeleiding krijgt</a:t>
            </a:r>
            <a:r>
              <a:rPr lang="nl-NL" sz="1600" b="0" i="1" u="none" strike="noStrike" cap="none" dirty="0">
                <a:solidFill>
                  <a:srgbClr val="FFFFFF"/>
                </a:solidFill>
                <a:latin typeface="Poppins"/>
                <a:ea typeface="Poppins"/>
                <a:cs typeface="Poppins"/>
                <a:sym typeface="Poppins"/>
              </a:rPr>
              <a:t>.” </a:t>
            </a:r>
            <a:br>
              <a:rPr lang="nl-NL" sz="1600" b="0" i="1" u="none" strike="noStrike" cap="none" dirty="0">
                <a:solidFill>
                  <a:srgbClr val="FFFFFF"/>
                </a:solidFill>
                <a:latin typeface="Poppins"/>
                <a:ea typeface="Poppins"/>
                <a:cs typeface="Poppins"/>
                <a:sym typeface="Poppins"/>
              </a:rPr>
            </a:br>
            <a:endParaRPr sz="1600" b="0" i="1" u="none" strike="noStrike" cap="none" dirty="0">
              <a:solidFill>
                <a:srgbClr val="FFFFFF"/>
              </a:solidFill>
              <a:latin typeface="Poppins"/>
              <a:ea typeface="Poppins"/>
              <a:cs typeface="Poppins"/>
              <a:sym typeface="Poppins"/>
            </a:endParaRPr>
          </a:p>
          <a:p>
            <a:pPr marL="0" marR="0" lvl="0" indent="0" algn="l" rtl="0">
              <a:lnSpc>
                <a:spcPct val="100000"/>
              </a:lnSpc>
              <a:spcBef>
                <a:spcPts val="0"/>
              </a:spcBef>
              <a:spcAft>
                <a:spcPts val="0"/>
              </a:spcAft>
              <a:buClr>
                <a:srgbClr val="FFFFFF"/>
              </a:buClr>
              <a:buSzPts val="1600"/>
              <a:buFont typeface="Poppins"/>
              <a:buNone/>
            </a:pPr>
            <a:r>
              <a:rPr lang="nl-NL" sz="1600" b="1" i="1" u="none" strike="noStrike" cap="none" dirty="0">
                <a:solidFill>
                  <a:srgbClr val="FFFFFF"/>
                </a:solidFill>
                <a:latin typeface="Poppins"/>
                <a:ea typeface="Poppins"/>
                <a:cs typeface="Poppins"/>
                <a:sym typeface="Poppins"/>
              </a:rPr>
              <a:t>Robert: </a:t>
            </a:r>
            <a:br>
              <a:rPr lang="nl-NL" sz="1600" b="1" i="1" u="none" strike="noStrike" cap="none" dirty="0">
                <a:solidFill>
                  <a:srgbClr val="FFFFFF"/>
                </a:solidFill>
                <a:latin typeface="Poppins"/>
                <a:ea typeface="Poppins"/>
                <a:cs typeface="Poppins"/>
                <a:sym typeface="Poppins"/>
              </a:rPr>
            </a:br>
            <a:r>
              <a:rPr lang="nl-NL" sz="1600" b="1" i="1" dirty="0">
                <a:solidFill>
                  <a:srgbClr val="FFFFFF"/>
                </a:solidFill>
                <a:latin typeface="Poppins"/>
                <a:ea typeface="Poppins"/>
                <a:cs typeface="Poppins"/>
                <a:sym typeface="Poppins"/>
              </a:rPr>
              <a:t>“</a:t>
            </a:r>
            <a:r>
              <a:rPr lang="nl-NL" sz="1600" b="0" i="1" u="none" strike="noStrike" cap="none" dirty="0">
                <a:solidFill>
                  <a:srgbClr val="FFFFFF"/>
                </a:solidFill>
                <a:latin typeface="Poppins"/>
                <a:ea typeface="Poppins"/>
                <a:cs typeface="Poppins"/>
                <a:sym typeface="Poppins"/>
              </a:rPr>
              <a:t>Hartelijk dank voor het uitje naar Artis met onze jongeren met een beperking. J voelt zich veilig bij jullie en heeft vrienden gemaakt, daar ben ik erg blij om.  Ik merk dat hij wat losser komt.”</a:t>
            </a:r>
            <a:br>
              <a:rPr lang="nl-NL" sz="1600" b="0" i="1" u="none" strike="noStrike" cap="none" dirty="0">
                <a:solidFill>
                  <a:srgbClr val="FFFFFF"/>
                </a:solidFill>
                <a:latin typeface="Poppins"/>
                <a:ea typeface="Poppins"/>
                <a:cs typeface="Poppins"/>
                <a:sym typeface="Poppins"/>
              </a:rPr>
            </a:br>
            <a:br>
              <a:rPr lang="nl-NL" sz="1600" b="0" i="1" u="none" strike="noStrike" cap="none" dirty="0">
                <a:solidFill>
                  <a:srgbClr val="FFFFFF"/>
                </a:solidFill>
                <a:latin typeface="Poppins"/>
                <a:ea typeface="Poppins"/>
                <a:cs typeface="Poppins"/>
                <a:sym typeface="Poppins"/>
              </a:rPr>
            </a:br>
            <a:r>
              <a:rPr lang="nl-NL" sz="1600" b="1" i="1" u="none" strike="noStrike" cap="none" dirty="0">
                <a:solidFill>
                  <a:srgbClr val="FFFFFF"/>
                </a:solidFill>
                <a:latin typeface="Poppins"/>
                <a:ea typeface="Poppins"/>
                <a:cs typeface="Poppins"/>
                <a:sym typeface="Poppins"/>
              </a:rPr>
              <a:t>Annemarie:  </a:t>
            </a:r>
            <a:br>
              <a:rPr lang="nl-NL" sz="1600" b="1" i="1" u="none" strike="noStrike" cap="none" dirty="0">
                <a:solidFill>
                  <a:srgbClr val="FFFFFF"/>
                </a:solidFill>
                <a:latin typeface="Poppins"/>
                <a:ea typeface="Poppins"/>
                <a:cs typeface="Poppins"/>
                <a:sym typeface="Poppins"/>
              </a:rPr>
            </a:br>
            <a:r>
              <a:rPr lang="nl-NL" sz="1600" b="0" i="1" u="none" strike="noStrike" cap="none" dirty="0">
                <a:solidFill>
                  <a:srgbClr val="FFFFFF"/>
                </a:solidFill>
                <a:latin typeface="Poppins"/>
                <a:ea typeface="Poppins"/>
                <a:cs typeface="Poppins"/>
                <a:sym typeface="Poppins"/>
              </a:rPr>
              <a:t>“Dank jullie wel voor alles wat jullie doen voor onze kinderen. Op de fiets naar huis raakte M niet uitgesproken hoe leuk ze het vond in de gymzaal.</a:t>
            </a:r>
            <a:r>
              <a:rPr lang="nl-NL" sz="1600" i="1" dirty="0">
                <a:solidFill>
                  <a:srgbClr val="FFFFFF"/>
                </a:solidFill>
                <a:latin typeface="Poppins"/>
                <a:ea typeface="Poppins"/>
                <a:cs typeface="Poppins"/>
                <a:sym typeface="Poppins"/>
              </a:rPr>
              <a:t>”</a:t>
            </a:r>
            <a:br>
              <a:rPr lang="nl-NL" sz="1600" b="0" i="1" u="none" strike="noStrike" cap="none" dirty="0">
                <a:solidFill>
                  <a:srgbClr val="FFFFFF"/>
                </a:solidFill>
                <a:latin typeface="Poppins"/>
                <a:ea typeface="Poppins"/>
                <a:cs typeface="Poppins"/>
                <a:sym typeface="Poppins"/>
              </a:rPr>
            </a:br>
            <a:br>
              <a:rPr lang="nl-NL" sz="1600" b="0" i="1" u="none" strike="noStrike" cap="none" dirty="0">
                <a:solidFill>
                  <a:srgbClr val="FFFFFF"/>
                </a:solidFill>
                <a:latin typeface="Poppins"/>
                <a:ea typeface="Poppins"/>
                <a:cs typeface="Poppins"/>
                <a:sym typeface="Poppins"/>
              </a:rPr>
            </a:br>
            <a:r>
              <a:rPr lang="nl-NL" sz="1600" b="1" i="1" u="none" strike="noStrike" cap="none" dirty="0">
                <a:solidFill>
                  <a:srgbClr val="FFFFFF"/>
                </a:solidFill>
                <a:latin typeface="Poppins"/>
                <a:ea typeface="Poppins"/>
                <a:cs typeface="Poppins"/>
                <a:sym typeface="Poppins"/>
              </a:rPr>
              <a:t>Carry: </a:t>
            </a:r>
            <a:br>
              <a:rPr lang="nl-NL" sz="1600" b="1" i="1" u="none" strike="noStrike" cap="none" dirty="0">
                <a:solidFill>
                  <a:srgbClr val="FFFFFF"/>
                </a:solidFill>
                <a:latin typeface="Poppins"/>
                <a:ea typeface="Poppins"/>
                <a:cs typeface="Poppins"/>
                <a:sym typeface="Poppins"/>
              </a:rPr>
            </a:br>
            <a:r>
              <a:rPr lang="nl-NL" sz="1600" b="1" i="1" u="none" strike="noStrike" cap="none" dirty="0">
                <a:solidFill>
                  <a:srgbClr val="FFFFFF"/>
                </a:solidFill>
                <a:latin typeface="Poppins"/>
                <a:ea typeface="Poppins"/>
                <a:cs typeface="Poppins"/>
                <a:sym typeface="Poppins"/>
              </a:rPr>
              <a:t>“</a:t>
            </a:r>
            <a:r>
              <a:rPr lang="nl-NL" sz="1600" b="0" i="1" u="none" strike="noStrike" cap="none" dirty="0">
                <a:solidFill>
                  <a:srgbClr val="FFFFFF"/>
                </a:solidFill>
                <a:latin typeface="Poppins"/>
                <a:ea typeface="Poppins"/>
                <a:cs typeface="Poppins"/>
                <a:sym typeface="Poppins"/>
              </a:rPr>
              <a:t>Mijn zoon komt zo graag bij jullie sporten, hij voelt zich thuis en gewaardeerd. </a:t>
            </a:r>
            <a:endParaRPr sz="1600" b="0" i="1" u="none" strike="noStrike" cap="none" dirty="0">
              <a:solidFill>
                <a:srgbClr val="FFFFFF"/>
              </a:solidFill>
              <a:latin typeface="Poppins"/>
              <a:ea typeface="Poppins"/>
              <a:cs typeface="Poppins"/>
              <a:sym typeface="Poppins"/>
            </a:endParaRPr>
          </a:p>
          <a:p>
            <a:pPr marL="0" marR="0" lvl="0" indent="0" algn="l" rtl="0">
              <a:lnSpc>
                <a:spcPct val="100000"/>
              </a:lnSpc>
              <a:spcBef>
                <a:spcPts val="0"/>
              </a:spcBef>
              <a:spcAft>
                <a:spcPts val="0"/>
              </a:spcAft>
              <a:buClr>
                <a:srgbClr val="FFFFFF"/>
              </a:buClr>
              <a:buSzPts val="1600"/>
              <a:buFont typeface="Poppins"/>
              <a:buNone/>
            </a:pPr>
            <a:r>
              <a:rPr lang="nl-NL" sz="1600" b="0" i="1" u="none" strike="noStrike" cap="none" dirty="0">
                <a:solidFill>
                  <a:srgbClr val="FFFFFF"/>
                </a:solidFill>
                <a:latin typeface="Poppins"/>
                <a:ea typeface="Poppins"/>
                <a:cs typeface="Poppins"/>
                <a:sym typeface="Poppins"/>
              </a:rPr>
              <a:t>Hij kan zichzelf zijn en mag de trainers helpen. </a:t>
            </a:r>
            <a:br>
              <a:rPr lang="nl-NL" sz="1600" b="0" i="1" u="none" strike="noStrike" cap="none" dirty="0">
                <a:solidFill>
                  <a:srgbClr val="FFFFFF"/>
                </a:solidFill>
                <a:latin typeface="Poppins"/>
                <a:ea typeface="Poppins"/>
                <a:cs typeface="Poppins"/>
                <a:sym typeface="Poppins"/>
              </a:rPr>
            </a:br>
            <a:r>
              <a:rPr lang="nl-NL" sz="1600" b="0" i="1" u="none" strike="noStrike" cap="none" dirty="0">
                <a:solidFill>
                  <a:srgbClr val="FFFFFF"/>
                </a:solidFill>
                <a:latin typeface="Poppins"/>
                <a:ea typeface="Poppins"/>
                <a:cs typeface="Poppins"/>
                <a:sym typeface="Poppins"/>
              </a:rPr>
              <a:t>Hij heeft hele nare ervaringen op straat, pesten en geweld, fijn dat de straatcoaches zijn aangesloten om na de training met hem mee te lopen naar de metro.”</a:t>
            </a:r>
            <a:br>
              <a:rPr lang="nl-NL" sz="1800" b="0" i="1" u="none" strike="noStrike" cap="none" dirty="0">
                <a:solidFill>
                  <a:srgbClr val="FFFFFF"/>
                </a:solidFill>
                <a:latin typeface="Poppins"/>
                <a:ea typeface="Poppins"/>
                <a:cs typeface="Poppins"/>
                <a:sym typeface="Poppins"/>
              </a:rPr>
            </a:br>
            <a:endParaRPr sz="1800" b="0" i="1" u="none" strike="noStrike" cap="none" dirty="0">
              <a:solidFill>
                <a:srgbClr val="FFFFFF"/>
              </a:solidFill>
              <a:latin typeface="Poppins"/>
              <a:ea typeface="Poppins"/>
              <a:cs typeface="Poppins"/>
              <a:sym typeface="Poppins"/>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pic>
        <p:nvPicPr>
          <p:cNvPr id="188" name="Google Shape;188;p21" descr="A group of people posing for a photo&#10;&#10;AI-generated content may be incorrect."/>
          <p:cNvPicPr preferRelativeResize="0"/>
          <p:nvPr/>
        </p:nvPicPr>
        <p:blipFill rotWithShape="1">
          <a:blip r:embed="rId3">
            <a:alphaModFix/>
          </a:blip>
          <a:srcRect/>
          <a:stretch/>
        </p:blipFill>
        <p:spPr>
          <a:xfrm>
            <a:off x="0" y="-134293"/>
            <a:ext cx="12306300" cy="8188778"/>
          </a:xfrm>
          <a:prstGeom prst="rect">
            <a:avLst/>
          </a:prstGeom>
          <a:noFill/>
          <a:ln>
            <a:noFill/>
          </a:ln>
        </p:spPr>
      </p:pic>
      <p:sp>
        <p:nvSpPr>
          <p:cNvPr id="189" name="Google Shape;189;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400"/>
              <a:buFont typeface="Poppins"/>
              <a:buNone/>
            </a:pPr>
            <a:r>
              <a:rPr lang="nl-NL" b="1">
                <a:solidFill>
                  <a:schemeClr val="lt1"/>
                </a:solidFill>
                <a:latin typeface="Poppins"/>
                <a:ea typeface="Poppins"/>
                <a:cs typeface="Poppins"/>
                <a:sym typeface="Poppins"/>
              </a:rPr>
              <a:t>Echte impact </a:t>
            </a:r>
            <a:endParaRPr b="1">
              <a:solidFill>
                <a:schemeClr val="lt1"/>
              </a:solidFill>
              <a:latin typeface="Poppins"/>
              <a:ea typeface="Poppins"/>
              <a:cs typeface="Poppins"/>
              <a:sym typeface="Poppins"/>
            </a:endParaRPr>
          </a:p>
        </p:txBody>
      </p:sp>
      <p:sp>
        <p:nvSpPr>
          <p:cNvPr id="190" name="Google Shape;190;p21"/>
          <p:cNvSpPr txBox="1"/>
          <p:nvPr/>
        </p:nvSpPr>
        <p:spPr>
          <a:xfrm rot="5400000">
            <a:off x="8938260" y="3702277"/>
            <a:ext cx="6096000" cy="21544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C00000"/>
              </a:buClr>
              <a:buSzPts val="800"/>
              <a:buFont typeface="Poppins"/>
              <a:buNone/>
            </a:pPr>
            <a:r>
              <a:rPr lang="nl-NL" sz="800" b="0" i="0" u="sng" strike="noStrike" cap="none">
                <a:solidFill>
                  <a:srgbClr val="C00000"/>
                </a:solidFill>
                <a:latin typeface="Poppins"/>
                <a:ea typeface="Poppins"/>
                <a:cs typeface="Poppins"/>
                <a:sym typeface="Poppins"/>
                <a:hlinkClick r:id="rId4">
                  <a:extLst>
                    <a:ext uri="{A12FA001-AC4F-418D-AE19-62706E023703}">
                      <ahyp:hlinkClr xmlns:ahyp="http://schemas.microsoft.com/office/drawing/2018/hyperlinkcolor" val="tx"/>
                    </a:ext>
                  </a:extLst>
                </a:hlinkClick>
              </a:rPr>
              <a:t>www.isportspecial.eu</a:t>
            </a:r>
            <a:r>
              <a:rPr lang="nl-NL" sz="800" b="0" i="0" u="none" strike="noStrike" cap="none">
                <a:solidFill>
                  <a:srgbClr val="C00000"/>
                </a:solidFill>
                <a:latin typeface="Poppins"/>
                <a:ea typeface="Poppins"/>
                <a:cs typeface="Poppins"/>
                <a:sym typeface="Poppins"/>
              </a:rPr>
              <a:t>  ANBI Status </a:t>
            </a:r>
            <a:endParaRPr sz="800" b="0" i="0" u="none" strike="noStrike" cap="none">
              <a:solidFill>
                <a:srgbClr val="000000"/>
              </a:solidFill>
              <a:latin typeface="Arial"/>
              <a:ea typeface="Arial"/>
              <a:cs typeface="Arial"/>
              <a:sym typeface="Arial"/>
            </a:endParaRPr>
          </a:p>
        </p:txBody>
      </p:sp>
      <p:sp>
        <p:nvSpPr>
          <p:cNvPr id="191" name="Google Shape;191;p21"/>
          <p:cNvSpPr txBox="1"/>
          <p:nvPr/>
        </p:nvSpPr>
        <p:spPr>
          <a:xfrm>
            <a:off x="3048000" y="6492875"/>
            <a:ext cx="6096000" cy="2308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C00000"/>
              </a:buClr>
              <a:buSzPts val="900"/>
              <a:buFont typeface="Poppins"/>
              <a:buNone/>
            </a:pPr>
            <a:r>
              <a:rPr lang="nl-NL" sz="900" b="1" i="0" u="none" strike="noStrike" cap="none">
                <a:solidFill>
                  <a:srgbClr val="C00000"/>
                </a:solidFill>
                <a:latin typeface="Poppins"/>
                <a:ea typeface="Poppins"/>
                <a:cs typeface="Poppins"/>
                <a:sym typeface="Poppins"/>
              </a:rPr>
              <a:t>Neem direct contact op</a:t>
            </a:r>
            <a:r>
              <a:rPr lang="nl-NL" sz="900" b="0" i="0" u="none" strike="noStrike" cap="none">
                <a:solidFill>
                  <a:srgbClr val="C00000"/>
                </a:solidFill>
                <a:latin typeface="Poppins"/>
                <a:ea typeface="Poppins"/>
                <a:cs typeface="Poppins"/>
                <a:sym typeface="Poppins"/>
              </a:rPr>
              <a:t>: +31 6 51960197  diana@isportspecial</a:t>
            </a:r>
            <a:endParaRPr/>
          </a:p>
        </p:txBody>
      </p:sp>
      <p:sp>
        <p:nvSpPr>
          <p:cNvPr id="192" name="Google Shape;192;p21"/>
          <p:cNvSpPr txBox="1"/>
          <p:nvPr/>
        </p:nvSpPr>
        <p:spPr>
          <a:xfrm>
            <a:off x="966456" y="1764215"/>
            <a:ext cx="9116100" cy="433960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600"/>
              <a:buFont typeface="Poppins"/>
              <a:buNone/>
            </a:pPr>
            <a:r>
              <a:rPr lang="nl-NL" sz="1600" b="1" i="1" u="none" strike="noStrike" cap="none" dirty="0">
                <a:solidFill>
                  <a:srgbClr val="FFFFFF"/>
                </a:solidFill>
                <a:latin typeface="Poppins"/>
                <a:ea typeface="Poppins"/>
                <a:cs typeface="Poppins"/>
                <a:sym typeface="Poppins"/>
              </a:rPr>
              <a:t>Delores: </a:t>
            </a:r>
            <a:br>
              <a:rPr lang="nl-NL" sz="1600" b="1" i="1" u="none" strike="noStrike" cap="none" dirty="0">
                <a:solidFill>
                  <a:srgbClr val="FFFFFF"/>
                </a:solidFill>
                <a:latin typeface="Poppins"/>
                <a:ea typeface="Poppins"/>
                <a:cs typeface="Poppins"/>
                <a:sym typeface="Poppins"/>
              </a:rPr>
            </a:br>
            <a:r>
              <a:rPr lang="nl-NL" sz="1600" b="1" i="1" u="none" strike="noStrike" cap="none" dirty="0">
                <a:solidFill>
                  <a:srgbClr val="FFFFFF"/>
                </a:solidFill>
                <a:latin typeface="Poppins"/>
                <a:ea typeface="Poppins"/>
                <a:cs typeface="Poppins"/>
                <a:sym typeface="Poppins"/>
              </a:rPr>
              <a:t>“</a:t>
            </a:r>
            <a:r>
              <a:rPr lang="nl-NL" sz="1600" b="0" i="1" u="none" strike="noStrike" cap="none" dirty="0">
                <a:solidFill>
                  <a:srgbClr val="FFFFFF"/>
                </a:solidFill>
                <a:latin typeface="Poppins"/>
                <a:ea typeface="Poppins"/>
                <a:cs typeface="Poppins"/>
                <a:sym typeface="Poppins"/>
              </a:rPr>
              <a:t>Dank voor jullie steun in moeilijke tijden. C is beroofd en is sindsdien niet zichzelf, hij is angstig en slaapt slecht. </a:t>
            </a:r>
            <a:br>
              <a:rPr lang="nl-NL" sz="1600" b="0" i="1" u="none" strike="noStrike" cap="none" dirty="0">
                <a:solidFill>
                  <a:srgbClr val="FFFFFF"/>
                </a:solidFill>
                <a:latin typeface="Poppins"/>
                <a:ea typeface="Poppins"/>
                <a:cs typeface="Poppins"/>
                <a:sym typeface="Poppins"/>
              </a:rPr>
            </a:br>
            <a:r>
              <a:rPr lang="nl-NL" sz="1600" b="0" i="1" u="none" strike="noStrike" cap="none" dirty="0">
                <a:solidFill>
                  <a:srgbClr val="FFFFFF"/>
                </a:solidFill>
                <a:latin typeface="Poppins"/>
                <a:ea typeface="Poppins"/>
                <a:cs typeface="Poppins"/>
                <a:sym typeface="Poppins"/>
              </a:rPr>
              <a:t>Sinds hij zijn verjaardag bij jullie mocht vieren tijdens </a:t>
            </a:r>
            <a:r>
              <a:rPr lang="nl-NL" sz="1600" i="1" dirty="0">
                <a:solidFill>
                  <a:srgbClr val="FFFFFF"/>
                </a:solidFill>
                <a:latin typeface="Poppins"/>
                <a:ea typeface="Poppins"/>
                <a:cs typeface="Poppins"/>
                <a:sym typeface="Poppins"/>
              </a:rPr>
              <a:t>de </a:t>
            </a:r>
            <a:r>
              <a:rPr lang="nl-NL" sz="1600" b="0" i="1" u="none" strike="noStrike" cap="none" dirty="0">
                <a:solidFill>
                  <a:srgbClr val="FFFFFF"/>
                </a:solidFill>
                <a:latin typeface="Poppins"/>
                <a:ea typeface="Poppins"/>
                <a:cs typeface="Poppins"/>
                <a:sym typeface="Poppins"/>
              </a:rPr>
              <a:t>activiteit gaat het een stuk beter met hem en zit hij weer </a:t>
            </a:r>
            <a:r>
              <a:rPr lang="nl-NL" sz="1600" i="1" dirty="0">
                <a:solidFill>
                  <a:srgbClr val="FFFFFF"/>
                </a:solidFill>
                <a:latin typeface="Poppins"/>
                <a:ea typeface="Poppins"/>
                <a:cs typeface="Poppins"/>
                <a:sym typeface="Poppins"/>
              </a:rPr>
              <a:t>lekker</a:t>
            </a:r>
            <a:r>
              <a:rPr lang="nl-NL" sz="1600" b="0" i="1" u="none" strike="noStrike" cap="none" dirty="0">
                <a:solidFill>
                  <a:srgbClr val="FFFFFF"/>
                </a:solidFill>
                <a:latin typeface="Poppins"/>
                <a:ea typeface="Poppins"/>
                <a:cs typeface="Poppins"/>
                <a:sym typeface="Poppins"/>
              </a:rPr>
              <a:t> in zijn vel.” </a:t>
            </a:r>
            <a:br>
              <a:rPr lang="nl-NL" sz="1600" b="0" i="1" u="none" strike="noStrike" cap="none" dirty="0">
                <a:solidFill>
                  <a:srgbClr val="FFFFFF"/>
                </a:solidFill>
                <a:latin typeface="Poppins"/>
                <a:ea typeface="Poppins"/>
                <a:cs typeface="Poppins"/>
                <a:sym typeface="Poppins"/>
              </a:rPr>
            </a:br>
            <a:endParaRPr sz="1600" b="0" i="1" u="none" strike="noStrike" cap="none" dirty="0">
              <a:solidFill>
                <a:srgbClr val="FFFFFF"/>
              </a:solidFill>
              <a:latin typeface="Poppins"/>
              <a:ea typeface="Poppins"/>
              <a:cs typeface="Poppins"/>
              <a:sym typeface="Poppins"/>
            </a:endParaRPr>
          </a:p>
          <a:p>
            <a:pPr marL="0" marR="0" lvl="0" indent="0" algn="l" rtl="0">
              <a:lnSpc>
                <a:spcPct val="100000"/>
              </a:lnSpc>
              <a:spcBef>
                <a:spcPts val="0"/>
              </a:spcBef>
              <a:spcAft>
                <a:spcPts val="0"/>
              </a:spcAft>
              <a:buClr>
                <a:srgbClr val="FFFFFF"/>
              </a:buClr>
              <a:buSzPts val="1600"/>
              <a:buFont typeface="Poppins"/>
              <a:buNone/>
            </a:pPr>
            <a:r>
              <a:rPr lang="nl-NL" sz="1600" b="1" i="1" u="none" strike="noStrike" cap="none" dirty="0">
                <a:solidFill>
                  <a:srgbClr val="FFFFFF"/>
                </a:solidFill>
                <a:latin typeface="Poppins"/>
                <a:ea typeface="Poppins"/>
                <a:cs typeface="Poppins"/>
                <a:sym typeface="Poppins"/>
              </a:rPr>
              <a:t>Joyce: </a:t>
            </a:r>
            <a:br>
              <a:rPr lang="nl-NL" sz="1600" b="1" i="1" u="none" strike="noStrike" cap="none" dirty="0">
                <a:solidFill>
                  <a:srgbClr val="FFFFFF"/>
                </a:solidFill>
                <a:latin typeface="Poppins"/>
                <a:ea typeface="Poppins"/>
                <a:cs typeface="Poppins"/>
                <a:sym typeface="Poppins"/>
              </a:rPr>
            </a:br>
            <a:r>
              <a:rPr lang="nl-NL" sz="1600" b="1" i="1" u="none" strike="noStrike" cap="none" dirty="0">
                <a:solidFill>
                  <a:srgbClr val="FFFFFF"/>
                </a:solidFill>
                <a:latin typeface="Poppins"/>
                <a:ea typeface="Poppins"/>
                <a:cs typeface="Poppins"/>
                <a:sym typeface="Poppins"/>
              </a:rPr>
              <a:t>“</a:t>
            </a:r>
            <a:r>
              <a:rPr lang="nl-NL" sz="1600" b="0" i="1" u="none" strike="noStrike" cap="none" dirty="0">
                <a:solidFill>
                  <a:srgbClr val="FFFFFF"/>
                </a:solidFill>
                <a:latin typeface="Poppins"/>
                <a:ea typeface="Poppins"/>
                <a:cs typeface="Poppins"/>
                <a:sym typeface="Poppins"/>
              </a:rPr>
              <a:t>T is beroofd en komt bij jullie naar de weerbaarheidstraining. Ik zie hoe hij gegroeid is en minder angstig is. </a:t>
            </a:r>
            <a:endParaRPr dirty="0"/>
          </a:p>
          <a:p>
            <a:pPr marL="0" marR="0" lvl="0" indent="0" algn="l" rtl="0">
              <a:lnSpc>
                <a:spcPct val="100000"/>
              </a:lnSpc>
              <a:spcBef>
                <a:spcPts val="0"/>
              </a:spcBef>
              <a:spcAft>
                <a:spcPts val="0"/>
              </a:spcAft>
              <a:buClr>
                <a:srgbClr val="FFFFFF"/>
              </a:buClr>
              <a:buSzPts val="1600"/>
              <a:buFont typeface="Poppins"/>
              <a:buNone/>
            </a:pPr>
            <a:r>
              <a:rPr lang="nl-NL" sz="1600" b="0" i="1" u="none" strike="noStrike" cap="none" dirty="0">
                <a:solidFill>
                  <a:srgbClr val="FFFFFF"/>
                </a:solidFill>
                <a:latin typeface="Poppins"/>
                <a:ea typeface="Poppins"/>
                <a:cs typeface="Poppins"/>
                <a:sym typeface="Poppins"/>
              </a:rPr>
              <a:t>Dank voor de liefdevolle opvang toen hij een herbeleving kreeg tijdens de training bij meester Clyde.” </a:t>
            </a:r>
            <a:br>
              <a:rPr lang="nl-NL" sz="1600" b="0" i="1" u="none" strike="noStrike" cap="none" dirty="0">
                <a:solidFill>
                  <a:srgbClr val="FFFFFF"/>
                </a:solidFill>
                <a:latin typeface="Poppins"/>
                <a:ea typeface="Poppins"/>
                <a:cs typeface="Poppins"/>
                <a:sym typeface="Poppins"/>
              </a:rPr>
            </a:br>
            <a:endParaRPr sz="1600" b="0" i="1" u="none" strike="noStrike" cap="none" dirty="0">
              <a:solidFill>
                <a:srgbClr val="FFFFFF"/>
              </a:solidFill>
              <a:latin typeface="Poppins"/>
              <a:ea typeface="Poppins"/>
              <a:cs typeface="Poppins"/>
              <a:sym typeface="Poppins"/>
            </a:endParaRPr>
          </a:p>
          <a:p>
            <a:pPr marL="0" marR="0" lvl="0" indent="0" algn="l" rtl="0">
              <a:lnSpc>
                <a:spcPct val="100000"/>
              </a:lnSpc>
              <a:spcBef>
                <a:spcPts val="0"/>
              </a:spcBef>
              <a:spcAft>
                <a:spcPts val="0"/>
              </a:spcAft>
              <a:buClr>
                <a:srgbClr val="FFFFFF"/>
              </a:buClr>
              <a:buSzPts val="1600"/>
              <a:buFont typeface="Poppins"/>
              <a:buNone/>
            </a:pPr>
            <a:r>
              <a:rPr lang="nl-NL" sz="1600" b="0" i="1" u="none" strike="noStrike" cap="none" dirty="0">
                <a:solidFill>
                  <a:srgbClr val="FFFFFF"/>
                </a:solidFill>
                <a:latin typeface="Poppins"/>
                <a:ea typeface="Poppins"/>
                <a:cs typeface="Poppins"/>
                <a:sym typeface="Poppins"/>
              </a:rPr>
              <a:t> </a:t>
            </a:r>
            <a:r>
              <a:rPr lang="nl-NL" sz="1600" b="1" i="1" u="none" strike="noStrike" cap="none" dirty="0">
                <a:solidFill>
                  <a:srgbClr val="FFFFFF"/>
                </a:solidFill>
                <a:latin typeface="Poppins"/>
                <a:ea typeface="Poppins"/>
                <a:cs typeface="Poppins"/>
                <a:sym typeface="Poppins"/>
              </a:rPr>
              <a:t>Ingrid: </a:t>
            </a:r>
            <a:br>
              <a:rPr lang="nl-NL" sz="1600" b="1" i="1" u="none" strike="noStrike" cap="none" dirty="0">
                <a:solidFill>
                  <a:srgbClr val="FFFFFF"/>
                </a:solidFill>
                <a:latin typeface="Poppins"/>
                <a:ea typeface="Poppins"/>
                <a:cs typeface="Poppins"/>
                <a:sym typeface="Poppins"/>
              </a:rPr>
            </a:br>
            <a:r>
              <a:rPr lang="nl-NL" sz="1600" b="1" i="1" u="none" strike="noStrike" cap="none" dirty="0">
                <a:solidFill>
                  <a:srgbClr val="FFFFFF"/>
                </a:solidFill>
                <a:latin typeface="Poppins"/>
                <a:ea typeface="Poppins"/>
                <a:cs typeface="Poppins"/>
                <a:sym typeface="Poppins"/>
              </a:rPr>
              <a:t>“</a:t>
            </a:r>
            <a:r>
              <a:rPr lang="nl-NL" sz="1600" b="0" i="1" u="none" strike="noStrike" cap="none" dirty="0">
                <a:solidFill>
                  <a:srgbClr val="FFFFFF"/>
                </a:solidFill>
                <a:latin typeface="Poppins"/>
                <a:ea typeface="Poppins"/>
                <a:cs typeface="Poppins"/>
                <a:sym typeface="Poppins"/>
              </a:rPr>
              <a:t>Toen mijn zoon bij jullie begon communiceerde hij niet. Nu is hij een stuk toegankelijker en maakt hij oogcontact en komen de eerste woordjes...”</a:t>
            </a:r>
            <a:endParaRPr dirty="0"/>
          </a:p>
          <a:p>
            <a:pPr marL="0" marR="0" lvl="0" indent="0" algn="l" rtl="0">
              <a:lnSpc>
                <a:spcPct val="100000"/>
              </a:lnSpc>
              <a:spcBef>
                <a:spcPts val="0"/>
              </a:spcBef>
              <a:spcAft>
                <a:spcPts val="0"/>
              </a:spcAft>
              <a:buClr>
                <a:srgbClr val="FFFFFF"/>
              </a:buClr>
              <a:buSzPts val="1800"/>
              <a:buFont typeface="Poppins"/>
              <a:buNone/>
            </a:pPr>
            <a:br>
              <a:rPr lang="nl-NL" sz="1800" b="0" i="1" u="none" strike="noStrike" cap="none" dirty="0">
                <a:solidFill>
                  <a:srgbClr val="FFFFFF"/>
                </a:solidFill>
                <a:latin typeface="Poppins"/>
                <a:ea typeface="Poppins"/>
                <a:cs typeface="Poppins"/>
                <a:sym typeface="Poppins"/>
              </a:rPr>
            </a:br>
            <a:endParaRPr sz="1800" b="0" i="1" u="none" strike="noStrike" cap="none" dirty="0">
              <a:solidFill>
                <a:srgbClr val="FFFFFF"/>
              </a:solidFill>
              <a:latin typeface="Poppins"/>
              <a:ea typeface="Poppins"/>
              <a:cs typeface="Poppins"/>
              <a:sym typeface="Poppins"/>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66</TotalTime>
  <Words>1281</Words>
  <Application>Microsoft Office PowerPoint</Application>
  <PresentationFormat>Breedbeeld</PresentationFormat>
  <Paragraphs>114</Paragraphs>
  <Slides>14</Slides>
  <Notes>14</Notes>
  <HiddenSlides>0</HiddenSlides>
  <MMClips>0</MMClips>
  <ScaleCrop>false</ScaleCrop>
  <HeadingPairs>
    <vt:vector size="6" baseType="variant">
      <vt:variant>
        <vt:lpstr>Gebruikte lettertypen</vt:lpstr>
      </vt:variant>
      <vt:variant>
        <vt:i4>3</vt:i4>
      </vt:variant>
      <vt:variant>
        <vt:lpstr>Thema</vt:lpstr>
      </vt:variant>
      <vt:variant>
        <vt:i4>1</vt:i4>
      </vt:variant>
      <vt:variant>
        <vt:lpstr>Diatitels</vt:lpstr>
      </vt:variant>
      <vt:variant>
        <vt:i4>14</vt:i4>
      </vt:variant>
    </vt:vector>
  </HeadingPairs>
  <TitlesOfParts>
    <vt:vector size="18" baseType="lpstr">
      <vt:lpstr>Poppins</vt:lpstr>
      <vt:lpstr>Play</vt:lpstr>
      <vt:lpstr>Arial</vt:lpstr>
      <vt:lpstr>Office Theme</vt:lpstr>
      <vt:lpstr>‘Adopteer een kind’</vt:lpstr>
      <vt:lpstr>Het team een mooie afspiegeling van de Amsterdamse samenleving </vt:lpstr>
      <vt:lpstr>State of affairs </vt:lpstr>
      <vt:lpstr>I-sport special</vt:lpstr>
      <vt:lpstr>Impact die I-Sport Special nu heeft</vt:lpstr>
      <vt:lpstr>Erkenning </vt:lpstr>
      <vt:lpstr>Testimonials </vt:lpstr>
      <vt:lpstr>Echte verhalen</vt:lpstr>
      <vt:lpstr>Echte impact </vt:lpstr>
      <vt:lpstr>Uw samenwerking heeft direct impact</vt:lpstr>
      <vt:lpstr>Die impact geldt ook voor uw merk</vt:lpstr>
      <vt:lpstr>Samen sterk, sluit nu aan bij onze partners ! </vt:lpstr>
      <vt:lpstr>Zo werkt direct impact maken</vt:lpstr>
      <vt:lpstr>Bedankt voor uw tijd!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eigenaar</dc:creator>
  <cp:lastModifiedBy>Harvey Esajas</cp:lastModifiedBy>
  <cp:revision>1</cp:revision>
  <dcterms:modified xsi:type="dcterms:W3CDTF">2025-04-04T02:37:50Z</dcterms:modified>
</cp:coreProperties>
</file>