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21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ype="http://schemas.openxmlformats.org/officeDocument/2006/relationships/presProps" Target="presProps.xml"/>  <Relationship Id="rId18" Type="http://schemas.openxmlformats.org/officeDocument/2006/relationships/viewProps" Target="viewProps.xml"/>  <Relationship Id="rId19" Type="http://schemas.openxmlformats.org/officeDocument/2006/relationships/theme" Target="theme/theme1.xml"/>  <Relationship Id="rId20" Type="http://schemas.openxmlformats.org/officeDocument/2006/relationships/tableStyles" Target="tableStyles.xml"/>  <Relationship Id="rId21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49a6cd0-d41d-4031-8a0f-434260c7ff3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46b270c-9a24-45c3-8704-536d41f9c40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1a74943-81e3-4bd3-b4ac-ba28c63db43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a03c03e-e743-4bba-964a-c25459cf6ec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c84430d-9e41-49ee-8b83-d75f41a0da4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257bec7-f3d3-458a-adfc-fedd2d33416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d0be910-7876-4aa2-966b-05dab268f34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7a218f0-6bfc-45b5-92a1-9fc9b579eed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cc8e5e7-ef70-43fa-b7a0-a4641b4858d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6411535-3944-49d0-b13f-8dbca45f2cd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c367cac-1fb0-4a8c-bd4e-2e8007388ed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c8ccd5e-8689-4ea5-8877-10c0b7e9114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0cf9bae-c0b1-426f-bc45-37e8743620d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39d23a3-ab17-4233-b9b3-b30dd0385bb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7529817-2c42-44e7-aa58-2737da075cd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2025-05-09T21:33:12.412Z</dcterms:created>
  <dcterms:modified xsi:type="dcterms:W3CDTF">2025-05-09T21:33:12.412Z</dcterms:modified>
</cp:coreProperties>
</file>