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83" r:id="rId4"/>
    <p:sldId id="277" r:id="rId5"/>
    <p:sldId id="268" r:id="rId6"/>
    <p:sldId id="278" r:id="rId7"/>
    <p:sldId id="266" r:id="rId8"/>
    <p:sldId id="279" r:id="rId9"/>
    <p:sldId id="264" r:id="rId10"/>
    <p:sldId id="258" r:id="rId11"/>
    <p:sldId id="270" r:id="rId12"/>
    <p:sldId id="265" r:id="rId13"/>
    <p:sldId id="271" r:id="rId14"/>
    <p:sldId id="267" r:id="rId15"/>
    <p:sldId id="286" r:id="rId16"/>
    <p:sldId id="285" r:id="rId17"/>
    <p:sldId id="284" r:id="rId18"/>
    <p:sldId id="289" r:id="rId19"/>
    <p:sldId id="288" r:id="rId20"/>
    <p:sldId id="294" r:id="rId21"/>
    <p:sldId id="291" r:id="rId22"/>
    <p:sldId id="293" r:id="rId23"/>
    <p:sldId id="292" r:id="rId24"/>
    <p:sldId id="290" r:id="rId25"/>
    <p:sldId id="263" r:id="rId26"/>
    <p:sldId id="26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165"/>
    <a:srgbClr val="772432"/>
    <a:srgbClr val="F2DF74"/>
    <a:srgbClr val="A9B2B1"/>
    <a:srgbClr val="355B9D"/>
    <a:srgbClr val="0040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594"/>
    <p:restoredTop sz="91429"/>
  </p:normalViewPr>
  <p:slideViewPr>
    <p:cSldViewPr snapToGrid="0" snapToObjects="1" showGuides="1">
      <p:cViewPr>
        <p:scale>
          <a:sx n="60" d="100"/>
          <a:sy n="60" d="100"/>
        </p:scale>
        <p:origin x="1640" y="13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E3746-A08A-0247-B0BE-4F453142BA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F46147-4731-C743-A6C6-83261828C3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16D28-0AC9-464A-B0A9-39CA9BC40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DE39B-A08A-8947-9F01-24734297327B}" type="datetimeFigureOut">
              <a:rPr lang="en-US" smtClean="0"/>
              <a:t>3/11/22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A7857-4B03-4249-82D6-D8816936B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C8A04-36B0-6241-AE6F-2039867C2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5D6-5966-E94E-ABF3-34D2BA120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3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5D5DB-0C56-7A4B-9A12-E6C49FE22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77B53F-8F0C-CB49-8919-80689DF19E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A0F74-8D4F-C448-9A4B-97C479451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DE39B-A08A-8947-9F01-24734297327B}" type="datetimeFigureOut">
              <a:rPr lang="en-US" smtClean="0"/>
              <a:t>3/11/22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79A43-4293-F34E-B951-035B29E6D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9285F-7A97-094B-A5EC-B57A8EEFB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5D6-5966-E94E-ABF3-34D2BA120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49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5E7DAA-90F2-8148-A7B0-88BCE239A1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DD76A3-842F-2A41-9B43-38BE555467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253C7-D800-824C-8220-760E1263E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DE39B-A08A-8947-9F01-24734297327B}" type="datetimeFigureOut">
              <a:rPr lang="en-US" smtClean="0"/>
              <a:t>3/11/22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DD12F-0DEF-234E-A558-25AE21460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DF535-D5ED-7D41-8F69-9B5139B20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5D6-5966-E94E-ABF3-34D2BA120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86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905CC-046A-9A42-894A-D951A9E31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75A4D-862D-2048-84C5-44F5E46C7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82F8E-A19A-CD46-9010-93E2C7102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DE39B-A08A-8947-9F01-24734297327B}" type="datetimeFigureOut">
              <a:rPr lang="en-US" smtClean="0"/>
              <a:t>3/11/22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7CFE0-9E68-2146-8352-FFC3C8014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C7323-7259-FA4B-9763-17D04DC46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5D6-5966-E94E-ABF3-34D2BA120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46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7D8DC-7349-604F-884B-E0EEB1680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DD9A0-9701-7043-859F-AFE25E8B5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04C20-EA93-C247-8287-F408D9A2C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DE39B-A08A-8947-9F01-24734297327B}" type="datetimeFigureOut">
              <a:rPr lang="en-US" smtClean="0"/>
              <a:t>3/11/22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DCB2C-0E69-B849-B4B0-F29EC00D4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919713-6193-FD49-B256-58A7D4F41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5D6-5966-E94E-ABF3-34D2BA120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355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FEA68-6292-564F-BD59-C64382F4D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39EAD-A87A-C244-8067-95A97DE5ED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D90B58-8F91-E24E-B6BD-ABD28CB035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B9BA2-8AD7-084D-818A-8F5B0846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DE39B-A08A-8947-9F01-24734297327B}" type="datetimeFigureOut">
              <a:rPr lang="en-US" smtClean="0"/>
              <a:t>3/11/22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371FE-3861-FE4F-BD00-208B30F2A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E0F3A0-E7CF-B04D-8823-40479D4A7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5D6-5966-E94E-ABF3-34D2BA120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06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23610-F7AD-154E-8310-44E0F63C1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750678-BF0C-2E45-8FCF-42F299AD2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E151D0-54D4-F54C-922E-EDE7C8D5D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F3D375-D2C0-194F-861F-286BDA4A40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CC37E7-5408-7F41-8D8D-D66339B092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22B805-D89B-7748-81B3-4DDEA57E3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DE39B-A08A-8947-9F01-24734297327B}" type="datetimeFigureOut">
              <a:rPr lang="en-US" smtClean="0"/>
              <a:t>3/11/22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7E44E5-78C4-E241-A6D7-3A632BCF9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CCF3D3-FFAA-8B49-8D68-1ECBC3D86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5D6-5966-E94E-ABF3-34D2BA120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88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E607C-8610-3F47-9177-94724F54F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112386-D47D-E54B-812E-B983BF206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DE39B-A08A-8947-9F01-24734297327B}" type="datetimeFigureOut">
              <a:rPr lang="en-US" smtClean="0"/>
              <a:t>3/11/22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33F18B-99C4-4A4E-91DF-2D6962E97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6BDDA6-39B9-6F48-B550-5D10892C4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5D6-5966-E94E-ABF3-34D2BA120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24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E60B98-00ED-AE43-B1BD-3536A8456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DE39B-A08A-8947-9F01-24734297327B}" type="datetimeFigureOut">
              <a:rPr lang="en-US" smtClean="0"/>
              <a:t>3/11/22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CAD63D-1012-3B40-8F14-6E77B6A2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6C325-BC49-544F-A72D-497F80DDA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5D6-5966-E94E-ABF3-34D2BA120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78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4A306-7027-744A-A075-B6F155FEA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05337-717C-AC4E-815C-878BB52E8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D1DFA5-F7F8-B548-B096-280A90D2F9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AD855-221D-8044-8160-9155B5CF0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DE39B-A08A-8947-9F01-24734297327B}" type="datetimeFigureOut">
              <a:rPr lang="en-US" smtClean="0"/>
              <a:t>3/11/22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054832-3009-7E44-9E7C-CDB6E84B8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613220-CCFB-E14D-9EE9-933FED716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5D6-5966-E94E-ABF3-34D2BA120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21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AA3BB-B870-4B48-9D64-C78E20B47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71C801-FD1B-BA4F-99C1-A837B0446B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7D1EE-F756-B342-9963-E4E0A3E198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EBD403-8AFA-D940-9568-B493C9FF5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DE39B-A08A-8947-9F01-24734297327B}" type="datetimeFigureOut">
              <a:rPr lang="en-US" smtClean="0"/>
              <a:t>3/11/22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5CD2F8-C0F6-CC43-80C4-D9290E429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4AF7EE-B753-104E-BCFD-867E08AE7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05D6-5966-E94E-ABF3-34D2BA120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255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920F0-0828-3842-9C0D-620C7A5D8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DB86F-25E9-2F49-B126-9FE580400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ECC40-6638-A44C-BADC-7574815A41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DE39B-A08A-8947-9F01-24734297327B}" type="datetimeFigureOut">
              <a:rPr lang="en-US" smtClean="0"/>
              <a:t>3/11/22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D5535-FDB4-0B41-BA65-E740611587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BD6C8-0947-9445-A3B7-3A3629BE8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205D6-5966-E94E-ABF3-34D2BA120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14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38073F-919F-804D-BF1A-3D01F8932205}"/>
              </a:ext>
            </a:extLst>
          </p:cNvPr>
          <p:cNvSpPr txBox="1"/>
          <p:nvPr/>
        </p:nvSpPr>
        <p:spPr>
          <a:xfrm>
            <a:off x="6839209" y="588724"/>
            <a:ext cx="48726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yriad Pro" panose="020B0503030403020204" pitchFamily="34" charset="0"/>
              </a:rPr>
              <a:t>Instructions</a:t>
            </a:r>
          </a:p>
          <a:p>
            <a:endParaRPr lang="en-US" dirty="0">
              <a:latin typeface="Myriad Pro" panose="020B0503030403020204" pitchFamily="34" charset="0"/>
            </a:endParaRPr>
          </a:p>
          <a:p>
            <a:r>
              <a:rPr lang="en-US" dirty="0">
                <a:latin typeface="Myriad Pro" panose="020B0503030403020204" pitchFamily="34" charset="0"/>
              </a:rPr>
              <a:t>The ads have content, font that align to TI Brand.</a:t>
            </a:r>
          </a:p>
          <a:p>
            <a:endParaRPr lang="en-US" dirty="0">
              <a:latin typeface="Myriad Pro" panose="020B0503030403020204" pitchFamily="34" charset="0"/>
            </a:endParaRPr>
          </a:p>
          <a:p>
            <a:r>
              <a:rPr lang="en-US" dirty="0">
                <a:latin typeface="Myriad Pro" panose="020B0503030403020204" pitchFamily="34" charset="0"/>
              </a:rPr>
              <a:t>There are areas in each ad with  the Myriad Pro font to align with TI Brand, here you can add your club contact info or other content. </a:t>
            </a:r>
          </a:p>
          <a:p>
            <a:endParaRPr lang="en-US" dirty="0">
              <a:latin typeface="Myriad Pro" panose="020B0503030403020204" pitchFamily="34" charset="0"/>
            </a:endParaRPr>
          </a:p>
          <a:p>
            <a:r>
              <a:rPr lang="en-US" dirty="0">
                <a:latin typeface="Myriad Pro" panose="020B0503030403020204" pitchFamily="34" charset="0"/>
              </a:rPr>
              <a:t>Use your mouse and group the graphic and the new text box, right click and save picture. </a:t>
            </a:r>
          </a:p>
          <a:p>
            <a:r>
              <a:rPr lang="en-US">
                <a:latin typeface="Myriad Pro" panose="020B0503030403020204" pitchFamily="34" charset="0"/>
              </a:rPr>
              <a:t>Or file&gt;export</a:t>
            </a:r>
            <a:r>
              <a:rPr lang="en-US" dirty="0">
                <a:latin typeface="Myriad Pro" panose="020B0503030403020204" pitchFamily="34" charset="0"/>
              </a:rPr>
              <a:t>, as .</a:t>
            </a:r>
            <a:r>
              <a:rPr lang="en-US" dirty="0" err="1">
                <a:latin typeface="Myriad Pro" panose="020B0503030403020204" pitchFamily="34" charset="0"/>
              </a:rPr>
              <a:t>png</a:t>
            </a:r>
            <a:r>
              <a:rPr lang="en-US" dirty="0">
                <a:latin typeface="Myriad Pro" panose="020B0503030403020204" pitchFamily="34" charset="0"/>
              </a:rPr>
              <a:t> or ,jpeg</a:t>
            </a:r>
          </a:p>
          <a:p>
            <a:endParaRPr lang="en-US" dirty="0">
              <a:latin typeface="Myriad Pro" panose="020B0503030403020204" pitchFamily="34" charset="0"/>
            </a:endParaRPr>
          </a:p>
          <a:p>
            <a:r>
              <a:rPr lang="en-US" dirty="0">
                <a:latin typeface="Myriad Pro" panose="020B0503030403020204" pitchFamily="34" charset="0"/>
              </a:rPr>
              <a:t>Its that easy. </a:t>
            </a:r>
          </a:p>
          <a:p>
            <a:r>
              <a:rPr lang="en-US" dirty="0">
                <a:latin typeface="Myriad Pro" panose="020B0503030403020204" pitchFamily="34" charset="0"/>
              </a:rPr>
              <a:t>News@D57tm.org</a:t>
            </a:r>
          </a:p>
          <a:p>
            <a:endParaRPr lang="en-US" dirty="0">
              <a:latin typeface="Myriad Pro" panose="020B0503030403020204" pitchFamily="34" charset="0"/>
            </a:endParaRPr>
          </a:p>
          <a:p>
            <a:endParaRPr lang="en-US" dirty="0">
              <a:latin typeface="Myriad Pro" panose="020B0503030403020204" pitchFamily="34" charset="0"/>
            </a:endParaRPr>
          </a:p>
        </p:txBody>
      </p:sp>
      <p:pic>
        <p:nvPicPr>
          <p:cNvPr id="5" name="Picture 4" descr="A picture containing text, person, microphone&#10;&#10;Description automatically generated">
            <a:extLst>
              <a:ext uri="{FF2B5EF4-FFF2-40B4-BE49-F238E27FC236}">
                <a16:creationId xmlns:a16="http://schemas.microsoft.com/office/drawing/2014/main" id="{342DAACC-0589-5D4C-8122-9DE0EB80C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06" y="876821"/>
            <a:ext cx="6546743" cy="34261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74DA07-59EB-6044-A591-82356C9A68DC}"/>
              </a:ext>
            </a:extLst>
          </p:cNvPr>
          <p:cNvSpPr txBox="1"/>
          <p:nvPr/>
        </p:nvSpPr>
        <p:spPr>
          <a:xfrm>
            <a:off x="651353" y="2967335"/>
            <a:ext cx="52609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We can help! Contact ( our club) at</a:t>
            </a:r>
          </a:p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Email</a:t>
            </a:r>
          </a:p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URL: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1A939C-875A-B348-8F5F-55E649833A11}"/>
              </a:ext>
            </a:extLst>
          </p:cNvPr>
          <p:cNvSpPr/>
          <p:nvPr/>
        </p:nvSpPr>
        <p:spPr>
          <a:xfrm>
            <a:off x="786254" y="4965716"/>
            <a:ext cx="1828609" cy="1427748"/>
          </a:xfrm>
          <a:prstGeom prst="rect">
            <a:avLst/>
          </a:prstGeom>
          <a:solidFill>
            <a:srgbClr val="0041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17F1E2-8A47-7244-953B-6106C458D1B5}"/>
              </a:ext>
            </a:extLst>
          </p:cNvPr>
          <p:cNvSpPr/>
          <p:nvPr/>
        </p:nvSpPr>
        <p:spPr>
          <a:xfrm>
            <a:off x="2847665" y="4965716"/>
            <a:ext cx="1828609" cy="1427748"/>
          </a:xfrm>
          <a:prstGeom prst="rect">
            <a:avLst/>
          </a:prstGeom>
          <a:solidFill>
            <a:srgbClr val="772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622894-75B0-1540-BBAE-3329A881DA9B}"/>
              </a:ext>
            </a:extLst>
          </p:cNvPr>
          <p:cNvSpPr/>
          <p:nvPr/>
        </p:nvSpPr>
        <p:spPr>
          <a:xfrm>
            <a:off x="4909076" y="4965716"/>
            <a:ext cx="1828609" cy="1427748"/>
          </a:xfrm>
          <a:prstGeom prst="rect">
            <a:avLst/>
          </a:prstGeom>
          <a:solidFill>
            <a:srgbClr val="A9B2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6DD720-04EC-AA4F-B091-4A10173F5910}"/>
              </a:ext>
            </a:extLst>
          </p:cNvPr>
          <p:cNvSpPr/>
          <p:nvPr/>
        </p:nvSpPr>
        <p:spPr>
          <a:xfrm>
            <a:off x="6970487" y="4965716"/>
            <a:ext cx="1828609" cy="1427748"/>
          </a:xfrm>
          <a:prstGeom prst="rect">
            <a:avLst/>
          </a:prstGeom>
          <a:solidFill>
            <a:srgbClr val="F2DF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608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3C2ECE-0F7A-C841-91F9-BB11F6264256}"/>
              </a:ext>
            </a:extLst>
          </p:cNvPr>
          <p:cNvSpPr txBox="1"/>
          <p:nvPr/>
        </p:nvSpPr>
        <p:spPr>
          <a:xfrm>
            <a:off x="513567" y="5773519"/>
            <a:ext cx="6263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Find the confidence by visiting our club, (CLUB NAME)</a:t>
            </a:r>
          </a:p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Contact us at (Email ) to learn more. </a:t>
            </a:r>
          </a:p>
        </p:txBody>
      </p:sp>
      <p:pic>
        <p:nvPicPr>
          <p:cNvPr id="3" name="Picture 2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3DFCC2C9-D7A5-7D40-993F-F2D75166A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38150"/>
            <a:ext cx="11430000" cy="5981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A0D69E-92DF-B14E-B6AD-B979EC13487F}"/>
              </a:ext>
            </a:extLst>
          </p:cNvPr>
          <p:cNvSpPr txBox="1"/>
          <p:nvPr/>
        </p:nvSpPr>
        <p:spPr>
          <a:xfrm>
            <a:off x="828100" y="5773518"/>
            <a:ext cx="594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Find the confidence by visiting our club, (Club name)</a:t>
            </a:r>
          </a:p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Contact us at (email/URL)  to learn more. </a:t>
            </a:r>
          </a:p>
        </p:txBody>
      </p:sp>
    </p:spTree>
    <p:extLst>
      <p:ext uri="{BB962C8B-B14F-4D97-AF65-F5344CB8AC3E}">
        <p14:creationId xmlns:p14="http://schemas.microsoft.com/office/powerpoint/2010/main" val="506718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80D39AF-CA7C-5A4A-8A0B-01B7B29F0BF3}"/>
              </a:ext>
            </a:extLst>
          </p:cNvPr>
          <p:cNvSpPr txBox="1"/>
          <p:nvPr/>
        </p:nvSpPr>
        <p:spPr>
          <a:xfrm>
            <a:off x="5060515" y="3656620"/>
            <a:ext cx="6263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Find the confidence by visiting our club, (CLUB NAME)</a:t>
            </a:r>
          </a:p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Contact us at (Email ) to learn more. 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1680606-EE00-6B4E-A4B5-7E2743732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38150"/>
            <a:ext cx="11430000" cy="5981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A2250A-5872-C849-A9DA-0401711B7BB8}"/>
              </a:ext>
            </a:extLst>
          </p:cNvPr>
          <p:cNvSpPr txBox="1"/>
          <p:nvPr/>
        </p:nvSpPr>
        <p:spPr>
          <a:xfrm>
            <a:off x="5641343" y="5773519"/>
            <a:ext cx="594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Find the confidence by visiting our club, (Club name)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Contact us at (email/URL)  to learn more. </a:t>
            </a:r>
          </a:p>
        </p:txBody>
      </p:sp>
    </p:spTree>
    <p:extLst>
      <p:ext uri="{BB962C8B-B14F-4D97-AF65-F5344CB8AC3E}">
        <p14:creationId xmlns:p14="http://schemas.microsoft.com/office/powerpoint/2010/main" val="3657987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BDB088-ED26-A64E-A8C8-CFA407C730A9}"/>
              </a:ext>
            </a:extLst>
          </p:cNvPr>
          <p:cNvSpPr txBox="1"/>
          <p:nvPr/>
        </p:nvSpPr>
        <p:spPr>
          <a:xfrm>
            <a:off x="513567" y="5564971"/>
            <a:ext cx="6263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Find the confidence by visiting our club, (CLUB NAME)</a:t>
            </a:r>
          </a:p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Contact us at (Email ) to learn more. </a:t>
            </a:r>
          </a:p>
        </p:txBody>
      </p:sp>
      <p:pic>
        <p:nvPicPr>
          <p:cNvPr id="5" name="Picture 4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9946F0C9-CC00-D548-BB84-8447D3BA9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38150"/>
            <a:ext cx="11430000" cy="5981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CDFAC1-6C8A-0B48-AE52-56AC28285AC9}"/>
              </a:ext>
            </a:extLst>
          </p:cNvPr>
          <p:cNvSpPr txBox="1"/>
          <p:nvPr/>
        </p:nvSpPr>
        <p:spPr>
          <a:xfrm>
            <a:off x="5729953" y="5724499"/>
            <a:ext cx="594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Find the confidence by visiting our club, (Club name)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Contact us at (email/URL)  to learn more. </a:t>
            </a:r>
          </a:p>
        </p:txBody>
      </p:sp>
    </p:spTree>
    <p:extLst>
      <p:ext uri="{BB962C8B-B14F-4D97-AF65-F5344CB8AC3E}">
        <p14:creationId xmlns:p14="http://schemas.microsoft.com/office/powerpoint/2010/main" val="1725288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A4988D1-7DAB-F246-BBA6-A473FDA4FC96}"/>
              </a:ext>
            </a:extLst>
          </p:cNvPr>
          <p:cNvSpPr txBox="1"/>
          <p:nvPr/>
        </p:nvSpPr>
        <p:spPr>
          <a:xfrm>
            <a:off x="497525" y="5709351"/>
            <a:ext cx="6263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Find the confidence by visiting our club, (CLUB NAME)</a:t>
            </a:r>
          </a:p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Contact us at (Email ) to learn more. </a:t>
            </a:r>
          </a:p>
        </p:txBody>
      </p:sp>
      <p:pic>
        <p:nvPicPr>
          <p:cNvPr id="3" name="Picture 2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0E18952E-182E-D84A-89DE-DA10BA5C1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38150"/>
            <a:ext cx="11430000" cy="5981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E3C32A-4A84-AC4A-AE4E-96451F68349D}"/>
              </a:ext>
            </a:extLst>
          </p:cNvPr>
          <p:cNvSpPr txBox="1"/>
          <p:nvPr/>
        </p:nvSpPr>
        <p:spPr>
          <a:xfrm>
            <a:off x="5745995" y="5805603"/>
            <a:ext cx="594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Find the confidence by visiting our club, (Club name)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Contact us at (email/URL)  to learn more. </a:t>
            </a:r>
          </a:p>
        </p:txBody>
      </p:sp>
    </p:spTree>
    <p:extLst>
      <p:ext uri="{BB962C8B-B14F-4D97-AF65-F5344CB8AC3E}">
        <p14:creationId xmlns:p14="http://schemas.microsoft.com/office/powerpoint/2010/main" val="416645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FCE7F1-8B84-704D-A188-9C747E5D1DB5}"/>
              </a:ext>
            </a:extLst>
          </p:cNvPr>
          <p:cNvSpPr txBox="1"/>
          <p:nvPr/>
        </p:nvSpPr>
        <p:spPr>
          <a:xfrm>
            <a:off x="6250487" y="5773519"/>
            <a:ext cx="6263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Find the confidence by visiting our club, (CLUB NAME)</a:t>
            </a:r>
          </a:p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Contact us at (Email ) to learn more. </a:t>
            </a:r>
          </a:p>
        </p:txBody>
      </p:sp>
      <p:pic>
        <p:nvPicPr>
          <p:cNvPr id="5" name="Picture 4" descr="A picture containing text, person, indoor, screenshot&#10;&#10;Description automatically generated">
            <a:extLst>
              <a:ext uri="{FF2B5EF4-FFF2-40B4-BE49-F238E27FC236}">
                <a16:creationId xmlns:a16="http://schemas.microsoft.com/office/drawing/2014/main" id="{395E3BAE-E18A-FF4A-9725-BA9D50F10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38150"/>
            <a:ext cx="11430000" cy="5981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7BCFB9-2B90-E34C-A30F-6780A85A67C4}"/>
              </a:ext>
            </a:extLst>
          </p:cNvPr>
          <p:cNvSpPr txBox="1"/>
          <p:nvPr/>
        </p:nvSpPr>
        <p:spPr>
          <a:xfrm>
            <a:off x="381000" y="5773518"/>
            <a:ext cx="594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Find the confidence by visiting our club, (Club name)</a:t>
            </a:r>
          </a:p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Contact us at (email/URL)  to learn more. </a:t>
            </a:r>
          </a:p>
        </p:txBody>
      </p:sp>
    </p:spTree>
    <p:extLst>
      <p:ext uri="{BB962C8B-B14F-4D97-AF65-F5344CB8AC3E}">
        <p14:creationId xmlns:p14="http://schemas.microsoft.com/office/powerpoint/2010/main" val="3523880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AC84591-8FFE-7244-BE1B-CA4207534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38150"/>
            <a:ext cx="11430000" cy="5981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9B9CE8-8DA4-A944-B5BD-ADEF76C0BAE7}"/>
              </a:ext>
            </a:extLst>
          </p:cNvPr>
          <p:cNvSpPr txBox="1"/>
          <p:nvPr/>
        </p:nvSpPr>
        <p:spPr>
          <a:xfrm>
            <a:off x="4990651" y="4044980"/>
            <a:ext cx="594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Find the confidence by visiting our club, (Club name)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Contact us at (email/URL)  to learn more. </a:t>
            </a:r>
          </a:p>
        </p:txBody>
      </p:sp>
    </p:spTree>
    <p:extLst>
      <p:ext uri="{BB962C8B-B14F-4D97-AF65-F5344CB8AC3E}">
        <p14:creationId xmlns:p14="http://schemas.microsoft.com/office/powerpoint/2010/main" val="1791481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58E0C430-2EE1-324C-AF3D-C85F07278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38150"/>
            <a:ext cx="11430000" cy="5981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AB2640-7666-4C4C-9FA0-E29B92361E45}"/>
              </a:ext>
            </a:extLst>
          </p:cNvPr>
          <p:cNvSpPr txBox="1"/>
          <p:nvPr/>
        </p:nvSpPr>
        <p:spPr>
          <a:xfrm>
            <a:off x="4548963" y="4774058"/>
            <a:ext cx="594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Find the confidence by visiting our club, (Club name)</a:t>
            </a:r>
          </a:p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Contact us at (email/URL)  to learn more. </a:t>
            </a:r>
          </a:p>
        </p:txBody>
      </p:sp>
    </p:spTree>
    <p:extLst>
      <p:ext uri="{BB962C8B-B14F-4D97-AF65-F5344CB8AC3E}">
        <p14:creationId xmlns:p14="http://schemas.microsoft.com/office/powerpoint/2010/main" val="3191883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D8BF262B-E2D7-4449-947D-4099CAB54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38150"/>
            <a:ext cx="11430000" cy="5981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33BFB0-93B0-3D47-8E01-721DC72195CE}"/>
              </a:ext>
            </a:extLst>
          </p:cNvPr>
          <p:cNvSpPr txBox="1"/>
          <p:nvPr/>
        </p:nvSpPr>
        <p:spPr>
          <a:xfrm>
            <a:off x="5926316" y="4449017"/>
            <a:ext cx="5301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4165"/>
                </a:solidFill>
                <a:latin typeface="Myriad Pro" panose="020B0503030403020204" pitchFamily="34" charset="0"/>
              </a:rPr>
              <a:t>Find the confidence by visiting our club, (Club name)</a:t>
            </a:r>
          </a:p>
          <a:p>
            <a:pPr algn="ctr"/>
            <a:r>
              <a:rPr lang="en-US" dirty="0">
                <a:solidFill>
                  <a:srgbClr val="004165"/>
                </a:solidFill>
                <a:latin typeface="Myriad Pro" panose="020B0503030403020204" pitchFamily="34" charset="0"/>
              </a:rPr>
              <a:t>Contact us at (email/URL)  to learn more. </a:t>
            </a:r>
          </a:p>
        </p:txBody>
      </p:sp>
    </p:spTree>
    <p:extLst>
      <p:ext uri="{BB962C8B-B14F-4D97-AF65-F5344CB8AC3E}">
        <p14:creationId xmlns:p14="http://schemas.microsoft.com/office/powerpoint/2010/main" val="2995040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0D3EB8D5-46D4-7F4B-AB97-D65D5E1E0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38150"/>
            <a:ext cx="11430000" cy="5981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2813EE-E70E-3643-84C5-E6B265921EC0}"/>
              </a:ext>
            </a:extLst>
          </p:cNvPr>
          <p:cNvSpPr txBox="1"/>
          <p:nvPr/>
        </p:nvSpPr>
        <p:spPr>
          <a:xfrm>
            <a:off x="622776" y="5752254"/>
            <a:ext cx="594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Find the confidence by visiting our club, (Club name)</a:t>
            </a:r>
          </a:p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Contact us at (email/URL)  to learn more. </a:t>
            </a:r>
          </a:p>
        </p:txBody>
      </p:sp>
    </p:spTree>
    <p:extLst>
      <p:ext uri="{BB962C8B-B14F-4D97-AF65-F5344CB8AC3E}">
        <p14:creationId xmlns:p14="http://schemas.microsoft.com/office/powerpoint/2010/main" val="343523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3AE9325D-A908-8740-BE02-50E9C48BF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38150"/>
            <a:ext cx="11430000" cy="5981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829DA7-AEF4-0C4D-8422-6572DDD6C881}"/>
              </a:ext>
            </a:extLst>
          </p:cNvPr>
          <p:cNvSpPr txBox="1"/>
          <p:nvPr/>
        </p:nvSpPr>
        <p:spPr>
          <a:xfrm>
            <a:off x="1196934" y="5703659"/>
            <a:ext cx="594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Find the confidence by visiting our club, (Club name)</a:t>
            </a:r>
          </a:p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Contact us at (email/URL)  to learn more. </a:t>
            </a:r>
          </a:p>
        </p:txBody>
      </p:sp>
    </p:spTree>
    <p:extLst>
      <p:ext uri="{BB962C8B-B14F-4D97-AF65-F5344CB8AC3E}">
        <p14:creationId xmlns:p14="http://schemas.microsoft.com/office/powerpoint/2010/main" val="280981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B79F700-2ACE-F244-AF00-3D30A69F4AC5}"/>
              </a:ext>
            </a:extLst>
          </p:cNvPr>
          <p:cNvSpPr txBox="1"/>
          <p:nvPr/>
        </p:nvSpPr>
        <p:spPr>
          <a:xfrm>
            <a:off x="1196934" y="5104987"/>
            <a:ext cx="5948480" cy="613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Find the confidence by visiting our club, Talk and Thrive.</a:t>
            </a:r>
          </a:p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Contact us at TalkandThrive@kp.org  to learn more.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1465AA-23C9-AF4C-9920-4372BCD0A9EC}"/>
              </a:ext>
            </a:extLst>
          </p:cNvPr>
          <p:cNvSpPr txBox="1"/>
          <p:nvPr/>
        </p:nvSpPr>
        <p:spPr>
          <a:xfrm>
            <a:off x="10744337" y="68818"/>
            <a:ext cx="1447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Sample ad</a:t>
            </a:r>
          </a:p>
        </p:txBody>
      </p:sp>
      <p:pic>
        <p:nvPicPr>
          <p:cNvPr id="4" name="Picture 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E27576D6-B563-374E-9EDC-9F50F5D5F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38150"/>
            <a:ext cx="11430000" cy="5981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026251-9C9C-894A-8BE8-F4D3059732A3}"/>
              </a:ext>
            </a:extLst>
          </p:cNvPr>
          <p:cNvSpPr txBox="1"/>
          <p:nvPr/>
        </p:nvSpPr>
        <p:spPr>
          <a:xfrm>
            <a:off x="1196934" y="5703659"/>
            <a:ext cx="594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Find the confidence by visiting our club, (Club name)</a:t>
            </a:r>
          </a:p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Contact us at (email/URL)  to learn more. </a:t>
            </a:r>
          </a:p>
        </p:txBody>
      </p:sp>
    </p:spTree>
    <p:extLst>
      <p:ext uri="{BB962C8B-B14F-4D97-AF65-F5344CB8AC3E}">
        <p14:creationId xmlns:p14="http://schemas.microsoft.com/office/powerpoint/2010/main" val="2668868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miling&#10;&#10;Description automatically generated with low confidence">
            <a:extLst>
              <a:ext uri="{FF2B5EF4-FFF2-40B4-BE49-F238E27FC236}">
                <a16:creationId xmlns:a16="http://schemas.microsoft.com/office/drawing/2014/main" id="{B87E9CCF-264F-704D-AD14-72DAAB124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38150"/>
            <a:ext cx="11430000" cy="5981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5F1462-3DF6-BC40-AF54-DEEEEE265EE2}"/>
              </a:ext>
            </a:extLst>
          </p:cNvPr>
          <p:cNvSpPr txBox="1"/>
          <p:nvPr/>
        </p:nvSpPr>
        <p:spPr>
          <a:xfrm>
            <a:off x="6491948" y="5773519"/>
            <a:ext cx="594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Find the confidence by visiting our club, (Club name)</a:t>
            </a:r>
          </a:p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Contact us at (email/URL)  to learn more. </a:t>
            </a:r>
          </a:p>
        </p:txBody>
      </p:sp>
    </p:spTree>
    <p:extLst>
      <p:ext uri="{BB962C8B-B14F-4D97-AF65-F5344CB8AC3E}">
        <p14:creationId xmlns:p14="http://schemas.microsoft.com/office/powerpoint/2010/main" val="2247471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36089051-6FBF-5B43-B0EA-755E3F901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38150"/>
            <a:ext cx="11430000" cy="5981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3B8901-7B41-4548-AD6A-1CF2623EDB2B}"/>
              </a:ext>
            </a:extLst>
          </p:cNvPr>
          <p:cNvSpPr txBox="1"/>
          <p:nvPr/>
        </p:nvSpPr>
        <p:spPr>
          <a:xfrm>
            <a:off x="622776" y="5773519"/>
            <a:ext cx="594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Find the confidence by visiting our club, (Club name)</a:t>
            </a:r>
          </a:p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Contact us at (email/URL)  to learn more. </a:t>
            </a:r>
          </a:p>
        </p:txBody>
      </p:sp>
    </p:spTree>
    <p:extLst>
      <p:ext uri="{BB962C8B-B14F-4D97-AF65-F5344CB8AC3E}">
        <p14:creationId xmlns:p14="http://schemas.microsoft.com/office/powerpoint/2010/main" val="1950386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with her hand on her chin&#10;&#10;Description automatically generated with medium confidence">
            <a:extLst>
              <a:ext uri="{FF2B5EF4-FFF2-40B4-BE49-F238E27FC236}">
                <a16:creationId xmlns:a16="http://schemas.microsoft.com/office/drawing/2014/main" id="{A63B5B40-DBC2-9744-8135-FBF9C5F38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38150"/>
            <a:ext cx="11430000" cy="5981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2BE008-6CF0-B148-A5C0-95738640212E}"/>
              </a:ext>
            </a:extLst>
          </p:cNvPr>
          <p:cNvSpPr txBox="1"/>
          <p:nvPr/>
        </p:nvSpPr>
        <p:spPr>
          <a:xfrm>
            <a:off x="6266121" y="4470283"/>
            <a:ext cx="49419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4165"/>
                </a:solidFill>
                <a:latin typeface="Myriad Pro" panose="020B0503030403020204" pitchFamily="34" charset="0"/>
              </a:rPr>
              <a:t>Find the confidence by visiting our club,</a:t>
            </a:r>
            <a:br>
              <a:rPr lang="en-US" dirty="0">
                <a:solidFill>
                  <a:srgbClr val="004165"/>
                </a:solidFill>
                <a:latin typeface="Myriad Pro" panose="020B0503030403020204" pitchFamily="34" charset="0"/>
              </a:rPr>
            </a:br>
            <a:r>
              <a:rPr lang="en-US" dirty="0">
                <a:solidFill>
                  <a:srgbClr val="004165"/>
                </a:solidFill>
                <a:latin typeface="Myriad Pro" panose="020B0503030403020204" pitchFamily="34" charset="0"/>
              </a:rPr>
              <a:t> (Club name)</a:t>
            </a:r>
          </a:p>
          <a:p>
            <a:pPr algn="ctr"/>
            <a:r>
              <a:rPr lang="en-US" dirty="0">
                <a:solidFill>
                  <a:srgbClr val="004165"/>
                </a:solidFill>
                <a:latin typeface="Myriad Pro" panose="020B0503030403020204" pitchFamily="34" charset="0"/>
              </a:rPr>
              <a:t>Contact us at (email/URL)  to learn more. </a:t>
            </a:r>
          </a:p>
        </p:txBody>
      </p:sp>
    </p:spTree>
    <p:extLst>
      <p:ext uri="{BB962C8B-B14F-4D97-AF65-F5344CB8AC3E}">
        <p14:creationId xmlns:p14="http://schemas.microsoft.com/office/powerpoint/2010/main" val="4293493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00FFC61D-152E-364B-825C-3BA112990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38150"/>
            <a:ext cx="11430000" cy="5981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044C32-7506-094B-BBAB-AD7D57AA50C1}"/>
              </a:ext>
            </a:extLst>
          </p:cNvPr>
          <p:cNvSpPr txBox="1"/>
          <p:nvPr/>
        </p:nvSpPr>
        <p:spPr>
          <a:xfrm>
            <a:off x="1367055" y="5001911"/>
            <a:ext cx="594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Find the confidence by visiting our club, (Club name)</a:t>
            </a:r>
          </a:p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Contact us at (email/URL)  to learn more. </a:t>
            </a:r>
          </a:p>
        </p:txBody>
      </p:sp>
    </p:spTree>
    <p:extLst>
      <p:ext uri="{BB962C8B-B14F-4D97-AF65-F5344CB8AC3E}">
        <p14:creationId xmlns:p14="http://schemas.microsoft.com/office/powerpoint/2010/main" val="17233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BAB3144C-3A00-A64D-B81A-C61977816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38150"/>
            <a:ext cx="11430000" cy="5981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F336C4-60C0-054B-8CBB-4BD834E158EA}"/>
              </a:ext>
            </a:extLst>
          </p:cNvPr>
          <p:cNvSpPr txBox="1"/>
          <p:nvPr/>
        </p:nvSpPr>
        <p:spPr>
          <a:xfrm>
            <a:off x="984283" y="4853054"/>
            <a:ext cx="594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Find the confidence by visiting our club, (Club name)</a:t>
            </a:r>
          </a:p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Contact us at (email/URL)  to learn more. </a:t>
            </a:r>
          </a:p>
        </p:txBody>
      </p:sp>
    </p:spTree>
    <p:extLst>
      <p:ext uri="{BB962C8B-B14F-4D97-AF65-F5344CB8AC3E}">
        <p14:creationId xmlns:p14="http://schemas.microsoft.com/office/powerpoint/2010/main" val="3037511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24AB7B-20E2-9547-A889-4F81CACF89AA}"/>
              </a:ext>
            </a:extLst>
          </p:cNvPr>
          <p:cNvSpPr txBox="1"/>
          <p:nvPr/>
        </p:nvSpPr>
        <p:spPr>
          <a:xfrm>
            <a:off x="6096000" y="4220291"/>
            <a:ext cx="5068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Learn more by visiting our club, (CLUB NAME)</a:t>
            </a:r>
          </a:p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Contact us at (</a:t>
            </a:r>
            <a:r>
              <a:rPr lang="en-US" dirty="0" err="1">
                <a:solidFill>
                  <a:schemeClr val="bg1"/>
                </a:solidFill>
                <a:latin typeface="Myriad Pro" panose="020B0503030403020204" pitchFamily="34" charset="0"/>
              </a:rPr>
              <a:t>Emal</a:t>
            </a:r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 ) to learn more. 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EE64F4DF-E1BD-E440-8831-967081A97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38150"/>
            <a:ext cx="11430000" cy="5981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A13E96-7497-274F-85A4-52F95B90FBE6}"/>
              </a:ext>
            </a:extLst>
          </p:cNvPr>
          <p:cNvSpPr txBox="1"/>
          <p:nvPr/>
        </p:nvSpPr>
        <p:spPr>
          <a:xfrm>
            <a:off x="1388320" y="4673739"/>
            <a:ext cx="594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Find the confidence by visiting our club, (Club name)</a:t>
            </a:r>
          </a:p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Contact us at (email/URL)  to learn more. </a:t>
            </a:r>
          </a:p>
        </p:txBody>
      </p:sp>
    </p:spTree>
    <p:extLst>
      <p:ext uri="{BB962C8B-B14F-4D97-AF65-F5344CB8AC3E}">
        <p14:creationId xmlns:p14="http://schemas.microsoft.com/office/powerpoint/2010/main" val="3730349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E3B1A1-AAC3-3440-93AA-07044A88CEB7}"/>
              </a:ext>
            </a:extLst>
          </p:cNvPr>
          <p:cNvSpPr txBox="1"/>
          <p:nvPr/>
        </p:nvSpPr>
        <p:spPr>
          <a:xfrm>
            <a:off x="484340" y="5685836"/>
            <a:ext cx="5068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Learn more by visiting our club, (CLUB NAME)</a:t>
            </a:r>
          </a:p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Contact us at (Email ) to learn more. </a:t>
            </a:r>
          </a:p>
        </p:txBody>
      </p:sp>
      <p:pic>
        <p:nvPicPr>
          <p:cNvPr id="5" name="Picture 4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5C7BDE73-0686-8B46-88ED-A1F4A7D63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38150"/>
            <a:ext cx="11430000" cy="5981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68D0F7-8FD5-AD4B-86FE-7ADAB2D6D551}"/>
              </a:ext>
            </a:extLst>
          </p:cNvPr>
          <p:cNvSpPr txBox="1"/>
          <p:nvPr/>
        </p:nvSpPr>
        <p:spPr>
          <a:xfrm>
            <a:off x="5553205" y="5739039"/>
            <a:ext cx="594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Find the confidence by visiting our club, (Club name)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Contact us at (email/URL)  to learn more. </a:t>
            </a:r>
          </a:p>
        </p:txBody>
      </p:sp>
    </p:spTree>
    <p:extLst>
      <p:ext uri="{BB962C8B-B14F-4D97-AF65-F5344CB8AC3E}">
        <p14:creationId xmlns:p14="http://schemas.microsoft.com/office/powerpoint/2010/main" val="509676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F4DE9EB-3989-1F42-8C6F-F37F6F412D04}"/>
              </a:ext>
            </a:extLst>
          </p:cNvPr>
          <p:cNvSpPr txBox="1"/>
          <p:nvPr/>
        </p:nvSpPr>
        <p:spPr>
          <a:xfrm>
            <a:off x="-2593240" y="114984"/>
            <a:ext cx="594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Find the confidence by visiting our club, (Club name)</a:t>
            </a:r>
          </a:p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Contact us at (email/URL)  to learn more. </a:t>
            </a:r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419528D-9E9B-D444-9FA2-FF615584E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38150"/>
            <a:ext cx="11430000" cy="5981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ECBF61-A667-0F40-A706-6B4ED6F0D440}"/>
              </a:ext>
            </a:extLst>
          </p:cNvPr>
          <p:cNvSpPr txBox="1"/>
          <p:nvPr/>
        </p:nvSpPr>
        <p:spPr>
          <a:xfrm>
            <a:off x="1239464" y="5129501"/>
            <a:ext cx="594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Find the confidence by visiting our club, (Club name)</a:t>
            </a:r>
          </a:p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Contact us at (email/URL)  to learn more. </a:t>
            </a:r>
          </a:p>
        </p:txBody>
      </p:sp>
    </p:spTree>
    <p:extLst>
      <p:ext uri="{BB962C8B-B14F-4D97-AF65-F5344CB8AC3E}">
        <p14:creationId xmlns:p14="http://schemas.microsoft.com/office/powerpoint/2010/main" val="2695229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next to a computer&#10;&#10;Description automatically generated with low confidence">
            <a:extLst>
              <a:ext uri="{FF2B5EF4-FFF2-40B4-BE49-F238E27FC236}">
                <a16:creationId xmlns:a16="http://schemas.microsoft.com/office/drawing/2014/main" id="{E8F0C2B9-17F4-284D-ACE3-033FB8070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38150"/>
            <a:ext cx="11430000" cy="5981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E0DCBB-2E18-324B-98DB-096CC6ADF57E}"/>
              </a:ext>
            </a:extLst>
          </p:cNvPr>
          <p:cNvSpPr txBox="1"/>
          <p:nvPr/>
        </p:nvSpPr>
        <p:spPr>
          <a:xfrm>
            <a:off x="1281995" y="4895585"/>
            <a:ext cx="594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4165"/>
                </a:solidFill>
                <a:latin typeface="Myriad Pro" panose="020B0503030403020204" pitchFamily="34" charset="0"/>
              </a:rPr>
              <a:t>Find the confidence by visiting our club, (Club name)</a:t>
            </a:r>
          </a:p>
          <a:p>
            <a:r>
              <a:rPr lang="en-US" dirty="0">
                <a:solidFill>
                  <a:srgbClr val="004165"/>
                </a:solidFill>
                <a:latin typeface="Myriad Pro" panose="020B0503030403020204" pitchFamily="34" charset="0"/>
              </a:rPr>
              <a:t>Contact us at (email/URL)  to learn more. </a:t>
            </a:r>
          </a:p>
        </p:txBody>
      </p:sp>
    </p:spTree>
    <p:extLst>
      <p:ext uri="{BB962C8B-B14F-4D97-AF65-F5344CB8AC3E}">
        <p14:creationId xmlns:p14="http://schemas.microsoft.com/office/powerpoint/2010/main" val="3430208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8FBE4C-87B2-D146-A20E-F46F0CEC92CB}"/>
              </a:ext>
            </a:extLst>
          </p:cNvPr>
          <p:cNvSpPr txBox="1"/>
          <p:nvPr/>
        </p:nvSpPr>
        <p:spPr>
          <a:xfrm>
            <a:off x="1624868" y="4499820"/>
            <a:ext cx="44711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Find the confidence by visiting our club, (CLUB NAME)</a:t>
            </a:r>
          </a:p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Contact us at (Email ) to learn more. 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9415C49-C388-C34C-9552-1C4352D5F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38150"/>
            <a:ext cx="11430000" cy="5981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236016-F90D-3E48-A679-B913AAE3175D}"/>
              </a:ext>
            </a:extLst>
          </p:cNvPr>
          <p:cNvSpPr txBox="1"/>
          <p:nvPr/>
        </p:nvSpPr>
        <p:spPr>
          <a:xfrm>
            <a:off x="707837" y="5598334"/>
            <a:ext cx="594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Find the confidence by visiting our club, (Club name)</a:t>
            </a:r>
          </a:p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Contact us at (email/URL)  to learn more. </a:t>
            </a:r>
          </a:p>
        </p:txBody>
      </p:sp>
    </p:spTree>
    <p:extLst>
      <p:ext uri="{BB962C8B-B14F-4D97-AF65-F5344CB8AC3E}">
        <p14:creationId xmlns:p14="http://schemas.microsoft.com/office/powerpoint/2010/main" val="3385305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368BC74-D236-B64F-B6EE-2D038A343A5D}"/>
              </a:ext>
            </a:extLst>
          </p:cNvPr>
          <p:cNvSpPr txBox="1"/>
          <p:nvPr/>
        </p:nvSpPr>
        <p:spPr>
          <a:xfrm>
            <a:off x="2025922" y="4483777"/>
            <a:ext cx="44711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Find the confidence by visiting our club, (CLUB NAME)</a:t>
            </a:r>
          </a:p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Contact us at (Email ) to learn more. </a:t>
            </a:r>
          </a:p>
        </p:txBody>
      </p:sp>
      <p:pic>
        <p:nvPicPr>
          <p:cNvPr id="3" name="Picture 2" descr="A person giving a presentation&#10;&#10;Description automatically generated">
            <a:extLst>
              <a:ext uri="{FF2B5EF4-FFF2-40B4-BE49-F238E27FC236}">
                <a16:creationId xmlns:a16="http://schemas.microsoft.com/office/drawing/2014/main" id="{9F341646-FA55-B04F-A688-31ED2B12C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38150"/>
            <a:ext cx="11430000" cy="5981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EED757-7D4F-434A-9D32-2C2C5142EA67}"/>
              </a:ext>
            </a:extLst>
          </p:cNvPr>
          <p:cNvSpPr txBox="1"/>
          <p:nvPr/>
        </p:nvSpPr>
        <p:spPr>
          <a:xfrm>
            <a:off x="548574" y="5773519"/>
            <a:ext cx="594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Find the confidence by visiting our club, (Club name)</a:t>
            </a:r>
          </a:p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Contact us at (email/URL)  to learn more. </a:t>
            </a:r>
          </a:p>
        </p:txBody>
      </p:sp>
    </p:spTree>
    <p:extLst>
      <p:ext uri="{BB962C8B-B14F-4D97-AF65-F5344CB8AC3E}">
        <p14:creationId xmlns:p14="http://schemas.microsoft.com/office/powerpoint/2010/main" val="770344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5FCD5A8-3C9E-C24C-AE80-5232D73D43DB}"/>
              </a:ext>
            </a:extLst>
          </p:cNvPr>
          <p:cNvSpPr txBox="1"/>
          <p:nvPr/>
        </p:nvSpPr>
        <p:spPr>
          <a:xfrm>
            <a:off x="1402915" y="4859119"/>
            <a:ext cx="6263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Advance your team by visiting our club, (CLUB NAME)</a:t>
            </a:r>
          </a:p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Contact us at (Email ) to learn more. </a:t>
            </a:r>
          </a:p>
        </p:txBody>
      </p:sp>
      <p:pic>
        <p:nvPicPr>
          <p:cNvPr id="5" name="Picture 4" descr="A person standing in front of a computer&#10;&#10;Description automatically generated with low confidence">
            <a:extLst>
              <a:ext uri="{FF2B5EF4-FFF2-40B4-BE49-F238E27FC236}">
                <a16:creationId xmlns:a16="http://schemas.microsoft.com/office/drawing/2014/main" id="{717778F8-5360-404F-97D7-7C937916F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38150"/>
            <a:ext cx="11430000" cy="5981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5666A1-7011-CA46-BA42-3694ACF628BB}"/>
              </a:ext>
            </a:extLst>
          </p:cNvPr>
          <p:cNvSpPr txBox="1"/>
          <p:nvPr/>
        </p:nvSpPr>
        <p:spPr>
          <a:xfrm>
            <a:off x="5415516" y="3944719"/>
            <a:ext cx="594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Find the confidence by visiting our club, (Club name)</a:t>
            </a:r>
          </a:p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Contact us at (email/URL)  to learn more. </a:t>
            </a:r>
          </a:p>
        </p:txBody>
      </p:sp>
    </p:spTree>
    <p:extLst>
      <p:ext uri="{BB962C8B-B14F-4D97-AF65-F5344CB8AC3E}">
        <p14:creationId xmlns:p14="http://schemas.microsoft.com/office/powerpoint/2010/main" val="1147895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BB7962-6B8A-7342-9E5F-1A24866C6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38150"/>
            <a:ext cx="11430000" cy="5981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0C9F7A-68C8-8F4E-BDD1-B22A5EB91B96}"/>
              </a:ext>
            </a:extLst>
          </p:cNvPr>
          <p:cNvSpPr txBox="1"/>
          <p:nvPr/>
        </p:nvSpPr>
        <p:spPr>
          <a:xfrm>
            <a:off x="877957" y="5576069"/>
            <a:ext cx="594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Find the confidence by visiting our club, (Club name)</a:t>
            </a:r>
          </a:p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Contact us at (email/URL)  to learn more. </a:t>
            </a:r>
          </a:p>
        </p:txBody>
      </p:sp>
    </p:spTree>
    <p:extLst>
      <p:ext uri="{BB962C8B-B14F-4D97-AF65-F5344CB8AC3E}">
        <p14:creationId xmlns:p14="http://schemas.microsoft.com/office/powerpoint/2010/main" val="3474648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7F0C00-5E20-BC47-B58B-9F3FCC614E5C}"/>
              </a:ext>
            </a:extLst>
          </p:cNvPr>
          <p:cNvSpPr txBox="1"/>
          <p:nvPr/>
        </p:nvSpPr>
        <p:spPr>
          <a:xfrm>
            <a:off x="6350696" y="5773519"/>
            <a:ext cx="6263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Find the confidence by visiting our club, (CLUB NAME)</a:t>
            </a:r>
          </a:p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Contact us at (Email ) to learn more. </a:t>
            </a:r>
          </a:p>
        </p:txBody>
      </p:sp>
      <p:pic>
        <p:nvPicPr>
          <p:cNvPr id="5" name="Picture 4" descr="A person giving a presentation&#10;&#10;Description automatically generated with medium confidence">
            <a:extLst>
              <a:ext uri="{FF2B5EF4-FFF2-40B4-BE49-F238E27FC236}">
                <a16:creationId xmlns:a16="http://schemas.microsoft.com/office/drawing/2014/main" id="{C4546A09-C420-2E4C-9A13-2896A9611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38150"/>
            <a:ext cx="11430000" cy="5981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0302BB-4553-6A49-9BB2-D2B4472CE552}"/>
              </a:ext>
            </a:extLst>
          </p:cNvPr>
          <p:cNvSpPr txBox="1"/>
          <p:nvPr/>
        </p:nvSpPr>
        <p:spPr>
          <a:xfrm>
            <a:off x="984282" y="4470282"/>
            <a:ext cx="594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Find the confidence by visiting our club, (Club name)</a:t>
            </a:r>
          </a:p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Contact us at (email/URL)  to learn more. </a:t>
            </a:r>
          </a:p>
        </p:txBody>
      </p:sp>
    </p:spTree>
    <p:extLst>
      <p:ext uri="{BB962C8B-B14F-4D97-AF65-F5344CB8AC3E}">
        <p14:creationId xmlns:p14="http://schemas.microsoft.com/office/powerpoint/2010/main" val="30575395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986</Words>
  <Application>Microsoft Macintosh PowerPoint</Application>
  <PresentationFormat>Widescreen</PresentationFormat>
  <Paragraphs>91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Myriad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Nancy Moscardini</dc:creator>
  <cp:lastModifiedBy>Nancy Moscardini</cp:lastModifiedBy>
  <cp:revision>22</cp:revision>
  <dcterms:created xsi:type="dcterms:W3CDTF">2022-02-19T23:29:01Z</dcterms:created>
  <dcterms:modified xsi:type="dcterms:W3CDTF">2022-03-12T03:34:02Z</dcterms:modified>
</cp:coreProperties>
</file>