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37" r:id="rId2"/>
    <p:sldMasterId id="2147483660" r:id="rId3"/>
  </p:sldMasterIdLst>
  <p:notesMasterIdLst>
    <p:notesMasterId r:id="rId25"/>
  </p:notesMasterIdLst>
  <p:sldIdLst>
    <p:sldId id="311" r:id="rId4"/>
    <p:sldId id="292" r:id="rId5"/>
    <p:sldId id="312" r:id="rId6"/>
    <p:sldId id="313" r:id="rId7"/>
    <p:sldId id="289" r:id="rId8"/>
    <p:sldId id="308" r:id="rId9"/>
    <p:sldId id="310" r:id="rId10"/>
    <p:sldId id="314" r:id="rId11"/>
    <p:sldId id="315" r:id="rId12"/>
    <p:sldId id="316" r:id="rId13"/>
    <p:sldId id="317" r:id="rId14"/>
    <p:sldId id="319" r:id="rId15"/>
    <p:sldId id="318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9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8D2B23-B4C1-F942-82CC-6C8F34C87556}">
          <p14:sldIdLst>
            <p14:sldId id="311"/>
            <p14:sldId id="292"/>
            <p14:sldId id="312"/>
            <p14:sldId id="313"/>
            <p14:sldId id="289"/>
            <p14:sldId id="308"/>
            <p14:sldId id="310"/>
            <p14:sldId id="314"/>
            <p14:sldId id="315"/>
            <p14:sldId id="316"/>
            <p14:sldId id="317"/>
            <p14:sldId id="319"/>
            <p14:sldId id="318"/>
            <p14:sldId id="301"/>
            <p14:sldId id="302"/>
            <p14:sldId id="303"/>
            <p14:sldId id="304"/>
            <p14:sldId id="305"/>
            <p14:sldId id="306"/>
            <p14:sldId id="307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3936" userDrawn="1">
          <p15:clr>
            <a:srgbClr val="A4A3A4"/>
          </p15:clr>
        </p15:guide>
        <p15:guide id="5" userDrawn="1">
          <p15:clr>
            <a:srgbClr val="A4A3A4"/>
          </p15:clr>
        </p15:guide>
        <p15:guide id="10" pos="4320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orient="horz" pos="3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F74"/>
    <a:srgbClr val="CBB395"/>
    <a:srgbClr val="004165"/>
    <a:srgbClr val="772432"/>
    <a:srgbClr val="A9B2B1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53"/>
    <p:restoredTop sz="94694"/>
  </p:normalViewPr>
  <p:slideViewPr>
    <p:cSldViewPr snapToGrid="0" snapToObjects="1">
      <p:cViewPr varScale="1">
        <p:scale>
          <a:sx n="101" d="100"/>
          <a:sy n="101" d="100"/>
        </p:scale>
        <p:origin x="208" y="528"/>
      </p:cViewPr>
      <p:guideLst>
        <p:guide orient="horz" pos="3936"/>
        <p:guide/>
        <p:guide pos="4320"/>
        <p:guide pos="7680"/>
        <p:guide orient="horz" pos="3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7E400-E025-7D45-8702-17DE5A2FCBB8}" type="datetimeFigureOut">
              <a:rPr lang="en-US" smtClean="0"/>
              <a:t>9/26/21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334BB-8F64-4C4D-8CE8-31498E5D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4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8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strength of the brand is how we use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ABD71-7848-7747-B261-D22C2E89B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158D7-4B0F-5C4A-9A95-9BE1CA4B73B3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47529-B519-A746-A332-774B4532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7D197-B337-E64B-A71B-27A40A39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314D3-1E55-8340-9062-056D7B2454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6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3633B-6B0C-F742-93EE-5CD18300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5D05C-7772-2746-A9C9-CFE834DE2DE2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58A8-54D5-B34C-99DF-B514D639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6054B-8029-9040-8F04-2E987190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1129E-33E3-2843-8EC8-CD8AC8667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7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2F432-7841-7F41-8BDE-2E59F6DA6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B9776-1E79-8449-936C-164CB10E9686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48413-C8A7-BF45-8F4D-01EBE539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038B4-9EEB-CE4D-8DD0-3EC4553B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7928-933D-F249-ADD6-B46DB931E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17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21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5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5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12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09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7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533904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F2255F16-6C98-FB4C-95ED-2853B815BA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OTHAM-BOOK" panose="0200050405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OTHAM-BOOK" panose="02000504050000020004" pitchFamily="2" charset="0"/>
              </a:defRPr>
            </a:lvl1pPr>
            <a:lvl2pPr>
              <a:defRPr>
                <a:latin typeface="GOTHAM-BOOK" panose="02000504050000020004" pitchFamily="2" charset="0"/>
              </a:defRPr>
            </a:lvl2pPr>
            <a:lvl3pPr>
              <a:defRPr>
                <a:latin typeface="GOTHAM-BOOK" panose="02000504050000020004" pitchFamily="2" charset="0"/>
              </a:defRPr>
            </a:lvl3pPr>
            <a:lvl4pPr>
              <a:defRPr>
                <a:latin typeface="GOTHAM-BOOK" panose="02000504050000020004" pitchFamily="2" charset="0"/>
              </a:defRPr>
            </a:lvl4pPr>
            <a:lvl5pPr>
              <a:defRPr>
                <a:latin typeface="GOTHAM-BOOK" panose="0200050405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2A5BC-7E7D-1F48-B159-EAB0A0D7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13C6-6245-9845-88F8-361597D9E1AD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CD168-CD54-8541-820D-24A6820D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6525B-9DDB-CA4D-A8D1-2356ECC0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E6C8E-287B-7240-832A-EEDD171049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25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908B2B50-7111-B348-AA9A-C1CC452EBB6C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47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540237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16773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7466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C87F3A34-CF61-F141-93C0-6DE54B2DD9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46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5DE73A33-9ADA-F148-B386-F315B6C1AD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95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9C90977C-C1E6-2A44-A097-EEB7FE5867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58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918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00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7">
            <a:extLst>
              <a:ext uri="{FF2B5EF4-FFF2-40B4-BE49-F238E27FC236}">
                <a16:creationId xmlns:a16="http://schemas.microsoft.com/office/drawing/2014/main" id="{A288E18B-033E-A44C-8898-F37C4900EC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5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C4D57-2F3F-F345-A0CA-5D12FCBD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F1C68-5E05-184F-A6C8-30928775B0E5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438F8-AC41-854C-9D69-84EB7AAC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F2F71-5772-8B4D-8C1C-9ED74FD4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AF3A-AB8A-624D-B6DF-DAB62991E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26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2C863-797D-694E-8C95-A955CFA7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F539711-39DB-564C-BF9B-BBEC2AEB8A26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2C380-3316-B74E-8663-B8E291DDD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363AE-2932-C243-A3A5-A73A6F82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862549-CE34-1A42-97CD-9B13F90C0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6EF7B-DA4B-494D-AC98-D50B4BC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F09886-90C2-BB4A-9BB5-B884C4648B0C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140A9-604F-354E-967D-34D4159BE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50E85-3CE2-EB4F-A1B5-A3337FA9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071B3C-183F-A347-896B-1FFC019922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96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5C2F2-8949-0F4D-9703-6655C30B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F524DA-E6C6-D64C-84C4-739CEEF79DC7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86E1A-DD3A-0343-95A8-092FC3F51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CBDFD-42B7-FF47-9AE1-891CD222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414296-A383-A949-B641-E169C499D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55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5B2D4-347E-C848-B376-8B92CAE2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944DE9-F26E-B74A-8783-30BB539DCFFD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D7E1F-444B-8147-A07C-D43D06C13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50DFB-2432-5644-8714-3B30396E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A9A4DBF-B0EE-DE45-A36E-EDE0BC4D0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47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9C607-6534-6B41-B7E2-47CB4CBE2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84D217-ADBC-514B-9E10-9C0481FEF736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1F6360-D277-DE42-9A6A-5302AF76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F55F1E-1772-5C4E-B0F6-9BAB0094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2B0DD0-024D-884E-89C8-7F4FF72671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35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6DF9D-9E02-B14A-99BA-F7FAC45C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E1BA53-08EB-E544-AC6B-3984A5D078B6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02D21-E0EA-2C4A-9D31-081C600A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5490F-F013-ED4C-9225-5F65779C2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0CE934-29FC-6A4F-940D-85ED61D82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61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BC6EA-5216-5D46-8F9E-83B9FE8C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72ED7D6-1447-3E4B-87C4-939DAE99C02D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92A45-D6DD-0B41-AC17-D2D3C5D6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5C8A6-1A3C-1741-B1DD-BC4A7F85E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3144C1-9A03-4C43-9818-BFEA0E80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92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9D22E-CA8A-EE40-BEE5-C191D292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5A8F86-77C4-3A40-BF9F-B592AE1F808F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6677D-B267-DA48-984A-0178C9E6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3216F-79B0-4842-9602-F6CA1AD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A5901D-4D71-1F41-AC37-7A542F3DCF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5367D-F218-7F42-A8FE-367638F5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1D3430-B2C8-4444-A407-5D9BFAAC76E7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A34ED-70AC-FB44-B395-E2BAFCBD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C69B6-686E-F243-98F7-03C07F8E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9D78A1-A363-B144-9D3B-4380991524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15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5F3AF-79AA-F84B-9C9A-D13B12D811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CE0B06-440B-2E4C-97D5-3E00C86695E3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FB16D-3312-4B42-AA25-CCC02CB3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3211D-B6F8-6D46-AF56-8688D802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C6F463-FD23-834F-9E23-4B62AB8F1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E2C026-A530-C84A-8AA7-E5FA8E42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291C-3EF4-9448-A37B-13383ABF6D7D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48B550-DB3A-9C46-937C-429CA27F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D2FAA-D239-8143-AFCA-96978FA7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87A88-0BB3-2B40-84F9-DBE2D94C89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81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2D998-381D-1649-B7D0-B7843540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D2BC80-4778-DD43-981A-3F92DACEE92D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507DB-4D3A-7545-812E-1B776BC3A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78844-4E80-6E46-816E-4C4BB2F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C6EFD2-02BD-DA44-A8EE-F3DCE06F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7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15163B7-ED60-A74D-9409-D72C340D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902C6-D776-5D46-95E2-9CBAEE7E3779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7645E1D-E977-A040-B38A-92102EBB2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957364-E29A-D843-ACC8-6667E16B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B787-5BB1-CD4B-8460-10E7A12194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7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7E7488-21FD-BC44-AABD-5B65E55B7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CAEE-5060-D342-B6FF-B68CB59DF459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6EAFC7-D933-B84D-994D-ED82D7B2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ABFB54-1762-0B47-8A6F-9210290B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90C62-BA7D-004C-977F-45925B5B9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0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B5DFF5-A204-A645-91D2-D1529499C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4E5F-9CA5-8D49-9FB1-79264359152E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F54DC3-7B95-374A-91C7-2B9C4971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8D699A-0641-3041-8825-1165269C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1AF7-431B-EA40-B863-A81D13412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2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482DCA-2335-BC40-814B-2848EC98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70E4-C9C5-CD46-90F8-7A0F6713C1A7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6F9BE9-12E7-1F44-B355-52D57766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12B194-B801-324A-881E-943BE89A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B02-7525-A440-BEDA-8AA05044CD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3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1C6DEB-F43F-2449-B498-87567626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4D6F-1FFD-3641-91FD-ED6AEBE90EBE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72DA31-96AD-FB48-AAF8-61F1A57C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0CB172-6A2C-6A4A-AA9A-DF8EE816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1103-E107-8445-BC1C-3BE31DD93F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9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2A5B7A3-40BA-714F-8C35-386178869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B13A5F0-D671-294D-928E-7A5CAA1DA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8BCDC-4823-D44C-9555-7C5660E77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FF0839-F445-054D-8882-6504B2CFBD20}" type="datetimeFigureOut">
              <a:rPr lang="en-US"/>
              <a:pPr>
                <a:defRPr/>
              </a:pPr>
              <a:t>9/26/21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75AED-7166-A140-AF72-E32B1B247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35526-98EC-7043-B9B1-6C4CE742A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AF2130-A78C-F349-B7A9-256DBCAE49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-BOOK" panose="02000504050000020004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4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8DD3E0-3374-B449-A883-A07B39960DE0}"/>
              </a:ext>
            </a:extLst>
          </p:cNvPr>
          <p:cNvSpPr/>
          <p:nvPr userDrawn="1"/>
        </p:nvSpPr>
        <p:spPr>
          <a:xfrm>
            <a:off x="0" y="6499225"/>
            <a:ext cx="12192000" cy="358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315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773347D0-7469-0C49-8535-331DF9E066A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0013" y="92075"/>
            <a:ext cx="1725612" cy="1508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toastmasters.org/resources/brand-porta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astmasters.org/resources/brand-port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B62C6-1DD8-5E48-ABA8-5D2538C31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Media Templates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A9BCB-A785-D54D-B16F-B683F4C003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8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EE9B-AF39-964C-BEC3-09C8193C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922" y="295773"/>
            <a:ext cx="4782378" cy="649224"/>
          </a:xfrm>
        </p:spPr>
        <p:txBody>
          <a:bodyPr>
            <a:normAutofit fontScale="90000"/>
          </a:bodyPr>
          <a:lstStyle/>
          <a:p>
            <a:r>
              <a:rPr lang="en-US" dirty="0"/>
              <a:t>Want to change the image?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051A7-4CB1-4749-B6FD-F54FA37EA1C6}"/>
              </a:ext>
            </a:extLst>
          </p:cNvPr>
          <p:cNvSpPr txBox="1"/>
          <p:nvPr/>
        </p:nvSpPr>
        <p:spPr>
          <a:xfrm>
            <a:off x="7142921" y="1414453"/>
            <a:ext cx="440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Do not scale down the image, keep it in the guides as shown.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912567-25F2-B74F-906D-09B6212C0C31}"/>
              </a:ext>
            </a:extLst>
          </p:cNvPr>
          <p:cNvGrpSpPr/>
          <p:nvPr/>
        </p:nvGrpSpPr>
        <p:grpSpPr>
          <a:xfrm>
            <a:off x="0" y="-12144"/>
            <a:ext cx="6858000" cy="6882288"/>
            <a:chOff x="0" y="0"/>
            <a:chExt cx="6858000" cy="68822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9B7B0F9-64DC-4248-8426-756BD9BBC79A}"/>
                </a:ext>
              </a:extLst>
            </p:cNvPr>
            <p:cNvGrpSpPr/>
            <p:nvPr/>
          </p:nvGrpSpPr>
          <p:grpSpPr>
            <a:xfrm>
              <a:off x="0" y="0"/>
              <a:ext cx="6858000" cy="6882288"/>
              <a:chOff x="0" y="-24288"/>
              <a:chExt cx="6858000" cy="688228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DD07679-74FC-4E46-9B60-7E31148D6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770" r="2770"/>
              <a:stretch/>
            </p:blipFill>
            <p:spPr>
              <a:xfrm>
                <a:off x="0" y="-24288"/>
                <a:ext cx="6858000" cy="4814888"/>
              </a:xfrm>
              <a:prstGeom prst="rect">
                <a:avLst/>
              </a:prstGeom>
            </p:spPr>
          </p:pic>
          <p:pic>
            <p:nvPicPr>
              <p:cNvPr id="14" name="Picture 13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9755BFC0-61C8-8E4B-85B8-540B56EF6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730" y="130972"/>
                <a:ext cx="1493290" cy="1239025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35B515D-04CD-8948-986C-F12121FC5C73}"/>
                  </a:ext>
                </a:extLst>
              </p:cNvPr>
              <p:cNvSpPr/>
              <p:nvPr/>
            </p:nvSpPr>
            <p:spPr>
              <a:xfrm>
                <a:off x="0" y="4732812"/>
                <a:ext cx="6858000" cy="2125188"/>
              </a:xfrm>
              <a:prstGeom prst="rect">
                <a:avLst/>
              </a:prstGeom>
              <a:solidFill>
                <a:srgbClr val="004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4D7CB3-82FF-0641-8261-5DD0F0DF0BAF}"/>
                  </a:ext>
                </a:extLst>
              </p:cNvPr>
              <p:cNvSpPr txBox="1"/>
              <p:nvPr/>
            </p:nvSpPr>
            <p:spPr>
              <a:xfrm>
                <a:off x="0" y="4790600"/>
                <a:ext cx="6666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OTHAM-BOOK" panose="02000504050000020004" pitchFamily="2" charset="0"/>
                  </a:rPr>
                  <a:t>Open House October 5, 2021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E5A097-13B3-644D-8623-C7639CDD4827}"/>
                  </a:ext>
                </a:extLst>
              </p:cNvPr>
              <p:cNvSpPr txBox="1"/>
              <p:nvPr/>
            </p:nvSpPr>
            <p:spPr>
              <a:xfrm>
                <a:off x="0" y="5385912"/>
                <a:ext cx="66662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OTHAM-BOOK" panose="02000504050000020004" pitchFamily="2" charset="0"/>
                  </a:rPr>
                  <a:t>Discover how:</a:t>
                </a:r>
              </a:p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OTHAM-BOOK" panose="02000504050000020004" pitchFamily="2" charset="0"/>
                  </a:rPr>
                  <a:t>toastmasters.org/find-a-club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40AEAB-4CB5-5E40-80A4-4B7E4DED29AE}"/>
                </a:ext>
              </a:extLst>
            </p:cNvPr>
            <p:cNvSpPr txBox="1"/>
            <p:nvPr/>
          </p:nvSpPr>
          <p:spPr>
            <a:xfrm>
              <a:off x="3880540" y="440178"/>
              <a:ext cx="27857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I became a better leader</a:t>
              </a:r>
              <a:endParaRPr lang="en-US" dirty="0">
                <a:solidFill>
                  <a:schemeClr val="bg1"/>
                </a:solidFill>
                <a:latin typeface="GOTHAM-BOOK" panose="02000504050000020004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DFC8C85-896B-7A48-B61A-A3D4BB873566}"/>
              </a:ext>
            </a:extLst>
          </p:cNvPr>
          <p:cNvSpPr txBox="1"/>
          <p:nvPr/>
        </p:nvSpPr>
        <p:spPr>
          <a:xfrm>
            <a:off x="7142922" y="2171162"/>
            <a:ext cx="440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change out an image. </a:t>
            </a:r>
          </a:p>
          <a:p>
            <a:r>
              <a:rPr lang="en-US" dirty="0"/>
              <a:t>Click on the image, right click, select change picture.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1E613-1DDC-B646-B794-0CB8A2709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079" y="3133207"/>
            <a:ext cx="3330399" cy="1764262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2651876F-BD68-AD4F-9C6A-A738E77C74E1}"/>
              </a:ext>
            </a:extLst>
          </p:cNvPr>
          <p:cNvSpPr/>
          <p:nvPr/>
        </p:nvSpPr>
        <p:spPr>
          <a:xfrm rot="10800000">
            <a:off x="9033527" y="4082134"/>
            <a:ext cx="622852" cy="477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F31D0-029D-5041-AC0C-0BA464659EF3}"/>
              </a:ext>
            </a:extLst>
          </p:cNvPr>
          <p:cNvSpPr txBox="1"/>
          <p:nvPr/>
        </p:nvSpPr>
        <p:spPr>
          <a:xfrm>
            <a:off x="8335617" y="5398056"/>
            <a:ext cx="270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next slide </a:t>
            </a:r>
          </a:p>
        </p:txBody>
      </p:sp>
    </p:spTree>
    <p:extLst>
      <p:ext uri="{BB962C8B-B14F-4D97-AF65-F5344CB8AC3E}">
        <p14:creationId xmlns:p14="http://schemas.microsoft.com/office/powerpoint/2010/main" val="23457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EE9B-AF39-964C-BEC3-09C8193C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922" y="295773"/>
            <a:ext cx="4782378" cy="649224"/>
          </a:xfrm>
        </p:spPr>
        <p:txBody>
          <a:bodyPr>
            <a:normAutofit fontScale="90000"/>
          </a:bodyPr>
          <a:lstStyle/>
          <a:p>
            <a:r>
              <a:rPr lang="en-US" dirty="0"/>
              <a:t>Want to Make a Photo Change- part II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D07679-74FC-4E46-9B60-7E31148D65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2" r="2522"/>
          <a:stretch/>
        </p:blipFill>
        <p:spPr>
          <a:xfrm>
            <a:off x="0" y="-12144"/>
            <a:ext cx="6858000" cy="4814888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755BFC0-61C8-8E4B-85B8-540B56EF6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30" y="130972"/>
            <a:ext cx="1493290" cy="12390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35B515D-04CD-8948-986C-F12121FC5C73}"/>
              </a:ext>
            </a:extLst>
          </p:cNvPr>
          <p:cNvSpPr/>
          <p:nvPr/>
        </p:nvSpPr>
        <p:spPr>
          <a:xfrm>
            <a:off x="0" y="4732812"/>
            <a:ext cx="6858000" cy="2125188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4D7CB3-82FF-0641-8261-5DD0F0DF0BAF}"/>
              </a:ext>
            </a:extLst>
          </p:cNvPr>
          <p:cNvSpPr txBox="1"/>
          <p:nvPr/>
        </p:nvSpPr>
        <p:spPr>
          <a:xfrm>
            <a:off x="0" y="4790600"/>
            <a:ext cx="6666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OTHAM-BOOK" panose="02000504050000020004" pitchFamily="2" charset="0"/>
              </a:rPr>
              <a:t>Open House October 5, 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E5A097-13B3-644D-8623-C7639CDD4827}"/>
              </a:ext>
            </a:extLst>
          </p:cNvPr>
          <p:cNvSpPr txBox="1"/>
          <p:nvPr/>
        </p:nvSpPr>
        <p:spPr>
          <a:xfrm>
            <a:off x="0" y="5385912"/>
            <a:ext cx="6666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OTHAM-BOOK" panose="02000504050000020004" pitchFamily="2" charset="0"/>
              </a:rPr>
              <a:t>Discover how: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OTHAM-BOOK" panose="02000504050000020004" pitchFamily="2" charset="0"/>
              </a:rPr>
              <a:t>toastmasters.org/find-a-club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40AEAB-4CB5-5E40-80A4-4B7E4DED29AE}"/>
              </a:ext>
            </a:extLst>
          </p:cNvPr>
          <p:cNvSpPr txBox="1"/>
          <p:nvPr/>
        </p:nvSpPr>
        <p:spPr>
          <a:xfrm>
            <a:off x="4591452" y="110728"/>
            <a:ext cx="22665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GOTHAM-BOOK" panose="02000504050000020004" pitchFamily="2" charset="0"/>
              </a:rPr>
              <a:t>I became a better leader</a:t>
            </a:r>
            <a:endParaRPr lang="en-US" dirty="0">
              <a:solidFill>
                <a:schemeClr val="tx1">
                  <a:lumMod val="50000"/>
                </a:schemeClr>
              </a:solidFill>
              <a:latin typeface="GOTHAM-BOOK" panose="0200050405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F213C-BE99-5649-9264-9BBA6C7C8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401" y="1701405"/>
            <a:ext cx="2641600" cy="2057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CC5FE7-3F3B-D94F-A55F-21789F51F5F5}"/>
              </a:ext>
            </a:extLst>
          </p:cNvPr>
          <p:cNvSpPr txBox="1"/>
          <p:nvPr/>
        </p:nvSpPr>
        <p:spPr>
          <a:xfrm>
            <a:off x="7315918" y="1138535"/>
            <a:ext cx="440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the file and click on insert.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28AE9A-7EEF-B848-B979-27696D20FE37}"/>
              </a:ext>
            </a:extLst>
          </p:cNvPr>
          <p:cNvSpPr txBox="1"/>
          <p:nvPr/>
        </p:nvSpPr>
        <p:spPr>
          <a:xfrm>
            <a:off x="7315917" y="3952343"/>
            <a:ext cx="4404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the file and click on insert.</a:t>
            </a:r>
          </a:p>
          <a:p>
            <a:r>
              <a:rPr lang="en-US" dirty="0"/>
              <a:t>Save the image. </a:t>
            </a:r>
          </a:p>
          <a:p>
            <a:endParaRPr lang="en-US" dirty="0"/>
          </a:p>
          <a:p>
            <a:r>
              <a:rPr lang="en-US" dirty="0"/>
              <a:t>If you need to re-group the ad, ( image, logo, text) drag a box around the ad, right click and  </a:t>
            </a:r>
            <a:r>
              <a:rPr lang="en-US" b="1" dirty="0"/>
              <a:t>group </a:t>
            </a:r>
          </a:p>
        </p:txBody>
      </p:sp>
    </p:spTree>
    <p:extLst>
      <p:ext uri="{BB962C8B-B14F-4D97-AF65-F5344CB8AC3E}">
        <p14:creationId xmlns:p14="http://schemas.microsoft.com/office/powerpoint/2010/main" val="334865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DD07679-74FC-4E46-9B60-7E31148D65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2" r="2522"/>
          <a:stretch/>
        </p:blipFill>
        <p:spPr>
          <a:xfrm>
            <a:off x="0" y="-12144"/>
            <a:ext cx="6858000" cy="4814888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755BFC0-61C8-8E4B-85B8-540B56EF6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30" y="130972"/>
            <a:ext cx="1493290" cy="12390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35B515D-04CD-8948-986C-F12121FC5C73}"/>
              </a:ext>
            </a:extLst>
          </p:cNvPr>
          <p:cNvSpPr/>
          <p:nvPr/>
        </p:nvSpPr>
        <p:spPr>
          <a:xfrm>
            <a:off x="0" y="4732812"/>
            <a:ext cx="6858000" cy="2125188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4D7CB3-82FF-0641-8261-5DD0F0DF0BAF}"/>
              </a:ext>
            </a:extLst>
          </p:cNvPr>
          <p:cNvSpPr txBox="1"/>
          <p:nvPr/>
        </p:nvSpPr>
        <p:spPr>
          <a:xfrm>
            <a:off x="0" y="4790600"/>
            <a:ext cx="6666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OTHAM-BOOK" panose="02000504050000020004" pitchFamily="2" charset="0"/>
              </a:rPr>
              <a:t>Open House October 5, 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E5A097-13B3-644D-8623-C7639CDD4827}"/>
              </a:ext>
            </a:extLst>
          </p:cNvPr>
          <p:cNvSpPr txBox="1"/>
          <p:nvPr/>
        </p:nvSpPr>
        <p:spPr>
          <a:xfrm>
            <a:off x="0" y="5385912"/>
            <a:ext cx="6666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OTHAM-BOOK" panose="02000504050000020004" pitchFamily="2" charset="0"/>
              </a:rPr>
              <a:t>Discover how: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OTHAM-BOOK" panose="02000504050000020004" pitchFamily="2" charset="0"/>
              </a:rPr>
              <a:t>toastmasters.org/find-a-club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40AEAB-4CB5-5E40-80A4-4B7E4DED29AE}"/>
              </a:ext>
            </a:extLst>
          </p:cNvPr>
          <p:cNvSpPr txBox="1"/>
          <p:nvPr/>
        </p:nvSpPr>
        <p:spPr>
          <a:xfrm>
            <a:off x="4591452" y="110728"/>
            <a:ext cx="22665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GOTHAM-BOOK" panose="02000504050000020004" pitchFamily="2" charset="0"/>
              </a:rPr>
              <a:t>I became a better leader</a:t>
            </a:r>
            <a:endParaRPr lang="en-US" dirty="0">
              <a:solidFill>
                <a:schemeClr val="tx1">
                  <a:lumMod val="50000"/>
                </a:schemeClr>
              </a:solidFill>
              <a:latin typeface="GOTHAM-BOOK" panose="0200050405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2E1C8B-4646-014B-8035-E1D946760921}"/>
              </a:ext>
            </a:extLst>
          </p:cNvPr>
          <p:cNvSpPr txBox="1"/>
          <p:nvPr/>
        </p:nvSpPr>
        <p:spPr>
          <a:xfrm>
            <a:off x="7130860" y="1078514"/>
            <a:ext cx="440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all of the elements are grouped. </a:t>
            </a:r>
          </a:p>
          <a:p>
            <a:endParaRPr lang="en-US" dirty="0"/>
          </a:p>
          <a:p>
            <a:r>
              <a:rPr lang="en-US" dirty="0"/>
              <a:t>See how on the next slide. </a:t>
            </a:r>
          </a:p>
        </p:txBody>
      </p:sp>
    </p:spTree>
    <p:extLst>
      <p:ext uri="{BB962C8B-B14F-4D97-AF65-F5344CB8AC3E}">
        <p14:creationId xmlns:p14="http://schemas.microsoft.com/office/powerpoint/2010/main" val="1282325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EE9B-AF39-964C-BEC3-09C8193C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555" y="785257"/>
            <a:ext cx="3697357" cy="649224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Group your elements.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28AE9A-7EEF-B848-B979-27696D20FE37}"/>
              </a:ext>
            </a:extLst>
          </p:cNvPr>
          <p:cNvSpPr txBox="1"/>
          <p:nvPr/>
        </p:nvSpPr>
        <p:spPr>
          <a:xfrm>
            <a:off x="7964554" y="1861133"/>
            <a:ext cx="36973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need to re-group the ad</a:t>
            </a:r>
            <a:r>
              <a:rPr lang="en-US"/>
              <a:t>, </a:t>
            </a:r>
          </a:p>
          <a:p>
            <a:r>
              <a:rPr lang="en-US"/>
              <a:t>( </a:t>
            </a:r>
            <a:r>
              <a:rPr lang="en-US" dirty="0"/>
              <a:t>image, logo, text) drag a box around the ad, right click and  select group.</a:t>
            </a:r>
          </a:p>
          <a:p>
            <a:endParaRPr lang="en-US" dirty="0"/>
          </a:p>
          <a:p>
            <a:r>
              <a:rPr lang="en-US" dirty="0"/>
              <a:t>Now, select the image, and click on </a:t>
            </a:r>
            <a:r>
              <a:rPr lang="en-US" b="1" i="1" dirty="0"/>
              <a:t>save as picture. </a:t>
            </a:r>
          </a:p>
          <a:p>
            <a:endParaRPr lang="en-US" dirty="0"/>
          </a:p>
          <a:p>
            <a:r>
              <a:rPr lang="en-US" dirty="0"/>
              <a:t>Note you are only selecting the image and saving this section.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066A2BF4-DF56-A843-8796-BEBDD77C47AC}"/>
              </a:ext>
            </a:extLst>
          </p:cNvPr>
          <p:cNvSpPr/>
          <p:nvPr/>
        </p:nvSpPr>
        <p:spPr>
          <a:xfrm rot="10800000">
            <a:off x="6096000" y="1600200"/>
            <a:ext cx="914400" cy="463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A771B-470C-5C4D-ADCF-3170598C7CE3}"/>
              </a:ext>
            </a:extLst>
          </p:cNvPr>
          <p:cNvSpPr/>
          <p:nvPr/>
        </p:nvSpPr>
        <p:spPr>
          <a:xfrm>
            <a:off x="266700" y="990600"/>
            <a:ext cx="5655129" cy="3933594"/>
          </a:xfrm>
          <a:prstGeom prst="rect">
            <a:avLst/>
          </a:prstGeom>
          <a:noFill/>
          <a:ln w="38100" cmpd="thickThin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890B46-D50B-1E4C-9C20-EE6FB91AB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990600"/>
            <a:ext cx="5569690" cy="39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0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517E9C2-A9FE-754A-B057-BA84BD0DD4E3}"/>
              </a:ext>
            </a:extLst>
          </p:cNvPr>
          <p:cNvGrpSpPr/>
          <p:nvPr/>
        </p:nvGrpSpPr>
        <p:grpSpPr>
          <a:xfrm>
            <a:off x="0" y="-33501"/>
            <a:ext cx="6858000" cy="6891501"/>
            <a:chOff x="0" y="0"/>
            <a:chExt cx="6858000" cy="6891501"/>
          </a:xfrm>
        </p:grpSpPr>
        <p:pic>
          <p:nvPicPr>
            <p:cNvPr id="4" name="Picture 3" descr="Chart, treemap chart&#10;&#10;Description automatically generated">
              <a:extLst>
                <a:ext uri="{FF2B5EF4-FFF2-40B4-BE49-F238E27FC236}">
                  <a16:creationId xmlns:a16="http://schemas.microsoft.com/office/drawing/2014/main" id="{4D9EDE43-BFDF-754A-9E72-02929B208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21AFA7-730A-C745-99C5-2ED4AF741539}"/>
                </a:ext>
              </a:extLst>
            </p:cNvPr>
            <p:cNvSpPr/>
            <p:nvPr/>
          </p:nvSpPr>
          <p:spPr>
            <a:xfrm>
              <a:off x="0" y="0"/>
              <a:ext cx="6858000" cy="6858000"/>
            </a:xfrm>
            <a:prstGeom prst="rect">
              <a:avLst/>
            </a:prstGeom>
            <a:solidFill>
              <a:srgbClr val="772432"/>
            </a:solidFill>
            <a:ln>
              <a:solidFill>
                <a:srgbClr val="7724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9CA49257-D507-CC4D-808B-F44F45BC57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914"/>
            <a:stretch/>
          </p:blipFill>
          <p:spPr>
            <a:xfrm>
              <a:off x="0" y="0"/>
              <a:ext cx="6858000" cy="4814888"/>
            </a:xfrm>
            <a:prstGeom prst="rect">
              <a:avLst/>
            </a:prstGeom>
          </p:spPr>
        </p:pic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2F88E23B-4608-D140-893A-3BAE9AA3E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730" y="164473"/>
              <a:ext cx="1493290" cy="123902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4D70E7-5B16-B44E-B509-C268337BF4E6}"/>
                </a:ext>
              </a:extLst>
            </p:cNvPr>
            <p:cNvSpPr txBox="1"/>
            <p:nvPr/>
          </p:nvSpPr>
          <p:spPr>
            <a:xfrm>
              <a:off x="191730" y="1567971"/>
              <a:ext cx="27857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GOTHAM-BOOK" panose="02000504050000020004" pitchFamily="2" charset="0"/>
                </a:rPr>
                <a:t>I nailed my interview and got the job</a:t>
              </a:r>
              <a:r>
                <a:rPr lang="en-US" dirty="0">
                  <a:latin typeface="GOTHAM-BOOK" panose="02000504050000020004" pitchFamily="2" charset="0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761239-D287-BF40-B97C-4E7074A54062}"/>
                </a:ext>
              </a:extLst>
            </p:cNvPr>
            <p:cNvSpPr/>
            <p:nvPr/>
          </p:nvSpPr>
          <p:spPr>
            <a:xfrm>
              <a:off x="0" y="4766313"/>
              <a:ext cx="6858000" cy="2125188"/>
            </a:xfrm>
            <a:prstGeom prst="rect">
              <a:avLst/>
            </a:prstGeom>
            <a:solidFill>
              <a:srgbClr val="004165"/>
            </a:solidFill>
            <a:ln>
              <a:solidFill>
                <a:srgbClr val="7724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AED9B4-BFF2-D94E-86E9-DFD9372C4AF8}"/>
                </a:ext>
              </a:extLst>
            </p:cNvPr>
            <p:cNvSpPr txBox="1"/>
            <p:nvPr/>
          </p:nvSpPr>
          <p:spPr>
            <a:xfrm>
              <a:off x="0" y="4881890"/>
              <a:ext cx="6666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OTHAM-BOOK" panose="02000504050000020004" pitchFamily="2" charset="0"/>
                </a:rPr>
                <a:t>Thank you Toastmasters!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CEB93C-0582-EA4E-8ED1-D9B071F73BD2}"/>
                </a:ext>
              </a:extLst>
            </p:cNvPr>
            <p:cNvSpPr txBox="1"/>
            <p:nvPr/>
          </p:nvSpPr>
          <p:spPr>
            <a:xfrm>
              <a:off x="191730" y="5456384"/>
              <a:ext cx="66662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OTHAM-BOOK" panose="02000504050000020004" pitchFamily="2" charset="0"/>
                </a:rPr>
                <a:t>Discover how: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OTHAM-BOOK" panose="02000504050000020004" pitchFamily="2" charset="0"/>
                </a:rPr>
                <a:t>toastmasters.org/find-a-club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B640F26-8D8D-C948-A721-C338D8A91455}"/>
              </a:ext>
            </a:extLst>
          </p:cNvPr>
          <p:cNvSpPr txBox="1"/>
          <p:nvPr/>
        </p:nvSpPr>
        <p:spPr>
          <a:xfrm>
            <a:off x="7527851" y="935665"/>
            <a:ext cx="350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Topic Career</a:t>
            </a:r>
          </a:p>
          <a:p>
            <a:r>
              <a:rPr lang="en-US" dirty="0"/>
              <a:t>Call  to action find a club </a:t>
            </a:r>
          </a:p>
        </p:txBody>
      </p:sp>
    </p:spTree>
    <p:extLst>
      <p:ext uri="{BB962C8B-B14F-4D97-AF65-F5344CB8AC3E}">
        <p14:creationId xmlns:p14="http://schemas.microsoft.com/office/powerpoint/2010/main" val="376713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B640F26-8D8D-C948-A721-C338D8A91455}"/>
              </a:ext>
            </a:extLst>
          </p:cNvPr>
          <p:cNvSpPr txBox="1"/>
          <p:nvPr/>
        </p:nvSpPr>
        <p:spPr>
          <a:xfrm>
            <a:off x="7527851" y="935665"/>
            <a:ext cx="350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Topic Career</a:t>
            </a:r>
          </a:p>
          <a:p>
            <a:r>
              <a:rPr lang="en-US" dirty="0"/>
              <a:t>Call to action find a club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DFA05F-9D84-6843-BE7F-15E04F152531}"/>
              </a:ext>
            </a:extLst>
          </p:cNvPr>
          <p:cNvGrpSpPr/>
          <p:nvPr/>
        </p:nvGrpSpPr>
        <p:grpSpPr>
          <a:xfrm>
            <a:off x="0" y="-24288"/>
            <a:ext cx="6858000" cy="6882288"/>
            <a:chOff x="0" y="0"/>
            <a:chExt cx="6858000" cy="688228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388D045-1400-0940-82D4-524067DE70A3}"/>
                </a:ext>
              </a:extLst>
            </p:cNvPr>
            <p:cNvGrpSpPr/>
            <p:nvPr/>
          </p:nvGrpSpPr>
          <p:grpSpPr>
            <a:xfrm>
              <a:off x="0" y="0"/>
              <a:ext cx="6858000" cy="6882288"/>
              <a:chOff x="0" y="-24288"/>
              <a:chExt cx="6858000" cy="688228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CA49257-D507-CC4D-808B-F44F45BC5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770" r="2770"/>
              <a:stretch/>
            </p:blipFill>
            <p:spPr>
              <a:xfrm>
                <a:off x="0" y="-24288"/>
                <a:ext cx="6858000" cy="4814888"/>
              </a:xfrm>
              <a:prstGeom prst="rect">
                <a:avLst/>
              </a:prstGeom>
            </p:spPr>
          </p:pic>
          <p:pic>
            <p:nvPicPr>
              <p:cNvPr id="10" name="Picture 9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2F88E23B-4608-D140-893A-3BAE9AA3E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730" y="130972"/>
                <a:ext cx="1493290" cy="1239025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D761239-D287-BF40-B97C-4E7074A54062}"/>
                  </a:ext>
                </a:extLst>
              </p:cNvPr>
              <p:cNvSpPr/>
              <p:nvPr/>
            </p:nvSpPr>
            <p:spPr>
              <a:xfrm>
                <a:off x="0" y="4732812"/>
                <a:ext cx="6858000" cy="2125188"/>
              </a:xfrm>
              <a:prstGeom prst="rect">
                <a:avLst/>
              </a:prstGeom>
              <a:solidFill>
                <a:srgbClr val="004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AED9B4-BFF2-D94E-86E9-DFD9372C4AF8}"/>
                  </a:ext>
                </a:extLst>
              </p:cNvPr>
              <p:cNvSpPr txBox="1"/>
              <p:nvPr/>
            </p:nvSpPr>
            <p:spPr>
              <a:xfrm>
                <a:off x="0" y="4790600"/>
                <a:ext cx="6666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OTHAM-BOOK" panose="02000504050000020004" pitchFamily="2" charset="0"/>
                  </a:rPr>
                  <a:t>Thank you Toastmasters!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CEB93C-0582-EA4E-8ED1-D9B071F73BD2}"/>
                  </a:ext>
                </a:extLst>
              </p:cNvPr>
              <p:cNvSpPr txBox="1"/>
              <p:nvPr/>
            </p:nvSpPr>
            <p:spPr>
              <a:xfrm>
                <a:off x="0" y="5385912"/>
                <a:ext cx="66662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OTHAM-BOOK" panose="02000504050000020004" pitchFamily="2" charset="0"/>
                  </a:rPr>
                  <a:t>Discover how:</a:t>
                </a:r>
              </a:p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OTHAM-BOOK" panose="02000504050000020004" pitchFamily="2" charset="0"/>
                  </a:rPr>
                  <a:t>toastmasters.org/find-a-club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9ACF32-1DD3-C640-AC14-3138CE6D2CB2}"/>
                </a:ext>
              </a:extLst>
            </p:cNvPr>
            <p:cNvSpPr txBox="1"/>
            <p:nvPr/>
          </p:nvSpPr>
          <p:spPr>
            <a:xfrm>
              <a:off x="3880540" y="440178"/>
              <a:ext cx="27857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I became a better leader</a:t>
              </a:r>
              <a:endParaRPr lang="en-US" dirty="0">
                <a:solidFill>
                  <a:schemeClr val="bg1"/>
                </a:solidFill>
                <a:latin typeface="GOTHAM-BOOK" panose="0200050405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94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B640F26-8D8D-C948-A721-C338D8A91455}"/>
              </a:ext>
            </a:extLst>
          </p:cNvPr>
          <p:cNvSpPr txBox="1"/>
          <p:nvPr/>
        </p:nvSpPr>
        <p:spPr>
          <a:xfrm>
            <a:off x="7527851" y="935665"/>
            <a:ext cx="3508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Topic Career</a:t>
            </a:r>
          </a:p>
          <a:p>
            <a:r>
              <a:rPr lang="en-US" dirty="0"/>
              <a:t>Call to action – promo club</a:t>
            </a:r>
          </a:p>
          <a:p>
            <a:r>
              <a:rPr lang="en-US" dirty="0"/>
              <a:t>You can replace the text with your club name.</a:t>
            </a:r>
          </a:p>
          <a:p>
            <a:endParaRPr lang="en-US" dirty="0"/>
          </a:p>
          <a:p>
            <a:r>
              <a:rPr lang="en-US" dirty="0"/>
              <a:t>Group, save as jpeg.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E02900-47EF-8346-A0DB-F903041381FA}"/>
              </a:ext>
            </a:extLst>
          </p:cNvPr>
          <p:cNvGrpSpPr/>
          <p:nvPr/>
        </p:nvGrpSpPr>
        <p:grpSpPr>
          <a:xfrm>
            <a:off x="-174171" y="-24288"/>
            <a:ext cx="6858000" cy="6882288"/>
            <a:chOff x="0" y="0"/>
            <a:chExt cx="6858000" cy="688228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388D045-1400-0940-82D4-524067DE70A3}"/>
                </a:ext>
              </a:extLst>
            </p:cNvPr>
            <p:cNvGrpSpPr/>
            <p:nvPr/>
          </p:nvGrpSpPr>
          <p:grpSpPr>
            <a:xfrm>
              <a:off x="0" y="0"/>
              <a:ext cx="6858000" cy="6882288"/>
              <a:chOff x="0" y="-24288"/>
              <a:chExt cx="6858000" cy="688228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CA49257-D507-CC4D-808B-F44F45BC5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522" r="2522"/>
              <a:stretch/>
            </p:blipFill>
            <p:spPr>
              <a:xfrm>
                <a:off x="0" y="-24288"/>
                <a:ext cx="6858000" cy="4814888"/>
              </a:xfrm>
              <a:prstGeom prst="rect">
                <a:avLst/>
              </a:prstGeom>
            </p:spPr>
          </p:pic>
          <p:pic>
            <p:nvPicPr>
              <p:cNvPr id="10" name="Picture 9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2F88E23B-4608-D140-893A-3BAE9AA3E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730" y="130972"/>
                <a:ext cx="1493290" cy="1239025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D761239-D287-BF40-B97C-4E7074A54062}"/>
                  </a:ext>
                </a:extLst>
              </p:cNvPr>
              <p:cNvSpPr/>
              <p:nvPr/>
            </p:nvSpPr>
            <p:spPr>
              <a:xfrm>
                <a:off x="0" y="4732812"/>
                <a:ext cx="6858000" cy="2125188"/>
              </a:xfrm>
              <a:prstGeom prst="rect">
                <a:avLst/>
              </a:prstGeom>
              <a:solidFill>
                <a:srgbClr val="004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AED9B4-BFF2-D94E-86E9-DFD9372C4AF8}"/>
                  </a:ext>
                </a:extLst>
              </p:cNvPr>
              <p:cNvSpPr txBox="1"/>
              <p:nvPr/>
            </p:nvSpPr>
            <p:spPr>
              <a:xfrm>
                <a:off x="0" y="4790600"/>
                <a:ext cx="66662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GOTHAM-BOOK" panose="02000504050000020004" pitchFamily="2" charset="0"/>
                  </a:rPr>
                  <a:t>Open House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B99ADC-5A9B-5045-BF85-5A255E9C5FB8}"/>
                </a:ext>
              </a:extLst>
            </p:cNvPr>
            <p:cNvSpPr txBox="1"/>
            <p:nvPr/>
          </p:nvSpPr>
          <p:spPr>
            <a:xfrm>
              <a:off x="0" y="5640349"/>
              <a:ext cx="66662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OTHAM-BOOK" panose="02000504050000020004" pitchFamily="2" charset="0"/>
                </a:rPr>
                <a:t>Learn How To Find Your Voice and Make a Difference!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530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B640F26-8D8D-C948-A721-C338D8A91455}"/>
              </a:ext>
            </a:extLst>
          </p:cNvPr>
          <p:cNvSpPr txBox="1"/>
          <p:nvPr/>
        </p:nvSpPr>
        <p:spPr>
          <a:xfrm>
            <a:off x="7527851" y="935665"/>
            <a:ext cx="350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Topic Career</a:t>
            </a:r>
          </a:p>
          <a:p>
            <a:r>
              <a:rPr lang="en-US" dirty="0"/>
              <a:t>Call to action – promo club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75F158-C44E-9C46-BCD3-EBDE5E26E5E4}"/>
              </a:ext>
            </a:extLst>
          </p:cNvPr>
          <p:cNvGrpSpPr/>
          <p:nvPr/>
        </p:nvGrpSpPr>
        <p:grpSpPr>
          <a:xfrm>
            <a:off x="0" y="-24288"/>
            <a:ext cx="6858000" cy="6882288"/>
            <a:chOff x="0" y="-12144"/>
            <a:chExt cx="6858000" cy="68822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08B8D42-F9D2-134F-9CB0-3F5D1AFDEBED}"/>
                </a:ext>
              </a:extLst>
            </p:cNvPr>
            <p:cNvGrpSpPr/>
            <p:nvPr/>
          </p:nvGrpSpPr>
          <p:grpSpPr>
            <a:xfrm>
              <a:off x="0" y="-12144"/>
              <a:ext cx="6858000" cy="6882288"/>
              <a:chOff x="0" y="0"/>
              <a:chExt cx="6858000" cy="6882288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C388D045-1400-0940-82D4-524067DE70A3}"/>
                  </a:ext>
                </a:extLst>
              </p:cNvPr>
              <p:cNvGrpSpPr/>
              <p:nvPr/>
            </p:nvGrpSpPr>
            <p:grpSpPr>
              <a:xfrm>
                <a:off x="0" y="0"/>
                <a:ext cx="6858000" cy="6882288"/>
                <a:chOff x="0" y="-24288"/>
                <a:chExt cx="6858000" cy="6882288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9CA49257-D507-CC4D-808B-F44F45BC57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l="2522" r="2522"/>
                <a:stretch/>
              </p:blipFill>
              <p:spPr>
                <a:xfrm>
                  <a:off x="0" y="-24288"/>
                  <a:ext cx="6858000" cy="4814888"/>
                </a:xfrm>
                <a:prstGeom prst="rect">
                  <a:avLst/>
                </a:prstGeom>
              </p:spPr>
            </p:pic>
            <p:pic>
              <p:nvPicPr>
                <p:cNvPr id="10" name="Picture 9" descr="Logo, company name&#10;&#10;Description automatically generated">
                  <a:extLst>
                    <a:ext uri="{FF2B5EF4-FFF2-40B4-BE49-F238E27FC236}">
                      <a16:creationId xmlns:a16="http://schemas.microsoft.com/office/drawing/2014/main" id="{2F88E23B-4608-D140-893A-3BAE9AA3E6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1730" y="130972"/>
                  <a:ext cx="1493290" cy="1239025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D761239-D287-BF40-B97C-4E7074A54062}"/>
                    </a:ext>
                  </a:extLst>
                </p:cNvPr>
                <p:cNvSpPr/>
                <p:nvPr/>
              </p:nvSpPr>
              <p:spPr>
                <a:xfrm>
                  <a:off x="0" y="4732812"/>
                  <a:ext cx="6858000" cy="2125188"/>
                </a:xfrm>
                <a:prstGeom prst="rect">
                  <a:avLst/>
                </a:prstGeom>
                <a:solidFill>
                  <a:srgbClr val="0041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E49E59-AFAB-7340-B8A3-68933B25B8C7}"/>
                  </a:ext>
                </a:extLst>
              </p:cNvPr>
              <p:cNvSpPr txBox="1"/>
              <p:nvPr/>
            </p:nvSpPr>
            <p:spPr>
              <a:xfrm>
                <a:off x="191730" y="2664219"/>
                <a:ext cx="274397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GOTHAM-BOOK" panose="02000504050000020004" pitchFamily="2" charset="0"/>
                  </a:rPr>
                  <a:t>I became a better team player</a:t>
                </a:r>
                <a:endParaRPr lang="en-US" dirty="0">
                  <a:solidFill>
                    <a:schemeClr val="bg1"/>
                  </a:solidFill>
                  <a:latin typeface="GOTHAM-BOOK" panose="02000504050000020004" pitchFamily="2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D741A5-6080-E646-960F-12A6BA37E361}"/>
                </a:ext>
              </a:extLst>
            </p:cNvPr>
            <p:cNvSpPr txBox="1"/>
            <p:nvPr/>
          </p:nvSpPr>
          <p:spPr>
            <a:xfrm>
              <a:off x="0" y="4814888"/>
              <a:ext cx="6666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OTHAM-BOOK" panose="02000504050000020004" pitchFamily="2" charset="0"/>
                </a:rPr>
                <a:t>Thank you Toastmasters!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B5438A-1C68-1641-83C1-E2AEF6E0D685}"/>
                </a:ext>
              </a:extLst>
            </p:cNvPr>
            <p:cNvSpPr txBox="1"/>
            <p:nvPr/>
          </p:nvSpPr>
          <p:spPr>
            <a:xfrm>
              <a:off x="0" y="5410200"/>
              <a:ext cx="66662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OTHAM-BOOK" panose="02000504050000020004" pitchFamily="2" charset="0"/>
                </a:rPr>
                <a:t>Discover how: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OTHAM-BOOK" panose="02000504050000020004" pitchFamily="2" charset="0"/>
                </a:rPr>
                <a:t>toastmasters.org/find-a-club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017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B640F26-8D8D-C948-A721-C338D8A91455}"/>
              </a:ext>
            </a:extLst>
          </p:cNvPr>
          <p:cNvSpPr txBox="1"/>
          <p:nvPr/>
        </p:nvSpPr>
        <p:spPr>
          <a:xfrm>
            <a:off x="7527851" y="935665"/>
            <a:ext cx="350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Topic Career/presenter</a:t>
            </a:r>
          </a:p>
          <a:p>
            <a:r>
              <a:rPr lang="en-US" dirty="0"/>
              <a:t>Call to action – promo club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970658-ACCF-9643-A844-0346A33AB805}"/>
              </a:ext>
            </a:extLst>
          </p:cNvPr>
          <p:cNvGrpSpPr/>
          <p:nvPr/>
        </p:nvGrpSpPr>
        <p:grpSpPr>
          <a:xfrm>
            <a:off x="0" y="-24288"/>
            <a:ext cx="6858000" cy="6882288"/>
            <a:chOff x="0" y="-24288"/>
            <a:chExt cx="6858000" cy="688228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388D045-1400-0940-82D4-524067DE70A3}"/>
                </a:ext>
              </a:extLst>
            </p:cNvPr>
            <p:cNvGrpSpPr/>
            <p:nvPr/>
          </p:nvGrpSpPr>
          <p:grpSpPr>
            <a:xfrm>
              <a:off x="0" y="-24288"/>
              <a:ext cx="6858000" cy="6882288"/>
              <a:chOff x="0" y="-24288"/>
              <a:chExt cx="6858000" cy="688228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CA49257-D507-CC4D-808B-F44F45BC5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522" r="2522"/>
              <a:stretch/>
            </p:blipFill>
            <p:spPr>
              <a:xfrm>
                <a:off x="0" y="-24288"/>
                <a:ext cx="6858000" cy="4814888"/>
              </a:xfrm>
              <a:prstGeom prst="rect">
                <a:avLst/>
              </a:prstGeom>
            </p:spPr>
          </p:pic>
          <p:pic>
            <p:nvPicPr>
              <p:cNvPr id="10" name="Picture 9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2F88E23B-4608-D140-893A-3BAE9AA3E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730" y="130972"/>
                <a:ext cx="1493290" cy="1239025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D761239-D287-BF40-B97C-4E7074A54062}"/>
                  </a:ext>
                </a:extLst>
              </p:cNvPr>
              <p:cNvSpPr/>
              <p:nvPr/>
            </p:nvSpPr>
            <p:spPr>
              <a:xfrm>
                <a:off x="0" y="4732812"/>
                <a:ext cx="6858000" cy="2125188"/>
              </a:xfrm>
              <a:prstGeom prst="rect">
                <a:avLst/>
              </a:prstGeom>
              <a:solidFill>
                <a:srgbClr val="004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D741A5-6080-E646-960F-12A6BA37E361}"/>
                </a:ext>
              </a:extLst>
            </p:cNvPr>
            <p:cNvSpPr txBox="1"/>
            <p:nvPr/>
          </p:nvSpPr>
          <p:spPr>
            <a:xfrm>
              <a:off x="0" y="4802744"/>
              <a:ext cx="6666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OTHAM-BOOK" panose="02000504050000020004" pitchFamily="2" charset="0"/>
                </a:rPr>
                <a:t>Thank you Toastmasters!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B5438A-1C68-1641-83C1-E2AEF6E0D685}"/>
                </a:ext>
              </a:extLst>
            </p:cNvPr>
            <p:cNvSpPr txBox="1"/>
            <p:nvPr/>
          </p:nvSpPr>
          <p:spPr>
            <a:xfrm>
              <a:off x="0" y="5398056"/>
              <a:ext cx="66662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OTHAM-BOOK" panose="02000504050000020004" pitchFamily="2" charset="0"/>
                </a:rPr>
                <a:t>Discover how: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OTHAM-BOOK" panose="02000504050000020004" pitchFamily="2" charset="0"/>
                </a:rPr>
                <a:t>toastmasters.org/find-a-club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E49E59-AFAB-7340-B8A3-68933B25B8C7}"/>
                </a:ext>
              </a:extLst>
            </p:cNvPr>
            <p:cNvSpPr txBox="1"/>
            <p:nvPr/>
          </p:nvSpPr>
          <p:spPr>
            <a:xfrm>
              <a:off x="957881" y="3013501"/>
              <a:ext cx="16604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GOTHAM-BOOK" panose="02000504050000020004" pitchFamily="2" charset="0"/>
                </a:rPr>
                <a:t>I became a better presenter</a:t>
              </a:r>
              <a:endParaRPr lang="en-US" sz="1100" b="1" dirty="0">
                <a:solidFill>
                  <a:schemeClr val="bg1"/>
                </a:solidFill>
                <a:latin typeface="GOTHAM-BOOK" panose="0200050405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964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B640F26-8D8D-C948-A721-C338D8A91455}"/>
              </a:ext>
            </a:extLst>
          </p:cNvPr>
          <p:cNvSpPr txBox="1"/>
          <p:nvPr/>
        </p:nvSpPr>
        <p:spPr>
          <a:xfrm>
            <a:off x="7527851" y="935665"/>
            <a:ext cx="3508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Instagram</a:t>
            </a:r>
          </a:p>
          <a:p>
            <a:r>
              <a:rPr lang="en-US" dirty="0"/>
              <a:t>Topic Career/influence </a:t>
            </a:r>
          </a:p>
          <a:p>
            <a:r>
              <a:rPr lang="en-US" dirty="0"/>
              <a:t>Call to action – promo club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367128-809E-2F42-ACC0-9C1EF2FADE3B}"/>
              </a:ext>
            </a:extLst>
          </p:cNvPr>
          <p:cNvGrpSpPr/>
          <p:nvPr/>
        </p:nvGrpSpPr>
        <p:grpSpPr>
          <a:xfrm>
            <a:off x="0" y="-100488"/>
            <a:ext cx="6858000" cy="6882288"/>
            <a:chOff x="0" y="-12144"/>
            <a:chExt cx="6858000" cy="68822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E2F7216-B4C8-7F4E-93BF-6DBF65852FB4}"/>
                </a:ext>
              </a:extLst>
            </p:cNvPr>
            <p:cNvGrpSpPr/>
            <p:nvPr/>
          </p:nvGrpSpPr>
          <p:grpSpPr>
            <a:xfrm>
              <a:off x="0" y="-12144"/>
              <a:ext cx="6858000" cy="6882288"/>
              <a:chOff x="0" y="0"/>
              <a:chExt cx="6858000" cy="6882288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C388D045-1400-0940-82D4-524067DE70A3}"/>
                  </a:ext>
                </a:extLst>
              </p:cNvPr>
              <p:cNvGrpSpPr/>
              <p:nvPr/>
            </p:nvGrpSpPr>
            <p:grpSpPr>
              <a:xfrm>
                <a:off x="0" y="0"/>
                <a:ext cx="6858000" cy="6882288"/>
                <a:chOff x="0" y="-24288"/>
                <a:chExt cx="6858000" cy="6882288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9CA49257-D507-CC4D-808B-F44F45BC57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l="2522" r="2522"/>
                <a:stretch/>
              </p:blipFill>
              <p:spPr>
                <a:xfrm>
                  <a:off x="0" y="-24288"/>
                  <a:ext cx="6858000" cy="4814888"/>
                </a:xfrm>
                <a:prstGeom prst="rect">
                  <a:avLst/>
                </a:prstGeom>
              </p:spPr>
            </p:pic>
            <p:pic>
              <p:nvPicPr>
                <p:cNvPr id="10" name="Picture 9" descr="Logo, company name&#10;&#10;Description automatically generated">
                  <a:extLst>
                    <a:ext uri="{FF2B5EF4-FFF2-40B4-BE49-F238E27FC236}">
                      <a16:creationId xmlns:a16="http://schemas.microsoft.com/office/drawing/2014/main" id="{2F88E23B-4608-D140-893A-3BAE9AA3E6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1730" y="130972"/>
                  <a:ext cx="1493290" cy="1239025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D761239-D287-BF40-B97C-4E7074A54062}"/>
                    </a:ext>
                  </a:extLst>
                </p:cNvPr>
                <p:cNvSpPr/>
                <p:nvPr/>
              </p:nvSpPr>
              <p:spPr>
                <a:xfrm>
                  <a:off x="0" y="4732812"/>
                  <a:ext cx="6858000" cy="2125188"/>
                </a:xfrm>
                <a:prstGeom prst="rect">
                  <a:avLst/>
                </a:prstGeom>
                <a:solidFill>
                  <a:srgbClr val="0041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E49E59-AFAB-7340-B8A3-68933B25B8C7}"/>
                  </a:ext>
                </a:extLst>
              </p:cNvPr>
              <p:cNvSpPr txBox="1"/>
              <p:nvPr/>
            </p:nvSpPr>
            <p:spPr>
              <a:xfrm>
                <a:off x="191730" y="1686053"/>
                <a:ext cx="290439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GOTHAM-BOOK" panose="02000504050000020004" pitchFamily="2" charset="0"/>
                  </a:rPr>
                  <a:t>I learned how to influence and inspire</a:t>
                </a:r>
                <a:endParaRPr lang="en-US" b="1" dirty="0">
                  <a:solidFill>
                    <a:schemeClr val="bg1"/>
                  </a:solidFill>
                  <a:latin typeface="GOTHAM-BOOK" panose="02000504050000020004" pitchFamily="2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D741A5-6080-E646-960F-12A6BA37E361}"/>
                </a:ext>
              </a:extLst>
            </p:cNvPr>
            <p:cNvSpPr txBox="1"/>
            <p:nvPr/>
          </p:nvSpPr>
          <p:spPr>
            <a:xfrm>
              <a:off x="0" y="4814888"/>
              <a:ext cx="6666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OTHAM-BOOK" panose="02000504050000020004" pitchFamily="2" charset="0"/>
                </a:rPr>
                <a:t>Thank you Toastmasters!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B5438A-1C68-1641-83C1-E2AEF6E0D685}"/>
                </a:ext>
              </a:extLst>
            </p:cNvPr>
            <p:cNvSpPr txBox="1"/>
            <p:nvPr/>
          </p:nvSpPr>
          <p:spPr>
            <a:xfrm>
              <a:off x="0" y="5410200"/>
              <a:ext cx="66662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OTHAM-BOOK" panose="02000504050000020004" pitchFamily="2" charset="0"/>
                </a:rPr>
                <a:t>Discover how: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OTHAM-BOOK" panose="02000504050000020004" pitchFamily="2" charset="0"/>
                </a:rPr>
                <a:t>toastmasters.org/find-a-club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39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AC89-427B-324D-BB44-E8DEB64D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4A7A0-3081-BD4F-88AD-1172944B9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 the TM Brand Manual </a:t>
            </a:r>
          </a:p>
          <a:p>
            <a:r>
              <a:rPr lang="en-US" dirty="0"/>
              <a:t>Install brand preferred fonts Gotham </a:t>
            </a:r>
          </a:p>
        </p:txBody>
      </p:sp>
    </p:spTree>
    <p:extLst>
      <p:ext uri="{BB962C8B-B14F-4D97-AF65-F5344CB8AC3E}">
        <p14:creationId xmlns:p14="http://schemas.microsoft.com/office/powerpoint/2010/main" val="453075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B640F26-8D8D-C948-A721-C338D8A91455}"/>
              </a:ext>
            </a:extLst>
          </p:cNvPr>
          <p:cNvSpPr txBox="1"/>
          <p:nvPr/>
        </p:nvSpPr>
        <p:spPr>
          <a:xfrm>
            <a:off x="7527851" y="935665"/>
            <a:ext cx="3508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Instagram</a:t>
            </a:r>
          </a:p>
          <a:p>
            <a:r>
              <a:rPr lang="en-US" dirty="0"/>
              <a:t>Topic Career/Mentor </a:t>
            </a:r>
          </a:p>
          <a:p>
            <a:r>
              <a:rPr lang="en-US" dirty="0"/>
              <a:t>Call to action – promo club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2C429D-DFF7-1148-84E1-21001EF62AC6}"/>
              </a:ext>
            </a:extLst>
          </p:cNvPr>
          <p:cNvGrpSpPr/>
          <p:nvPr/>
        </p:nvGrpSpPr>
        <p:grpSpPr>
          <a:xfrm>
            <a:off x="0" y="-16486"/>
            <a:ext cx="7049733" cy="6874486"/>
            <a:chOff x="0" y="-16486"/>
            <a:chExt cx="7049733" cy="68744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826F7EF-9B7B-DA42-A712-8EC34FE7B16A}"/>
                </a:ext>
              </a:extLst>
            </p:cNvPr>
            <p:cNvGrpSpPr/>
            <p:nvPr/>
          </p:nvGrpSpPr>
          <p:grpSpPr>
            <a:xfrm>
              <a:off x="0" y="-16486"/>
              <a:ext cx="7049733" cy="6874486"/>
              <a:chOff x="20650" y="-8243"/>
              <a:chExt cx="7049733" cy="6874486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C388D045-1400-0940-82D4-524067DE70A3}"/>
                  </a:ext>
                </a:extLst>
              </p:cNvPr>
              <p:cNvGrpSpPr/>
              <p:nvPr/>
            </p:nvGrpSpPr>
            <p:grpSpPr>
              <a:xfrm>
                <a:off x="20650" y="-8243"/>
                <a:ext cx="6858002" cy="6874486"/>
                <a:chOff x="-2" y="-16486"/>
                <a:chExt cx="6858002" cy="6874486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9CA49257-D507-CC4D-808B-F44F45BC57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7253" r="22026"/>
                <a:stretch/>
              </p:blipFill>
              <p:spPr>
                <a:xfrm>
                  <a:off x="-2" y="-16486"/>
                  <a:ext cx="6858001" cy="6464902"/>
                </a:xfrm>
                <a:prstGeom prst="rect">
                  <a:avLst/>
                </a:prstGeom>
              </p:spPr>
            </p:pic>
            <p:pic>
              <p:nvPicPr>
                <p:cNvPr id="10" name="Picture 9" descr="Logo, company name&#10;&#10;Description automatically generated">
                  <a:extLst>
                    <a:ext uri="{FF2B5EF4-FFF2-40B4-BE49-F238E27FC236}">
                      <a16:creationId xmlns:a16="http://schemas.microsoft.com/office/drawing/2014/main" id="{2F88E23B-4608-D140-893A-3BAE9AA3E6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1730" y="130972"/>
                  <a:ext cx="1493290" cy="1239025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D761239-D287-BF40-B97C-4E7074A54062}"/>
                    </a:ext>
                  </a:extLst>
                </p:cNvPr>
                <p:cNvSpPr/>
                <p:nvPr/>
              </p:nvSpPr>
              <p:spPr>
                <a:xfrm>
                  <a:off x="0" y="4732812"/>
                  <a:ext cx="6858000" cy="2125188"/>
                </a:xfrm>
                <a:prstGeom prst="rect">
                  <a:avLst/>
                </a:prstGeom>
                <a:solidFill>
                  <a:srgbClr val="0041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E49E59-AFAB-7340-B8A3-68933B25B8C7}"/>
                  </a:ext>
                </a:extLst>
              </p:cNvPr>
              <p:cNvSpPr txBox="1"/>
              <p:nvPr/>
            </p:nvSpPr>
            <p:spPr>
              <a:xfrm>
                <a:off x="4883872" y="401341"/>
                <a:ext cx="21865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4165"/>
                    </a:solidFill>
                    <a:latin typeface="GOTHAM-BOOK" panose="02000504050000020004" pitchFamily="2" charset="0"/>
                  </a:rPr>
                  <a:t>My mentor makes the difference</a:t>
                </a:r>
                <a:endParaRPr lang="en-US" sz="1600" b="1" dirty="0">
                  <a:solidFill>
                    <a:srgbClr val="004165"/>
                  </a:solidFill>
                  <a:latin typeface="GOTHAM-BOOK" panose="02000504050000020004" pitchFamily="2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D741A5-6080-E646-960F-12A6BA37E361}"/>
                </a:ext>
              </a:extLst>
            </p:cNvPr>
            <p:cNvSpPr txBox="1"/>
            <p:nvPr/>
          </p:nvSpPr>
          <p:spPr>
            <a:xfrm>
              <a:off x="0" y="4827032"/>
              <a:ext cx="6666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OTHAM-BOOK" panose="02000504050000020004" pitchFamily="2" charset="0"/>
                </a:rPr>
                <a:t>Thank you Toastmasters!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B5438A-1C68-1641-83C1-E2AEF6E0D685}"/>
                </a:ext>
              </a:extLst>
            </p:cNvPr>
            <p:cNvSpPr txBox="1"/>
            <p:nvPr/>
          </p:nvSpPr>
          <p:spPr>
            <a:xfrm>
              <a:off x="0" y="5422344"/>
              <a:ext cx="66662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OTHAM-BOOK" panose="02000504050000020004" pitchFamily="2" charset="0"/>
                </a:rPr>
                <a:t>Discover how: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OTHAM-BOOK" panose="02000504050000020004" pitchFamily="2" charset="0"/>
                </a:rPr>
                <a:t>toastmasters.org/find-a-club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529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B640F26-8D8D-C948-A721-C338D8A91455}"/>
              </a:ext>
            </a:extLst>
          </p:cNvPr>
          <p:cNvSpPr txBox="1"/>
          <p:nvPr/>
        </p:nvSpPr>
        <p:spPr>
          <a:xfrm>
            <a:off x="7527851" y="935665"/>
            <a:ext cx="3508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Instagram</a:t>
            </a:r>
          </a:p>
          <a:p>
            <a:r>
              <a:rPr lang="en-US" dirty="0"/>
              <a:t>Design Event,</a:t>
            </a:r>
          </a:p>
          <a:p>
            <a:endParaRPr lang="en-US" dirty="0"/>
          </a:p>
          <a:p>
            <a:r>
              <a:rPr lang="en-US" dirty="0"/>
              <a:t>Register here</a:t>
            </a:r>
          </a:p>
          <a:p>
            <a:r>
              <a:rPr lang="en-US" dirty="0"/>
              <a:t>https://</a:t>
            </a:r>
            <a:r>
              <a:rPr lang="en-US" dirty="0" err="1"/>
              <a:t>www.eventbrite.com</a:t>
            </a:r>
            <a:r>
              <a:rPr lang="en-US" dirty="0"/>
              <a:t>/e/branding-creating-brand-communication-with-canva-tickets-174814273197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02B415-2987-3C42-A8FA-78BE322E5B35}"/>
              </a:ext>
            </a:extLst>
          </p:cNvPr>
          <p:cNvGrpSpPr/>
          <p:nvPr/>
        </p:nvGrpSpPr>
        <p:grpSpPr>
          <a:xfrm>
            <a:off x="-2" y="0"/>
            <a:ext cx="7002381" cy="6874486"/>
            <a:chOff x="-2" y="0"/>
            <a:chExt cx="7002381" cy="68744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55FB92F-F6BE-3040-974A-DDA6A7B61C42}"/>
                </a:ext>
              </a:extLst>
            </p:cNvPr>
            <p:cNvGrpSpPr/>
            <p:nvPr/>
          </p:nvGrpSpPr>
          <p:grpSpPr>
            <a:xfrm>
              <a:off x="-2" y="0"/>
              <a:ext cx="6858002" cy="6874486"/>
              <a:chOff x="-2" y="-8243"/>
              <a:chExt cx="6858002" cy="6874486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C388D045-1400-0940-82D4-524067DE70A3}"/>
                  </a:ext>
                </a:extLst>
              </p:cNvPr>
              <p:cNvGrpSpPr/>
              <p:nvPr/>
            </p:nvGrpSpPr>
            <p:grpSpPr>
              <a:xfrm>
                <a:off x="-2" y="-8243"/>
                <a:ext cx="6858002" cy="6874486"/>
                <a:chOff x="-2" y="-16486"/>
                <a:chExt cx="6858002" cy="6874486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9CA49257-D507-CC4D-808B-F44F45BC57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t="2197" b="2197"/>
                <a:stretch/>
              </p:blipFill>
              <p:spPr>
                <a:xfrm>
                  <a:off x="-2" y="-16486"/>
                  <a:ext cx="6858001" cy="6464902"/>
                </a:xfrm>
                <a:prstGeom prst="rect">
                  <a:avLst/>
                </a:prstGeom>
              </p:spPr>
            </p:pic>
            <p:pic>
              <p:nvPicPr>
                <p:cNvPr id="10" name="Picture 9" descr="Logo, company name&#10;&#10;Description automatically generated">
                  <a:extLst>
                    <a:ext uri="{FF2B5EF4-FFF2-40B4-BE49-F238E27FC236}">
                      <a16:creationId xmlns:a16="http://schemas.microsoft.com/office/drawing/2014/main" id="{2F88E23B-4608-D140-893A-3BAE9AA3E6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1730" y="130972"/>
                  <a:ext cx="1493290" cy="1239025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D761239-D287-BF40-B97C-4E7074A54062}"/>
                    </a:ext>
                  </a:extLst>
                </p:cNvPr>
                <p:cNvSpPr/>
                <p:nvPr/>
              </p:nvSpPr>
              <p:spPr>
                <a:xfrm>
                  <a:off x="0" y="4732812"/>
                  <a:ext cx="6858000" cy="2125188"/>
                </a:xfrm>
                <a:prstGeom prst="rect">
                  <a:avLst/>
                </a:prstGeom>
                <a:solidFill>
                  <a:srgbClr val="0041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D741A5-6080-E646-960F-12A6BA37E361}"/>
                  </a:ext>
                </a:extLst>
              </p:cNvPr>
              <p:cNvSpPr txBox="1"/>
              <p:nvPr/>
            </p:nvSpPr>
            <p:spPr>
              <a:xfrm>
                <a:off x="481263" y="4831858"/>
                <a:ext cx="561473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OTHAM-BOOK" panose="02000504050000020004" pitchFamily="2" charset="0"/>
                  </a:rPr>
                  <a:t>Creating Brand Communication with CANVA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B5438A-1C68-1641-83C1-E2AEF6E0D685}"/>
                  </a:ext>
                </a:extLst>
              </p:cNvPr>
              <p:cNvSpPr txBox="1"/>
              <p:nvPr/>
            </p:nvSpPr>
            <p:spPr>
              <a:xfrm>
                <a:off x="-1" y="5933439"/>
                <a:ext cx="6858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OTHAM-BOOK" panose="02000504050000020004" pitchFamily="2" charset="0"/>
                  </a:rPr>
                  <a:t>October 23, 2021, 9-11AM pst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90D919-2235-FF45-849B-F302DD39B35C}"/>
                </a:ext>
              </a:extLst>
            </p:cNvPr>
            <p:cNvSpPr txBox="1"/>
            <p:nvPr/>
          </p:nvSpPr>
          <p:spPr>
            <a:xfrm>
              <a:off x="4130788" y="1728318"/>
              <a:ext cx="28715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4165"/>
                  </a:solidFill>
                  <a:latin typeface="GOTHAM-BOOK" panose="02000504050000020004" pitchFamily="2" charset="0"/>
                </a:rPr>
                <a:t>Special Guest:</a:t>
              </a:r>
            </a:p>
            <a:p>
              <a:r>
                <a:rPr lang="en-US" b="1" dirty="0">
                  <a:solidFill>
                    <a:srgbClr val="004165"/>
                  </a:solidFill>
                  <a:latin typeface="GOTHAM-BOOK" panose="02000504050000020004" pitchFamily="2" charset="0"/>
                </a:rPr>
                <a:t>Cajetan Barretto, DTM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33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0615D9-7811-EF4D-A140-C7F93FAF2A2F}"/>
              </a:ext>
            </a:extLst>
          </p:cNvPr>
          <p:cNvSpPr/>
          <p:nvPr/>
        </p:nvSpPr>
        <p:spPr>
          <a:xfrm>
            <a:off x="397195" y="1960937"/>
            <a:ext cx="588052" cy="588052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F26F5-BBDC-3E41-A06F-380FDB148DD5}"/>
              </a:ext>
            </a:extLst>
          </p:cNvPr>
          <p:cNvSpPr/>
          <p:nvPr/>
        </p:nvSpPr>
        <p:spPr>
          <a:xfrm>
            <a:off x="2779194" y="1905326"/>
            <a:ext cx="585216" cy="58521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011E7-BFF0-4749-8C8F-601ACC64C499}"/>
              </a:ext>
            </a:extLst>
          </p:cNvPr>
          <p:cNvSpPr/>
          <p:nvPr/>
        </p:nvSpPr>
        <p:spPr>
          <a:xfrm>
            <a:off x="400031" y="3176681"/>
            <a:ext cx="585216" cy="585216"/>
          </a:xfrm>
          <a:prstGeom prst="rect">
            <a:avLst/>
          </a:prstGeom>
          <a:solidFill>
            <a:srgbClr val="A9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9D06D-C87E-AA43-B1B3-B94C94BEA86F}"/>
              </a:ext>
            </a:extLst>
          </p:cNvPr>
          <p:cNvSpPr/>
          <p:nvPr/>
        </p:nvSpPr>
        <p:spPr>
          <a:xfrm>
            <a:off x="2779194" y="3163007"/>
            <a:ext cx="585216" cy="585216"/>
          </a:xfrm>
          <a:prstGeom prst="rect">
            <a:avLst/>
          </a:prstGeom>
          <a:solidFill>
            <a:srgbClr val="F2D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670631-F975-5B41-B7A8-55EC6E4BABC6}"/>
              </a:ext>
            </a:extLst>
          </p:cNvPr>
          <p:cNvSpPr txBox="1"/>
          <p:nvPr/>
        </p:nvSpPr>
        <p:spPr>
          <a:xfrm>
            <a:off x="300923" y="1083031"/>
            <a:ext cx="442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Digital Use: RGB= Red, Green, Blue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68F434-4E8E-B747-B2AC-F01704039B3C}"/>
              </a:ext>
            </a:extLst>
          </p:cNvPr>
          <p:cNvSpPr txBox="1"/>
          <p:nvPr/>
        </p:nvSpPr>
        <p:spPr>
          <a:xfrm>
            <a:off x="1053263" y="1819656"/>
            <a:ext cx="1281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R= 119</a:t>
            </a:r>
          </a:p>
          <a:p>
            <a:r>
              <a:rPr lang="en-US" sz="1400" dirty="0"/>
              <a:t>G=36 </a:t>
            </a:r>
          </a:p>
          <a:p>
            <a:r>
              <a:rPr lang="en-US" sz="1400" dirty="0"/>
              <a:t>B=50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19F401-B1D0-0445-978D-10E7197CDC89}"/>
              </a:ext>
            </a:extLst>
          </p:cNvPr>
          <p:cNvSpPr txBox="1"/>
          <p:nvPr/>
        </p:nvSpPr>
        <p:spPr>
          <a:xfrm>
            <a:off x="6176917" y="492879"/>
            <a:ext cx="5719485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Show Me:</a:t>
            </a:r>
          </a:p>
          <a:p>
            <a:r>
              <a:rPr lang="en-US" dirty="0">
                <a:cs typeface="Arial" panose="020B0604020202020204" pitchFamily="34" charset="0"/>
              </a:rPr>
              <a:t>How to change a shape color to match brand?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5C56BF-5BF6-E048-B6F8-629D909B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268" y="3167835"/>
            <a:ext cx="1608850" cy="23640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A20A8C-656A-E948-9F73-A451705940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31" b="1872"/>
          <a:stretch/>
        </p:blipFill>
        <p:spPr>
          <a:xfrm>
            <a:off x="9157435" y="2456986"/>
            <a:ext cx="1848358" cy="34301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538EA1-BEB6-6A41-9D1D-417A2E702E51}"/>
              </a:ext>
            </a:extLst>
          </p:cNvPr>
          <p:cNvSpPr txBox="1"/>
          <p:nvPr/>
        </p:nvSpPr>
        <p:spPr>
          <a:xfrm>
            <a:off x="3441001" y="1962156"/>
            <a:ext cx="1281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R= 0</a:t>
            </a:r>
          </a:p>
          <a:p>
            <a:r>
              <a:rPr lang="en-US" sz="1400" dirty="0"/>
              <a:t>G=65 </a:t>
            </a:r>
          </a:p>
          <a:p>
            <a:r>
              <a:rPr lang="en-US" sz="1400" dirty="0"/>
              <a:t>B=101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C4AA01-F262-F54B-AC87-6596384B34CC}"/>
              </a:ext>
            </a:extLst>
          </p:cNvPr>
          <p:cNvSpPr txBox="1"/>
          <p:nvPr/>
        </p:nvSpPr>
        <p:spPr>
          <a:xfrm>
            <a:off x="266700" y="1489207"/>
            <a:ext cx="222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True Maroon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3C7345-FC97-4B45-BED3-F6EC478B35C8}"/>
              </a:ext>
            </a:extLst>
          </p:cNvPr>
          <p:cNvSpPr txBox="1"/>
          <p:nvPr/>
        </p:nvSpPr>
        <p:spPr>
          <a:xfrm>
            <a:off x="2670269" y="1506975"/>
            <a:ext cx="1541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Loyal Blue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043D28-1B77-8546-A51A-EB029F47BDC0}"/>
              </a:ext>
            </a:extLst>
          </p:cNvPr>
          <p:cNvSpPr txBox="1"/>
          <p:nvPr/>
        </p:nvSpPr>
        <p:spPr>
          <a:xfrm>
            <a:off x="300923" y="2813025"/>
            <a:ext cx="1541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Cool Gray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40EE4B-D14C-8F43-A981-FB37AFCC68EA}"/>
              </a:ext>
            </a:extLst>
          </p:cNvPr>
          <p:cNvSpPr txBox="1"/>
          <p:nvPr/>
        </p:nvSpPr>
        <p:spPr>
          <a:xfrm>
            <a:off x="2646037" y="2820226"/>
            <a:ext cx="1872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Happy Yellow*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9E3075-1B61-D54E-82A4-A5098C310148}"/>
              </a:ext>
            </a:extLst>
          </p:cNvPr>
          <p:cNvSpPr txBox="1"/>
          <p:nvPr/>
        </p:nvSpPr>
        <p:spPr>
          <a:xfrm>
            <a:off x="1053263" y="3109718"/>
            <a:ext cx="1281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R= 169</a:t>
            </a:r>
          </a:p>
          <a:p>
            <a:r>
              <a:rPr lang="en-US" sz="1400" dirty="0"/>
              <a:t>G=178 </a:t>
            </a:r>
          </a:p>
          <a:p>
            <a:r>
              <a:rPr lang="en-US" sz="1400" dirty="0"/>
              <a:t>B=177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B4EDCA-9A0E-A94D-988E-0EDF56BF064A}"/>
              </a:ext>
            </a:extLst>
          </p:cNvPr>
          <p:cNvSpPr txBox="1"/>
          <p:nvPr/>
        </p:nvSpPr>
        <p:spPr>
          <a:xfrm>
            <a:off x="3386349" y="3110210"/>
            <a:ext cx="1281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R= 242</a:t>
            </a:r>
          </a:p>
          <a:p>
            <a:r>
              <a:rPr lang="en-US" sz="1400" dirty="0"/>
              <a:t>G=223</a:t>
            </a:r>
          </a:p>
          <a:p>
            <a:r>
              <a:rPr lang="en-US" sz="1400" dirty="0"/>
              <a:t>B=116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469F75C4-4034-CF4B-A0BD-6114DB38439B}"/>
              </a:ext>
            </a:extLst>
          </p:cNvPr>
          <p:cNvSpPr/>
          <p:nvPr/>
        </p:nvSpPr>
        <p:spPr>
          <a:xfrm rot="5400000">
            <a:off x="7663586" y="5099688"/>
            <a:ext cx="535864" cy="60960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7B6C1C-C47E-224D-B1F5-576975DD3199}"/>
              </a:ext>
            </a:extLst>
          </p:cNvPr>
          <p:cNvSpPr txBox="1"/>
          <p:nvPr/>
        </p:nvSpPr>
        <p:spPr>
          <a:xfrm>
            <a:off x="8926075" y="1667251"/>
            <a:ext cx="269308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Enter the RGB equivalents for the color you want to use, click </a:t>
            </a:r>
            <a:r>
              <a:rPr lang="en-US" b="1" dirty="0"/>
              <a:t>OK.</a:t>
            </a:r>
            <a:r>
              <a:rPr lang="en-US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150A1A-2CCA-6749-B97A-4F19A98EA316}"/>
              </a:ext>
            </a:extLst>
          </p:cNvPr>
          <p:cNvSpPr txBox="1"/>
          <p:nvPr/>
        </p:nvSpPr>
        <p:spPr>
          <a:xfrm>
            <a:off x="300923" y="4069257"/>
            <a:ext cx="5476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Happy Yellow is for accent color only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E78121B5-165F-4B45-A1A5-A4FB7AEB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Toastmaster Brand </a:t>
            </a:r>
            <a:r>
              <a:rPr lang="en-US" dirty="0"/>
              <a:t>C</a:t>
            </a:r>
            <a:r>
              <a:rPr lang="en-US" sz="3600" dirty="0"/>
              <a:t>olors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8A2D3A-64C9-FB41-9471-0DDEAD4E99CC}"/>
              </a:ext>
            </a:extLst>
          </p:cNvPr>
          <p:cNvSpPr txBox="1"/>
          <p:nvPr/>
        </p:nvSpPr>
        <p:spPr>
          <a:xfrm>
            <a:off x="6134594" y="1580588"/>
            <a:ext cx="269308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1. Create a shape, select </a:t>
            </a:r>
            <a:r>
              <a:rPr lang="en-US" b="1" dirty="0"/>
              <a:t>format shape </a:t>
            </a:r>
            <a:r>
              <a:rPr lang="en-US" dirty="0"/>
              <a:t>(or right click), select more colors.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1D6DFD3-26DD-744F-9C8C-C070E2637A98}"/>
              </a:ext>
            </a:extLst>
          </p:cNvPr>
          <p:cNvSpPr/>
          <p:nvPr/>
        </p:nvSpPr>
        <p:spPr>
          <a:xfrm>
            <a:off x="10482470" y="3213455"/>
            <a:ext cx="523323" cy="1053745"/>
          </a:xfrm>
          <a:prstGeom prst="roundRect">
            <a:avLst/>
          </a:prstGeom>
          <a:noFill/>
          <a:ln w="31750">
            <a:solidFill>
              <a:srgbClr val="004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C80C67D1-1DF2-5546-B0E4-488574A1BE7C}"/>
              </a:ext>
            </a:extLst>
          </p:cNvPr>
          <p:cNvSpPr/>
          <p:nvPr/>
        </p:nvSpPr>
        <p:spPr>
          <a:xfrm rot="5400000">
            <a:off x="11042661" y="3442248"/>
            <a:ext cx="535864" cy="60960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AF40AC-A21E-9E40-B860-3668799916A8}"/>
              </a:ext>
            </a:extLst>
          </p:cNvPr>
          <p:cNvSpPr txBox="1"/>
          <p:nvPr/>
        </p:nvSpPr>
        <p:spPr>
          <a:xfrm>
            <a:off x="302850" y="4612024"/>
            <a:ext cx="5476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Read more at Brand Portal </a:t>
            </a:r>
            <a:r>
              <a:rPr lang="en-US" sz="1400" dirty="0">
                <a:hlinkClick r:id="rId5"/>
              </a:rPr>
              <a:t>https://</a:t>
            </a:r>
            <a:r>
              <a:rPr lang="en-US" sz="1400" dirty="0" err="1">
                <a:hlinkClick r:id="rId5"/>
              </a:rPr>
              <a:t>www.toastmasters.org</a:t>
            </a:r>
            <a:r>
              <a:rPr lang="en-US" sz="1400" dirty="0">
                <a:hlinkClick r:id="rId5"/>
              </a:rPr>
              <a:t>/resources/brand-portal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955D54-3967-014A-8145-85CCFADD441E}"/>
              </a:ext>
            </a:extLst>
          </p:cNvPr>
          <p:cNvSpPr txBox="1"/>
          <p:nvPr/>
        </p:nvSpPr>
        <p:spPr>
          <a:xfrm>
            <a:off x="329556" y="5241355"/>
            <a:ext cx="5669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Toastmaster Brand as a series of primary colors, on this side is the RGB color values for Power point. In the Brand Manual does gives the hex values and 4 color , CMYK  and HEX options.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6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025A-ADB4-3D44-B40F-7E62AA04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56671-8DB2-654E-9AFF-B47D28F1D169}"/>
              </a:ext>
            </a:extLst>
          </p:cNvPr>
          <p:cNvSpPr txBox="1"/>
          <p:nvPr/>
        </p:nvSpPr>
        <p:spPr>
          <a:xfrm>
            <a:off x="6176917" y="492879"/>
            <a:ext cx="5719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Show Me: </a:t>
            </a:r>
            <a:r>
              <a:rPr lang="en-US" dirty="0">
                <a:latin typeface="+mj-lt"/>
              </a:rPr>
              <a:t>How to download and install fonts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3A75DB3-7C0F-FD45-9F2E-52D1F86BE684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143315"/>
          <a:ext cx="5715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135">
                  <a:extLst>
                    <a:ext uri="{9D8B030D-6E8A-4147-A177-3AD203B41FA5}">
                      <a16:colId xmlns:a16="http://schemas.microsoft.com/office/drawing/2014/main" val="1810192980"/>
                    </a:ext>
                  </a:extLst>
                </a:gridCol>
                <a:gridCol w="2916865">
                  <a:extLst>
                    <a:ext uri="{9D8B030D-6E8A-4147-A177-3AD203B41FA5}">
                      <a16:colId xmlns:a16="http://schemas.microsoft.com/office/drawing/2014/main" val="3071381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Font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to use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85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Gotham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Headlines and subheads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901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Alternate:  Montserrat 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Headlines and subheads 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92713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5EF4130-FE7D-CE44-AA6D-37D1544CD917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2906383"/>
          <a:ext cx="5634084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1810192980"/>
                    </a:ext>
                  </a:extLst>
                </a:gridCol>
                <a:gridCol w="2814684">
                  <a:extLst>
                    <a:ext uri="{9D8B030D-6E8A-4147-A177-3AD203B41FA5}">
                      <a16:colId xmlns:a16="http://schemas.microsoft.com/office/drawing/2014/main" val="30713814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Font </a:t>
                      </a:r>
                    </a:p>
                  </a:txBody>
                  <a:tcPr>
                    <a:solidFill>
                      <a:srgbClr val="0040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to use</a:t>
                      </a:r>
                    </a:p>
                  </a:txBody>
                  <a:tcPr>
                    <a:solidFill>
                      <a:srgbClr val="00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85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Myriad Pro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Body copy for collateral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901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Alternate: </a:t>
                      </a:r>
                      <a:r>
                        <a:rPr lang="en-US" sz="1600" b="0" dirty="0">
                          <a:latin typeface="+mj-lt"/>
                        </a:rPr>
                        <a:t>Source Sans Pro 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Body copy for collateral 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92713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03FC120-77B7-5641-ADBD-FD5B489F8494}"/>
              </a:ext>
            </a:extLst>
          </p:cNvPr>
          <p:cNvSpPr txBox="1"/>
          <p:nvPr/>
        </p:nvSpPr>
        <p:spPr>
          <a:xfrm>
            <a:off x="350297" y="5363936"/>
            <a:ext cx="5476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Read more at Brand Portal </a:t>
            </a:r>
            <a:r>
              <a:rPr lang="en-US" sz="1400" dirty="0">
                <a:latin typeface="+mj-lt"/>
                <a:hlinkClick r:id="rId3"/>
              </a:rPr>
              <a:t>https://</a:t>
            </a:r>
            <a:r>
              <a:rPr lang="en-US" sz="1400" dirty="0" err="1">
                <a:latin typeface="+mj-lt"/>
                <a:hlinkClick r:id="rId3"/>
              </a:rPr>
              <a:t>www.toastmasters.org</a:t>
            </a:r>
            <a:r>
              <a:rPr lang="en-US" sz="1400" dirty="0">
                <a:latin typeface="+mj-lt"/>
                <a:hlinkClick r:id="rId3"/>
              </a:rPr>
              <a:t>/resources/brand-portal</a:t>
            </a:r>
            <a:endParaRPr lang="en-US" sz="1400" dirty="0">
              <a:latin typeface="+mj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95FE2DD-4562-1C43-B578-1D05F8740337}"/>
              </a:ext>
            </a:extLst>
          </p:cNvPr>
          <p:cNvSpPr txBox="1">
            <a:spLocks/>
          </p:cNvSpPr>
          <p:nvPr/>
        </p:nvSpPr>
        <p:spPr bwMode="auto">
          <a:xfrm>
            <a:off x="6248836" y="944997"/>
            <a:ext cx="5647565" cy="7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OTHAM-BOOK" panose="02000504050000020004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+mj-lt"/>
              </a:rPr>
              <a:t>Enter “Free Fonts” in your search engine, example: https://</a:t>
            </a:r>
            <a:r>
              <a:rPr lang="en-US" sz="1400" dirty="0" err="1">
                <a:latin typeface="+mj-lt"/>
              </a:rPr>
              <a:t>freefontsfamily.com</a:t>
            </a:r>
            <a:r>
              <a:rPr lang="en-US" sz="1400" dirty="0">
                <a:latin typeface="+mj-lt"/>
              </a:rPr>
              <a:t>/</a:t>
            </a:r>
            <a:r>
              <a:rPr lang="en-US" sz="1400" dirty="0" err="1">
                <a:latin typeface="+mj-lt"/>
              </a:rPr>
              <a:t>gotham</a:t>
            </a:r>
            <a:r>
              <a:rPr lang="en-US" sz="1400" dirty="0">
                <a:latin typeface="+mj-lt"/>
              </a:rPr>
              <a:t>-font-family/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+mj-lt"/>
              </a:rPr>
              <a:t> Download the font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6B5233-F207-0045-A18E-5E7048DEB6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054"/>
          <a:stretch/>
        </p:blipFill>
        <p:spPr>
          <a:xfrm>
            <a:off x="6494198" y="1749295"/>
            <a:ext cx="2020608" cy="69665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5467742-01CF-B741-9321-74D25491143C}"/>
              </a:ext>
            </a:extLst>
          </p:cNvPr>
          <p:cNvSpPr/>
          <p:nvPr/>
        </p:nvSpPr>
        <p:spPr>
          <a:xfrm>
            <a:off x="6176917" y="2592921"/>
            <a:ext cx="29351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00" b="1" dirty="0">
                <a:solidFill>
                  <a:srgbClr val="4D5156"/>
                </a:solidFill>
                <a:latin typeface="+mj-lt"/>
              </a:rPr>
              <a:t>PC</a:t>
            </a:r>
          </a:p>
          <a:p>
            <a:pPr fontAlgn="t"/>
            <a:r>
              <a:rPr lang="en-US" sz="1400" dirty="0">
                <a:solidFill>
                  <a:srgbClr val="4D5156"/>
                </a:solidFill>
                <a:latin typeface="+mj-lt"/>
              </a:rPr>
              <a:t>On the Start menu, click Control Panel. In Control Panel, double-click Fonts. </a:t>
            </a:r>
          </a:p>
          <a:p>
            <a:pPr fontAlgn="t"/>
            <a:endParaRPr lang="en-US" sz="1400" dirty="0">
              <a:solidFill>
                <a:srgbClr val="4D5156"/>
              </a:solidFill>
              <a:latin typeface="+mj-lt"/>
            </a:endParaRPr>
          </a:p>
          <a:p>
            <a:pPr fontAlgn="t"/>
            <a:r>
              <a:rPr lang="en-US" sz="1400" dirty="0">
                <a:solidFill>
                  <a:srgbClr val="4D5156"/>
                </a:solidFill>
                <a:latin typeface="+mj-lt"/>
              </a:rPr>
              <a:t>On the File menu, click Install New Font.</a:t>
            </a:r>
          </a:p>
          <a:p>
            <a:pPr fontAlgn="t"/>
            <a:endParaRPr lang="en-US" sz="1400" dirty="0">
              <a:solidFill>
                <a:srgbClr val="4D5156"/>
              </a:solidFill>
              <a:latin typeface="+mj-lt"/>
            </a:endParaRPr>
          </a:p>
          <a:p>
            <a:pPr fontAlgn="t"/>
            <a:r>
              <a:rPr lang="en-US" sz="1400" dirty="0">
                <a:solidFill>
                  <a:srgbClr val="4D5156"/>
                </a:solidFill>
                <a:latin typeface="+mj-lt"/>
              </a:rPr>
              <a:t>Locate the downloaded or unzipped font, and then in the List of Fonts box, click the font that you want to add.</a:t>
            </a:r>
            <a:endParaRPr lang="en-US" sz="1400" b="0" i="0" u="none" strike="noStrike" dirty="0">
              <a:solidFill>
                <a:srgbClr val="4D5156"/>
              </a:solidFill>
              <a:effectLst/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22C493-2A0C-1146-90DB-5CDA202076D3}"/>
              </a:ext>
            </a:extLst>
          </p:cNvPr>
          <p:cNvSpPr/>
          <p:nvPr/>
        </p:nvSpPr>
        <p:spPr>
          <a:xfrm>
            <a:off x="9273876" y="2592921"/>
            <a:ext cx="25371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00" b="1" dirty="0">
                <a:solidFill>
                  <a:srgbClr val="4D5156"/>
                </a:solidFill>
                <a:latin typeface="+mj-lt"/>
              </a:rPr>
              <a:t>Mac</a:t>
            </a:r>
          </a:p>
          <a:p>
            <a:pPr fontAlgn="t"/>
            <a:r>
              <a:rPr lang="en-US" sz="1400" dirty="0">
                <a:solidFill>
                  <a:srgbClr val="4D5156"/>
                </a:solidFill>
                <a:latin typeface="+mj-lt"/>
              </a:rPr>
              <a:t>Click on the download folder and select the font choice (bold, italicized) and click on install. </a:t>
            </a:r>
            <a:endParaRPr lang="en-US" sz="1400" b="0" i="0" u="none" strike="noStrike" dirty="0">
              <a:solidFill>
                <a:srgbClr val="4D5156"/>
              </a:solidFill>
              <a:effectLst/>
              <a:latin typeface="+mj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B5C2F2-9ADC-7A46-AB3F-3D8040DFCB97}"/>
              </a:ext>
            </a:extLst>
          </p:cNvPr>
          <p:cNvCxnSpPr>
            <a:cxnSpLocks/>
          </p:cNvCxnSpPr>
          <p:nvPr/>
        </p:nvCxnSpPr>
        <p:spPr>
          <a:xfrm>
            <a:off x="9218061" y="2725622"/>
            <a:ext cx="0" cy="2314203"/>
          </a:xfrm>
          <a:prstGeom prst="line">
            <a:avLst/>
          </a:prstGeom>
          <a:ln w="254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E15ECAE-FA40-4640-8730-A5A2D76BAE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28"/>
          <a:stretch/>
        </p:blipFill>
        <p:spPr>
          <a:xfrm>
            <a:off x="9576122" y="3901957"/>
            <a:ext cx="1547742" cy="12812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4330653-16FE-0049-8CDF-36578C431AE8}"/>
              </a:ext>
            </a:extLst>
          </p:cNvPr>
          <p:cNvSpPr/>
          <p:nvPr/>
        </p:nvSpPr>
        <p:spPr>
          <a:xfrm>
            <a:off x="6096000" y="5382506"/>
            <a:ext cx="5445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00" dirty="0">
                <a:solidFill>
                  <a:srgbClr val="4D5156"/>
                </a:solidFill>
                <a:latin typeface="+mj-lt"/>
              </a:rPr>
              <a:t>The new font </a:t>
            </a:r>
            <a:r>
              <a:rPr lang="en-US" sz="1400" i="0" u="none" strike="noStrike" dirty="0">
                <a:solidFill>
                  <a:srgbClr val="4D5156"/>
                </a:solidFill>
                <a:effectLst/>
                <a:latin typeface="+mj-lt"/>
              </a:rPr>
              <a:t>may be available right away, if not, try to close and start the program or reboot, depending on computer.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950238-9A4C-4740-8407-FBD9202F7C88}"/>
              </a:ext>
            </a:extLst>
          </p:cNvPr>
          <p:cNvSpPr txBox="1"/>
          <p:nvPr/>
        </p:nvSpPr>
        <p:spPr>
          <a:xfrm>
            <a:off x="350297" y="4400161"/>
            <a:ext cx="530849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/>
              <a:t>Arial is a tertiary font for body copy that comes </a:t>
            </a:r>
            <a:r>
              <a:rPr lang="en-US" sz="1400"/>
              <a:t>standard on </a:t>
            </a:r>
            <a:r>
              <a:rPr lang="en-US" sz="1400" dirty="0"/>
              <a:t>most computers. 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F64BB397-6DD3-4A47-92CC-4831CE0A60C8}"/>
              </a:ext>
            </a:extLst>
          </p:cNvPr>
          <p:cNvSpPr/>
          <p:nvPr/>
        </p:nvSpPr>
        <p:spPr>
          <a:xfrm rot="5400000">
            <a:off x="11160732" y="4638434"/>
            <a:ext cx="535864" cy="60960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18F77-C2AC-1043-9ED7-CC010D01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71" y="1108164"/>
            <a:ext cx="3406880" cy="649224"/>
          </a:xfrm>
        </p:spPr>
        <p:txBody>
          <a:bodyPr>
            <a:normAutofit/>
          </a:bodyPr>
          <a:lstStyle/>
          <a:p>
            <a:r>
              <a:rPr lang="en-US" sz="2400" b="0" dirty="0">
                <a:latin typeface="+mn-lt"/>
              </a:rPr>
              <a:t>Instagram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6E319-2C80-5641-91A4-9B0A2C594535}"/>
              </a:ext>
            </a:extLst>
          </p:cNvPr>
          <p:cNvSpPr txBox="1"/>
          <p:nvPr/>
        </p:nvSpPr>
        <p:spPr>
          <a:xfrm>
            <a:off x="838200" y="1611441"/>
            <a:ext cx="272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1080px by 1080 square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3E0A4-AF29-CC40-8878-FB228F412454}"/>
              </a:ext>
            </a:extLst>
          </p:cNvPr>
          <p:cNvSpPr txBox="1"/>
          <p:nvPr/>
        </p:nvSpPr>
        <p:spPr>
          <a:xfrm>
            <a:off x="838200" y="2330189"/>
            <a:ext cx="272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1080px by 1350  Portrait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26CF8-2DA1-344E-B32C-42687218A0F4}"/>
              </a:ext>
            </a:extLst>
          </p:cNvPr>
          <p:cNvSpPr txBox="1"/>
          <p:nvPr/>
        </p:nvSpPr>
        <p:spPr>
          <a:xfrm>
            <a:off x="838200" y="1960857"/>
            <a:ext cx="272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1080px by 608 Landscape</a:t>
            </a:r>
          </a:p>
        </p:txBody>
      </p:sp>
      <p:pic>
        <p:nvPicPr>
          <p:cNvPr id="11" name="Picture 10" descr="Chart, treemap chart&#10;&#10;Description automatically generated">
            <a:extLst>
              <a:ext uri="{FF2B5EF4-FFF2-40B4-BE49-F238E27FC236}">
                <a16:creationId xmlns:a16="http://schemas.microsoft.com/office/drawing/2014/main" id="{CCCEFB13-206E-3541-8B82-196666E5C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489" y="827314"/>
            <a:ext cx="6030685" cy="603068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F833E5D-10B8-544A-87F1-B1453293863A}"/>
              </a:ext>
            </a:extLst>
          </p:cNvPr>
          <p:cNvSpPr txBox="1">
            <a:spLocks/>
          </p:cNvSpPr>
          <p:nvPr/>
        </p:nvSpPr>
        <p:spPr bwMode="auto">
          <a:xfrm>
            <a:off x="364671" y="3938554"/>
            <a:ext cx="3744685" cy="54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OTHAM-BOOK" panose="02000504050000020004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Facebook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8526A4-D44F-6047-B321-B153F9B9AAF0}"/>
              </a:ext>
            </a:extLst>
          </p:cNvPr>
          <p:cNvSpPr txBox="1"/>
          <p:nvPr/>
        </p:nvSpPr>
        <p:spPr>
          <a:xfrm>
            <a:off x="498703" y="3404472"/>
            <a:ext cx="272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1200px by 628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95B034-B7CD-414F-BD85-1A85438AB243}"/>
              </a:ext>
            </a:extLst>
          </p:cNvPr>
          <p:cNvSpPr txBox="1"/>
          <p:nvPr/>
        </p:nvSpPr>
        <p:spPr>
          <a:xfrm>
            <a:off x="498703" y="4412954"/>
            <a:ext cx="272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1200px by 675px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1C99FA-6366-9542-A162-A9D60C393AD0}"/>
              </a:ext>
            </a:extLst>
          </p:cNvPr>
          <p:cNvSpPr txBox="1"/>
          <p:nvPr/>
        </p:nvSpPr>
        <p:spPr>
          <a:xfrm>
            <a:off x="364671" y="2984322"/>
            <a:ext cx="1861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Twitter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34C8761-312C-2647-82C9-E92AC10E2DAD}"/>
              </a:ext>
            </a:extLst>
          </p:cNvPr>
          <p:cNvSpPr txBox="1">
            <a:spLocks/>
          </p:cNvSpPr>
          <p:nvPr/>
        </p:nvSpPr>
        <p:spPr>
          <a:xfrm>
            <a:off x="277934" y="341085"/>
            <a:ext cx="11647366" cy="649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600" b="1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If you want to create your own ads.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7A90FE-38CF-BF4F-B17F-D5E68C3239B7}"/>
              </a:ext>
            </a:extLst>
          </p:cNvPr>
          <p:cNvSpPr txBox="1"/>
          <p:nvPr/>
        </p:nvSpPr>
        <p:spPr>
          <a:xfrm>
            <a:off x="381000" y="4929018"/>
            <a:ext cx="561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*** Each platform will compress to their specs. </a:t>
            </a:r>
          </a:p>
        </p:txBody>
      </p:sp>
    </p:spTree>
    <p:extLst>
      <p:ext uri="{BB962C8B-B14F-4D97-AF65-F5344CB8AC3E}">
        <p14:creationId xmlns:p14="http://schemas.microsoft.com/office/powerpoint/2010/main" val="360267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74A687-7227-344B-81CC-36179FD65CE1}"/>
              </a:ext>
            </a:extLst>
          </p:cNvPr>
          <p:cNvSpPr txBox="1"/>
          <p:nvPr/>
        </p:nvSpPr>
        <p:spPr>
          <a:xfrm>
            <a:off x="514494" y="1532016"/>
            <a:ext cx="62804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copy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work collaboratively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acquired new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learned to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just delivered my first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know how to write a speech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can’t believe I used to be shy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improved my self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know how to build a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became a better team leader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am confident for my next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learned to lead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Investing in myself if paying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best decisions I’ve ever made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4713C7-645B-7641-A8E1-C102E856DA8F}"/>
              </a:ext>
            </a:extLst>
          </p:cNvPr>
          <p:cNvSpPr txBox="1"/>
          <p:nvPr/>
        </p:nvSpPr>
        <p:spPr>
          <a:xfrm>
            <a:off x="7445257" y="3132647"/>
            <a:ext cx="283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 to Toastmasters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16AA8D-6D40-F142-82F4-97001DDF5A93}"/>
              </a:ext>
            </a:extLst>
          </p:cNvPr>
          <p:cNvSpPr txBox="1"/>
          <p:nvPr/>
        </p:nvSpPr>
        <p:spPr>
          <a:xfrm>
            <a:off x="7445257" y="2116985"/>
            <a:ext cx="283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I got there: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22A26-F041-5A4F-A2FD-0162C4B5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5197580" cy="649224"/>
          </a:xfrm>
        </p:spPr>
        <p:txBody>
          <a:bodyPr/>
          <a:lstStyle/>
          <a:p>
            <a:r>
              <a:rPr lang="en-US" dirty="0"/>
              <a:t>Messaging</a:t>
            </a:r>
          </a:p>
        </p:txBody>
      </p:sp>
    </p:spTree>
    <p:extLst>
      <p:ext uri="{BB962C8B-B14F-4D97-AF65-F5344CB8AC3E}">
        <p14:creationId xmlns:p14="http://schemas.microsoft.com/office/powerpoint/2010/main" val="348788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19F1-91D3-E943-A4B8-C7FFE3F8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template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D92AA-897E-3D4F-A04E-4964D91BE8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1" y="1516062"/>
            <a:ext cx="5237921" cy="4351338"/>
          </a:xfrm>
        </p:spPr>
        <p:txBody>
          <a:bodyPr>
            <a:normAutofit/>
          </a:bodyPr>
          <a:lstStyle/>
          <a:p>
            <a:r>
              <a:rPr lang="en-US" sz="2000" dirty="0"/>
              <a:t>The next slides have premade ads you can use, or create your own, they do work on Twitter, Instagram, Facebook, </a:t>
            </a:r>
            <a:r>
              <a:rPr lang="en-US" sz="2000" dirty="0" err="1"/>
              <a:t>etc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How to build and ad: follow the guides, create your ads, select, group, save as jpeg to your desktop and post your social, don’t forget hashtags!</a:t>
            </a:r>
          </a:p>
          <a:p>
            <a:endParaRPr lang="en-US" sz="2000" dirty="0"/>
          </a:p>
          <a:p>
            <a:r>
              <a:rPr lang="en-US" sz="2000" dirty="0"/>
              <a:t>There may be some notes to the right of the ad for guidance. </a:t>
            </a:r>
          </a:p>
          <a:p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C55A1F-347F-204C-8BF4-09AB62093E42}"/>
              </a:ext>
            </a:extLst>
          </p:cNvPr>
          <p:cNvSpPr txBox="1">
            <a:spLocks/>
          </p:cNvSpPr>
          <p:nvPr/>
        </p:nvSpPr>
        <p:spPr>
          <a:xfrm>
            <a:off x="6361042" y="1499497"/>
            <a:ext cx="52379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The ads are in a group, if you like them as they are, just click on the ad, right click to save as picture, (jpeg or </a:t>
            </a:r>
            <a:r>
              <a:rPr lang="en-US" sz="2000" dirty="0" err="1"/>
              <a:t>png</a:t>
            </a:r>
            <a:r>
              <a:rPr lang="en-US" sz="2000" dirty="0"/>
              <a:t>). </a:t>
            </a:r>
          </a:p>
          <a:p>
            <a:pPr fontAlgn="auto">
              <a:spcAft>
                <a:spcPts val="0"/>
              </a:spcAft>
            </a:pPr>
            <a:endParaRPr lang="en-US" sz="2000" dirty="0"/>
          </a:p>
          <a:p>
            <a:pPr fontAlgn="auto">
              <a:spcAft>
                <a:spcPts val="0"/>
              </a:spcAft>
            </a:pPr>
            <a:r>
              <a:rPr lang="en-US" sz="2000" dirty="0"/>
              <a:t>Want to change out the graphics? We will show you how. Check our step by step guide. </a:t>
            </a:r>
          </a:p>
        </p:txBody>
      </p:sp>
    </p:spTree>
    <p:extLst>
      <p:ext uri="{BB962C8B-B14F-4D97-AF65-F5344CB8AC3E}">
        <p14:creationId xmlns:p14="http://schemas.microsoft.com/office/powerpoint/2010/main" val="157042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1A7127B-749C-344C-8FDE-8F3D17014FFF}"/>
              </a:ext>
            </a:extLst>
          </p:cNvPr>
          <p:cNvSpPr txBox="1"/>
          <p:nvPr/>
        </p:nvSpPr>
        <p:spPr>
          <a:xfrm>
            <a:off x="7049730" y="1177199"/>
            <a:ext cx="5718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like the ad- as is- click on it  to select it, (all the elements are grouped.) You can tell if there is a bounding box around it. </a:t>
            </a:r>
          </a:p>
          <a:p>
            <a:endParaRPr lang="en-US" dirty="0"/>
          </a:p>
          <a:p>
            <a:r>
              <a:rPr lang="en-US" dirty="0"/>
              <a:t> Right click with your mouse to save a picture. </a:t>
            </a:r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35CDB7-A9E9-A84D-A78D-F012BD227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49"/>
          <a:stretch/>
        </p:blipFill>
        <p:spPr>
          <a:xfrm>
            <a:off x="7053096" y="2692712"/>
            <a:ext cx="2522080" cy="1104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F31E45-2AF3-4F45-BC59-E47903FE9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318" y="3300598"/>
            <a:ext cx="2682508" cy="1809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CCA2BF-79A4-EB4F-9BFF-804E3C388D81}"/>
              </a:ext>
            </a:extLst>
          </p:cNvPr>
          <p:cNvSpPr txBox="1"/>
          <p:nvPr/>
        </p:nvSpPr>
        <p:spPr>
          <a:xfrm>
            <a:off x="6963464" y="5257945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your social media page share the ad. </a:t>
            </a:r>
          </a:p>
          <a:p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A1F6720-4A1B-5A43-910D-6F941682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9730" y="293875"/>
            <a:ext cx="4875570" cy="649224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Save the image to your desktop </a:t>
            </a: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D21CE4B9-37AA-C546-A548-89926B66FB2D}"/>
              </a:ext>
            </a:extLst>
          </p:cNvPr>
          <p:cNvSpPr/>
          <p:nvPr/>
        </p:nvSpPr>
        <p:spPr>
          <a:xfrm rot="5400000">
            <a:off x="4632652" y="2657333"/>
            <a:ext cx="995038" cy="702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579FE0-619B-8448-9D2C-2DAF375D40E3}"/>
              </a:ext>
            </a:extLst>
          </p:cNvPr>
          <p:cNvGrpSpPr/>
          <p:nvPr/>
        </p:nvGrpSpPr>
        <p:grpSpPr>
          <a:xfrm>
            <a:off x="0" y="-12144"/>
            <a:ext cx="6858000" cy="6882288"/>
            <a:chOff x="0" y="0"/>
            <a:chExt cx="6858000" cy="688228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21D13CE-C2B6-1243-892D-739AF4BBD5BC}"/>
                </a:ext>
              </a:extLst>
            </p:cNvPr>
            <p:cNvGrpSpPr/>
            <p:nvPr/>
          </p:nvGrpSpPr>
          <p:grpSpPr>
            <a:xfrm>
              <a:off x="0" y="0"/>
              <a:ext cx="6858000" cy="6882288"/>
              <a:chOff x="0" y="-24288"/>
              <a:chExt cx="6858000" cy="688228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464EBCC-8F65-5A49-AA99-51FAB0131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770" r="2770"/>
              <a:stretch/>
            </p:blipFill>
            <p:spPr>
              <a:xfrm>
                <a:off x="0" y="-24288"/>
                <a:ext cx="6858000" cy="4814888"/>
              </a:xfrm>
              <a:prstGeom prst="rect">
                <a:avLst/>
              </a:prstGeom>
            </p:spPr>
          </p:pic>
          <p:pic>
            <p:nvPicPr>
              <p:cNvPr id="32" name="Picture 31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CA06B009-36B4-444E-9705-D813C9DD7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730" y="130972"/>
                <a:ext cx="1493290" cy="1239025"/>
              </a:xfrm>
              <a:prstGeom prst="rect">
                <a:avLst/>
              </a:prstGeom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531470-8526-9348-BFEF-302C2CB127F7}"/>
                  </a:ext>
                </a:extLst>
              </p:cNvPr>
              <p:cNvSpPr/>
              <p:nvPr/>
            </p:nvSpPr>
            <p:spPr>
              <a:xfrm>
                <a:off x="0" y="4732812"/>
                <a:ext cx="6858000" cy="2125188"/>
              </a:xfrm>
              <a:prstGeom prst="rect">
                <a:avLst/>
              </a:prstGeom>
              <a:solidFill>
                <a:srgbClr val="004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7DEA0D-B852-3044-A61C-1DE18ACF2C95}"/>
                  </a:ext>
                </a:extLst>
              </p:cNvPr>
              <p:cNvSpPr txBox="1"/>
              <p:nvPr/>
            </p:nvSpPr>
            <p:spPr>
              <a:xfrm>
                <a:off x="0" y="4790600"/>
                <a:ext cx="6666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OTHAM-BOOK" panose="02000504050000020004" pitchFamily="2" charset="0"/>
                  </a:rPr>
                  <a:t>Open House October 5, 2021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94A26A-53C8-2148-A840-ABC45B9AE91C}"/>
                  </a:ext>
                </a:extLst>
              </p:cNvPr>
              <p:cNvSpPr txBox="1"/>
              <p:nvPr/>
            </p:nvSpPr>
            <p:spPr>
              <a:xfrm>
                <a:off x="0" y="5385912"/>
                <a:ext cx="66662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OTHAM-BOOK" panose="02000504050000020004" pitchFamily="2" charset="0"/>
                  </a:rPr>
                  <a:t>Discover how:</a:t>
                </a:r>
              </a:p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OTHAM-BOOK" panose="02000504050000020004" pitchFamily="2" charset="0"/>
                  </a:rPr>
                  <a:t>toastmasters.org/find-a-club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341C034-C13F-4346-B31B-2167E82375E0}"/>
                </a:ext>
              </a:extLst>
            </p:cNvPr>
            <p:cNvSpPr txBox="1"/>
            <p:nvPr/>
          </p:nvSpPr>
          <p:spPr>
            <a:xfrm>
              <a:off x="3880540" y="440178"/>
              <a:ext cx="27857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I became a better leader</a:t>
              </a:r>
              <a:endParaRPr lang="en-US" dirty="0">
                <a:solidFill>
                  <a:schemeClr val="bg1"/>
                </a:solidFill>
                <a:latin typeface="GOTHAM-BOOK" panose="0200050405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28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EE9B-AF39-964C-BEC3-09C8193C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922" y="295773"/>
            <a:ext cx="4782378" cy="649224"/>
          </a:xfrm>
        </p:spPr>
        <p:txBody>
          <a:bodyPr>
            <a:normAutofit fontScale="90000"/>
          </a:bodyPr>
          <a:lstStyle/>
          <a:p>
            <a:r>
              <a:rPr lang="en-US" dirty="0"/>
              <a:t>Want to Make a text Change?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051A7-4CB1-4749-B6FD-F54FA37EA1C6}"/>
              </a:ext>
            </a:extLst>
          </p:cNvPr>
          <p:cNvSpPr txBox="1"/>
          <p:nvPr/>
        </p:nvSpPr>
        <p:spPr>
          <a:xfrm>
            <a:off x="7244598" y="1369997"/>
            <a:ext cx="440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Do not scale down the image, keep it in the guides as shown.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912567-25F2-B74F-906D-09B6212C0C31}"/>
              </a:ext>
            </a:extLst>
          </p:cNvPr>
          <p:cNvGrpSpPr/>
          <p:nvPr/>
        </p:nvGrpSpPr>
        <p:grpSpPr>
          <a:xfrm>
            <a:off x="0" y="0"/>
            <a:ext cx="6858000" cy="6882288"/>
            <a:chOff x="0" y="0"/>
            <a:chExt cx="6858000" cy="68822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9B7B0F9-64DC-4248-8426-756BD9BBC79A}"/>
                </a:ext>
              </a:extLst>
            </p:cNvPr>
            <p:cNvGrpSpPr/>
            <p:nvPr/>
          </p:nvGrpSpPr>
          <p:grpSpPr>
            <a:xfrm>
              <a:off x="0" y="0"/>
              <a:ext cx="6858000" cy="6882288"/>
              <a:chOff x="0" y="-24288"/>
              <a:chExt cx="6858000" cy="688228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DD07679-74FC-4E46-9B60-7E31148D6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770" r="2770"/>
              <a:stretch/>
            </p:blipFill>
            <p:spPr>
              <a:xfrm>
                <a:off x="0" y="-24288"/>
                <a:ext cx="6858000" cy="4814888"/>
              </a:xfrm>
              <a:prstGeom prst="rect">
                <a:avLst/>
              </a:prstGeom>
            </p:spPr>
          </p:pic>
          <p:pic>
            <p:nvPicPr>
              <p:cNvPr id="14" name="Picture 13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9755BFC0-61C8-8E4B-85B8-540B56EF6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730" y="130972"/>
                <a:ext cx="1493290" cy="1239025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35B515D-04CD-8948-986C-F12121FC5C73}"/>
                  </a:ext>
                </a:extLst>
              </p:cNvPr>
              <p:cNvSpPr/>
              <p:nvPr/>
            </p:nvSpPr>
            <p:spPr>
              <a:xfrm>
                <a:off x="0" y="4732812"/>
                <a:ext cx="6858000" cy="2125188"/>
              </a:xfrm>
              <a:prstGeom prst="rect">
                <a:avLst/>
              </a:prstGeom>
              <a:solidFill>
                <a:srgbClr val="004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4D7CB3-82FF-0641-8261-5DD0F0DF0BAF}"/>
                  </a:ext>
                </a:extLst>
              </p:cNvPr>
              <p:cNvSpPr txBox="1"/>
              <p:nvPr/>
            </p:nvSpPr>
            <p:spPr>
              <a:xfrm>
                <a:off x="0" y="4790600"/>
                <a:ext cx="6666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OTHAM-BOOK" panose="02000504050000020004" pitchFamily="2" charset="0"/>
                  </a:rPr>
                  <a:t>Open House October 5, 2021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E5A097-13B3-644D-8623-C7639CDD4827}"/>
                  </a:ext>
                </a:extLst>
              </p:cNvPr>
              <p:cNvSpPr txBox="1"/>
              <p:nvPr/>
            </p:nvSpPr>
            <p:spPr>
              <a:xfrm>
                <a:off x="0" y="5385912"/>
                <a:ext cx="66662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OTHAM-BOOK" panose="02000504050000020004" pitchFamily="2" charset="0"/>
                  </a:rPr>
                  <a:t>Discover how:</a:t>
                </a:r>
              </a:p>
              <a:p>
                <a:pPr algn="ctr"/>
                <a:r>
                  <a:rPr lang="en-US" sz="2800" b="1" dirty="0" err="1">
                    <a:solidFill>
                      <a:schemeClr val="bg1"/>
                    </a:solidFill>
                    <a:latin typeface="GOTHAM-BOOK" panose="02000504050000020004" pitchFamily="2" charset="0"/>
                  </a:rPr>
                  <a:t>TalkandThrive@kp.org</a:t>
                </a:r>
                <a:endParaRPr lang="en-US" sz="2800" b="1" dirty="0">
                  <a:solidFill>
                    <a:schemeClr val="bg1"/>
                  </a:solidFill>
                  <a:latin typeface="GOTHAM-BOOK" panose="02000504050000020004" pitchFamily="2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40AEAB-4CB5-5E40-80A4-4B7E4DED29AE}"/>
                </a:ext>
              </a:extLst>
            </p:cNvPr>
            <p:cNvSpPr txBox="1"/>
            <p:nvPr/>
          </p:nvSpPr>
          <p:spPr>
            <a:xfrm>
              <a:off x="3880540" y="440178"/>
              <a:ext cx="27857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I became a better leader</a:t>
              </a:r>
              <a:endParaRPr lang="en-US" dirty="0">
                <a:solidFill>
                  <a:schemeClr val="bg1"/>
                </a:solidFill>
                <a:latin typeface="GOTHAM-BOOK" panose="02000504050000020004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DFC8C85-896B-7A48-B61A-A3D4BB873566}"/>
              </a:ext>
            </a:extLst>
          </p:cNvPr>
          <p:cNvSpPr txBox="1"/>
          <p:nvPr/>
        </p:nvSpPr>
        <p:spPr>
          <a:xfrm>
            <a:off x="7244597" y="2569318"/>
            <a:ext cx="4404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change the text</a:t>
            </a:r>
          </a:p>
          <a:p>
            <a:r>
              <a:rPr lang="en-US" dirty="0"/>
              <a:t>Click on the area you want to change. If you want to change the text, just click in the area and type your new text.  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06139C2F-22AB-7549-B5C7-8A8FCFD3129C}"/>
              </a:ext>
            </a:extLst>
          </p:cNvPr>
          <p:cNvSpPr/>
          <p:nvPr/>
        </p:nvSpPr>
        <p:spPr>
          <a:xfrm rot="2893771">
            <a:off x="6192559" y="4202702"/>
            <a:ext cx="781878" cy="2105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26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oastmasters Theme Light Mode">
  <a:themeElements>
    <a:clrScheme name="Toastmasters Burgundy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DBBFBC"/>
      </a:accent1>
      <a:accent2>
        <a:srgbClr val="C08D8C"/>
      </a:accent2>
      <a:accent3>
        <a:srgbClr val="A66164"/>
      </a:accent3>
      <a:accent4>
        <a:srgbClr val="8D3B44"/>
      </a:accent4>
      <a:accent5>
        <a:srgbClr val="772432"/>
      </a:accent5>
      <a:accent6>
        <a:srgbClr val="5C1F28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B-PowerpointTemplate16X9" id="{D6E516C8-433E-B34F-8F17-EA4093544C89}" vid="{2FD3C68A-B85D-7445-B479-82285DB19822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1272</Words>
  <Application>Microsoft Macintosh PowerPoint</Application>
  <PresentationFormat>Widescreen</PresentationFormat>
  <Paragraphs>200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GOTHAM-BOOK</vt:lpstr>
      <vt:lpstr>Myriad Pro</vt:lpstr>
      <vt:lpstr>Myriad Pro Light</vt:lpstr>
      <vt:lpstr>Office Theme</vt:lpstr>
      <vt:lpstr>Toastmasters Theme Light Mode</vt:lpstr>
      <vt:lpstr>Custom Design</vt:lpstr>
      <vt:lpstr>Social Media Templates</vt:lpstr>
      <vt:lpstr>Instructions </vt:lpstr>
      <vt:lpstr>Toastmaster Brand Colors </vt:lpstr>
      <vt:lpstr>Fonts</vt:lpstr>
      <vt:lpstr>Instagram</vt:lpstr>
      <vt:lpstr>Messaging</vt:lpstr>
      <vt:lpstr>Sample template </vt:lpstr>
      <vt:lpstr>How to Save the image to your desktop </vt:lpstr>
      <vt:lpstr>Want to Make a text Change? </vt:lpstr>
      <vt:lpstr>Want to change the image? </vt:lpstr>
      <vt:lpstr>Want to Make a Photo Change- part II </vt:lpstr>
      <vt:lpstr>PowerPoint Presentation</vt:lpstr>
      <vt:lpstr>How to Group your elements.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Moscardini</dc:creator>
  <cp:lastModifiedBy>Nancy Moscardini</cp:lastModifiedBy>
  <cp:revision>148</cp:revision>
  <dcterms:created xsi:type="dcterms:W3CDTF">2021-06-19T21:59:30Z</dcterms:created>
  <dcterms:modified xsi:type="dcterms:W3CDTF">2021-09-27T01:54:59Z</dcterms:modified>
</cp:coreProperties>
</file>