
<file path=[Content_Types].xml><?xml version="1.0" encoding="utf-8"?>
<Types xmlns="http://schemas.openxmlformats.org/package/2006/content-types">
  <Default Extension="emf" ContentType="image/x-emf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837" r:id="rId2"/>
    <p:sldMasterId id="2147483660" r:id="rId3"/>
  </p:sldMasterIdLst>
  <p:notesMasterIdLst>
    <p:notesMasterId r:id="rId25"/>
  </p:notesMasterIdLst>
  <p:sldIdLst>
    <p:sldId id="311" r:id="rId4"/>
    <p:sldId id="292" r:id="rId5"/>
    <p:sldId id="312" r:id="rId6"/>
    <p:sldId id="313" r:id="rId7"/>
    <p:sldId id="289" r:id="rId8"/>
    <p:sldId id="308" r:id="rId9"/>
    <p:sldId id="310" r:id="rId10"/>
    <p:sldId id="314" r:id="rId11"/>
    <p:sldId id="315" r:id="rId12"/>
    <p:sldId id="316" r:id="rId13"/>
    <p:sldId id="317" r:id="rId14"/>
    <p:sldId id="319" r:id="rId15"/>
    <p:sldId id="318" r:id="rId16"/>
    <p:sldId id="301" r:id="rId17"/>
    <p:sldId id="302" r:id="rId18"/>
    <p:sldId id="303" r:id="rId19"/>
    <p:sldId id="304" r:id="rId20"/>
    <p:sldId id="305" r:id="rId21"/>
    <p:sldId id="306" r:id="rId22"/>
    <p:sldId id="307" r:id="rId23"/>
    <p:sldId id="309" r:id="rId24"/>
  </p:sldIdLst>
  <p:sldSz cx="12192000" cy="6858000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168D2B23-B4C1-F942-82CC-6C8F34C87556}">
          <p14:sldIdLst>
            <p14:sldId id="311"/>
            <p14:sldId id="292"/>
            <p14:sldId id="312"/>
            <p14:sldId id="313"/>
            <p14:sldId id="289"/>
            <p14:sldId id="308"/>
            <p14:sldId id="310"/>
            <p14:sldId id="314"/>
            <p14:sldId id="315"/>
            <p14:sldId id="316"/>
            <p14:sldId id="317"/>
            <p14:sldId id="319"/>
            <p14:sldId id="318"/>
            <p14:sldId id="301"/>
            <p14:sldId id="302"/>
            <p14:sldId id="303"/>
            <p14:sldId id="304"/>
            <p14:sldId id="305"/>
            <p14:sldId id="306"/>
            <p14:sldId id="307"/>
            <p14:sldId id="309"/>
          </p14:sldIdLst>
        </p14:section>
      </p14:sectionLst>
    </p:ext>
    <p:ext uri="{EFAFB233-063F-42B5-8137-9DF3F51BA10A}">
      <p15:sldGuideLst xmlns:p15="http://schemas.microsoft.com/office/powerpoint/2012/main">
        <p15:guide id="4" orient="horz" pos="3936" userDrawn="1">
          <p15:clr>
            <a:srgbClr val="A4A3A4"/>
          </p15:clr>
        </p15:guide>
        <p15:guide id="5" userDrawn="1">
          <p15:clr>
            <a:srgbClr val="A4A3A4"/>
          </p15:clr>
        </p15:guide>
        <p15:guide id="10" pos="4320" userDrawn="1">
          <p15:clr>
            <a:srgbClr val="A4A3A4"/>
          </p15:clr>
        </p15:guide>
        <p15:guide id="11" pos="7680" userDrawn="1">
          <p15:clr>
            <a:srgbClr val="A4A3A4"/>
          </p15:clr>
        </p15:guide>
        <p15:guide id="12" orient="horz" pos="338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2DF74"/>
    <a:srgbClr val="CBB395"/>
    <a:srgbClr val="004165"/>
    <a:srgbClr val="772432"/>
    <a:srgbClr val="A9B2B1"/>
    <a:srgbClr val="E7E6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6553"/>
    <p:restoredTop sz="94694"/>
  </p:normalViewPr>
  <p:slideViewPr>
    <p:cSldViewPr snapToGrid="0" snapToObjects="1">
      <p:cViewPr varScale="1">
        <p:scale>
          <a:sx n="101" d="100"/>
          <a:sy n="101" d="100"/>
        </p:scale>
        <p:origin x="208" y="528"/>
      </p:cViewPr>
      <p:guideLst>
        <p:guide orient="horz" pos="3936"/>
        <p:guide/>
        <p:guide pos="4320"/>
        <p:guide pos="7680"/>
        <p:guide orient="horz" pos="3384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157E400-E025-7D45-8702-17DE5A2FCBB8}" type="datetimeFigureOut">
              <a:rPr lang="en-US" smtClean="0"/>
              <a:t>9/26/21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1334BB-8F64-4C4D-8CE8-31498E5D17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12411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47FC4-CAF1-6741-875A-C83F3721E6B6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19854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strength of the brand is how we use it.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47FC4-CAF1-6741-875A-C83F3721E6B6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93955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7ABD71-7848-7747-B261-D22C2E89B9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3158D7-4B0F-5C4A-9A95-9BE1CA4B73B3}" type="datetimeFigureOut">
              <a:rPr lang="en-US"/>
              <a:pPr>
                <a:defRPr/>
              </a:pPr>
              <a:t>9/26/21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D47529-B519-A746-A332-774B45327C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87D197-B337-E64B-A71B-27A40A3998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E314D3-1E55-8340-9062-056D7B24546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636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GOTHAM-BOOK" panose="02000504050000020004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GOTHAM-BOOK" panose="02000504050000020004" pitchFamily="2" charset="0"/>
              </a:defRPr>
            </a:lvl1pPr>
            <a:lvl2pPr>
              <a:defRPr>
                <a:latin typeface="GOTHAM-BOOK" panose="02000504050000020004" pitchFamily="2" charset="0"/>
              </a:defRPr>
            </a:lvl2pPr>
            <a:lvl3pPr>
              <a:defRPr>
                <a:latin typeface="GOTHAM-BOOK" panose="02000504050000020004" pitchFamily="2" charset="0"/>
              </a:defRPr>
            </a:lvl3pPr>
            <a:lvl4pPr>
              <a:defRPr>
                <a:latin typeface="GOTHAM-BOOK" panose="02000504050000020004" pitchFamily="2" charset="0"/>
              </a:defRPr>
            </a:lvl4pPr>
            <a:lvl5pPr>
              <a:defRPr>
                <a:latin typeface="GOTHAM-BOOK" panose="02000504050000020004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22A5BC-7E7D-1F48-B159-EAB0A0D760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7513C6-6245-9845-88F8-361597D9E1AD}" type="datetimeFigureOut">
              <a:rPr lang="en-US"/>
              <a:pPr>
                <a:defRPr/>
              </a:pPr>
              <a:t>9/26/21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3CD168-CD54-8541-820D-24A6820D59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66525B-9DDB-CA4D-A8D1-2356ECC0EB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FE6C8E-287B-7240-832A-EEDD1710498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73257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FC4D57-2F3F-F345-A0CA-5D12FCBDB1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1F1C68-5E05-184F-A6C8-30928775B0E5}" type="datetimeFigureOut">
              <a:rPr lang="en-US"/>
              <a:pPr>
                <a:defRPr/>
              </a:pPr>
              <a:t>9/26/21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5438F8-AC41-854C-9D69-84EB7AACE7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7F2F71-5772-8B4D-8C1C-9ED74FD42B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B6AF3A-AB8A-624D-B6DF-DAB62991E35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88265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F4E2C026-A530-C84A-8AA7-E5FA8E42A4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26291C-3EF4-9448-A37B-13383ABF6D7D}" type="datetimeFigureOut">
              <a:rPr lang="en-US"/>
              <a:pPr>
                <a:defRPr/>
              </a:pPr>
              <a:t>9/26/21</a:t>
            </a:fld>
            <a:endParaRPr lang="en-US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1A48B550-DB3A-9C46-937C-429CA27F48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E2D2FAA-D239-8143-AFCA-96978FA754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A87A88-0BB3-2B40-84F9-DBE2D94C89B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70813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C15163B7-ED60-A74D-9409-D72C340D31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6902C6-D776-5D46-95E2-9CBAEE7E3779}" type="datetimeFigureOut">
              <a:rPr lang="en-US"/>
              <a:pPr>
                <a:defRPr/>
              </a:pPr>
              <a:t>9/26/21</a:t>
            </a:fld>
            <a:endParaRPr lang="en-US" dirty="0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07645E1D-E977-A040-B38A-92102EBB28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BF957364-E29A-D843-ACC8-6667E16B23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C4B787-5BB1-CD4B-8460-10E7A12194E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28713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E67E7488-21FD-BC44-AABD-5B65E55B72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ACCAEE-5060-D342-B6FF-B68CB59DF459}" type="datetimeFigureOut">
              <a:rPr lang="en-US"/>
              <a:pPr>
                <a:defRPr/>
              </a:pPr>
              <a:t>9/26/21</a:t>
            </a:fld>
            <a:endParaRPr lang="en-US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636EAFC7-D933-B84D-994D-ED82D7B2CF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9DABFB54-1762-0B47-8A6F-9210290BF4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190C62-BA7D-004C-977F-45925B5B9F4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86001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DCB5DFF5-A204-A645-91D2-D1529499C2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084E5F-9CA5-8D49-9FB1-79264359152E}" type="datetimeFigureOut">
              <a:rPr lang="en-US"/>
              <a:pPr>
                <a:defRPr/>
              </a:pPr>
              <a:t>9/26/21</a:t>
            </a:fld>
            <a:endParaRPr lang="en-US" dirty="0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1FF54DC3-7B95-374A-91C7-2B9C497150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408D699A-0641-3041-8825-1165269C25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7A1AF7-431B-EA40-B863-A81D134120B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04217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84482DCA-2335-BC40-814B-2848EC9874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0D70E4-C9C5-CD46-90F8-7A0F6713C1A7}" type="datetimeFigureOut">
              <a:rPr lang="en-US"/>
              <a:pPr>
                <a:defRPr/>
              </a:pPr>
              <a:t>9/26/21</a:t>
            </a:fld>
            <a:endParaRPr lang="en-US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36F9BE9-12E7-1F44-B355-52D5776607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1512B194-B801-324A-881E-943BE89A6F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977B02-7525-A440-BEDA-8AA05044CD4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23320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CD1C6DEB-F43F-2449-B498-8756762602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044D6F-1FFD-3641-91FD-ED6AEBE90EBE}" type="datetimeFigureOut">
              <a:rPr lang="en-US"/>
              <a:pPr>
                <a:defRPr/>
              </a:pPr>
              <a:t>9/26/21</a:t>
            </a:fld>
            <a:endParaRPr lang="en-US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7572DA31-96AD-FB48-AAF8-61F1A57C4E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910CB172-6A2C-6A4A-AA9A-DF8EE81665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241103-E107-8445-BC1C-3BE31DD93F4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43912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A3633B-6B0C-F742-93EE-5CD1830084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45D05C-7772-2746-A9C9-CFE834DE2DE2}" type="datetimeFigureOut">
              <a:rPr lang="en-US"/>
              <a:pPr>
                <a:defRPr/>
              </a:pPr>
              <a:t>9/26/21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2E58A8-54D5-B34C-99DF-B514D6392D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86054B-8029-9040-8F04-2E987190BC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21129E-33E3-2843-8EC8-CD8AC86673B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64779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92F432-7841-7F41-8BDE-2E59F6DA64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6B9776-1E79-8449-936C-164CB10E9686}" type="datetimeFigureOut">
              <a:rPr lang="en-US"/>
              <a:pPr>
                <a:defRPr/>
              </a:pPr>
              <a:t>9/26/21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B48413-C8A7-BF45-8F4D-01EBE53915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D038B4-9EEB-CE4D-8DD0-3EC4553B6E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017928-933D-F249-ADD6-B46DB931E02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07173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74E2BD-0C58-E64B-AB95-36840E71CE6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200400"/>
            <a:ext cx="9144000" cy="731520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6E65A1A-B737-B943-8F8E-C68DC1ACD7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195570"/>
            <a:ext cx="9144000" cy="9144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0D89A3AF-4EDC-4043-804E-E87D504FBF6B}"/>
              </a:ext>
            </a:extLst>
          </p:cNvPr>
          <p:cNvCxnSpPr/>
          <p:nvPr userDrawn="1"/>
        </p:nvCxnSpPr>
        <p:spPr>
          <a:xfrm>
            <a:off x="1422400" y="2743200"/>
            <a:ext cx="9347200" cy="0"/>
          </a:xfrm>
          <a:prstGeom prst="line">
            <a:avLst/>
          </a:prstGeom>
          <a:ln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Picture 22" descr="Toastmasters International">
            <a:extLst>
              <a:ext uri="{FF2B5EF4-FFF2-40B4-BE49-F238E27FC236}">
                <a16:creationId xmlns:a16="http://schemas.microsoft.com/office/drawing/2014/main" id="{81373B61-26E6-9E41-B3D7-2240926DC38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704715" y="1830810"/>
            <a:ext cx="2782570" cy="430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222143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pac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74E2BD-0C58-E64B-AB95-36840E71CE6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2359916"/>
            <a:ext cx="9144000" cy="73152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 dirty="0"/>
              <a:t>Click to edit Section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6E65A1A-B737-B943-8F8E-C68DC1ACD7A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358503"/>
            <a:ext cx="9144000" cy="9144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3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Section subtitle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A2F0269-F024-D749-ADD6-30FCAA36B3A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308B39C-174F-EF45-985E-CC5DE69A33EE}" type="slidenum">
              <a:rPr lang="en-US" smtClean="0"/>
              <a:t>‹#›</a:t>
            </a:fld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A27BCF0-7BC9-FC4A-A00C-B7A2A9EF5227}"/>
              </a:ext>
            </a:extLst>
          </p:cNvPr>
          <p:cNvSpPr/>
          <p:nvPr userDrawn="1"/>
        </p:nvSpPr>
        <p:spPr>
          <a:xfrm>
            <a:off x="0" y="6212926"/>
            <a:ext cx="12192000" cy="645074"/>
          </a:xfrm>
          <a:prstGeom prst="rect">
            <a:avLst/>
          </a:prstGeom>
          <a:solidFill>
            <a:srgbClr val="7724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848A56CE-E456-3B41-B78A-04881A67DE18}"/>
              </a:ext>
            </a:extLst>
          </p:cNvPr>
          <p:cNvPicPr>
            <a:picLocks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3559" y="6316627"/>
            <a:ext cx="1773873" cy="404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26589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C3AE9D-042A-DD42-9A11-F79F2844C8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7934" y="295773"/>
            <a:ext cx="11647366" cy="649224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B19004-5E21-B147-B0EB-1A69AD8C29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7933" y="1520042"/>
            <a:ext cx="11647367" cy="435824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9ABB276-9101-0D4D-A13B-A773BD15A61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5CCACC-6213-F14B-B40D-407BFF938B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455720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F2DB36-0E37-3E4F-846E-FFE7540415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7934" y="295773"/>
            <a:ext cx="11647366" cy="64922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3CB7B1-BD73-384F-B626-099E8AB1C163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277934" y="1535081"/>
            <a:ext cx="5641848" cy="433231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Level One Bullet</a:t>
            </a:r>
          </a:p>
          <a:p>
            <a:pPr lvl="1"/>
            <a:r>
              <a:rPr lang="en-US" dirty="0"/>
              <a:t>Level Two Bullet</a:t>
            </a:r>
          </a:p>
          <a:p>
            <a:pPr lvl="2"/>
            <a:r>
              <a:rPr lang="en-US" dirty="0"/>
              <a:t>Level Three Bullet</a:t>
            </a:r>
          </a:p>
          <a:p>
            <a:pPr lvl="3"/>
            <a:r>
              <a:rPr lang="en-US" dirty="0"/>
              <a:t>Level Four Bullet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37BAA05-1B10-1D4A-BBC2-304E5EEDACA0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275268" y="1535081"/>
            <a:ext cx="5638800" cy="433231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Level One Bullet</a:t>
            </a:r>
          </a:p>
          <a:p>
            <a:pPr lvl="1"/>
            <a:r>
              <a:rPr lang="en-US" dirty="0"/>
              <a:t>Level Two Bullet</a:t>
            </a:r>
          </a:p>
          <a:p>
            <a:pPr lvl="2"/>
            <a:r>
              <a:rPr lang="en-US" dirty="0"/>
              <a:t>Level Three Bullet</a:t>
            </a:r>
          </a:p>
          <a:p>
            <a:pPr lvl="3"/>
            <a:r>
              <a:rPr lang="en-US" dirty="0"/>
              <a:t>Level Four Bullet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30DD411A-1AC0-4C4B-B7F9-D6B8D5E7DF6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5CCACC-6213-F14B-B40D-407BFF938B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29125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Title and Content 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546EA6-B167-1647-B82D-DC3F21AF8E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7934" y="293875"/>
            <a:ext cx="11647366" cy="64922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5525187-523C-DC4E-B373-33ABFAF3AC58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77934" y="1361863"/>
            <a:ext cx="5641848" cy="82391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3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15F897F-8F77-C642-9F94-C50E3197BAFC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277934" y="2185775"/>
            <a:ext cx="5641848" cy="368162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Level One Bullet</a:t>
            </a:r>
          </a:p>
          <a:p>
            <a:pPr lvl="1"/>
            <a:r>
              <a:rPr lang="en-US" dirty="0"/>
              <a:t>Level Two Bullet</a:t>
            </a:r>
          </a:p>
          <a:p>
            <a:pPr lvl="2"/>
            <a:r>
              <a:rPr lang="en-US" dirty="0"/>
              <a:t>Level Three Bullet</a:t>
            </a:r>
          </a:p>
          <a:p>
            <a:pPr lvl="3"/>
            <a:r>
              <a:rPr lang="en-US" dirty="0"/>
              <a:t>Level Four Bullet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100E7DB-782E-2C45-8167-CDD0EA86BAD2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283452" y="1361863"/>
            <a:ext cx="5641848" cy="82391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3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8B53DB2-837A-1E41-952E-52B252EFBAD9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283452" y="2185775"/>
            <a:ext cx="5641848" cy="368162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Level One Bullet</a:t>
            </a:r>
          </a:p>
          <a:p>
            <a:pPr lvl="1"/>
            <a:r>
              <a:rPr lang="en-US" dirty="0"/>
              <a:t>Level Two Bullet</a:t>
            </a:r>
          </a:p>
          <a:p>
            <a:pPr lvl="2"/>
            <a:r>
              <a:rPr lang="en-US" dirty="0"/>
              <a:t>Level Three Bullet</a:t>
            </a:r>
          </a:p>
          <a:p>
            <a:pPr lvl="3"/>
            <a:r>
              <a:rPr lang="en-US" dirty="0"/>
              <a:t>Level Four Bullet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DAC63D21-C33D-9E4F-9EDB-EE6548FFC55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5CCACC-6213-F14B-B40D-407BFF938B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800907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699B51-C150-AD4E-BEE5-623B0A131E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7934" y="293875"/>
            <a:ext cx="11647366" cy="649224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303C40-DDF3-1B4D-8096-0CB45798779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5CCACC-6213-F14B-B40D-407BFF938B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067063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699B51-C150-AD4E-BEE5-623B0A131E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7934" y="293875"/>
            <a:ext cx="11647366" cy="64922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303C40-DDF3-1B4D-8096-0CB45798779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5CCACC-6213-F14B-B40D-407BFF938B14}" type="slidenum">
              <a:rPr lang="en-US" smtClean="0"/>
              <a:t>‹#›</a:t>
            </a:fld>
            <a:endParaRPr lang="en-US"/>
          </a:p>
        </p:txBody>
      </p:sp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2430D756-47CB-0E43-B9CD-A7BE8386C3D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382000" y="2005584"/>
            <a:ext cx="3200400" cy="3140075"/>
          </a:xfrm>
          <a:prstGeom prst="roundRect">
            <a:avLst>
              <a:gd name="adj" fmla="val 942"/>
            </a:avLst>
          </a:prstGeom>
          <a:solidFill>
            <a:srgbClr val="FFFFFF"/>
          </a:solidFill>
          <a:effectLst>
            <a:outerShdw blurRad="38100" dist="12700" dir="5400000" algn="tl" rotWithShape="0">
              <a:prstClr val="black">
                <a:alpha val="35000"/>
              </a:prstClr>
            </a:outerShdw>
          </a:effectLst>
        </p:spPr>
        <p:txBody>
          <a:bodyPr lIns="365760" tIns="822960" rIns="365760" bIns="365760"/>
          <a:lstStyle>
            <a:lvl1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1800">
                <a:solidFill>
                  <a:schemeClr val="tx1"/>
                </a:solidFill>
                <a:latin typeface="+mn-lt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0" i="0" dirty="0">
                <a:solidFill>
                  <a:srgbClr val="595959"/>
                </a:solidFill>
                <a:latin typeface="Myriad Pro" panose="020B0503030403020204" pitchFamily="34" charset="0"/>
              </a:rPr>
              <a:t>body body body body body body body body body body body body body body body body body body body body body body body body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0" i="0" dirty="0">
                <a:solidFill>
                  <a:srgbClr val="595959"/>
                </a:solidFill>
                <a:latin typeface="Myriad Pro" panose="020B0503030403020204" pitchFamily="34" charset="0"/>
              </a:rPr>
              <a:t>body body body body</a:t>
            </a:r>
            <a:endParaRPr lang="en-US" dirty="0"/>
          </a:p>
        </p:txBody>
      </p:sp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6B29F451-CE5A-EB40-A282-04773C4C957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495800" y="2011680"/>
            <a:ext cx="3200400" cy="3140075"/>
          </a:xfrm>
          <a:prstGeom prst="roundRect">
            <a:avLst>
              <a:gd name="adj" fmla="val 942"/>
            </a:avLst>
          </a:prstGeom>
          <a:solidFill>
            <a:srgbClr val="FFFFFF"/>
          </a:solidFill>
          <a:effectLst>
            <a:outerShdw blurRad="38100" dist="12700" dir="5400000" algn="tl" rotWithShape="0">
              <a:prstClr val="black">
                <a:alpha val="35000"/>
              </a:prstClr>
            </a:outerShdw>
          </a:effectLst>
        </p:spPr>
        <p:txBody>
          <a:bodyPr lIns="365760" tIns="822960" rIns="365760" bIns="365760"/>
          <a:lstStyle>
            <a:lvl1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1800">
                <a:solidFill>
                  <a:schemeClr val="tx1"/>
                </a:solidFill>
                <a:latin typeface="+mn-lt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0" i="0" dirty="0">
                <a:solidFill>
                  <a:srgbClr val="595959"/>
                </a:solidFill>
                <a:latin typeface="Myriad Pro" panose="020B0503030403020204" pitchFamily="34" charset="0"/>
              </a:rPr>
              <a:t>body body body body body body body body body body body body body body body body body body body body body body body body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0" i="0" dirty="0">
                <a:solidFill>
                  <a:srgbClr val="595959"/>
                </a:solidFill>
                <a:latin typeface="Myriad Pro" panose="020B0503030403020204" pitchFamily="34" charset="0"/>
              </a:rPr>
              <a:t>body body body body</a:t>
            </a:r>
            <a:endParaRPr lang="en-US" dirty="0"/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715B99DB-285A-9F48-94ED-A7E37351D0D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09600" y="1981200"/>
            <a:ext cx="3200400" cy="3140075"/>
          </a:xfrm>
          <a:prstGeom prst="roundRect">
            <a:avLst>
              <a:gd name="adj" fmla="val 942"/>
            </a:avLst>
          </a:prstGeom>
          <a:solidFill>
            <a:srgbClr val="FFFFFF"/>
          </a:solidFill>
          <a:effectLst>
            <a:outerShdw blurRad="38100" dist="12700" dir="5400000" algn="tl" rotWithShape="0">
              <a:prstClr val="black">
                <a:alpha val="35000"/>
              </a:prstClr>
            </a:outerShdw>
          </a:effectLst>
        </p:spPr>
        <p:txBody>
          <a:bodyPr lIns="365760" tIns="822960" rIns="365760" bIns="365760"/>
          <a:lstStyle>
            <a:lvl1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1800">
                <a:solidFill>
                  <a:schemeClr val="tx1"/>
                </a:solidFill>
                <a:latin typeface="+mn-lt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0" i="0" dirty="0">
                <a:solidFill>
                  <a:srgbClr val="595959"/>
                </a:solidFill>
                <a:latin typeface="Myriad Pro" panose="020B0503030403020204" pitchFamily="34" charset="0"/>
              </a:rPr>
              <a:t>body body body body body body body body body body body body body body body body body body body body body body body body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0" i="0" dirty="0">
                <a:solidFill>
                  <a:srgbClr val="595959"/>
                </a:solidFill>
                <a:latin typeface="Myriad Pro" panose="020B0503030403020204" pitchFamily="34" charset="0"/>
              </a:rPr>
              <a:t>body body body body</a:t>
            </a:r>
            <a:endParaRPr lang="en-US" dirty="0"/>
          </a:p>
        </p:txBody>
      </p:sp>
      <p:sp>
        <p:nvSpPr>
          <p:cNvPr id="8" name="Text Placeholder 13">
            <a:extLst>
              <a:ext uri="{FF2B5EF4-FFF2-40B4-BE49-F238E27FC236}">
                <a16:creationId xmlns:a16="http://schemas.microsoft.com/office/drawing/2014/main" id="{6DD56EEB-5E1A-FC41-9BDC-6104C8A2666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2362200"/>
            <a:ext cx="2743200" cy="304800"/>
          </a:xfrm>
          <a:prstGeom prst="rect">
            <a:avLst/>
          </a:prstGeom>
        </p:spPr>
        <p:txBody>
          <a:bodyPr tIns="0" bIns="0" anchor="b"/>
          <a:lstStyle>
            <a:lvl1pPr marL="0" indent="0" algn="ctr">
              <a:buNone/>
              <a:defRPr sz="2000" b="1" i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Subhead</a:t>
            </a:r>
          </a:p>
        </p:txBody>
      </p:sp>
      <p:sp>
        <p:nvSpPr>
          <p:cNvPr id="9" name="Text Placeholder 13">
            <a:extLst>
              <a:ext uri="{FF2B5EF4-FFF2-40B4-BE49-F238E27FC236}">
                <a16:creationId xmlns:a16="http://schemas.microsoft.com/office/drawing/2014/main" id="{002BAA5A-C66E-AB4A-ABA6-ECB4D620959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610600" y="2362200"/>
            <a:ext cx="2743200" cy="304800"/>
          </a:xfrm>
          <a:prstGeom prst="rect">
            <a:avLst/>
          </a:prstGeom>
        </p:spPr>
        <p:txBody>
          <a:bodyPr tIns="0" bIns="0" anchor="b"/>
          <a:lstStyle>
            <a:lvl1pPr marL="0" indent="0" algn="ctr">
              <a:buNone/>
              <a:defRPr sz="2000" b="1" i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Subhead</a:t>
            </a:r>
          </a:p>
        </p:txBody>
      </p:sp>
      <p:sp>
        <p:nvSpPr>
          <p:cNvPr id="10" name="Text Placeholder 13">
            <a:extLst>
              <a:ext uri="{FF2B5EF4-FFF2-40B4-BE49-F238E27FC236}">
                <a16:creationId xmlns:a16="http://schemas.microsoft.com/office/drawing/2014/main" id="{8D0E545A-1D40-EE41-8064-5928222E71F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724400" y="2362200"/>
            <a:ext cx="2743200" cy="304800"/>
          </a:xfrm>
          <a:prstGeom prst="rect">
            <a:avLst/>
          </a:prstGeom>
        </p:spPr>
        <p:txBody>
          <a:bodyPr tIns="0" bIns="0" anchor="b"/>
          <a:lstStyle>
            <a:lvl1pPr marL="0" indent="0" algn="ctr">
              <a:buNone/>
              <a:defRPr sz="2000" b="1" i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Subhead</a:t>
            </a:r>
          </a:p>
        </p:txBody>
      </p:sp>
    </p:spTree>
    <p:extLst>
      <p:ext uri="{BB962C8B-B14F-4D97-AF65-F5344CB8AC3E}">
        <p14:creationId xmlns:p14="http://schemas.microsoft.com/office/powerpoint/2010/main" val="353390412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41687E99-5CDB-0B44-A02C-579184AD0956}"/>
              </a:ext>
            </a:extLst>
          </p:cNvPr>
          <p:cNvSpPr/>
          <p:nvPr userDrawn="1"/>
        </p:nvSpPr>
        <p:spPr>
          <a:xfrm>
            <a:off x="-12192" y="6212926"/>
            <a:ext cx="12216384" cy="645074"/>
          </a:xfrm>
          <a:prstGeom prst="rect">
            <a:avLst/>
          </a:prstGeom>
          <a:solidFill>
            <a:srgbClr val="7724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94A0C571-507B-A14B-B259-16E2AE779A2A}"/>
              </a:ext>
            </a:extLst>
          </p:cNvPr>
          <p:cNvPicPr>
            <a:picLocks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3559" y="6316627"/>
            <a:ext cx="1773873" cy="404848"/>
          </a:xfrm>
          <a:prstGeom prst="rect">
            <a:avLst/>
          </a:prstGeom>
        </p:spPr>
      </p:pic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5F759B73-2926-1243-8C54-9F81CC4FEE3B}"/>
              </a:ext>
            </a:extLst>
          </p:cNvPr>
          <p:cNvSpPr/>
          <p:nvPr userDrawn="1"/>
        </p:nvSpPr>
        <p:spPr>
          <a:xfrm>
            <a:off x="3815398" y="1066800"/>
            <a:ext cx="6509702" cy="42739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>
              <a:latin typeface="+mj-lt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1195FD5-F90D-6E48-BA95-14C70423FB2C}"/>
              </a:ext>
            </a:extLst>
          </p:cNvPr>
          <p:cNvSpPr/>
          <p:nvPr userDrawn="1"/>
        </p:nvSpPr>
        <p:spPr>
          <a:xfrm>
            <a:off x="1866900" y="1600200"/>
            <a:ext cx="3111498" cy="3159346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16" name="Picture Placeholder 14">
            <a:extLst>
              <a:ext uri="{FF2B5EF4-FFF2-40B4-BE49-F238E27FC236}">
                <a16:creationId xmlns:a16="http://schemas.microsoft.com/office/drawing/2014/main" id="{855AF2D4-8C7C-2849-A0D6-D449E513C6D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866900" y="1600200"/>
            <a:ext cx="3111500" cy="315934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1" i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7" name="Text Placeholder 22">
            <a:extLst>
              <a:ext uri="{FF2B5EF4-FFF2-40B4-BE49-F238E27FC236}">
                <a16:creationId xmlns:a16="http://schemas.microsoft.com/office/drawing/2014/main" id="{6041B4C2-28F5-0E43-84A3-1E98A479E82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978400" y="2839928"/>
            <a:ext cx="5346700" cy="457200"/>
          </a:xfrm>
          <a:prstGeom prst="rect">
            <a:avLst/>
          </a:prstGeom>
        </p:spPr>
        <p:txBody>
          <a:bodyPr anchor="ctr" anchorCtr="0"/>
          <a:lstStyle>
            <a:lvl1pPr marL="0" indent="0" algn="ctr">
              <a:buNone/>
              <a:defRPr sz="3200" b="1" i="0">
                <a:solidFill>
                  <a:schemeClr val="tx1"/>
                </a:solidFill>
                <a:latin typeface="+mj-lt"/>
              </a:defRPr>
            </a:lvl1pPr>
            <a:lvl2pPr marL="457200" indent="0" algn="ctr">
              <a:buNone/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Myriad Pro" panose="020B0503030403020204" pitchFamily="34" charset="0"/>
              </a:defRPr>
            </a:lvl2pPr>
            <a:lvl3pPr marL="914400" indent="0">
              <a:buNone/>
              <a:defRPr b="1" i="0">
                <a:solidFill>
                  <a:schemeClr val="tx1">
                    <a:lumMod val="65000"/>
                    <a:lumOff val="35000"/>
                  </a:schemeClr>
                </a:solidFill>
                <a:latin typeface="Myriad Pro Light" panose="020B0503030403020204" pitchFamily="34" charset="0"/>
              </a:defRPr>
            </a:lvl3pPr>
            <a:lvl4pPr marL="1371600" indent="0">
              <a:buNone/>
              <a:defRPr b="1" i="0">
                <a:solidFill>
                  <a:schemeClr val="tx1">
                    <a:lumMod val="65000"/>
                    <a:lumOff val="35000"/>
                  </a:schemeClr>
                </a:solidFill>
                <a:latin typeface="Myriad Pro Light" panose="020B0503030403020204" pitchFamily="34" charset="0"/>
              </a:defRPr>
            </a:lvl4pPr>
            <a:lvl5pPr marL="1828800" indent="0">
              <a:buNone/>
              <a:defRPr b="1" i="0">
                <a:solidFill>
                  <a:schemeClr val="tx1">
                    <a:lumMod val="65000"/>
                    <a:lumOff val="35000"/>
                  </a:schemeClr>
                </a:solidFill>
                <a:latin typeface="Myriad Pro Light" panose="020B0503030403020204" pitchFamily="34" charset="0"/>
              </a:defRPr>
            </a:lvl5pPr>
          </a:lstStyle>
          <a:p>
            <a:pPr lvl="0"/>
            <a:r>
              <a:rPr lang="en-US" dirty="0"/>
              <a:t>First &amp; Last Name</a:t>
            </a:r>
          </a:p>
        </p:txBody>
      </p:sp>
      <p:sp>
        <p:nvSpPr>
          <p:cNvPr id="18" name="Text Placeholder 22">
            <a:extLst>
              <a:ext uri="{FF2B5EF4-FFF2-40B4-BE49-F238E27FC236}">
                <a16:creationId xmlns:a16="http://schemas.microsoft.com/office/drawing/2014/main" id="{0AD2906D-80B8-9F47-ACC6-2080574562E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978400" y="3352800"/>
            <a:ext cx="5346700" cy="381000"/>
          </a:xfrm>
          <a:prstGeom prst="rect">
            <a:avLst/>
          </a:prstGeom>
        </p:spPr>
        <p:txBody>
          <a:bodyPr anchor="ctr" anchorCtr="0"/>
          <a:lstStyle>
            <a:lvl1pPr marL="0" indent="0" algn="ctr">
              <a:buNone/>
              <a:defRPr sz="2400" b="0" i="0">
                <a:solidFill>
                  <a:schemeClr val="tx1"/>
                </a:solidFill>
                <a:latin typeface="+mj-lt"/>
              </a:defRPr>
            </a:lvl1pPr>
            <a:lvl2pPr marL="457200" indent="0" algn="ctr">
              <a:buNone/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Myriad Pro" panose="020B0503030403020204" pitchFamily="34" charset="0"/>
              </a:defRPr>
            </a:lvl2pPr>
            <a:lvl3pPr marL="914400" indent="0">
              <a:buNone/>
              <a:defRPr b="1" i="0">
                <a:solidFill>
                  <a:schemeClr val="tx1">
                    <a:lumMod val="65000"/>
                    <a:lumOff val="35000"/>
                  </a:schemeClr>
                </a:solidFill>
                <a:latin typeface="Myriad Pro Light" panose="020B0503030403020204" pitchFamily="34" charset="0"/>
              </a:defRPr>
            </a:lvl3pPr>
            <a:lvl4pPr marL="1371600" indent="0">
              <a:buNone/>
              <a:defRPr b="1" i="0">
                <a:solidFill>
                  <a:schemeClr val="tx1">
                    <a:lumMod val="65000"/>
                    <a:lumOff val="35000"/>
                  </a:schemeClr>
                </a:solidFill>
                <a:latin typeface="Myriad Pro Light" panose="020B0503030403020204" pitchFamily="34" charset="0"/>
              </a:defRPr>
            </a:lvl4pPr>
            <a:lvl5pPr marL="1828800" indent="0">
              <a:buNone/>
              <a:defRPr b="1" i="0">
                <a:solidFill>
                  <a:schemeClr val="tx1">
                    <a:lumMod val="65000"/>
                    <a:lumOff val="35000"/>
                  </a:schemeClr>
                </a:solidFill>
                <a:latin typeface="Myriad Pro Light" panose="020B0503030403020204" pitchFamily="34" charset="0"/>
              </a:defRPr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10" name="Slide Number Placeholder 7">
            <a:extLst>
              <a:ext uri="{FF2B5EF4-FFF2-40B4-BE49-F238E27FC236}">
                <a16:creationId xmlns:a16="http://schemas.microsoft.com/office/drawing/2014/main" id="{F2255F16-6C98-FB4C-95ED-2853B815BA20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9067800" y="6356350"/>
            <a:ext cx="2743200" cy="365125"/>
          </a:xfrm>
        </p:spPr>
        <p:txBody>
          <a:bodyPr/>
          <a:lstStyle/>
          <a:p>
            <a:fld id="{B15CCACC-6213-F14B-B40D-407BFF938B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48361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3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699B51-C150-AD4E-BEE5-623B0A131E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7934" y="293875"/>
            <a:ext cx="11647366" cy="64922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8" name="Picture Placeholder 14">
            <a:extLst>
              <a:ext uri="{FF2B5EF4-FFF2-40B4-BE49-F238E27FC236}">
                <a16:creationId xmlns:a16="http://schemas.microsoft.com/office/drawing/2014/main" id="{4779427A-781D-EA42-927E-C82F77CBE2D4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928245" y="1953118"/>
            <a:ext cx="2335511" cy="207106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1" i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 dirty="0"/>
              <a:t>Click to add picture</a:t>
            </a:r>
          </a:p>
        </p:txBody>
      </p:sp>
      <p:sp>
        <p:nvSpPr>
          <p:cNvPr id="29" name="Text Placeholder 5">
            <a:extLst>
              <a:ext uri="{FF2B5EF4-FFF2-40B4-BE49-F238E27FC236}">
                <a16:creationId xmlns:a16="http://schemas.microsoft.com/office/drawing/2014/main" id="{52CCDFF2-698A-B84A-9762-F0746F91F67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922310" y="4024190"/>
            <a:ext cx="2347380" cy="1365954"/>
          </a:xfrm>
          <a:prstGeom prst="roundRect">
            <a:avLst>
              <a:gd name="adj" fmla="val 942"/>
            </a:avLst>
          </a:prstGeom>
          <a:solidFill>
            <a:srgbClr val="FFFFFF"/>
          </a:solidFill>
          <a:effectLst>
            <a:outerShdw blurRad="38100" dist="12700" dir="5400000" algn="tl" rotWithShape="0">
              <a:prstClr val="black">
                <a:alpha val="35000"/>
              </a:prstClr>
            </a:outerShdw>
          </a:effectLst>
        </p:spPr>
        <p:txBody>
          <a:bodyPr lIns="91440" tIns="914400" rIns="91440" bIns="365760">
            <a:noAutofit/>
          </a:bodyPr>
          <a:lstStyle>
            <a:lvl1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1800">
                <a:solidFill>
                  <a:schemeClr val="tx1"/>
                </a:solidFill>
                <a:latin typeface="+mn-lt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0" i="0" dirty="0">
                <a:solidFill>
                  <a:srgbClr val="595959"/>
                </a:solidFill>
                <a:latin typeface="Myriad Pro" panose="020B0503030403020204" pitchFamily="34" charset="0"/>
              </a:rPr>
              <a:t>Click to edit title</a:t>
            </a:r>
            <a:endParaRPr lang="en-US" dirty="0"/>
          </a:p>
        </p:txBody>
      </p:sp>
      <p:sp>
        <p:nvSpPr>
          <p:cNvPr id="34" name="Text Placeholder 4">
            <a:extLst>
              <a:ext uri="{FF2B5EF4-FFF2-40B4-BE49-F238E27FC236}">
                <a16:creationId xmlns:a16="http://schemas.microsoft.com/office/drawing/2014/main" id="{4DD02BB8-6D7A-2046-9515-B3821248853B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088879" y="4244697"/>
            <a:ext cx="2014242" cy="531836"/>
          </a:xfrm>
          <a:prstGeom prst="rect">
            <a:avLst/>
          </a:prstGeom>
        </p:spPr>
        <p:txBody>
          <a:bodyPr lIns="0" rIns="0" anchor="ctr" anchorCtr="0">
            <a:noAutofit/>
          </a:bodyPr>
          <a:lstStyle>
            <a:lvl1pPr marL="0" indent="0" algn="ctr">
              <a:buNone/>
              <a:defRPr sz="2000" b="0" i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b="1" i="0">
                <a:solidFill>
                  <a:srgbClr val="595959"/>
                </a:solidFill>
                <a:latin typeface="Myriad Pro Light" panose="020B0503030403020204" pitchFamily="34" charset="0"/>
              </a:defRPr>
            </a:lvl2pPr>
            <a:lvl3pPr marL="914400" indent="0">
              <a:buNone/>
              <a:defRPr b="1" i="0">
                <a:solidFill>
                  <a:srgbClr val="595959"/>
                </a:solidFill>
                <a:latin typeface="Myriad Pro Light" panose="020B0503030403020204" pitchFamily="34" charset="0"/>
              </a:defRPr>
            </a:lvl3pPr>
            <a:lvl4pPr marL="1371600" indent="0">
              <a:buNone/>
              <a:defRPr b="1" i="0">
                <a:solidFill>
                  <a:srgbClr val="595959"/>
                </a:solidFill>
                <a:latin typeface="Myriad Pro Light" panose="020B0503030403020204" pitchFamily="34" charset="0"/>
              </a:defRPr>
            </a:lvl4pPr>
            <a:lvl5pPr marL="1828800" indent="0">
              <a:buNone/>
              <a:defRPr b="1" i="0">
                <a:solidFill>
                  <a:srgbClr val="595959"/>
                </a:solidFill>
                <a:latin typeface="Myriad Pro Light" panose="020B0503030403020204" pitchFamily="34" charset="0"/>
              </a:defRPr>
            </a:lvl5pPr>
          </a:lstStyle>
          <a:p>
            <a:pPr lvl="0"/>
            <a:r>
              <a:rPr lang="en-US" dirty="0"/>
              <a:t>Click to enter first and last name</a:t>
            </a:r>
          </a:p>
        </p:txBody>
      </p:sp>
      <p:sp>
        <p:nvSpPr>
          <p:cNvPr id="37" name="Picture Placeholder 14">
            <a:extLst>
              <a:ext uri="{FF2B5EF4-FFF2-40B4-BE49-F238E27FC236}">
                <a16:creationId xmlns:a16="http://schemas.microsoft.com/office/drawing/2014/main" id="{9E49D0A7-C905-EA43-9A2D-DB9AF470A359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1490460" y="1953118"/>
            <a:ext cx="2335511" cy="207106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1" i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 dirty="0"/>
              <a:t>Click to add picture</a:t>
            </a:r>
          </a:p>
        </p:txBody>
      </p:sp>
      <p:sp>
        <p:nvSpPr>
          <p:cNvPr id="38" name="Text Placeholder 5">
            <a:extLst>
              <a:ext uri="{FF2B5EF4-FFF2-40B4-BE49-F238E27FC236}">
                <a16:creationId xmlns:a16="http://schemas.microsoft.com/office/drawing/2014/main" id="{408DC2C2-0C1A-0549-8DFD-B5846E86F5D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484525" y="4024190"/>
            <a:ext cx="2347380" cy="1365954"/>
          </a:xfrm>
          <a:prstGeom prst="roundRect">
            <a:avLst>
              <a:gd name="adj" fmla="val 942"/>
            </a:avLst>
          </a:prstGeom>
          <a:solidFill>
            <a:srgbClr val="FFFFFF"/>
          </a:solidFill>
          <a:effectLst>
            <a:outerShdw blurRad="38100" dist="12700" dir="5400000" algn="tl" rotWithShape="0">
              <a:prstClr val="black">
                <a:alpha val="35000"/>
              </a:prstClr>
            </a:outerShdw>
          </a:effectLst>
        </p:spPr>
        <p:txBody>
          <a:bodyPr lIns="91440" tIns="914400" rIns="91440" bIns="365760">
            <a:noAutofit/>
          </a:bodyPr>
          <a:lstStyle>
            <a:lvl1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1800">
                <a:solidFill>
                  <a:schemeClr val="tx1"/>
                </a:solidFill>
                <a:latin typeface="+mn-lt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0" i="0" dirty="0">
                <a:solidFill>
                  <a:srgbClr val="595959"/>
                </a:solidFill>
                <a:latin typeface="Myriad Pro" panose="020B0503030403020204" pitchFamily="34" charset="0"/>
              </a:rPr>
              <a:t>Click to edit title</a:t>
            </a:r>
            <a:endParaRPr lang="en-US" dirty="0"/>
          </a:p>
        </p:txBody>
      </p:sp>
      <p:sp>
        <p:nvSpPr>
          <p:cNvPr id="39" name="Text Placeholder 4">
            <a:extLst>
              <a:ext uri="{FF2B5EF4-FFF2-40B4-BE49-F238E27FC236}">
                <a16:creationId xmlns:a16="http://schemas.microsoft.com/office/drawing/2014/main" id="{157D76DD-6800-C546-A701-88D8621EFDF3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651094" y="4244697"/>
            <a:ext cx="2014242" cy="531836"/>
          </a:xfrm>
          <a:prstGeom prst="rect">
            <a:avLst/>
          </a:prstGeom>
        </p:spPr>
        <p:txBody>
          <a:bodyPr lIns="0" rIns="0" anchor="ctr" anchorCtr="0">
            <a:noAutofit/>
          </a:bodyPr>
          <a:lstStyle>
            <a:lvl1pPr marL="0" indent="0" algn="ctr">
              <a:buNone/>
              <a:defRPr sz="2000" b="0" i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b="1" i="0">
                <a:solidFill>
                  <a:srgbClr val="595959"/>
                </a:solidFill>
                <a:latin typeface="Myriad Pro Light" panose="020B0503030403020204" pitchFamily="34" charset="0"/>
              </a:defRPr>
            </a:lvl2pPr>
            <a:lvl3pPr marL="914400" indent="0">
              <a:buNone/>
              <a:defRPr b="1" i="0">
                <a:solidFill>
                  <a:srgbClr val="595959"/>
                </a:solidFill>
                <a:latin typeface="Myriad Pro Light" panose="020B0503030403020204" pitchFamily="34" charset="0"/>
              </a:defRPr>
            </a:lvl3pPr>
            <a:lvl4pPr marL="1371600" indent="0">
              <a:buNone/>
              <a:defRPr b="1" i="0">
                <a:solidFill>
                  <a:srgbClr val="595959"/>
                </a:solidFill>
                <a:latin typeface="Myriad Pro Light" panose="020B0503030403020204" pitchFamily="34" charset="0"/>
              </a:defRPr>
            </a:lvl4pPr>
            <a:lvl5pPr marL="1828800" indent="0">
              <a:buNone/>
              <a:defRPr b="1" i="0">
                <a:solidFill>
                  <a:srgbClr val="595959"/>
                </a:solidFill>
                <a:latin typeface="Myriad Pro Light" panose="020B0503030403020204" pitchFamily="34" charset="0"/>
              </a:defRPr>
            </a:lvl5pPr>
          </a:lstStyle>
          <a:p>
            <a:pPr lvl="0"/>
            <a:r>
              <a:rPr lang="en-US" dirty="0"/>
              <a:t>Click to enter first and last name</a:t>
            </a:r>
          </a:p>
        </p:txBody>
      </p:sp>
      <p:sp>
        <p:nvSpPr>
          <p:cNvPr id="40" name="Picture Placeholder 14">
            <a:extLst>
              <a:ext uri="{FF2B5EF4-FFF2-40B4-BE49-F238E27FC236}">
                <a16:creationId xmlns:a16="http://schemas.microsoft.com/office/drawing/2014/main" id="{206F4037-ACDA-D545-AE97-19BCD24A558A}"/>
              </a:ext>
            </a:extLst>
          </p:cNvPr>
          <p:cNvSpPr>
            <a:spLocks noGrp="1"/>
          </p:cNvSpPr>
          <p:nvPr>
            <p:ph type="pic" sz="quarter" idx="29" hasCustomPrompt="1"/>
          </p:nvPr>
        </p:nvSpPr>
        <p:spPr>
          <a:xfrm>
            <a:off x="8360095" y="1953118"/>
            <a:ext cx="2335511" cy="207106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1" i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 dirty="0"/>
              <a:t>Click to add picture</a:t>
            </a:r>
          </a:p>
        </p:txBody>
      </p:sp>
      <p:sp>
        <p:nvSpPr>
          <p:cNvPr id="41" name="Text Placeholder 5">
            <a:extLst>
              <a:ext uri="{FF2B5EF4-FFF2-40B4-BE49-F238E27FC236}">
                <a16:creationId xmlns:a16="http://schemas.microsoft.com/office/drawing/2014/main" id="{7ED6EB13-4202-404D-8380-863765DE4E56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354160" y="4024190"/>
            <a:ext cx="2347380" cy="1365954"/>
          </a:xfrm>
          <a:prstGeom prst="roundRect">
            <a:avLst>
              <a:gd name="adj" fmla="val 942"/>
            </a:avLst>
          </a:prstGeom>
          <a:solidFill>
            <a:srgbClr val="FFFFFF"/>
          </a:solidFill>
          <a:effectLst>
            <a:outerShdw blurRad="38100" dist="12700" dir="5400000" algn="tl" rotWithShape="0">
              <a:prstClr val="black">
                <a:alpha val="35000"/>
              </a:prstClr>
            </a:outerShdw>
          </a:effectLst>
        </p:spPr>
        <p:txBody>
          <a:bodyPr lIns="91440" tIns="914400" rIns="91440" bIns="365760">
            <a:noAutofit/>
          </a:bodyPr>
          <a:lstStyle>
            <a:lvl1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1800">
                <a:solidFill>
                  <a:schemeClr val="tx1"/>
                </a:solidFill>
                <a:latin typeface="+mn-lt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0" i="0" dirty="0">
                <a:solidFill>
                  <a:srgbClr val="595959"/>
                </a:solidFill>
                <a:latin typeface="Myriad Pro" panose="020B0503030403020204" pitchFamily="34" charset="0"/>
              </a:rPr>
              <a:t>Click to edit title</a:t>
            </a:r>
            <a:endParaRPr lang="en-US" dirty="0"/>
          </a:p>
        </p:txBody>
      </p:sp>
      <p:sp>
        <p:nvSpPr>
          <p:cNvPr id="42" name="Text Placeholder 4">
            <a:extLst>
              <a:ext uri="{FF2B5EF4-FFF2-40B4-BE49-F238E27FC236}">
                <a16:creationId xmlns:a16="http://schemas.microsoft.com/office/drawing/2014/main" id="{BDA54CC0-1DB6-1C4B-A1E7-741749ED3F40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8520729" y="4244697"/>
            <a:ext cx="2014242" cy="531836"/>
          </a:xfrm>
          <a:prstGeom prst="rect">
            <a:avLst/>
          </a:prstGeom>
        </p:spPr>
        <p:txBody>
          <a:bodyPr lIns="0" rIns="0" anchor="ctr" anchorCtr="0">
            <a:noAutofit/>
          </a:bodyPr>
          <a:lstStyle>
            <a:lvl1pPr marL="0" indent="0" algn="ctr">
              <a:buNone/>
              <a:defRPr sz="2000" b="0" i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b="1" i="0">
                <a:solidFill>
                  <a:srgbClr val="595959"/>
                </a:solidFill>
                <a:latin typeface="Myriad Pro Light" panose="020B0503030403020204" pitchFamily="34" charset="0"/>
              </a:defRPr>
            </a:lvl2pPr>
            <a:lvl3pPr marL="914400" indent="0">
              <a:buNone/>
              <a:defRPr b="1" i="0">
                <a:solidFill>
                  <a:srgbClr val="595959"/>
                </a:solidFill>
                <a:latin typeface="Myriad Pro Light" panose="020B0503030403020204" pitchFamily="34" charset="0"/>
              </a:defRPr>
            </a:lvl3pPr>
            <a:lvl4pPr marL="1371600" indent="0">
              <a:buNone/>
              <a:defRPr b="1" i="0">
                <a:solidFill>
                  <a:srgbClr val="595959"/>
                </a:solidFill>
                <a:latin typeface="Myriad Pro Light" panose="020B0503030403020204" pitchFamily="34" charset="0"/>
              </a:defRPr>
            </a:lvl4pPr>
            <a:lvl5pPr marL="1828800" indent="0">
              <a:buNone/>
              <a:defRPr b="1" i="0">
                <a:solidFill>
                  <a:srgbClr val="595959"/>
                </a:solidFill>
                <a:latin typeface="Myriad Pro Light" panose="020B0503030403020204" pitchFamily="34" charset="0"/>
              </a:defRPr>
            </a:lvl5pPr>
          </a:lstStyle>
          <a:p>
            <a:pPr lvl="0"/>
            <a:r>
              <a:rPr lang="en-US" dirty="0"/>
              <a:t>Click to enter first and last name</a:t>
            </a:r>
          </a:p>
        </p:txBody>
      </p:sp>
      <p:sp>
        <p:nvSpPr>
          <p:cNvPr id="12" name="Slide Number Placeholder 7">
            <a:extLst>
              <a:ext uri="{FF2B5EF4-FFF2-40B4-BE49-F238E27FC236}">
                <a16:creationId xmlns:a16="http://schemas.microsoft.com/office/drawing/2014/main" id="{908B2B50-7111-B348-AA9A-C1CC452EBB6C}"/>
              </a:ext>
            </a:extLst>
          </p:cNvPr>
          <p:cNvSpPr>
            <a:spLocks noGrp="1"/>
          </p:cNvSpPr>
          <p:nvPr>
            <p:ph type="sldNum" sz="quarter" idx="32"/>
          </p:nvPr>
        </p:nvSpPr>
        <p:spPr>
          <a:xfrm>
            <a:off x="9067800" y="6356350"/>
            <a:ext cx="2743200" cy="365125"/>
          </a:xfrm>
        </p:spPr>
        <p:txBody>
          <a:bodyPr/>
          <a:lstStyle/>
          <a:p>
            <a:fld id="{B15CCACC-6213-F14B-B40D-407BFF938B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314705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ext Left_Content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9AD8F0-BA9C-2D49-BEF0-F0A72CC2C3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7934" y="295773"/>
            <a:ext cx="5498276" cy="649224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2026E2-9833-424F-8180-005EEF86E2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77934" y="1535080"/>
            <a:ext cx="5498276" cy="433231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BD07C98-DEB2-9043-B3B7-E156746DEEA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5CCACC-6213-F14B-B40D-407BFF938B14}" type="slidenum">
              <a:rPr lang="en-US" smtClean="0"/>
              <a:t>‹#›</a:t>
            </a:fld>
            <a:endParaRPr lang="en-US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30403F9B-2509-B349-8F7B-B7A269B84DED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096000" y="0"/>
            <a:ext cx="6099048" cy="6217920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Add Photo</a:t>
            </a:r>
          </a:p>
        </p:txBody>
      </p:sp>
    </p:spTree>
    <p:extLst>
      <p:ext uri="{BB962C8B-B14F-4D97-AF65-F5344CB8AC3E}">
        <p14:creationId xmlns:p14="http://schemas.microsoft.com/office/powerpoint/2010/main" val="254023736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ext Left_Content Right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D0CBC6FF-D0F0-194A-9730-69A23927DE9B}"/>
              </a:ext>
            </a:extLst>
          </p:cNvPr>
          <p:cNvSpPr/>
          <p:nvPr userDrawn="1"/>
        </p:nvSpPr>
        <p:spPr>
          <a:xfrm>
            <a:off x="6096000" y="0"/>
            <a:ext cx="6096000" cy="62087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F9AD8F0-BA9C-2D49-BEF0-F0A72CC2C3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7934" y="295773"/>
            <a:ext cx="5498276" cy="649224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2026E2-9833-424F-8180-005EEF86E2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77934" y="1535080"/>
            <a:ext cx="5498276" cy="433232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BD07C98-DEB2-9043-B3B7-E156746DEEA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5CCACC-6213-F14B-B40D-407BFF938B14}" type="slidenum">
              <a:rPr lang="en-US" smtClean="0"/>
              <a:t>‹#›</a:t>
            </a:fld>
            <a:endParaRPr lang="en-US"/>
          </a:p>
        </p:txBody>
      </p:sp>
      <p:sp>
        <p:nvSpPr>
          <p:cNvPr id="7" name="Picture Placeholder 4">
            <a:extLst>
              <a:ext uri="{FF2B5EF4-FFF2-40B4-BE49-F238E27FC236}">
                <a16:creationId xmlns:a16="http://schemas.microsoft.com/office/drawing/2014/main" id="{1A32ABD0-551C-8047-9A8B-46EC083AD1DA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096000" y="0"/>
            <a:ext cx="6099048" cy="6217920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Add Photo</a:t>
            </a:r>
          </a:p>
        </p:txBody>
      </p:sp>
    </p:spTree>
    <p:extLst>
      <p:ext uri="{BB962C8B-B14F-4D97-AF65-F5344CB8AC3E}">
        <p14:creationId xmlns:p14="http://schemas.microsoft.com/office/powerpoint/2010/main" val="311677309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ext Left_Text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D0CBC6FF-D0F0-194A-9730-69A23927DE9B}"/>
              </a:ext>
            </a:extLst>
          </p:cNvPr>
          <p:cNvSpPr/>
          <p:nvPr userDrawn="1"/>
        </p:nvSpPr>
        <p:spPr>
          <a:xfrm>
            <a:off x="6096000" y="0"/>
            <a:ext cx="6096000" cy="62087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F9AD8F0-BA9C-2D49-BEF0-F0A72CC2C3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7934" y="295773"/>
            <a:ext cx="5495544" cy="649224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2026E2-9833-424F-8180-005EEF86E2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77934" y="1535080"/>
            <a:ext cx="5498276" cy="433232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BD07C98-DEB2-9043-B3B7-E156746DEEA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5CCACC-6213-F14B-B40D-407BFF938B14}" type="slidenum">
              <a:rPr lang="en-US" smtClean="0"/>
              <a:t>‹#›</a:t>
            </a:fld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536AC97-D6BB-CF45-B568-D12F1D2C17B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429756" y="419100"/>
            <a:ext cx="5495544" cy="5448300"/>
          </a:xfrm>
        </p:spPr>
        <p:txBody>
          <a:bodyPr anchor="ctr"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16746629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Text Left Multiple_Content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9AD8F0-BA9C-2D49-BEF0-F0A72CC2C30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77934" y="295773"/>
            <a:ext cx="5498276" cy="1143000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multiple lines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2026E2-9833-424F-8180-005EEF86E2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77934" y="2019065"/>
            <a:ext cx="5498276" cy="384833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A3057B3-0FA6-1247-A5B1-98999B22F4C8}"/>
              </a:ext>
            </a:extLst>
          </p:cNvPr>
          <p:cNvSpPr/>
          <p:nvPr userDrawn="1"/>
        </p:nvSpPr>
        <p:spPr>
          <a:xfrm>
            <a:off x="0" y="6212926"/>
            <a:ext cx="12192000" cy="645074"/>
          </a:xfrm>
          <a:prstGeom prst="rect">
            <a:avLst/>
          </a:prstGeom>
          <a:solidFill>
            <a:srgbClr val="7724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5D6B0BF-536F-B648-9FED-043275D46675}"/>
              </a:ext>
            </a:extLst>
          </p:cNvPr>
          <p:cNvPicPr>
            <a:picLocks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3559" y="6316627"/>
            <a:ext cx="1773873" cy="404848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8AD59A93-E94D-0445-9D55-67EBAACB4771}"/>
              </a:ext>
            </a:extLst>
          </p:cNvPr>
          <p:cNvCxnSpPr/>
          <p:nvPr userDrawn="1"/>
        </p:nvCxnSpPr>
        <p:spPr>
          <a:xfrm>
            <a:off x="406400" y="1476768"/>
            <a:ext cx="711200" cy="0"/>
          </a:xfrm>
          <a:prstGeom prst="line">
            <a:avLst/>
          </a:prstGeom>
          <a:ln w="28575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Picture Placeholder 4">
            <a:extLst>
              <a:ext uri="{FF2B5EF4-FFF2-40B4-BE49-F238E27FC236}">
                <a16:creationId xmlns:a16="http://schemas.microsoft.com/office/drawing/2014/main" id="{8DCE7488-AC56-214B-8402-0373CFC92E4D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096000" y="0"/>
            <a:ext cx="6099048" cy="6217920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13" name="Slide Number Placeholder 7">
            <a:extLst>
              <a:ext uri="{FF2B5EF4-FFF2-40B4-BE49-F238E27FC236}">
                <a16:creationId xmlns:a16="http://schemas.microsoft.com/office/drawing/2014/main" id="{C87F3A34-CF61-F141-93C0-6DE54B2DD9D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067800" y="6356350"/>
            <a:ext cx="2743200" cy="365125"/>
          </a:xfrm>
        </p:spPr>
        <p:txBody>
          <a:bodyPr/>
          <a:lstStyle/>
          <a:p>
            <a:fld id="{B15CCACC-6213-F14B-B40D-407BFF938B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064659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Text Left Multiple_Content Right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B99C37B-CADC-224E-AFF4-6F5D325F9CED}"/>
              </a:ext>
            </a:extLst>
          </p:cNvPr>
          <p:cNvSpPr/>
          <p:nvPr userDrawn="1"/>
        </p:nvSpPr>
        <p:spPr>
          <a:xfrm>
            <a:off x="6096000" y="0"/>
            <a:ext cx="6096000" cy="62087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F9AD8F0-BA9C-2D49-BEF0-F0A72CC2C30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77934" y="295773"/>
            <a:ext cx="5498276" cy="1143000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multiple lines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2026E2-9833-424F-8180-005EEF86E2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77934" y="2019065"/>
            <a:ext cx="5498276" cy="384833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A3057B3-0FA6-1247-A5B1-98999B22F4C8}"/>
              </a:ext>
            </a:extLst>
          </p:cNvPr>
          <p:cNvSpPr/>
          <p:nvPr userDrawn="1"/>
        </p:nvSpPr>
        <p:spPr>
          <a:xfrm>
            <a:off x="0" y="6212926"/>
            <a:ext cx="12192000" cy="645074"/>
          </a:xfrm>
          <a:prstGeom prst="rect">
            <a:avLst/>
          </a:prstGeom>
          <a:solidFill>
            <a:srgbClr val="7724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5D6B0BF-536F-B648-9FED-043275D46675}"/>
              </a:ext>
            </a:extLst>
          </p:cNvPr>
          <p:cNvPicPr>
            <a:picLocks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3559" y="6316627"/>
            <a:ext cx="1773873" cy="404848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8AD59A93-E94D-0445-9D55-67EBAACB4771}"/>
              </a:ext>
            </a:extLst>
          </p:cNvPr>
          <p:cNvCxnSpPr/>
          <p:nvPr userDrawn="1"/>
        </p:nvCxnSpPr>
        <p:spPr>
          <a:xfrm>
            <a:off x="406400" y="1476768"/>
            <a:ext cx="711200" cy="0"/>
          </a:xfrm>
          <a:prstGeom prst="line">
            <a:avLst/>
          </a:prstGeom>
          <a:ln w="28575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Picture Placeholder 4">
            <a:extLst>
              <a:ext uri="{FF2B5EF4-FFF2-40B4-BE49-F238E27FC236}">
                <a16:creationId xmlns:a16="http://schemas.microsoft.com/office/drawing/2014/main" id="{D36E625B-E8A5-F64D-B280-FF6E4EB345D5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096000" y="0"/>
            <a:ext cx="6099048" cy="6217920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15" name="Slide Number Placeholder 7">
            <a:extLst>
              <a:ext uri="{FF2B5EF4-FFF2-40B4-BE49-F238E27FC236}">
                <a16:creationId xmlns:a16="http://schemas.microsoft.com/office/drawing/2014/main" id="{5DE73A33-9ADA-F148-B386-F315B6C1AD7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067800" y="6356350"/>
            <a:ext cx="2743200" cy="365125"/>
          </a:xfrm>
        </p:spPr>
        <p:txBody>
          <a:bodyPr/>
          <a:lstStyle/>
          <a:p>
            <a:fld id="{B15CCACC-6213-F14B-B40D-407BFF938B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579571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Text Left Multiple_Text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B99C37B-CADC-224E-AFF4-6F5D325F9CED}"/>
              </a:ext>
            </a:extLst>
          </p:cNvPr>
          <p:cNvSpPr/>
          <p:nvPr userDrawn="1"/>
        </p:nvSpPr>
        <p:spPr>
          <a:xfrm>
            <a:off x="6096000" y="0"/>
            <a:ext cx="6096000" cy="62087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F9AD8F0-BA9C-2D49-BEF0-F0A72CC2C30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77934" y="295773"/>
            <a:ext cx="5495544" cy="1143000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multiple lines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2026E2-9833-424F-8180-005EEF86E2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77934" y="2019065"/>
            <a:ext cx="5498276" cy="384833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A3057B3-0FA6-1247-A5B1-98999B22F4C8}"/>
              </a:ext>
            </a:extLst>
          </p:cNvPr>
          <p:cNvSpPr/>
          <p:nvPr userDrawn="1"/>
        </p:nvSpPr>
        <p:spPr>
          <a:xfrm>
            <a:off x="0" y="6212926"/>
            <a:ext cx="12192000" cy="645074"/>
          </a:xfrm>
          <a:prstGeom prst="rect">
            <a:avLst/>
          </a:prstGeom>
          <a:solidFill>
            <a:srgbClr val="7724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5D6B0BF-536F-B648-9FED-043275D46675}"/>
              </a:ext>
            </a:extLst>
          </p:cNvPr>
          <p:cNvPicPr>
            <a:picLocks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3559" y="6316627"/>
            <a:ext cx="1773873" cy="404848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8AD59A93-E94D-0445-9D55-67EBAACB4771}"/>
              </a:ext>
            </a:extLst>
          </p:cNvPr>
          <p:cNvCxnSpPr/>
          <p:nvPr userDrawn="1"/>
        </p:nvCxnSpPr>
        <p:spPr>
          <a:xfrm>
            <a:off x="406400" y="1476768"/>
            <a:ext cx="711200" cy="0"/>
          </a:xfrm>
          <a:prstGeom prst="line">
            <a:avLst/>
          </a:prstGeom>
          <a:ln w="28575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FA0FBEA-C105-AC49-830C-94C748A670A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418522" y="419100"/>
            <a:ext cx="5495544" cy="5448300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3" name="Slide Number Placeholder 7">
            <a:extLst>
              <a:ext uri="{FF2B5EF4-FFF2-40B4-BE49-F238E27FC236}">
                <a16:creationId xmlns:a16="http://schemas.microsoft.com/office/drawing/2014/main" id="{9C90977C-C1E6-2A44-A097-EEB7FE5867C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9067800" y="6356350"/>
            <a:ext cx="2743200" cy="365125"/>
          </a:xfrm>
        </p:spPr>
        <p:txBody>
          <a:bodyPr/>
          <a:lstStyle/>
          <a:p>
            <a:fld id="{B15CCACC-6213-F14B-B40D-407BFF938B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368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3E3B808-8450-C749-BE34-83F34335445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5CCACC-6213-F14B-B40D-407BFF938B14}" type="slidenum">
              <a:rPr lang="en-US" smtClean="0"/>
              <a:t>‹#›</a:t>
            </a:fld>
            <a:endParaRPr lang="en-US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2A518CE1-0D5F-1C42-9A3E-10D40306BD89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1142999"/>
            <a:ext cx="12192000" cy="5084065"/>
          </a:xfr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629875B-36BA-7147-91A7-92751BF38026}"/>
              </a:ext>
            </a:extLst>
          </p:cNvPr>
          <p:cNvSpPr/>
          <p:nvPr userDrawn="1"/>
        </p:nvSpPr>
        <p:spPr>
          <a:xfrm>
            <a:off x="0" y="-1"/>
            <a:ext cx="12192000" cy="1143001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349CBB3-A058-9248-905D-0684034A43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A1FA9E0-A75C-1C46-AB6F-6A5E7D665B54}"/>
              </a:ext>
            </a:extLst>
          </p:cNvPr>
          <p:cNvCxnSpPr/>
          <p:nvPr userDrawn="1"/>
        </p:nvCxnSpPr>
        <p:spPr>
          <a:xfrm>
            <a:off x="406400" y="989880"/>
            <a:ext cx="711200" cy="0"/>
          </a:xfrm>
          <a:prstGeom prst="line">
            <a:avLst/>
          </a:prstGeom>
          <a:ln w="28575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7225879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Fu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2A518CE1-0D5F-1C42-9A3E-10D40306BD89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1143000"/>
            <a:ext cx="12192000" cy="5715000"/>
          </a:xfr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E6B948D-23E4-3F42-B765-2AA919B9E9C5}"/>
              </a:ext>
            </a:extLst>
          </p:cNvPr>
          <p:cNvSpPr/>
          <p:nvPr userDrawn="1"/>
        </p:nvSpPr>
        <p:spPr>
          <a:xfrm>
            <a:off x="0" y="-1"/>
            <a:ext cx="12192000" cy="1143001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349CBB3-A058-9248-905D-0684034A43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3EF7B8B-DC7E-A14C-8B53-C948B4015EC6}"/>
              </a:ext>
            </a:extLst>
          </p:cNvPr>
          <p:cNvCxnSpPr/>
          <p:nvPr userDrawn="1"/>
        </p:nvCxnSpPr>
        <p:spPr>
          <a:xfrm>
            <a:off x="406400" y="989880"/>
            <a:ext cx="711200" cy="0"/>
          </a:xfrm>
          <a:prstGeom prst="line">
            <a:avLst/>
          </a:prstGeom>
          <a:ln w="28575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2491882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ow to use colo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B99C37B-CADC-224E-AFF4-6F5D325F9CED}"/>
              </a:ext>
            </a:extLst>
          </p:cNvPr>
          <p:cNvSpPr/>
          <p:nvPr userDrawn="1"/>
        </p:nvSpPr>
        <p:spPr>
          <a:xfrm>
            <a:off x="6096000" y="0"/>
            <a:ext cx="6096000" cy="62087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F9AD8F0-BA9C-2D49-BEF0-F0A72CC2C30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77934" y="295773"/>
            <a:ext cx="5495544" cy="1143000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How to use Colors on Charts/Tables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2026E2-9833-424F-8180-005EEF86E25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277934" y="2019065"/>
            <a:ext cx="5498276" cy="384833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>
              <a:lnSpc>
                <a:spcPct val="110000"/>
              </a:lnSpc>
            </a:pPr>
            <a:r>
              <a:rPr lang="en-US" sz="2800" b="0" dirty="0"/>
              <a:t>When utilizing a chart, make sure there is enough color contrast between the text and the background color. Review the example on the next slide.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A3057B3-0FA6-1247-A5B1-98999B22F4C8}"/>
              </a:ext>
            </a:extLst>
          </p:cNvPr>
          <p:cNvSpPr/>
          <p:nvPr userDrawn="1"/>
        </p:nvSpPr>
        <p:spPr>
          <a:xfrm>
            <a:off x="0" y="6212926"/>
            <a:ext cx="12192000" cy="645074"/>
          </a:xfrm>
          <a:prstGeom prst="rect">
            <a:avLst/>
          </a:prstGeom>
          <a:solidFill>
            <a:srgbClr val="7724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5D6B0BF-536F-B648-9FED-043275D46675}"/>
              </a:ext>
            </a:extLst>
          </p:cNvPr>
          <p:cNvPicPr>
            <a:picLocks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3559" y="6316627"/>
            <a:ext cx="1773873" cy="404848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8AD59A93-E94D-0445-9D55-67EBAACB4771}"/>
              </a:ext>
            </a:extLst>
          </p:cNvPr>
          <p:cNvCxnSpPr/>
          <p:nvPr userDrawn="1"/>
        </p:nvCxnSpPr>
        <p:spPr>
          <a:xfrm>
            <a:off x="406400" y="1476768"/>
            <a:ext cx="711200" cy="0"/>
          </a:xfrm>
          <a:prstGeom prst="line">
            <a:avLst/>
          </a:prstGeom>
          <a:ln w="28575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Group 12">
            <a:extLst>
              <a:ext uri="{FF2B5EF4-FFF2-40B4-BE49-F238E27FC236}">
                <a16:creationId xmlns:a16="http://schemas.microsoft.com/office/drawing/2014/main" id="{5081AD1C-9BAD-504D-A94E-B572CF6BB330}"/>
              </a:ext>
            </a:extLst>
          </p:cNvPr>
          <p:cNvGrpSpPr/>
          <p:nvPr userDrawn="1"/>
        </p:nvGrpSpPr>
        <p:grpSpPr>
          <a:xfrm>
            <a:off x="6971959" y="785112"/>
            <a:ext cx="4340506" cy="868101"/>
            <a:chOff x="382104" y="3327719"/>
            <a:chExt cx="4340506" cy="868101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C24C0F28-DFB4-FB48-B1BA-69CBD0ECB0DE}"/>
                </a:ext>
              </a:extLst>
            </p:cNvPr>
            <p:cNvSpPr/>
            <p:nvPr userDrawn="1"/>
          </p:nvSpPr>
          <p:spPr>
            <a:xfrm>
              <a:off x="382105" y="3327719"/>
              <a:ext cx="868101" cy="86810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2CC55AFF-0CD7-6E47-9CE6-AD24C7E762D1}"/>
                </a:ext>
              </a:extLst>
            </p:cNvPr>
            <p:cNvSpPr/>
            <p:nvPr userDrawn="1"/>
          </p:nvSpPr>
          <p:spPr>
            <a:xfrm>
              <a:off x="1250206" y="3327719"/>
              <a:ext cx="868101" cy="86810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EAF0F4FD-D576-DB44-882A-074F220CF31B}"/>
                </a:ext>
              </a:extLst>
            </p:cNvPr>
            <p:cNvSpPr/>
            <p:nvPr userDrawn="1"/>
          </p:nvSpPr>
          <p:spPr>
            <a:xfrm>
              <a:off x="2118307" y="3327719"/>
              <a:ext cx="868101" cy="86810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5F15AC36-03F4-7F46-B01D-5A11BD0A6A94}"/>
                </a:ext>
              </a:extLst>
            </p:cNvPr>
            <p:cNvSpPr/>
            <p:nvPr userDrawn="1"/>
          </p:nvSpPr>
          <p:spPr>
            <a:xfrm>
              <a:off x="2986408" y="3327719"/>
              <a:ext cx="868101" cy="86810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B6527A42-9DFA-1A41-9DD3-25755BEA8387}"/>
                </a:ext>
              </a:extLst>
            </p:cNvPr>
            <p:cNvSpPr/>
            <p:nvPr userDrawn="1"/>
          </p:nvSpPr>
          <p:spPr>
            <a:xfrm>
              <a:off x="3854509" y="3327719"/>
              <a:ext cx="868101" cy="868101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Title 1">
              <a:extLst>
                <a:ext uri="{FF2B5EF4-FFF2-40B4-BE49-F238E27FC236}">
                  <a16:creationId xmlns:a16="http://schemas.microsoft.com/office/drawing/2014/main" id="{F82D3875-578C-9849-9094-D12B6FE410F6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382104" y="3415147"/>
              <a:ext cx="868101" cy="68229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Font typeface="Arial" panose="020B0604020202020204" pitchFamily="34" charset="0"/>
                <a:buNone/>
                <a:defRPr sz="3600" b="1" kern="1200">
                  <a:solidFill>
                    <a:srgbClr val="333333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en-US" sz="1800" b="1" dirty="0"/>
                <a:t>1</a:t>
              </a:r>
            </a:p>
          </p:txBody>
        </p:sp>
        <p:sp>
          <p:nvSpPr>
            <p:cNvPr id="21" name="Title 1">
              <a:extLst>
                <a:ext uri="{FF2B5EF4-FFF2-40B4-BE49-F238E27FC236}">
                  <a16:creationId xmlns:a16="http://schemas.microsoft.com/office/drawing/2014/main" id="{C6DB5269-9F92-124F-9EFB-0B5E49CFC12C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1250206" y="3415147"/>
              <a:ext cx="868101" cy="68229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Font typeface="Arial" panose="020B0604020202020204" pitchFamily="34" charset="0"/>
                <a:buNone/>
                <a:defRPr sz="3600" b="1" kern="1200">
                  <a:solidFill>
                    <a:srgbClr val="333333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en-US" sz="1800" b="1" dirty="0"/>
                <a:t>2</a:t>
              </a:r>
            </a:p>
          </p:txBody>
        </p:sp>
        <p:sp>
          <p:nvSpPr>
            <p:cNvPr id="22" name="Title 1">
              <a:extLst>
                <a:ext uri="{FF2B5EF4-FFF2-40B4-BE49-F238E27FC236}">
                  <a16:creationId xmlns:a16="http://schemas.microsoft.com/office/drawing/2014/main" id="{3DF9AC09-C32F-7848-A0E3-9D5E9CA98006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2106732" y="3415147"/>
              <a:ext cx="868101" cy="68229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Font typeface="Arial" panose="020B0604020202020204" pitchFamily="34" charset="0"/>
                <a:buNone/>
                <a:defRPr sz="3600" b="1" kern="1200">
                  <a:solidFill>
                    <a:srgbClr val="333333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en-US" sz="1800" b="1" dirty="0">
                  <a:solidFill>
                    <a:schemeClr val="bg1"/>
                  </a:solidFill>
                </a:rPr>
                <a:t>3</a:t>
              </a:r>
            </a:p>
          </p:txBody>
        </p:sp>
        <p:sp>
          <p:nvSpPr>
            <p:cNvPr id="23" name="Title 1">
              <a:extLst>
                <a:ext uri="{FF2B5EF4-FFF2-40B4-BE49-F238E27FC236}">
                  <a16:creationId xmlns:a16="http://schemas.microsoft.com/office/drawing/2014/main" id="{FCFA7C4A-3612-C345-A189-543B61F29B61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2974833" y="3415147"/>
              <a:ext cx="868101" cy="68229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Font typeface="Arial" panose="020B0604020202020204" pitchFamily="34" charset="0"/>
                <a:buNone/>
                <a:defRPr sz="3600" b="1" kern="1200">
                  <a:solidFill>
                    <a:srgbClr val="333333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en-US" sz="1800" b="1" dirty="0">
                  <a:solidFill>
                    <a:schemeClr val="bg1"/>
                  </a:solidFill>
                </a:rPr>
                <a:t>4</a:t>
              </a:r>
            </a:p>
          </p:txBody>
        </p:sp>
        <p:sp>
          <p:nvSpPr>
            <p:cNvPr id="24" name="Title 1">
              <a:extLst>
                <a:ext uri="{FF2B5EF4-FFF2-40B4-BE49-F238E27FC236}">
                  <a16:creationId xmlns:a16="http://schemas.microsoft.com/office/drawing/2014/main" id="{342C6220-558E-134C-ADB9-621C3F5FC88D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3854509" y="3415147"/>
              <a:ext cx="868101" cy="68229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Font typeface="Arial" panose="020B0604020202020204" pitchFamily="34" charset="0"/>
                <a:buNone/>
                <a:defRPr sz="3600" b="1" kern="1200">
                  <a:solidFill>
                    <a:srgbClr val="333333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en-US" sz="1800" b="1" dirty="0">
                  <a:solidFill>
                    <a:schemeClr val="bg1"/>
                  </a:solidFill>
                </a:rPr>
                <a:t>5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7226A98E-0B3B-D649-B831-8ECA3D5D07AC}"/>
              </a:ext>
            </a:extLst>
          </p:cNvPr>
          <p:cNvGrpSpPr/>
          <p:nvPr userDrawn="1"/>
        </p:nvGrpSpPr>
        <p:grpSpPr>
          <a:xfrm>
            <a:off x="6971959" y="1900356"/>
            <a:ext cx="4340506" cy="868101"/>
            <a:chOff x="6794478" y="3327719"/>
            <a:chExt cx="4340506" cy="868101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5566CF8A-D4B7-0640-8565-D3974191389E}"/>
                </a:ext>
              </a:extLst>
            </p:cNvPr>
            <p:cNvSpPr/>
            <p:nvPr userDrawn="1"/>
          </p:nvSpPr>
          <p:spPr>
            <a:xfrm>
              <a:off x="6794479" y="3327719"/>
              <a:ext cx="868101" cy="868101"/>
            </a:xfrm>
            <a:prstGeom prst="rect">
              <a:avLst/>
            </a:prstGeom>
            <a:solidFill>
              <a:srgbClr val="B3C3D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370E2D77-3B55-5242-B380-4175817554C0}"/>
                </a:ext>
              </a:extLst>
            </p:cNvPr>
            <p:cNvSpPr/>
            <p:nvPr userDrawn="1"/>
          </p:nvSpPr>
          <p:spPr>
            <a:xfrm>
              <a:off x="7662580" y="3327719"/>
              <a:ext cx="868101" cy="868101"/>
            </a:xfrm>
            <a:prstGeom prst="rect">
              <a:avLst/>
            </a:prstGeom>
            <a:solidFill>
              <a:srgbClr val="7B98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12BD00BB-9D42-6243-9736-8E9F8874AA73}"/>
                </a:ext>
              </a:extLst>
            </p:cNvPr>
            <p:cNvSpPr/>
            <p:nvPr userDrawn="1"/>
          </p:nvSpPr>
          <p:spPr>
            <a:xfrm>
              <a:off x="8530681" y="3327719"/>
              <a:ext cx="868101" cy="868101"/>
            </a:xfrm>
            <a:prstGeom prst="rect">
              <a:avLst/>
            </a:prstGeom>
            <a:solidFill>
              <a:srgbClr val="49759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8AFEEF79-D422-7B44-8963-650D1FCB8CAE}"/>
                </a:ext>
              </a:extLst>
            </p:cNvPr>
            <p:cNvSpPr/>
            <p:nvPr userDrawn="1"/>
          </p:nvSpPr>
          <p:spPr>
            <a:xfrm>
              <a:off x="9398782" y="3327719"/>
              <a:ext cx="868101" cy="868101"/>
            </a:xfrm>
            <a:prstGeom prst="rect">
              <a:avLst/>
            </a:prstGeom>
            <a:solidFill>
              <a:srgbClr val="0B5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657089A6-0701-4840-8598-9AAA5958F3F3}"/>
                </a:ext>
              </a:extLst>
            </p:cNvPr>
            <p:cNvSpPr/>
            <p:nvPr userDrawn="1"/>
          </p:nvSpPr>
          <p:spPr>
            <a:xfrm>
              <a:off x="10266883" y="3327719"/>
              <a:ext cx="868101" cy="868101"/>
            </a:xfrm>
            <a:prstGeom prst="rect">
              <a:avLst/>
            </a:prstGeom>
            <a:solidFill>
              <a:srgbClr val="00416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Title 1">
              <a:extLst>
                <a:ext uri="{FF2B5EF4-FFF2-40B4-BE49-F238E27FC236}">
                  <a16:creationId xmlns:a16="http://schemas.microsoft.com/office/drawing/2014/main" id="{AE711AD8-A200-934D-BA4B-F4C6307321AF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6794478" y="3415147"/>
              <a:ext cx="868101" cy="68229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Font typeface="Arial" panose="020B0604020202020204" pitchFamily="34" charset="0"/>
                <a:buNone/>
                <a:defRPr sz="3600" b="1" kern="1200">
                  <a:solidFill>
                    <a:srgbClr val="333333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en-US" sz="1800" b="1" dirty="0"/>
                <a:t>1</a:t>
              </a:r>
            </a:p>
          </p:txBody>
        </p:sp>
        <p:sp>
          <p:nvSpPr>
            <p:cNvPr id="32" name="Title 1">
              <a:extLst>
                <a:ext uri="{FF2B5EF4-FFF2-40B4-BE49-F238E27FC236}">
                  <a16:creationId xmlns:a16="http://schemas.microsoft.com/office/drawing/2014/main" id="{DD72198E-3F55-524E-9B45-1E7C4E571496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7662580" y="3415147"/>
              <a:ext cx="868101" cy="68229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Font typeface="Arial" panose="020B0604020202020204" pitchFamily="34" charset="0"/>
                <a:buNone/>
                <a:defRPr sz="3600" b="1" kern="1200">
                  <a:solidFill>
                    <a:srgbClr val="333333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en-US" sz="1800" b="1" dirty="0"/>
                <a:t>2</a:t>
              </a:r>
            </a:p>
          </p:txBody>
        </p:sp>
        <p:sp>
          <p:nvSpPr>
            <p:cNvPr id="33" name="Title 1">
              <a:extLst>
                <a:ext uri="{FF2B5EF4-FFF2-40B4-BE49-F238E27FC236}">
                  <a16:creationId xmlns:a16="http://schemas.microsoft.com/office/drawing/2014/main" id="{D4572998-3193-9748-BC2F-A847C2A2FD41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8519106" y="3415147"/>
              <a:ext cx="868101" cy="68229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Font typeface="Arial" panose="020B0604020202020204" pitchFamily="34" charset="0"/>
                <a:buNone/>
                <a:defRPr sz="3600" b="1" kern="1200">
                  <a:solidFill>
                    <a:srgbClr val="333333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en-US" sz="1800" b="1" dirty="0">
                  <a:solidFill>
                    <a:schemeClr val="bg1"/>
                  </a:solidFill>
                </a:rPr>
                <a:t>3</a:t>
              </a:r>
            </a:p>
          </p:txBody>
        </p:sp>
        <p:sp>
          <p:nvSpPr>
            <p:cNvPr id="34" name="Title 1">
              <a:extLst>
                <a:ext uri="{FF2B5EF4-FFF2-40B4-BE49-F238E27FC236}">
                  <a16:creationId xmlns:a16="http://schemas.microsoft.com/office/drawing/2014/main" id="{DD2B0AB2-F8FE-344E-B643-8D6D9718EF9D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9387207" y="3415147"/>
              <a:ext cx="868101" cy="68229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Font typeface="Arial" panose="020B0604020202020204" pitchFamily="34" charset="0"/>
                <a:buNone/>
                <a:defRPr sz="3600" b="1" kern="1200">
                  <a:solidFill>
                    <a:srgbClr val="333333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en-US" sz="1800" b="1" dirty="0">
                  <a:solidFill>
                    <a:schemeClr val="bg1"/>
                  </a:solidFill>
                </a:rPr>
                <a:t>4</a:t>
              </a:r>
            </a:p>
          </p:txBody>
        </p:sp>
        <p:sp>
          <p:nvSpPr>
            <p:cNvPr id="35" name="Title 1">
              <a:extLst>
                <a:ext uri="{FF2B5EF4-FFF2-40B4-BE49-F238E27FC236}">
                  <a16:creationId xmlns:a16="http://schemas.microsoft.com/office/drawing/2014/main" id="{23C15460-6F14-C946-A23F-08B4721FF79A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10266883" y="3415147"/>
              <a:ext cx="868101" cy="68229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Font typeface="Arial" panose="020B0604020202020204" pitchFamily="34" charset="0"/>
                <a:buNone/>
                <a:defRPr sz="3600" b="1" kern="1200">
                  <a:solidFill>
                    <a:srgbClr val="333333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en-US" sz="1800" b="1" dirty="0">
                  <a:solidFill>
                    <a:schemeClr val="bg1"/>
                  </a:solidFill>
                </a:rPr>
                <a:t>5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559D9239-BCD2-0A4E-8663-64AA8D579F28}"/>
              </a:ext>
            </a:extLst>
          </p:cNvPr>
          <p:cNvSpPr txBox="1"/>
          <p:nvPr userDrawn="1"/>
        </p:nvSpPr>
        <p:spPr>
          <a:xfrm>
            <a:off x="6971959" y="3097411"/>
            <a:ext cx="4340506" cy="27699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800" b="0" dirty="0"/>
              <a:t>Minimum font size - </a:t>
            </a:r>
            <a:r>
              <a:rPr lang="en-US" sz="1800" b="1" dirty="0"/>
              <a:t>18pt</a:t>
            </a:r>
            <a:r>
              <a:rPr lang="en-US" sz="1800" b="0" dirty="0"/>
              <a:t>.</a:t>
            </a:r>
          </a:p>
          <a:p>
            <a:pPr marL="285750" indent="-285750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800" b="0" dirty="0"/>
              <a:t>Font weight - </a:t>
            </a:r>
            <a:r>
              <a:rPr lang="en-US" sz="1800" b="1" dirty="0"/>
              <a:t>Bold </a:t>
            </a:r>
            <a:r>
              <a:rPr lang="en-US" sz="1800" b="0" dirty="0"/>
              <a:t>(when used on background colors, for best accessibility).</a:t>
            </a:r>
          </a:p>
          <a:p>
            <a:pPr marL="285750" indent="-285750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800" b="0" dirty="0"/>
              <a:t>Use the Dark Gray </a:t>
            </a:r>
            <a:r>
              <a:rPr lang="en-US" sz="1800" b="1" i="0" dirty="0">
                <a:latin typeface="Arial" panose="020B0604020202020204" pitchFamily="34" charset="0"/>
                <a:cs typeface="Arial" panose="020B0604020202020204" pitchFamily="34" charset="0"/>
              </a:rPr>
              <a:t>#333333 </a:t>
            </a:r>
            <a:r>
              <a:rPr lang="en-US" sz="1800" b="0" dirty="0"/>
              <a:t>Text color on Accent 1 and Accent 2. </a:t>
            </a:r>
          </a:p>
          <a:p>
            <a:pPr marL="285750" indent="-285750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800" b="0" dirty="0"/>
              <a:t>Use the White </a:t>
            </a:r>
            <a:r>
              <a:rPr lang="en-US" sz="1800" b="1" dirty="0"/>
              <a:t>#FFFFFF </a:t>
            </a:r>
            <a:r>
              <a:rPr lang="en-US" sz="1800" b="0" dirty="0"/>
              <a:t>Text color </a:t>
            </a:r>
            <a:br>
              <a:rPr lang="en-US" sz="1800" b="0" dirty="0"/>
            </a:br>
            <a:r>
              <a:rPr lang="en-US" sz="1800" b="0" dirty="0"/>
              <a:t>on Accent 3, Accent 4, and Accent 5.</a:t>
            </a:r>
          </a:p>
        </p:txBody>
      </p:sp>
      <p:sp>
        <p:nvSpPr>
          <p:cNvPr id="36" name="Slide Number Placeholder 7">
            <a:extLst>
              <a:ext uri="{FF2B5EF4-FFF2-40B4-BE49-F238E27FC236}">
                <a16:creationId xmlns:a16="http://schemas.microsoft.com/office/drawing/2014/main" id="{A288E18B-033E-A44C-8898-F37C4900ECF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067800" y="6356350"/>
            <a:ext cx="2743200" cy="365125"/>
          </a:xfrm>
        </p:spPr>
        <p:txBody>
          <a:bodyPr/>
          <a:lstStyle/>
          <a:p>
            <a:fld id="{B15CCACC-6213-F14B-B40D-407BFF938B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835052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C2C863-797D-694E-8C95-A955CFA73FB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2F539711-39DB-564C-BF9B-BBEC2AEB8A26}" type="datetimeFigureOut">
              <a:rPr lang="en-US"/>
              <a:pPr>
                <a:defRPr/>
              </a:pPr>
              <a:t>9/26/21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E2C380-3316-B74E-8663-B8E291DDD8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9363AE-2932-C243-A3A5-A73A6F8281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27862549-CE34-1A42-97CD-9B13F90C051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06038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56EF7B-DA4B-494D-AC98-D50B4BC0AC4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70F09886-90C2-BB4A-9BB5-B884C4648B0C}" type="datetimeFigureOut">
              <a:rPr lang="en-US"/>
              <a:pPr>
                <a:defRPr/>
              </a:pPr>
              <a:t>9/26/21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B140A9-604F-354E-967D-34D4159BE4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350E85-3CE2-EB4F-A1B5-A3337FA981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73071B3C-183F-A347-896B-1FFC0199220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859630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35C2F2-8949-0F4D-9703-6655C30B4BE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55F524DA-E6C6-D64C-84C4-739CEEF79DC7}" type="datetimeFigureOut">
              <a:rPr lang="en-US"/>
              <a:pPr>
                <a:defRPr/>
              </a:pPr>
              <a:t>9/26/21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F86E1A-DD3A-0343-95A8-092FC3F51B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4CBDFD-42B7-FF47-9AE1-891CD22220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4D414296-A383-A949-B641-E169C499D01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105513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815B2D4-347E-C848-B376-8B92CAE2EE2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75944DE9-F26E-B74A-8783-30BB539DCFFD}" type="datetimeFigureOut">
              <a:rPr lang="en-US"/>
              <a:pPr>
                <a:defRPr/>
              </a:pPr>
              <a:t>9/26/21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FD7E1F-444B-8147-A07C-D43D06C13F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5A50DFB-2432-5644-8714-3B30396E4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0A9A4DBF-B0EE-DE45-A36E-EDE0BC4D0ED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884714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F09C607-6534-6B41-B7E2-47CB4CBE26F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2484D217-ADBC-514B-9E10-9C0481FEF736}" type="datetimeFigureOut">
              <a:rPr lang="en-US"/>
              <a:pPr>
                <a:defRPr/>
              </a:pPr>
              <a:t>9/26/21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91F6360-D277-DE42-9A6A-5302AF7639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DF55F1E-1772-5C4E-B0F6-9BAB009439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272B0DD0-024D-884E-89C8-7F4FF72671D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603508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8E6DF9D-9E02-B14A-99BA-F7FAC45C14A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02E1BA53-08EB-E544-AC6B-3984A5D078B6}" type="datetimeFigureOut">
              <a:rPr lang="en-US"/>
              <a:pPr>
                <a:defRPr/>
              </a:pPr>
              <a:t>9/26/21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1302D21-E0EA-2C4A-9D31-081C600AD8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755490F-F013-ED4C-9225-5F65779C28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280CE934-29FC-6A4F-940D-85ED61D825E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426130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84BC6EA-5216-5D46-8F9E-83B9FE8CD99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372ED7D6-1447-3E4B-87C4-939DAE99C02D}" type="datetimeFigureOut">
              <a:rPr lang="en-US"/>
              <a:pPr>
                <a:defRPr/>
              </a:pPr>
              <a:t>9/26/21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7192A45-D6DD-0B41-AC17-D2D3C5D6B4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405C8A6-1A3C-1741-B1DD-BC4A7F85EA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FE3144C1-9A03-4C43-9818-BFEA0E809B5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309221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849D22E-CA8A-EE40-BEE5-C191D2922BC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F95A8F86-77C4-3A40-BF9F-B592AE1F808F}" type="datetimeFigureOut">
              <a:rPr lang="en-US"/>
              <a:pPr>
                <a:defRPr/>
              </a:pPr>
              <a:t>9/26/21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B26677D-B267-DA48-984A-0178C9E6FB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8D3216F-79B0-4842-9602-F6CA1AD62C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6FA5901D-4D71-1F41-AC37-7A542F3DCFE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36770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F05367D-F218-7F42-A8FE-367638F58A2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031D3430-B2C8-4444-A407-5D9BFAAC76E7}" type="datetimeFigureOut">
              <a:rPr lang="en-US"/>
              <a:pPr>
                <a:defRPr/>
              </a:pPr>
              <a:t>9/26/21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D6A34ED-70AC-FB44-B395-E2BAFCBDE7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2C69B6-686E-F243-98F7-03C07F8E94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E79D78A1-A363-B144-9D3B-43809915249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641550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C5F3AF-79AA-F84B-9C9A-D13B12D8115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21CE0B06-440B-2E4C-97D5-3E00C86695E3}" type="datetimeFigureOut">
              <a:rPr lang="en-US"/>
              <a:pPr>
                <a:defRPr/>
              </a:pPr>
              <a:t>9/26/21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7FB16D-3312-4B42-AA25-CCC02CB35C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E3211D-B6F8-6D46-AF56-8688D802C9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6EC6F463-FD23-834F-9E23-4B62AB8F1C3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513309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52D998-381D-1649-B7D0-B784354024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07D2BC80-4778-DD43-981A-3F92DACEE92D}" type="datetimeFigureOut">
              <a:rPr lang="en-US"/>
              <a:pPr>
                <a:defRPr/>
              </a:pPr>
              <a:t>9/26/21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0507DB-4D3A-7545-812E-1B776BC3A8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E78844-4E80-6E46-816E-4C4BB2F891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07C6EFD2-02BD-DA44-A8EE-F3DCE06FD07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09776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19" Type="http://schemas.openxmlformats.org/officeDocument/2006/relationships/theme" Target="../theme/theme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.xml"/><Relationship Id="rId3" Type="http://schemas.openxmlformats.org/officeDocument/2006/relationships/slideLayout" Target="../slideLayouts/slideLayout32.xml"/><Relationship Id="rId7" Type="http://schemas.openxmlformats.org/officeDocument/2006/relationships/slideLayout" Target="../slideLayouts/slideLayout36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31.xml"/><Relationship Id="rId1" Type="http://schemas.openxmlformats.org/officeDocument/2006/relationships/slideLayout" Target="../slideLayouts/slideLayout30.xml"/><Relationship Id="rId6" Type="http://schemas.openxmlformats.org/officeDocument/2006/relationships/slideLayout" Target="../slideLayouts/slideLayout35.xml"/><Relationship Id="rId11" Type="http://schemas.openxmlformats.org/officeDocument/2006/relationships/slideLayout" Target="../slideLayouts/slideLayout40.xml"/><Relationship Id="rId5" Type="http://schemas.openxmlformats.org/officeDocument/2006/relationships/slideLayout" Target="../slideLayouts/slideLayout34.xml"/><Relationship Id="rId10" Type="http://schemas.openxmlformats.org/officeDocument/2006/relationships/slideLayout" Target="../slideLayouts/slideLayout39.xml"/><Relationship Id="rId4" Type="http://schemas.openxmlformats.org/officeDocument/2006/relationships/slideLayout" Target="../slideLayouts/slideLayout33.xml"/><Relationship Id="rId9" Type="http://schemas.openxmlformats.org/officeDocument/2006/relationships/slideLayout" Target="../slideLayouts/slideLayout3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42A5B7A3-40BA-714F-8C35-386178869D2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8B13A5F0-D671-294D-928E-7A5CAA1DA51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48BCDC-4823-D44C-9555-7C5660E7776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D2FF0839-F445-054D-8882-6504B2CFBD20}" type="datetimeFigureOut">
              <a:rPr lang="en-US"/>
              <a:pPr>
                <a:defRPr/>
              </a:pPr>
              <a:t>9/26/21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975AED-7166-A140-AF72-E32B1B24737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235526-98EC-7043-B9B1-6C4CE742A9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67AF2130-A78C-F349-B7A9-256DBCAE492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5" r:id="rId1"/>
    <p:sldLayoutId id="2147483816" r:id="rId2"/>
    <p:sldLayoutId id="2147483817" r:id="rId3"/>
    <p:sldLayoutId id="2147483818" r:id="rId4"/>
    <p:sldLayoutId id="2147483819" r:id="rId5"/>
    <p:sldLayoutId id="2147483820" r:id="rId6"/>
    <p:sldLayoutId id="2147483821" r:id="rId7"/>
    <p:sldLayoutId id="2147483822" r:id="rId8"/>
    <p:sldLayoutId id="2147483823" r:id="rId9"/>
    <p:sldLayoutId id="2147483824" r:id="rId10"/>
    <p:sldLayoutId id="2147483825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GOTHAM-BOOK" panose="02000504050000020004" pitchFamily="2" charset="0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GOTHAM-BOOK" panose="02000504050000020004" pitchFamily="2" charset="0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GOTHAM-BOOK" panose="02000504050000020004" pitchFamily="2" charset="0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GOTHAM-BOOK" panose="02000504050000020004" pitchFamily="2" charset="0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GOTHAM-BOOK" panose="02000504050000020004" pitchFamily="2" charset="0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GOTHAM-BOOK" panose="02000504050000020004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365278B8-008E-F549-82E1-0C807CDEB612}"/>
              </a:ext>
            </a:extLst>
          </p:cNvPr>
          <p:cNvSpPr/>
          <p:nvPr userDrawn="1"/>
        </p:nvSpPr>
        <p:spPr>
          <a:xfrm>
            <a:off x="0" y="6212926"/>
            <a:ext cx="12192000" cy="645074"/>
          </a:xfrm>
          <a:prstGeom prst="rect">
            <a:avLst/>
          </a:prstGeom>
          <a:solidFill>
            <a:srgbClr val="7724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1" name="Picture 20" descr="Toastmasters International">
            <a:extLst>
              <a:ext uri="{FF2B5EF4-FFF2-40B4-BE49-F238E27FC236}">
                <a16:creationId xmlns:a16="http://schemas.microsoft.com/office/drawing/2014/main" id="{C1B32BEE-8B31-7C45-8A6B-9A022FF6895A}"/>
              </a:ext>
            </a:extLst>
          </p:cNvPr>
          <p:cNvPicPr>
            <a:picLocks/>
          </p:cNvPicPr>
          <p:nvPr userDrawn="1"/>
        </p:nvPicPr>
        <p:blipFill>
          <a:blip r:embed="rId2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3559" y="6316627"/>
            <a:ext cx="1773873" cy="404848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0D39BE9D-B1D3-564A-82E1-F35C8A6D2A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72316" y="1598532"/>
            <a:ext cx="11647368" cy="42695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2" name="Title Placeholder 11">
            <a:extLst>
              <a:ext uri="{FF2B5EF4-FFF2-40B4-BE49-F238E27FC236}">
                <a16:creationId xmlns:a16="http://schemas.microsoft.com/office/drawing/2014/main" id="{F782093C-5F6F-DB4E-8069-C0C7B99021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7932" y="295773"/>
            <a:ext cx="11647367" cy="6450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</a:t>
            </a: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D3472CA6-F87F-A14B-8F68-9F82D1D8812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 b="1">
                <a:solidFill>
                  <a:schemeClr val="bg1"/>
                </a:solidFill>
              </a:defRPr>
            </a:lvl1pPr>
          </a:lstStyle>
          <a:p>
            <a:fld id="{B15CCACC-6213-F14B-B40D-407BFF938B14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4A9D0EE2-196A-704E-B498-12C51A4ABFD0}"/>
              </a:ext>
            </a:extLst>
          </p:cNvPr>
          <p:cNvCxnSpPr/>
          <p:nvPr userDrawn="1"/>
        </p:nvCxnSpPr>
        <p:spPr>
          <a:xfrm>
            <a:off x="406400" y="989880"/>
            <a:ext cx="711200" cy="0"/>
          </a:xfrm>
          <a:prstGeom prst="line">
            <a:avLst/>
          </a:prstGeom>
          <a:ln w="28575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649464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8" r:id="rId1"/>
    <p:sldLayoutId id="2147483839" r:id="rId2"/>
    <p:sldLayoutId id="2147483840" r:id="rId3"/>
    <p:sldLayoutId id="2147483841" r:id="rId4"/>
    <p:sldLayoutId id="2147483842" r:id="rId5"/>
    <p:sldLayoutId id="2147483843" r:id="rId6"/>
    <p:sldLayoutId id="2147483844" r:id="rId7"/>
    <p:sldLayoutId id="2147483845" r:id="rId8"/>
    <p:sldLayoutId id="2147483846" r:id="rId9"/>
    <p:sldLayoutId id="2147483847" r:id="rId10"/>
    <p:sldLayoutId id="2147483848" r:id="rId11"/>
    <p:sldLayoutId id="2147483849" r:id="rId12"/>
    <p:sldLayoutId id="2147483850" r:id="rId13"/>
    <p:sldLayoutId id="2147483851" r:id="rId14"/>
    <p:sldLayoutId id="2147483852" r:id="rId15"/>
    <p:sldLayoutId id="2147483853" r:id="rId16"/>
    <p:sldLayoutId id="2147483854" r:id="rId17"/>
    <p:sldLayoutId id="2147483855" r:id="rId18"/>
  </p:sldLayoutIdLst>
  <p:txStyles>
    <p:titleStyle>
      <a:lvl1pPr marL="0" indent="0" algn="l" defTabSz="914400" rtl="0" eaLnBrk="1" latinLnBrk="0" hangingPunct="1">
        <a:lnSpc>
          <a:spcPct val="90000"/>
        </a:lnSpc>
        <a:spcBef>
          <a:spcPct val="0"/>
        </a:spcBef>
        <a:buFont typeface="Arial" panose="020B0604020202020204" pitchFamily="34" charset="0"/>
        <a:buNone/>
        <a:defRPr sz="3600" b="1" kern="1200">
          <a:solidFill>
            <a:srgbClr val="333333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240">
          <p15:clr>
            <a:srgbClr val="F26B43"/>
          </p15:clr>
        </p15:guide>
        <p15:guide id="3" pos="7440">
          <p15:clr>
            <a:srgbClr val="F26B43"/>
          </p15:clr>
        </p15:guide>
        <p15:guide id="4" orient="horz" pos="264">
          <p15:clr>
            <a:srgbClr val="F26B43"/>
          </p15:clr>
        </p15:guide>
        <p15:guide id="5" pos="3840">
          <p15:clr>
            <a:srgbClr val="F26B43"/>
          </p15:clr>
        </p15:guide>
        <p15:guide id="6" orient="horz" pos="1008">
          <p15:clr>
            <a:srgbClr val="F26B43"/>
          </p15:clr>
        </p15:guide>
        <p15:guide id="7" pos="168">
          <p15:clr>
            <a:srgbClr val="F26B43"/>
          </p15:clr>
        </p15:guide>
        <p15:guide id="8" pos="7512">
          <p15:clr>
            <a:srgbClr val="F26B43"/>
          </p15:clr>
        </p15:guide>
        <p15:guide id="9" orient="horz" pos="3768">
          <p15:clr>
            <a:srgbClr val="F26B43"/>
          </p15:clr>
        </p15:guide>
        <p15:guide id="10" orient="horz" pos="3696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B8DD3E0-3374-B449-A883-A07B39960DE0}"/>
              </a:ext>
            </a:extLst>
          </p:cNvPr>
          <p:cNvSpPr/>
          <p:nvPr userDrawn="1"/>
        </p:nvSpPr>
        <p:spPr>
          <a:xfrm>
            <a:off x="0" y="6499225"/>
            <a:ext cx="12192000" cy="358775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3315" name="Picture 7" descr="Logo, company name&#10;&#10;Description automatically generated">
            <a:extLst>
              <a:ext uri="{FF2B5EF4-FFF2-40B4-BE49-F238E27FC236}">
                <a16:creationId xmlns:a16="http://schemas.microsoft.com/office/drawing/2014/main" id="{773347D0-7469-0C49-8535-331DF9E066A0}"/>
              </a:ext>
            </a:extLst>
          </p:cNvPr>
          <p:cNvSpPr>
            <a:spLocks noChangeAspect="1" noChangeArrowheads="1"/>
          </p:cNvSpPr>
          <p:nvPr userDrawn="1"/>
        </p:nvSpPr>
        <p:spPr bwMode="auto">
          <a:xfrm>
            <a:off x="100013" y="92075"/>
            <a:ext cx="1725612" cy="1508125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defRPr/>
            </a:pPr>
            <a:endParaRPr lang="en-US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6" r:id="rId1"/>
    <p:sldLayoutId id="2147483827" r:id="rId2"/>
    <p:sldLayoutId id="2147483828" r:id="rId3"/>
    <p:sldLayoutId id="2147483829" r:id="rId4"/>
    <p:sldLayoutId id="2147483830" r:id="rId5"/>
    <p:sldLayoutId id="2147483831" r:id="rId6"/>
    <p:sldLayoutId id="2147483832" r:id="rId7"/>
    <p:sldLayoutId id="2147483833" r:id="rId8"/>
    <p:sldLayoutId id="2147483834" r:id="rId9"/>
    <p:sldLayoutId id="2147483835" r:id="rId10"/>
    <p:sldLayoutId id="2147483836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3.xml"/><Relationship Id="rId5" Type="http://schemas.openxmlformats.org/officeDocument/2006/relationships/hyperlink" Target="https://www.toastmasters.org/resources/brand-portal" TargetMode="Externa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oastmasters.org/resources/brand-portal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11.png"/><Relationship Id="rId4" Type="http://schemas.openxmlformats.org/officeDocument/2006/relationships/image" Target="../media/image10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3B62C6-1DD8-5E48-ABA8-5D2538C3165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Social Media Templates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20A9BCB-A785-D54D-B16F-B683F4C0034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66836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FDAC89-427B-324D-BB44-E8DEB64DD7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Instructions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54A7A0-3081-BD4F-88AD-1172944B96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Download the TM Brand Manual </a:t>
            </a:r>
          </a:p>
          <a:p>
            <a:r>
              <a:rPr lang="en-US" dirty="0"/>
              <a:t>Install brand preferred fonts Gotham </a:t>
            </a:r>
          </a:p>
        </p:txBody>
      </p:sp>
    </p:spTree>
    <p:extLst>
      <p:ext uri="{BB962C8B-B14F-4D97-AF65-F5344CB8AC3E}">
        <p14:creationId xmlns:p14="http://schemas.microsoft.com/office/powerpoint/2010/main" val="4530752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BC0615D9-7811-EF4D-A140-C7F93FAF2A2F}"/>
              </a:ext>
            </a:extLst>
          </p:cNvPr>
          <p:cNvSpPr/>
          <p:nvPr/>
        </p:nvSpPr>
        <p:spPr>
          <a:xfrm>
            <a:off x="397195" y="1960937"/>
            <a:ext cx="588052" cy="588052"/>
          </a:xfrm>
          <a:prstGeom prst="rect">
            <a:avLst/>
          </a:prstGeom>
          <a:solidFill>
            <a:srgbClr val="7724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A5F26F5-BBDC-3E41-A06F-380FDB148DD5}"/>
              </a:ext>
            </a:extLst>
          </p:cNvPr>
          <p:cNvSpPr/>
          <p:nvPr/>
        </p:nvSpPr>
        <p:spPr>
          <a:xfrm>
            <a:off x="2779194" y="1905326"/>
            <a:ext cx="585216" cy="585216"/>
          </a:xfrm>
          <a:prstGeom prst="rect">
            <a:avLst/>
          </a:prstGeom>
          <a:solidFill>
            <a:srgbClr val="0041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EE011E7-BFF0-4749-8C8F-601ACC64C499}"/>
              </a:ext>
            </a:extLst>
          </p:cNvPr>
          <p:cNvSpPr/>
          <p:nvPr/>
        </p:nvSpPr>
        <p:spPr>
          <a:xfrm>
            <a:off x="400031" y="3176681"/>
            <a:ext cx="585216" cy="585216"/>
          </a:xfrm>
          <a:prstGeom prst="rect">
            <a:avLst/>
          </a:prstGeom>
          <a:solidFill>
            <a:srgbClr val="A9B2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319D06D-C87E-AA43-B1B3-B94C94BEA86F}"/>
              </a:ext>
            </a:extLst>
          </p:cNvPr>
          <p:cNvSpPr/>
          <p:nvPr/>
        </p:nvSpPr>
        <p:spPr>
          <a:xfrm>
            <a:off x="2779194" y="3163007"/>
            <a:ext cx="585216" cy="585216"/>
          </a:xfrm>
          <a:prstGeom prst="rect">
            <a:avLst/>
          </a:prstGeom>
          <a:solidFill>
            <a:srgbClr val="F2DF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F670631-F975-5B41-B7A8-55EC6E4BABC6}"/>
              </a:ext>
            </a:extLst>
          </p:cNvPr>
          <p:cNvSpPr txBox="1"/>
          <p:nvPr/>
        </p:nvSpPr>
        <p:spPr>
          <a:xfrm>
            <a:off x="300923" y="1083031"/>
            <a:ext cx="44215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Digital Use: RGB= Red, Green, Blue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C68F434-4E8E-B747-B2AC-F01704039B3C}"/>
              </a:ext>
            </a:extLst>
          </p:cNvPr>
          <p:cNvSpPr txBox="1"/>
          <p:nvPr/>
        </p:nvSpPr>
        <p:spPr>
          <a:xfrm>
            <a:off x="1053263" y="1819656"/>
            <a:ext cx="128151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R= 119</a:t>
            </a:r>
          </a:p>
          <a:p>
            <a:r>
              <a:rPr lang="en-US" sz="1400" dirty="0"/>
              <a:t>G=36 </a:t>
            </a:r>
          </a:p>
          <a:p>
            <a:r>
              <a:rPr lang="en-US" sz="1400" dirty="0"/>
              <a:t>B=50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419F401-B1D0-0445-978D-10E7197CDC89}"/>
              </a:ext>
            </a:extLst>
          </p:cNvPr>
          <p:cNvSpPr txBox="1"/>
          <p:nvPr/>
        </p:nvSpPr>
        <p:spPr>
          <a:xfrm>
            <a:off x="6176917" y="492879"/>
            <a:ext cx="5719485" cy="67710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000" b="1" dirty="0">
                <a:cs typeface="Arial" panose="020B0604020202020204" pitchFamily="34" charset="0"/>
              </a:rPr>
              <a:t>Show Me:</a:t>
            </a:r>
          </a:p>
          <a:p>
            <a:r>
              <a:rPr lang="en-US" dirty="0">
                <a:cs typeface="Arial" panose="020B0604020202020204" pitchFamily="34" charset="0"/>
              </a:rPr>
              <a:t>How to change a shape color to match brand? 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295C56BF-5BF6-E048-B6F8-629D909BB1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64268" y="3167835"/>
            <a:ext cx="1608850" cy="236402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EAA20A8C-656A-E948-9F73-A4517059402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3131" b="1872"/>
          <a:stretch/>
        </p:blipFill>
        <p:spPr>
          <a:xfrm>
            <a:off x="9157435" y="2456986"/>
            <a:ext cx="1848358" cy="343017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DC538EA1-BEB6-6A41-9D1D-417A2E702E51}"/>
              </a:ext>
            </a:extLst>
          </p:cNvPr>
          <p:cNvSpPr txBox="1"/>
          <p:nvPr/>
        </p:nvSpPr>
        <p:spPr>
          <a:xfrm>
            <a:off x="3441001" y="1962156"/>
            <a:ext cx="128151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R= 0</a:t>
            </a:r>
          </a:p>
          <a:p>
            <a:r>
              <a:rPr lang="en-US" sz="1400" dirty="0"/>
              <a:t>G=65 </a:t>
            </a:r>
          </a:p>
          <a:p>
            <a:r>
              <a:rPr lang="en-US" sz="1400" dirty="0"/>
              <a:t>B=101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AC4AA01-F262-F54B-AC87-6596384B34CC}"/>
              </a:ext>
            </a:extLst>
          </p:cNvPr>
          <p:cNvSpPr txBox="1"/>
          <p:nvPr/>
        </p:nvSpPr>
        <p:spPr>
          <a:xfrm>
            <a:off x="266700" y="1489207"/>
            <a:ext cx="22205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True Maroon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33C7345-FC97-4B45-BED3-F6EC478B35C8}"/>
              </a:ext>
            </a:extLst>
          </p:cNvPr>
          <p:cNvSpPr txBox="1"/>
          <p:nvPr/>
        </p:nvSpPr>
        <p:spPr>
          <a:xfrm>
            <a:off x="2670269" y="1506975"/>
            <a:ext cx="154146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Loyal Blue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6043D28-1B77-8546-A51A-EB029F47BDC0}"/>
              </a:ext>
            </a:extLst>
          </p:cNvPr>
          <p:cNvSpPr txBox="1"/>
          <p:nvPr/>
        </p:nvSpPr>
        <p:spPr>
          <a:xfrm>
            <a:off x="300923" y="2813025"/>
            <a:ext cx="154146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Cool Gray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A40EE4B-D14C-8F43-A981-FB37AFCC68EA}"/>
              </a:ext>
            </a:extLst>
          </p:cNvPr>
          <p:cNvSpPr txBox="1"/>
          <p:nvPr/>
        </p:nvSpPr>
        <p:spPr>
          <a:xfrm>
            <a:off x="2646037" y="2820226"/>
            <a:ext cx="187244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Happy Yellow*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A9E3075-1B61-D54E-82A4-A5098C310148}"/>
              </a:ext>
            </a:extLst>
          </p:cNvPr>
          <p:cNvSpPr txBox="1"/>
          <p:nvPr/>
        </p:nvSpPr>
        <p:spPr>
          <a:xfrm>
            <a:off x="1053263" y="3109718"/>
            <a:ext cx="128151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R= 169</a:t>
            </a:r>
          </a:p>
          <a:p>
            <a:r>
              <a:rPr lang="en-US" sz="1400" dirty="0"/>
              <a:t>G=178 </a:t>
            </a:r>
          </a:p>
          <a:p>
            <a:r>
              <a:rPr lang="en-US" sz="1400" dirty="0"/>
              <a:t>B=177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5B4EDCA-9A0E-A94D-988E-0EDF56BF064A}"/>
              </a:ext>
            </a:extLst>
          </p:cNvPr>
          <p:cNvSpPr txBox="1"/>
          <p:nvPr/>
        </p:nvSpPr>
        <p:spPr>
          <a:xfrm>
            <a:off x="3386349" y="3110210"/>
            <a:ext cx="128151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R= 242</a:t>
            </a:r>
          </a:p>
          <a:p>
            <a:r>
              <a:rPr lang="en-US" sz="1400" dirty="0"/>
              <a:t>G=223</a:t>
            </a:r>
          </a:p>
          <a:p>
            <a:r>
              <a:rPr lang="en-US" sz="1400" dirty="0"/>
              <a:t>B=116</a:t>
            </a:r>
          </a:p>
        </p:txBody>
      </p:sp>
      <p:sp>
        <p:nvSpPr>
          <p:cNvPr id="24" name="Down Arrow 23">
            <a:extLst>
              <a:ext uri="{FF2B5EF4-FFF2-40B4-BE49-F238E27FC236}">
                <a16:creationId xmlns:a16="http://schemas.microsoft.com/office/drawing/2014/main" id="{469F75C4-4034-CF4B-A0BD-6114DB38439B}"/>
              </a:ext>
            </a:extLst>
          </p:cNvPr>
          <p:cNvSpPr/>
          <p:nvPr/>
        </p:nvSpPr>
        <p:spPr>
          <a:xfrm rot="5400000">
            <a:off x="7663586" y="5099688"/>
            <a:ext cx="535864" cy="609600"/>
          </a:xfrm>
          <a:prstGeom prst="downArrow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77B6C1C-C47E-224D-B1F5-576975DD3199}"/>
              </a:ext>
            </a:extLst>
          </p:cNvPr>
          <p:cNvSpPr txBox="1"/>
          <p:nvPr/>
        </p:nvSpPr>
        <p:spPr>
          <a:xfrm>
            <a:off x="8926075" y="1667251"/>
            <a:ext cx="2693081" cy="12003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2. Enter the RGB equivalents for the color you want to use, click </a:t>
            </a:r>
            <a:r>
              <a:rPr lang="en-US" b="1" dirty="0"/>
              <a:t>OK.</a:t>
            </a:r>
            <a:r>
              <a:rPr lang="en-US" dirty="0"/>
              <a:t> 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35150A1A-2CCA-6749-B97A-4F19A98EA316}"/>
              </a:ext>
            </a:extLst>
          </p:cNvPr>
          <p:cNvSpPr txBox="1"/>
          <p:nvPr/>
        </p:nvSpPr>
        <p:spPr>
          <a:xfrm>
            <a:off x="300923" y="4069257"/>
            <a:ext cx="547665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* Happy Yellow is for accent color only</a:t>
            </a:r>
          </a:p>
        </p:txBody>
      </p:sp>
      <p:sp>
        <p:nvSpPr>
          <p:cNvPr id="30" name="Title 29">
            <a:extLst>
              <a:ext uri="{FF2B5EF4-FFF2-40B4-BE49-F238E27FC236}">
                <a16:creationId xmlns:a16="http://schemas.microsoft.com/office/drawing/2014/main" id="{E78121B5-165F-4B45-A1A5-A4FB7AEB52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dirty="0"/>
              <a:t>Toastmaster Brand </a:t>
            </a:r>
            <a:r>
              <a:rPr lang="en-US" dirty="0"/>
              <a:t>C</a:t>
            </a:r>
            <a:r>
              <a:rPr lang="en-US" sz="3600" dirty="0"/>
              <a:t>olors 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798A2D3A-64C9-FB41-9471-0DDEAD4E99CC}"/>
              </a:ext>
            </a:extLst>
          </p:cNvPr>
          <p:cNvSpPr txBox="1"/>
          <p:nvPr/>
        </p:nvSpPr>
        <p:spPr>
          <a:xfrm>
            <a:off x="6134594" y="1580588"/>
            <a:ext cx="2693081" cy="12003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1. Create a shape, select </a:t>
            </a:r>
            <a:r>
              <a:rPr lang="en-US" b="1" dirty="0"/>
              <a:t>format shape </a:t>
            </a:r>
            <a:r>
              <a:rPr lang="en-US" dirty="0"/>
              <a:t>(or right click), select more colors. </a:t>
            </a: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B1D6DFD3-26DD-744F-9C8C-C070E2637A98}"/>
              </a:ext>
            </a:extLst>
          </p:cNvPr>
          <p:cNvSpPr/>
          <p:nvPr/>
        </p:nvSpPr>
        <p:spPr>
          <a:xfrm>
            <a:off x="10482470" y="3213455"/>
            <a:ext cx="523323" cy="1053745"/>
          </a:xfrm>
          <a:prstGeom prst="roundRect">
            <a:avLst/>
          </a:prstGeom>
          <a:noFill/>
          <a:ln w="31750">
            <a:solidFill>
              <a:srgbClr val="00416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Down Arrow 31">
            <a:extLst>
              <a:ext uri="{FF2B5EF4-FFF2-40B4-BE49-F238E27FC236}">
                <a16:creationId xmlns:a16="http://schemas.microsoft.com/office/drawing/2014/main" id="{C80C67D1-1DF2-5546-B0E4-488574A1BE7C}"/>
              </a:ext>
            </a:extLst>
          </p:cNvPr>
          <p:cNvSpPr/>
          <p:nvPr/>
        </p:nvSpPr>
        <p:spPr>
          <a:xfrm rot="5400000">
            <a:off x="11042661" y="3442248"/>
            <a:ext cx="535864" cy="609600"/>
          </a:xfrm>
          <a:prstGeom prst="downArrow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02AF40AC-A21E-9E40-B860-3668799916A8}"/>
              </a:ext>
            </a:extLst>
          </p:cNvPr>
          <p:cNvSpPr txBox="1"/>
          <p:nvPr/>
        </p:nvSpPr>
        <p:spPr>
          <a:xfrm>
            <a:off x="302850" y="4612024"/>
            <a:ext cx="54766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Read more at Brand Portal </a:t>
            </a:r>
            <a:r>
              <a:rPr lang="en-US" sz="1400" dirty="0">
                <a:hlinkClick r:id="rId5"/>
              </a:rPr>
              <a:t>https://</a:t>
            </a:r>
            <a:r>
              <a:rPr lang="en-US" sz="1400" dirty="0" err="1">
                <a:hlinkClick r:id="rId5"/>
              </a:rPr>
              <a:t>www.toastmasters.org</a:t>
            </a:r>
            <a:r>
              <a:rPr lang="en-US" sz="1400" dirty="0">
                <a:hlinkClick r:id="rId5"/>
              </a:rPr>
              <a:t>/resources/brand-portal</a:t>
            </a:r>
            <a:endParaRPr lang="en-US" sz="14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4955D54-3967-014A-8145-85CCFADD441E}"/>
              </a:ext>
            </a:extLst>
          </p:cNvPr>
          <p:cNvSpPr txBox="1"/>
          <p:nvPr/>
        </p:nvSpPr>
        <p:spPr>
          <a:xfrm>
            <a:off x="329556" y="5241355"/>
            <a:ext cx="566946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The Toastmaster Brand as a series of primary colors, on this side is the RGB color values for Power point. In the Brand Manual does gives the hex values and 4 color , CMYK  and HEX options.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56624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89025A-ADB4-3D44-B40F-7E62AA0434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Fonts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A356671-8DB2-654E-9AFF-B47D28F1D169}"/>
              </a:ext>
            </a:extLst>
          </p:cNvPr>
          <p:cNvSpPr txBox="1"/>
          <p:nvPr/>
        </p:nvSpPr>
        <p:spPr>
          <a:xfrm>
            <a:off x="6176917" y="492879"/>
            <a:ext cx="5719485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+mj-lt"/>
              </a:rPr>
              <a:t>Show Me: </a:t>
            </a:r>
            <a:r>
              <a:rPr lang="en-US" dirty="0">
                <a:latin typeface="+mj-lt"/>
              </a:rPr>
              <a:t>How to download and install fonts</a:t>
            </a:r>
          </a:p>
        </p:txBody>
      </p:sp>
      <p:graphicFrame>
        <p:nvGraphicFramePr>
          <p:cNvPr id="9" name="Table 9">
            <a:extLst>
              <a:ext uri="{FF2B5EF4-FFF2-40B4-BE49-F238E27FC236}">
                <a16:creationId xmlns:a16="http://schemas.microsoft.com/office/drawing/2014/main" id="{33A75DB3-7C0F-FD45-9F2E-52D1F86BE684}"/>
              </a:ext>
            </a:extLst>
          </p:cNvPr>
          <p:cNvGraphicFramePr>
            <a:graphicFrameLocks noGrp="1"/>
          </p:cNvGraphicFramePr>
          <p:nvPr/>
        </p:nvGraphicFramePr>
        <p:xfrm>
          <a:off x="381000" y="1143315"/>
          <a:ext cx="5715000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8135">
                  <a:extLst>
                    <a:ext uri="{9D8B030D-6E8A-4147-A177-3AD203B41FA5}">
                      <a16:colId xmlns:a16="http://schemas.microsoft.com/office/drawing/2014/main" val="1810192980"/>
                    </a:ext>
                  </a:extLst>
                </a:gridCol>
                <a:gridCol w="2916865">
                  <a:extLst>
                    <a:ext uri="{9D8B030D-6E8A-4147-A177-3AD203B41FA5}">
                      <a16:colId xmlns:a16="http://schemas.microsoft.com/office/drawing/2014/main" val="30713814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Font </a:t>
                      </a:r>
                    </a:p>
                  </a:txBody>
                  <a:tcP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When to use</a:t>
                      </a:r>
                    </a:p>
                  </a:txBody>
                  <a:tcPr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62854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+mj-lt"/>
                        </a:rPr>
                        <a:t>Gotham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Headlines and subheads 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09013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+mj-lt"/>
                        </a:rPr>
                        <a:t>Alternate:  Montserrat 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Headlines and subheads 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6927131"/>
                  </a:ext>
                </a:extLst>
              </a:tr>
            </a:tbl>
          </a:graphicData>
        </a:graphic>
      </p:graphicFrame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95EF4130-FE7D-CE44-AA6D-37D1544CD917}"/>
              </a:ext>
            </a:extLst>
          </p:cNvPr>
          <p:cNvGraphicFramePr>
            <a:graphicFrameLocks noGrp="1"/>
          </p:cNvGraphicFramePr>
          <p:nvPr/>
        </p:nvGraphicFramePr>
        <p:xfrm>
          <a:off x="381000" y="2906383"/>
          <a:ext cx="5634084" cy="1107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19400">
                  <a:extLst>
                    <a:ext uri="{9D8B030D-6E8A-4147-A177-3AD203B41FA5}">
                      <a16:colId xmlns:a16="http://schemas.microsoft.com/office/drawing/2014/main" val="1810192980"/>
                    </a:ext>
                  </a:extLst>
                </a:gridCol>
                <a:gridCol w="2814684">
                  <a:extLst>
                    <a:ext uri="{9D8B030D-6E8A-4147-A177-3AD203B41FA5}">
                      <a16:colId xmlns:a16="http://schemas.microsoft.com/office/drawing/2014/main" val="307138149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dirty="0"/>
                        <a:t>Font </a:t>
                      </a:r>
                    </a:p>
                  </a:txBody>
                  <a:tcPr>
                    <a:solidFill>
                      <a:srgbClr val="00406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When to use</a:t>
                      </a:r>
                    </a:p>
                  </a:txBody>
                  <a:tcPr>
                    <a:solidFill>
                      <a:srgbClr val="00406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62854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+mj-lt"/>
                        </a:rPr>
                        <a:t>Myriad Pro 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+mj-lt"/>
                        </a:rPr>
                        <a:t>Body copy for collateral 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09013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+mj-lt"/>
                        </a:rPr>
                        <a:t>Alternate: </a:t>
                      </a:r>
                      <a:r>
                        <a:rPr lang="en-US" sz="1600" b="0" dirty="0">
                          <a:latin typeface="+mj-lt"/>
                        </a:rPr>
                        <a:t>Source Sans Pro 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+mj-lt"/>
                        </a:rPr>
                        <a:t>Body copy for collateral 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6927131"/>
                  </a:ext>
                </a:extLst>
              </a:tr>
            </a:tbl>
          </a:graphicData>
        </a:graphic>
      </p:graphicFrame>
      <p:sp>
        <p:nvSpPr>
          <p:cNvPr id="13" name="TextBox 12">
            <a:extLst>
              <a:ext uri="{FF2B5EF4-FFF2-40B4-BE49-F238E27FC236}">
                <a16:creationId xmlns:a16="http://schemas.microsoft.com/office/drawing/2014/main" id="{303FC120-77B7-5641-ADBD-FD5B489F8494}"/>
              </a:ext>
            </a:extLst>
          </p:cNvPr>
          <p:cNvSpPr txBox="1"/>
          <p:nvPr/>
        </p:nvSpPr>
        <p:spPr>
          <a:xfrm>
            <a:off x="350297" y="5363936"/>
            <a:ext cx="54766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+mj-lt"/>
              </a:rPr>
              <a:t>Read more at Brand Portal </a:t>
            </a:r>
            <a:r>
              <a:rPr lang="en-US" sz="1400" dirty="0">
                <a:latin typeface="+mj-lt"/>
                <a:hlinkClick r:id="rId3"/>
              </a:rPr>
              <a:t>https://</a:t>
            </a:r>
            <a:r>
              <a:rPr lang="en-US" sz="1400" dirty="0" err="1">
                <a:latin typeface="+mj-lt"/>
                <a:hlinkClick r:id="rId3"/>
              </a:rPr>
              <a:t>www.toastmasters.org</a:t>
            </a:r>
            <a:r>
              <a:rPr lang="en-US" sz="1400" dirty="0">
                <a:latin typeface="+mj-lt"/>
                <a:hlinkClick r:id="rId3"/>
              </a:rPr>
              <a:t>/resources/brand-portal</a:t>
            </a:r>
            <a:endParaRPr lang="en-US" sz="1400" dirty="0">
              <a:latin typeface="+mj-lt"/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F95FE2DD-4562-1C43-B578-1D05F8740337}"/>
              </a:ext>
            </a:extLst>
          </p:cNvPr>
          <p:cNvSpPr txBox="1">
            <a:spLocks/>
          </p:cNvSpPr>
          <p:nvPr/>
        </p:nvSpPr>
        <p:spPr bwMode="auto">
          <a:xfrm>
            <a:off x="6248836" y="944997"/>
            <a:ext cx="5647565" cy="797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GOTHAM-BOOK" panose="02000504050000020004" pitchFamily="2" charset="0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marL="342900" indent="-342900">
              <a:buFont typeface="+mj-lt"/>
              <a:buAutoNum type="arabicPeriod"/>
            </a:pPr>
            <a:r>
              <a:rPr lang="en-US" sz="1400" dirty="0">
                <a:latin typeface="+mj-lt"/>
              </a:rPr>
              <a:t>Enter “Free Fonts” in your search engine, example: https://</a:t>
            </a:r>
            <a:r>
              <a:rPr lang="en-US" sz="1400" dirty="0" err="1">
                <a:latin typeface="+mj-lt"/>
              </a:rPr>
              <a:t>freefontsfamily.com</a:t>
            </a:r>
            <a:r>
              <a:rPr lang="en-US" sz="1400" dirty="0">
                <a:latin typeface="+mj-lt"/>
              </a:rPr>
              <a:t>/</a:t>
            </a:r>
            <a:r>
              <a:rPr lang="en-US" sz="1400" dirty="0" err="1">
                <a:latin typeface="+mj-lt"/>
              </a:rPr>
              <a:t>gotham</a:t>
            </a:r>
            <a:r>
              <a:rPr lang="en-US" sz="1400" dirty="0">
                <a:latin typeface="+mj-lt"/>
              </a:rPr>
              <a:t>-font-family/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400" dirty="0">
                <a:latin typeface="+mj-lt"/>
              </a:rPr>
              <a:t> Download the font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826B5233-F207-0045-A18E-5E7048DEB64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40054"/>
          <a:stretch/>
        </p:blipFill>
        <p:spPr>
          <a:xfrm>
            <a:off x="6494198" y="1749295"/>
            <a:ext cx="2020608" cy="696658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05467742-01CF-B741-9321-74D25491143C}"/>
              </a:ext>
            </a:extLst>
          </p:cNvPr>
          <p:cNvSpPr/>
          <p:nvPr/>
        </p:nvSpPr>
        <p:spPr>
          <a:xfrm>
            <a:off x="6176917" y="2592921"/>
            <a:ext cx="2935127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t"/>
            <a:r>
              <a:rPr lang="en-US" sz="1400" b="1" dirty="0">
                <a:solidFill>
                  <a:srgbClr val="4D5156"/>
                </a:solidFill>
                <a:latin typeface="+mj-lt"/>
              </a:rPr>
              <a:t>PC</a:t>
            </a:r>
          </a:p>
          <a:p>
            <a:pPr fontAlgn="t"/>
            <a:r>
              <a:rPr lang="en-US" sz="1400" dirty="0">
                <a:solidFill>
                  <a:srgbClr val="4D5156"/>
                </a:solidFill>
                <a:latin typeface="+mj-lt"/>
              </a:rPr>
              <a:t>On the Start menu, click Control Panel. In Control Panel, double-click Fonts. </a:t>
            </a:r>
          </a:p>
          <a:p>
            <a:pPr fontAlgn="t"/>
            <a:endParaRPr lang="en-US" sz="1400" dirty="0">
              <a:solidFill>
                <a:srgbClr val="4D5156"/>
              </a:solidFill>
              <a:latin typeface="+mj-lt"/>
            </a:endParaRPr>
          </a:p>
          <a:p>
            <a:pPr fontAlgn="t"/>
            <a:r>
              <a:rPr lang="en-US" sz="1400" dirty="0">
                <a:solidFill>
                  <a:srgbClr val="4D5156"/>
                </a:solidFill>
                <a:latin typeface="+mj-lt"/>
              </a:rPr>
              <a:t>On the File menu, click Install New Font.</a:t>
            </a:r>
          </a:p>
          <a:p>
            <a:pPr fontAlgn="t"/>
            <a:endParaRPr lang="en-US" sz="1400" dirty="0">
              <a:solidFill>
                <a:srgbClr val="4D5156"/>
              </a:solidFill>
              <a:latin typeface="+mj-lt"/>
            </a:endParaRPr>
          </a:p>
          <a:p>
            <a:pPr fontAlgn="t"/>
            <a:r>
              <a:rPr lang="en-US" sz="1400" dirty="0">
                <a:solidFill>
                  <a:srgbClr val="4D5156"/>
                </a:solidFill>
                <a:latin typeface="+mj-lt"/>
              </a:rPr>
              <a:t>Locate the downloaded or unzipped font, and then in the List of Fonts box, click the font that you want to add.</a:t>
            </a:r>
            <a:endParaRPr lang="en-US" sz="1400" b="0" i="0" u="none" strike="noStrike" dirty="0">
              <a:solidFill>
                <a:srgbClr val="4D5156"/>
              </a:solidFill>
              <a:effectLst/>
              <a:latin typeface="+mj-lt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622C493-2A0C-1146-90DB-5CDA202076D3}"/>
              </a:ext>
            </a:extLst>
          </p:cNvPr>
          <p:cNvSpPr/>
          <p:nvPr/>
        </p:nvSpPr>
        <p:spPr>
          <a:xfrm>
            <a:off x="9273876" y="2592921"/>
            <a:ext cx="2537113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t"/>
            <a:r>
              <a:rPr lang="en-US" sz="1400" b="1" dirty="0">
                <a:solidFill>
                  <a:srgbClr val="4D5156"/>
                </a:solidFill>
                <a:latin typeface="+mj-lt"/>
              </a:rPr>
              <a:t>Mac</a:t>
            </a:r>
          </a:p>
          <a:p>
            <a:pPr fontAlgn="t"/>
            <a:r>
              <a:rPr lang="en-US" sz="1400" dirty="0">
                <a:solidFill>
                  <a:srgbClr val="4D5156"/>
                </a:solidFill>
                <a:latin typeface="+mj-lt"/>
              </a:rPr>
              <a:t>Click on the download folder and select the font choice (bold, italicized) and click on install. </a:t>
            </a:r>
            <a:endParaRPr lang="en-US" sz="1400" b="0" i="0" u="none" strike="noStrike" dirty="0">
              <a:solidFill>
                <a:srgbClr val="4D5156"/>
              </a:solidFill>
              <a:effectLst/>
              <a:latin typeface="+mj-lt"/>
            </a:endParaRP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77B5C2F2-9ADC-7A46-AB3F-3D8040DFCB97}"/>
              </a:ext>
            </a:extLst>
          </p:cNvPr>
          <p:cNvCxnSpPr>
            <a:cxnSpLocks/>
          </p:cNvCxnSpPr>
          <p:nvPr/>
        </p:nvCxnSpPr>
        <p:spPr>
          <a:xfrm>
            <a:off x="9218061" y="2725622"/>
            <a:ext cx="0" cy="2314203"/>
          </a:xfrm>
          <a:prstGeom prst="line">
            <a:avLst/>
          </a:prstGeom>
          <a:ln w="25400">
            <a:solidFill>
              <a:schemeClr val="accent6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Picture 19">
            <a:extLst>
              <a:ext uri="{FF2B5EF4-FFF2-40B4-BE49-F238E27FC236}">
                <a16:creationId xmlns:a16="http://schemas.microsoft.com/office/drawing/2014/main" id="{5E15ECAE-FA40-4640-8730-A5A2D76BAEB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41628"/>
          <a:stretch/>
        </p:blipFill>
        <p:spPr>
          <a:xfrm>
            <a:off x="9576122" y="3901957"/>
            <a:ext cx="1547742" cy="1281218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F4330653-16FE-0049-8CDF-36578C431AE8}"/>
              </a:ext>
            </a:extLst>
          </p:cNvPr>
          <p:cNvSpPr/>
          <p:nvPr/>
        </p:nvSpPr>
        <p:spPr>
          <a:xfrm>
            <a:off x="6096000" y="5382506"/>
            <a:ext cx="544594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t"/>
            <a:r>
              <a:rPr lang="en-US" sz="1400" dirty="0">
                <a:solidFill>
                  <a:srgbClr val="4D5156"/>
                </a:solidFill>
                <a:latin typeface="+mj-lt"/>
              </a:rPr>
              <a:t>The new font </a:t>
            </a:r>
            <a:r>
              <a:rPr lang="en-US" sz="1400" i="0" u="none" strike="noStrike" dirty="0">
                <a:solidFill>
                  <a:srgbClr val="4D5156"/>
                </a:solidFill>
                <a:effectLst/>
                <a:latin typeface="+mj-lt"/>
              </a:rPr>
              <a:t>may be available right away, if not, try to close and start the program or reboot, depending on computer. 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2950238-9A4C-4740-8407-FBD9202F7C88}"/>
              </a:ext>
            </a:extLst>
          </p:cNvPr>
          <p:cNvSpPr txBox="1"/>
          <p:nvPr/>
        </p:nvSpPr>
        <p:spPr>
          <a:xfrm>
            <a:off x="350297" y="4400161"/>
            <a:ext cx="5308494" cy="5232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1400" dirty="0"/>
              <a:t>Arial is a tertiary font for body copy that comes </a:t>
            </a:r>
            <a:r>
              <a:rPr lang="en-US" sz="1400"/>
              <a:t>standard on </a:t>
            </a:r>
            <a:r>
              <a:rPr lang="en-US" sz="1400" dirty="0"/>
              <a:t>most computers. </a:t>
            </a:r>
          </a:p>
        </p:txBody>
      </p:sp>
      <p:sp>
        <p:nvSpPr>
          <p:cNvPr id="24" name="Down Arrow 23">
            <a:extLst>
              <a:ext uri="{FF2B5EF4-FFF2-40B4-BE49-F238E27FC236}">
                <a16:creationId xmlns:a16="http://schemas.microsoft.com/office/drawing/2014/main" id="{F64BB397-6DD3-4A47-92CC-4831CE0A60C8}"/>
              </a:ext>
            </a:extLst>
          </p:cNvPr>
          <p:cNvSpPr/>
          <p:nvPr/>
        </p:nvSpPr>
        <p:spPr>
          <a:xfrm rot="5400000">
            <a:off x="11160732" y="4638434"/>
            <a:ext cx="535864" cy="609600"/>
          </a:xfrm>
          <a:prstGeom prst="downArrow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9594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418F77-C2AC-1043-9ED7-CC010D010F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4671" y="1108164"/>
            <a:ext cx="3406880" cy="649224"/>
          </a:xfrm>
        </p:spPr>
        <p:txBody>
          <a:bodyPr>
            <a:normAutofit/>
          </a:bodyPr>
          <a:lstStyle/>
          <a:p>
            <a:r>
              <a:rPr lang="en-US" sz="2400" b="0" dirty="0">
                <a:latin typeface="+mn-lt"/>
              </a:rPr>
              <a:t>Instagram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356E319-2C80-5641-91A4-9B0A2C594535}"/>
              </a:ext>
            </a:extLst>
          </p:cNvPr>
          <p:cNvSpPr txBox="1"/>
          <p:nvPr/>
        </p:nvSpPr>
        <p:spPr>
          <a:xfrm>
            <a:off x="838200" y="1611441"/>
            <a:ext cx="27214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1080px by 1080 square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643E0A4-AF29-CC40-8878-FB228F412454}"/>
              </a:ext>
            </a:extLst>
          </p:cNvPr>
          <p:cNvSpPr txBox="1"/>
          <p:nvPr/>
        </p:nvSpPr>
        <p:spPr>
          <a:xfrm>
            <a:off x="838200" y="2330189"/>
            <a:ext cx="27214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1080px by 1350  Portrait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8F26CF8-2DA1-344E-B32C-42687218A0F4}"/>
              </a:ext>
            </a:extLst>
          </p:cNvPr>
          <p:cNvSpPr txBox="1"/>
          <p:nvPr/>
        </p:nvSpPr>
        <p:spPr>
          <a:xfrm>
            <a:off x="838200" y="1960857"/>
            <a:ext cx="27214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1080px by 608 Landscape</a:t>
            </a:r>
          </a:p>
        </p:txBody>
      </p:sp>
      <p:pic>
        <p:nvPicPr>
          <p:cNvPr id="11" name="Picture 10" descr="Chart, treemap chart&#10;&#10;Description automatically generated">
            <a:extLst>
              <a:ext uri="{FF2B5EF4-FFF2-40B4-BE49-F238E27FC236}">
                <a16:creationId xmlns:a16="http://schemas.microsoft.com/office/drawing/2014/main" id="{CCCEFB13-206E-3541-8B82-196666E5C5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7489" y="827314"/>
            <a:ext cx="6030685" cy="6030685"/>
          </a:xfrm>
          <a:prstGeom prst="rect">
            <a:avLst/>
          </a:prstGeom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0F833E5D-10B8-544A-87F1-B1453293863A}"/>
              </a:ext>
            </a:extLst>
          </p:cNvPr>
          <p:cNvSpPr txBox="1">
            <a:spLocks/>
          </p:cNvSpPr>
          <p:nvPr/>
        </p:nvSpPr>
        <p:spPr bwMode="auto">
          <a:xfrm>
            <a:off x="364671" y="3938554"/>
            <a:ext cx="3744685" cy="5408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GOTHAM-BOOK" panose="02000504050000020004" pitchFamily="2" charset="0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r>
              <a:rPr lang="en-US" sz="2400" dirty="0">
                <a:latin typeface="+mn-lt"/>
              </a:rPr>
              <a:t>Facebook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E8526A4-D44F-6047-B321-B153F9B9AAF0}"/>
              </a:ext>
            </a:extLst>
          </p:cNvPr>
          <p:cNvSpPr txBox="1"/>
          <p:nvPr/>
        </p:nvSpPr>
        <p:spPr>
          <a:xfrm>
            <a:off x="498703" y="3404472"/>
            <a:ext cx="27214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1200px by 628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395B034-B7CD-414F-BD85-1A85438AB243}"/>
              </a:ext>
            </a:extLst>
          </p:cNvPr>
          <p:cNvSpPr txBox="1"/>
          <p:nvPr/>
        </p:nvSpPr>
        <p:spPr>
          <a:xfrm>
            <a:off x="498703" y="4412954"/>
            <a:ext cx="27214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1200px by 675px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A1C99FA-6366-9542-A162-A9D60C393AD0}"/>
              </a:ext>
            </a:extLst>
          </p:cNvPr>
          <p:cNvSpPr txBox="1"/>
          <p:nvPr/>
        </p:nvSpPr>
        <p:spPr>
          <a:xfrm>
            <a:off x="364671" y="2984322"/>
            <a:ext cx="18614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+mn-lt"/>
              </a:rPr>
              <a:t>Twitter</a:t>
            </a: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F34C8761-312C-2647-82C9-E92AC10E2DAD}"/>
              </a:ext>
            </a:extLst>
          </p:cNvPr>
          <p:cNvSpPr txBox="1">
            <a:spLocks/>
          </p:cNvSpPr>
          <p:nvPr/>
        </p:nvSpPr>
        <p:spPr>
          <a:xfrm>
            <a:off x="277934" y="341085"/>
            <a:ext cx="11647366" cy="64922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None/>
              <a:defRPr sz="3600" b="1" kern="1200">
                <a:solidFill>
                  <a:srgbClr val="333333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en-US" dirty="0"/>
              <a:t>If you want to create your own ads. 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07A90FE-38CF-BF4F-B17F-D5E68C3239B7}"/>
              </a:ext>
            </a:extLst>
          </p:cNvPr>
          <p:cNvSpPr txBox="1"/>
          <p:nvPr/>
        </p:nvSpPr>
        <p:spPr>
          <a:xfrm>
            <a:off x="381000" y="4929018"/>
            <a:ext cx="56105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*** Each platform will compress to their specs. </a:t>
            </a:r>
          </a:p>
        </p:txBody>
      </p:sp>
    </p:spTree>
    <p:extLst>
      <p:ext uri="{BB962C8B-B14F-4D97-AF65-F5344CB8AC3E}">
        <p14:creationId xmlns:p14="http://schemas.microsoft.com/office/powerpoint/2010/main" val="36026722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774A687-7227-344B-81CC-36179FD65CE1}"/>
              </a:ext>
            </a:extLst>
          </p:cNvPr>
          <p:cNvSpPr txBox="1"/>
          <p:nvPr/>
        </p:nvSpPr>
        <p:spPr>
          <a:xfrm>
            <a:off x="514494" y="1532016"/>
            <a:ext cx="6280483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Sample copy</a:t>
            </a:r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 work collaboratively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 acquired new skills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 learned to plan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 just delivered my first presentation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 know how to write a speech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 can’t believe I used to be shy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 improved my self confidence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 know how to build a team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 became a better team leader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 am confident for my next presentation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 learned to lead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Investing in myself if paying off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One of the best decisions I’ve ever made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44713C7-645B-7641-A8E1-C102E856DA8F}"/>
              </a:ext>
            </a:extLst>
          </p:cNvPr>
          <p:cNvSpPr txBox="1"/>
          <p:nvPr/>
        </p:nvSpPr>
        <p:spPr>
          <a:xfrm>
            <a:off x="7445257" y="3132647"/>
            <a:ext cx="28394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Thanks to Toastmasters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E16AA8D-6D40-F142-82F4-97001DDF5A93}"/>
              </a:ext>
            </a:extLst>
          </p:cNvPr>
          <p:cNvSpPr txBox="1"/>
          <p:nvPr/>
        </p:nvSpPr>
        <p:spPr>
          <a:xfrm>
            <a:off x="7445257" y="2116985"/>
            <a:ext cx="28394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How I got there: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7722A26-F041-5A4F-A2FD-0162C4B547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7934" y="293875"/>
            <a:ext cx="5197580" cy="649224"/>
          </a:xfrm>
        </p:spPr>
        <p:txBody>
          <a:bodyPr/>
          <a:lstStyle/>
          <a:p>
            <a:r>
              <a:rPr lang="en-US" dirty="0"/>
              <a:t>Messaging</a:t>
            </a:r>
          </a:p>
        </p:txBody>
      </p:sp>
    </p:spTree>
    <p:extLst>
      <p:ext uri="{BB962C8B-B14F-4D97-AF65-F5344CB8AC3E}">
        <p14:creationId xmlns:p14="http://schemas.microsoft.com/office/powerpoint/2010/main" val="34878895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2819F1-91D3-E943-A4B8-C7FFE3F851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Sample template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2D92AA-897E-3D4F-A04E-4964D91BE892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381001" y="1516062"/>
            <a:ext cx="5237921" cy="4351338"/>
          </a:xfrm>
        </p:spPr>
        <p:txBody>
          <a:bodyPr>
            <a:normAutofit/>
          </a:bodyPr>
          <a:lstStyle/>
          <a:p>
            <a:r>
              <a:rPr lang="en-US" sz="2000" dirty="0"/>
              <a:t>The next slides have premade ads you can use, or create your own, they do work on Twitter, Instagram, Facebook, </a:t>
            </a:r>
            <a:r>
              <a:rPr lang="en-US" sz="2000" dirty="0" err="1"/>
              <a:t>etc</a:t>
            </a:r>
            <a:endParaRPr lang="en-US" sz="2000" dirty="0"/>
          </a:p>
          <a:p>
            <a:endParaRPr lang="en-US" sz="2000" dirty="0"/>
          </a:p>
          <a:p>
            <a:r>
              <a:rPr lang="en-US" sz="2000" dirty="0"/>
              <a:t>How to build and ad: follow the guides, create your ads, select, group, save as jpeg to your desktop and post your social, don’t forget hashtags!</a:t>
            </a:r>
          </a:p>
          <a:p>
            <a:endParaRPr lang="en-US" sz="2000" dirty="0"/>
          </a:p>
          <a:p>
            <a:r>
              <a:rPr lang="en-US" sz="2000" dirty="0"/>
              <a:t>There may be some notes to the right of the ad for guidance. </a:t>
            </a:r>
          </a:p>
          <a:p>
            <a:endParaRPr lang="en-US" sz="2000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EBC55A1F-347F-204C-8BF4-09AB62093E42}"/>
              </a:ext>
            </a:extLst>
          </p:cNvPr>
          <p:cNvSpPr txBox="1">
            <a:spLocks/>
          </p:cNvSpPr>
          <p:nvPr/>
        </p:nvSpPr>
        <p:spPr>
          <a:xfrm>
            <a:off x="6361042" y="1499497"/>
            <a:ext cx="5237921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sz="2000" dirty="0"/>
              <a:t>The ads are in a group, if you like them as they are, just click on the ad, right click to save as picture, (jpeg or </a:t>
            </a:r>
            <a:r>
              <a:rPr lang="en-US" sz="2000" dirty="0" err="1"/>
              <a:t>png</a:t>
            </a:r>
            <a:r>
              <a:rPr lang="en-US" sz="2000" dirty="0"/>
              <a:t>). </a:t>
            </a:r>
          </a:p>
          <a:p>
            <a:pPr fontAlgn="auto">
              <a:spcAft>
                <a:spcPts val="0"/>
              </a:spcAft>
            </a:pPr>
            <a:endParaRPr lang="en-US" sz="2000" dirty="0"/>
          </a:p>
          <a:p>
            <a:pPr fontAlgn="auto">
              <a:spcAft>
                <a:spcPts val="0"/>
              </a:spcAft>
            </a:pPr>
            <a:r>
              <a:rPr lang="en-US" sz="2000" dirty="0"/>
              <a:t>Want to change out the graphics? We will show you how. Check our step by step guide. </a:t>
            </a:r>
          </a:p>
        </p:txBody>
      </p:sp>
    </p:spTree>
    <p:extLst>
      <p:ext uri="{BB962C8B-B14F-4D97-AF65-F5344CB8AC3E}">
        <p14:creationId xmlns:p14="http://schemas.microsoft.com/office/powerpoint/2010/main" val="15704282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61A7127B-749C-344C-8FDE-8F3D17014FFF}"/>
              </a:ext>
            </a:extLst>
          </p:cNvPr>
          <p:cNvSpPr txBox="1"/>
          <p:nvPr/>
        </p:nvSpPr>
        <p:spPr>
          <a:xfrm>
            <a:off x="7049730" y="1177199"/>
            <a:ext cx="571834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If you like the ad- as is- click on it  to select it, (all the elements are grouped.) You can tell if there is a bounding box around it. </a:t>
            </a:r>
          </a:p>
          <a:p>
            <a:endParaRPr lang="en-US" dirty="0"/>
          </a:p>
          <a:p>
            <a:r>
              <a:rPr lang="en-US" dirty="0"/>
              <a:t> Right click with your mouse to save a picture. </a:t>
            </a:r>
          </a:p>
          <a:p>
            <a:endParaRPr lang="en-US" dirty="0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FF35CDB7-A9E9-A84D-A78D-F012BD227C0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5949"/>
          <a:stretch/>
        </p:blipFill>
        <p:spPr>
          <a:xfrm>
            <a:off x="7053096" y="2692712"/>
            <a:ext cx="2522080" cy="1104071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63F31E45-2AF3-4F45-BC59-E47903FE90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45318" y="3300598"/>
            <a:ext cx="2682508" cy="1809400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15CCA2BF-79A4-EB4F-9BFF-804E3C388D81}"/>
              </a:ext>
            </a:extLst>
          </p:cNvPr>
          <p:cNvSpPr txBox="1"/>
          <p:nvPr/>
        </p:nvSpPr>
        <p:spPr>
          <a:xfrm>
            <a:off x="6963464" y="5257945"/>
            <a:ext cx="533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Open your social media page share the ad. </a:t>
            </a:r>
          </a:p>
          <a:p>
            <a:endParaRPr lang="en-US" dirty="0"/>
          </a:p>
        </p:txBody>
      </p:sp>
      <p:sp>
        <p:nvSpPr>
          <p:cNvPr id="22" name="Title 21">
            <a:extLst>
              <a:ext uri="{FF2B5EF4-FFF2-40B4-BE49-F238E27FC236}">
                <a16:creationId xmlns:a16="http://schemas.microsoft.com/office/drawing/2014/main" id="{6A1F6720-4A1B-5A43-910D-6F94168225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9730" y="293875"/>
            <a:ext cx="4875570" cy="649224"/>
          </a:xfrm>
        </p:spPr>
        <p:txBody>
          <a:bodyPr>
            <a:normAutofit fontScale="90000"/>
          </a:bodyPr>
          <a:lstStyle/>
          <a:p>
            <a:r>
              <a:rPr lang="en-US" dirty="0"/>
              <a:t>How to Save the image to your desktop </a:t>
            </a:r>
          </a:p>
        </p:txBody>
      </p:sp>
      <p:sp>
        <p:nvSpPr>
          <p:cNvPr id="27" name="Down Arrow 26">
            <a:extLst>
              <a:ext uri="{FF2B5EF4-FFF2-40B4-BE49-F238E27FC236}">
                <a16:creationId xmlns:a16="http://schemas.microsoft.com/office/drawing/2014/main" id="{D21CE4B9-37AA-C546-A548-89926B66FB2D}"/>
              </a:ext>
            </a:extLst>
          </p:cNvPr>
          <p:cNvSpPr/>
          <p:nvPr/>
        </p:nvSpPr>
        <p:spPr>
          <a:xfrm rot="5400000">
            <a:off x="4632652" y="2657333"/>
            <a:ext cx="995038" cy="70241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BB579FE0-619B-8448-9D2C-2DAF375D40E3}"/>
              </a:ext>
            </a:extLst>
          </p:cNvPr>
          <p:cNvGrpSpPr/>
          <p:nvPr/>
        </p:nvGrpSpPr>
        <p:grpSpPr>
          <a:xfrm>
            <a:off x="0" y="-12144"/>
            <a:ext cx="6858000" cy="6882288"/>
            <a:chOff x="0" y="0"/>
            <a:chExt cx="6858000" cy="6882288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821D13CE-C2B6-1243-892D-739AF4BBD5BC}"/>
                </a:ext>
              </a:extLst>
            </p:cNvPr>
            <p:cNvGrpSpPr/>
            <p:nvPr/>
          </p:nvGrpSpPr>
          <p:grpSpPr>
            <a:xfrm>
              <a:off x="0" y="0"/>
              <a:ext cx="6858000" cy="6882288"/>
              <a:chOff x="0" y="-24288"/>
              <a:chExt cx="6858000" cy="6882288"/>
            </a:xfrm>
          </p:grpSpPr>
          <p:pic>
            <p:nvPicPr>
              <p:cNvPr id="31" name="Picture 30">
                <a:extLst>
                  <a:ext uri="{FF2B5EF4-FFF2-40B4-BE49-F238E27FC236}">
                    <a16:creationId xmlns:a16="http://schemas.microsoft.com/office/drawing/2014/main" id="{6464EBCC-8F65-5A49-AA99-51FAB01315A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rcRect l="2770" r="2770"/>
              <a:stretch/>
            </p:blipFill>
            <p:spPr>
              <a:xfrm>
                <a:off x="0" y="-24288"/>
                <a:ext cx="6858000" cy="4814888"/>
              </a:xfrm>
              <a:prstGeom prst="rect">
                <a:avLst/>
              </a:prstGeom>
            </p:spPr>
          </p:pic>
          <p:pic>
            <p:nvPicPr>
              <p:cNvPr id="32" name="Picture 31" descr="Logo, company name&#10;&#10;Description automatically generated">
                <a:extLst>
                  <a:ext uri="{FF2B5EF4-FFF2-40B4-BE49-F238E27FC236}">
                    <a16:creationId xmlns:a16="http://schemas.microsoft.com/office/drawing/2014/main" id="{CA06B009-36B4-444E-9705-D813C9DD75C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91730" y="130972"/>
                <a:ext cx="1493290" cy="1239025"/>
              </a:xfrm>
              <a:prstGeom prst="rect">
                <a:avLst/>
              </a:prstGeom>
            </p:spPr>
          </p:pic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92531470-8526-9348-BFEF-302C2CB127F7}"/>
                  </a:ext>
                </a:extLst>
              </p:cNvPr>
              <p:cNvSpPr/>
              <p:nvPr/>
            </p:nvSpPr>
            <p:spPr>
              <a:xfrm>
                <a:off x="0" y="4732812"/>
                <a:ext cx="6858000" cy="2125188"/>
              </a:xfrm>
              <a:prstGeom prst="rect">
                <a:avLst/>
              </a:prstGeom>
              <a:solidFill>
                <a:srgbClr val="00416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CB7DEA0D-B852-3044-A61C-1DE18ACF2C95}"/>
                  </a:ext>
                </a:extLst>
              </p:cNvPr>
              <p:cNvSpPr txBox="1"/>
              <p:nvPr/>
            </p:nvSpPr>
            <p:spPr>
              <a:xfrm>
                <a:off x="0" y="4790600"/>
                <a:ext cx="666627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800" b="1" dirty="0">
                    <a:solidFill>
                      <a:schemeClr val="bg1"/>
                    </a:solidFill>
                    <a:latin typeface="GOTHAM-BOOK" panose="02000504050000020004" pitchFamily="2" charset="0"/>
                  </a:rPr>
                  <a:t>Open House October 5, 2021</a:t>
                </a:r>
              </a:p>
            </p:txBody>
          </p:sp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0494A26A-53C8-2148-A840-ABC45B9AE91C}"/>
                  </a:ext>
                </a:extLst>
              </p:cNvPr>
              <p:cNvSpPr txBox="1"/>
              <p:nvPr/>
            </p:nvSpPr>
            <p:spPr>
              <a:xfrm>
                <a:off x="0" y="5385912"/>
                <a:ext cx="6666270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800" b="1" dirty="0">
                    <a:solidFill>
                      <a:schemeClr val="bg1"/>
                    </a:solidFill>
                    <a:latin typeface="GOTHAM-BOOK" panose="02000504050000020004" pitchFamily="2" charset="0"/>
                  </a:rPr>
                  <a:t>Discover how:</a:t>
                </a:r>
              </a:p>
              <a:p>
                <a:pPr algn="ctr"/>
                <a:r>
                  <a:rPr lang="en-US" sz="2800" b="1" dirty="0">
                    <a:solidFill>
                      <a:schemeClr val="bg1"/>
                    </a:solidFill>
                    <a:latin typeface="GOTHAM-BOOK" panose="02000504050000020004" pitchFamily="2" charset="0"/>
                  </a:rPr>
                  <a:t>toastmasters.org/find-a-club</a:t>
                </a:r>
              </a:p>
            </p:txBody>
          </p:sp>
        </p:grp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C341C034-C13F-4346-B31B-2167E82375E0}"/>
                </a:ext>
              </a:extLst>
            </p:cNvPr>
            <p:cNvSpPr txBox="1"/>
            <p:nvPr/>
          </p:nvSpPr>
          <p:spPr>
            <a:xfrm>
              <a:off x="3880540" y="440178"/>
              <a:ext cx="2785730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solidFill>
                    <a:schemeClr val="bg1"/>
                  </a:solidFill>
                  <a:latin typeface="GOTHAM-BOOK" panose="02000504050000020004" pitchFamily="2" charset="0"/>
                </a:rPr>
                <a:t>I became a better leader</a:t>
              </a:r>
              <a:endParaRPr lang="en-US" dirty="0">
                <a:solidFill>
                  <a:schemeClr val="bg1"/>
                </a:solidFill>
                <a:latin typeface="GOTHAM-BOOK" panose="02000504050000020004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802847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97EE9B-AF39-964C-BEC3-09C8193CC3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42922" y="295773"/>
            <a:ext cx="4782378" cy="649224"/>
          </a:xfrm>
        </p:spPr>
        <p:txBody>
          <a:bodyPr>
            <a:normAutofit fontScale="90000"/>
          </a:bodyPr>
          <a:lstStyle/>
          <a:p>
            <a:r>
              <a:rPr lang="en-US" dirty="0"/>
              <a:t>Want to Make a text Change?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F051A7-4CB1-4749-B6FD-F54FA37EA1C6}"/>
              </a:ext>
            </a:extLst>
          </p:cNvPr>
          <p:cNvSpPr txBox="1"/>
          <p:nvPr/>
        </p:nvSpPr>
        <p:spPr>
          <a:xfrm>
            <a:off x="7244598" y="1369997"/>
            <a:ext cx="44040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Note: Do not scale down the image, keep it in the guides as shown. 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A912567-25F2-B74F-906D-09B6212C0C31}"/>
              </a:ext>
            </a:extLst>
          </p:cNvPr>
          <p:cNvGrpSpPr/>
          <p:nvPr/>
        </p:nvGrpSpPr>
        <p:grpSpPr>
          <a:xfrm>
            <a:off x="0" y="0"/>
            <a:ext cx="6858000" cy="6882288"/>
            <a:chOff x="0" y="0"/>
            <a:chExt cx="6858000" cy="6882288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B9B7B0F9-64DC-4248-8426-756BD9BBC79A}"/>
                </a:ext>
              </a:extLst>
            </p:cNvPr>
            <p:cNvGrpSpPr/>
            <p:nvPr/>
          </p:nvGrpSpPr>
          <p:grpSpPr>
            <a:xfrm>
              <a:off x="0" y="0"/>
              <a:ext cx="6858000" cy="6882288"/>
              <a:chOff x="0" y="-24288"/>
              <a:chExt cx="6858000" cy="6882288"/>
            </a:xfrm>
          </p:grpSpPr>
          <p:pic>
            <p:nvPicPr>
              <p:cNvPr id="12" name="Picture 11">
                <a:extLst>
                  <a:ext uri="{FF2B5EF4-FFF2-40B4-BE49-F238E27FC236}">
                    <a16:creationId xmlns:a16="http://schemas.microsoft.com/office/drawing/2014/main" id="{3DD07679-74FC-4E46-9B60-7E31148D65C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rcRect l="2770" r="2770"/>
              <a:stretch/>
            </p:blipFill>
            <p:spPr>
              <a:xfrm>
                <a:off x="0" y="-24288"/>
                <a:ext cx="6858000" cy="4814888"/>
              </a:xfrm>
              <a:prstGeom prst="rect">
                <a:avLst/>
              </a:prstGeom>
            </p:spPr>
          </p:pic>
          <p:pic>
            <p:nvPicPr>
              <p:cNvPr id="14" name="Picture 13" descr="Logo, company name&#10;&#10;Description automatically generated">
                <a:extLst>
                  <a:ext uri="{FF2B5EF4-FFF2-40B4-BE49-F238E27FC236}">
                    <a16:creationId xmlns:a16="http://schemas.microsoft.com/office/drawing/2014/main" id="{9755BFC0-61C8-8E4B-85B8-540B56EF69B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91730" y="130972"/>
                <a:ext cx="1493290" cy="1239025"/>
              </a:xfrm>
              <a:prstGeom prst="rect">
                <a:avLst/>
              </a:prstGeom>
            </p:spPr>
          </p:pic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E35B515D-04CD-8948-986C-F12121FC5C73}"/>
                  </a:ext>
                </a:extLst>
              </p:cNvPr>
              <p:cNvSpPr/>
              <p:nvPr/>
            </p:nvSpPr>
            <p:spPr>
              <a:xfrm>
                <a:off x="0" y="4732812"/>
                <a:ext cx="6858000" cy="2125188"/>
              </a:xfrm>
              <a:prstGeom prst="rect">
                <a:avLst/>
              </a:prstGeom>
              <a:solidFill>
                <a:srgbClr val="00416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064D7CB3-82FF-0641-8261-5DD0F0DF0BAF}"/>
                  </a:ext>
                </a:extLst>
              </p:cNvPr>
              <p:cNvSpPr txBox="1"/>
              <p:nvPr/>
            </p:nvSpPr>
            <p:spPr>
              <a:xfrm>
                <a:off x="0" y="4790600"/>
                <a:ext cx="666627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800" b="1" dirty="0">
                    <a:solidFill>
                      <a:schemeClr val="bg1"/>
                    </a:solidFill>
                    <a:latin typeface="GOTHAM-BOOK" panose="02000504050000020004" pitchFamily="2" charset="0"/>
                  </a:rPr>
                  <a:t>Open House October 5, 2021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E4E5A097-13B3-644D-8623-C7639CDD4827}"/>
                  </a:ext>
                </a:extLst>
              </p:cNvPr>
              <p:cNvSpPr txBox="1"/>
              <p:nvPr/>
            </p:nvSpPr>
            <p:spPr>
              <a:xfrm>
                <a:off x="0" y="5385912"/>
                <a:ext cx="6666270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800" b="1" dirty="0">
                    <a:solidFill>
                      <a:schemeClr val="bg1"/>
                    </a:solidFill>
                    <a:latin typeface="GOTHAM-BOOK" panose="02000504050000020004" pitchFamily="2" charset="0"/>
                  </a:rPr>
                  <a:t>Discover how:</a:t>
                </a:r>
              </a:p>
              <a:p>
                <a:pPr algn="ctr"/>
                <a:r>
                  <a:rPr lang="en-US" sz="2800" b="1" dirty="0" err="1">
                    <a:solidFill>
                      <a:schemeClr val="bg1"/>
                    </a:solidFill>
                    <a:latin typeface="GOTHAM-BOOK" panose="02000504050000020004" pitchFamily="2" charset="0"/>
                  </a:rPr>
                  <a:t>TalkandThrive@kp.org</a:t>
                </a:r>
                <a:endParaRPr lang="en-US" sz="2800" b="1" dirty="0">
                  <a:solidFill>
                    <a:schemeClr val="bg1"/>
                  </a:solidFill>
                  <a:latin typeface="GOTHAM-BOOK" panose="02000504050000020004" pitchFamily="2" charset="0"/>
                </a:endParaRPr>
              </a:p>
            </p:txBody>
          </p:sp>
        </p:grp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8D40AEAB-4CB5-5E40-80A4-4B7E4DED29AE}"/>
                </a:ext>
              </a:extLst>
            </p:cNvPr>
            <p:cNvSpPr txBox="1"/>
            <p:nvPr/>
          </p:nvSpPr>
          <p:spPr>
            <a:xfrm>
              <a:off x="3880540" y="440178"/>
              <a:ext cx="2785730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solidFill>
                    <a:schemeClr val="bg1"/>
                  </a:solidFill>
                  <a:latin typeface="GOTHAM-BOOK" panose="02000504050000020004" pitchFamily="2" charset="0"/>
                </a:rPr>
                <a:t>I became a better leader</a:t>
              </a:r>
              <a:endParaRPr lang="en-US" dirty="0">
                <a:solidFill>
                  <a:schemeClr val="bg1"/>
                </a:solidFill>
                <a:latin typeface="GOTHAM-BOOK" panose="02000504050000020004" pitchFamily="2" charset="0"/>
              </a:endParaRPr>
            </a:p>
          </p:txBody>
        </p: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7DFC8C85-896B-7A48-B61A-A3D4BB873566}"/>
              </a:ext>
            </a:extLst>
          </p:cNvPr>
          <p:cNvSpPr txBox="1"/>
          <p:nvPr/>
        </p:nvSpPr>
        <p:spPr>
          <a:xfrm>
            <a:off x="7244597" y="2569318"/>
            <a:ext cx="440406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How to change the text</a:t>
            </a:r>
          </a:p>
          <a:p>
            <a:r>
              <a:rPr lang="en-US" dirty="0"/>
              <a:t>Click on the area you want to change. If you want to change the text, just click in the area and type your new text.  </a:t>
            </a:r>
          </a:p>
        </p:txBody>
      </p:sp>
      <p:sp>
        <p:nvSpPr>
          <p:cNvPr id="20" name="Down Arrow 19">
            <a:extLst>
              <a:ext uri="{FF2B5EF4-FFF2-40B4-BE49-F238E27FC236}">
                <a16:creationId xmlns:a16="http://schemas.microsoft.com/office/drawing/2014/main" id="{06139C2F-22AB-7549-B5C7-8A8FCFD3129C}"/>
              </a:ext>
            </a:extLst>
          </p:cNvPr>
          <p:cNvSpPr/>
          <p:nvPr/>
        </p:nvSpPr>
        <p:spPr>
          <a:xfrm rot="2893771">
            <a:off x="6192559" y="4202702"/>
            <a:ext cx="781878" cy="210560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59266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97EE9B-AF39-964C-BEC3-09C8193CC3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42922" y="295773"/>
            <a:ext cx="4782378" cy="649224"/>
          </a:xfrm>
        </p:spPr>
        <p:txBody>
          <a:bodyPr>
            <a:normAutofit fontScale="90000"/>
          </a:bodyPr>
          <a:lstStyle/>
          <a:p>
            <a:r>
              <a:rPr lang="en-US" dirty="0"/>
              <a:t>Want to change the image?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F051A7-4CB1-4749-B6FD-F54FA37EA1C6}"/>
              </a:ext>
            </a:extLst>
          </p:cNvPr>
          <p:cNvSpPr txBox="1"/>
          <p:nvPr/>
        </p:nvSpPr>
        <p:spPr>
          <a:xfrm>
            <a:off x="7142921" y="1414453"/>
            <a:ext cx="44040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Note: Do not scale down the image, keep it in the guides as shown. 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A912567-25F2-B74F-906D-09B6212C0C31}"/>
              </a:ext>
            </a:extLst>
          </p:cNvPr>
          <p:cNvGrpSpPr/>
          <p:nvPr/>
        </p:nvGrpSpPr>
        <p:grpSpPr>
          <a:xfrm>
            <a:off x="0" y="-12144"/>
            <a:ext cx="6858000" cy="6882288"/>
            <a:chOff x="0" y="0"/>
            <a:chExt cx="6858000" cy="6882288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B9B7B0F9-64DC-4248-8426-756BD9BBC79A}"/>
                </a:ext>
              </a:extLst>
            </p:cNvPr>
            <p:cNvGrpSpPr/>
            <p:nvPr/>
          </p:nvGrpSpPr>
          <p:grpSpPr>
            <a:xfrm>
              <a:off x="0" y="0"/>
              <a:ext cx="6858000" cy="6882288"/>
              <a:chOff x="0" y="-24288"/>
              <a:chExt cx="6858000" cy="6882288"/>
            </a:xfrm>
          </p:grpSpPr>
          <p:pic>
            <p:nvPicPr>
              <p:cNvPr id="12" name="Picture 11">
                <a:extLst>
                  <a:ext uri="{FF2B5EF4-FFF2-40B4-BE49-F238E27FC236}">
                    <a16:creationId xmlns:a16="http://schemas.microsoft.com/office/drawing/2014/main" id="{3DD07679-74FC-4E46-9B60-7E31148D65C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rcRect l="2770" r="2770"/>
              <a:stretch/>
            </p:blipFill>
            <p:spPr>
              <a:xfrm>
                <a:off x="0" y="-24288"/>
                <a:ext cx="6858000" cy="4814888"/>
              </a:xfrm>
              <a:prstGeom prst="rect">
                <a:avLst/>
              </a:prstGeom>
            </p:spPr>
          </p:pic>
          <p:pic>
            <p:nvPicPr>
              <p:cNvPr id="14" name="Picture 13" descr="Logo, company name&#10;&#10;Description automatically generated">
                <a:extLst>
                  <a:ext uri="{FF2B5EF4-FFF2-40B4-BE49-F238E27FC236}">
                    <a16:creationId xmlns:a16="http://schemas.microsoft.com/office/drawing/2014/main" id="{9755BFC0-61C8-8E4B-85B8-540B56EF69B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91730" y="130972"/>
                <a:ext cx="1493290" cy="1239025"/>
              </a:xfrm>
              <a:prstGeom prst="rect">
                <a:avLst/>
              </a:prstGeom>
            </p:spPr>
          </p:pic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E35B515D-04CD-8948-986C-F12121FC5C73}"/>
                  </a:ext>
                </a:extLst>
              </p:cNvPr>
              <p:cNvSpPr/>
              <p:nvPr/>
            </p:nvSpPr>
            <p:spPr>
              <a:xfrm>
                <a:off x="0" y="4732812"/>
                <a:ext cx="6858000" cy="2125188"/>
              </a:xfrm>
              <a:prstGeom prst="rect">
                <a:avLst/>
              </a:prstGeom>
              <a:solidFill>
                <a:srgbClr val="00416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064D7CB3-82FF-0641-8261-5DD0F0DF0BAF}"/>
                  </a:ext>
                </a:extLst>
              </p:cNvPr>
              <p:cNvSpPr txBox="1"/>
              <p:nvPr/>
            </p:nvSpPr>
            <p:spPr>
              <a:xfrm>
                <a:off x="0" y="4790600"/>
                <a:ext cx="666627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800" b="1" dirty="0">
                    <a:solidFill>
                      <a:schemeClr val="bg1"/>
                    </a:solidFill>
                    <a:latin typeface="GOTHAM-BOOK" panose="02000504050000020004" pitchFamily="2" charset="0"/>
                  </a:rPr>
                  <a:t>Open House October 5, 2021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E4E5A097-13B3-644D-8623-C7639CDD4827}"/>
                  </a:ext>
                </a:extLst>
              </p:cNvPr>
              <p:cNvSpPr txBox="1"/>
              <p:nvPr/>
            </p:nvSpPr>
            <p:spPr>
              <a:xfrm>
                <a:off x="0" y="5385912"/>
                <a:ext cx="6666270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800" b="1" dirty="0">
                    <a:solidFill>
                      <a:schemeClr val="bg1"/>
                    </a:solidFill>
                    <a:latin typeface="GOTHAM-BOOK" panose="02000504050000020004" pitchFamily="2" charset="0"/>
                  </a:rPr>
                  <a:t>Discover how:</a:t>
                </a:r>
              </a:p>
              <a:p>
                <a:pPr algn="ctr"/>
                <a:r>
                  <a:rPr lang="en-US" sz="2800" b="1" dirty="0">
                    <a:solidFill>
                      <a:schemeClr val="bg1"/>
                    </a:solidFill>
                    <a:latin typeface="GOTHAM-BOOK" panose="02000504050000020004" pitchFamily="2" charset="0"/>
                  </a:rPr>
                  <a:t>toastmasters.org/find-a-club</a:t>
                </a:r>
              </a:p>
            </p:txBody>
          </p:sp>
        </p:grp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8D40AEAB-4CB5-5E40-80A4-4B7E4DED29AE}"/>
                </a:ext>
              </a:extLst>
            </p:cNvPr>
            <p:cNvSpPr txBox="1"/>
            <p:nvPr/>
          </p:nvSpPr>
          <p:spPr>
            <a:xfrm>
              <a:off x="3880540" y="440178"/>
              <a:ext cx="2785730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solidFill>
                    <a:schemeClr val="bg1"/>
                  </a:solidFill>
                  <a:latin typeface="GOTHAM-BOOK" panose="02000504050000020004" pitchFamily="2" charset="0"/>
                </a:rPr>
                <a:t>I became a better leader</a:t>
              </a:r>
              <a:endParaRPr lang="en-US" dirty="0">
                <a:solidFill>
                  <a:schemeClr val="bg1"/>
                </a:solidFill>
                <a:latin typeface="GOTHAM-BOOK" panose="02000504050000020004" pitchFamily="2" charset="0"/>
              </a:endParaRPr>
            </a:p>
          </p:txBody>
        </p: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7DFC8C85-896B-7A48-B61A-A3D4BB873566}"/>
              </a:ext>
            </a:extLst>
          </p:cNvPr>
          <p:cNvSpPr txBox="1"/>
          <p:nvPr/>
        </p:nvSpPr>
        <p:spPr>
          <a:xfrm>
            <a:off x="7142922" y="2171162"/>
            <a:ext cx="440406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How to change out an image. </a:t>
            </a:r>
          </a:p>
          <a:p>
            <a:r>
              <a:rPr lang="en-US" dirty="0"/>
              <a:t>Click on the image, right click, select change picture.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111E613-1DDC-B646-B794-0CB8A2709E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05079" y="3133207"/>
            <a:ext cx="3330399" cy="1764262"/>
          </a:xfrm>
          <a:prstGeom prst="rect">
            <a:avLst/>
          </a:prstGeom>
        </p:spPr>
      </p:pic>
      <p:sp>
        <p:nvSpPr>
          <p:cNvPr id="4" name="Right Arrow 3">
            <a:extLst>
              <a:ext uri="{FF2B5EF4-FFF2-40B4-BE49-F238E27FC236}">
                <a16:creationId xmlns:a16="http://schemas.microsoft.com/office/drawing/2014/main" id="{2651876F-BD68-AD4F-9C6A-A738E77C74E1}"/>
              </a:ext>
            </a:extLst>
          </p:cNvPr>
          <p:cNvSpPr/>
          <p:nvPr/>
        </p:nvSpPr>
        <p:spPr>
          <a:xfrm rot="10800000">
            <a:off x="9033527" y="4082134"/>
            <a:ext cx="622852" cy="47704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00F31D0-029D-5041-AC0C-0BA464659EF3}"/>
              </a:ext>
            </a:extLst>
          </p:cNvPr>
          <p:cNvSpPr txBox="1"/>
          <p:nvPr/>
        </p:nvSpPr>
        <p:spPr>
          <a:xfrm>
            <a:off x="8335617" y="5398056"/>
            <a:ext cx="27034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See next slide </a:t>
            </a:r>
          </a:p>
        </p:txBody>
      </p:sp>
    </p:spTree>
    <p:extLst>
      <p:ext uri="{BB962C8B-B14F-4D97-AF65-F5344CB8AC3E}">
        <p14:creationId xmlns:p14="http://schemas.microsoft.com/office/powerpoint/2010/main" val="2345704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97EE9B-AF39-964C-BEC3-09C8193CC3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42922" y="295773"/>
            <a:ext cx="4782378" cy="649224"/>
          </a:xfrm>
        </p:spPr>
        <p:txBody>
          <a:bodyPr>
            <a:normAutofit fontScale="90000"/>
          </a:bodyPr>
          <a:lstStyle/>
          <a:p>
            <a:r>
              <a:rPr lang="en-US" dirty="0"/>
              <a:t>Want to Make a Photo Change- part II 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DD07679-74FC-4E46-9B60-7E31148D65C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522" r="2522"/>
          <a:stretch/>
        </p:blipFill>
        <p:spPr>
          <a:xfrm>
            <a:off x="0" y="-12144"/>
            <a:ext cx="6858000" cy="4814888"/>
          </a:xfrm>
          <a:prstGeom prst="rect">
            <a:avLst/>
          </a:prstGeom>
        </p:spPr>
      </p:pic>
      <p:pic>
        <p:nvPicPr>
          <p:cNvPr id="14" name="Picture 13" descr="Logo, company name&#10;&#10;Description automatically generated">
            <a:extLst>
              <a:ext uri="{FF2B5EF4-FFF2-40B4-BE49-F238E27FC236}">
                <a16:creationId xmlns:a16="http://schemas.microsoft.com/office/drawing/2014/main" id="{9755BFC0-61C8-8E4B-85B8-540B56EF69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1730" y="130972"/>
            <a:ext cx="1493290" cy="1239025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E35B515D-04CD-8948-986C-F12121FC5C73}"/>
              </a:ext>
            </a:extLst>
          </p:cNvPr>
          <p:cNvSpPr/>
          <p:nvPr/>
        </p:nvSpPr>
        <p:spPr>
          <a:xfrm>
            <a:off x="0" y="4732812"/>
            <a:ext cx="6858000" cy="2125188"/>
          </a:xfrm>
          <a:prstGeom prst="rect">
            <a:avLst/>
          </a:prstGeom>
          <a:solidFill>
            <a:srgbClr val="0041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64D7CB3-82FF-0641-8261-5DD0F0DF0BAF}"/>
              </a:ext>
            </a:extLst>
          </p:cNvPr>
          <p:cNvSpPr txBox="1"/>
          <p:nvPr/>
        </p:nvSpPr>
        <p:spPr>
          <a:xfrm>
            <a:off x="0" y="4790600"/>
            <a:ext cx="66662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  <a:latin typeface="GOTHAM-BOOK" panose="02000504050000020004" pitchFamily="2" charset="0"/>
              </a:rPr>
              <a:t>Open House October 5, 2021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4E5A097-13B3-644D-8623-C7639CDD4827}"/>
              </a:ext>
            </a:extLst>
          </p:cNvPr>
          <p:cNvSpPr txBox="1"/>
          <p:nvPr/>
        </p:nvSpPr>
        <p:spPr>
          <a:xfrm>
            <a:off x="0" y="5385912"/>
            <a:ext cx="666627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  <a:latin typeface="GOTHAM-BOOK" panose="02000504050000020004" pitchFamily="2" charset="0"/>
              </a:rPr>
              <a:t>Discover how:</a:t>
            </a:r>
          </a:p>
          <a:p>
            <a:pPr algn="ctr"/>
            <a:r>
              <a:rPr lang="en-US" sz="2800" b="1" dirty="0">
                <a:solidFill>
                  <a:schemeClr val="bg1"/>
                </a:solidFill>
                <a:latin typeface="GOTHAM-BOOK" panose="02000504050000020004" pitchFamily="2" charset="0"/>
              </a:rPr>
              <a:t>toastmasters.org/find-a-club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D40AEAB-4CB5-5E40-80A4-4B7E4DED29AE}"/>
              </a:ext>
            </a:extLst>
          </p:cNvPr>
          <p:cNvSpPr txBox="1"/>
          <p:nvPr/>
        </p:nvSpPr>
        <p:spPr>
          <a:xfrm>
            <a:off x="4591452" y="110728"/>
            <a:ext cx="226654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tx1">
                    <a:lumMod val="50000"/>
                  </a:schemeClr>
                </a:solidFill>
                <a:latin typeface="GOTHAM-BOOK" panose="02000504050000020004" pitchFamily="2" charset="0"/>
              </a:rPr>
              <a:t>I became a better leader</a:t>
            </a:r>
            <a:endParaRPr lang="en-US" dirty="0">
              <a:solidFill>
                <a:schemeClr val="tx1">
                  <a:lumMod val="50000"/>
                </a:schemeClr>
              </a:solidFill>
              <a:latin typeface="GOTHAM-BOOK" panose="02000504050000020004" pitchFamily="2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1FF213C-BE99-5649-9264-9BBA6C7C86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18401" y="1701405"/>
            <a:ext cx="2641600" cy="2057400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69CC5FE7-3F3B-D94F-A55F-21789F51F5F5}"/>
              </a:ext>
            </a:extLst>
          </p:cNvPr>
          <p:cNvSpPr txBox="1"/>
          <p:nvPr/>
        </p:nvSpPr>
        <p:spPr>
          <a:xfrm>
            <a:off x="7315918" y="1138535"/>
            <a:ext cx="44040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Find the file and click on insert. 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828AE9A-7EEF-B848-B979-27696D20FE37}"/>
              </a:ext>
            </a:extLst>
          </p:cNvPr>
          <p:cNvSpPr txBox="1"/>
          <p:nvPr/>
        </p:nvSpPr>
        <p:spPr>
          <a:xfrm>
            <a:off x="7315917" y="3952343"/>
            <a:ext cx="440406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Find the file and click on insert.</a:t>
            </a:r>
          </a:p>
          <a:p>
            <a:r>
              <a:rPr lang="en-US" dirty="0"/>
              <a:t>Save the image. </a:t>
            </a:r>
          </a:p>
          <a:p>
            <a:endParaRPr lang="en-US" dirty="0"/>
          </a:p>
          <a:p>
            <a:r>
              <a:rPr lang="en-US" dirty="0"/>
              <a:t>If you need to re-group the ad, ( image, logo, text) drag a box around the ad, right click and  </a:t>
            </a:r>
            <a:r>
              <a:rPr lang="en-US" b="1" dirty="0"/>
              <a:t>group </a:t>
            </a:r>
          </a:p>
        </p:txBody>
      </p:sp>
    </p:spTree>
    <p:extLst>
      <p:ext uri="{BB962C8B-B14F-4D97-AF65-F5344CB8AC3E}">
        <p14:creationId xmlns:p14="http://schemas.microsoft.com/office/powerpoint/2010/main" val="33486579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3DD07679-74FC-4E46-9B60-7E31148D65C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522" r="2522"/>
          <a:stretch/>
        </p:blipFill>
        <p:spPr>
          <a:xfrm>
            <a:off x="0" y="-12144"/>
            <a:ext cx="6858000" cy="4814888"/>
          </a:xfrm>
          <a:prstGeom prst="rect">
            <a:avLst/>
          </a:prstGeom>
        </p:spPr>
      </p:pic>
      <p:pic>
        <p:nvPicPr>
          <p:cNvPr id="14" name="Picture 13" descr="Logo, company name&#10;&#10;Description automatically generated">
            <a:extLst>
              <a:ext uri="{FF2B5EF4-FFF2-40B4-BE49-F238E27FC236}">
                <a16:creationId xmlns:a16="http://schemas.microsoft.com/office/drawing/2014/main" id="{9755BFC0-61C8-8E4B-85B8-540B56EF69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1730" y="130972"/>
            <a:ext cx="1493290" cy="1239025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E35B515D-04CD-8948-986C-F12121FC5C73}"/>
              </a:ext>
            </a:extLst>
          </p:cNvPr>
          <p:cNvSpPr/>
          <p:nvPr/>
        </p:nvSpPr>
        <p:spPr>
          <a:xfrm>
            <a:off x="0" y="4732812"/>
            <a:ext cx="6858000" cy="2125188"/>
          </a:xfrm>
          <a:prstGeom prst="rect">
            <a:avLst/>
          </a:prstGeom>
          <a:solidFill>
            <a:srgbClr val="0041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64D7CB3-82FF-0641-8261-5DD0F0DF0BAF}"/>
              </a:ext>
            </a:extLst>
          </p:cNvPr>
          <p:cNvSpPr txBox="1"/>
          <p:nvPr/>
        </p:nvSpPr>
        <p:spPr>
          <a:xfrm>
            <a:off x="0" y="4790600"/>
            <a:ext cx="66662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  <a:latin typeface="GOTHAM-BOOK" panose="02000504050000020004" pitchFamily="2" charset="0"/>
              </a:rPr>
              <a:t>Open House October 5, 2021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4E5A097-13B3-644D-8623-C7639CDD4827}"/>
              </a:ext>
            </a:extLst>
          </p:cNvPr>
          <p:cNvSpPr txBox="1"/>
          <p:nvPr/>
        </p:nvSpPr>
        <p:spPr>
          <a:xfrm>
            <a:off x="0" y="5385912"/>
            <a:ext cx="666627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  <a:latin typeface="GOTHAM-BOOK" panose="02000504050000020004" pitchFamily="2" charset="0"/>
              </a:rPr>
              <a:t>Discover how:</a:t>
            </a:r>
          </a:p>
          <a:p>
            <a:pPr algn="ctr"/>
            <a:r>
              <a:rPr lang="en-US" sz="2800" b="1" dirty="0">
                <a:solidFill>
                  <a:schemeClr val="bg1"/>
                </a:solidFill>
                <a:latin typeface="GOTHAM-BOOK" panose="02000504050000020004" pitchFamily="2" charset="0"/>
              </a:rPr>
              <a:t>toastmasters.org/find-a-club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D40AEAB-4CB5-5E40-80A4-4B7E4DED29AE}"/>
              </a:ext>
            </a:extLst>
          </p:cNvPr>
          <p:cNvSpPr txBox="1"/>
          <p:nvPr/>
        </p:nvSpPr>
        <p:spPr>
          <a:xfrm>
            <a:off x="4591452" y="110728"/>
            <a:ext cx="226654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tx1">
                    <a:lumMod val="50000"/>
                  </a:schemeClr>
                </a:solidFill>
                <a:latin typeface="GOTHAM-BOOK" panose="02000504050000020004" pitchFamily="2" charset="0"/>
              </a:rPr>
              <a:t>I became a better leader</a:t>
            </a:r>
            <a:endParaRPr lang="en-US" dirty="0">
              <a:solidFill>
                <a:schemeClr val="tx1">
                  <a:lumMod val="50000"/>
                </a:schemeClr>
              </a:solidFill>
              <a:latin typeface="GOTHAM-BOOK" panose="02000504050000020004" pitchFamily="2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12E1C8B-4646-014B-8035-E1D946760921}"/>
              </a:ext>
            </a:extLst>
          </p:cNvPr>
          <p:cNvSpPr txBox="1"/>
          <p:nvPr/>
        </p:nvSpPr>
        <p:spPr>
          <a:xfrm>
            <a:off x="7130860" y="1078514"/>
            <a:ext cx="440406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Make sure all of the elements are grouped. </a:t>
            </a:r>
          </a:p>
          <a:p>
            <a:endParaRPr lang="en-US" dirty="0"/>
          </a:p>
          <a:p>
            <a:r>
              <a:rPr lang="en-US" dirty="0"/>
              <a:t>See how on the next slide. </a:t>
            </a:r>
          </a:p>
        </p:txBody>
      </p:sp>
    </p:spTree>
    <p:extLst>
      <p:ext uri="{BB962C8B-B14F-4D97-AF65-F5344CB8AC3E}">
        <p14:creationId xmlns:p14="http://schemas.microsoft.com/office/powerpoint/2010/main" val="12823258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97EE9B-AF39-964C-BEC3-09C8193CC3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64555" y="785257"/>
            <a:ext cx="3697357" cy="649224"/>
          </a:xfrm>
        </p:spPr>
        <p:txBody>
          <a:bodyPr>
            <a:normAutofit fontScale="90000"/>
          </a:bodyPr>
          <a:lstStyle/>
          <a:p>
            <a:r>
              <a:rPr lang="en-US" dirty="0"/>
              <a:t>How to Group your elements.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828AE9A-7EEF-B848-B979-27696D20FE37}"/>
              </a:ext>
            </a:extLst>
          </p:cNvPr>
          <p:cNvSpPr txBox="1"/>
          <p:nvPr/>
        </p:nvSpPr>
        <p:spPr>
          <a:xfrm>
            <a:off x="7964554" y="1861133"/>
            <a:ext cx="3697357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If you need to re-group the ad</a:t>
            </a:r>
            <a:r>
              <a:rPr lang="en-US"/>
              <a:t>, </a:t>
            </a:r>
          </a:p>
          <a:p>
            <a:r>
              <a:rPr lang="en-US"/>
              <a:t>( </a:t>
            </a:r>
            <a:r>
              <a:rPr lang="en-US" dirty="0"/>
              <a:t>image, logo, text) drag a box around the ad, right click and  select group.</a:t>
            </a:r>
          </a:p>
          <a:p>
            <a:endParaRPr lang="en-US" dirty="0"/>
          </a:p>
          <a:p>
            <a:r>
              <a:rPr lang="en-US" dirty="0"/>
              <a:t>Now, select the image, and click on </a:t>
            </a:r>
            <a:r>
              <a:rPr lang="en-US" b="1" i="1" dirty="0"/>
              <a:t>save as picture. </a:t>
            </a:r>
          </a:p>
          <a:p>
            <a:endParaRPr lang="en-US" dirty="0"/>
          </a:p>
          <a:p>
            <a:r>
              <a:rPr lang="en-US" dirty="0"/>
              <a:t>Note you are only selecting the image and saving this section. </a:t>
            </a:r>
          </a:p>
        </p:txBody>
      </p:sp>
      <p:sp>
        <p:nvSpPr>
          <p:cNvPr id="4" name="Right Arrow 3">
            <a:extLst>
              <a:ext uri="{FF2B5EF4-FFF2-40B4-BE49-F238E27FC236}">
                <a16:creationId xmlns:a16="http://schemas.microsoft.com/office/drawing/2014/main" id="{066A2BF4-DF56-A843-8796-BEBDD77C47AC}"/>
              </a:ext>
            </a:extLst>
          </p:cNvPr>
          <p:cNvSpPr/>
          <p:nvPr/>
        </p:nvSpPr>
        <p:spPr>
          <a:xfrm rot="10800000">
            <a:off x="6096000" y="1600200"/>
            <a:ext cx="914400" cy="46382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C4A771B-470C-5C4D-ADCF-3170598C7CE3}"/>
              </a:ext>
            </a:extLst>
          </p:cNvPr>
          <p:cNvSpPr/>
          <p:nvPr/>
        </p:nvSpPr>
        <p:spPr>
          <a:xfrm>
            <a:off x="266700" y="990600"/>
            <a:ext cx="5655129" cy="3933594"/>
          </a:xfrm>
          <a:prstGeom prst="rect">
            <a:avLst/>
          </a:prstGeom>
          <a:noFill/>
          <a:ln w="38100" cmpd="thickThin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7C890B46-D50B-1E4C-9C20-EE6FB91AB1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" y="990600"/>
            <a:ext cx="5569690" cy="3933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14096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>
            <a:extLst>
              <a:ext uri="{FF2B5EF4-FFF2-40B4-BE49-F238E27FC236}">
                <a16:creationId xmlns:a16="http://schemas.microsoft.com/office/drawing/2014/main" id="{8517E9C2-A9FE-754A-B057-BA84BD0DD4E3}"/>
              </a:ext>
            </a:extLst>
          </p:cNvPr>
          <p:cNvGrpSpPr/>
          <p:nvPr/>
        </p:nvGrpSpPr>
        <p:grpSpPr>
          <a:xfrm>
            <a:off x="0" y="-33501"/>
            <a:ext cx="6858000" cy="6891501"/>
            <a:chOff x="0" y="0"/>
            <a:chExt cx="6858000" cy="6891501"/>
          </a:xfrm>
        </p:grpSpPr>
        <p:pic>
          <p:nvPicPr>
            <p:cNvPr id="4" name="Picture 3" descr="Chart, treemap chart&#10;&#10;Description automatically generated">
              <a:extLst>
                <a:ext uri="{FF2B5EF4-FFF2-40B4-BE49-F238E27FC236}">
                  <a16:creationId xmlns:a16="http://schemas.microsoft.com/office/drawing/2014/main" id="{4D9EDE43-BFDF-754A-9E72-02929B208CA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6858000" cy="6858000"/>
            </a:xfrm>
            <a:prstGeom prst="rect">
              <a:avLst/>
            </a:prstGeom>
          </p:spPr>
        </p:pic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1721AFA7-730A-C745-99C5-2ED4AF741539}"/>
                </a:ext>
              </a:extLst>
            </p:cNvPr>
            <p:cNvSpPr/>
            <p:nvPr/>
          </p:nvSpPr>
          <p:spPr>
            <a:xfrm>
              <a:off x="0" y="0"/>
              <a:ext cx="6858000" cy="6858000"/>
            </a:xfrm>
            <a:prstGeom prst="rect">
              <a:avLst/>
            </a:prstGeom>
            <a:solidFill>
              <a:srgbClr val="772432"/>
            </a:solidFill>
            <a:ln>
              <a:solidFill>
                <a:srgbClr val="77243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7" name="Picture 6" descr="A picture containing person&#10;&#10;Description automatically generated">
              <a:extLst>
                <a:ext uri="{FF2B5EF4-FFF2-40B4-BE49-F238E27FC236}">
                  <a16:creationId xmlns:a16="http://schemas.microsoft.com/office/drawing/2014/main" id="{9CA49257-D507-CC4D-808B-F44F45BC573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16914"/>
            <a:stretch/>
          </p:blipFill>
          <p:spPr>
            <a:xfrm>
              <a:off x="0" y="0"/>
              <a:ext cx="6858000" cy="4814888"/>
            </a:xfrm>
            <a:prstGeom prst="rect">
              <a:avLst/>
            </a:prstGeom>
          </p:spPr>
        </p:pic>
        <p:pic>
          <p:nvPicPr>
            <p:cNvPr id="10" name="Picture 9" descr="Logo, company name&#10;&#10;Description automatically generated">
              <a:extLst>
                <a:ext uri="{FF2B5EF4-FFF2-40B4-BE49-F238E27FC236}">
                  <a16:creationId xmlns:a16="http://schemas.microsoft.com/office/drawing/2014/main" id="{2F88E23B-4608-D140-893A-3BAE9AA3E68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91730" y="164473"/>
              <a:ext cx="1493290" cy="1239025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FE4D70E7-5B16-B44E-B509-C268337BF4E6}"/>
                </a:ext>
              </a:extLst>
            </p:cNvPr>
            <p:cNvSpPr txBox="1"/>
            <p:nvPr/>
          </p:nvSpPr>
          <p:spPr>
            <a:xfrm>
              <a:off x="191730" y="1567971"/>
              <a:ext cx="2785730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latin typeface="GOTHAM-BOOK" panose="02000504050000020004" pitchFamily="2" charset="0"/>
                </a:rPr>
                <a:t>I nailed my interview and got the job</a:t>
              </a:r>
              <a:r>
                <a:rPr lang="en-US" dirty="0">
                  <a:latin typeface="GOTHAM-BOOK" panose="02000504050000020004" pitchFamily="2" charset="0"/>
                </a:rPr>
                <a:t>!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BD761239-D287-BF40-B97C-4E7074A54062}"/>
                </a:ext>
              </a:extLst>
            </p:cNvPr>
            <p:cNvSpPr/>
            <p:nvPr/>
          </p:nvSpPr>
          <p:spPr>
            <a:xfrm>
              <a:off x="0" y="4766313"/>
              <a:ext cx="6858000" cy="2125188"/>
            </a:xfrm>
            <a:prstGeom prst="rect">
              <a:avLst/>
            </a:prstGeom>
            <a:solidFill>
              <a:srgbClr val="004165"/>
            </a:solidFill>
            <a:ln>
              <a:solidFill>
                <a:srgbClr val="77243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1AED9B4-BFF2-D94E-86E9-DFD9372C4AF8}"/>
                </a:ext>
              </a:extLst>
            </p:cNvPr>
            <p:cNvSpPr txBox="1"/>
            <p:nvPr/>
          </p:nvSpPr>
          <p:spPr>
            <a:xfrm>
              <a:off x="0" y="4881890"/>
              <a:ext cx="666627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dirty="0">
                  <a:solidFill>
                    <a:schemeClr val="bg1"/>
                  </a:solidFill>
                  <a:latin typeface="GOTHAM-BOOK" panose="02000504050000020004" pitchFamily="2" charset="0"/>
                </a:rPr>
                <a:t>Thank you Toastmasters!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55CEB93C-0582-EA4E-8ED1-D9B071F73BD2}"/>
                </a:ext>
              </a:extLst>
            </p:cNvPr>
            <p:cNvSpPr txBox="1"/>
            <p:nvPr/>
          </p:nvSpPr>
          <p:spPr>
            <a:xfrm>
              <a:off x="191730" y="5456384"/>
              <a:ext cx="6666270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dirty="0">
                  <a:solidFill>
                    <a:schemeClr val="bg1"/>
                  </a:solidFill>
                  <a:latin typeface="GOTHAM-BOOK" panose="02000504050000020004" pitchFamily="2" charset="0"/>
                </a:rPr>
                <a:t>Discover how:</a:t>
              </a:r>
            </a:p>
            <a:p>
              <a:pPr algn="ctr"/>
              <a:r>
                <a:rPr lang="en-US" sz="2800" b="1" dirty="0">
                  <a:solidFill>
                    <a:schemeClr val="bg1"/>
                  </a:solidFill>
                  <a:latin typeface="GOTHAM-BOOK" panose="02000504050000020004" pitchFamily="2" charset="0"/>
                </a:rPr>
                <a:t>toastmasters.org/find-a-club</a:t>
              </a:r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FB640F26-8D8D-C948-A721-C338D8A91455}"/>
              </a:ext>
            </a:extLst>
          </p:cNvPr>
          <p:cNvSpPr txBox="1"/>
          <p:nvPr/>
        </p:nvSpPr>
        <p:spPr>
          <a:xfrm>
            <a:off x="7527851" y="935665"/>
            <a:ext cx="35087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Topic Career</a:t>
            </a:r>
          </a:p>
          <a:p>
            <a:r>
              <a:rPr lang="en-US" dirty="0"/>
              <a:t>Call  to action find a club </a:t>
            </a:r>
          </a:p>
        </p:txBody>
      </p:sp>
    </p:spTree>
    <p:extLst>
      <p:ext uri="{BB962C8B-B14F-4D97-AF65-F5344CB8AC3E}">
        <p14:creationId xmlns:p14="http://schemas.microsoft.com/office/powerpoint/2010/main" val="37671331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>
            <a:extLst>
              <a:ext uri="{FF2B5EF4-FFF2-40B4-BE49-F238E27FC236}">
                <a16:creationId xmlns:a16="http://schemas.microsoft.com/office/drawing/2014/main" id="{FB640F26-8D8D-C948-A721-C338D8A91455}"/>
              </a:ext>
            </a:extLst>
          </p:cNvPr>
          <p:cNvSpPr txBox="1"/>
          <p:nvPr/>
        </p:nvSpPr>
        <p:spPr>
          <a:xfrm>
            <a:off x="7527851" y="935665"/>
            <a:ext cx="35087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Topic Career</a:t>
            </a:r>
          </a:p>
          <a:p>
            <a:r>
              <a:rPr lang="en-US" dirty="0"/>
              <a:t>Call to action find a club 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2DFA05F-9D84-6843-BE7F-15E04F152531}"/>
              </a:ext>
            </a:extLst>
          </p:cNvPr>
          <p:cNvGrpSpPr/>
          <p:nvPr/>
        </p:nvGrpSpPr>
        <p:grpSpPr>
          <a:xfrm>
            <a:off x="0" y="-24288"/>
            <a:ext cx="6858000" cy="6882288"/>
            <a:chOff x="0" y="0"/>
            <a:chExt cx="6858000" cy="6882288"/>
          </a:xfrm>
        </p:grpSpPr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C388D045-1400-0940-82D4-524067DE70A3}"/>
                </a:ext>
              </a:extLst>
            </p:cNvPr>
            <p:cNvGrpSpPr/>
            <p:nvPr/>
          </p:nvGrpSpPr>
          <p:grpSpPr>
            <a:xfrm>
              <a:off x="0" y="0"/>
              <a:ext cx="6858000" cy="6882288"/>
              <a:chOff x="0" y="-24288"/>
              <a:chExt cx="6858000" cy="6882288"/>
            </a:xfrm>
          </p:grpSpPr>
          <p:pic>
            <p:nvPicPr>
              <p:cNvPr id="7" name="Picture 6">
                <a:extLst>
                  <a:ext uri="{FF2B5EF4-FFF2-40B4-BE49-F238E27FC236}">
                    <a16:creationId xmlns:a16="http://schemas.microsoft.com/office/drawing/2014/main" id="{9CA49257-D507-CC4D-808B-F44F45BC573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rcRect l="2770" r="2770"/>
              <a:stretch/>
            </p:blipFill>
            <p:spPr>
              <a:xfrm>
                <a:off x="0" y="-24288"/>
                <a:ext cx="6858000" cy="4814888"/>
              </a:xfrm>
              <a:prstGeom prst="rect">
                <a:avLst/>
              </a:prstGeom>
            </p:spPr>
          </p:pic>
          <p:pic>
            <p:nvPicPr>
              <p:cNvPr id="10" name="Picture 9" descr="Logo, company name&#10;&#10;Description automatically generated">
                <a:extLst>
                  <a:ext uri="{FF2B5EF4-FFF2-40B4-BE49-F238E27FC236}">
                    <a16:creationId xmlns:a16="http://schemas.microsoft.com/office/drawing/2014/main" id="{2F88E23B-4608-D140-893A-3BAE9AA3E68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91730" y="130972"/>
                <a:ext cx="1493290" cy="1239025"/>
              </a:xfrm>
              <a:prstGeom prst="rect">
                <a:avLst/>
              </a:prstGeom>
            </p:spPr>
          </p:pic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BD761239-D287-BF40-B97C-4E7074A54062}"/>
                  </a:ext>
                </a:extLst>
              </p:cNvPr>
              <p:cNvSpPr/>
              <p:nvPr/>
            </p:nvSpPr>
            <p:spPr>
              <a:xfrm>
                <a:off x="0" y="4732812"/>
                <a:ext cx="6858000" cy="2125188"/>
              </a:xfrm>
              <a:prstGeom prst="rect">
                <a:avLst/>
              </a:prstGeom>
              <a:solidFill>
                <a:srgbClr val="00416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21AED9B4-BFF2-D94E-86E9-DFD9372C4AF8}"/>
                  </a:ext>
                </a:extLst>
              </p:cNvPr>
              <p:cNvSpPr txBox="1"/>
              <p:nvPr/>
            </p:nvSpPr>
            <p:spPr>
              <a:xfrm>
                <a:off x="0" y="4790600"/>
                <a:ext cx="666627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800" b="1" dirty="0">
                    <a:solidFill>
                      <a:schemeClr val="bg1"/>
                    </a:solidFill>
                    <a:latin typeface="GOTHAM-BOOK" panose="02000504050000020004" pitchFamily="2" charset="0"/>
                  </a:rPr>
                  <a:t>Thank you Toastmasters!</a:t>
                </a:r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55CEB93C-0582-EA4E-8ED1-D9B071F73BD2}"/>
                  </a:ext>
                </a:extLst>
              </p:cNvPr>
              <p:cNvSpPr txBox="1"/>
              <p:nvPr/>
            </p:nvSpPr>
            <p:spPr>
              <a:xfrm>
                <a:off x="0" y="5385912"/>
                <a:ext cx="6666270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800" b="1" dirty="0">
                    <a:solidFill>
                      <a:schemeClr val="bg1"/>
                    </a:solidFill>
                    <a:latin typeface="GOTHAM-BOOK" panose="02000504050000020004" pitchFamily="2" charset="0"/>
                  </a:rPr>
                  <a:t>Discover how:</a:t>
                </a:r>
              </a:p>
              <a:p>
                <a:pPr algn="ctr"/>
                <a:r>
                  <a:rPr lang="en-US" sz="2800" b="1" dirty="0">
                    <a:solidFill>
                      <a:schemeClr val="bg1"/>
                    </a:solidFill>
                    <a:latin typeface="GOTHAM-BOOK" panose="02000504050000020004" pitchFamily="2" charset="0"/>
                  </a:rPr>
                  <a:t>toastmasters.org/find-a-club</a:t>
                </a:r>
              </a:p>
            </p:txBody>
          </p:sp>
        </p:grp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B79ACF32-1DD3-C640-AC14-3138CE6D2CB2}"/>
                </a:ext>
              </a:extLst>
            </p:cNvPr>
            <p:cNvSpPr txBox="1"/>
            <p:nvPr/>
          </p:nvSpPr>
          <p:spPr>
            <a:xfrm>
              <a:off x="3880540" y="440178"/>
              <a:ext cx="2785730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solidFill>
                    <a:schemeClr val="bg1"/>
                  </a:solidFill>
                  <a:latin typeface="GOTHAM-BOOK" panose="02000504050000020004" pitchFamily="2" charset="0"/>
                </a:rPr>
                <a:t>I became a better leader</a:t>
              </a:r>
              <a:endParaRPr lang="en-US" dirty="0">
                <a:solidFill>
                  <a:schemeClr val="bg1"/>
                </a:solidFill>
                <a:latin typeface="GOTHAM-BOOK" panose="02000504050000020004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1294179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>
            <a:extLst>
              <a:ext uri="{FF2B5EF4-FFF2-40B4-BE49-F238E27FC236}">
                <a16:creationId xmlns:a16="http://schemas.microsoft.com/office/drawing/2014/main" id="{FB640F26-8D8D-C948-A721-C338D8A91455}"/>
              </a:ext>
            </a:extLst>
          </p:cNvPr>
          <p:cNvSpPr txBox="1"/>
          <p:nvPr/>
        </p:nvSpPr>
        <p:spPr>
          <a:xfrm>
            <a:off x="7527851" y="935665"/>
            <a:ext cx="350874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Topic Career</a:t>
            </a:r>
          </a:p>
          <a:p>
            <a:r>
              <a:rPr lang="en-US" dirty="0"/>
              <a:t>Call to action – promo club</a:t>
            </a:r>
          </a:p>
          <a:p>
            <a:r>
              <a:rPr lang="en-US" dirty="0"/>
              <a:t>You can replace the text with your club name.</a:t>
            </a:r>
          </a:p>
          <a:p>
            <a:endParaRPr lang="en-US" dirty="0"/>
          </a:p>
          <a:p>
            <a:r>
              <a:rPr lang="en-US" dirty="0"/>
              <a:t>Group, save as jpeg. 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4E02900-47EF-8346-A0DB-F903041381FA}"/>
              </a:ext>
            </a:extLst>
          </p:cNvPr>
          <p:cNvGrpSpPr/>
          <p:nvPr/>
        </p:nvGrpSpPr>
        <p:grpSpPr>
          <a:xfrm>
            <a:off x="-174171" y="-24288"/>
            <a:ext cx="6858000" cy="6882288"/>
            <a:chOff x="0" y="0"/>
            <a:chExt cx="6858000" cy="6882288"/>
          </a:xfrm>
        </p:grpSpPr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C388D045-1400-0940-82D4-524067DE70A3}"/>
                </a:ext>
              </a:extLst>
            </p:cNvPr>
            <p:cNvGrpSpPr/>
            <p:nvPr/>
          </p:nvGrpSpPr>
          <p:grpSpPr>
            <a:xfrm>
              <a:off x="0" y="0"/>
              <a:ext cx="6858000" cy="6882288"/>
              <a:chOff x="0" y="-24288"/>
              <a:chExt cx="6858000" cy="6882288"/>
            </a:xfrm>
          </p:grpSpPr>
          <p:pic>
            <p:nvPicPr>
              <p:cNvPr id="7" name="Picture 6">
                <a:extLst>
                  <a:ext uri="{FF2B5EF4-FFF2-40B4-BE49-F238E27FC236}">
                    <a16:creationId xmlns:a16="http://schemas.microsoft.com/office/drawing/2014/main" id="{9CA49257-D507-CC4D-808B-F44F45BC573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rcRect l="2522" r="2522"/>
              <a:stretch/>
            </p:blipFill>
            <p:spPr>
              <a:xfrm>
                <a:off x="0" y="-24288"/>
                <a:ext cx="6858000" cy="4814888"/>
              </a:xfrm>
              <a:prstGeom prst="rect">
                <a:avLst/>
              </a:prstGeom>
            </p:spPr>
          </p:pic>
          <p:pic>
            <p:nvPicPr>
              <p:cNvPr id="10" name="Picture 9" descr="Logo, company name&#10;&#10;Description automatically generated">
                <a:extLst>
                  <a:ext uri="{FF2B5EF4-FFF2-40B4-BE49-F238E27FC236}">
                    <a16:creationId xmlns:a16="http://schemas.microsoft.com/office/drawing/2014/main" id="{2F88E23B-4608-D140-893A-3BAE9AA3E68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91730" y="130972"/>
                <a:ext cx="1493290" cy="1239025"/>
              </a:xfrm>
              <a:prstGeom prst="rect">
                <a:avLst/>
              </a:prstGeom>
            </p:spPr>
          </p:pic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BD761239-D287-BF40-B97C-4E7074A54062}"/>
                  </a:ext>
                </a:extLst>
              </p:cNvPr>
              <p:cNvSpPr/>
              <p:nvPr/>
            </p:nvSpPr>
            <p:spPr>
              <a:xfrm>
                <a:off x="0" y="4732812"/>
                <a:ext cx="6858000" cy="2125188"/>
              </a:xfrm>
              <a:prstGeom prst="rect">
                <a:avLst/>
              </a:prstGeom>
              <a:solidFill>
                <a:srgbClr val="00416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21AED9B4-BFF2-D94E-86E9-DFD9372C4AF8}"/>
                  </a:ext>
                </a:extLst>
              </p:cNvPr>
              <p:cNvSpPr txBox="1"/>
              <p:nvPr/>
            </p:nvSpPr>
            <p:spPr>
              <a:xfrm>
                <a:off x="0" y="4790600"/>
                <a:ext cx="6666270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4000" b="1" dirty="0">
                    <a:solidFill>
                      <a:schemeClr val="bg1"/>
                    </a:solidFill>
                    <a:latin typeface="GOTHAM-BOOK" panose="02000504050000020004" pitchFamily="2" charset="0"/>
                  </a:rPr>
                  <a:t>Open House</a:t>
                </a:r>
              </a:p>
            </p:txBody>
          </p:sp>
        </p:grp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DBB99ADC-5A9B-5045-BF85-5A255E9C5FB8}"/>
                </a:ext>
              </a:extLst>
            </p:cNvPr>
            <p:cNvSpPr txBox="1"/>
            <p:nvPr/>
          </p:nvSpPr>
          <p:spPr>
            <a:xfrm>
              <a:off x="0" y="5640349"/>
              <a:ext cx="6666270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dirty="0">
                  <a:solidFill>
                    <a:schemeClr val="bg1"/>
                  </a:solidFill>
                  <a:latin typeface="GOTHAM-BOOK" panose="02000504050000020004" pitchFamily="2" charset="0"/>
                </a:rPr>
                <a:t>Learn How To Find Your Voice and Make a Difference!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555300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>
            <a:extLst>
              <a:ext uri="{FF2B5EF4-FFF2-40B4-BE49-F238E27FC236}">
                <a16:creationId xmlns:a16="http://schemas.microsoft.com/office/drawing/2014/main" id="{FB640F26-8D8D-C948-A721-C338D8A91455}"/>
              </a:ext>
            </a:extLst>
          </p:cNvPr>
          <p:cNvSpPr txBox="1"/>
          <p:nvPr/>
        </p:nvSpPr>
        <p:spPr>
          <a:xfrm>
            <a:off x="7527851" y="935665"/>
            <a:ext cx="35087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Topic Career</a:t>
            </a:r>
          </a:p>
          <a:p>
            <a:r>
              <a:rPr lang="en-US" dirty="0"/>
              <a:t>Call to action – promo club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A675F158-C44E-9C46-BCD3-EBDE5E26E5E4}"/>
              </a:ext>
            </a:extLst>
          </p:cNvPr>
          <p:cNvGrpSpPr/>
          <p:nvPr/>
        </p:nvGrpSpPr>
        <p:grpSpPr>
          <a:xfrm>
            <a:off x="0" y="-24288"/>
            <a:ext cx="6858000" cy="6882288"/>
            <a:chOff x="0" y="-12144"/>
            <a:chExt cx="6858000" cy="6882288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008B8D42-F9D2-134F-9CB0-3F5D1AFDEBED}"/>
                </a:ext>
              </a:extLst>
            </p:cNvPr>
            <p:cNvGrpSpPr/>
            <p:nvPr/>
          </p:nvGrpSpPr>
          <p:grpSpPr>
            <a:xfrm>
              <a:off x="0" y="-12144"/>
              <a:ext cx="6858000" cy="6882288"/>
              <a:chOff x="0" y="0"/>
              <a:chExt cx="6858000" cy="6882288"/>
            </a:xfrm>
          </p:grpSpPr>
          <p:grpSp>
            <p:nvGrpSpPr>
              <p:cNvPr id="2" name="Group 1">
                <a:extLst>
                  <a:ext uri="{FF2B5EF4-FFF2-40B4-BE49-F238E27FC236}">
                    <a16:creationId xmlns:a16="http://schemas.microsoft.com/office/drawing/2014/main" id="{C388D045-1400-0940-82D4-524067DE70A3}"/>
                  </a:ext>
                </a:extLst>
              </p:cNvPr>
              <p:cNvGrpSpPr/>
              <p:nvPr/>
            </p:nvGrpSpPr>
            <p:grpSpPr>
              <a:xfrm>
                <a:off x="0" y="0"/>
                <a:ext cx="6858000" cy="6882288"/>
                <a:chOff x="0" y="-24288"/>
                <a:chExt cx="6858000" cy="6882288"/>
              </a:xfrm>
            </p:grpSpPr>
            <p:pic>
              <p:nvPicPr>
                <p:cNvPr id="7" name="Picture 6">
                  <a:extLst>
                    <a:ext uri="{FF2B5EF4-FFF2-40B4-BE49-F238E27FC236}">
                      <a16:creationId xmlns:a16="http://schemas.microsoft.com/office/drawing/2014/main" id="{9CA49257-D507-CC4D-808B-F44F45BC573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/>
                <a:srcRect l="2522" r="2522"/>
                <a:stretch/>
              </p:blipFill>
              <p:spPr>
                <a:xfrm>
                  <a:off x="0" y="-24288"/>
                  <a:ext cx="6858000" cy="4814888"/>
                </a:xfrm>
                <a:prstGeom prst="rect">
                  <a:avLst/>
                </a:prstGeom>
              </p:spPr>
            </p:pic>
            <p:pic>
              <p:nvPicPr>
                <p:cNvPr id="10" name="Picture 9" descr="Logo, company name&#10;&#10;Description automatically generated">
                  <a:extLst>
                    <a:ext uri="{FF2B5EF4-FFF2-40B4-BE49-F238E27FC236}">
                      <a16:creationId xmlns:a16="http://schemas.microsoft.com/office/drawing/2014/main" id="{2F88E23B-4608-D140-893A-3BAE9AA3E68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191730" y="130972"/>
                  <a:ext cx="1493290" cy="1239025"/>
                </a:xfrm>
                <a:prstGeom prst="rect">
                  <a:avLst/>
                </a:prstGeom>
              </p:spPr>
            </p:pic>
            <p:sp>
              <p:nvSpPr>
                <p:cNvPr id="12" name="Rectangle 11">
                  <a:extLst>
                    <a:ext uri="{FF2B5EF4-FFF2-40B4-BE49-F238E27FC236}">
                      <a16:creationId xmlns:a16="http://schemas.microsoft.com/office/drawing/2014/main" id="{BD761239-D287-BF40-B97C-4E7074A54062}"/>
                    </a:ext>
                  </a:extLst>
                </p:cNvPr>
                <p:cNvSpPr/>
                <p:nvPr/>
              </p:nvSpPr>
              <p:spPr>
                <a:xfrm>
                  <a:off x="0" y="4732812"/>
                  <a:ext cx="6858000" cy="2125188"/>
                </a:xfrm>
                <a:prstGeom prst="rect">
                  <a:avLst/>
                </a:prstGeom>
                <a:solidFill>
                  <a:srgbClr val="00416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E2E49E59-AFAB-7340-B8A3-68933B25B8C7}"/>
                  </a:ext>
                </a:extLst>
              </p:cNvPr>
              <p:cNvSpPr txBox="1"/>
              <p:nvPr/>
            </p:nvSpPr>
            <p:spPr>
              <a:xfrm>
                <a:off x="191730" y="2664219"/>
                <a:ext cx="2743975" cy="13849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dirty="0">
                    <a:solidFill>
                      <a:schemeClr val="bg1"/>
                    </a:solidFill>
                    <a:latin typeface="GOTHAM-BOOK" panose="02000504050000020004" pitchFamily="2" charset="0"/>
                  </a:rPr>
                  <a:t>I became a better team player</a:t>
                </a:r>
                <a:endParaRPr lang="en-US" dirty="0">
                  <a:solidFill>
                    <a:schemeClr val="bg1"/>
                  </a:solidFill>
                  <a:latin typeface="GOTHAM-BOOK" panose="02000504050000020004" pitchFamily="2" charset="0"/>
                </a:endParaRPr>
              </a:p>
            </p:txBody>
          </p:sp>
        </p:grp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79D741A5-6080-E646-960F-12A6BA37E361}"/>
                </a:ext>
              </a:extLst>
            </p:cNvPr>
            <p:cNvSpPr txBox="1"/>
            <p:nvPr/>
          </p:nvSpPr>
          <p:spPr>
            <a:xfrm>
              <a:off x="0" y="4814888"/>
              <a:ext cx="666627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dirty="0">
                  <a:solidFill>
                    <a:schemeClr val="bg1"/>
                  </a:solidFill>
                  <a:latin typeface="GOTHAM-BOOK" panose="02000504050000020004" pitchFamily="2" charset="0"/>
                </a:rPr>
                <a:t>Thank you Toastmasters!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ACB5438A-1C68-1641-83C1-E2AEF6E0D685}"/>
                </a:ext>
              </a:extLst>
            </p:cNvPr>
            <p:cNvSpPr txBox="1"/>
            <p:nvPr/>
          </p:nvSpPr>
          <p:spPr>
            <a:xfrm>
              <a:off x="0" y="5410200"/>
              <a:ext cx="6666270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dirty="0">
                  <a:solidFill>
                    <a:schemeClr val="bg1"/>
                  </a:solidFill>
                  <a:latin typeface="GOTHAM-BOOK" panose="02000504050000020004" pitchFamily="2" charset="0"/>
                </a:rPr>
                <a:t>Discover how:</a:t>
              </a:r>
            </a:p>
            <a:p>
              <a:pPr algn="ctr"/>
              <a:r>
                <a:rPr lang="en-US" sz="2800" b="1" dirty="0">
                  <a:solidFill>
                    <a:schemeClr val="bg1"/>
                  </a:solidFill>
                  <a:latin typeface="GOTHAM-BOOK" panose="02000504050000020004" pitchFamily="2" charset="0"/>
                </a:rPr>
                <a:t>toastmasters.org/find-a-club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9801766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>
            <a:extLst>
              <a:ext uri="{FF2B5EF4-FFF2-40B4-BE49-F238E27FC236}">
                <a16:creationId xmlns:a16="http://schemas.microsoft.com/office/drawing/2014/main" id="{FB640F26-8D8D-C948-A721-C338D8A91455}"/>
              </a:ext>
            </a:extLst>
          </p:cNvPr>
          <p:cNvSpPr txBox="1"/>
          <p:nvPr/>
        </p:nvSpPr>
        <p:spPr>
          <a:xfrm>
            <a:off x="7527851" y="935665"/>
            <a:ext cx="35087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Topic Career/presenter</a:t>
            </a:r>
          </a:p>
          <a:p>
            <a:r>
              <a:rPr lang="en-US" dirty="0"/>
              <a:t>Call to action – promo club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2D970658-ACCF-9643-A844-0346A33AB805}"/>
              </a:ext>
            </a:extLst>
          </p:cNvPr>
          <p:cNvGrpSpPr/>
          <p:nvPr/>
        </p:nvGrpSpPr>
        <p:grpSpPr>
          <a:xfrm>
            <a:off x="0" y="-24288"/>
            <a:ext cx="6858000" cy="6882288"/>
            <a:chOff x="0" y="-24288"/>
            <a:chExt cx="6858000" cy="6882288"/>
          </a:xfrm>
        </p:grpSpPr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C388D045-1400-0940-82D4-524067DE70A3}"/>
                </a:ext>
              </a:extLst>
            </p:cNvPr>
            <p:cNvGrpSpPr/>
            <p:nvPr/>
          </p:nvGrpSpPr>
          <p:grpSpPr>
            <a:xfrm>
              <a:off x="0" y="-24288"/>
              <a:ext cx="6858000" cy="6882288"/>
              <a:chOff x="0" y="-24288"/>
              <a:chExt cx="6858000" cy="6882288"/>
            </a:xfrm>
          </p:grpSpPr>
          <p:pic>
            <p:nvPicPr>
              <p:cNvPr id="7" name="Picture 6">
                <a:extLst>
                  <a:ext uri="{FF2B5EF4-FFF2-40B4-BE49-F238E27FC236}">
                    <a16:creationId xmlns:a16="http://schemas.microsoft.com/office/drawing/2014/main" id="{9CA49257-D507-CC4D-808B-F44F45BC573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rcRect l="2522" r="2522"/>
              <a:stretch/>
            </p:blipFill>
            <p:spPr>
              <a:xfrm>
                <a:off x="0" y="-24288"/>
                <a:ext cx="6858000" cy="4814888"/>
              </a:xfrm>
              <a:prstGeom prst="rect">
                <a:avLst/>
              </a:prstGeom>
            </p:spPr>
          </p:pic>
          <p:pic>
            <p:nvPicPr>
              <p:cNvPr id="10" name="Picture 9" descr="Logo, company name&#10;&#10;Description automatically generated">
                <a:extLst>
                  <a:ext uri="{FF2B5EF4-FFF2-40B4-BE49-F238E27FC236}">
                    <a16:creationId xmlns:a16="http://schemas.microsoft.com/office/drawing/2014/main" id="{2F88E23B-4608-D140-893A-3BAE9AA3E68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91730" y="130972"/>
                <a:ext cx="1493290" cy="1239025"/>
              </a:xfrm>
              <a:prstGeom prst="rect">
                <a:avLst/>
              </a:prstGeom>
            </p:spPr>
          </p:pic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BD761239-D287-BF40-B97C-4E7074A54062}"/>
                  </a:ext>
                </a:extLst>
              </p:cNvPr>
              <p:cNvSpPr/>
              <p:nvPr/>
            </p:nvSpPr>
            <p:spPr>
              <a:xfrm>
                <a:off x="0" y="4732812"/>
                <a:ext cx="6858000" cy="2125188"/>
              </a:xfrm>
              <a:prstGeom prst="rect">
                <a:avLst/>
              </a:prstGeom>
              <a:solidFill>
                <a:srgbClr val="00416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79D741A5-6080-E646-960F-12A6BA37E361}"/>
                </a:ext>
              </a:extLst>
            </p:cNvPr>
            <p:cNvSpPr txBox="1"/>
            <p:nvPr/>
          </p:nvSpPr>
          <p:spPr>
            <a:xfrm>
              <a:off x="0" y="4802744"/>
              <a:ext cx="666627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dirty="0">
                  <a:solidFill>
                    <a:schemeClr val="bg1"/>
                  </a:solidFill>
                  <a:latin typeface="GOTHAM-BOOK" panose="02000504050000020004" pitchFamily="2" charset="0"/>
                </a:rPr>
                <a:t>Thank you Toastmasters!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ACB5438A-1C68-1641-83C1-E2AEF6E0D685}"/>
                </a:ext>
              </a:extLst>
            </p:cNvPr>
            <p:cNvSpPr txBox="1"/>
            <p:nvPr/>
          </p:nvSpPr>
          <p:spPr>
            <a:xfrm>
              <a:off x="0" y="5398056"/>
              <a:ext cx="6666270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dirty="0">
                  <a:solidFill>
                    <a:schemeClr val="bg1"/>
                  </a:solidFill>
                  <a:latin typeface="GOTHAM-BOOK" panose="02000504050000020004" pitchFamily="2" charset="0"/>
                </a:rPr>
                <a:t>Discover how:</a:t>
              </a:r>
            </a:p>
            <a:p>
              <a:pPr algn="ctr"/>
              <a:r>
                <a:rPr lang="en-US" sz="2800" b="1" dirty="0">
                  <a:solidFill>
                    <a:schemeClr val="bg1"/>
                  </a:solidFill>
                  <a:latin typeface="GOTHAM-BOOK" panose="02000504050000020004" pitchFamily="2" charset="0"/>
                </a:rPr>
                <a:t>toastmasters.org/find-a-club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E2E49E59-AFAB-7340-B8A3-68933B25B8C7}"/>
                </a:ext>
              </a:extLst>
            </p:cNvPr>
            <p:cNvSpPr txBox="1"/>
            <p:nvPr/>
          </p:nvSpPr>
          <p:spPr>
            <a:xfrm>
              <a:off x="957881" y="3013501"/>
              <a:ext cx="1660446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>
                  <a:solidFill>
                    <a:schemeClr val="bg1"/>
                  </a:solidFill>
                  <a:latin typeface="GOTHAM-BOOK" panose="02000504050000020004" pitchFamily="2" charset="0"/>
                </a:rPr>
                <a:t>I became a better presenter</a:t>
              </a:r>
              <a:endParaRPr lang="en-US" sz="1100" b="1" dirty="0">
                <a:solidFill>
                  <a:schemeClr val="bg1"/>
                </a:solidFill>
                <a:latin typeface="GOTHAM-BOOK" panose="02000504050000020004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8596465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>
            <a:extLst>
              <a:ext uri="{FF2B5EF4-FFF2-40B4-BE49-F238E27FC236}">
                <a16:creationId xmlns:a16="http://schemas.microsoft.com/office/drawing/2014/main" id="{FB640F26-8D8D-C948-A721-C338D8A91455}"/>
              </a:ext>
            </a:extLst>
          </p:cNvPr>
          <p:cNvSpPr txBox="1"/>
          <p:nvPr/>
        </p:nvSpPr>
        <p:spPr>
          <a:xfrm>
            <a:off x="7527851" y="935665"/>
            <a:ext cx="350874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Instagram</a:t>
            </a:r>
          </a:p>
          <a:p>
            <a:r>
              <a:rPr lang="en-US" dirty="0"/>
              <a:t>Topic Career/influence </a:t>
            </a:r>
          </a:p>
          <a:p>
            <a:r>
              <a:rPr lang="en-US" dirty="0"/>
              <a:t>Call to action – promo club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C2367128-809E-2F42-ACC0-9C1EF2FADE3B}"/>
              </a:ext>
            </a:extLst>
          </p:cNvPr>
          <p:cNvGrpSpPr/>
          <p:nvPr/>
        </p:nvGrpSpPr>
        <p:grpSpPr>
          <a:xfrm>
            <a:off x="0" y="-100488"/>
            <a:ext cx="6858000" cy="6882288"/>
            <a:chOff x="0" y="-12144"/>
            <a:chExt cx="6858000" cy="6882288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EE2F7216-B4C8-7F4E-93BF-6DBF65852FB4}"/>
                </a:ext>
              </a:extLst>
            </p:cNvPr>
            <p:cNvGrpSpPr/>
            <p:nvPr/>
          </p:nvGrpSpPr>
          <p:grpSpPr>
            <a:xfrm>
              <a:off x="0" y="-12144"/>
              <a:ext cx="6858000" cy="6882288"/>
              <a:chOff x="0" y="0"/>
              <a:chExt cx="6858000" cy="6882288"/>
            </a:xfrm>
          </p:grpSpPr>
          <p:grpSp>
            <p:nvGrpSpPr>
              <p:cNvPr id="2" name="Group 1">
                <a:extLst>
                  <a:ext uri="{FF2B5EF4-FFF2-40B4-BE49-F238E27FC236}">
                    <a16:creationId xmlns:a16="http://schemas.microsoft.com/office/drawing/2014/main" id="{C388D045-1400-0940-82D4-524067DE70A3}"/>
                  </a:ext>
                </a:extLst>
              </p:cNvPr>
              <p:cNvGrpSpPr/>
              <p:nvPr/>
            </p:nvGrpSpPr>
            <p:grpSpPr>
              <a:xfrm>
                <a:off x="0" y="0"/>
                <a:ext cx="6858000" cy="6882288"/>
                <a:chOff x="0" y="-24288"/>
                <a:chExt cx="6858000" cy="6882288"/>
              </a:xfrm>
            </p:grpSpPr>
            <p:pic>
              <p:nvPicPr>
                <p:cNvPr id="7" name="Picture 6">
                  <a:extLst>
                    <a:ext uri="{FF2B5EF4-FFF2-40B4-BE49-F238E27FC236}">
                      <a16:creationId xmlns:a16="http://schemas.microsoft.com/office/drawing/2014/main" id="{9CA49257-D507-CC4D-808B-F44F45BC573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/>
                <a:srcRect l="2522" r="2522"/>
                <a:stretch/>
              </p:blipFill>
              <p:spPr>
                <a:xfrm>
                  <a:off x="0" y="-24288"/>
                  <a:ext cx="6858000" cy="4814888"/>
                </a:xfrm>
                <a:prstGeom prst="rect">
                  <a:avLst/>
                </a:prstGeom>
              </p:spPr>
            </p:pic>
            <p:pic>
              <p:nvPicPr>
                <p:cNvPr id="10" name="Picture 9" descr="Logo, company name&#10;&#10;Description automatically generated">
                  <a:extLst>
                    <a:ext uri="{FF2B5EF4-FFF2-40B4-BE49-F238E27FC236}">
                      <a16:creationId xmlns:a16="http://schemas.microsoft.com/office/drawing/2014/main" id="{2F88E23B-4608-D140-893A-3BAE9AA3E68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191730" y="130972"/>
                  <a:ext cx="1493290" cy="1239025"/>
                </a:xfrm>
                <a:prstGeom prst="rect">
                  <a:avLst/>
                </a:prstGeom>
              </p:spPr>
            </p:pic>
            <p:sp>
              <p:nvSpPr>
                <p:cNvPr id="12" name="Rectangle 11">
                  <a:extLst>
                    <a:ext uri="{FF2B5EF4-FFF2-40B4-BE49-F238E27FC236}">
                      <a16:creationId xmlns:a16="http://schemas.microsoft.com/office/drawing/2014/main" id="{BD761239-D287-BF40-B97C-4E7074A54062}"/>
                    </a:ext>
                  </a:extLst>
                </p:cNvPr>
                <p:cNvSpPr/>
                <p:nvPr/>
              </p:nvSpPr>
              <p:spPr>
                <a:xfrm>
                  <a:off x="0" y="4732812"/>
                  <a:ext cx="6858000" cy="2125188"/>
                </a:xfrm>
                <a:prstGeom prst="rect">
                  <a:avLst/>
                </a:prstGeom>
                <a:solidFill>
                  <a:srgbClr val="00416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E2E49E59-AFAB-7340-B8A3-68933B25B8C7}"/>
                  </a:ext>
                </a:extLst>
              </p:cNvPr>
              <p:cNvSpPr txBox="1"/>
              <p:nvPr/>
            </p:nvSpPr>
            <p:spPr>
              <a:xfrm>
                <a:off x="191730" y="1686053"/>
                <a:ext cx="2904396" cy="13849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b="1" dirty="0">
                    <a:solidFill>
                      <a:schemeClr val="bg1"/>
                    </a:solidFill>
                    <a:latin typeface="GOTHAM-BOOK" panose="02000504050000020004" pitchFamily="2" charset="0"/>
                  </a:rPr>
                  <a:t>I learned how to influence and inspire</a:t>
                </a:r>
                <a:endParaRPr lang="en-US" b="1" dirty="0">
                  <a:solidFill>
                    <a:schemeClr val="bg1"/>
                  </a:solidFill>
                  <a:latin typeface="GOTHAM-BOOK" panose="02000504050000020004" pitchFamily="2" charset="0"/>
                </a:endParaRPr>
              </a:p>
            </p:txBody>
          </p:sp>
        </p:grp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79D741A5-6080-E646-960F-12A6BA37E361}"/>
                </a:ext>
              </a:extLst>
            </p:cNvPr>
            <p:cNvSpPr txBox="1"/>
            <p:nvPr/>
          </p:nvSpPr>
          <p:spPr>
            <a:xfrm>
              <a:off x="0" y="4814888"/>
              <a:ext cx="666627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dirty="0">
                  <a:solidFill>
                    <a:schemeClr val="bg1"/>
                  </a:solidFill>
                  <a:latin typeface="GOTHAM-BOOK" panose="02000504050000020004" pitchFamily="2" charset="0"/>
                </a:rPr>
                <a:t>Thank you Toastmasters!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ACB5438A-1C68-1641-83C1-E2AEF6E0D685}"/>
                </a:ext>
              </a:extLst>
            </p:cNvPr>
            <p:cNvSpPr txBox="1"/>
            <p:nvPr/>
          </p:nvSpPr>
          <p:spPr>
            <a:xfrm>
              <a:off x="0" y="5410200"/>
              <a:ext cx="6666270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dirty="0">
                  <a:solidFill>
                    <a:schemeClr val="bg1"/>
                  </a:solidFill>
                  <a:latin typeface="GOTHAM-BOOK" panose="02000504050000020004" pitchFamily="2" charset="0"/>
                </a:rPr>
                <a:t>Discover how:</a:t>
              </a:r>
            </a:p>
            <a:p>
              <a:pPr algn="ctr"/>
              <a:r>
                <a:rPr lang="en-US" sz="2800" b="1" dirty="0">
                  <a:solidFill>
                    <a:schemeClr val="bg1"/>
                  </a:solidFill>
                  <a:latin typeface="GOTHAM-BOOK" panose="02000504050000020004" pitchFamily="2" charset="0"/>
                </a:rPr>
                <a:t>toastmasters.org/find-a-club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9039638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>
            <a:extLst>
              <a:ext uri="{FF2B5EF4-FFF2-40B4-BE49-F238E27FC236}">
                <a16:creationId xmlns:a16="http://schemas.microsoft.com/office/drawing/2014/main" id="{FB640F26-8D8D-C948-A721-C338D8A91455}"/>
              </a:ext>
            </a:extLst>
          </p:cNvPr>
          <p:cNvSpPr txBox="1"/>
          <p:nvPr/>
        </p:nvSpPr>
        <p:spPr>
          <a:xfrm>
            <a:off x="7527851" y="935665"/>
            <a:ext cx="350874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Instagram</a:t>
            </a:r>
          </a:p>
          <a:p>
            <a:r>
              <a:rPr lang="en-US" dirty="0"/>
              <a:t>Topic Career/Mentor </a:t>
            </a:r>
          </a:p>
          <a:p>
            <a:r>
              <a:rPr lang="en-US" dirty="0"/>
              <a:t>Call to action – promo club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E2C429D-DFF7-1148-84E1-21001EF62AC6}"/>
              </a:ext>
            </a:extLst>
          </p:cNvPr>
          <p:cNvGrpSpPr/>
          <p:nvPr/>
        </p:nvGrpSpPr>
        <p:grpSpPr>
          <a:xfrm>
            <a:off x="0" y="-16486"/>
            <a:ext cx="7049733" cy="6874486"/>
            <a:chOff x="0" y="-16486"/>
            <a:chExt cx="7049733" cy="6874486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0826F7EF-9B7B-DA42-A712-8EC34FE7B16A}"/>
                </a:ext>
              </a:extLst>
            </p:cNvPr>
            <p:cNvGrpSpPr/>
            <p:nvPr/>
          </p:nvGrpSpPr>
          <p:grpSpPr>
            <a:xfrm>
              <a:off x="0" y="-16486"/>
              <a:ext cx="7049733" cy="6874486"/>
              <a:chOff x="20650" y="-8243"/>
              <a:chExt cx="7049733" cy="6874486"/>
            </a:xfrm>
          </p:grpSpPr>
          <p:grpSp>
            <p:nvGrpSpPr>
              <p:cNvPr id="2" name="Group 1">
                <a:extLst>
                  <a:ext uri="{FF2B5EF4-FFF2-40B4-BE49-F238E27FC236}">
                    <a16:creationId xmlns:a16="http://schemas.microsoft.com/office/drawing/2014/main" id="{C388D045-1400-0940-82D4-524067DE70A3}"/>
                  </a:ext>
                </a:extLst>
              </p:cNvPr>
              <p:cNvGrpSpPr/>
              <p:nvPr/>
            </p:nvGrpSpPr>
            <p:grpSpPr>
              <a:xfrm>
                <a:off x="20650" y="-8243"/>
                <a:ext cx="6858002" cy="6874486"/>
                <a:chOff x="-2" y="-16486"/>
                <a:chExt cx="6858002" cy="6874486"/>
              </a:xfrm>
            </p:grpSpPr>
            <p:pic>
              <p:nvPicPr>
                <p:cNvPr id="7" name="Picture 6">
                  <a:extLst>
                    <a:ext uri="{FF2B5EF4-FFF2-40B4-BE49-F238E27FC236}">
                      <a16:creationId xmlns:a16="http://schemas.microsoft.com/office/drawing/2014/main" id="{9CA49257-D507-CC4D-808B-F44F45BC573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2"/>
                <a:srcRect l="7253" r="22026"/>
                <a:stretch/>
              </p:blipFill>
              <p:spPr>
                <a:xfrm>
                  <a:off x="-2" y="-16486"/>
                  <a:ext cx="6858001" cy="6464902"/>
                </a:xfrm>
                <a:prstGeom prst="rect">
                  <a:avLst/>
                </a:prstGeom>
              </p:spPr>
            </p:pic>
            <p:pic>
              <p:nvPicPr>
                <p:cNvPr id="10" name="Picture 9" descr="Logo, company name&#10;&#10;Description automatically generated">
                  <a:extLst>
                    <a:ext uri="{FF2B5EF4-FFF2-40B4-BE49-F238E27FC236}">
                      <a16:creationId xmlns:a16="http://schemas.microsoft.com/office/drawing/2014/main" id="{2F88E23B-4608-D140-893A-3BAE9AA3E68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191730" y="130972"/>
                  <a:ext cx="1493290" cy="1239025"/>
                </a:xfrm>
                <a:prstGeom prst="rect">
                  <a:avLst/>
                </a:prstGeom>
              </p:spPr>
            </p:pic>
            <p:sp>
              <p:nvSpPr>
                <p:cNvPr id="12" name="Rectangle 11">
                  <a:extLst>
                    <a:ext uri="{FF2B5EF4-FFF2-40B4-BE49-F238E27FC236}">
                      <a16:creationId xmlns:a16="http://schemas.microsoft.com/office/drawing/2014/main" id="{BD761239-D287-BF40-B97C-4E7074A54062}"/>
                    </a:ext>
                  </a:extLst>
                </p:cNvPr>
                <p:cNvSpPr/>
                <p:nvPr/>
              </p:nvSpPr>
              <p:spPr>
                <a:xfrm>
                  <a:off x="0" y="4732812"/>
                  <a:ext cx="6858000" cy="2125188"/>
                </a:xfrm>
                <a:prstGeom prst="rect">
                  <a:avLst/>
                </a:prstGeom>
                <a:solidFill>
                  <a:srgbClr val="00416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E2E49E59-AFAB-7340-B8A3-68933B25B8C7}"/>
                  </a:ext>
                </a:extLst>
              </p:cNvPr>
              <p:cNvSpPr txBox="1"/>
              <p:nvPr/>
            </p:nvSpPr>
            <p:spPr>
              <a:xfrm>
                <a:off x="4883872" y="401341"/>
                <a:ext cx="2186511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1" dirty="0">
                    <a:solidFill>
                      <a:srgbClr val="004165"/>
                    </a:solidFill>
                    <a:latin typeface="GOTHAM-BOOK" panose="02000504050000020004" pitchFamily="2" charset="0"/>
                  </a:rPr>
                  <a:t>My mentor makes the difference</a:t>
                </a:r>
                <a:endParaRPr lang="en-US" sz="1600" b="1" dirty="0">
                  <a:solidFill>
                    <a:srgbClr val="004165"/>
                  </a:solidFill>
                  <a:latin typeface="GOTHAM-BOOK" panose="02000504050000020004" pitchFamily="2" charset="0"/>
                </a:endParaRPr>
              </a:p>
            </p:txBody>
          </p:sp>
        </p:grp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79D741A5-6080-E646-960F-12A6BA37E361}"/>
                </a:ext>
              </a:extLst>
            </p:cNvPr>
            <p:cNvSpPr txBox="1"/>
            <p:nvPr/>
          </p:nvSpPr>
          <p:spPr>
            <a:xfrm>
              <a:off x="0" y="4827032"/>
              <a:ext cx="666627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dirty="0">
                  <a:solidFill>
                    <a:schemeClr val="bg1"/>
                  </a:solidFill>
                  <a:latin typeface="GOTHAM-BOOK" panose="02000504050000020004" pitchFamily="2" charset="0"/>
                </a:rPr>
                <a:t>Thank you Toastmasters!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ACB5438A-1C68-1641-83C1-E2AEF6E0D685}"/>
                </a:ext>
              </a:extLst>
            </p:cNvPr>
            <p:cNvSpPr txBox="1"/>
            <p:nvPr/>
          </p:nvSpPr>
          <p:spPr>
            <a:xfrm>
              <a:off x="0" y="5422344"/>
              <a:ext cx="6666270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dirty="0">
                  <a:solidFill>
                    <a:schemeClr val="bg1"/>
                  </a:solidFill>
                  <a:latin typeface="GOTHAM-BOOK" panose="02000504050000020004" pitchFamily="2" charset="0"/>
                </a:rPr>
                <a:t>Discover how:</a:t>
              </a:r>
            </a:p>
            <a:p>
              <a:pPr algn="ctr"/>
              <a:r>
                <a:rPr lang="en-US" sz="2800" b="1" dirty="0">
                  <a:solidFill>
                    <a:schemeClr val="bg1"/>
                  </a:solidFill>
                  <a:latin typeface="GOTHAM-BOOK" panose="02000504050000020004" pitchFamily="2" charset="0"/>
                </a:rPr>
                <a:t>toastmasters.org/find-a-club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7529481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>
            <a:extLst>
              <a:ext uri="{FF2B5EF4-FFF2-40B4-BE49-F238E27FC236}">
                <a16:creationId xmlns:a16="http://schemas.microsoft.com/office/drawing/2014/main" id="{FB640F26-8D8D-C948-A721-C338D8A91455}"/>
              </a:ext>
            </a:extLst>
          </p:cNvPr>
          <p:cNvSpPr txBox="1"/>
          <p:nvPr/>
        </p:nvSpPr>
        <p:spPr>
          <a:xfrm>
            <a:off x="7527851" y="935665"/>
            <a:ext cx="350874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Instagram</a:t>
            </a:r>
          </a:p>
          <a:p>
            <a:r>
              <a:rPr lang="en-US" dirty="0"/>
              <a:t>Design Event,</a:t>
            </a:r>
          </a:p>
          <a:p>
            <a:endParaRPr lang="en-US" dirty="0"/>
          </a:p>
          <a:p>
            <a:r>
              <a:rPr lang="en-US" dirty="0"/>
              <a:t>Register here</a:t>
            </a:r>
          </a:p>
          <a:p>
            <a:r>
              <a:rPr lang="en-US" dirty="0"/>
              <a:t>https://</a:t>
            </a:r>
            <a:r>
              <a:rPr lang="en-US" dirty="0" err="1"/>
              <a:t>www.eventbrite.com</a:t>
            </a:r>
            <a:r>
              <a:rPr lang="en-US" dirty="0"/>
              <a:t>/e/branding-creating-brand-communication-with-canva-tickets-174814273197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6D02B415-2987-3C42-A8FA-78BE322E5B35}"/>
              </a:ext>
            </a:extLst>
          </p:cNvPr>
          <p:cNvGrpSpPr/>
          <p:nvPr/>
        </p:nvGrpSpPr>
        <p:grpSpPr>
          <a:xfrm>
            <a:off x="-2" y="0"/>
            <a:ext cx="7002381" cy="6874486"/>
            <a:chOff x="-2" y="0"/>
            <a:chExt cx="7002381" cy="6874486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B55FB92F-F6BE-3040-974A-DDA6A7B61C42}"/>
                </a:ext>
              </a:extLst>
            </p:cNvPr>
            <p:cNvGrpSpPr/>
            <p:nvPr/>
          </p:nvGrpSpPr>
          <p:grpSpPr>
            <a:xfrm>
              <a:off x="-2" y="0"/>
              <a:ext cx="6858002" cy="6874486"/>
              <a:chOff x="-2" y="-8243"/>
              <a:chExt cx="6858002" cy="6874486"/>
            </a:xfrm>
          </p:grpSpPr>
          <p:grpSp>
            <p:nvGrpSpPr>
              <p:cNvPr id="2" name="Group 1">
                <a:extLst>
                  <a:ext uri="{FF2B5EF4-FFF2-40B4-BE49-F238E27FC236}">
                    <a16:creationId xmlns:a16="http://schemas.microsoft.com/office/drawing/2014/main" id="{C388D045-1400-0940-82D4-524067DE70A3}"/>
                  </a:ext>
                </a:extLst>
              </p:cNvPr>
              <p:cNvGrpSpPr/>
              <p:nvPr/>
            </p:nvGrpSpPr>
            <p:grpSpPr>
              <a:xfrm>
                <a:off x="-2" y="-8243"/>
                <a:ext cx="6858002" cy="6874486"/>
                <a:chOff x="-2" y="-16486"/>
                <a:chExt cx="6858002" cy="6874486"/>
              </a:xfrm>
            </p:grpSpPr>
            <p:pic>
              <p:nvPicPr>
                <p:cNvPr id="7" name="Picture 6">
                  <a:extLst>
                    <a:ext uri="{FF2B5EF4-FFF2-40B4-BE49-F238E27FC236}">
                      <a16:creationId xmlns:a16="http://schemas.microsoft.com/office/drawing/2014/main" id="{9CA49257-D507-CC4D-808B-F44F45BC573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/>
                <a:srcRect t="2197" b="2197"/>
                <a:stretch/>
              </p:blipFill>
              <p:spPr>
                <a:xfrm>
                  <a:off x="-2" y="-16486"/>
                  <a:ext cx="6858001" cy="6464902"/>
                </a:xfrm>
                <a:prstGeom prst="rect">
                  <a:avLst/>
                </a:prstGeom>
              </p:spPr>
            </p:pic>
            <p:pic>
              <p:nvPicPr>
                <p:cNvPr id="10" name="Picture 9" descr="Logo, company name&#10;&#10;Description automatically generated">
                  <a:extLst>
                    <a:ext uri="{FF2B5EF4-FFF2-40B4-BE49-F238E27FC236}">
                      <a16:creationId xmlns:a16="http://schemas.microsoft.com/office/drawing/2014/main" id="{2F88E23B-4608-D140-893A-3BAE9AA3E68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191730" y="130972"/>
                  <a:ext cx="1493290" cy="1239025"/>
                </a:xfrm>
                <a:prstGeom prst="rect">
                  <a:avLst/>
                </a:prstGeom>
              </p:spPr>
            </p:pic>
            <p:sp>
              <p:nvSpPr>
                <p:cNvPr id="12" name="Rectangle 11">
                  <a:extLst>
                    <a:ext uri="{FF2B5EF4-FFF2-40B4-BE49-F238E27FC236}">
                      <a16:creationId xmlns:a16="http://schemas.microsoft.com/office/drawing/2014/main" id="{BD761239-D287-BF40-B97C-4E7074A54062}"/>
                    </a:ext>
                  </a:extLst>
                </p:cNvPr>
                <p:cNvSpPr/>
                <p:nvPr/>
              </p:nvSpPr>
              <p:spPr>
                <a:xfrm>
                  <a:off x="0" y="4732812"/>
                  <a:ext cx="6858000" cy="2125188"/>
                </a:xfrm>
                <a:prstGeom prst="rect">
                  <a:avLst/>
                </a:prstGeom>
                <a:solidFill>
                  <a:srgbClr val="00416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79D741A5-6080-E646-960F-12A6BA37E361}"/>
                  </a:ext>
                </a:extLst>
              </p:cNvPr>
              <p:cNvSpPr txBox="1"/>
              <p:nvPr/>
            </p:nvSpPr>
            <p:spPr>
              <a:xfrm>
                <a:off x="481263" y="4831858"/>
                <a:ext cx="5614737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800" b="1" dirty="0">
                    <a:solidFill>
                      <a:schemeClr val="bg1"/>
                    </a:solidFill>
                    <a:latin typeface="GOTHAM-BOOK" panose="02000504050000020004" pitchFamily="2" charset="0"/>
                  </a:rPr>
                  <a:t>Creating Brand Communication with CANVA</a:t>
                </a:r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ACB5438A-1C68-1641-83C1-E2AEF6E0D685}"/>
                  </a:ext>
                </a:extLst>
              </p:cNvPr>
              <p:cNvSpPr txBox="1"/>
              <p:nvPr/>
            </p:nvSpPr>
            <p:spPr>
              <a:xfrm>
                <a:off x="-1" y="5933439"/>
                <a:ext cx="68580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800" b="1" dirty="0">
                    <a:solidFill>
                      <a:schemeClr val="bg1"/>
                    </a:solidFill>
                    <a:latin typeface="GOTHAM-BOOK" panose="02000504050000020004" pitchFamily="2" charset="0"/>
                  </a:rPr>
                  <a:t>October 23, 2021, 9-11AM pst</a:t>
                </a:r>
              </a:p>
            </p:txBody>
          </p:sp>
        </p:grp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8390D919-2235-FF45-849B-F302DD39B35C}"/>
                </a:ext>
              </a:extLst>
            </p:cNvPr>
            <p:cNvSpPr txBox="1"/>
            <p:nvPr/>
          </p:nvSpPr>
          <p:spPr>
            <a:xfrm>
              <a:off x="4130788" y="1728318"/>
              <a:ext cx="287159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rgbClr val="004165"/>
                  </a:solidFill>
                  <a:latin typeface="GOTHAM-BOOK" panose="02000504050000020004" pitchFamily="2" charset="0"/>
                </a:rPr>
                <a:t>Special Guest:</a:t>
              </a:r>
            </a:p>
            <a:p>
              <a:r>
                <a:rPr lang="en-US" b="1" dirty="0">
                  <a:solidFill>
                    <a:srgbClr val="004165"/>
                  </a:solidFill>
                  <a:latin typeface="GOTHAM-BOOK" panose="02000504050000020004" pitchFamily="2" charset="0"/>
                </a:rPr>
                <a:t>Cajetan Barretto, DTM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393353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oastmasters Theme Light Mode">
  <a:themeElements>
    <a:clrScheme name="Toastmasters Burgundy">
      <a:dk1>
        <a:srgbClr val="333333"/>
      </a:dk1>
      <a:lt1>
        <a:srgbClr val="FFFFFF"/>
      </a:lt1>
      <a:dk2>
        <a:srgbClr val="012838"/>
      </a:dk2>
      <a:lt2>
        <a:srgbClr val="F5F5F5"/>
      </a:lt2>
      <a:accent1>
        <a:srgbClr val="DBBFBC"/>
      </a:accent1>
      <a:accent2>
        <a:srgbClr val="C08D8C"/>
      </a:accent2>
      <a:accent3>
        <a:srgbClr val="A66164"/>
      </a:accent3>
      <a:accent4>
        <a:srgbClr val="8D3B44"/>
      </a:accent4>
      <a:accent5>
        <a:srgbClr val="772432"/>
      </a:accent5>
      <a:accent6>
        <a:srgbClr val="5C1F28"/>
      </a:accent6>
      <a:hlink>
        <a:srgbClr val="0248C2"/>
      </a:hlink>
      <a:folHlink>
        <a:srgbClr val="0248C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414B-PowerpointTemplate16X9" id="{D6E516C8-433E-B34F-8F17-EA4093544C89}" vid="{2FD3C68A-B85D-7445-B479-82285DB19822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1430</TotalTime>
  <Words>1272</Words>
  <Application>Microsoft Macintosh PowerPoint</Application>
  <PresentationFormat>Widescreen</PresentationFormat>
  <Paragraphs>200</Paragraphs>
  <Slides>21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21</vt:i4>
      </vt:variant>
    </vt:vector>
  </HeadingPairs>
  <TitlesOfParts>
    <vt:vector size="30" baseType="lpstr">
      <vt:lpstr>Arial</vt:lpstr>
      <vt:lpstr>Calibri</vt:lpstr>
      <vt:lpstr>Calibri Light</vt:lpstr>
      <vt:lpstr>GOTHAM-BOOK</vt:lpstr>
      <vt:lpstr>Myriad Pro</vt:lpstr>
      <vt:lpstr>Myriad Pro Light</vt:lpstr>
      <vt:lpstr>Office Theme</vt:lpstr>
      <vt:lpstr>Toastmasters Theme Light Mode</vt:lpstr>
      <vt:lpstr>Custom Design</vt:lpstr>
      <vt:lpstr>Social Media Templates</vt:lpstr>
      <vt:lpstr>Instructions </vt:lpstr>
      <vt:lpstr>Toastmaster Brand Colors </vt:lpstr>
      <vt:lpstr>Fonts</vt:lpstr>
      <vt:lpstr>Instagram</vt:lpstr>
      <vt:lpstr>Messaging</vt:lpstr>
      <vt:lpstr>Sample template </vt:lpstr>
      <vt:lpstr>How to Save the image to your desktop </vt:lpstr>
      <vt:lpstr>Want to Make a text Change? </vt:lpstr>
      <vt:lpstr>Want to change the image? </vt:lpstr>
      <vt:lpstr>Want to Make a Photo Change- part II </vt:lpstr>
      <vt:lpstr>PowerPoint Presentation</vt:lpstr>
      <vt:lpstr>How to Group your elements.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Nancy Moscardini</dc:creator>
  <cp:lastModifiedBy>Nancy Moscardini</cp:lastModifiedBy>
  <cp:revision>148</cp:revision>
  <dcterms:created xsi:type="dcterms:W3CDTF">2021-06-19T21:59:30Z</dcterms:created>
  <dcterms:modified xsi:type="dcterms:W3CDTF">2021-09-27T01:54:59Z</dcterms:modified>
</cp:coreProperties>
</file>