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5" r:id="rId8"/>
    <p:sldId id="266" r:id="rId9"/>
    <p:sldId id="267" r:id="rId10"/>
    <p:sldId id="272" r:id="rId11"/>
    <p:sldId id="269" r:id="rId12"/>
    <p:sldId id="270" r:id="rId13"/>
    <p:sldId id="271" r:id="rId14"/>
    <p:sldId id="262" r:id="rId15"/>
    <p:sldId id="263" r:id="rId16"/>
    <p:sldId id="273"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Open Sans SemiBold" panose="020B07060308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dLcHPBJa2FEmJGbBJe/mx9ThT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34" autoAdjust="0"/>
  </p:normalViewPr>
  <p:slideViewPr>
    <p:cSldViewPr snapToGrid="0">
      <p:cViewPr varScale="1">
        <p:scale>
          <a:sx n="78" d="100"/>
          <a:sy n="78" d="100"/>
        </p:scale>
        <p:origin x="175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ones that were also on the first set-up page except for how long before start time that members can join. I would suggest that you usually allow participants to join before host. If you set a time, I suggest at least 15 minutes before so members have the chance to socialize. If this is turned off, you would not be able to have your meeting if, for some reason, the host can’t make the meeting. The one time you might want to have this off is if you’re having a meeting before hand such as an executive meeting and you don’t want others to come into your meeting. You could, however, start the meeting and put the executive in a breakout room so others can come into the main room.</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4501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are probably all used to chat. You have options of determining who can chat to whom. If you think you may want to save the chat you can set up auto saving chats so you don’t have to remember to do so. Here you can see that the sound notification is turned off. If you leave it on, you will hear each person coming into the meeting or leaving the meeting. Note that you can also send files via meeting chat. This is a great way to ensure all members have the current agenda.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4373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allow a co-host (or more) and allow polls. We will not discuss how to do polls here but it’s easy to find instructions on setting them up. The somewhat controversial control here is screen sharing. Some think it should only be the host and a member needs to be given permission. This can be an issue if the host is not present. Unless members are abusing the right to share their screens or unless you start getting Zoom bombed, I would recommend all screen sharing for all. (Just a note to never put the link on Twitter.)</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8430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other functions that you should have a look at which are listed on the left side of the slide. You should also know that you cannot change settings while in a meeting. If you do, they will not be effective until your next meeting so make sure any changes are made before the meeting starts. The exceptions are those list on the right side of the slide. You find these by clicking on the security shield on the control bar. A check mark shows those functions are enabled. If you want to disable one, click on the function. If it’s not clicked, it means it is not enable so to do so, again just click on the function.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178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now have your meeting set up, you’ve clicked save and this is the screen that appears. Check over the details to ensure you have entered the date, time, occurrence, etc correctly. Once you have verified the information is correct, it’s time to share the meeting invite with your members and guests. You can click the “COPY INVITATION” button highlighted in yellow on the right hand side of the screen. This bring ups a new window with the invitation to copy and send off to people. </a:t>
            </a:r>
            <a:endParaRPr/>
          </a:p>
        </p:txBody>
      </p:sp>
      <p:sp>
        <p:nvSpPr>
          <p:cNvPr id="210" name="Google Shape;210;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When you copy the invitation and paste it into an email or calendar, it gives A LOT of information. To make the invitation clear and concise, we recommend you edit the invitation before sending. Be sure to include highlighted info: Topic/Meeting Name, Date, Time, the Zoom link to join, the meeting ID and password as well as the “find your local number” link. This is an edited version that is ready to be sent to your members and guests.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include the meeting ID and password with the invitation because sometimes the link to join the Zoom meeting gives people an error, so with the meeting ID and password, you can easily join a meeting. The link to find your local number is important to include so that if people need to join audio by phone, they can search the number for their area.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Once you have your invitation edited and ready to go, you can send it by message, email, and/or a calendar invite. Anyone that receives your invite will be able to access your meeting, so be careful when sharing with the world. There is a chance it could get into the wrong hands and you could experience Zoom bombing during your meeting. It is best NOT share the password for your meeting on social media. </a:t>
            </a:r>
            <a:endParaRPr/>
          </a:p>
        </p:txBody>
      </p:sp>
      <p:sp>
        <p:nvSpPr>
          <p:cNvPr id="217" name="Google Shape;21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showing what’s on the slide, say something like Happy Zooming. Use Zoom in whatever way will best make your club successful.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311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your club is going to be meeting online or hybrid, you will need to have access to an online meeting platform. Zoom is one option and most members are familiar with using it. Your club can purchase a Zoom account specifically for your club use. You will need to determine an email address to use for the account and purchase with a credit card. The best value is to pay for the Zoom account on a yearly basis.  This gives you the ability to host up to 100 participants with meetings up to 30 hours. You also have a cloud to record meetings or special events to and can live stream to your Facebook page if that is something you want to try! Zoom is constantly adding new features and updates, so be sure to check out the email they send around with details on updates. There is the “FREE” Zoom account but please note, if you have more than 2 people in your meeting, it will time out after 40 minutes and you will have to start the meeting again. This is NOT recommended for club meetings!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executive officers, it will be up to you to decide who purchases the account and will act as the main host manager of the account. Remember, your credit card will be attached to the account. </a:t>
            </a:r>
            <a:endParaRPr/>
          </a:p>
        </p:txBody>
      </p:sp>
      <p:sp>
        <p:nvSpPr>
          <p:cNvPr id="174" name="Google Shape;17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Once you have your account purchased, you can access it to set up meetings by signing in. Remember to use the email address and password you provided during the set up of your Zoom account.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Once you log in, there is a menu on the left hand side - choose Meetings. You will see a list of any meetings you already have scheduled - for example, you see in this picture that the TLI sessions are scheduled and there is also a VPE Peer Call on Monday June 13th. To schedule a new meeting, click on the schedule a meeting, highlighted in yellow on the right hand side. This will bring you to a new page and you can set up your meeting as desired. </a:t>
            </a:r>
            <a:endParaRPr/>
          </a:p>
        </p:txBody>
      </p:sp>
      <p:sp>
        <p:nvSpPr>
          <p:cNvPr id="188" name="Google Shape;18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is the screen where you will input all the details to set up your meeting</a:t>
            </a:r>
            <a:endParaRPr dirty="0"/>
          </a:p>
          <a:p>
            <a:pPr marL="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AutoNum type="arabicPeriod"/>
            </a:pPr>
            <a:r>
              <a:rPr lang="en-US" dirty="0"/>
              <a:t>Name of Meeting - “Club Name” Meeting</a:t>
            </a:r>
            <a:endParaRPr dirty="0"/>
          </a:p>
          <a:p>
            <a:pPr marL="457200" lvl="0" indent="-317500" algn="l" rtl="0">
              <a:lnSpc>
                <a:spcPct val="100000"/>
              </a:lnSpc>
              <a:spcBef>
                <a:spcPts val="0"/>
              </a:spcBef>
              <a:spcAft>
                <a:spcPts val="0"/>
              </a:spcAft>
              <a:buSzPts val="1400"/>
              <a:buAutoNum type="arabicPeriod"/>
            </a:pPr>
            <a:r>
              <a:rPr lang="en-US" dirty="0"/>
              <a:t>Select dated and start time (remember to select the correct time - AM or PM)</a:t>
            </a:r>
            <a:endParaRPr dirty="0"/>
          </a:p>
          <a:p>
            <a:pPr marL="457200" lvl="0" indent="-317500" algn="l" rtl="0">
              <a:lnSpc>
                <a:spcPct val="100000"/>
              </a:lnSpc>
              <a:spcBef>
                <a:spcPts val="0"/>
              </a:spcBef>
              <a:spcAft>
                <a:spcPts val="0"/>
              </a:spcAft>
              <a:buSzPts val="1400"/>
              <a:buAutoNum type="arabicPeriod"/>
            </a:pPr>
            <a:r>
              <a:rPr lang="en-US" dirty="0"/>
              <a:t>Duration - how long is your meeting to be held?</a:t>
            </a:r>
            <a:endParaRPr dirty="0"/>
          </a:p>
          <a:p>
            <a:pPr marL="457200" lvl="0" indent="-317500" algn="l" rtl="0">
              <a:lnSpc>
                <a:spcPct val="100000"/>
              </a:lnSpc>
              <a:spcBef>
                <a:spcPts val="0"/>
              </a:spcBef>
              <a:spcAft>
                <a:spcPts val="0"/>
              </a:spcAft>
              <a:buSzPts val="1400"/>
              <a:buAutoNum type="arabicPeriod"/>
            </a:pPr>
            <a:r>
              <a:rPr lang="en-US" dirty="0"/>
              <a:t>Time Zone - this is important. Ensure you select the time zone your club is in.</a:t>
            </a:r>
            <a:endParaRPr dirty="0"/>
          </a:p>
          <a:p>
            <a:pPr marL="457200" lvl="0" indent="-317500" algn="l" rtl="0">
              <a:lnSpc>
                <a:spcPct val="100000"/>
              </a:lnSpc>
              <a:spcBef>
                <a:spcPts val="0"/>
              </a:spcBef>
              <a:spcAft>
                <a:spcPts val="0"/>
              </a:spcAft>
              <a:buSzPts val="1400"/>
              <a:buAutoNum type="arabicPeriod"/>
            </a:pPr>
            <a:r>
              <a:rPr lang="en-US" dirty="0"/>
              <a:t>If you are setting up a meeting that is happening every week, biweekly or monthly at the same time/day, you should click recurring meeting. This means that each session will use the same Zoom link and will be set up according to the details you added during set up. When you click recurring meeting, a new window shows, which we will discuss on the next slide. </a:t>
            </a:r>
            <a:endParaRPr dirty="0"/>
          </a:p>
          <a:p>
            <a:pPr marL="457200" lvl="0" indent="-317500" algn="l" rtl="0">
              <a:lnSpc>
                <a:spcPct val="100000"/>
              </a:lnSpc>
              <a:spcBef>
                <a:spcPts val="0"/>
              </a:spcBef>
              <a:spcAft>
                <a:spcPts val="0"/>
              </a:spcAft>
              <a:buSzPts val="1400"/>
              <a:buAutoNum type="arabicPeriod"/>
            </a:pPr>
            <a:r>
              <a:rPr lang="en-US" dirty="0"/>
              <a:t>Once you have edited the details, remember to click save. </a:t>
            </a:r>
            <a:endParaRPr dirty="0"/>
          </a:p>
        </p:txBody>
      </p:sp>
      <p:sp>
        <p:nvSpPr>
          <p:cNvPr id="196" name="Google Shape;196;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Once you click the recurring meeting box from the previous slide, the menu expands and gives you options to edit. Your club meetings will be recurring, so this helps so you do not have to set up each meeting individually.</a:t>
            </a:r>
            <a:endParaRPr dirty="0"/>
          </a:p>
          <a:p>
            <a:pPr marL="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AutoNum type="arabicPeriod"/>
            </a:pPr>
            <a:r>
              <a:rPr lang="en-US" dirty="0"/>
              <a:t>You can choose between daily, weekly, monthly </a:t>
            </a:r>
            <a:r>
              <a:rPr lang="en-US" dirty="0">
                <a:highlight>
                  <a:srgbClr val="FFFF00"/>
                </a:highlight>
              </a:rPr>
              <a:t>or </a:t>
            </a:r>
            <a:r>
              <a:rPr lang="en-US" dirty="0"/>
              <a:t>no fixed time</a:t>
            </a:r>
            <a:r>
              <a:rPr lang="en-US" dirty="0">
                <a:highlight>
                  <a:srgbClr val="FFFF00"/>
                </a:highlight>
              </a:rPr>
              <a:t>.</a:t>
            </a:r>
            <a:endParaRPr dirty="0">
              <a:highlight>
                <a:srgbClr val="FFFF00"/>
              </a:highlight>
            </a:endParaRPr>
          </a:p>
          <a:p>
            <a:pPr marL="457200" lvl="0" indent="-317500" algn="l" rtl="0">
              <a:lnSpc>
                <a:spcPct val="100000"/>
              </a:lnSpc>
              <a:spcBef>
                <a:spcPts val="0"/>
              </a:spcBef>
              <a:spcAft>
                <a:spcPts val="0"/>
              </a:spcAft>
              <a:buSzPts val="1400"/>
              <a:buAutoNum type="arabicPeriod"/>
            </a:pPr>
            <a:r>
              <a:rPr lang="en-US" dirty="0"/>
              <a:t>You can choose how often you want the meeting to repeat, ranging from 1-12 weeks</a:t>
            </a:r>
            <a:endParaRPr dirty="0"/>
          </a:p>
          <a:p>
            <a:pPr marL="457200" lvl="0" indent="-317500" algn="l" rtl="0">
              <a:lnSpc>
                <a:spcPct val="100000"/>
              </a:lnSpc>
              <a:spcBef>
                <a:spcPts val="0"/>
              </a:spcBef>
              <a:spcAft>
                <a:spcPts val="0"/>
              </a:spcAft>
              <a:buSzPts val="1400"/>
              <a:buAutoNum type="arabicPeriod"/>
            </a:pPr>
            <a:r>
              <a:rPr lang="en-US" dirty="0"/>
              <a:t>You choose which day(s) you want the recurring meetings to take place - click the box to add the checkmark</a:t>
            </a:r>
            <a:endParaRPr dirty="0"/>
          </a:p>
          <a:p>
            <a:pPr marL="457200" lvl="0" indent="-317500" algn="l" rtl="0">
              <a:lnSpc>
                <a:spcPct val="100000"/>
              </a:lnSpc>
              <a:spcBef>
                <a:spcPts val="0"/>
              </a:spcBef>
              <a:spcAft>
                <a:spcPts val="0"/>
              </a:spcAft>
              <a:buSzPts val="1400"/>
              <a:buAutoNum type="arabicPeriod"/>
            </a:pPr>
            <a:r>
              <a:rPr lang="en-US" dirty="0"/>
              <a:t>This option allows you to determine how far ahead you want the recurring meetings to be scheduled - choose a date on the calendar or after X amount of occurrences.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Remember to press save once you have finalized all the details for setting up your meeting. </a:t>
            </a:r>
            <a:endParaRPr dirty="0"/>
          </a:p>
        </p:txBody>
      </p:sp>
      <p:sp>
        <p:nvSpPr>
          <p:cNvPr id="203" name="Google Shape;203;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set up meeting time and frequency there are a couple of other options you can choose. You will have to ask for these to be shown. Determine who can come in with video on. Unless it’s a speech contest, there is no reason to not allow everyone to come in with video 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780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more settings to consider when setting up a meeting. You get to these settings by clicking Settings in the menu on the left side of your screen. We will touch on some of the more common ones. As a club executive, you should determine which settings you want.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487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have a waiting room. Usually there is no need for this unless it’s a speech contest. You create more work for yourself by always having a waiting room.</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8650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6"/>
        <p:cNvGrpSpPr/>
        <p:nvPr/>
      </p:nvGrpSpPr>
      <p:grpSpPr>
        <a:xfrm>
          <a:off x="0" y="0"/>
          <a:ext cx="0" cy="0"/>
          <a:chOff x="0" y="0"/>
          <a:chExt cx="0" cy="0"/>
        </a:xfrm>
      </p:grpSpPr>
      <p:sp>
        <p:nvSpPr>
          <p:cNvPr id="17" name="Google Shape;17;p21"/>
          <p:cNvSpPr txBox="1">
            <a:spLocks noGrp="1"/>
          </p:cNvSpPr>
          <p:nvPr>
            <p:ph type="ctrTitle"/>
          </p:nvPr>
        </p:nvSpPr>
        <p:spPr>
          <a:xfrm>
            <a:off x="1524000" y="3200400"/>
            <a:ext cx="9144000" cy="73152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33333"/>
              </a:buClr>
              <a:buSzPts val="45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1"/>
          <p:cNvSpPr txBox="1">
            <a:spLocks noGrp="1"/>
          </p:cNvSpPr>
          <p:nvPr>
            <p:ph type="subTitle" idx="1"/>
          </p:nvPr>
        </p:nvSpPr>
        <p:spPr>
          <a:xfrm>
            <a:off x="1524000" y="4195570"/>
            <a:ext cx="9144000" cy="914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9" name="Google Shape;19;p21"/>
          <p:cNvCxnSpPr/>
          <p:nvPr/>
        </p:nvCxnSpPr>
        <p:spPr>
          <a:xfrm>
            <a:off x="1422400" y="2743200"/>
            <a:ext cx="9347200" cy="0"/>
          </a:xfrm>
          <a:prstGeom prst="straightConnector1">
            <a:avLst/>
          </a:prstGeom>
          <a:noFill/>
          <a:ln w="9525" cap="flat" cmpd="sng">
            <a:solidFill>
              <a:srgbClr val="004165"/>
            </a:solidFill>
            <a:prstDash val="solid"/>
            <a:miter lim="800000"/>
            <a:headEnd type="none" w="sm" len="sm"/>
            <a:tailEnd type="none" w="sm" len="sm"/>
          </a:ln>
        </p:spPr>
      </p:cxnSp>
      <p:pic>
        <p:nvPicPr>
          <p:cNvPr id="20" name="Google Shape;20;p21" descr="Toastmasters International"/>
          <p:cNvPicPr preferRelativeResize="0"/>
          <p:nvPr/>
        </p:nvPicPr>
        <p:blipFill rotWithShape="1">
          <a:blip r:embed="rId2">
            <a:alphaModFix/>
          </a:blip>
          <a:srcRect/>
          <a:stretch/>
        </p:blipFill>
        <p:spPr>
          <a:xfrm>
            <a:off x="4704715" y="1830810"/>
            <a:ext cx="2782570" cy="430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3 Images">
  <p:cSld name="Title and 3 Images">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a:spLocks noGrp="1"/>
          </p:cNvSpPr>
          <p:nvPr>
            <p:ph type="pic" idx="2"/>
          </p:nvPr>
        </p:nvSpPr>
        <p:spPr>
          <a:xfrm>
            <a:off x="4928245" y="1953118"/>
            <a:ext cx="2335511" cy="2071068"/>
          </a:xfrm>
          <a:prstGeom prst="rect">
            <a:avLst/>
          </a:prstGeom>
          <a:noFill/>
          <a:ln>
            <a:noFill/>
          </a:ln>
        </p:spPr>
      </p:sp>
      <p:sp>
        <p:nvSpPr>
          <p:cNvPr id="71" name="Google Shape;71;p31"/>
          <p:cNvSpPr>
            <a:spLocks noGrp="1"/>
          </p:cNvSpPr>
          <p:nvPr>
            <p:ph type="body" idx="1"/>
          </p:nvPr>
        </p:nvSpPr>
        <p:spPr>
          <a:xfrm>
            <a:off x="4922310" y="4024190"/>
            <a:ext cx="2347380" cy="1365954"/>
          </a:xfrm>
          <a:prstGeom prst="roundRect">
            <a:avLst>
              <a:gd name="adj" fmla="val 942"/>
            </a:avLst>
          </a:prstGeom>
          <a:solidFill>
            <a:srgbClr val="FFFFFF"/>
          </a:solidFill>
          <a:ln>
            <a:noFill/>
          </a:ln>
          <a:effectLst>
            <a:outerShdw blurRad="38100" dist="12700" dir="5400000" algn="tl" rotWithShape="0">
              <a:srgbClr val="000000">
                <a:alpha val="34509"/>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1"/>
          <p:cNvSpPr txBox="1">
            <a:spLocks noGrp="1"/>
          </p:cNvSpPr>
          <p:nvPr>
            <p:ph type="body" idx="3"/>
          </p:nvPr>
        </p:nvSpPr>
        <p:spPr>
          <a:xfrm>
            <a:off x="5088879"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1"/>
          <p:cNvSpPr>
            <a:spLocks noGrp="1"/>
          </p:cNvSpPr>
          <p:nvPr>
            <p:ph type="pic" idx="4"/>
          </p:nvPr>
        </p:nvSpPr>
        <p:spPr>
          <a:xfrm>
            <a:off x="1490460" y="1953118"/>
            <a:ext cx="2335511" cy="2071068"/>
          </a:xfrm>
          <a:prstGeom prst="rect">
            <a:avLst/>
          </a:prstGeom>
          <a:noFill/>
          <a:ln>
            <a:noFill/>
          </a:ln>
        </p:spPr>
      </p:sp>
      <p:sp>
        <p:nvSpPr>
          <p:cNvPr id="74" name="Google Shape;74;p31"/>
          <p:cNvSpPr>
            <a:spLocks noGrp="1"/>
          </p:cNvSpPr>
          <p:nvPr>
            <p:ph type="body" idx="5"/>
          </p:nvPr>
        </p:nvSpPr>
        <p:spPr>
          <a:xfrm>
            <a:off x="1484525" y="4024190"/>
            <a:ext cx="2347380" cy="1365954"/>
          </a:xfrm>
          <a:prstGeom prst="roundRect">
            <a:avLst>
              <a:gd name="adj" fmla="val 942"/>
            </a:avLst>
          </a:prstGeom>
          <a:solidFill>
            <a:srgbClr val="FFFFFF"/>
          </a:solidFill>
          <a:ln>
            <a:noFill/>
          </a:ln>
          <a:effectLst>
            <a:outerShdw blurRad="38100" dist="12700" dir="5400000" algn="tl" rotWithShape="0">
              <a:srgbClr val="000000">
                <a:alpha val="34509"/>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body" idx="6"/>
          </p:nvPr>
        </p:nvSpPr>
        <p:spPr>
          <a:xfrm>
            <a:off x="1651094"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1"/>
          <p:cNvSpPr>
            <a:spLocks noGrp="1"/>
          </p:cNvSpPr>
          <p:nvPr>
            <p:ph type="pic" idx="7"/>
          </p:nvPr>
        </p:nvSpPr>
        <p:spPr>
          <a:xfrm>
            <a:off x="8360095" y="1953118"/>
            <a:ext cx="2335511" cy="2071068"/>
          </a:xfrm>
          <a:prstGeom prst="rect">
            <a:avLst/>
          </a:prstGeom>
          <a:noFill/>
          <a:ln>
            <a:noFill/>
          </a:ln>
        </p:spPr>
      </p:sp>
      <p:sp>
        <p:nvSpPr>
          <p:cNvPr id="77" name="Google Shape;77;p31"/>
          <p:cNvSpPr>
            <a:spLocks noGrp="1"/>
          </p:cNvSpPr>
          <p:nvPr>
            <p:ph type="body" idx="8"/>
          </p:nvPr>
        </p:nvSpPr>
        <p:spPr>
          <a:xfrm>
            <a:off x="8354160" y="4024190"/>
            <a:ext cx="2347380" cy="1365954"/>
          </a:xfrm>
          <a:prstGeom prst="roundRect">
            <a:avLst>
              <a:gd name="adj" fmla="val 942"/>
            </a:avLst>
          </a:prstGeom>
          <a:solidFill>
            <a:srgbClr val="FFFFFF"/>
          </a:solidFill>
          <a:ln>
            <a:noFill/>
          </a:ln>
          <a:effectLst>
            <a:outerShdw blurRad="38100" dist="12700" dir="5400000" algn="tl" rotWithShape="0">
              <a:srgbClr val="000000">
                <a:alpha val="34509"/>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1"/>
          <p:cNvSpPr txBox="1">
            <a:spLocks noGrp="1"/>
          </p:cNvSpPr>
          <p:nvPr>
            <p:ph type="body" idx="9"/>
          </p:nvPr>
        </p:nvSpPr>
        <p:spPr>
          <a:xfrm>
            <a:off x="8520729"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1"/>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How to use colors">
  <p:cSld name="How to use colors">
    <p:spTree>
      <p:nvGrpSpPr>
        <p:cNvPr id="1" name="Shape 80"/>
        <p:cNvGrpSpPr/>
        <p:nvPr/>
      </p:nvGrpSpPr>
      <p:grpSpPr>
        <a:xfrm>
          <a:off x="0" y="0"/>
          <a:ext cx="0" cy="0"/>
          <a:chOff x="0" y="0"/>
          <a:chExt cx="0" cy="0"/>
        </a:xfrm>
      </p:grpSpPr>
      <p:sp>
        <p:nvSpPr>
          <p:cNvPr id="81" name="Google Shape;81;p32"/>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32"/>
          <p:cNvSpPr txBox="1">
            <a:spLocks noGrp="1"/>
          </p:cNvSpPr>
          <p:nvPr>
            <p:ph type="title"/>
          </p:nvPr>
        </p:nvSpPr>
        <p:spPr>
          <a:xfrm>
            <a:off x="277934" y="295773"/>
            <a:ext cx="5495544"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32"/>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 name="Google Shape;85;p32"/>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86" name="Google Shape;86;p32"/>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grpSp>
        <p:nvGrpSpPr>
          <p:cNvPr id="87" name="Google Shape;87;p32"/>
          <p:cNvGrpSpPr/>
          <p:nvPr/>
        </p:nvGrpSpPr>
        <p:grpSpPr>
          <a:xfrm>
            <a:off x="6971959" y="785112"/>
            <a:ext cx="4340506" cy="868101"/>
            <a:chOff x="382104" y="3327719"/>
            <a:chExt cx="4340506" cy="868101"/>
          </a:xfrm>
        </p:grpSpPr>
        <p:sp>
          <p:nvSpPr>
            <p:cNvPr id="88" name="Google Shape;88;p32"/>
            <p:cNvSpPr/>
            <p:nvPr/>
          </p:nvSpPr>
          <p:spPr>
            <a:xfrm>
              <a:off x="382105" y="3327719"/>
              <a:ext cx="868101" cy="868101"/>
            </a:xfrm>
            <a:prstGeom prst="rect">
              <a:avLst/>
            </a:prstGeom>
            <a:solidFill>
              <a:srgbClr val="B3C3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32"/>
            <p:cNvSpPr/>
            <p:nvPr/>
          </p:nvSpPr>
          <p:spPr>
            <a:xfrm>
              <a:off x="1250206" y="3327719"/>
              <a:ext cx="868101" cy="868101"/>
            </a:xfrm>
            <a:prstGeom prst="rect">
              <a:avLst/>
            </a:prstGeom>
            <a:solidFill>
              <a:srgbClr val="7B98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32"/>
            <p:cNvSpPr/>
            <p:nvPr/>
          </p:nvSpPr>
          <p:spPr>
            <a:xfrm>
              <a:off x="2118307" y="3327719"/>
              <a:ext cx="868101" cy="868101"/>
            </a:xfrm>
            <a:prstGeom prst="rect">
              <a:avLst/>
            </a:prstGeom>
            <a:solidFill>
              <a:srgbClr val="4975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32"/>
            <p:cNvSpPr/>
            <p:nvPr/>
          </p:nvSpPr>
          <p:spPr>
            <a:xfrm>
              <a:off x="2986408" y="3327719"/>
              <a:ext cx="868101" cy="868101"/>
            </a:xfrm>
            <a:prstGeom prst="rect">
              <a:avLst/>
            </a:prstGeom>
            <a:solidFill>
              <a:srgbClr val="0B58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32"/>
            <p:cNvSpPr/>
            <p:nvPr/>
          </p:nvSpPr>
          <p:spPr>
            <a:xfrm>
              <a:off x="3854509" y="3327719"/>
              <a:ext cx="868101" cy="86810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p32"/>
            <p:cNvSpPr txBox="1"/>
            <p:nvPr/>
          </p:nvSpPr>
          <p:spPr>
            <a:xfrm>
              <a:off x="382104"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US" sz="1800" b="1" i="0" u="none" strike="noStrike" cap="none">
                  <a:solidFill>
                    <a:srgbClr val="333333"/>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94" name="Google Shape;94;p32"/>
            <p:cNvSpPr txBox="1"/>
            <p:nvPr/>
          </p:nvSpPr>
          <p:spPr>
            <a:xfrm>
              <a:off x="1250206"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US" sz="1800" b="1" i="0" u="none" strike="noStrike" cap="none">
                  <a:solidFill>
                    <a:srgbClr val="333333"/>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95" name="Google Shape;95;p32"/>
            <p:cNvSpPr txBox="1"/>
            <p:nvPr/>
          </p:nvSpPr>
          <p:spPr>
            <a:xfrm>
              <a:off x="2106732"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96" name="Google Shape;96;p32"/>
            <p:cNvSpPr txBox="1"/>
            <p:nvPr/>
          </p:nvSpPr>
          <p:spPr>
            <a:xfrm>
              <a:off x="2974833"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97" name="Google Shape;97;p32"/>
            <p:cNvSpPr txBox="1"/>
            <p:nvPr/>
          </p:nvSpPr>
          <p:spPr>
            <a:xfrm>
              <a:off x="3854509"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grpSp>
        <p:nvGrpSpPr>
          <p:cNvPr id="98" name="Google Shape;98;p32"/>
          <p:cNvGrpSpPr/>
          <p:nvPr/>
        </p:nvGrpSpPr>
        <p:grpSpPr>
          <a:xfrm>
            <a:off x="6971959" y="1900356"/>
            <a:ext cx="4340506" cy="868101"/>
            <a:chOff x="6794478" y="3327719"/>
            <a:chExt cx="4340506" cy="868101"/>
          </a:xfrm>
        </p:grpSpPr>
        <p:sp>
          <p:nvSpPr>
            <p:cNvPr id="99" name="Google Shape;99;p32"/>
            <p:cNvSpPr/>
            <p:nvPr/>
          </p:nvSpPr>
          <p:spPr>
            <a:xfrm>
              <a:off x="6794479" y="3327719"/>
              <a:ext cx="868101" cy="868101"/>
            </a:xfrm>
            <a:prstGeom prst="rect">
              <a:avLst/>
            </a:prstGeom>
            <a:solidFill>
              <a:srgbClr val="DBBF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 name="Google Shape;100;p32"/>
            <p:cNvSpPr/>
            <p:nvPr/>
          </p:nvSpPr>
          <p:spPr>
            <a:xfrm>
              <a:off x="7662580" y="3327719"/>
              <a:ext cx="868101" cy="868101"/>
            </a:xfrm>
            <a:prstGeom prst="rect">
              <a:avLst/>
            </a:prstGeom>
            <a:solidFill>
              <a:srgbClr val="C08D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 name="Google Shape;101;p32"/>
            <p:cNvSpPr/>
            <p:nvPr/>
          </p:nvSpPr>
          <p:spPr>
            <a:xfrm>
              <a:off x="8530681" y="3327719"/>
              <a:ext cx="868101" cy="868101"/>
            </a:xfrm>
            <a:prstGeom prst="rect">
              <a:avLst/>
            </a:prstGeom>
            <a:solidFill>
              <a:srgbClr val="A662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32"/>
            <p:cNvSpPr/>
            <p:nvPr/>
          </p:nvSpPr>
          <p:spPr>
            <a:xfrm>
              <a:off x="9398782" y="3327719"/>
              <a:ext cx="868101" cy="868101"/>
            </a:xfrm>
            <a:prstGeom prst="rect">
              <a:avLst/>
            </a:prstGeom>
            <a:solidFill>
              <a:srgbClr val="8D3B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3" name="Google Shape;103;p32"/>
            <p:cNvSpPr/>
            <p:nvPr/>
          </p:nvSpPr>
          <p:spPr>
            <a:xfrm>
              <a:off x="10266883" y="3327719"/>
              <a:ext cx="868101" cy="868101"/>
            </a:xfrm>
            <a:prstGeom prst="rect">
              <a:avLst/>
            </a:prstGeom>
            <a:solidFill>
              <a:srgbClr val="772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 name="Google Shape;104;p32"/>
            <p:cNvSpPr txBox="1"/>
            <p:nvPr/>
          </p:nvSpPr>
          <p:spPr>
            <a:xfrm>
              <a:off x="6794478"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US" sz="1800" b="1" i="0" u="none" strike="noStrike" cap="none">
                  <a:solidFill>
                    <a:srgbClr val="333333"/>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05" name="Google Shape;105;p32"/>
            <p:cNvSpPr txBox="1"/>
            <p:nvPr/>
          </p:nvSpPr>
          <p:spPr>
            <a:xfrm>
              <a:off x="7662580"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US" sz="1800" b="1" i="0" u="none" strike="noStrike" cap="none">
                  <a:solidFill>
                    <a:srgbClr val="333333"/>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06" name="Google Shape;106;p32"/>
            <p:cNvSpPr txBox="1"/>
            <p:nvPr/>
          </p:nvSpPr>
          <p:spPr>
            <a:xfrm>
              <a:off x="8519106"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07" name="Google Shape;107;p32"/>
            <p:cNvSpPr txBox="1"/>
            <p:nvPr/>
          </p:nvSpPr>
          <p:spPr>
            <a:xfrm>
              <a:off x="9387207"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108" name="Google Shape;108;p32"/>
            <p:cNvSpPr txBox="1"/>
            <p:nvPr/>
          </p:nvSpPr>
          <p:spPr>
            <a:xfrm>
              <a:off x="10266883"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sp>
        <p:nvSpPr>
          <p:cNvPr id="109" name="Google Shape;109;p32"/>
          <p:cNvSpPr txBox="1"/>
          <p:nvPr/>
        </p:nvSpPr>
        <p:spPr>
          <a:xfrm>
            <a:off x="6971959" y="3097411"/>
            <a:ext cx="4340506" cy="27699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Minimum font size - </a:t>
            </a:r>
            <a:r>
              <a:rPr lang="en-US" sz="1800" b="1" i="0" u="none" strike="noStrike" cap="none">
                <a:solidFill>
                  <a:schemeClr val="dk1"/>
                </a:solidFill>
                <a:latin typeface="Arial"/>
                <a:ea typeface="Arial"/>
                <a:cs typeface="Arial"/>
                <a:sym typeface="Arial"/>
              </a:rPr>
              <a:t>18pt</a:t>
            </a:r>
            <a:r>
              <a:rPr lang="en-US"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Font weight - </a:t>
            </a:r>
            <a:r>
              <a:rPr lang="en-US" sz="1800" b="1" i="0" u="none" strike="noStrike" cap="none">
                <a:solidFill>
                  <a:schemeClr val="dk1"/>
                </a:solidFill>
                <a:latin typeface="Arial"/>
                <a:ea typeface="Arial"/>
                <a:cs typeface="Arial"/>
                <a:sym typeface="Arial"/>
              </a:rPr>
              <a:t>Bold </a:t>
            </a:r>
            <a:r>
              <a:rPr lang="en-US" sz="1800" b="0" i="0" u="none" strike="noStrike" cap="none">
                <a:solidFill>
                  <a:schemeClr val="dk1"/>
                </a:solidFill>
                <a:latin typeface="Arial"/>
                <a:ea typeface="Arial"/>
                <a:cs typeface="Arial"/>
                <a:sym typeface="Arial"/>
              </a:rPr>
              <a:t>(when used on background colors, for best accessibility).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Use the Dark Gray </a:t>
            </a:r>
            <a:r>
              <a:rPr lang="en-US" sz="1800" b="1" i="0" u="none" strike="noStrike" cap="none">
                <a:solidFill>
                  <a:schemeClr val="dk1"/>
                </a:solidFill>
                <a:latin typeface="Arial"/>
                <a:ea typeface="Arial"/>
                <a:cs typeface="Arial"/>
                <a:sym typeface="Arial"/>
              </a:rPr>
              <a:t>#333333 </a:t>
            </a:r>
            <a:r>
              <a:rPr lang="en-US" sz="1800" b="0" i="0" u="none" strike="noStrike" cap="none">
                <a:solidFill>
                  <a:schemeClr val="dk1"/>
                </a:solidFill>
                <a:latin typeface="Arial"/>
                <a:ea typeface="Arial"/>
                <a:cs typeface="Arial"/>
                <a:sym typeface="Arial"/>
              </a:rPr>
              <a:t>Text color on Accent 1 and Accent 2.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Use the White </a:t>
            </a:r>
            <a:r>
              <a:rPr lang="en-US" sz="1800" b="1" i="0" u="none" strike="noStrike" cap="none">
                <a:solidFill>
                  <a:schemeClr val="dk1"/>
                </a:solidFill>
                <a:latin typeface="Arial"/>
                <a:ea typeface="Arial"/>
                <a:cs typeface="Arial"/>
                <a:sym typeface="Arial"/>
              </a:rPr>
              <a:t>#FFFFFF </a:t>
            </a:r>
            <a:r>
              <a:rPr lang="en-US" sz="1800" b="0" i="0" u="none" strike="noStrike" cap="none">
                <a:solidFill>
                  <a:schemeClr val="dk1"/>
                </a:solidFill>
                <a:latin typeface="Arial"/>
                <a:ea typeface="Arial"/>
                <a:cs typeface="Arial"/>
                <a:sym typeface="Arial"/>
              </a:rPr>
              <a:t>Text color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on Accent 3, Accent 4, and Accent 5.</a:t>
            </a:r>
            <a:endParaRPr sz="1400" b="0" i="0" u="none" strike="noStrike" cap="none">
              <a:solidFill>
                <a:srgbClr val="000000"/>
              </a:solidFill>
              <a:latin typeface="Arial"/>
              <a:ea typeface="Arial"/>
              <a:cs typeface="Arial"/>
              <a:sym typeface="Arial"/>
            </a:endParaRPr>
          </a:p>
        </p:txBody>
      </p:sp>
      <p:sp>
        <p:nvSpPr>
          <p:cNvPr id="110" name="Google Shape;110;p32"/>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Comparison" type="twoTxTwoObj">
  <p:cSld name="TWO_OBJECTS_WITH_TEXT">
    <p:spTree>
      <p:nvGrpSpPr>
        <p:cNvPr id="1" name="Shape 111"/>
        <p:cNvGrpSpPr/>
        <p:nvPr/>
      </p:nvGrpSpPr>
      <p:grpSpPr>
        <a:xfrm>
          <a:off x="0" y="0"/>
          <a:ext cx="0" cy="0"/>
          <a:chOff x="0" y="0"/>
          <a:chExt cx="0" cy="0"/>
        </a:xfrm>
      </p:grpSpPr>
      <p:sp>
        <p:nvSpPr>
          <p:cNvPr id="112" name="Google Shape;112;p33"/>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3"/>
          <p:cNvSpPr txBox="1">
            <a:spLocks noGrp="1"/>
          </p:cNvSpPr>
          <p:nvPr>
            <p:ph type="body" idx="1"/>
          </p:nvPr>
        </p:nvSpPr>
        <p:spPr>
          <a:xfrm>
            <a:off x="277934" y="1361863"/>
            <a:ext cx="56418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3000"/>
              <a:buNone/>
              <a:defRPr sz="3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33"/>
          <p:cNvSpPr txBox="1">
            <a:spLocks noGrp="1"/>
          </p:cNvSpPr>
          <p:nvPr>
            <p:ph type="body" idx="2"/>
          </p:nvPr>
        </p:nvSpPr>
        <p:spPr>
          <a:xfrm>
            <a:off x="277934" y="2185775"/>
            <a:ext cx="5641848" cy="368162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3"/>
          <p:cNvSpPr txBox="1">
            <a:spLocks noGrp="1"/>
          </p:cNvSpPr>
          <p:nvPr>
            <p:ph type="body" idx="3"/>
          </p:nvPr>
        </p:nvSpPr>
        <p:spPr>
          <a:xfrm>
            <a:off x="6283452" y="1361863"/>
            <a:ext cx="56418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3000"/>
              <a:buNone/>
              <a:defRPr sz="3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33"/>
          <p:cNvSpPr txBox="1">
            <a:spLocks noGrp="1"/>
          </p:cNvSpPr>
          <p:nvPr>
            <p:ph type="body" idx="4"/>
          </p:nvPr>
        </p:nvSpPr>
        <p:spPr>
          <a:xfrm>
            <a:off x="6283452" y="2185775"/>
            <a:ext cx="5641848" cy="368162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3"/>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Image and Text">
  <p:cSld name="Image and Text">
    <p:spTree>
      <p:nvGrpSpPr>
        <p:cNvPr id="1" name="Shape 118"/>
        <p:cNvGrpSpPr/>
        <p:nvPr/>
      </p:nvGrpSpPr>
      <p:grpSpPr>
        <a:xfrm>
          <a:off x="0" y="0"/>
          <a:ext cx="0" cy="0"/>
          <a:chOff x="0" y="0"/>
          <a:chExt cx="0" cy="0"/>
        </a:xfrm>
      </p:grpSpPr>
      <p:sp>
        <p:nvSpPr>
          <p:cNvPr id="119" name="Google Shape;119;p34"/>
          <p:cNvSpPr/>
          <p:nvPr/>
        </p:nvSpPr>
        <p:spPr>
          <a:xfrm>
            <a:off x="-12192" y="6212926"/>
            <a:ext cx="12216384"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0" name="Google Shape;120;p34"/>
          <p:cNvPicPr preferRelativeResize="0"/>
          <p:nvPr/>
        </p:nvPicPr>
        <p:blipFill rotWithShape="1">
          <a:blip r:embed="rId2">
            <a:alphaModFix/>
          </a:blip>
          <a:srcRect/>
          <a:stretch/>
        </p:blipFill>
        <p:spPr>
          <a:xfrm>
            <a:off x="313559" y="6316627"/>
            <a:ext cx="1773873" cy="404848"/>
          </a:xfrm>
          <a:prstGeom prst="rect">
            <a:avLst/>
          </a:prstGeom>
          <a:noFill/>
          <a:ln>
            <a:noFill/>
          </a:ln>
        </p:spPr>
      </p:pic>
      <p:sp>
        <p:nvSpPr>
          <p:cNvPr id="121" name="Google Shape;121;p34"/>
          <p:cNvSpPr/>
          <p:nvPr/>
        </p:nvSpPr>
        <p:spPr>
          <a:xfrm>
            <a:off x="3815398" y="1066800"/>
            <a:ext cx="6509702" cy="4273994"/>
          </a:xfrm>
          <a:prstGeom prst="roundRect">
            <a:avLst>
              <a:gd name="adj" fmla="val 0"/>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p34"/>
          <p:cNvSpPr/>
          <p:nvPr/>
        </p:nvSpPr>
        <p:spPr>
          <a:xfrm>
            <a:off x="1866900" y="1600200"/>
            <a:ext cx="3111498" cy="3159346"/>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3" name="Google Shape;123;p34"/>
          <p:cNvSpPr>
            <a:spLocks noGrp="1"/>
          </p:cNvSpPr>
          <p:nvPr>
            <p:ph type="pic" idx="2"/>
          </p:nvPr>
        </p:nvSpPr>
        <p:spPr>
          <a:xfrm>
            <a:off x="1866900" y="1600200"/>
            <a:ext cx="3111500" cy="3159346"/>
          </a:xfrm>
          <a:prstGeom prst="rect">
            <a:avLst/>
          </a:prstGeom>
          <a:noFill/>
          <a:ln>
            <a:noFill/>
          </a:ln>
        </p:spPr>
      </p:sp>
      <p:sp>
        <p:nvSpPr>
          <p:cNvPr id="124" name="Google Shape;124;p34"/>
          <p:cNvSpPr txBox="1">
            <a:spLocks noGrp="1"/>
          </p:cNvSpPr>
          <p:nvPr>
            <p:ph type="body" idx="1"/>
          </p:nvPr>
        </p:nvSpPr>
        <p:spPr>
          <a:xfrm>
            <a:off x="4978400" y="2839928"/>
            <a:ext cx="5346700" cy="4572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3200"/>
              <a:buNone/>
              <a:defRPr sz="3200" b="1" i="0">
                <a:solidFill>
                  <a:schemeClr val="dk1"/>
                </a:solidFill>
                <a:latin typeface="Arial"/>
                <a:ea typeface="Arial"/>
                <a:cs typeface="Arial"/>
                <a:sym typeface="Arial"/>
              </a:defRPr>
            </a:lvl1pPr>
            <a:lvl2pPr marL="914400" lvl="1" indent="-228600" algn="ctr">
              <a:lnSpc>
                <a:spcPct val="90000"/>
              </a:lnSpc>
              <a:spcBef>
                <a:spcPts val="500"/>
              </a:spcBef>
              <a:spcAft>
                <a:spcPts val="0"/>
              </a:spcAft>
              <a:buClr>
                <a:srgbClr val="7A7A7A"/>
              </a:buClr>
              <a:buSzPts val="2400"/>
              <a:buNone/>
              <a:defRPr b="0" i="0">
                <a:solidFill>
                  <a:srgbClr val="7A7A7A"/>
                </a:solidFill>
                <a:latin typeface="Open Sans"/>
                <a:ea typeface="Open Sans"/>
                <a:cs typeface="Open Sans"/>
                <a:sym typeface="Open Sans"/>
              </a:defRPr>
            </a:lvl2pPr>
            <a:lvl3pPr marL="1371600" lvl="2" indent="-228600" algn="l">
              <a:lnSpc>
                <a:spcPct val="90000"/>
              </a:lnSpc>
              <a:spcBef>
                <a:spcPts val="500"/>
              </a:spcBef>
              <a:spcAft>
                <a:spcPts val="0"/>
              </a:spcAft>
              <a:buClr>
                <a:srgbClr val="7A7A7A"/>
              </a:buClr>
              <a:buSzPts val="2000"/>
              <a:buNone/>
              <a:defRPr b="1" i="0">
                <a:solidFill>
                  <a:srgbClr val="7A7A7A"/>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4"/>
          <p:cNvSpPr txBox="1">
            <a:spLocks noGrp="1"/>
          </p:cNvSpPr>
          <p:nvPr>
            <p:ph type="body" idx="3"/>
          </p:nvPr>
        </p:nvSpPr>
        <p:spPr>
          <a:xfrm>
            <a:off x="4978400" y="3352800"/>
            <a:ext cx="53467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400"/>
              <a:buNone/>
              <a:defRPr sz="2400" b="0" i="0">
                <a:solidFill>
                  <a:schemeClr val="dk1"/>
                </a:solidFill>
                <a:latin typeface="Arial"/>
                <a:ea typeface="Arial"/>
                <a:cs typeface="Arial"/>
                <a:sym typeface="Arial"/>
              </a:defRPr>
            </a:lvl1pPr>
            <a:lvl2pPr marL="914400" lvl="1" indent="-228600" algn="ctr">
              <a:lnSpc>
                <a:spcPct val="90000"/>
              </a:lnSpc>
              <a:spcBef>
                <a:spcPts val="500"/>
              </a:spcBef>
              <a:spcAft>
                <a:spcPts val="0"/>
              </a:spcAft>
              <a:buClr>
                <a:srgbClr val="7A7A7A"/>
              </a:buClr>
              <a:buSzPts val="2400"/>
              <a:buNone/>
              <a:defRPr b="0" i="0">
                <a:solidFill>
                  <a:srgbClr val="7A7A7A"/>
                </a:solidFill>
                <a:latin typeface="Open Sans"/>
                <a:ea typeface="Open Sans"/>
                <a:cs typeface="Open Sans"/>
                <a:sym typeface="Open Sans"/>
              </a:defRPr>
            </a:lvl2pPr>
            <a:lvl3pPr marL="1371600" lvl="2" indent="-228600" algn="l">
              <a:lnSpc>
                <a:spcPct val="90000"/>
              </a:lnSpc>
              <a:spcBef>
                <a:spcPts val="500"/>
              </a:spcBef>
              <a:spcAft>
                <a:spcPts val="0"/>
              </a:spcAft>
              <a:buClr>
                <a:srgbClr val="7A7A7A"/>
              </a:buClr>
              <a:buSzPts val="2000"/>
              <a:buNone/>
              <a:defRPr b="1" i="0">
                <a:solidFill>
                  <a:srgbClr val="7A7A7A"/>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34"/>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Left_Content Right_2">
  <p:cSld name="Title and Text Left_Content Right_2">
    <p:spTree>
      <p:nvGrpSpPr>
        <p:cNvPr id="1" name="Shape 127"/>
        <p:cNvGrpSpPr/>
        <p:nvPr/>
      </p:nvGrpSpPr>
      <p:grpSpPr>
        <a:xfrm>
          <a:off x="0" y="0"/>
          <a:ext cx="0" cy="0"/>
          <a:chOff x="0" y="0"/>
          <a:chExt cx="0" cy="0"/>
        </a:xfrm>
      </p:grpSpPr>
      <p:sp>
        <p:nvSpPr>
          <p:cNvPr id="128" name="Google Shape;128;p35"/>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p35"/>
          <p:cNvSpPr txBox="1">
            <a:spLocks noGrp="1"/>
          </p:cNvSpPr>
          <p:nvPr>
            <p:ph type="title"/>
          </p:nvPr>
        </p:nvSpPr>
        <p:spPr>
          <a:xfrm>
            <a:off x="277934" y="295773"/>
            <a:ext cx="549827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5"/>
          <p:cNvSpPr txBox="1">
            <a:spLocks noGrp="1"/>
          </p:cNvSpPr>
          <p:nvPr>
            <p:ph type="body" idx="1"/>
          </p:nvPr>
        </p:nvSpPr>
        <p:spPr>
          <a:xfrm>
            <a:off x="277934" y="1535080"/>
            <a:ext cx="5498276" cy="43323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1" name="Google Shape;131;p35"/>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35"/>
          <p:cNvSpPr>
            <a:spLocks noGrp="1"/>
          </p:cNvSpPr>
          <p:nvPr>
            <p:ph type="pic" idx="2"/>
          </p:nvPr>
        </p:nvSpPr>
        <p:spPr>
          <a:xfrm>
            <a:off x="6096000" y="0"/>
            <a:ext cx="6099048" cy="621792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Left_Text Right">
  <p:cSld name="Title and Text Left_Text Right">
    <p:spTree>
      <p:nvGrpSpPr>
        <p:cNvPr id="1" name="Shape 133"/>
        <p:cNvGrpSpPr/>
        <p:nvPr/>
      </p:nvGrpSpPr>
      <p:grpSpPr>
        <a:xfrm>
          <a:off x="0" y="0"/>
          <a:ext cx="0" cy="0"/>
          <a:chOff x="0" y="0"/>
          <a:chExt cx="0" cy="0"/>
        </a:xfrm>
      </p:grpSpPr>
      <p:sp>
        <p:nvSpPr>
          <p:cNvPr id="134" name="Google Shape;134;p36"/>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36"/>
          <p:cNvSpPr txBox="1">
            <a:spLocks noGrp="1"/>
          </p:cNvSpPr>
          <p:nvPr>
            <p:ph type="title"/>
          </p:nvPr>
        </p:nvSpPr>
        <p:spPr>
          <a:xfrm>
            <a:off x="277934" y="295773"/>
            <a:ext cx="5495544"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6"/>
          <p:cNvSpPr txBox="1">
            <a:spLocks noGrp="1"/>
          </p:cNvSpPr>
          <p:nvPr>
            <p:ph type="body" idx="1"/>
          </p:nvPr>
        </p:nvSpPr>
        <p:spPr>
          <a:xfrm>
            <a:off x="277934" y="1535080"/>
            <a:ext cx="5498276" cy="43323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36"/>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36"/>
          <p:cNvSpPr txBox="1">
            <a:spLocks noGrp="1"/>
          </p:cNvSpPr>
          <p:nvPr>
            <p:ph type="body" idx="2"/>
          </p:nvPr>
        </p:nvSpPr>
        <p:spPr>
          <a:xfrm>
            <a:off x="6429756" y="419100"/>
            <a:ext cx="5495544" cy="5448300"/>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Text Left Multiple_Content Right">
  <p:cSld name="Title and Text Left Multiple_Content Right">
    <p:spTree>
      <p:nvGrpSpPr>
        <p:cNvPr id="1" name="Shape 139"/>
        <p:cNvGrpSpPr/>
        <p:nvPr/>
      </p:nvGrpSpPr>
      <p:grpSpPr>
        <a:xfrm>
          <a:off x="0" y="0"/>
          <a:ext cx="0" cy="0"/>
          <a:chOff x="0" y="0"/>
          <a:chExt cx="0" cy="0"/>
        </a:xfrm>
      </p:grpSpPr>
      <p:sp>
        <p:nvSpPr>
          <p:cNvPr id="140" name="Google Shape;140;p37"/>
          <p:cNvSpPr txBox="1">
            <a:spLocks noGrp="1"/>
          </p:cNvSpPr>
          <p:nvPr>
            <p:ph type="title"/>
          </p:nvPr>
        </p:nvSpPr>
        <p:spPr>
          <a:xfrm>
            <a:off x="277934" y="295773"/>
            <a:ext cx="5498276"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7"/>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37"/>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3" name="Google Shape;143;p37"/>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144" name="Google Shape;144;p37"/>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sp>
        <p:nvSpPr>
          <p:cNvPr id="145" name="Google Shape;145;p37"/>
          <p:cNvSpPr>
            <a:spLocks noGrp="1"/>
          </p:cNvSpPr>
          <p:nvPr>
            <p:ph type="pic" idx="2"/>
          </p:nvPr>
        </p:nvSpPr>
        <p:spPr>
          <a:xfrm>
            <a:off x="6096000" y="0"/>
            <a:ext cx="6099048" cy="6217920"/>
          </a:xfrm>
          <a:prstGeom prst="rect">
            <a:avLst/>
          </a:prstGeom>
          <a:noFill/>
          <a:ln>
            <a:noFill/>
          </a:ln>
        </p:spPr>
      </p:sp>
      <p:sp>
        <p:nvSpPr>
          <p:cNvPr id="146" name="Google Shape;146;p3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Text Left Multiple_Content Right_2">
  <p:cSld name="Title and Text Left Multiple_Content Right_2">
    <p:spTree>
      <p:nvGrpSpPr>
        <p:cNvPr id="1" name="Shape 147"/>
        <p:cNvGrpSpPr/>
        <p:nvPr/>
      </p:nvGrpSpPr>
      <p:grpSpPr>
        <a:xfrm>
          <a:off x="0" y="0"/>
          <a:ext cx="0" cy="0"/>
          <a:chOff x="0" y="0"/>
          <a:chExt cx="0" cy="0"/>
        </a:xfrm>
      </p:grpSpPr>
      <p:sp>
        <p:nvSpPr>
          <p:cNvPr id="148" name="Google Shape;148;p38"/>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38"/>
          <p:cNvSpPr txBox="1">
            <a:spLocks noGrp="1"/>
          </p:cNvSpPr>
          <p:nvPr>
            <p:ph type="title"/>
          </p:nvPr>
        </p:nvSpPr>
        <p:spPr>
          <a:xfrm>
            <a:off x="277934" y="295773"/>
            <a:ext cx="5498276"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8"/>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1" name="Google Shape;151;p38"/>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2" name="Google Shape;152;p38"/>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153" name="Google Shape;153;p38"/>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sp>
        <p:nvSpPr>
          <p:cNvPr id="154" name="Google Shape;154;p38"/>
          <p:cNvSpPr>
            <a:spLocks noGrp="1"/>
          </p:cNvSpPr>
          <p:nvPr>
            <p:ph type="pic" idx="2"/>
          </p:nvPr>
        </p:nvSpPr>
        <p:spPr>
          <a:xfrm>
            <a:off x="6096000" y="0"/>
            <a:ext cx="6099048" cy="6217920"/>
          </a:xfrm>
          <a:prstGeom prst="rect">
            <a:avLst/>
          </a:prstGeom>
          <a:noFill/>
          <a:ln>
            <a:noFill/>
          </a:ln>
        </p:spPr>
      </p:sp>
      <p:sp>
        <p:nvSpPr>
          <p:cNvPr id="155" name="Google Shape;155;p38"/>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Text Left Multiple_Text Right">
  <p:cSld name="Title and Text Left Multiple_Text Right">
    <p:spTree>
      <p:nvGrpSpPr>
        <p:cNvPr id="1" name="Shape 156"/>
        <p:cNvGrpSpPr/>
        <p:nvPr/>
      </p:nvGrpSpPr>
      <p:grpSpPr>
        <a:xfrm>
          <a:off x="0" y="0"/>
          <a:ext cx="0" cy="0"/>
          <a:chOff x="0" y="0"/>
          <a:chExt cx="0" cy="0"/>
        </a:xfrm>
      </p:grpSpPr>
      <p:sp>
        <p:nvSpPr>
          <p:cNvPr id="157" name="Google Shape;157;p39"/>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8" name="Google Shape;158;p39"/>
          <p:cNvSpPr txBox="1">
            <a:spLocks noGrp="1"/>
          </p:cNvSpPr>
          <p:nvPr>
            <p:ph type="title"/>
          </p:nvPr>
        </p:nvSpPr>
        <p:spPr>
          <a:xfrm>
            <a:off x="277934" y="295773"/>
            <a:ext cx="5495544"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9"/>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0" name="Google Shape;160;p39"/>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1" name="Google Shape;161;p39"/>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162" name="Google Shape;162;p39"/>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sp>
        <p:nvSpPr>
          <p:cNvPr id="163" name="Google Shape;163;p39"/>
          <p:cNvSpPr txBox="1">
            <a:spLocks noGrp="1"/>
          </p:cNvSpPr>
          <p:nvPr>
            <p:ph type="body" idx="2"/>
          </p:nvPr>
        </p:nvSpPr>
        <p:spPr>
          <a:xfrm>
            <a:off x="6418522" y="419100"/>
            <a:ext cx="5495544" cy="544830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3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277934" y="295773"/>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277934" y="1535081"/>
            <a:ext cx="5641848" cy="4332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body" idx="2"/>
          </p:nvPr>
        </p:nvSpPr>
        <p:spPr>
          <a:xfrm>
            <a:off x="6275268" y="1535081"/>
            <a:ext cx="5638800" cy="4332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2"/>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9" name="Google Shape;29;p23"/>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Full Image">
  <p:cSld name="Title and Full Image">
    <p:spTree>
      <p:nvGrpSpPr>
        <p:cNvPr id="1" name="Shape 36"/>
        <p:cNvGrpSpPr/>
        <p:nvPr/>
      </p:nvGrpSpPr>
      <p:grpSpPr>
        <a:xfrm>
          <a:off x="0" y="0"/>
          <a:ext cx="0" cy="0"/>
          <a:chOff x="0" y="0"/>
          <a:chExt cx="0" cy="0"/>
        </a:xfrm>
      </p:grpSpPr>
      <p:sp>
        <p:nvSpPr>
          <p:cNvPr id="37" name="Google Shape;37;p25"/>
          <p:cNvSpPr>
            <a:spLocks noGrp="1"/>
          </p:cNvSpPr>
          <p:nvPr>
            <p:ph type="pic" idx="2"/>
          </p:nvPr>
        </p:nvSpPr>
        <p:spPr>
          <a:xfrm>
            <a:off x="0" y="1143000"/>
            <a:ext cx="12192000" cy="5715000"/>
          </a:xfrm>
          <a:prstGeom prst="rect">
            <a:avLst/>
          </a:prstGeom>
          <a:noFill/>
          <a:ln>
            <a:noFill/>
          </a:ln>
        </p:spPr>
      </p:sp>
      <p:sp>
        <p:nvSpPr>
          <p:cNvPr id="38" name="Google Shape;38;p25"/>
          <p:cNvSpPr/>
          <p:nvPr/>
        </p:nvSpPr>
        <p:spPr>
          <a:xfrm>
            <a:off x="0" y="-1"/>
            <a:ext cx="12192000" cy="1143001"/>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25"/>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0" name="Google Shape;40;p25"/>
          <p:cNvCxnSpPr/>
          <p:nvPr/>
        </p:nvCxnSpPr>
        <p:spPr>
          <a:xfrm>
            <a:off x="406400" y="989880"/>
            <a:ext cx="711200" cy="0"/>
          </a:xfrm>
          <a:prstGeom prst="straightConnector1">
            <a:avLst/>
          </a:prstGeom>
          <a:noFill/>
          <a:ln w="28575" cap="flat" cmpd="sng">
            <a:solidFill>
              <a:srgbClr val="800000"/>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arge Image">
  <p:cSld name="Title and Large Image">
    <p:spTree>
      <p:nvGrpSpPr>
        <p:cNvPr id="1" name="Shape 41"/>
        <p:cNvGrpSpPr/>
        <p:nvPr/>
      </p:nvGrpSpPr>
      <p:grpSpPr>
        <a:xfrm>
          <a:off x="0" y="0"/>
          <a:ext cx="0" cy="0"/>
          <a:chOff x="0" y="0"/>
          <a:chExt cx="0" cy="0"/>
        </a:xfrm>
      </p:grpSpPr>
      <p:sp>
        <p:nvSpPr>
          <p:cNvPr id="42" name="Google Shape;42;p26"/>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26"/>
          <p:cNvSpPr>
            <a:spLocks noGrp="1"/>
          </p:cNvSpPr>
          <p:nvPr>
            <p:ph type="pic" idx="2"/>
          </p:nvPr>
        </p:nvSpPr>
        <p:spPr>
          <a:xfrm>
            <a:off x="0" y="1142999"/>
            <a:ext cx="12192000" cy="5084065"/>
          </a:xfrm>
          <a:prstGeom prst="rect">
            <a:avLst/>
          </a:prstGeom>
          <a:noFill/>
          <a:ln>
            <a:noFill/>
          </a:ln>
        </p:spPr>
      </p:sp>
      <p:sp>
        <p:nvSpPr>
          <p:cNvPr id="44" name="Google Shape;44;p26"/>
          <p:cNvSpPr/>
          <p:nvPr/>
        </p:nvSpPr>
        <p:spPr>
          <a:xfrm>
            <a:off x="0" y="-1"/>
            <a:ext cx="12192000" cy="1143001"/>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6"/>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6" name="Google Shape;46;p26"/>
          <p:cNvCxnSpPr/>
          <p:nvPr/>
        </p:nvCxnSpPr>
        <p:spPr>
          <a:xfrm>
            <a:off x="406400" y="989880"/>
            <a:ext cx="711200" cy="0"/>
          </a:xfrm>
          <a:prstGeom prst="straightConnector1">
            <a:avLst/>
          </a:prstGeom>
          <a:noFill/>
          <a:ln w="28575" cap="flat" cmpd="sng">
            <a:solidFill>
              <a:srgbClr val="800000"/>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Left_Content Right">
  <p:cSld name="Title and Text Left_Content Right">
    <p:spTree>
      <p:nvGrpSpPr>
        <p:cNvPr id="1" name="Shape 47"/>
        <p:cNvGrpSpPr/>
        <p:nvPr/>
      </p:nvGrpSpPr>
      <p:grpSpPr>
        <a:xfrm>
          <a:off x="0" y="0"/>
          <a:ext cx="0" cy="0"/>
          <a:chOff x="0" y="0"/>
          <a:chExt cx="0" cy="0"/>
        </a:xfrm>
      </p:grpSpPr>
      <p:sp>
        <p:nvSpPr>
          <p:cNvPr id="48" name="Google Shape;48;p27"/>
          <p:cNvSpPr txBox="1">
            <a:spLocks noGrp="1"/>
          </p:cNvSpPr>
          <p:nvPr>
            <p:ph type="title"/>
          </p:nvPr>
        </p:nvSpPr>
        <p:spPr>
          <a:xfrm>
            <a:off x="277934" y="295773"/>
            <a:ext cx="549827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body" idx="1"/>
          </p:nvPr>
        </p:nvSpPr>
        <p:spPr>
          <a:xfrm>
            <a:off x="277934" y="1535080"/>
            <a:ext cx="5498276" cy="43323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2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7"/>
          <p:cNvSpPr>
            <a:spLocks noGrp="1"/>
          </p:cNvSpPr>
          <p:nvPr>
            <p:ph type="pic" idx="2"/>
          </p:nvPr>
        </p:nvSpPr>
        <p:spPr>
          <a:xfrm>
            <a:off x="6096000" y="0"/>
            <a:ext cx="6099048" cy="621792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277934" y="295773"/>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277933" y="1520042"/>
            <a:ext cx="11647367" cy="43582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8"/>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ntent">
  <p:cSld name="Title and Three Content">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29"/>
          <p:cNvSpPr>
            <a:spLocks noGrp="1"/>
          </p:cNvSpPr>
          <p:nvPr>
            <p:ph type="body" idx="1"/>
          </p:nvPr>
        </p:nvSpPr>
        <p:spPr>
          <a:xfrm>
            <a:off x="8382000" y="2005584"/>
            <a:ext cx="3200400" cy="3140075"/>
          </a:xfrm>
          <a:prstGeom prst="roundRect">
            <a:avLst>
              <a:gd name="adj" fmla="val 942"/>
            </a:avLst>
          </a:prstGeom>
          <a:solidFill>
            <a:srgbClr val="FFFFFF"/>
          </a:solidFill>
          <a:ln>
            <a:noFill/>
          </a:ln>
          <a:effectLst>
            <a:outerShdw blurRad="38100" dist="12700" dir="5400000" algn="tl" rotWithShape="0">
              <a:srgbClr val="000000">
                <a:alpha val="34509"/>
              </a:srgbClr>
            </a:outerShdw>
          </a:effectLst>
        </p:spPr>
        <p:txBody>
          <a:bodyPr spcFirstLastPara="1" wrap="square" lIns="365750" tIns="822950" rIns="365750"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9"/>
          <p:cNvSpPr>
            <a:spLocks noGrp="1"/>
          </p:cNvSpPr>
          <p:nvPr>
            <p:ph type="body" idx="2"/>
          </p:nvPr>
        </p:nvSpPr>
        <p:spPr>
          <a:xfrm>
            <a:off x="4495800" y="2011680"/>
            <a:ext cx="3200400" cy="3140075"/>
          </a:xfrm>
          <a:prstGeom prst="roundRect">
            <a:avLst>
              <a:gd name="adj" fmla="val 942"/>
            </a:avLst>
          </a:prstGeom>
          <a:solidFill>
            <a:srgbClr val="FFFFFF"/>
          </a:solidFill>
          <a:ln>
            <a:noFill/>
          </a:ln>
          <a:effectLst>
            <a:outerShdw blurRad="38100" dist="12700" dir="5400000" algn="tl" rotWithShape="0">
              <a:srgbClr val="000000">
                <a:alpha val="34509"/>
              </a:srgbClr>
            </a:outerShdw>
          </a:effectLst>
        </p:spPr>
        <p:txBody>
          <a:bodyPr spcFirstLastPara="1" wrap="square" lIns="365750" tIns="822950" rIns="365750"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9"/>
          <p:cNvSpPr>
            <a:spLocks noGrp="1"/>
          </p:cNvSpPr>
          <p:nvPr>
            <p:ph type="body" idx="3"/>
          </p:nvPr>
        </p:nvSpPr>
        <p:spPr>
          <a:xfrm>
            <a:off x="609600" y="1981200"/>
            <a:ext cx="3200400" cy="3140075"/>
          </a:xfrm>
          <a:prstGeom prst="roundRect">
            <a:avLst>
              <a:gd name="adj" fmla="val 942"/>
            </a:avLst>
          </a:prstGeom>
          <a:solidFill>
            <a:srgbClr val="FFFFFF"/>
          </a:solidFill>
          <a:ln>
            <a:noFill/>
          </a:ln>
          <a:effectLst>
            <a:outerShdw blurRad="38100" dist="12700" dir="5400000" algn="tl" rotWithShape="0">
              <a:srgbClr val="000000">
                <a:alpha val="34509"/>
              </a:srgbClr>
            </a:outerShdw>
          </a:effectLst>
        </p:spPr>
        <p:txBody>
          <a:bodyPr spcFirstLastPara="1" wrap="square" lIns="365750" tIns="822950" rIns="365750"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9"/>
          <p:cNvSpPr txBox="1">
            <a:spLocks noGrp="1"/>
          </p:cNvSpPr>
          <p:nvPr>
            <p:ph type="body" idx="4"/>
          </p:nvPr>
        </p:nvSpPr>
        <p:spPr>
          <a:xfrm>
            <a:off x="838200" y="2362200"/>
            <a:ext cx="2743200" cy="304800"/>
          </a:xfrm>
          <a:prstGeom prst="rect">
            <a:avLst/>
          </a:prstGeom>
          <a:noFill/>
          <a:ln>
            <a:noFill/>
          </a:ln>
        </p:spPr>
        <p:txBody>
          <a:bodyPr spcFirstLastPara="1" wrap="square" lIns="91425" tIns="0" rIns="91425" bIns="0" anchor="b" anchorCtr="0">
            <a:normAutofit/>
          </a:bodyPr>
          <a:lstStyle>
            <a:lvl1pPr marL="457200" lvl="0" indent="-228600" algn="ctr">
              <a:lnSpc>
                <a:spcPct val="90000"/>
              </a:lnSpc>
              <a:spcBef>
                <a:spcPts val="1000"/>
              </a:spcBef>
              <a:spcAft>
                <a:spcPts val="0"/>
              </a:spcAft>
              <a:buClr>
                <a:schemeClr val="dk1"/>
              </a:buClr>
              <a:buSzPts val="2000"/>
              <a:buNone/>
              <a:defRPr sz="2000" b="1"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9"/>
          <p:cNvSpPr txBox="1">
            <a:spLocks noGrp="1"/>
          </p:cNvSpPr>
          <p:nvPr>
            <p:ph type="body" idx="5"/>
          </p:nvPr>
        </p:nvSpPr>
        <p:spPr>
          <a:xfrm>
            <a:off x="8610600" y="2362200"/>
            <a:ext cx="2743200" cy="304800"/>
          </a:xfrm>
          <a:prstGeom prst="rect">
            <a:avLst/>
          </a:prstGeom>
          <a:noFill/>
          <a:ln>
            <a:noFill/>
          </a:ln>
        </p:spPr>
        <p:txBody>
          <a:bodyPr spcFirstLastPara="1" wrap="square" lIns="91425" tIns="0" rIns="91425" bIns="0" anchor="b" anchorCtr="0">
            <a:normAutofit/>
          </a:bodyPr>
          <a:lstStyle>
            <a:lvl1pPr marL="457200" lvl="0" indent="-228600" algn="ctr">
              <a:lnSpc>
                <a:spcPct val="90000"/>
              </a:lnSpc>
              <a:spcBef>
                <a:spcPts val="1000"/>
              </a:spcBef>
              <a:spcAft>
                <a:spcPts val="0"/>
              </a:spcAft>
              <a:buClr>
                <a:schemeClr val="dk1"/>
              </a:buClr>
              <a:buSzPts val="2000"/>
              <a:buNone/>
              <a:defRPr sz="2000" b="1"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9"/>
          <p:cNvSpPr txBox="1">
            <a:spLocks noGrp="1"/>
          </p:cNvSpPr>
          <p:nvPr>
            <p:ph type="body" idx="6"/>
          </p:nvPr>
        </p:nvSpPr>
        <p:spPr>
          <a:xfrm>
            <a:off x="4724400" y="2362200"/>
            <a:ext cx="2743200" cy="304800"/>
          </a:xfrm>
          <a:prstGeom prst="rect">
            <a:avLst/>
          </a:prstGeom>
          <a:noFill/>
          <a:ln>
            <a:noFill/>
          </a:ln>
        </p:spPr>
        <p:txBody>
          <a:bodyPr spcFirstLastPara="1" wrap="square" lIns="91425" tIns="0" rIns="91425" bIns="0" anchor="b" anchorCtr="0">
            <a:normAutofit/>
          </a:bodyPr>
          <a:lstStyle>
            <a:lvl1pPr marL="457200" lvl="0" indent="-228600" algn="ctr">
              <a:lnSpc>
                <a:spcPct val="90000"/>
              </a:lnSpc>
              <a:spcBef>
                <a:spcPts val="1000"/>
              </a:spcBef>
              <a:spcAft>
                <a:spcPts val="0"/>
              </a:spcAft>
              <a:buClr>
                <a:schemeClr val="dk1"/>
              </a:buClr>
              <a:buSzPts val="2000"/>
              <a:buNone/>
              <a:defRPr sz="2000" b="1"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9"/>
        <p:cNvGrpSpPr/>
        <p:nvPr/>
      </p:nvGrpSpPr>
      <p:grpSpPr>
        <a:xfrm>
          <a:off x="0" y="0"/>
          <a:ext cx="0" cy="0"/>
          <a:chOff x="0" y="0"/>
          <a:chExt cx="0" cy="0"/>
        </a:xfrm>
      </p:grpSpPr>
      <p:sp>
        <p:nvSpPr>
          <p:cNvPr id="10" name="Google Shape;10;p20"/>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 name="Google Shape;11;p20" descr="Toastmasters International"/>
          <p:cNvPicPr preferRelativeResize="0"/>
          <p:nvPr/>
        </p:nvPicPr>
        <p:blipFill rotWithShape="1">
          <a:blip r:embed="rId20">
            <a:alphaModFix/>
          </a:blip>
          <a:srcRect/>
          <a:stretch/>
        </p:blipFill>
        <p:spPr>
          <a:xfrm>
            <a:off x="313559" y="6316627"/>
            <a:ext cx="1773873" cy="404848"/>
          </a:xfrm>
          <a:prstGeom prst="rect">
            <a:avLst/>
          </a:prstGeom>
          <a:noFill/>
          <a:ln>
            <a:noFill/>
          </a:ln>
        </p:spPr>
      </p:pic>
      <p:sp>
        <p:nvSpPr>
          <p:cNvPr id="12" name="Google Shape;12;p20"/>
          <p:cNvSpPr txBox="1">
            <a:spLocks noGrp="1"/>
          </p:cNvSpPr>
          <p:nvPr>
            <p:ph type="body" idx="1"/>
          </p:nvPr>
        </p:nvSpPr>
        <p:spPr>
          <a:xfrm>
            <a:off x="272316" y="1598532"/>
            <a:ext cx="11647368" cy="426958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33333"/>
              </a:buClr>
              <a:buSzPts val="3600"/>
              <a:buFont typeface="Arial"/>
              <a:buNone/>
              <a:defRPr sz="3600" b="1" i="0" u="none" strike="noStrike" cap="none">
                <a:solidFill>
                  <a:srgbClr val="33333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 name="Google Shape;15;p20"/>
          <p:cNvCxnSpPr/>
          <p:nvPr/>
        </p:nvCxnSpPr>
        <p:spPr>
          <a:xfrm>
            <a:off x="406400" y="989880"/>
            <a:ext cx="711200" cy="0"/>
          </a:xfrm>
          <a:prstGeom prst="straightConnector1">
            <a:avLst/>
          </a:prstGeom>
          <a:noFill/>
          <a:ln w="28575" cap="flat" cmpd="sng">
            <a:solidFill>
              <a:srgbClr val="800000"/>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7440">
          <p15:clr>
            <a:srgbClr val="F26B43"/>
          </p15:clr>
        </p15:guide>
        <p15:guide id="4" orient="horz" pos="264">
          <p15:clr>
            <a:srgbClr val="F26B43"/>
          </p15:clr>
        </p15:guide>
        <p15:guide id="5" pos="3840">
          <p15:clr>
            <a:srgbClr val="F26B43"/>
          </p15:clr>
        </p15:guide>
        <p15:guide id="6" orient="horz" pos="1008">
          <p15:clr>
            <a:srgbClr val="F26B43"/>
          </p15:clr>
        </p15:guide>
        <p15:guide id="7" pos="168">
          <p15:clr>
            <a:srgbClr val="F26B43"/>
          </p15:clr>
        </p15:guide>
        <p15:guide id="8" pos="7512">
          <p15:clr>
            <a:srgbClr val="F26B43"/>
          </p15:clr>
        </p15:guide>
        <p15:guide id="9" orient="horz" pos="3768">
          <p15:clr>
            <a:srgbClr val="F26B43"/>
          </p15:clr>
        </p15:guide>
        <p15:guide id="10" orient="horz"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zoom.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
          <p:cNvSpPr txBox="1">
            <a:spLocks noGrp="1"/>
          </p:cNvSpPr>
          <p:nvPr>
            <p:ph type="ctrTitle"/>
          </p:nvPr>
        </p:nvSpPr>
        <p:spPr>
          <a:xfrm>
            <a:off x="1524000" y="3200400"/>
            <a:ext cx="9144000" cy="73152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333333"/>
              </a:buClr>
              <a:buSzPct val="100000"/>
              <a:buNone/>
            </a:pPr>
            <a:r>
              <a:rPr lang="en-US"/>
              <a:t>Basic Zoom Set Up for Your Club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7602-F02E-1231-D07B-1A2365EA962A}"/>
              </a:ext>
            </a:extLst>
          </p:cNvPr>
          <p:cNvSpPr>
            <a:spLocks noGrp="1"/>
          </p:cNvSpPr>
          <p:nvPr>
            <p:ph type="title"/>
          </p:nvPr>
        </p:nvSpPr>
        <p:spPr/>
        <p:txBody>
          <a:bodyPr/>
          <a:lstStyle/>
          <a:p>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5E3B0074-4ACE-F5A2-0563-5B8FA288FA05}"/>
              </a:ext>
            </a:extLst>
          </p:cNvPr>
          <p:cNvPicPr>
            <a:picLocks noChangeAspect="1"/>
          </p:cNvPicPr>
          <p:nvPr/>
        </p:nvPicPr>
        <p:blipFill>
          <a:blip r:embed="rId3"/>
          <a:stretch>
            <a:fillRect/>
          </a:stretch>
        </p:blipFill>
        <p:spPr>
          <a:xfrm>
            <a:off x="2404599" y="-86678"/>
            <a:ext cx="7382802" cy="6249353"/>
          </a:xfrm>
          <a:prstGeom prst="rect">
            <a:avLst/>
          </a:prstGeom>
        </p:spPr>
      </p:pic>
    </p:spTree>
    <p:extLst>
      <p:ext uri="{BB962C8B-B14F-4D97-AF65-F5344CB8AC3E}">
        <p14:creationId xmlns:p14="http://schemas.microsoft.com/office/powerpoint/2010/main" val="200097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BD93-6733-4F33-D4D8-D13A022EAF09}"/>
              </a:ext>
            </a:extLst>
          </p:cNvPr>
          <p:cNvSpPr>
            <a:spLocks noGrp="1"/>
          </p:cNvSpPr>
          <p:nvPr>
            <p:ph type="title"/>
          </p:nvPr>
        </p:nvSpPr>
        <p:spPr/>
        <p:txBody>
          <a:bodyPr/>
          <a:lstStyle/>
          <a:p>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541043A2-6366-3DB8-BB81-5CC61D3F523B}"/>
              </a:ext>
            </a:extLst>
          </p:cNvPr>
          <p:cNvPicPr>
            <a:picLocks noChangeAspect="1"/>
          </p:cNvPicPr>
          <p:nvPr/>
        </p:nvPicPr>
        <p:blipFill>
          <a:blip r:embed="rId3"/>
          <a:stretch>
            <a:fillRect/>
          </a:stretch>
        </p:blipFill>
        <p:spPr>
          <a:xfrm>
            <a:off x="2590799" y="0"/>
            <a:ext cx="6701745" cy="6126798"/>
          </a:xfrm>
          <a:prstGeom prst="rect">
            <a:avLst/>
          </a:prstGeom>
        </p:spPr>
      </p:pic>
    </p:spTree>
    <p:extLst>
      <p:ext uri="{BB962C8B-B14F-4D97-AF65-F5344CB8AC3E}">
        <p14:creationId xmlns:p14="http://schemas.microsoft.com/office/powerpoint/2010/main" val="142376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01B3-E981-3224-0614-B7BFCB569775}"/>
              </a:ext>
            </a:extLst>
          </p:cNvPr>
          <p:cNvSpPr>
            <a:spLocks noGrp="1"/>
          </p:cNvSpPr>
          <p:nvPr>
            <p:ph type="title"/>
          </p:nvPr>
        </p:nvSpPr>
        <p:spPr/>
        <p:txBody>
          <a:bodyPr/>
          <a:lstStyle/>
          <a:p>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98476F32-0DA4-A6DA-0C63-0EEAD48F343B}"/>
              </a:ext>
            </a:extLst>
          </p:cNvPr>
          <p:cNvPicPr>
            <a:picLocks noChangeAspect="1"/>
          </p:cNvPicPr>
          <p:nvPr/>
        </p:nvPicPr>
        <p:blipFill>
          <a:blip r:embed="rId3"/>
          <a:stretch>
            <a:fillRect/>
          </a:stretch>
        </p:blipFill>
        <p:spPr>
          <a:xfrm>
            <a:off x="2981325" y="102552"/>
            <a:ext cx="5943600" cy="5928995"/>
          </a:xfrm>
          <a:prstGeom prst="rect">
            <a:avLst/>
          </a:prstGeom>
        </p:spPr>
      </p:pic>
    </p:spTree>
    <p:extLst>
      <p:ext uri="{BB962C8B-B14F-4D97-AF65-F5344CB8AC3E}">
        <p14:creationId xmlns:p14="http://schemas.microsoft.com/office/powerpoint/2010/main" val="411155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9CC399-6588-7A56-9F37-355146FA91B0}"/>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211CF7A6-0330-7B22-A5C9-197099116E85}"/>
              </a:ext>
            </a:extLst>
          </p:cNvPr>
          <p:cNvSpPr>
            <a:spLocks noGrp="1"/>
          </p:cNvSpPr>
          <p:nvPr>
            <p:ph type="body" idx="1"/>
          </p:nvPr>
        </p:nvSpPr>
        <p:spPr/>
        <p:txBody>
          <a:bodyPr/>
          <a:lstStyle/>
          <a:p>
            <a:r>
              <a:rPr lang="en-US" dirty="0"/>
              <a:t>Other functions</a:t>
            </a:r>
          </a:p>
          <a:p>
            <a:pPr lvl="1">
              <a:spcAft>
                <a:spcPts val="2400"/>
              </a:spcAft>
            </a:pPr>
            <a:r>
              <a:rPr lang="en-US" dirty="0"/>
              <a:t>Breakout room</a:t>
            </a:r>
          </a:p>
          <a:p>
            <a:pPr lvl="1">
              <a:spcAft>
                <a:spcPts val="2400"/>
              </a:spcAft>
            </a:pPr>
            <a:r>
              <a:rPr lang="en-US" dirty="0"/>
              <a:t>Virtual backgrounds</a:t>
            </a:r>
          </a:p>
          <a:p>
            <a:pPr lvl="1">
              <a:spcAft>
                <a:spcPts val="2400"/>
              </a:spcAft>
            </a:pPr>
            <a:r>
              <a:rPr lang="en-US" dirty="0"/>
              <a:t>Allow live streaming</a:t>
            </a:r>
          </a:p>
          <a:p>
            <a:pPr lvl="1">
              <a:spcAft>
                <a:spcPts val="2400"/>
              </a:spcAft>
            </a:pPr>
            <a:r>
              <a:rPr lang="en-US" dirty="0"/>
              <a:t>What to do when meeting cancelled</a:t>
            </a:r>
          </a:p>
        </p:txBody>
      </p:sp>
      <p:sp>
        <p:nvSpPr>
          <p:cNvPr id="6" name="Text Placeholder 5">
            <a:extLst>
              <a:ext uri="{FF2B5EF4-FFF2-40B4-BE49-F238E27FC236}">
                <a16:creationId xmlns:a16="http://schemas.microsoft.com/office/drawing/2014/main" id="{E95C808D-73BA-A7D9-CBAA-29E4E719CACC}"/>
              </a:ext>
            </a:extLst>
          </p:cNvPr>
          <p:cNvSpPr>
            <a:spLocks noGrp="1"/>
          </p:cNvSpPr>
          <p:nvPr>
            <p:ph type="body" idx="2"/>
          </p:nvPr>
        </p:nvSpPr>
        <p:spPr/>
        <p:txBody>
          <a:bodyPr/>
          <a:lstStyle/>
          <a:p>
            <a:endParaRPr lang="en-US"/>
          </a:p>
        </p:txBody>
      </p:sp>
      <p:pic>
        <p:nvPicPr>
          <p:cNvPr id="3" name="Picture 2" descr="Text&#10;&#10;Description automatically generated with medium confidence">
            <a:extLst>
              <a:ext uri="{FF2B5EF4-FFF2-40B4-BE49-F238E27FC236}">
                <a16:creationId xmlns:a16="http://schemas.microsoft.com/office/drawing/2014/main" id="{0433CDC8-B4D5-52F7-E0EE-6E6BF5059C08}"/>
              </a:ext>
            </a:extLst>
          </p:cNvPr>
          <p:cNvPicPr>
            <a:picLocks noChangeAspect="1"/>
          </p:cNvPicPr>
          <p:nvPr/>
        </p:nvPicPr>
        <p:blipFill>
          <a:blip r:embed="rId3"/>
          <a:stretch>
            <a:fillRect/>
          </a:stretch>
        </p:blipFill>
        <p:spPr>
          <a:xfrm>
            <a:off x="7242289" y="1147762"/>
            <a:ext cx="4082936" cy="4562475"/>
          </a:xfrm>
          <a:prstGeom prst="rect">
            <a:avLst/>
          </a:prstGeom>
        </p:spPr>
      </p:pic>
    </p:spTree>
    <p:extLst>
      <p:ext uri="{BB962C8B-B14F-4D97-AF65-F5344CB8AC3E}">
        <p14:creationId xmlns:p14="http://schemas.microsoft.com/office/powerpoint/2010/main" val="117310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7"/>
          <p:cNvSpPr txBox="1">
            <a:spLocks noGrp="1"/>
          </p:cNvSpPr>
          <p:nvPr>
            <p:ph type="title"/>
          </p:nvPr>
        </p:nvSpPr>
        <p:spPr>
          <a:xfrm>
            <a:off x="277934" y="295773"/>
            <a:ext cx="11647500" cy="64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Invite People to Your Meeting</a:t>
            </a:r>
            <a:endParaRPr/>
          </a:p>
        </p:txBody>
      </p:sp>
      <p:pic>
        <p:nvPicPr>
          <p:cNvPr id="213" name="Google Shape;213;p7"/>
          <p:cNvPicPr preferRelativeResize="0"/>
          <p:nvPr/>
        </p:nvPicPr>
        <p:blipFill rotWithShape="1">
          <a:blip r:embed="rId3">
            <a:alphaModFix/>
          </a:blip>
          <a:srcRect/>
          <a:stretch/>
        </p:blipFill>
        <p:spPr>
          <a:xfrm>
            <a:off x="1010425" y="1031925"/>
            <a:ext cx="10185099" cy="5089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8"/>
          <p:cNvSpPr txBox="1">
            <a:spLocks noGrp="1"/>
          </p:cNvSpPr>
          <p:nvPr>
            <p:ph type="title"/>
          </p:nvPr>
        </p:nvSpPr>
        <p:spPr>
          <a:xfrm>
            <a:off x="277934" y="295773"/>
            <a:ext cx="11647500" cy="64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Copying Invitation</a:t>
            </a:r>
            <a:endParaRPr/>
          </a:p>
        </p:txBody>
      </p:sp>
      <p:sp>
        <p:nvSpPr>
          <p:cNvPr id="220" name="Google Shape;220;p8"/>
          <p:cNvSpPr txBox="1">
            <a:spLocks noGrp="1"/>
          </p:cNvSpPr>
          <p:nvPr>
            <p:ph type="body" idx="1"/>
          </p:nvPr>
        </p:nvSpPr>
        <p:spPr>
          <a:xfrm>
            <a:off x="266700" y="1228400"/>
            <a:ext cx="7461600" cy="48462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1000"/>
              </a:spcBef>
              <a:spcAft>
                <a:spcPts val="0"/>
              </a:spcAft>
              <a:buSzPct val="106595"/>
              <a:buNone/>
            </a:pPr>
            <a:r>
              <a:rPr lang="en-US" sz="3555"/>
              <a:t>Crystal Cobb is inviting you to a scheduled Zoom meeting.</a:t>
            </a:r>
            <a:endParaRPr sz="3555"/>
          </a:p>
          <a:p>
            <a:pPr marL="0" lvl="0" indent="0" algn="l" rtl="0">
              <a:lnSpc>
                <a:spcPct val="90000"/>
              </a:lnSpc>
              <a:spcBef>
                <a:spcPts val="1000"/>
              </a:spcBef>
              <a:spcAft>
                <a:spcPts val="0"/>
              </a:spcAft>
              <a:buSzPct val="106595"/>
              <a:buNone/>
            </a:pPr>
            <a:r>
              <a:rPr lang="en-US" sz="3555">
                <a:highlight>
                  <a:srgbClr val="FFFF00"/>
                </a:highlight>
              </a:rPr>
              <a:t>Topic: Crystal's Zoom Test</a:t>
            </a:r>
            <a:endParaRPr sz="3555">
              <a:highlight>
                <a:srgbClr val="FFFF00"/>
              </a:highlight>
            </a:endParaRPr>
          </a:p>
          <a:p>
            <a:pPr marL="0" lvl="0" indent="0" algn="l" rtl="0">
              <a:lnSpc>
                <a:spcPct val="90000"/>
              </a:lnSpc>
              <a:spcBef>
                <a:spcPts val="1000"/>
              </a:spcBef>
              <a:spcAft>
                <a:spcPts val="0"/>
              </a:spcAft>
              <a:buSzPct val="106595"/>
              <a:buNone/>
            </a:pPr>
            <a:r>
              <a:rPr lang="en-US" sz="3555">
                <a:highlight>
                  <a:srgbClr val="FFFF00"/>
                </a:highlight>
              </a:rPr>
              <a:t>Time: Jun 4, 2022 09:00 PM Halifax</a:t>
            </a:r>
            <a:endParaRPr sz="3555">
              <a:highlight>
                <a:srgbClr val="FFFF00"/>
              </a:highlight>
            </a:endParaRPr>
          </a:p>
          <a:p>
            <a:pPr marL="0" lvl="0" indent="0" algn="l" rtl="0">
              <a:lnSpc>
                <a:spcPct val="90000"/>
              </a:lnSpc>
              <a:spcBef>
                <a:spcPts val="1000"/>
              </a:spcBef>
              <a:spcAft>
                <a:spcPts val="0"/>
              </a:spcAft>
              <a:buSzPct val="106595"/>
              <a:buNone/>
            </a:pPr>
            <a:r>
              <a:rPr lang="en-US" sz="3555">
                <a:highlight>
                  <a:srgbClr val="FFFF00"/>
                </a:highlight>
              </a:rPr>
              <a:t>   </a:t>
            </a:r>
            <a:endParaRPr sz="3555">
              <a:highlight>
                <a:srgbClr val="FFFF00"/>
              </a:highlight>
            </a:endParaRPr>
          </a:p>
          <a:p>
            <a:pPr marL="0" lvl="0" indent="0" algn="l" rtl="0">
              <a:lnSpc>
                <a:spcPct val="90000"/>
              </a:lnSpc>
              <a:spcBef>
                <a:spcPts val="1000"/>
              </a:spcBef>
              <a:spcAft>
                <a:spcPts val="0"/>
              </a:spcAft>
              <a:buSzPct val="106595"/>
              <a:buNone/>
            </a:pPr>
            <a:r>
              <a:rPr lang="en-US" sz="3555">
                <a:highlight>
                  <a:srgbClr val="FFFF00"/>
                </a:highlight>
              </a:rPr>
              <a:t>Join Zoom Meeting</a:t>
            </a:r>
            <a:endParaRPr sz="3555">
              <a:highlight>
                <a:srgbClr val="FFFF00"/>
              </a:highlight>
            </a:endParaRPr>
          </a:p>
          <a:p>
            <a:pPr marL="0" lvl="0" indent="0" algn="l" rtl="0">
              <a:lnSpc>
                <a:spcPct val="90000"/>
              </a:lnSpc>
              <a:spcBef>
                <a:spcPts val="1000"/>
              </a:spcBef>
              <a:spcAft>
                <a:spcPts val="0"/>
              </a:spcAft>
              <a:buSzPct val="106595"/>
              <a:buNone/>
            </a:pPr>
            <a:r>
              <a:rPr lang="en-US" sz="3555">
                <a:highlight>
                  <a:srgbClr val="FFFF00"/>
                </a:highlight>
              </a:rPr>
              <a:t>https://us02web.zoom.us/j/86528732959?pwd=c1RnYzdYS2UxblhaRk1VTC81d2tQdz09</a:t>
            </a:r>
            <a:endParaRPr sz="3555">
              <a:highlight>
                <a:srgbClr val="FFFF00"/>
              </a:highlight>
            </a:endParaRPr>
          </a:p>
          <a:p>
            <a:pPr marL="0" lvl="0" indent="0" algn="l" rtl="0">
              <a:lnSpc>
                <a:spcPct val="90000"/>
              </a:lnSpc>
              <a:spcBef>
                <a:spcPts val="1000"/>
              </a:spcBef>
              <a:spcAft>
                <a:spcPts val="0"/>
              </a:spcAft>
              <a:buSzPct val="106595"/>
              <a:buNone/>
            </a:pPr>
            <a:endParaRPr sz="3555"/>
          </a:p>
          <a:p>
            <a:pPr marL="0" lvl="0" indent="0" algn="l" rtl="0">
              <a:lnSpc>
                <a:spcPct val="90000"/>
              </a:lnSpc>
              <a:spcBef>
                <a:spcPts val="1000"/>
              </a:spcBef>
              <a:spcAft>
                <a:spcPts val="0"/>
              </a:spcAft>
              <a:buSzPct val="106595"/>
              <a:buNone/>
            </a:pPr>
            <a:r>
              <a:rPr lang="en-US" sz="3555">
                <a:highlight>
                  <a:srgbClr val="FFFF00"/>
                </a:highlight>
              </a:rPr>
              <a:t>Meeting ID: 865 2873 2959</a:t>
            </a:r>
            <a:endParaRPr sz="3555">
              <a:highlight>
                <a:srgbClr val="FFFF00"/>
              </a:highlight>
            </a:endParaRPr>
          </a:p>
          <a:p>
            <a:pPr marL="0" lvl="0" indent="0" algn="l" rtl="0">
              <a:lnSpc>
                <a:spcPct val="90000"/>
              </a:lnSpc>
              <a:spcBef>
                <a:spcPts val="1000"/>
              </a:spcBef>
              <a:spcAft>
                <a:spcPts val="0"/>
              </a:spcAft>
              <a:buSzPct val="106595"/>
              <a:buNone/>
            </a:pPr>
            <a:r>
              <a:rPr lang="en-US" sz="3555">
                <a:highlight>
                  <a:srgbClr val="FFFF00"/>
                </a:highlight>
              </a:rPr>
              <a:t>Passcode: 621483</a:t>
            </a:r>
            <a:endParaRPr sz="3555">
              <a:highlight>
                <a:srgbClr val="FFFF00"/>
              </a:highlight>
            </a:endParaRPr>
          </a:p>
          <a:p>
            <a:pPr marL="0" lvl="0" indent="0" algn="l" rtl="0">
              <a:lnSpc>
                <a:spcPct val="90000"/>
              </a:lnSpc>
              <a:spcBef>
                <a:spcPts val="1000"/>
              </a:spcBef>
              <a:spcAft>
                <a:spcPts val="0"/>
              </a:spcAft>
              <a:buSzPct val="95814"/>
              <a:buNone/>
            </a:pPr>
            <a:endParaRPr sz="3955"/>
          </a:p>
          <a:p>
            <a:pPr marL="0" lvl="0" indent="0" algn="l" rtl="0">
              <a:lnSpc>
                <a:spcPct val="90000"/>
              </a:lnSpc>
              <a:spcBef>
                <a:spcPts val="1000"/>
              </a:spcBef>
              <a:spcAft>
                <a:spcPts val="0"/>
              </a:spcAft>
              <a:buSzPct val="106595"/>
              <a:buNone/>
            </a:pPr>
            <a:r>
              <a:rPr lang="en-US" sz="3555"/>
              <a:t>  </a:t>
            </a:r>
            <a:endParaRPr sz="3555"/>
          </a:p>
          <a:p>
            <a:pPr marL="0" lvl="0" indent="0" algn="l" rtl="0">
              <a:lnSpc>
                <a:spcPct val="90000"/>
              </a:lnSpc>
              <a:spcBef>
                <a:spcPts val="1000"/>
              </a:spcBef>
              <a:spcAft>
                <a:spcPts val="0"/>
              </a:spcAft>
              <a:buSzPct val="106595"/>
              <a:buNone/>
            </a:pPr>
            <a:r>
              <a:rPr lang="en-US" sz="3555">
                <a:highlight>
                  <a:srgbClr val="FFFF00"/>
                </a:highlight>
              </a:rPr>
              <a:t>Find your local number: https://us02web.zoom.us/u/kwkvXskI9</a:t>
            </a:r>
            <a:endParaRPr sz="3555">
              <a:highlight>
                <a:srgbClr val="FFFF00"/>
              </a:highlight>
            </a:endParaRPr>
          </a:p>
          <a:p>
            <a:pPr marL="0" lvl="0" indent="0" algn="l" rtl="0">
              <a:lnSpc>
                <a:spcPct val="90000"/>
              </a:lnSpc>
              <a:spcBef>
                <a:spcPts val="1000"/>
              </a:spcBef>
              <a:spcAft>
                <a:spcPts val="0"/>
              </a:spcAft>
              <a:buSzPct val="135338"/>
              <a:buNone/>
            </a:pPr>
            <a:endParaRPr/>
          </a:p>
          <a:p>
            <a:pPr marL="0" lvl="0" indent="0" algn="l" rtl="0">
              <a:lnSpc>
                <a:spcPct val="90000"/>
              </a:lnSpc>
              <a:spcBef>
                <a:spcPts val="1000"/>
              </a:spcBef>
              <a:spcAft>
                <a:spcPts val="0"/>
              </a:spcAft>
              <a:buSzPct val="135338"/>
              <a:buNone/>
            </a:pPr>
            <a:endParaRPr/>
          </a:p>
        </p:txBody>
      </p:sp>
      <p:sp>
        <p:nvSpPr>
          <p:cNvPr id="221" name="Google Shape;221;p8"/>
          <p:cNvSpPr txBox="1"/>
          <p:nvPr/>
        </p:nvSpPr>
        <p:spPr>
          <a:xfrm>
            <a:off x="7696450" y="1666125"/>
            <a:ext cx="4321200" cy="21549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It is important to edit the invitation before sending it so that it is clear and concise. </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Always include the Meeting ID &amp; Password</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Find Your Local Number for phone connections</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945083-6AAE-A6DF-7C12-D457280EB96C}"/>
              </a:ext>
            </a:extLst>
          </p:cNvPr>
          <p:cNvSpPr>
            <a:spLocks noGrp="1"/>
          </p:cNvSpPr>
          <p:nvPr>
            <p:ph type="title"/>
          </p:nvPr>
        </p:nvSpPr>
        <p:spPr/>
        <p:txBody>
          <a:bodyPr/>
          <a:lstStyle/>
          <a:p>
            <a:r>
              <a:rPr lang="en-US" dirty="0"/>
              <a:t>Next Steps</a:t>
            </a:r>
          </a:p>
        </p:txBody>
      </p:sp>
      <p:sp>
        <p:nvSpPr>
          <p:cNvPr id="6" name="Text Placeholder 5">
            <a:extLst>
              <a:ext uri="{FF2B5EF4-FFF2-40B4-BE49-F238E27FC236}">
                <a16:creationId xmlns:a16="http://schemas.microsoft.com/office/drawing/2014/main" id="{38CABD4A-1A09-4725-B1B9-87ECA93AB63D}"/>
              </a:ext>
            </a:extLst>
          </p:cNvPr>
          <p:cNvSpPr>
            <a:spLocks noGrp="1"/>
          </p:cNvSpPr>
          <p:nvPr>
            <p:ph type="body" idx="1"/>
          </p:nvPr>
        </p:nvSpPr>
        <p:spPr/>
        <p:txBody>
          <a:bodyPr/>
          <a:lstStyle/>
          <a:p>
            <a:r>
              <a:rPr lang="en-US" dirty="0"/>
              <a:t>Buy your account</a:t>
            </a:r>
          </a:p>
          <a:p>
            <a:r>
              <a:rPr lang="en-US" dirty="0"/>
              <a:t>Go through all the settings to see what’s available</a:t>
            </a:r>
          </a:p>
          <a:p>
            <a:r>
              <a:rPr lang="en-US" dirty="0"/>
              <a:t>Set it up as you think appropriate</a:t>
            </a:r>
          </a:p>
          <a:p>
            <a:r>
              <a:rPr lang="en-US" dirty="0"/>
              <a:t>Need help?</a:t>
            </a:r>
          </a:p>
          <a:p>
            <a:pPr lvl="1"/>
            <a:r>
              <a:rPr lang="en-US" dirty="0"/>
              <a:t>See if a member has experience setting up Zoom</a:t>
            </a:r>
          </a:p>
          <a:p>
            <a:pPr lvl="1"/>
            <a:r>
              <a:rPr lang="en-US" dirty="0"/>
              <a:t>Check with your Area Director</a:t>
            </a:r>
          </a:p>
          <a:p>
            <a:pPr lvl="1"/>
            <a:r>
              <a:rPr lang="en-US" dirty="0"/>
              <a:t>Check with your Division Director</a:t>
            </a:r>
          </a:p>
          <a:p>
            <a:pPr lvl="1"/>
            <a:r>
              <a:rPr lang="en-US" dirty="0"/>
              <a:t>And, if you still need help, check with Program Quality Director</a:t>
            </a:r>
          </a:p>
        </p:txBody>
      </p:sp>
    </p:spTree>
    <p:extLst>
      <p:ext uri="{BB962C8B-B14F-4D97-AF65-F5344CB8AC3E}">
        <p14:creationId xmlns:p14="http://schemas.microsoft.com/office/powerpoint/2010/main" val="287707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txBox="1">
            <a:spLocks noGrp="1"/>
          </p:cNvSpPr>
          <p:nvPr>
            <p:ph type="title"/>
          </p:nvPr>
        </p:nvSpPr>
        <p:spPr>
          <a:xfrm>
            <a:off x="277934" y="295773"/>
            <a:ext cx="11647500" cy="64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Zoom Account</a:t>
            </a:r>
            <a:endParaRPr/>
          </a:p>
        </p:txBody>
      </p:sp>
      <p:sp>
        <p:nvSpPr>
          <p:cNvPr id="177" name="Google Shape;177;p2"/>
          <p:cNvSpPr txBox="1">
            <a:spLocks noGrp="1"/>
          </p:cNvSpPr>
          <p:nvPr>
            <p:ph type="body" idx="1"/>
          </p:nvPr>
        </p:nvSpPr>
        <p:spPr>
          <a:xfrm>
            <a:off x="277925" y="1535075"/>
            <a:ext cx="4150800" cy="43323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u="sng">
                <a:solidFill>
                  <a:schemeClr val="hlink"/>
                </a:solidFill>
                <a:hlinkClick r:id="rId3"/>
              </a:rPr>
              <a:t>www.zoom.us</a:t>
            </a:r>
            <a:r>
              <a:rPr lang="en-US"/>
              <a:t> - purchase an account for your club</a:t>
            </a:r>
            <a:br>
              <a:rPr lang="en-US"/>
            </a:br>
            <a:endParaRPr/>
          </a:p>
          <a:p>
            <a:pPr marL="457200" lvl="0" indent="-342900" algn="l" rtl="0">
              <a:lnSpc>
                <a:spcPct val="90000"/>
              </a:lnSpc>
              <a:spcBef>
                <a:spcPts val="0"/>
              </a:spcBef>
              <a:spcAft>
                <a:spcPts val="0"/>
              </a:spcAft>
              <a:buSzPts val="1800"/>
              <a:buChar char="•"/>
            </a:pPr>
            <a:r>
              <a:rPr lang="en-US"/>
              <a:t>Best value is yearly subscription (note this is showing in Canadian dollars for this example)</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a:p>
        </p:txBody>
      </p:sp>
      <p:pic>
        <p:nvPicPr>
          <p:cNvPr id="178" name="Google Shape;178;p2"/>
          <p:cNvPicPr preferRelativeResize="0"/>
          <p:nvPr/>
        </p:nvPicPr>
        <p:blipFill rotWithShape="1">
          <a:blip r:embed="rId4">
            <a:alphaModFix/>
          </a:blip>
          <a:srcRect/>
          <a:stretch/>
        </p:blipFill>
        <p:spPr>
          <a:xfrm>
            <a:off x="4650650" y="419100"/>
            <a:ext cx="7274776" cy="55625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
          <p:cNvSpPr txBox="1">
            <a:spLocks noGrp="1"/>
          </p:cNvSpPr>
          <p:nvPr>
            <p:ph type="title"/>
          </p:nvPr>
        </p:nvSpPr>
        <p:spPr>
          <a:xfrm>
            <a:off x="472975" y="193475"/>
            <a:ext cx="8166600" cy="709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3600"/>
              <a:buNone/>
            </a:pPr>
            <a:r>
              <a:rPr lang="en-US" sz="4000"/>
              <a:t>Sign In</a:t>
            </a:r>
            <a:endParaRPr sz="4000"/>
          </a:p>
        </p:txBody>
      </p:sp>
      <p:pic>
        <p:nvPicPr>
          <p:cNvPr id="184" name="Google Shape;184;p3"/>
          <p:cNvPicPr preferRelativeResize="0"/>
          <p:nvPr/>
        </p:nvPicPr>
        <p:blipFill rotWithShape="1">
          <a:blip r:embed="rId3">
            <a:alphaModFix/>
          </a:blip>
          <a:srcRect/>
          <a:stretch/>
        </p:blipFill>
        <p:spPr>
          <a:xfrm>
            <a:off x="1929758" y="1809058"/>
            <a:ext cx="7933200" cy="36614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277934" y="295773"/>
            <a:ext cx="11647500" cy="64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Meetings Page</a:t>
            </a:r>
            <a:endParaRPr/>
          </a:p>
        </p:txBody>
      </p:sp>
      <p:sp>
        <p:nvSpPr>
          <p:cNvPr id="191" name="Google Shape;191;p4"/>
          <p:cNvSpPr txBox="1">
            <a:spLocks noGrp="1"/>
          </p:cNvSpPr>
          <p:nvPr>
            <p:ph type="body" idx="1"/>
          </p:nvPr>
        </p:nvSpPr>
        <p:spPr>
          <a:xfrm>
            <a:off x="277925" y="3278502"/>
            <a:ext cx="5641800" cy="2589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pic>
        <p:nvPicPr>
          <p:cNvPr id="192" name="Google Shape;192;p4"/>
          <p:cNvPicPr preferRelativeResize="0"/>
          <p:nvPr/>
        </p:nvPicPr>
        <p:blipFill rotWithShape="1">
          <a:blip r:embed="rId3">
            <a:alphaModFix/>
          </a:blip>
          <a:srcRect/>
          <a:stretch/>
        </p:blipFill>
        <p:spPr>
          <a:xfrm>
            <a:off x="296563" y="1192439"/>
            <a:ext cx="11598874" cy="44731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Setting Up Your Meeting(s)</a:t>
            </a:r>
            <a:endParaRPr/>
          </a:p>
        </p:txBody>
      </p:sp>
      <p:pic>
        <p:nvPicPr>
          <p:cNvPr id="199" name="Google Shape;199;p5"/>
          <p:cNvPicPr preferRelativeResize="0"/>
          <p:nvPr/>
        </p:nvPicPr>
        <p:blipFill rotWithShape="1">
          <a:blip r:embed="rId3">
            <a:alphaModFix/>
          </a:blip>
          <a:srcRect/>
          <a:stretch/>
        </p:blipFill>
        <p:spPr>
          <a:xfrm>
            <a:off x="1345575" y="786425"/>
            <a:ext cx="9382149" cy="539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6"/>
          <p:cNvSpPr txBox="1">
            <a:spLocks noGrp="1"/>
          </p:cNvSpPr>
          <p:nvPr>
            <p:ph type="title"/>
          </p:nvPr>
        </p:nvSpPr>
        <p:spPr>
          <a:xfrm>
            <a:off x="277934" y="295773"/>
            <a:ext cx="11647500" cy="64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Recurring Meetings</a:t>
            </a:r>
            <a:endParaRPr/>
          </a:p>
        </p:txBody>
      </p:sp>
      <p:pic>
        <p:nvPicPr>
          <p:cNvPr id="206" name="Google Shape;206;p6"/>
          <p:cNvPicPr preferRelativeResize="0"/>
          <p:nvPr/>
        </p:nvPicPr>
        <p:blipFill rotWithShape="1">
          <a:blip r:embed="rId3">
            <a:alphaModFix/>
          </a:blip>
          <a:srcRect/>
          <a:stretch/>
        </p:blipFill>
        <p:spPr>
          <a:xfrm>
            <a:off x="1077600" y="1344626"/>
            <a:ext cx="10048150" cy="403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840624-3032-50CF-48C4-1C244DBD4529}"/>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6821EB3E-C835-6763-0909-C9E78CD38736}"/>
              </a:ext>
            </a:extLst>
          </p:cNvPr>
          <p:cNvPicPr>
            <a:picLocks noChangeAspect="1"/>
          </p:cNvPicPr>
          <p:nvPr/>
        </p:nvPicPr>
        <p:blipFill>
          <a:blip r:embed="rId3"/>
          <a:stretch>
            <a:fillRect/>
          </a:stretch>
        </p:blipFill>
        <p:spPr>
          <a:xfrm>
            <a:off x="761470" y="293875"/>
            <a:ext cx="10173229" cy="5712856"/>
          </a:xfrm>
          <a:prstGeom prst="rect">
            <a:avLst/>
          </a:prstGeom>
        </p:spPr>
      </p:pic>
    </p:spTree>
    <p:extLst>
      <p:ext uri="{BB962C8B-B14F-4D97-AF65-F5344CB8AC3E}">
        <p14:creationId xmlns:p14="http://schemas.microsoft.com/office/powerpoint/2010/main" val="224270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840624-3032-50CF-48C4-1C244DBD452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B5CDDB0-6C9D-C821-4266-0C5BBFBE3FDF}"/>
              </a:ext>
            </a:extLst>
          </p:cNvPr>
          <p:cNvPicPr>
            <a:picLocks noChangeAspect="1"/>
          </p:cNvPicPr>
          <p:nvPr/>
        </p:nvPicPr>
        <p:blipFill>
          <a:blip r:embed="rId3"/>
          <a:stretch>
            <a:fillRect/>
          </a:stretch>
        </p:blipFill>
        <p:spPr>
          <a:xfrm>
            <a:off x="2876353" y="0"/>
            <a:ext cx="4505522" cy="5966771"/>
          </a:xfrm>
          <a:prstGeom prst="rect">
            <a:avLst/>
          </a:prstGeom>
        </p:spPr>
      </p:pic>
    </p:spTree>
    <p:extLst>
      <p:ext uri="{BB962C8B-B14F-4D97-AF65-F5344CB8AC3E}">
        <p14:creationId xmlns:p14="http://schemas.microsoft.com/office/powerpoint/2010/main" val="133239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840624-3032-50CF-48C4-1C244DBD4529}"/>
              </a:ext>
            </a:extLst>
          </p:cNvPr>
          <p:cNvSpPr>
            <a:spLocks noGrp="1"/>
          </p:cNvSpPr>
          <p:nvPr>
            <p:ph type="title"/>
          </p:nvPr>
        </p:nvSpPr>
        <p:spPr/>
        <p:txBody>
          <a:bodyPr/>
          <a:lstStyle/>
          <a:p>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E49DC583-9E59-F966-E095-DEAF872B81F4}"/>
              </a:ext>
            </a:extLst>
          </p:cNvPr>
          <p:cNvPicPr>
            <a:picLocks noChangeAspect="1"/>
          </p:cNvPicPr>
          <p:nvPr/>
        </p:nvPicPr>
        <p:blipFill>
          <a:blip r:embed="rId3"/>
          <a:stretch>
            <a:fillRect/>
          </a:stretch>
        </p:blipFill>
        <p:spPr>
          <a:xfrm>
            <a:off x="277934" y="1557972"/>
            <a:ext cx="11222173" cy="2137728"/>
          </a:xfrm>
          <a:prstGeom prst="rect">
            <a:avLst/>
          </a:prstGeom>
        </p:spPr>
      </p:pic>
    </p:spTree>
    <p:extLst>
      <p:ext uri="{BB962C8B-B14F-4D97-AF65-F5344CB8AC3E}">
        <p14:creationId xmlns:p14="http://schemas.microsoft.com/office/powerpoint/2010/main" val="1963820574"/>
      </p:ext>
    </p:extLst>
  </p:cSld>
  <p:clrMapOvr>
    <a:masterClrMapping/>
  </p:clrMapOvr>
</p:sld>
</file>

<file path=ppt/theme/theme1.xml><?xml version="1.0" encoding="utf-8"?>
<a:theme xmlns:a="http://schemas.openxmlformats.org/drawingml/2006/main" name="Toastmasters Theme Light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1945</Words>
  <Application>Microsoft Office PowerPoint</Application>
  <PresentationFormat>Widescreen</PresentationFormat>
  <Paragraphs>91</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Open Sans</vt:lpstr>
      <vt:lpstr>Open Sans SemiBold</vt:lpstr>
      <vt:lpstr>Calibri</vt:lpstr>
      <vt:lpstr>Toastmasters Theme Light Mode</vt:lpstr>
      <vt:lpstr>Basic Zoom Set Up for Your Club</vt:lpstr>
      <vt:lpstr>Zoom Account</vt:lpstr>
      <vt:lpstr>Sign In</vt:lpstr>
      <vt:lpstr>Meetings Page</vt:lpstr>
      <vt:lpstr>Setting Up Your Meeting(s)</vt:lpstr>
      <vt:lpstr>Recurring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Invite People to Your Meeting</vt:lpstr>
      <vt:lpstr>Copying Invitation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Zoom Set Up for Your Club</dc:title>
  <dc:creator>Heather Perkins</dc:creator>
  <cp:lastModifiedBy>Heather</cp:lastModifiedBy>
  <cp:revision>2</cp:revision>
  <dcterms:modified xsi:type="dcterms:W3CDTF">2022-06-07T00:48:31Z</dcterms:modified>
</cp:coreProperties>
</file>