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7" r:id="rId3"/>
    <p:sldMasterId id="214748371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Lst>
  <p:sldSz cy="6858000" cx="12192000"/>
  <p:notesSz cx="6858000" cy="9144000"/>
  <p:embeddedFontLst>
    <p:embeddedFont>
      <p:font typeface="Open Sans Light"/>
      <p:regular r:id="rId62"/>
      <p:bold r:id="rId63"/>
      <p:italic r:id="rId64"/>
      <p:boldItalic r:id="rId65"/>
    </p:embeddedFont>
    <p:embeddedFont>
      <p:font typeface="Open Sans"/>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OpenSansLight-regular.fntdata"/><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OpenSansLight-italic.fntdata"/><Relationship Id="rId63" Type="http://schemas.openxmlformats.org/officeDocument/2006/relationships/font" Target="fonts/OpenSansLight-bold.fntdata"/><Relationship Id="rId22" Type="http://schemas.openxmlformats.org/officeDocument/2006/relationships/slide" Target="slides/slide17.xml"/><Relationship Id="rId66" Type="http://schemas.openxmlformats.org/officeDocument/2006/relationships/font" Target="fonts/OpenSans-regular.fntdata"/><Relationship Id="rId21" Type="http://schemas.openxmlformats.org/officeDocument/2006/relationships/slide" Target="slides/slide16.xml"/><Relationship Id="rId65" Type="http://schemas.openxmlformats.org/officeDocument/2006/relationships/font" Target="fonts/OpenSansLight-boldItalic.fntdata"/><Relationship Id="rId24" Type="http://schemas.openxmlformats.org/officeDocument/2006/relationships/slide" Target="slides/slide19.xml"/><Relationship Id="rId68" Type="http://schemas.openxmlformats.org/officeDocument/2006/relationships/font" Target="fonts/OpenSans-italic.fntdata"/><Relationship Id="rId23" Type="http://schemas.openxmlformats.org/officeDocument/2006/relationships/slide" Target="slides/slide18.xml"/><Relationship Id="rId67" Type="http://schemas.openxmlformats.org/officeDocument/2006/relationships/font" Target="fonts/OpenSans-bold.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OpenSans-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f0c3c0cb99_1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g2f0c3c0cb99_1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g2f0c3c0cb99_1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f0a41dbd8c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2f0a41dbd8c_0_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g2f0a41dbd8c_0_5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ef8f27db2c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2ef8f27db2c_0_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g2ef8f27db2c_0_1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f0c3c0cb99_1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2f0c3c0cb99_1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g2f0c3c0cb99_1_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f0bad8c084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g2f0bad8c084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g2f0bad8c084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f0a41dbd8c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2f0a41dbd8c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g2f0a41dbd8c_0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ef8f27db2c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g2ef8f27db2c_0_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g2ef8f27db2c_0_1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f1f8971367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2f1f8971367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1" name="Google Shape;521;g2f1f8971367_0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f0bad8c084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2f0bad8c084_0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g2f0bad8c084_0_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f1f8971367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f1f8971367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g2f1f8971367_0_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f0a41dbd8c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f0a41dbd8c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g2f0a41dbd8c_0_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f0a41dbd8c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g2f0a41dbd8c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g2f0a41dbd8c_0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ef8f27db2c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g2ef8f27db2c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g2ef8f27db2c_0_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ef8f27db2c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g2ef8f27db2c_0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g2ef8f27db2c_0_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ef8f27db2c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g2ef8f27db2c_0_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g2ef8f27db2c_0_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ef8f27db2c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g2ef8f27db2c_0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g2ef8f27db2c_0_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ef8f27db2c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g2ef8f27db2c_0_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g2ef8f27db2c_0_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f0bad8c084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g2f0bad8c084_0_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6" name="Google Shape;606;g2f0bad8c084_0_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f0d67daa41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2f0d67daa41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g2f0d67daa41_0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f1f8971367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2f1f8971367_0_9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g2f1f8971367_0_9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2f1f8971367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g2f1f8971367_0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9" name="Google Shape;629;g2f1f8971367_0_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f1f8971367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f1f8971367_0_10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g2f1f8971367_0_10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f1f8971367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g2f1f8971367_0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5" name="Google Shape;645;g2f1f8971367_0_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f1f8971367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2f1f8971367_0_1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g2f1f8971367_0_1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f1f8971367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0" name="Google Shape;660;g2f1f8971367_0_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1" name="Google Shape;661;g2f1f8971367_0_1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f1f8971367_0_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2f1f8971367_0_1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0" name="Google Shape;670;g2f1f8971367_0_1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f1f8971367_0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g2f1f8971367_0_1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7" name="Google Shape;677;g2f1f8971367_0_1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f1f8971367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2f1f8971367_0_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g2f1f8971367_0_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f1f8971367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g2f1f8971367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3" name="Google Shape;693;g2f1f8971367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2f0a41dbd8c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2f0a41dbd8c_0_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g2f0a41dbd8c_0_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ef8f27db2c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g2ef8f27db2c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9" name="Google Shape;709;g2ef8f27db2c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f0a41dbd8c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2f0a41dbd8c_0_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8" name="Google Shape;718;g2f0a41dbd8c_0_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ef8f27db2c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g2ef8f27db2c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5" name="Google Shape;725;g2ef8f27db2c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2f1f8971367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2f1f8971367_0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4" name="Google Shape;734;g2f1f8971367_0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2f1f8971367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g2f1f8971367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g2f1f8971367_0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f1f8971367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g2f1f8971367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0" name="Google Shape;750;g2f1f8971367_0_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2f0bad8c084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2f0bad8c084_0_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9" name="Google Shape;759;g2f0bad8c084_0_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2f0bad8c084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g2f0bad8c084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6" name="Google Shape;766;g2f0bad8c084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f1f8971367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4" name="Google Shape;774;g2f1f8971367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5" name="Google Shape;775;g2f1f8971367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2f1f8971367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g2f1f8971367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4" name="Google Shape;784;g2f1f8971367_0_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2ef8f27db2c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g2ef8f27db2c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3" name="Google Shape;793;g2ef8f27db2c_0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f1f8971367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f1f8971367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g2f1f8971367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f0bad8c084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1" name="Google Shape;801;g2f0bad8c084_0_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2" name="Google Shape;802;g2f0bad8c084_0_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f0a41dbd8c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2f0a41dbd8c_0_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1" name="Google Shape;811;g2f0a41dbd8c_0_8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ef8f27db2c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7" name="Google Shape;817;g2ef8f27db2c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8" name="Google Shape;818;g2ef8f27db2c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2f0bad8c084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6" name="Google Shape;826;g2f0bad8c084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7" name="Google Shape;827;g2f0bad8c084_0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2ef9092e134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g2ef9092e134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6" name="Google Shape;836;g2ef9092e134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2f1f8971367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g2f1f8971367_0_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5" name="Google Shape;845;g2f1f8971367_0_1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2f079f9930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3" name="Google Shape;853;g2f079f9930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4" name="Google Shape;854;g2f079f9930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f1f8971367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g2f1f8971367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g2f1f8971367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f1f8971367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g2f1f8971367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g2f1f8971367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f0f2df89b8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f0f2df89b8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g2f0f2df89b8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f0f2df89b8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g2f0f2df89b8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g2f0f2df89b8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lank Slide" showMasterSp="0">
  <p:cSld name="Divider Blank Slide">
    <p:bg>
      <p:bgPr>
        <a:blipFill>
          <a:blip r:embed="rId2">
            <a:alphaModFix/>
          </a:blip>
          <a:stretch>
            <a:fillRect/>
          </a:stretch>
        </a:blipFill>
      </p:bgPr>
    </p:bg>
    <p:spTree>
      <p:nvGrpSpPr>
        <p:cNvPr id="15"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Photo Slide">
  <p:cSld name="Title Text and Photo Slide">
    <p:spTree>
      <p:nvGrpSpPr>
        <p:cNvPr id="61" name="Shape 61"/>
        <p:cNvGrpSpPr/>
        <p:nvPr/>
      </p:nvGrpSpPr>
      <p:grpSpPr>
        <a:xfrm>
          <a:off x="0" y="0"/>
          <a:ext cx="0" cy="0"/>
          <a:chOff x="0" y="0"/>
          <a:chExt cx="0" cy="0"/>
        </a:xfrm>
      </p:grpSpPr>
      <p:sp>
        <p:nvSpPr>
          <p:cNvPr id="62" name="Google Shape;62;p11"/>
          <p:cNvSpPr txBox="1"/>
          <p:nvPr>
            <p:ph type="title"/>
          </p:nvPr>
        </p:nvSpPr>
        <p:spPr>
          <a:xfrm>
            <a:off x="277934" y="295773"/>
            <a:ext cx="549827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1"/>
          <p:cNvSpPr txBox="1"/>
          <p:nvPr>
            <p:ph idx="1" type="body"/>
          </p:nvPr>
        </p:nvSpPr>
        <p:spPr>
          <a:xfrm>
            <a:off x="277934" y="1535080"/>
            <a:ext cx="5498276" cy="43323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sz="28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11"/>
          <p:cNvSpPr/>
          <p:nvPr>
            <p:ph idx="2" type="pic"/>
          </p:nvPr>
        </p:nvSpPr>
        <p:spPr>
          <a:xfrm>
            <a:off x="6096000" y="0"/>
            <a:ext cx="6099048" cy="6211229"/>
          </a:xfrm>
          <a:prstGeom prst="rect">
            <a:avLst/>
          </a:prstGeom>
          <a:noFill/>
          <a:ln>
            <a:noFill/>
          </a:ln>
        </p:spPr>
      </p:sp>
      <p:sp>
        <p:nvSpPr>
          <p:cNvPr id="65" name="Google Shape;65;p11"/>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line Title Text and Photo Slide" showMasterSp="0">
  <p:cSld name="Multiline Title Text and Photo Slide">
    <p:spTree>
      <p:nvGrpSpPr>
        <p:cNvPr id="66" name="Shape 66"/>
        <p:cNvGrpSpPr/>
        <p:nvPr/>
      </p:nvGrpSpPr>
      <p:grpSpPr>
        <a:xfrm>
          <a:off x="0" y="0"/>
          <a:ext cx="0" cy="0"/>
          <a:chOff x="0" y="0"/>
          <a:chExt cx="0" cy="0"/>
        </a:xfrm>
      </p:grpSpPr>
      <p:sp>
        <p:nvSpPr>
          <p:cNvPr id="67" name="Google Shape;67;p12"/>
          <p:cNvSpPr txBox="1"/>
          <p:nvPr>
            <p:ph type="title"/>
          </p:nvPr>
        </p:nvSpPr>
        <p:spPr>
          <a:xfrm>
            <a:off x="277934" y="295773"/>
            <a:ext cx="5498276"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12"/>
          <p:cNvSpPr txBox="1"/>
          <p:nvPr>
            <p:ph idx="1" type="body"/>
          </p:nvPr>
        </p:nvSpPr>
        <p:spPr>
          <a:xfrm>
            <a:off x="277934" y="2019065"/>
            <a:ext cx="5498276" cy="384833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sz="28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cxnSp>
        <p:nvCxnSpPr>
          <p:cNvPr id="69" name="Google Shape;69;p12"/>
          <p:cNvCxnSpPr/>
          <p:nvPr/>
        </p:nvCxnSpPr>
        <p:spPr>
          <a:xfrm>
            <a:off x="406400" y="1476768"/>
            <a:ext cx="711200" cy="0"/>
          </a:xfrm>
          <a:prstGeom prst="straightConnector1">
            <a:avLst/>
          </a:prstGeom>
          <a:noFill/>
          <a:ln cap="flat" cmpd="sng" w="28575">
            <a:solidFill>
              <a:schemeClr val="accent1"/>
            </a:solidFill>
            <a:prstDash val="solid"/>
            <a:miter lim="800000"/>
            <a:headEnd len="sm" w="sm" type="none"/>
            <a:tailEnd len="sm" w="sm" type="none"/>
          </a:ln>
        </p:spPr>
      </p:cxnSp>
      <p:sp>
        <p:nvSpPr>
          <p:cNvPr id="70" name="Google Shape;70;p12"/>
          <p:cNvSpPr/>
          <p:nvPr>
            <p:ph idx="2" type="pic"/>
          </p:nvPr>
        </p:nvSpPr>
        <p:spPr>
          <a:xfrm>
            <a:off x="6096000" y="0"/>
            <a:ext cx="6099048" cy="6217920"/>
          </a:xfrm>
          <a:prstGeom prst="rect">
            <a:avLst/>
          </a:prstGeom>
          <a:noFill/>
          <a:ln>
            <a:noFill/>
          </a:ln>
        </p:spPr>
      </p:sp>
      <p:sp>
        <p:nvSpPr>
          <p:cNvPr id="71" name="Google Shape;71;p12"/>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ull Image" showMasterSp="0">
  <p:cSld name="Title and Full Image">
    <p:bg>
      <p:bgPr>
        <a:blipFill>
          <a:blip r:embed="rId2">
            <a:alphaModFix/>
          </a:blip>
          <a:stretch>
            <a:fillRect/>
          </a:stretch>
        </a:blipFill>
      </p:bgPr>
    </p:bg>
    <p:spTree>
      <p:nvGrpSpPr>
        <p:cNvPr id="72" name="Shape 72"/>
        <p:cNvGrpSpPr/>
        <p:nvPr/>
      </p:nvGrpSpPr>
      <p:grpSpPr>
        <a:xfrm>
          <a:off x="0" y="0"/>
          <a:ext cx="0" cy="0"/>
          <a:chOff x="0" y="0"/>
          <a:chExt cx="0" cy="0"/>
        </a:xfrm>
      </p:grpSpPr>
      <p:sp>
        <p:nvSpPr>
          <p:cNvPr id="73" name="Google Shape;73;p13"/>
          <p:cNvSpPr/>
          <p:nvPr>
            <p:ph idx="2" type="pic"/>
          </p:nvPr>
        </p:nvSpPr>
        <p:spPr>
          <a:xfrm>
            <a:off x="0" y="1143000"/>
            <a:ext cx="12192000" cy="5715000"/>
          </a:xfrm>
          <a:prstGeom prst="rect">
            <a:avLst/>
          </a:prstGeom>
          <a:noFill/>
          <a:ln>
            <a:noFill/>
          </a:ln>
        </p:spPr>
      </p:sp>
      <p:sp>
        <p:nvSpPr>
          <p:cNvPr id="74" name="Google Shape;74;p13"/>
          <p:cNvSpPr txBox="1"/>
          <p:nvPr>
            <p:ph type="title"/>
          </p:nvPr>
        </p:nvSpPr>
        <p:spPr>
          <a:xfrm>
            <a:off x="277932" y="295773"/>
            <a:ext cx="11647367" cy="6450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33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75" name="Google Shape;75;p13"/>
          <p:cNvCxnSpPr/>
          <p:nvPr/>
        </p:nvCxnSpPr>
        <p:spPr>
          <a:xfrm>
            <a:off x="406400" y="989880"/>
            <a:ext cx="711200" cy="0"/>
          </a:xfrm>
          <a:prstGeom prst="straightConnector1">
            <a:avLst/>
          </a:prstGeom>
          <a:noFill/>
          <a:ln cap="flat" cmpd="sng" w="28575">
            <a:solidFill>
              <a:schemeClr val="accent1"/>
            </a:solidFill>
            <a:prstDash val="solid"/>
            <a:miter lim="800000"/>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arge Image">
  <p:cSld name="Title and Large Image">
    <p:spTree>
      <p:nvGrpSpPr>
        <p:cNvPr id="76" name="Shape 76"/>
        <p:cNvGrpSpPr/>
        <p:nvPr/>
      </p:nvGrpSpPr>
      <p:grpSpPr>
        <a:xfrm>
          <a:off x="0" y="0"/>
          <a:ext cx="0" cy="0"/>
          <a:chOff x="0" y="0"/>
          <a:chExt cx="0" cy="0"/>
        </a:xfrm>
      </p:grpSpPr>
      <p:sp>
        <p:nvSpPr>
          <p:cNvPr id="77" name="Google Shape;77;p14"/>
          <p:cNvSpPr/>
          <p:nvPr>
            <p:ph idx="2" type="pic"/>
          </p:nvPr>
        </p:nvSpPr>
        <p:spPr>
          <a:xfrm>
            <a:off x="0" y="1142999"/>
            <a:ext cx="12192000" cy="5083941"/>
          </a:xfrm>
          <a:prstGeom prst="rect">
            <a:avLst/>
          </a:prstGeom>
          <a:noFill/>
          <a:ln>
            <a:noFill/>
          </a:ln>
        </p:spPr>
      </p:sp>
      <p:sp>
        <p:nvSpPr>
          <p:cNvPr id="78" name="Google Shape;78;p14"/>
          <p:cNvSpPr txBox="1"/>
          <p:nvPr>
            <p:ph type="title"/>
          </p:nvPr>
        </p:nvSpPr>
        <p:spPr>
          <a:xfrm>
            <a:off x="277932" y="295773"/>
            <a:ext cx="11647367" cy="6450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33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79" name="Google Shape;79;p14"/>
          <p:cNvCxnSpPr/>
          <p:nvPr/>
        </p:nvCxnSpPr>
        <p:spPr>
          <a:xfrm>
            <a:off x="406400" y="989880"/>
            <a:ext cx="711200" cy="0"/>
          </a:xfrm>
          <a:prstGeom prst="straightConnector1">
            <a:avLst/>
          </a:prstGeom>
          <a:noFill/>
          <a:ln cap="flat" cmpd="sng" w="28575">
            <a:solidFill>
              <a:schemeClr val="accent1"/>
            </a:solidFill>
            <a:prstDash val="solid"/>
            <a:miter lim="800000"/>
            <a:headEnd len="sm" w="sm" type="none"/>
            <a:tailEnd len="sm" w="sm" type="none"/>
          </a:ln>
        </p:spPr>
      </p:cxnSp>
      <p:sp>
        <p:nvSpPr>
          <p:cNvPr id="80" name="Google Shape;80;p14"/>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_Text Right">
  <p:cSld name="Title and Text Left_Text Right">
    <p:spTree>
      <p:nvGrpSpPr>
        <p:cNvPr id="81" name="Shape 81"/>
        <p:cNvGrpSpPr/>
        <p:nvPr/>
      </p:nvGrpSpPr>
      <p:grpSpPr>
        <a:xfrm>
          <a:off x="0" y="0"/>
          <a:ext cx="0" cy="0"/>
          <a:chOff x="0" y="0"/>
          <a:chExt cx="0" cy="0"/>
        </a:xfrm>
      </p:grpSpPr>
      <p:sp>
        <p:nvSpPr>
          <p:cNvPr id="82" name="Google Shape;82;p15"/>
          <p:cNvSpPr/>
          <p:nvPr/>
        </p:nvSpPr>
        <p:spPr>
          <a:xfrm>
            <a:off x="6096000" y="0"/>
            <a:ext cx="6096000" cy="6208770"/>
          </a:xfrm>
          <a:prstGeom prst="rect">
            <a:avLst/>
          </a:prstGeom>
          <a:solidFill>
            <a:schemeClr val="lt1">
              <a:alpha val="5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 name="Google Shape;83;p15"/>
          <p:cNvSpPr txBox="1"/>
          <p:nvPr>
            <p:ph type="title"/>
          </p:nvPr>
        </p:nvSpPr>
        <p:spPr>
          <a:xfrm>
            <a:off x="277934" y="295773"/>
            <a:ext cx="5495544"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5"/>
          <p:cNvSpPr txBox="1"/>
          <p:nvPr>
            <p:ph idx="1" type="body"/>
          </p:nvPr>
        </p:nvSpPr>
        <p:spPr>
          <a:xfrm>
            <a:off x="277934" y="1535080"/>
            <a:ext cx="5498276" cy="433232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sz="28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5" name="Google Shape;85;p15"/>
          <p:cNvSpPr txBox="1"/>
          <p:nvPr>
            <p:ph idx="2" type="body"/>
          </p:nvPr>
        </p:nvSpPr>
        <p:spPr>
          <a:xfrm>
            <a:off x="6429756" y="419100"/>
            <a:ext cx="5495544" cy="5448300"/>
          </a:xfrm>
          <a:prstGeom prst="rect">
            <a:avLst/>
          </a:prstGeom>
          <a:noFill/>
          <a:ln>
            <a:noFill/>
          </a:ln>
        </p:spPr>
        <p:txBody>
          <a:bodyPr anchorCtr="0" anchor="ctr"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15"/>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w to use colors" showMasterSp="0">
  <p:cSld name="How to use colors">
    <p:spTree>
      <p:nvGrpSpPr>
        <p:cNvPr id="87" name="Shape 87"/>
        <p:cNvGrpSpPr/>
        <p:nvPr/>
      </p:nvGrpSpPr>
      <p:grpSpPr>
        <a:xfrm>
          <a:off x="0" y="0"/>
          <a:ext cx="0" cy="0"/>
          <a:chOff x="0" y="0"/>
          <a:chExt cx="0" cy="0"/>
        </a:xfrm>
      </p:grpSpPr>
      <p:sp>
        <p:nvSpPr>
          <p:cNvPr id="88" name="Google Shape;88;p16"/>
          <p:cNvSpPr/>
          <p:nvPr/>
        </p:nvSpPr>
        <p:spPr>
          <a:xfrm>
            <a:off x="0" y="-1412740"/>
            <a:ext cx="914400" cy="917294"/>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12939"/>
              </a:solidFill>
              <a:latin typeface="Arial"/>
              <a:ea typeface="Arial"/>
              <a:cs typeface="Arial"/>
              <a:sym typeface="Arial"/>
            </a:endParaRPr>
          </a:p>
        </p:txBody>
      </p:sp>
      <p:sp>
        <p:nvSpPr>
          <p:cNvPr id="89" name="Google Shape;89;p16"/>
          <p:cNvSpPr txBox="1"/>
          <p:nvPr/>
        </p:nvSpPr>
        <p:spPr>
          <a:xfrm>
            <a:off x="0" y="-495446"/>
            <a:ext cx="91440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#022A3A</a:t>
            </a:r>
            <a:endParaRPr/>
          </a:p>
        </p:txBody>
      </p:sp>
      <p:grpSp>
        <p:nvGrpSpPr>
          <p:cNvPr id="90" name="Google Shape;90;p16"/>
          <p:cNvGrpSpPr/>
          <p:nvPr/>
        </p:nvGrpSpPr>
        <p:grpSpPr>
          <a:xfrm>
            <a:off x="1150375" y="-1412740"/>
            <a:ext cx="914400" cy="1194293"/>
            <a:chOff x="2711946" y="2511706"/>
            <a:chExt cx="914400" cy="1194293"/>
          </a:xfrm>
        </p:grpSpPr>
        <p:sp>
          <p:nvSpPr>
            <p:cNvPr id="91" name="Google Shape;91;p16"/>
            <p:cNvSpPr/>
            <p:nvPr/>
          </p:nvSpPr>
          <p:spPr>
            <a:xfrm>
              <a:off x="2711946" y="2511706"/>
              <a:ext cx="914400" cy="917294"/>
            </a:xfrm>
            <a:prstGeom prst="rect">
              <a:avLst/>
            </a:prstGeom>
            <a:solidFill>
              <a:srgbClr val="00416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 name="Google Shape;92;p16"/>
            <p:cNvSpPr txBox="1"/>
            <p:nvPr/>
          </p:nvSpPr>
          <p:spPr>
            <a:xfrm>
              <a:off x="2711946" y="3429000"/>
              <a:ext cx="91440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#004165</a:t>
              </a:r>
              <a:endParaRPr/>
            </a:p>
          </p:txBody>
        </p:sp>
      </p:grpSp>
      <p:grpSp>
        <p:nvGrpSpPr>
          <p:cNvPr id="93" name="Google Shape;93;p16"/>
          <p:cNvGrpSpPr/>
          <p:nvPr/>
        </p:nvGrpSpPr>
        <p:grpSpPr>
          <a:xfrm>
            <a:off x="2300750" y="-1419888"/>
            <a:ext cx="914400" cy="1194293"/>
            <a:chOff x="3862321" y="2511706"/>
            <a:chExt cx="914400" cy="1194293"/>
          </a:xfrm>
        </p:grpSpPr>
        <p:sp>
          <p:nvSpPr>
            <p:cNvPr id="94" name="Google Shape;94;p16"/>
            <p:cNvSpPr/>
            <p:nvPr/>
          </p:nvSpPr>
          <p:spPr>
            <a:xfrm>
              <a:off x="3862321" y="2511706"/>
              <a:ext cx="914400" cy="917294"/>
            </a:xfrm>
            <a:prstGeom prst="rect">
              <a:avLst/>
            </a:prstGeom>
            <a:solidFill>
              <a:srgbClr val="D1D1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 name="Google Shape;95;p16"/>
            <p:cNvSpPr txBox="1"/>
            <p:nvPr/>
          </p:nvSpPr>
          <p:spPr>
            <a:xfrm>
              <a:off x="3862321" y="3429000"/>
              <a:ext cx="91440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#D1D1D1</a:t>
              </a:r>
              <a:endParaRPr/>
            </a:p>
          </p:txBody>
        </p:sp>
      </p:grpSp>
      <p:grpSp>
        <p:nvGrpSpPr>
          <p:cNvPr id="96" name="Google Shape;96;p16"/>
          <p:cNvGrpSpPr/>
          <p:nvPr/>
        </p:nvGrpSpPr>
        <p:grpSpPr>
          <a:xfrm>
            <a:off x="3451125" y="-1419888"/>
            <a:ext cx="914400" cy="1194293"/>
            <a:chOff x="5012696" y="2511706"/>
            <a:chExt cx="914400" cy="1194293"/>
          </a:xfrm>
        </p:grpSpPr>
        <p:sp>
          <p:nvSpPr>
            <p:cNvPr id="97" name="Google Shape;97;p16"/>
            <p:cNvSpPr/>
            <p:nvPr/>
          </p:nvSpPr>
          <p:spPr>
            <a:xfrm>
              <a:off x="5012696" y="2511706"/>
              <a:ext cx="914400" cy="917294"/>
            </a:xfrm>
            <a:prstGeom prst="rect">
              <a:avLst/>
            </a:prstGeom>
            <a:solidFill>
              <a:srgbClr val="E7E7E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8" name="Google Shape;98;p16"/>
            <p:cNvSpPr txBox="1"/>
            <p:nvPr/>
          </p:nvSpPr>
          <p:spPr>
            <a:xfrm>
              <a:off x="5012696" y="3429000"/>
              <a:ext cx="91440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#E7E7E5</a:t>
              </a:r>
              <a:endParaRPr/>
            </a:p>
          </p:txBody>
        </p:sp>
      </p:grpSp>
      <p:grpSp>
        <p:nvGrpSpPr>
          <p:cNvPr id="99" name="Google Shape;99;p16"/>
          <p:cNvGrpSpPr/>
          <p:nvPr/>
        </p:nvGrpSpPr>
        <p:grpSpPr>
          <a:xfrm>
            <a:off x="4601500" y="-1412740"/>
            <a:ext cx="914400" cy="1194293"/>
            <a:chOff x="6163071" y="2518854"/>
            <a:chExt cx="914400" cy="1194293"/>
          </a:xfrm>
        </p:grpSpPr>
        <p:sp>
          <p:nvSpPr>
            <p:cNvPr id="100" name="Google Shape;100;p16"/>
            <p:cNvSpPr/>
            <p:nvPr/>
          </p:nvSpPr>
          <p:spPr>
            <a:xfrm>
              <a:off x="6163071" y="2518854"/>
              <a:ext cx="914400" cy="91729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1" name="Google Shape;101;p16"/>
            <p:cNvSpPr txBox="1"/>
            <p:nvPr/>
          </p:nvSpPr>
          <p:spPr>
            <a:xfrm>
              <a:off x="6163071" y="3436148"/>
              <a:ext cx="91440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#FFFFFF</a:t>
              </a:r>
              <a:endParaRPr/>
            </a:p>
          </p:txBody>
        </p:sp>
      </p:grpSp>
      <p:sp>
        <p:nvSpPr>
          <p:cNvPr id="102" name="Google Shape;102;p16"/>
          <p:cNvSpPr txBox="1"/>
          <p:nvPr/>
        </p:nvSpPr>
        <p:spPr>
          <a:xfrm>
            <a:off x="0" y="-1941189"/>
            <a:ext cx="38334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Copy hex codes from here:</a:t>
            </a:r>
            <a:endParaRPr/>
          </a:p>
        </p:txBody>
      </p:sp>
      <p:pic>
        <p:nvPicPr>
          <p:cNvPr id="103" name="Google Shape;103;p16"/>
          <p:cNvPicPr preferRelativeResize="0"/>
          <p:nvPr/>
        </p:nvPicPr>
        <p:blipFill rotWithShape="1">
          <a:blip r:embed="rId2">
            <a:alphaModFix/>
          </a:blip>
          <a:srcRect b="0" l="0" r="0" t="0"/>
          <a:stretch/>
        </p:blipFill>
        <p:spPr>
          <a:xfrm>
            <a:off x="914400" y="1405832"/>
            <a:ext cx="10356163" cy="4589663"/>
          </a:xfrm>
          <a:prstGeom prst="rect">
            <a:avLst/>
          </a:prstGeom>
          <a:noFill/>
          <a:ln>
            <a:noFill/>
          </a:ln>
        </p:spPr>
      </p:pic>
      <p:grpSp>
        <p:nvGrpSpPr>
          <p:cNvPr id="104" name="Google Shape;104;p16"/>
          <p:cNvGrpSpPr/>
          <p:nvPr/>
        </p:nvGrpSpPr>
        <p:grpSpPr>
          <a:xfrm>
            <a:off x="9372936" y="-1412740"/>
            <a:ext cx="914400" cy="1194293"/>
            <a:chOff x="8463821" y="2518854"/>
            <a:chExt cx="914400" cy="1194293"/>
          </a:xfrm>
        </p:grpSpPr>
        <p:sp>
          <p:nvSpPr>
            <p:cNvPr id="105" name="Google Shape;105;p16"/>
            <p:cNvSpPr/>
            <p:nvPr/>
          </p:nvSpPr>
          <p:spPr>
            <a:xfrm>
              <a:off x="8463821" y="2518854"/>
              <a:ext cx="914400" cy="91729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 name="Google Shape;106;p16"/>
            <p:cNvSpPr txBox="1"/>
            <p:nvPr/>
          </p:nvSpPr>
          <p:spPr>
            <a:xfrm>
              <a:off x="8463821" y="3436148"/>
              <a:ext cx="91440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#FFFFFF</a:t>
              </a:r>
              <a:endParaRPr/>
            </a:p>
          </p:txBody>
        </p:sp>
      </p:grpSp>
      <p:grpSp>
        <p:nvGrpSpPr>
          <p:cNvPr id="107" name="Google Shape;107;p16"/>
          <p:cNvGrpSpPr/>
          <p:nvPr/>
        </p:nvGrpSpPr>
        <p:grpSpPr>
          <a:xfrm>
            <a:off x="10523311" y="-1419888"/>
            <a:ext cx="914400" cy="1194293"/>
            <a:chOff x="8463821" y="2518854"/>
            <a:chExt cx="914400" cy="1194293"/>
          </a:xfrm>
        </p:grpSpPr>
        <p:sp>
          <p:nvSpPr>
            <p:cNvPr id="108" name="Google Shape;108;p16"/>
            <p:cNvSpPr/>
            <p:nvPr/>
          </p:nvSpPr>
          <p:spPr>
            <a:xfrm>
              <a:off x="8463821" y="2518854"/>
              <a:ext cx="914400" cy="917294"/>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9" name="Google Shape;109;p16"/>
            <p:cNvSpPr txBox="1"/>
            <p:nvPr/>
          </p:nvSpPr>
          <p:spPr>
            <a:xfrm>
              <a:off x="8463821" y="3436148"/>
              <a:ext cx="91440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#000000</a:t>
              </a:r>
              <a:endParaRPr/>
            </a:p>
          </p:txBody>
        </p:sp>
      </p:grpSp>
      <p:cxnSp>
        <p:nvCxnSpPr>
          <p:cNvPr id="110" name="Google Shape;110;p16"/>
          <p:cNvCxnSpPr/>
          <p:nvPr/>
        </p:nvCxnSpPr>
        <p:spPr>
          <a:xfrm>
            <a:off x="602079" y="1605625"/>
            <a:ext cx="685800" cy="0"/>
          </a:xfrm>
          <a:prstGeom prst="straightConnector1">
            <a:avLst/>
          </a:prstGeom>
          <a:noFill/>
          <a:ln cap="rnd" cmpd="sng" w="19050">
            <a:solidFill>
              <a:schemeClr val="lt2"/>
            </a:solidFill>
            <a:prstDash val="solid"/>
            <a:miter lim="800000"/>
            <a:headEnd len="sm" w="sm" type="none"/>
            <a:tailEnd len="sm" w="sm" type="none"/>
          </a:ln>
        </p:spPr>
      </p:cxnSp>
      <p:sp>
        <p:nvSpPr>
          <p:cNvPr id="111" name="Google Shape;111;p16"/>
          <p:cNvSpPr txBox="1"/>
          <p:nvPr/>
        </p:nvSpPr>
        <p:spPr>
          <a:xfrm>
            <a:off x="277932" y="295773"/>
            <a:ext cx="11647367" cy="64507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Arial"/>
              <a:buNone/>
            </a:pPr>
            <a:r>
              <a:rPr b="1" lang="en-US" sz="3600">
                <a:solidFill>
                  <a:schemeClr val="dk1"/>
                </a:solidFill>
                <a:latin typeface="Arial"/>
                <a:ea typeface="Arial"/>
                <a:cs typeface="Arial"/>
                <a:sym typeface="Arial"/>
              </a:rPr>
              <a:t>How to use theme colors</a:t>
            </a:r>
            <a:endParaRPr/>
          </a:p>
        </p:txBody>
      </p:sp>
      <p:sp>
        <p:nvSpPr>
          <p:cNvPr id="112" name="Google Shape;112;p16"/>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showMasterSp="0">
  <p:cSld name="3_Blank">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17"/>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p:bg>
      <p:bgPr>
        <a:blipFill>
          <a:blip r:embed="rId2">
            <a:alphaModFix/>
          </a:blip>
          <a:stretch>
            <a:fillRect/>
          </a:stretch>
        </a:blipFill>
      </p:bgPr>
    </p:bg>
    <p:spTree>
      <p:nvGrpSpPr>
        <p:cNvPr id="115" name="Shape 115"/>
        <p:cNvGrpSpPr/>
        <p:nvPr/>
      </p:nvGrpSpPr>
      <p:grpSpPr>
        <a:xfrm>
          <a:off x="0" y="0"/>
          <a:ext cx="0" cy="0"/>
          <a:chOff x="0" y="0"/>
          <a:chExt cx="0" cy="0"/>
        </a:xfrm>
      </p:grpSpPr>
      <p:sp>
        <p:nvSpPr>
          <p:cNvPr id="116" name="Google Shape;116;p18"/>
          <p:cNvSpPr txBox="1"/>
          <p:nvPr>
            <p:ph type="ctrTitle"/>
          </p:nvPr>
        </p:nvSpPr>
        <p:spPr>
          <a:xfrm>
            <a:off x="1524000" y="2875936"/>
            <a:ext cx="9144000" cy="73152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33333"/>
              </a:buClr>
              <a:buSzPts val="4500"/>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18"/>
          <p:cNvSpPr txBox="1"/>
          <p:nvPr>
            <p:ph idx="1" type="subTitle"/>
          </p:nvPr>
        </p:nvSpPr>
        <p:spPr>
          <a:xfrm>
            <a:off x="1524000" y="3871106"/>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blipFill>
          <a:blip r:embed="rId2">
            <a:alphaModFix/>
          </a:blip>
          <a:stretch>
            <a:fillRect/>
          </a:stretch>
        </a:blipFill>
      </p:bgPr>
    </p:bg>
    <p:spTree>
      <p:nvGrpSpPr>
        <p:cNvPr id="118" name="Shape 118"/>
        <p:cNvGrpSpPr/>
        <p:nvPr/>
      </p:nvGrpSpPr>
      <p:grpSpPr>
        <a:xfrm>
          <a:off x="0" y="0"/>
          <a:ext cx="0" cy="0"/>
          <a:chOff x="0" y="0"/>
          <a:chExt cx="0" cy="0"/>
        </a:xfrm>
      </p:grpSpPr>
      <p:sp>
        <p:nvSpPr>
          <p:cNvPr id="119" name="Google Shape;119;p19"/>
          <p:cNvSpPr txBox="1"/>
          <p:nvPr>
            <p:ph type="ctrTitle"/>
          </p:nvPr>
        </p:nvSpPr>
        <p:spPr>
          <a:xfrm>
            <a:off x="1524000" y="2875936"/>
            <a:ext cx="9144000" cy="73152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33333"/>
              </a:buClr>
              <a:buSzPts val="4500"/>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19"/>
          <p:cNvSpPr txBox="1"/>
          <p:nvPr>
            <p:ph idx="1" type="subTitle"/>
          </p:nvPr>
        </p:nvSpPr>
        <p:spPr>
          <a:xfrm>
            <a:off x="1524000" y="3871106"/>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Blank Slide" showMasterSp="0">
  <p:cSld name="2_Divider Blank Slide">
    <p:bg>
      <p:bgPr>
        <a:blipFill>
          <a:blip r:embed="rId2">
            <a:alphaModFix/>
          </a:blip>
          <a:stretch>
            <a:fillRect/>
          </a:stretch>
        </a:blipFill>
      </p:bgPr>
    </p:bg>
    <p:spTree>
      <p:nvGrpSpPr>
        <p:cNvPr id="121" name="Shape 12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3"/>
          <p:cNvSpPr txBox="1"/>
          <p:nvPr>
            <p:ph type="ctrTitle"/>
          </p:nvPr>
        </p:nvSpPr>
        <p:spPr>
          <a:xfrm>
            <a:off x="1524000" y="3440151"/>
            <a:ext cx="9144000" cy="73152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500"/>
              <a:buNone/>
              <a:defRPr sz="45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3"/>
          <p:cNvSpPr txBox="1"/>
          <p:nvPr>
            <p:ph idx="1" type="subTitle"/>
          </p:nvPr>
        </p:nvSpPr>
        <p:spPr>
          <a:xfrm>
            <a:off x="1524000" y="4435321"/>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blipFill>
          <a:blip r:embed="rId2">
            <a:alphaModFix/>
          </a:blip>
          <a:stretch>
            <a:fillRect/>
          </a:stretch>
        </a:blipFill>
      </p:bgPr>
    </p:bg>
    <p:spTree>
      <p:nvGrpSpPr>
        <p:cNvPr id="122" name="Shape 122"/>
        <p:cNvGrpSpPr/>
        <p:nvPr/>
      </p:nvGrpSpPr>
      <p:grpSpPr>
        <a:xfrm>
          <a:off x="0" y="0"/>
          <a:ext cx="0" cy="0"/>
          <a:chOff x="0" y="0"/>
          <a:chExt cx="0" cy="0"/>
        </a:xfrm>
      </p:grpSpPr>
      <p:sp>
        <p:nvSpPr>
          <p:cNvPr id="123" name="Google Shape;123;p21"/>
          <p:cNvSpPr txBox="1"/>
          <p:nvPr>
            <p:ph type="title"/>
          </p:nvPr>
        </p:nvSpPr>
        <p:spPr>
          <a:xfrm>
            <a:off x="277934" y="295773"/>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33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21"/>
          <p:cNvSpPr txBox="1"/>
          <p:nvPr>
            <p:ph idx="1" type="body"/>
          </p:nvPr>
        </p:nvSpPr>
        <p:spPr>
          <a:xfrm>
            <a:off x="277933" y="1520042"/>
            <a:ext cx="11647367" cy="43582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21"/>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wo Content">
  <p:cSld name="2_Title and Two Content">
    <p:bg>
      <p:bgPr>
        <a:blipFill>
          <a:blip r:embed="rId2">
            <a:alphaModFix/>
          </a:blip>
          <a:stretch>
            <a:fillRect/>
          </a:stretch>
        </a:blipFill>
      </p:bgPr>
    </p:bg>
    <p:spTree>
      <p:nvGrpSpPr>
        <p:cNvPr id="126" name="Shape 126"/>
        <p:cNvGrpSpPr/>
        <p:nvPr/>
      </p:nvGrpSpPr>
      <p:grpSpPr>
        <a:xfrm>
          <a:off x="0" y="0"/>
          <a:ext cx="0" cy="0"/>
          <a:chOff x="0" y="0"/>
          <a:chExt cx="0" cy="0"/>
        </a:xfrm>
      </p:grpSpPr>
      <p:sp>
        <p:nvSpPr>
          <p:cNvPr id="127" name="Google Shape;127;p22"/>
          <p:cNvSpPr txBox="1"/>
          <p:nvPr>
            <p:ph type="title"/>
          </p:nvPr>
        </p:nvSpPr>
        <p:spPr>
          <a:xfrm>
            <a:off x="277934" y="295773"/>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22"/>
          <p:cNvSpPr txBox="1"/>
          <p:nvPr>
            <p:ph idx="1" type="body"/>
          </p:nvPr>
        </p:nvSpPr>
        <p:spPr>
          <a:xfrm>
            <a:off x="277934" y="1535081"/>
            <a:ext cx="5641848" cy="43323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22"/>
          <p:cNvSpPr txBox="1"/>
          <p:nvPr>
            <p:ph idx="2" type="body"/>
          </p:nvPr>
        </p:nvSpPr>
        <p:spPr>
          <a:xfrm>
            <a:off x="6275268" y="1535081"/>
            <a:ext cx="5638800" cy="43323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22"/>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Comparison" type="twoTxTwoObj">
  <p:cSld name="TWO_OBJECTS_WITH_TEXT">
    <p:spTree>
      <p:nvGrpSpPr>
        <p:cNvPr id="131" name="Shape 131"/>
        <p:cNvGrpSpPr/>
        <p:nvPr/>
      </p:nvGrpSpPr>
      <p:grpSpPr>
        <a:xfrm>
          <a:off x="0" y="0"/>
          <a:ext cx="0" cy="0"/>
          <a:chOff x="0" y="0"/>
          <a:chExt cx="0" cy="0"/>
        </a:xfrm>
      </p:grpSpPr>
      <p:sp>
        <p:nvSpPr>
          <p:cNvPr id="132" name="Google Shape;132;p23"/>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p23"/>
          <p:cNvSpPr txBox="1"/>
          <p:nvPr>
            <p:ph idx="1" type="body"/>
          </p:nvPr>
        </p:nvSpPr>
        <p:spPr>
          <a:xfrm>
            <a:off x="277934" y="1361863"/>
            <a:ext cx="564184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000"/>
              <a:buNone/>
              <a:defRPr b="1" sz="3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4" name="Google Shape;134;p23"/>
          <p:cNvSpPr txBox="1"/>
          <p:nvPr>
            <p:ph idx="2" type="body"/>
          </p:nvPr>
        </p:nvSpPr>
        <p:spPr>
          <a:xfrm>
            <a:off x="277934" y="2185775"/>
            <a:ext cx="5641848" cy="368162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23"/>
          <p:cNvSpPr txBox="1"/>
          <p:nvPr>
            <p:ph idx="3" type="body"/>
          </p:nvPr>
        </p:nvSpPr>
        <p:spPr>
          <a:xfrm>
            <a:off x="6283452" y="1361863"/>
            <a:ext cx="564184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000"/>
              <a:buNone/>
              <a:defRPr b="1" sz="3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6" name="Google Shape;136;p23"/>
          <p:cNvSpPr txBox="1"/>
          <p:nvPr>
            <p:ph idx="4" type="body"/>
          </p:nvPr>
        </p:nvSpPr>
        <p:spPr>
          <a:xfrm>
            <a:off x="6283452" y="2185775"/>
            <a:ext cx="5641848" cy="368162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23"/>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Comparison">
  <p:cSld name="2_Title and Content Comparison">
    <p:bg>
      <p:bgPr>
        <a:blipFill>
          <a:blip r:embed="rId2">
            <a:alphaModFix/>
          </a:blip>
          <a:stretch>
            <a:fillRect/>
          </a:stretch>
        </a:blipFill>
      </p:bgPr>
    </p:bg>
    <p:spTree>
      <p:nvGrpSpPr>
        <p:cNvPr id="138" name="Shape 138"/>
        <p:cNvGrpSpPr/>
        <p:nvPr/>
      </p:nvGrpSpPr>
      <p:grpSpPr>
        <a:xfrm>
          <a:off x="0" y="0"/>
          <a:ext cx="0" cy="0"/>
          <a:chOff x="0" y="0"/>
          <a:chExt cx="0" cy="0"/>
        </a:xfrm>
      </p:grpSpPr>
      <p:sp>
        <p:nvSpPr>
          <p:cNvPr id="139" name="Google Shape;139;p24"/>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 name="Google Shape;140;p24"/>
          <p:cNvSpPr txBox="1"/>
          <p:nvPr>
            <p:ph idx="1" type="body"/>
          </p:nvPr>
        </p:nvSpPr>
        <p:spPr>
          <a:xfrm>
            <a:off x="277934" y="1361863"/>
            <a:ext cx="564184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000"/>
              <a:buNone/>
              <a:defRPr b="1" sz="3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1" name="Google Shape;141;p24"/>
          <p:cNvSpPr txBox="1"/>
          <p:nvPr>
            <p:ph idx="2" type="body"/>
          </p:nvPr>
        </p:nvSpPr>
        <p:spPr>
          <a:xfrm>
            <a:off x="277934" y="2185775"/>
            <a:ext cx="5641848" cy="368162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24"/>
          <p:cNvSpPr txBox="1"/>
          <p:nvPr>
            <p:ph idx="3" type="body"/>
          </p:nvPr>
        </p:nvSpPr>
        <p:spPr>
          <a:xfrm>
            <a:off x="6283452" y="1361863"/>
            <a:ext cx="564184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000"/>
              <a:buNone/>
              <a:defRPr b="1" sz="3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3" name="Google Shape;143;p24"/>
          <p:cNvSpPr txBox="1"/>
          <p:nvPr>
            <p:ph idx="4" type="body"/>
          </p:nvPr>
        </p:nvSpPr>
        <p:spPr>
          <a:xfrm>
            <a:off x="6283452" y="2185775"/>
            <a:ext cx="5641848" cy="368162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24"/>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p:cSld name="2_Title Only">
    <p:bg>
      <p:bgPr>
        <a:blipFill>
          <a:blip r:embed="rId2">
            <a:alphaModFix/>
          </a:blip>
          <a:stretch>
            <a:fillRect/>
          </a:stretch>
        </a:blipFill>
      </p:bgPr>
    </p:bg>
    <p:spTree>
      <p:nvGrpSpPr>
        <p:cNvPr id="145" name="Shape 145"/>
        <p:cNvGrpSpPr/>
        <p:nvPr/>
      </p:nvGrpSpPr>
      <p:grpSpPr>
        <a:xfrm>
          <a:off x="0" y="0"/>
          <a:ext cx="0" cy="0"/>
          <a:chOff x="0" y="0"/>
          <a:chExt cx="0" cy="0"/>
        </a:xfrm>
      </p:grpSpPr>
      <p:sp>
        <p:nvSpPr>
          <p:cNvPr id="146" name="Google Shape;146;p25"/>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33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25"/>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hree Content">
  <p:cSld name="2_Title and Three Content">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26"/>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26"/>
          <p:cNvSpPr/>
          <p:nvPr>
            <p:ph idx="1" type="body"/>
          </p:nvPr>
        </p:nvSpPr>
        <p:spPr>
          <a:xfrm>
            <a:off x="8382000" y="2005584"/>
            <a:ext cx="3200400" cy="3140075"/>
          </a:xfrm>
          <a:prstGeom prst="roundRect">
            <a:avLst>
              <a:gd fmla="val 942" name="adj"/>
            </a:avLst>
          </a:prstGeom>
          <a:solidFill>
            <a:srgbClr val="FFFFFF"/>
          </a:solidFill>
          <a:ln>
            <a:noFill/>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26"/>
          <p:cNvSpPr/>
          <p:nvPr>
            <p:ph idx="2" type="body"/>
          </p:nvPr>
        </p:nvSpPr>
        <p:spPr>
          <a:xfrm>
            <a:off x="4495800" y="2011680"/>
            <a:ext cx="3200400" cy="3140075"/>
          </a:xfrm>
          <a:prstGeom prst="roundRect">
            <a:avLst>
              <a:gd fmla="val 942" name="adj"/>
            </a:avLst>
          </a:prstGeom>
          <a:solidFill>
            <a:srgbClr val="FFFFFF"/>
          </a:solidFill>
          <a:ln>
            <a:noFill/>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26"/>
          <p:cNvSpPr/>
          <p:nvPr>
            <p:ph idx="3" type="body"/>
          </p:nvPr>
        </p:nvSpPr>
        <p:spPr>
          <a:xfrm>
            <a:off x="609600" y="1981200"/>
            <a:ext cx="3200400" cy="3140075"/>
          </a:xfrm>
          <a:prstGeom prst="roundRect">
            <a:avLst>
              <a:gd fmla="val 942" name="adj"/>
            </a:avLst>
          </a:prstGeom>
          <a:solidFill>
            <a:srgbClr val="FFFFFF"/>
          </a:solidFill>
          <a:ln>
            <a:noFill/>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26"/>
          <p:cNvSpPr txBox="1"/>
          <p:nvPr>
            <p:ph idx="4" type="body"/>
          </p:nvPr>
        </p:nvSpPr>
        <p:spPr>
          <a:xfrm>
            <a:off x="838200" y="2362200"/>
            <a:ext cx="2743200" cy="304800"/>
          </a:xfrm>
          <a:prstGeom prst="rect">
            <a:avLst/>
          </a:prstGeom>
          <a:noFill/>
          <a:ln>
            <a:noFill/>
          </a:ln>
        </p:spPr>
        <p:txBody>
          <a:bodyPr anchorCtr="0" anchor="b" bIns="0" lIns="91425" spcFirstLastPara="1" rIns="91425" wrap="square" tIns="0">
            <a:normAutofit/>
          </a:bodyPr>
          <a:lstStyle>
            <a:lvl1pPr indent="-228600" lvl="0" marL="457200" algn="ctr">
              <a:lnSpc>
                <a:spcPct val="90000"/>
              </a:lnSpc>
              <a:spcBef>
                <a:spcPts val="1000"/>
              </a:spcBef>
              <a:spcAft>
                <a:spcPts val="0"/>
              </a:spcAft>
              <a:buClr>
                <a:schemeClr val="dk1"/>
              </a:buClr>
              <a:buSzPts val="2000"/>
              <a:buNone/>
              <a:defRPr b="1" i="0" sz="20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26"/>
          <p:cNvSpPr txBox="1"/>
          <p:nvPr>
            <p:ph idx="5" type="body"/>
          </p:nvPr>
        </p:nvSpPr>
        <p:spPr>
          <a:xfrm>
            <a:off x="8610600" y="2362200"/>
            <a:ext cx="2743200" cy="304800"/>
          </a:xfrm>
          <a:prstGeom prst="rect">
            <a:avLst/>
          </a:prstGeom>
          <a:noFill/>
          <a:ln>
            <a:noFill/>
          </a:ln>
        </p:spPr>
        <p:txBody>
          <a:bodyPr anchorCtr="0" anchor="b" bIns="0" lIns="91425" spcFirstLastPara="1" rIns="91425" wrap="square" tIns="0">
            <a:normAutofit/>
          </a:bodyPr>
          <a:lstStyle>
            <a:lvl1pPr indent="-228600" lvl="0" marL="457200" algn="ctr">
              <a:lnSpc>
                <a:spcPct val="90000"/>
              </a:lnSpc>
              <a:spcBef>
                <a:spcPts val="1000"/>
              </a:spcBef>
              <a:spcAft>
                <a:spcPts val="0"/>
              </a:spcAft>
              <a:buClr>
                <a:schemeClr val="dk1"/>
              </a:buClr>
              <a:buSzPts val="2000"/>
              <a:buNone/>
              <a:defRPr b="1" i="0" sz="20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26"/>
          <p:cNvSpPr txBox="1"/>
          <p:nvPr>
            <p:ph idx="6" type="body"/>
          </p:nvPr>
        </p:nvSpPr>
        <p:spPr>
          <a:xfrm>
            <a:off x="4724400" y="2362200"/>
            <a:ext cx="2743200" cy="304800"/>
          </a:xfrm>
          <a:prstGeom prst="rect">
            <a:avLst/>
          </a:prstGeom>
          <a:noFill/>
          <a:ln>
            <a:noFill/>
          </a:ln>
        </p:spPr>
        <p:txBody>
          <a:bodyPr anchorCtr="0" anchor="b" bIns="0" lIns="91425" spcFirstLastPara="1" rIns="91425" wrap="square" tIns="0">
            <a:normAutofit/>
          </a:bodyPr>
          <a:lstStyle>
            <a:lvl1pPr indent="-228600" lvl="0" marL="457200" algn="ctr">
              <a:lnSpc>
                <a:spcPct val="90000"/>
              </a:lnSpc>
              <a:spcBef>
                <a:spcPts val="1000"/>
              </a:spcBef>
              <a:spcAft>
                <a:spcPts val="0"/>
              </a:spcAft>
              <a:buClr>
                <a:schemeClr val="dk1"/>
              </a:buClr>
              <a:buSzPts val="2000"/>
              <a:buNone/>
              <a:defRPr b="1" i="0" sz="20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26"/>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3 Images">
  <p:cSld name="2_Title and 3 Images">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27"/>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 name="Google Shape;159;p27"/>
          <p:cNvSpPr/>
          <p:nvPr>
            <p:ph idx="2" type="pic"/>
          </p:nvPr>
        </p:nvSpPr>
        <p:spPr>
          <a:xfrm>
            <a:off x="4928245" y="1953118"/>
            <a:ext cx="2335511" cy="2071068"/>
          </a:xfrm>
          <a:prstGeom prst="rect">
            <a:avLst/>
          </a:prstGeom>
          <a:noFill/>
          <a:ln>
            <a:noFill/>
          </a:ln>
        </p:spPr>
      </p:sp>
      <p:sp>
        <p:nvSpPr>
          <p:cNvPr id="160" name="Google Shape;160;p27"/>
          <p:cNvSpPr/>
          <p:nvPr>
            <p:ph idx="1" type="body"/>
          </p:nvPr>
        </p:nvSpPr>
        <p:spPr>
          <a:xfrm>
            <a:off x="4922310" y="4024190"/>
            <a:ext cx="2347380" cy="1365954"/>
          </a:xfrm>
          <a:prstGeom prst="roundRect">
            <a:avLst>
              <a:gd fmla="val 942" name="adj"/>
            </a:avLst>
          </a:prstGeom>
          <a:solidFill>
            <a:schemeClr val="dk2"/>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 name="Google Shape;161;p27"/>
          <p:cNvSpPr txBox="1"/>
          <p:nvPr>
            <p:ph idx="3" type="body"/>
          </p:nvPr>
        </p:nvSpPr>
        <p:spPr>
          <a:xfrm>
            <a:off x="5088879"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 name="Google Shape;162;p27"/>
          <p:cNvSpPr/>
          <p:nvPr>
            <p:ph idx="4" type="pic"/>
          </p:nvPr>
        </p:nvSpPr>
        <p:spPr>
          <a:xfrm>
            <a:off x="1490460" y="1953118"/>
            <a:ext cx="2335511" cy="2071068"/>
          </a:xfrm>
          <a:prstGeom prst="rect">
            <a:avLst/>
          </a:prstGeom>
          <a:noFill/>
          <a:ln>
            <a:noFill/>
          </a:ln>
        </p:spPr>
      </p:sp>
      <p:sp>
        <p:nvSpPr>
          <p:cNvPr id="163" name="Google Shape;163;p27"/>
          <p:cNvSpPr/>
          <p:nvPr>
            <p:ph idx="5" type="body"/>
          </p:nvPr>
        </p:nvSpPr>
        <p:spPr>
          <a:xfrm>
            <a:off x="1484525" y="4024190"/>
            <a:ext cx="2347380" cy="1365954"/>
          </a:xfrm>
          <a:prstGeom prst="roundRect">
            <a:avLst>
              <a:gd fmla="val 942" name="adj"/>
            </a:avLst>
          </a:prstGeom>
          <a:solidFill>
            <a:schemeClr val="dk2"/>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27"/>
          <p:cNvSpPr txBox="1"/>
          <p:nvPr>
            <p:ph idx="6" type="body"/>
          </p:nvPr>
        </p:nvSpPr>
        <p:spPr>
          <a:xfrm>
            <a:off x="1651094"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p27"/>
          <p:cNvSpPr/>
          <p:nvPr>
            <p:ph idx="7" type="pic"/>
          </p:nvPr>
        </p:nvSpPr>
        <p:spPr>
          <a:xfrm>
            <a:off x="8360095" y="1953118"/>
            <a:ext cx="2335511" cy="2071068"/>
          </a:xfrm>
          <a:prstGeom prst="rect">
            <a:avLst/>
          </a:prstGeom>
          <a:noFill/>
          <a:ln>
            <a:noFill/>
          </a:ln>
        </p:spPr>
      </p:sp>
      <p:sp>
        <p:nvSpPr>
          <p:cNvPr id="166" name="Google Shape;166;p27"/>
          <p:cNvSpPr/>
          <p:nvPr>
            <p:ph idx="8" type="body"/>
          </p:nvPr>
        </p:nvSpPr>
        <p:spPr>
          <a:xfrm>
            <a:off x="8354160" y="4024190"/>
            <a:ext cx="2347380" cy="1365954"/>
          </a:xfrm>
          <a:prstGeom prst="roundRect">
            <a:avLst>
              <a:gd fmla="val 942" name="adj"/>
            </a:avLst>
          </a:prstGeom>
          <a:solidFill>
            <a:schemeClr val="dk2"/>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27"/>
          <p:cNvSpPr txBox="1"/>
          <p:nvPr>
            <p:ph idx="9" type="body"/>
          </p:nvPr>
        </p:nvSpPr>
        <p:spPr>
          <a:xfrm>
            <a:off x="8520729"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p27"/>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blipFill>
          <a:blip r:embed="rId2">
            <a:alphaModFix/>
          </a:blip>
          <a:stretch>
            <a:fillRect/>
          </a:stretch>
        </a:blipFill>
      </p:bgPr>
    </p:bg>
    <p:spTree>
      <p:nvGrpSpPr>
        <p:cNvPr id="169" name="Shape 169"/>
        <p:cNvGrpSpPr/>
        <p:nvPr/>
      </p:nvGrpSpPr>
      <p:grpSpPr>
        <a:xfrm>
          <a:off x="0" y="0"/>
          <a:ext cx="0" cy="0"/>
          <a:chOff x="0" y="0"/>
          <a:chExt cx="0" cy="0"/>
        </a:xfrm>
      </p:grpSpPr>
      <p:sp>
        <p:nvSpPr>
          <p:cNvPr id="170" name="Google Shape;170;p28"/>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No Footer" showMasterSp="0">
  <p:cSld name="2_Blank No Footer">
    <p:bg>
      <p:bgPr>
        <a:blipFill>
          <a:blip r:embed="rId2">
            <a:alphaModFix/>
          </a:blip>
          <a:stretch>
            <a:fillRect/>
          </a:stretch>
        </a:blipFill>
      </p:bgPr>
    </p:bg>
    <p:spTree>
      <p:nvGrpSpPr>
        <p:cNvPr id="171" name="Shape 171"/>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Text and Photo Slide">
  <p:cSld name="2_Title Text and Photo Slide">
    <p:bg>
      <p:bgPr>
        <a:blipFill>
          <a:blip r:embed="rId2">
            <a:alphaModFix/>
          </a:blip>
          <a:stretch>
            <a:fillRect/>
          </a:stretch>
        </a:blipFill>
      </p:bgPr>
    </p:bg>
    <p:spTree>
      <p:nvGrpSpPr>
        <p:cNvPr id="172" name="Shape 172"/>
        <p:cNvGrpSpPr/>
        <p:nvPr/>
      </p:nvGrpSpPr>
      <p:grpSpPr>
        <a:xfrm>
          <a:off x="0" y="0"/>
          <a:ext cx="0" cy="0"/>
          <a:chOff x="0" y="0"/>
          <a:chExt cx="0" cy="0"/>
        </a:xfrm>
      </p:grpSpPr>
      <p:sp>
        <p:nvSpPr>
          <p:cNvPr id="173" name="Google Shape;173;p30"/>
          <p:cNvSpPr txBox="1"/>
          <p:nvPr>
            <p:ph type="title"/>
          </p:nvPr>
        </p:nvSpPr>
        <p:spPr>
          <a:xfrm>
            <a:off x="277934" y="295773"/>
            <a:ext cx="549827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4" name="Google Shape;174;p30"/>
          <p:cNvSpPr txBox="1"/>
          <p:nvPr>
            <p:ph idx="1" type="body"/>
          </p:nvPr>
        </p:nvSpPr>
        <p:spPr>
          <a:xfrm>
            <a:off x="277934" y="1535080"/>
            <a:ext cx="5498276" cy="43323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sz="28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75" name="Google Shape;175;p30"/>
          <p:cNvSpPr/>
          <p:nvPr>
            <p:ph idx="2" type="pic"/>
          </p:nvPr>
        </p:nvSpPr>
        <p:spPr>
          <a:xfrm>
            <a:off x="6096000" y="0"/>
            <a:ext cx="6099048" cy="6211229"/>
          </a:xfrm>
          <a:prstGeom prst="rect">
            <a:avLst/>
          </a:prstGeom>
          <a:noFill/>
          <a:ln>
            <a:noFill/>
          </a:ln>
        </p:spPr>
      </p:sp>
      <p:sp>
        <p:nvSpPr>
          <p:cNvPr id="176" name="Google Shape;176;p30"/>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Slide" showMasterSp="0" type="title">
  <p:cSld name="TITLE">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4"/>
          <p:cNvSpPr txBox="1"/>
          <p:nvPr>
            <p:ph type="ctrTitle"/>
          </p:nvPr>
        </p:nvSpPr>
        <p:spPr>
          <a:xfrm>
            <a:off x="1524000" y="2359916"/>
            <a:ext cx="9144000" cy="73152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333333"/>
              </a:buClr>
              <a:buSzPts val="5400"/>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4"/>
          <p:cNvSpPr txBox="1"/>
          <p:nvPr>
            <p:ph idx="1" type="subTitle"/>
          </p:nvPr>
        </p:nvSpPr>
        <p:spPr>
          <a:xfrm>
            <a:off x="1524000" y="3358503"/>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3600"/>
              <a:buNone/>
              <a:defRPr sz="36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4"/>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ultiline Title Text and Photo Slide" showMasterSp="0">
  <p:cSld name="2_Multiline Title Text and Photo Slide">
    <p:bg>
      <p:bgPr>
        <a:blipFill>
          <a:blip r:embed="rId2">
            <a:alphaModFix/>
          </a:blip>
          <a:stretch>
            <a:fillRect/>
          </a:stretch>
        </a:blipFill>
      </p:bgPr>
    </p:bg>
    <p:spTree>
      <p:nvGrpSpPr>
        <p:cNvPr id="177" name="Shape 177"/>
        <p:cNvGrpSpPr/>
        <p:nvPr/>
      </p:nvGrpSpPr>
      <p:grpSpPr>
        <a:xfrm>
          <a:off x="0" y="0"/>
          <a:ext cx="0" cy="0"/>
          <a:chOff x="0" y="0"/>
          <a:chExt cx="0" cy="0"/>
        </a:xfrm>
      </p:grpSpPr>
      <p:sp>
        <p:nvSpPr>
          <p:cNvPr id="178" name="Google Shape;178;p31"/>
          <p:cNvSpPr txBox="1"/>
          <p:nvPr>
            <p:ph type="title"/>
          </p:nvPr>
        </p:nvSpPr>
        <p:spPr>
          <a:xfrm>
            <a:off x="277934" y="295773"/>
            <a:ext cx="5498276"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9" name="Google Shape;179;p31"/>
          <p:cNvSpPr txBox="1"/>
          <p:nvPr>
            <p:ph idx="1" type="body"/>
          </p:nvPr>
        </p:nvSpPr>
        <p:spPr>
          <a:xfrm>
            <a:off x="277934" y="2019065"/>
            <a:ext cx="5498276" cy="384833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sz="28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cxnSp>
        <p:nvCxnSpPr>
          <p:cNvPr id="180" name="Google Shape;180;p31"/>
          <p:cNvCxnSpPr/>
          <p:nvPr/>
        </p:nvCxnSpPr>
        <p:spPr>
          <a:xfrm>
            <a:off x="406400" y="1476768"/>
            <a:ext cx="711200" cy="0"/>
          </a:xfrm>
          <a:prstGeom prst="straightConnector1">
            <a:avLst/>
          </a:prstGeom>
          <a:noFill/>
          <a:ln cap="flat" cmpd="sng" w="28575">
            <a:solidFill>
              <a:schemeClr val="accent1"/>
            </a:solidFill>
            <a:prstDash val="solid"/>
            <a:miter lim="800000"/>
            <a:headEnd len="sm" w="sm" type="none"/>
            <a:tailEnd len="sm" w="sm" type="none"/>
          </a:ln>
        </p:spPr>
      </p:cxnSp>
      <p:sp>
        <p:nvSpPr>
          <p:cNvPr id="181" name="Google Shape;181;p31"/>
          <p:cNvSpPr/>
          <p:nvPr>
            <p:ph idx="2" type="pic"/>
          </p:nvPr>
        </p:nvSpPr>
        <p:spPr>
          <a:xfrm>
            <a:off x="6096000" y="0"/>
            <a:ext cx="6099048" cy="6217920"/>
          </a:xfrm>
          <a:prstGeom prst="rect">
            <a:avLst/>
          </a:prstGeom>
          <a:noFill/>
          <a:ln>
            <a:noFill/>
          </a:ln>
        </p:spPr>
      </p:sp>
      <p:sp>
        <p:nvSpPr>
          <p:cNvPr id="182" name="Google Shape;182;p31"/>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ext Left_Text Right">
  <p:cSld name="2_Title and Text Left_Text Right">
    <p:bg>
      <p:bgPr>
        <a:blipFill>
          <a:blip r:embed="rId2">
            <a:alphaModFix/>
          </a:blip>
          <a:stretch>
            <a:fillRect/>
          </a:stretch>
        </a:blipFill>
      </p:bgPr>
    </p:bg>
    <p:spTree>
      <p:nvGrpSpPr>
        <p:cNvPr id="183" name="Shape 183"/>
        <p:cNvGrpSpPr/>
        <p:nvPr/>
      </p:nvGrpSpPr>
      <p:grpSpPr>
        <a:xfrm>
          <a:off x="0" y="0"/>
          <a:ext cx="0" cy="0"/>
          <a:chOff x="0" y="0"/>
          <a:chExt cx="0" cy="0"/>
        </a:xfrm>
      </p:grpSpPr>
      <p:sp>
        <p:nvSpPr>
          <p:cNvPr id="184" name="Google Shape;184;p32"/>
          <p:cNvSpPr/>
          <p:nvPr/>
        </p:nvSpPr>
        <p:spPr>
          <a:xfrm>
            <a:off x="6096000" y="0"/>
            <a:ext cx="6096000" cy="6208770"/>
          </a:xfrm>
          <a:prstGeom prst="rect">
            <a:avLst/>
          </a:prstGeom>
          <a:solidFill>
            <a:schemeClr val="lt1">
              <a:alpha val="5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5" name="Google Shape;185;p32"/>
          <p:cNvSpPr txBox="1"/>
          <p:nvPr>
            <p:ph type="title"/>
          </p:nvPr>
        </p:nvSpPr>
        <p:spPr>
          <a:xfrm>
            <a:off x="277934" y="295773"/>
            <a:ext cx="5495544"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 name="Google Shape;186;p32"/>
          <p:cNvSpPr txBox="1"/>
          <p:nvPr>
            <p:ph idx="1" type="body"/>
          </p:nvPr>
        </p:nvSpPr>
        <p:spPr>
          <a:xfrm>
            <a:off x="277934" y="1535080"/>
            <a:ext cx="5498276" cy="433232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sz="28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87" name="Google Shape;187;p32"/>
          <p:cNvSpPr txBox="1"/>
          <p:nvPr>
            <p:ph idx="2" type="body"/>
          </p:nvPr>
        </p:nvSpPr>
        <p:spPr>
          <a:xfrm>
            <a:off x="6429756" y="419100"/>
            <a:ext cx="5495544" cy="5448300"/>
          </a:xfrm>
          <a:prstGeom prst="rect">
            <a:avLst/>
          </a:prstGeom>
          <a:noFill/>
          <a:ln>
            <a:noFill/>
          </a:ln>
        </p:spPr>
        <p:txBody>
          <a:bodyPr anchorCtr="0" anchor="ctr"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 name="Google Shape;188;p32"/>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line Title and Text Left_Text Right" showMasterSp="0">
  <p:cSld name="Multiline Title and Text Left_Text Right">
    <p:spTree>
      <p:nvGrpSpPr>
        <p:cNvPr id="189" name="Shape 189"/>
        <p:cNvGrpSpPr/>
        <p:nvPr/>
      </p:nvGrpSpPr>
      <p:grpSpPr>
        <a:xfrm>
          <a:off x="0" y="0"/>
          <a:ext cx="0" cy="0"/>
          <a:chOff x="0" y="0"/>
          <a:chExt cx="0" cy="0"/>
        </a:xfrm>
      </p:grpSpPr>
      <p:sp>
        <p:nvSpPr>
          <p:cNvPr id="190" name="Google Shape;190;p33"/>
          <p:cNvSpPr/>
          <p:nvPr/>
        </p:nvSpPr>
        <p:spPr>
          <a:xfrm>
            <a:off x="6096000" y="0"/>
            <a:ext cx="6096000" cy="6208770"/>
          </a:xfrm>
          <a:prstGeom prst="rect">
            <a:avLst/>
          </a:prstGeom>
          <a:solidFill>
            <a:schemeClr val="lt1">
              <a:alpha val="5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1" name="Google Shape;191;p33"/>
          <p:cNvSpPr txBox="1"/>
          <p:nvPr>
            <p:ph type="title"/>
          </p:nvPr>
        </p:nvSpPr>
        <p:spPr>
          <a:xfrm>
            <a:off x="277934" y="295773"/>
            <a:ext cx="5495544"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 name="Google Shape;192;p33"/>
          <p:cNvSpPr txBox="1"/>
          <p:nvPr>
            <p:ph idx="1" type="body"/>
          </p:nvPr>
        </p:nvSpPr>
        <p:spPr>
          <a:xfrm>
            <a:off x="277934" y="2019065"/>
            <a:ext cx="5498276" cy="384833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sz="28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cxnSp>
        <p:nvCxnSpPr>
          <p:cNvPr id="193" name="Google Shape;193;p33"/>
          <p:cNvCxnSpPr/>
          <p:nvPr/>
        </p:nvCxnSpPr>
        <p:spPr>
          <a:xfrm>
            <a:off x="406400" y="1476768"/>
            <a:ext cx="711200" cy="0"/>
          </a:xfrm>
          <a:prstGeom prst="straightConnector1">
            <a:avLst/>
          </a:prstGeom>
          <a:noFill/>
          <a:ln cap="flat" cmpd="sng" w="28575">
            <a:solidFill>
              <a:schemeClr val="accent1"/>
            </a:solidFill>
            <a:prstDash val="solid"/>
            <a:miter lim="800000"/>
            <a:headEnd len="sm" w="sm" type="none"/>
            <a:tailEnd len="sm" w="sm" type="none"/>
          </a:ln>
        </p:spPr>
      </p:cxnSp>
      <p:sp>
        <p:nvSpPr>
          <p:cNvPr id="194" name="Google Shape;194;p33"/>
          <p:cNvSpPr txBox="1"/>
          <p:nvPr>
            <p:ph idx="2" type="body"/>
          </p:nvPr>
        </p:nvSpPr>
        <p:spPr>
          <a:xfrm>
            <a:off x="6418522" y="419100"/>
            <a:ext cx="5495544" cy="5448300"/>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 name="Google Shape;195;p33"/>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ultiline Title and Text Left_Text Right" showMasterSp="0">
  <p:cSld name="2_Multiline Title and Text Left_Text Right">
    <p:bg>
      <p:bgPr>
        <a:blipFill>
          <a:blip r:embed="rId2">
            <a:alphaModFix/>
          </a:blip>
          <a:stretch>
            <a:fillRect/>
          </a:stretch>
        </a:blipFill>
      </p:bgPr>
    </p:bg>
    <p:spTree>
      <p:nvGrpSpPr>
        <p:cNvPr id="196" name="Shape 196"/>
        <p:cNvGrpSpPr/>
        <p:nvPr/>
      </p:nvGrpSpPr>
      <p:grpSpPr>
        <a:xfrm>
          <a:off x="0" y="0"/>
          <a:ext cx="0" cy="0"/>
          <a:chOff x="0" y="0"/>
          <a:chExt cx="0" cy="0"/>
        </a:xfrm>
      </p:grpSpPr>
      <p:sp>
        <p:nvSpPr>
          <p:cNvPr id="197" name="Google Shape;197;p34"/>
          <p:cNvSpPr/>
          <p:nvPr/>
        </p:nvSpPr>
        <p:spPr>
          <a:xfrm>
            <a:off x="6096000" y="0"/>
            <a:ext cx="6096000" cy="6208770"/>
          </a:xfrm>
          <a:prstGeom prst="rect">
            <a:avLst/>
          </a:prstGeom>
          <a:solidFill>
            <a:schemeClr val="lt1">
              <a:alpha val="5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 name="Google Shape;198;p34"/>
          <p:cNvSpPr txBox="1"/>
          <p:nvPr>
            <p:ph type="title"/>
          </p:nvPr>
        </p:nvSpPr>
        <p:spPr>
          <a:xfrm>
            <a:off x="277934" y="295773"/>
            <a:ext cx="5495544"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 name="Google Shape;199;p34"/>
          <p:cNvSpPr txBox="1"/>
          <p:nvPr>
            <p:ph idx="1" type="body"/>
          </p:nvPr>
        </p:nvSpPr>
        <p:spPr>
          <a:xfrm>
            <a:off x="277934" y="2019065"/>
            <a:ext cx="5498276" cy="384833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sz="28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cxnSp>
        <p:nvCxnSpPr>
          <p:cNvPr id="200" name="Google Shape;200;p34"/>
          <p:cNvCxnSpPr/>
          <p:nvPr/>
        </p:nvCxnSpPr>
        <p:spPr>
          <a:xfrm>
            <a:off x="406400" y="1476768"/>
            <a:ext cx="711200" cy="0"/>
          </a:xfrm>
          <a:prstGeom prst="straightConnector1">
            <a:avLst/>
          </a:prstGeom>
          <a:noFill/>
          <a:ln cap="flat" cmpd="sng" w="28575">
            <a:solidFill>
              <a:schemeClr val="accent1"/>
            </a:solidFill>
            <a:prstDash val="solid"/>
            <a:miter lim="800000"/>
            <a:headEnd len="sm" w="sm" type="none"/>
            <a:tailEnd len="sm" w="sm" type="none"/>
          </a:ln>
        </p:spPr>
      </p:cxnSp>
      <p:sp>
        <p:nvSpPr>
          <p:cNvPr id="201" name="Google Shape;201;p34"/>
          <p:cNvSpPr txBox="1"/>
          <p:nvPr>
            <p:ph idx="2" type="body"/>
          </p:nvPr>
        </p:nvSpPr>
        <p:spPr>
          <a:xfrm>
            <a:off x="6418522" y="419100"/>
            <a:ext cx="5495544" cy="5448300"/>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 name="Google Shape;202;p34"/>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Large Image">
  <p:cSld name="1_Title and Large Image">
    <p:bg>
      <p:bgPr>
        <a:blipFill>
          <a:blip r:embed="rId2">
            <a:alphaModFix/>
          </a:blip>
          <a:stretch>
            <a:fillRect/>
          </a:stretch>
        </a:blipFill>
      </p:bgPr>
    </p:bg>
    <p:spTree>
      <p:nvGrpSpPr>
        <p:cNvPr id="203" name="Shape 203"/>
        <p:cNvGrpSpPr/>
        <p:nvPr/>
      </p:nvGrpSpPr>
      <p:grpSpPr>
        <a:xfrm>
          <a:off x="0" y="0"/>
          <a:ext cx="0" cy="0"/>
          <a:chOff x="0" y="0"/>
          <a:chExt cx="0" cy="0"/>
        </a:xfrm>
      </p:grpSpPr>
      <p:sp>
        <p:nvSpPr>
          <p:cNvPr id="204" name="Google Shape;204;p35"/>
          <p:cNvSpPr/>
          <p:nvPr>
            <p:ph idx="2" type="pic"/>
          </p:nvPr>
        </p:nvSpPr>
        <p:spPr>
          <a:xfrm>
            <a:off x="0" y="1142999"/>
            <a:ext cx="12192000" cy="5083941"/>
          </a:xfrm>
          <a:prstGeom prst="rect">
            <a:avLst/>
          </a:prstGeom>
          <a:noFill/>
          <a:ln>
            <a:noFill/>
          </a:ln>
        </p:spPr>
      </p:sp>
      <p:sp>
        <p:nvSpPr>
          <p:cNvPr id="205" name="Google Shape;205;p35"/>
          <p:cNvSpPr txBox="1"/>
          <p:nvPr>
            <p:ph type="title"/>
          </p:nvPr>
        </p:nvSpPr>
        <p:spPr>
          <a:xfrm>
            <a:off x="277932" y="295773"/>
            <a:ext cx="11647367" cy="6450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33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06" name="Google Shape;206;p35"/>
          <p:cNvCxnSpPr/>
          <p:nvPr/>
        </p:nvCxnSpPr>
        <p:spPr>
          <a:xfrm>
            <a:off x="406400" y="989880"/>
            <a:ext cx="711200" cy="0"/>
          </a:xfrm>
          <a:prstGeom prst="straightConnector1">
            <a:avLst/>
          </a:prstGeom>
          <a:noFill/>
          <a:ln cap="flat" cmpd="sng" w="28575">
            <a:solidFill>
              <a:schemeClr val="accent1"/>
            </a:solidFill>
            <a:prstDash val="solid"/>
            <a:miter lim="800000"/>
            <a:headEnd len="sm" w="sm" type="none"/>
            <a:tailEnd len="sm" w="sm" type="none"/>
          </a:ln>
        </p:spPr>
      </p:cxnSp>
      <p:sp>
        <p:nvSpPr>
          <p:cNvPr id="207" name="Google Shape;207;p35"/>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Full Image" showMasterSp="0">
  <p:cSld name="1_Title and Full Image">
    <p:bg>
      <p:bgPr>
        <a:blipFill>
          <a:blip r:embed="rId2">
            <a:alphaModFix/>
          </a:blip>
          <a:stretch>
            <a:fillRect/>
          </a:stretch>
        </a:blipFill>
      </p:bgPr>
    </p:bg>
    <p:spTree>
      <p:nvGrpSpPr>
        <p:cNvPr id="208" name="Shape 208"/>
        <p:cNvGrpSpPr/>
        <p:nvPr/>
      </p:nvGrpSpPr>
      <p:grpSpPr>
        <a:xfrm>
          <a:off x="0" y="0"/>
          <a:ext cx="0" cy="0"/>
          <a:chOff x="0" y="0"/>
          <a:chExt cx="0" cy="0"/>
        </a:xfrm>
      </p:grpSpPr>
      <p:sp>
        <p:nvSpPr>
          <p:cNvPr id="209" name="Google Shape;209;p36"/>
          <p:cNvSpPr/>
          <p:nvPr>
            <p:ph idx="2" type="pic"/>
          </p:nvPr>
        </p:nvSpPr>
        <p:spPr>
          <a:xfrm>
            <a:off x="0" y="1143000"/>
            <a:ext cx="12192000" cy="5715000"/>
          </a:xfrm>
          <a:prstGeom prst="rect">
            <a:avLst/>
          </a:prstGeom>
          <a:noFill/>
          <a:ln>
            <a:noFill/>
          </a:ln>
        </p:spPr>
      </p:sp>
      <p:sp>
        <p:nvSpPr>
          <p:cNvPr id="210" name="Google Shape;210;p36"/>
          <p:cNvSpPr txBox="1"/>
          <p:nvPr>
            <p:ph type="title"/>
          </p:nvPr>
        </p:nvSpPr>
        <p:spPr>
          <a:xfrm>
            <a:off x="277932" y="295773"/>
            <a:ext cx="11647367" cy="6450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33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11" name="Google Shape;211;p36"/>
          <p:cNvCxnSpPr/>
          <p:nvPr/>
        </p:nvCxnSpPr>
        <p:spPr>
          <a:xfrm>
            <a:off x="406400" y="989880"/>
            <a:ext cx="711200" cy="0"/>
          </a:xfrm>
          <a:prstGeom prst="straightConnector1">
            <a:avLst/>
          </a:prstGeom>
          <a:noFill/>
          <a:ln cap="flat" cmpd="sng" w="28575">
            <a:solidFill>
              <a:schemeClr val="accent1"/>
            </a:solidFill>
            <a:prstDash val="solid"/>
            <a:miter lim="800000"/>
            <a:headEnd len="sm" w="sm" type="none"/>
            <a:tailEnd len="sm" w="sm"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blipFill>
          <a:blip r:embed="rId2">
            <a:alphaModFix/>
          </a:blip>
          <a:stretch>
            <a:fillRect/>
          </a:stretch>
        </a:blipFill>
      </p:bgPr>
    </p:bg>
    <p:spTree>
      <p:nvGrpSpPr>
        <p:cNvPr id="218" name="Shape 218"/>
        <p:cNvGrpSpPr/>
        <p:nvPr/>
      </p:nvGrpSpPr>
      <p:grpSpPr>
        <a:xfrm>
          <a:off x="0" y="0"/>
          <a:ext cx="0" cy="0"/>
          <a:chOff x="0" y="0"/>
          <a:chExt cx="0" cy="0"/>
        </a:xfrm>
      </p:grpSpPr>
      <p:sp>
        <p:nvSpPr>
          <p:cNvPr id="219" name="Google Shape;219;p38"/>
          <p:cNvSpPr txBox="1"/>
          <p:nvPr>
            <p:ph type="ctrTitle"/>
          </p:nvPr>
        </p:nvSpPr>
        <p:spPr>
          <a:xfrm>
            <a:off x="1524000" y="3440151"/>
            <a:ext cx="9144000" cy="73152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500"/>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38"/>
          <p:cNvSpPr txBox="1"/>
          <p:nvPr>
            <p:ph idx="1" type="subTitle"/>
          </p:nvPr>
        </p:nvSpPr>
        <p:spPr>
          <a:xfrm>
            <a:off x="1524000" y="4435321"/>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Slide" showMasterSp="0">
  <p:cSld name="Section Title Slide">
    <p:bg>
      <p:bgPr>
        <a:blipFill>
          <a:blip r:embed="rId2">
            <a:alphaModFix/>
          </a:blip>
          <a:stretch>
            <a:fillRect/>
          </a:stretch>
        </a:blipFill>
      </p:bgPr>
    </p:bg>
    <p:spTree>
      <p:nvGrpSpPr>
        <p:cNvPr id="221" name="Shape 221"/>
        <p:cNvGrpSpPr/>
        <p:nvPr/>
      </p:nvGrpSpPr>
      <p:grpSpPr>
        <a:xfrm>
          <a:off x="0" y="0"/>
          <a:ext cx="0" cy="0"/>
          <a:chOff x="0" y="0"/>
          <a:chExt cx="0" cy="0"/>
        </a:xfrm>
      </p:grpSpPr>
      <p:sp>
        <p:nvSpPr>
          <p:cNvPr id="222" name="Google Shape;222;p39"/>
          <p:cNvSpPr txBox="1"/>
          <p:nvPr>
            <p:ph type="ctrTitle"/>
          </p:nvPr>
        </p:nvSpPr>
        <p:spPr>
          <a:xfrm>
            <a:off x="1524000" y="2359916"/>
            <a:ext cx="9144000" cy="73152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5400"/>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3" name="Google Shape;223;p39"/>
          <p:cNvSpPr txBox="1"/>
          <p:nvPr>
            <p:ph idx="1" type="subTitle"/>
          </p:nvPr>
        </p:nvSpPr>
        <p:spPr>
          <a:xfrm>
            <a:off x="1524000" y="3358503"/>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3600"/>
              <a:buNone/>
              <a:defRPr sz="36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224" name="Google Shape;224;p39"/>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u="none" cap="none" strike="noStrike">
                <a:solidFill>
                  <a:schemeClr val="dk1"/>
                </a:solidFill>
                <a:latin typeface="Open Sans Light"/>
                <a:ea typeface="Open Sans Light"/>
                <a:cs typeface="Open Sans Light"/>
                <a:sym typeface="Open Sans Light"/>
              </a:defRPr>
            </a:lvl1pPr>
            <a:lvl2pPr indent="0" lvl="1" marL="0" algn="l">
              <a:spcBef>
                <a:spcPts val="0"/>
              </a:spcBef>
              <a:buNone/>
              <a:defRPr b="1" i="0" sz="1000" u="none" cap="none" strike="noStrike">
                <a:solidFill>
                  <a:schemeClr val="dk1"/>
                </a:solidFill>
                <a:latin typeface="Open Sans Light"/>
                <a:ea typeface="Open Sans Light"/>
                <a:cs typeface="Open Sans Light"/>
                <a:sym typeface="Open Sans Light"/>
              </a:defRPr>
            </a:lvl2pPr>
            <a:lvl3pPr indent="0" lvl="2" marL="0" algn="l">
              <a:spcBef>
                <a:spcPts val="0"/>
              </a:spcBef>
              <a:buNone/>
              <a:defRPr b="1" i="0" sz="1000" u="none" cap="none" strike="noStrike">
                <a:solidFill>
                  <a:schemeClr val="dk1"/>
                </a:solidFill>
                <a:latin typeface="Open Sans Light"/>
                <a:ea typeface="Open Sans Light"/>
                <a:cs typeface="Open Sans Light"/>
                <a:sym typeface="Open Sans Light"/>
              </a:defRPr>
            </a:lvl3pPr>
            <a:lvl4pPr indent="0" lvl="3" marL="0" algn="l">
              <a:spcBef>
                <a:spcPts val="0"/>
              </a:spcBef>
              <a:buNone/>
              <a:defRPr b="1" i="0" sz="1000" u="none" cap="none" strike="noStrike">
                <a:solidFill>
                  <a:schemeClr val="dk1"/>
                </a:solidFill>
                <a:latin typeface="Open Sans Light"/>
                <a:ea typeface="Open Sans Light"/>
                <a:cs typeface="Open Sans Light"/>
                <a:sym typeface="Open Sans Light"/>
              </a:defRPr>
            </a:lvl4pPr>
            <a:lvl5pPr indent="0" lvl="4" marL="0" algn="l">
              <a:spcBef>
                <a:spcPts val="0"/>
              </a:spcBef>
              <a:buNone/>
              <a:defRPr b="1" i="0" sz="1000" u="none" cap="none" strike="noStrike">
                <a:solidFill>
                  <a:schemeClr val="dk1"/>
                </a:solidFill>
                <a:latin typeface="Open Sans Light"/>
                <a:ea typeface="Open Sans Light"/>
                <a:cs typeface="Open Sans Light"/>
                <a:sym typeface="Open Sans Light"/>
              </a:defRPr>
            </a:lvl5pPr>
            <a:lvl6pPr indent="0" lvl="5" marL="0" algn="l">
              <a:spcBef>
                <a:spcPts val="0"/>
              </a:spcBef>
              <a:buNone/>
              <a:defRPr b="1" i="0" sz="1000" u="none" cap="none" strike="noStrike">
                <a:solidFill>
                  <a:schemeClr val="dk1"/>
                </a:solidFill>
                <a:latin typeface="Open Sans Light"/>
                <a:ea typeface="Open Sans Light"/>
                <a:cs typeface="Open Sans Light"/>
                <a:sym typeface="Open Sans Light"/>
              </a:defRPr>
            </a:lvl6pPr>
            <a:lvl7pPr indent="0" lvl="6" marL="0" algn="l">
              <a:spcBef>
                <a:spcPts val="0"/>
              </a:spcBef>
              <a:buNone/>
              <a:defRPr b="1" i="0" sz="1000" u="none" cap="none" strike="noStrike">
                <a:solidFill>
                  <a:schemeClr val="dk1"/>
                </a:solidFill>
                <a:latin typeface="Open Sans Light"/>
                <a:ea typeface="Open Sans Light"/>
                <a:cs typeface="Open Sans Light"/>
                <a:sym typeface="Open Sans Light"/>
              </a:defRPr>
            </a:lvl7pPr>
            <a:lvl8pPr indent="0" lvl="7" marL="0" algn="l">
              <a:spcBef>
                <a:spcPts val="0"/>
              </a:spcBef>
              <a:buNone/>
              <a:defRPr b="1" i="0" sz="1000" u="none" cap="none" strike="noStrike">
                <a:solidFill>
                  <a:schemeClr val="dk1"/>
                </a:solidFill>
                <a:latin typeface="Open Sans Light"/>
                <a:ea typeface="Open Sans Light"/>
                <a:cs typeface="Open Sans Light"/>
                <a:sym typeface="Open Sans Light"/>
              </a:defRPr>
            </a:lvl8pPr>
            <a:lvl9pPr indent="0" lvl="8" marL="0" algn="l">
              <a:spcBef>
                <a:spcPts val="0"/>
              </a:spcBef>
              <a:buNone/>
              <a:defRPr b="1" i="0" sz="1000" u="none" cap="none" strike="noStrike">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25" name="Shape 225"/>
        <p:cNvGrpSpPr/>
        <p:nvPr/>
      </p:nvGrpSpPr>
      <p:grpSpPr>
        <a:xfrm>
          <a:off x="0" y="0"/>
          <a:ext cx="0" cy="0"/>
          <a:chOff x="0" y="0"/>
          <a:chExt cx="0" cy="0"/>
        </a:xfrm>
      </p:grpSpPr>
      <p:sp>
        <p:nvSpPr>
          <p:cNvPr id="226" name="Google Shape;226;p40"/>
          <p:cNvSpPr txBox="1"/>
          <p:nvPr>
            <p:ph type="title"/>
          </p:nvPr>
        </p:nvSpPr>
        <p:spPr>
          <a:xfrm>
            <a:off x="277934" y="295773"/>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 name="Google Shape;227;p40"/>
          <p:cNvSpPr txBox="1"/>
          <p:nvPr>
            <p:ph idx="1" type="body"/>
          </p:nvPr>
        </p:nvSpPr>
        <p:spPr>
          <a:xfrm>
            <a:off x="277933" y="1520042"/>
            <a:ext cx="11647367" cy="43582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28" name="Google Shape;228;p40"/>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u="none" cap="none" strike="noStrike">
                <a:solidFill>
                  <a:schemeClr val="dk1"/>
                </a:solidFill>
                <a:latin typeface="Open Sans Light"/>
                <a:ea typeface="Open Sans Light"/>
                <a:cs typeface="Open Sans Light"/>
                <a:sym typeface="Open Sans Light"/>
              </a:defRPr>
            </a:lvl1pPr>
            <a:lvl2pPr indent="0" lvl="1" marL="0" algn="l">
              <a:spcBef>
                <a:spcPts val="0"/>
              </a:spcBef>
              <a:buNone/>
              <a:defRPr b="1" i="0" sz="1000" u="none" cap="none" strike="noStrike">
                <a:solidFill>
                  <a:schemeClr val="dk1"/>
                </a:solidFill>
                <a:latin typeface="Open Sans Light"/>
                <a:ea typeface="Open Sans Light"/>
                <a:cs typeface="Open Sans Light"/>
                <a:sym typeface="Open Sans Light"/>
              </a:defRPr>
            </a:lvl2pPr>
            <a:lvl3pPr indent="0" lvl="2" marL="0" algn="l">
              <a:spcBef>
                <a:spcPts val="0"/>
              </a:spcBef>
              <a:buNone/>
              <a:defRPr b="1" i="0" sz="1000" u="none" cap="none" strike="noStrike">
                <a:solidFill>
                  <a:schemeClr val="dk1"/>
                </a:solidFill>
                <a:latin typeface="Open Sans Light"/>
                <a:ea typeface="Open Sans Light"/>
                <a:cs typeface="Open Sans Light"/>
                <a:sym typeface="Open Sans Light"/>
              </a:defRPr>
            </a:lvl3pPr>
            <a:lvl4pPr indent="0" lvl="3" marL="0" algn="l">
              <a:spcBef>
                <a:spcPts val="0"/>
              </a:spcBef>
              <a:buNone/>
              <a:defRPr b="1" i="0" sz="1000" u="none" cap="none" strike="noStrike">
                <a:solidFill>
                  <a:schemeClr val="dk1"/>
                </a:solidFill>
                <a:latin typeface="Open Sans Light"/>
                <a:ea typeface="Open Sans Light"/>
                <a:cs typeface="Open Sans Light"/>
                <a:sym typeface="Open Sans Light"/>
              </a:defRPr>
            </a:lvl4pPr>
            <a:lvl5pPr indent="0" lvl="4" marL="0" algn="l">
              <a:spcBef>
                <a:spcPts val="0"/>
              </a:spcBef>
              <a:buNone/>
              <a:defRPr b="1" i="0" sz="1000" u="none" cap="none" strike="noStrike">
                <a:solidFill>
                  <a:schemeClr val="dk1"/>
                </a:solidFill>
                <a:latin typeface="Open Sans Light"/>
                <a:ea typeface="Open Sans Light"/>
                <a:cs typeface="Open Sans Light"/>
                <a:sym typeface="Open Sans Light"/>
              </a:defRPr>
            </a:lvl5pPr>
            <a:lvl6pPr indent="0" lvl="5" marL="0" algn="l">
              <a:spcBef>
                <a:spcPts val="0"/>
              </a:spcBef>
              <a:buNone/>
              <a:defRPr b="1" i="0" sz="1000" u="none" cap="none" strike="noStrike">
                <a:solidFill>
                  <a:schemeClr val="dk1"/>
                </a:solidFill>
                <a:latin typeface="Open Sans Light"/>
                <a:ea typeface="Open Sans Light"/>
                <a:cs typeface="Open Sans Light"/>
                <a:sym typeface="Open Sans Light"/>
              </a:defRPr>
            </a:lvl6pPr>
            <a:lvl7pPr indent="0" lvl="6" marL="0" algn="l">
              <a:spcBef>
                <a:spcPts val="0"/>
              </a:spcBef>
              <a:buNone/>
              <a:defRPr b="1" i="0" sz="1000" u="none" cap="none" strike="noStrike">
                <a:solidFill>
                  <a:schemeClr val="dk1"/>
                </a:solidFill>
                <a:latin typeface="Open Sans Light"/>
                <a:ea typeface="Open Sans Light"/>
                <a:cs typeface="Open Sans Light"/>
                <a:sym typeface="Open Sans Light"/>
              </a:defRPr>
            </a:lvl7pPr>
            <a:lvl8pPr indent="0" lvl="7" marL="0" algn="l">
              <a:spcBef>
                <a:spcPts val="0"/>
              </a:spcBef>
              <a:buNone/>
              <a:defRPr b="1" i="0" sz="1000" u="none" cap="none" strike="noStrike">
                <a:solidFill>
                  <a:schemeClr val="dk1"/>
                </a:solidFill>
                <a:latin typeface="Open Sans Light"/>
                <a:ea typeface="Open Sans Light"/>
                <a:cs typeface="Open Sans Light"/>
                <a:sym typeface="Open Sans Light"/>
              </a:defRPr>
            </a:lvl8pPr>
            <a:lvl9pPr indent="0" lvl="8" marL="0" algn="l">
              <a:spcBef>
                <a:spcPts val="0"/>
              </a:spcBef>
              <a:buNone/>
              <a:defRPr b="1" i="0" sz="1000" u="none" cap="none" strike="noStrike">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ntent">
  <p:cSld name="Title and Three Content">
    <p:spTree>
      <p:nvGrpSpPr>
        <p:cNvPr id="229" name="Shape 229"/>
        <p:cNvGrpSpPr/>
        <p:nvPr/>
      </p:nvGrpSpPr>
      <p:grpSpPr>
        <a:xfrm>
          <a:off x="0" y="0"/>
          <a:ext cx="0" cy="0"/>
          <a:chOff x="0" y="0"/>
          <a:chExt cx="0" cy="0"/>
        </a:xfrm>
      </p:grpSpPr>
      <p:sp>
        <p:nvSpPr>
          <p:cNvPr id="230" name="Google Shape;230;p41"/>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1" name="Google Shape;231;p41"/>
          <p:cNvSpPr/>
          <p:nvPr>
            <p:ph idx="1" type="body"/>
          </p:nvPr>
        </p:nvSpPr>
        <p:spPr>
          <a:xfrm>
            <a:off x="8382000" y="2005584"/>
            <a:ext cx="3200400" cy="3140075"/>
          </a:xfrm>
          <a:prstGeom prst="roundRect">
            <a:avLst>
              <a:gd fmla="val 942" name="adj"/>
            </a:avLst>
          </a:prstGeom>
          <a:solidFill>
            <a:schemeClr val="dk2"/>
          </a:solidFill>
          <a:ln cap="flat" cmpd="sng" w="9525">
            <a:solidFill>
              <a:schemeClr val="accent2"/>
            </a:solidFill>
            <a:prstDash val="solid"/>
            <a:round/>
            <a:headEnd len="sm" w="sm" type="none"/>
            <a:tailEnd len="sm" w="sm" type="none"/>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32" name="Google Shape;232;p41"/>
          <p:cNvSpPr/>
          <p:nvPr>
            <p:ph idx="2" type="body"/>
          </p:nvPr>
        </p:nvSpPr>
        <p:spPr>
          <a:xfrm>
            <a:off x="4495800" y="2011680"/>
            <a:ext cx="3200400" cy="3136392"/>
          </a:xfrm>
          <a:prstGeom prst="roundRect">
            <a:avLst>
              <a:gd fmla="val 942" name="adj"/>
            </a:avLst>
          </a:prstGeom>
          <a:solidFill>
            <a:schemeClr val="dk2"/>
          </a:solidFill>
          <a:ln cap="flat" cmpd="sng" w="9525">
            <a:solidFill>
              <a:schemeClr val="accent2"/>
            </a:solidFill>
            <a:prstDash val="solid"/>
            <a:round/>
            <a:headEnd len="sm" w="sm" type="none"/>
            <a:tailEnd len="sm" w="sm" type="none"/>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33" name="Google Shape;233;p41"/>
          <p:cNvSpPr/>
          <p:nvPr>
            <p:ph idx="3" type="body"/>
          </p:nvPr>
        </p:nvSpPr>
        <p:spPr>
          <a:xfrm>
            <a:off x="609600" y="1981200"/>
            <a:ext cx="3200400" cy="3140075"/>
          </a:xfrm>
          <a:prstGeom prst="roundRect">
            <a:avLst>
              <a:gd fmla="val 942" name="adj"/>
            </a:avLst>
          </a:prstGeom>
          <a:solidFill>
            <a:schemeClr val="dk2"/>
          </a:solidFill>
          <a:ln cap="flat" cmpd="sng" w="9525">
            <a:solidFill>
              <a:schemeClr val="accent2"/>
            </a:solidFill>
            <a:prstDash val="solid"/>
            <a:round/>
            <a:headEnd len="sm" w="sm" type="none"/>
            <a:tailEnd len="sm" w="sm" type="none"/>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34" name="Google Shape;234;p41"/>
          <p:cNvSpPr txBox="1"/>
          <p:nvPr>
            <p:ph idx="4" type="body"/>
          </p:nvPr>
        </p:nvSpPr>
        <p:spPr>
          <a:xfrm>
            <a:off x="838200" y="2362200"/>
            <a:ext cx="2743200" cy="3642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1" i="0" sz="2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35" name="Google Shape;235;p41"/>
          <p:cNvSpPr txBox="1"/>
          <p:nvPr>
            <p:ph idx="5" type="body"/>
          </p:nvPr>
        </p:nvSpPr>
        <p:spPr>
          <a:xfrm>
            <a:off x="8610600" y="2362200"/>
            <a:ext cx="2743200" cy="3642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1" i="0" sz="2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36" name="Google Shape;236;p41"/>
          <p:cNvSpPr txBox="1"/>
          <p:nvPr>
            <p:ph idx="6" type="body"/>
          </p:nvPr>
        </p:nvSpPr>
        <p:spPr>
          <a:xfrm>
            <a:off x="4724400" y="2362200"/>
            <a:ext cx="2743200" cy="3642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1" i="0" sz="2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37" name="Google Shape;237;p41"/>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u="none" cap="none" strike="noStrike">
                <a:solidFill>
                  <a:schemeClr val="dk1"/>
                </a:solidFill>
                <a:latin typeface="Open Sans Light"/>
                <a:ea typeface="Open Sans Light"/>
                <a:cs typeface="Open Sans Light"/>
                <a:sym typeface="Open Sans Light"/>
              </a:defRPr>
            </a:lvl1pPr>
            <a:lvl2pPr indent="0" lvl="1" marL="0" algn="l">
              <a:spcBef>
                <a:spcPts val="0"/>
              </a:spcBef>
              <a:buNone/>
              <a:defRPr b="1" i="0" sz="1000" u="none" cap="none" strike="noStrike">
                <a:solidFill>
                  <a:schemeClr val="dk1"/>
                </a:solidFill>
                <a:latin typeface="Open Sans Light"/>
                <a:ea typeface="Open Sans Light"/>
                <a:cs typeface="Open Sans Light"/>
                <a:sym typeface="Open Sans Light"/>
              </a:defRPr>
            </a:lvl2pPr>
            <a:lvl3pPr indent="0" lvl="2" marL="0" algn="l">
              <a:spcBef>
                <a:spcPts val="0"/>
              </a:spcBef>
              <a:buNone/>
              <a:defRPr b="1" i="0" sz="1000" u="none" cap="none" strike="noStrike">
                <a:solidFill>
                  <a:schemeClr val="dk1"/>
                </a:solidFill>
                <a:latin typeface="Open Sans Light"/>
                <a:ea typeface="Open Sans Light"/>
                <a:cs typeface="Open Sans Light"/>
                <a:sym typeface="Open Sans Light"/>
              </a:defRPr>
            </a:lvl3pPr>
            <a:lvl4pPr indent="0" lvl="3" marL="0" algn="l">
              <a:spcBef>
                <a:spcPts val="0"/>
              </a:spcBef>
              <a:buNone/>
              <a:defRPr b="1" i="0" sz="1000" u="none" cap="none" strike="noStrike">
                <a:solidFill>
                  <a:schemeClr val="dk1"/>
                </a:solidFill>
                <a:latin typeface="Open Sans Light"/>
                <a:ea typeface="Open Sans Light"/>
                <a:cs typeface="Open Sans Light"/>
                <a:sym typeface="Open Sans Light"/>
              </a:defRPr>
            </a:lvl4pPr>
            <a:lvl5pPr indent="0" lvl="4" marL="0" algn="l">
              <a:spcBef>
                <a:spcPts val="0"/>
              </a:spcBef>
              <a:buNone/>
              <a:defRPr b="1" i="0" sz="1000" u="none" cap="none" strike="noStrike">
                <a:solidFill>
                  <a:schemeClr val="dk1"/>
                </a:solidFill>
                <a:latin typeface="Open Sans Light"/>
                <a:ea typeface="Open Sans Light"/>
                <a:cs typeface="Open Sans Light"/>
                <a:sym typeface="Open Sans Light"/>
              </a:defRPr>
            </a:lvl5pPr>
            <a:lvl6pPr indent="0" lvl="5" marL="0" algn="l">
              <a:spcBef>
                <a:spcPts val="0"/>
              </a:spcBef>
              <a:buNone/>
              <a:defRPr b="1" i="0" sz="1000" u="none" cap="none" strike="noStrike">
                <a:solidFill>
                  <a:schemeClr val="dk1"/>
                </a:solidFill>
                <a:latin typeface="Open Sans Light"/>
                <a:ea typeface="Open Sans Light"/>
                <a:cs typeface="Open Sans Light"/>
                <a:sym typeface="Open Sans Light"/>
              </a:defRPr>
            </a:lvl6pPr>
            <a:lvl7pPr indent="0" lvl="6" marL="0" algn="l">
              <a:spcBef>
                <a:spcPts val="0"/>
              </a:spcBef>
              <a:buNone/>
              <a:defRPr b="1" i="0" sz="1000" u="none" cap="none" strike="noStrike">
                <a:solidFill>
                  <a:schemeClr val="dk1"/>
                </a:solidFill>
                <a:latin typeface="Open Sans Light"/>
                <a:ea typeface="Open Sans Light"/>
                <a:cs typeface="Open Sans Light"/>
                <a:sym typeface="Open Sans Light"/>
              </a:defRPr>
            </a:lvl7pPr>
            <a:lvl8pPr indent="0" lvl="7" marL="0" algn="l">
              <a:spcBef>
                <a:spcPts val="0"/>
              </a:spcBef>
              <a:buNone/>
              <a:defRPr b="1" i="0" sz="1000" u="none" cap="none" strike="noStrike">
                <a:solidFill>
                  <a:schemeClr val="dk1"/>
                </a:solidFill>
                <a:latin typeface="Open Sans Light"/>
                <a:ea typeface="Open Sans Light"/>
                <a:cs typeface="Open Sans Light"/>
                <a:sym typeface="Open Sans Light"/>
              </a:defRPr>
            </a:lvl8pPr>
            <a:lvl9pPr indent="0" lvl="8" marL="0" algn="l">
              <a:spcBef>
                <a:spcPts val="0"/>
              </a:spcBef>
              <a:buNone/>
              <a:defRPr b="1" i="0" sz="1000" u="none" cap="none" strike="noStrike">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3" name="Shape 23"/>
        <p:cNvGrpSpPr/>
        <p:nvPr/>
      </p:nvGrpSpPr>
      <p:grpSpPr>
        <a:xfrm>
          <a:off x="0" y="0"/>
          <a:ext cx="0" cy="0"/>
          <a:chOff x="0" y="0"/>
          <a:chExt cx="0" cy="0"/>
        </a:xfrm>
      </p:grpSpPr>
      <p:sp>
        <p:nvSpPr>
          <p:cNvPr id="24" name="Google Shape;24;p5"/>
          <p:cNvSpPr txBox="1"/>
          <p:nvPr>
            <p:ph type="title"/>
          </p:nvPr>
        </p:nvSpPr>
        <p:spPr>
          <a:xfrm>
            <a:off x="277934" y="295773"/>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33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5"/>
          <p:cNvSpPr txBox="1"/>
          <p:nvPr>
            <p:ph idx="1" type="body"/>
          </p:nvPr>
        </p:nvSpPr>
        <p:spPr>
          <a:xfrm>
            <a:off x="277933" y="1520042"/>
            <a:ext cx="11647367" cy="43582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5"/>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3 Images">
  <p:cSld name="Title and 3 Images">
    <p:spTree>
      <p:nvGrpSpPr>
        <p:cNvPr id="238" name="Shape 238"/>
        <p:cNvGrpSpPr/>
        <p:nvPr/>
      </p:nvGrpSpPr>
      <p:grpSpPr>
        <a:xfrm>
          <a:off x="0" y="0"/>
          <a:ext cx="0" cy="0"/>
          <a:chOff x="0" y="0"/>
          <a:chExt cx="0" cy="0"/>
        </a:xfrm>
      </p:grpSpPr>
      <p:sp>
        <p:nvSpPr>
          <p:cNvPr id="239" name="Google Shape;239;p42"/>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0" name="Google Shape;240;p42"/>
          <p:cNvSpPr/>
          <p:nvPr>
            <p:ph idx="2" type="pic"/>
          </p:nvPr>
        </p:nvSpPr>
        <p:spPr>
          <a:xfrm>
            <a:off x="4928245" y="1953118"/>
            <a:ext cx="2335511" cy="2071068"/>
          </a:xfrm>
          <a:prstGeom prst="rect">
            <a:avLst/>
          </a:prstGeom>
          <a:noFill/>
          <a:ln>
            <a:noFill/>
          </a:ln>
        </p:spPr>
      </p:sp>
      <p:sp>
        <p:nvSpPr>
          <p:cNvPr id="241" name="Google Shape;241;p42"/>
          <p:cNvSpPr/>
          <p:nvPr>
            <p:ph idx="1" type="body"/>
          </p:nvPr>
        </p:nvSpPr>
        <p:spPr>
          <a:xfrm>
            <a:off x="4922310" y="4024190"/>
            <a:ext cx="2347380" cy="1365954"/>
          </a:xfrm>
          <a:prstGeom prst="roundRect">
            <a:avLst>
              <a:gd fmla="val 942" name="adj"/>
            </a:avLst>
          </a:prstGeom>
          <a:solidFill>
            <a:srgbClr val="022A3A"/>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42" name="Google Shape;242;p42"/>
          <p:cNvSpPr txBox="1"/>
          <p:nvPr>
            <p:ph idx="3" type="body"/>
          </p:nvPr>
        </p:nvSpPr>
        <p:spPr>
          <a:xfrm>
            <a:off x="5088879"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43" name="Google Shape;243;p42"/>
          <p:cNvSpPr/>
          <p:nvPr>
            <p:ph idx="4" type="pic"/>
          </p:nvPr>
        </p:nvSpPr>
        <p:spPr>
          <a:xfrm>
            <a:off x="1490460" y="1953118"/>
            <a:ext cx="2335511" cy="2071068"/>
          </a:xfrm>
          <a:prstGeom prst="rect">
            <a:avLst/>
          </a:prstGeom>
          <a:noFill/>
          <a:ln>
            <a:noFill/>
          </a:ln>
        </p:spPr>
      </p:sp>
      <p:sp>
        <p:nvSpPr>
          <p:cNvPr id="244" name="Google Shape;244;p42"/>
          <p:cNvSpPr/>
          <p:nvPr>
            <p:ph idx="5" type="body"/>
          </p:nvPr>
        </p:nvSpPr>
        <p:spPr>
          <a:xfrm>
            <a:off x="1484525" y="4024190"/>
            <a:ext cx="2347380" cy="1365954"/>
          </a:xfrm>
          <a:prstGeom prst="roundRect">
            <a:avLst>
              <a:gd fmla="val 942" name="adj"/>
            </a:avLst>
          </a:prstGeom>
          <a:solidFill>
            <a:srgbClr val="022A3A"/>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rgbClr val="F5F5F5"/>
              </a:buClr>
              <a:buSzPts val="1800"/>
              <a:buFont typeface="Arial"/>
              <a:buNone/>
              <a:defRPr sz="1800">
                <a:solidFill>
                  <a:srgbClr val="F5F5F5"/>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45" name="Google Shape;245;p42"/>
          <p:cNvSpPr txBox="1"/>
          <p:nvPr>
            <p:ph idx="6" type="body"/>
          </p:nvPr>
        </p:nvSpPr>
        <p:spPr>
          <a:xfrm>
            <a:off x="1651094"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46" name="Google Shape;246;p42"/>
          <p:cNvSpPr/>
          <p:nvPr>
            <p:ph idx="7" type="pic"/>
          </p:nvPr>
        </p:nvSpPr>
        <p:spPr>
          <a:xfrm>
            <a:off x="8360095" y="1953118"/>
            <a:ext cx="2335511" cy="2071068"/>
          </a:xfrm>
          <a:prstGeom prst="rect">
            <a:avLst/>
          </a:prstGeom>
          <a:noFill/>
          <a:ln>
            <a:noFill/>
          </a:ln>
        </p:spPr>
      </p:sp>
      <p:sp>
        <p:nvSpPr>
          <p:cNvPr id="247" name="Google Shape;247;p42"/>
          <p:cNvSpPr/>
          <p:nvPr>
            <p:ph idx="8" type="body"/>
          </p:nvPr>
        </p:nvSpPr>
        <p:spPr>
          <a:xfrm>
            <a:off x="8354160" y="4024190"/>
            <a:ext cx="2347380" cy="1365954"/>
          </a:xfrm>
          <a:prstGeom prst="roundRect">
            <a:avLst>
              <a:gd fmla="val 942" name="adj"/>
            </a:avLst>
          </a:prstGeom>
          <a:solidFill>
            <a:srgbClr val="022A3A"/>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48" name="Google Shape;248;p42"/>
          <p:cNvSpPr txBox="1"/>
          <p:nvPr>
            <p:ph idx="9" type="body"/>
          </p:nvPr>
        </p:nvSpPr>
        <p:spPr>
          <a:xfrm>
            <a:off x="8520729"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49" name="Google Shape;249;p42"/>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0" name="Shape 250"/>
        <p:cNvGrpSpPr/>
        <p:nvPr/>
      </p:nvGrpSpPr>
      <p:grpSpPr>
        <a:xfrm>
          <a:off x="0" y="0"/>
          <a:ext cx="0" cy="0"/>
          <a:chOff x="0" y="0"/>
          <a:chExt cx="0" cy="0"/>
        </a:xfrm>
      </p:grpSpPr>
      <p:sp>
        <p:nvSpPr>
          <p:cNvPr id="251" name="Google Shape;251;p43"/>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2" name="Google Shape;252;p43"/>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arge Image">
  <p:cSld name="Title and Large Image">
    <p:spTree>
      <p:nvGrpSpPr>
        <p:cNvPr id="253" name="Shape 253"/>
        <p:cNvGrpSpPr/>
        <p:nvPr/>
      </p:nvGrpSpPr>
      <p:grpSpPr>
        <a:xfrm>
          <a:off x="0" y="0"/>
          <a:ext cx="0" cy="0"/>
          <a:chOff x="0" y="0"/>
          <a:chExt cx="0" cy="0"/>
        </a:xfrm>
      </p:grpSpPr>
      <p:sp>
        <p:nvSpPr>
          <p:cNvPr id="254" name="Google Shape;254;p44"/>
          <p:cNvSpPr/>
          <p:nvPr>
            <p:ph idx="2" type="pic"/>
          </p:nvPr>
        </p:nvSpPr>
        <p:spPr>
          <a:xfrm>
            <a:off x="0" y="1142999"/>
            <a:ext cx="12192000" cy="5084065"/>
          </a:xfrm>
          <a:prstGeom prst="rect">
            <a:avLst/>
          </a:prstGeom>
          <a:noFill/>
          <a:ln>
            <a:noFill/>
          </a:ln>
        </p:spPr>
      </p:sp>
      <p:sp>
        <p:nvSpPr>
          <p:cNvPr id="255" name="Google Shape;255;p44"/>
          <p:cNvSpPr txBox="1"/>
          <p:nvPr>
            <p:ph type="title"/>
          </p:nvPr>
        </p:nvSpPr>
        <p:spPr>
          <a:xfrm>
            <a:off x="277932" y="295773"/>
            <a:ext cx="11647367" cy="6450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56" name="Google Shape;256;p44"/>
          <p:cNvCxnSpPr/>
          <p:nvPr/>
        </p:nvCxnSpPr>
        <p:spPr>
          <a:xfrm>
            <a:off x="406400" y="989880"/>
            <a:ext cx="711200" cy="0"/>
          </a:xfrm>
          <a:prstGeom prst="straightConnector1">
            <a:avLst/>
          </a:prstGeom>
          <a:noFill/>
          <a:ln cap="flat" cmpd="sng" w="28575">
            <a:solidFill>
              <a:schemeClr val="lt1"/>
            </a:solidFill>
            <a:prstDash val="solid"/>
            <a:miter lim="800000"/>
            <a:headEnd len="sm" w="sm" type="none"/>
            <a:tailEnd len="sm" w="sm" type="none"/>
          </a:ln>
        </p:spPr>
      </p:cxnSp>
      <p:sp>
        <p:nvSpPr>
          <p:cNvPr id="257" name="Google Shape;257;p44"/>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hoto Slide" showMasterSp="0">
  <p:cSld name="Large Photo Slide">
    <p:bg>
      <p:bgPr>
        <a:blipFill>
          <a:blip r:embed="rId2">
            <a:alphaModFix/>
          </a:blip>
          <a:stretch>
            <a:fillRect/>
          </a:stretch>
        </a:blipFill>
      </p:bgPr>
    </p:bg>
    <p:spTree>
      <p:nvGrpSpPr>
        <p:cNvPr id="258" name="Shape 258"/>
        <p:cNvGrpSpPr/>
        <p:nvPr/>
      </p:nvGrpSpPr>
      <p:grpSpPr>
        <a:xfrm>
          <a:off x="0" y="0"/>
          <a:ext cx="0" cy="0"/>
          <a:chOff x="0" y="0"/>
          <a:chExt cx="0" cy="0"/>
        </a:xfrm>
      </p:grpSpPr>
      <p:cxnSp>
        <p:nvCxnSpPr>
          <p:cNvPr id="259" name="Google Shape;259;p45"/>
          <p:cNvCxnSpPr/>
          <p:nvPr/>
        </p:nvCxnSpPr>
        <p:spPr>
          <a:xfrm>
            <a:off x="406402" y="989880"/>
            <a:ext cx="711200" cy="0"/>
          </a:xfrm>
          <a:prstGeom prst="straightConnector1">
            <a:avLst/>
          </a:prstGeom>
          <a:noFill/>
          <a:ln cap="flat" cmpd="sng" w="28575">
            <a:solidFill>
              <a:schemeClr val="lt1"/>
            </a:solidFill>
            <a:prstDash val="solid"/>
            <a:miter lim="800000"/>
            <a:headEnd len="sm" w="sm" type="none"/>
            <a:tailEnd len="sm" w="sm" type="none"/>
          </a:ln>
        </p:spPr>
      </p:cxnSp>
      <p:sp>
        <p:nvSpPr>
          <p:cNvPr id="260" name="Google Shape;260;p45"/>
          <p:cNvSpPr/>
          <p:nvPr>
            <p:ph idx="2" type="pic"/>
          </p:nvPr>
        </p:nvSpPr>
        <p:spPr>
          <a:xfrm>
            <a:off x="0" y="1143000"/>
            <a:ext cx="12192000" cy="5714999"/>
          </a:xfrm>
          <a:prstGeom prst="rect">
            <a:avLst/>
          </a:prstGeom>
          <a:noFill/>
          <a:ln>
            <a:noFill/>
          </a:ln>
        </p:spPr>
      </p:sp>
      <p:sp>
        <p:nvSpPr>
          <p:cNvPr id="261" name="Google Shape;261;p45"/>
          <p:cNvSpPr txBox="1"/>
          <p:nvPr>
            <p:ph type="title"/>
          </p:nvPr>
        </p:nvSpPr>
        <p:spPr>
          <a:xfrm>
            <a:off x="277932" y="295773"/>
            <a:ext cx="11647367" cy="6450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62" name="Google Shape;262;p45"/>
          <p:cNvCxnSpPr/>
          <p:nvPr/>
        </p:nvCxnSpPr>
        <p:spPr>
          <a:xfrm>
            <a:off x="406400" y="989880"/>
            <a:ext cx="711200" cy="0"/>
          </a:xfrm>
          <a:prstGeom prst="straightConnector1">
            <a:avLst/>
          </a:prstGeom>
          <a:noFill/>
          <a:ln cap="flat" cmpd="sng" w="28575">
            <a:solidFill>
              <a:schemeClr val="lt1"/>
            </a:solidFill>
            <a:prstDash val="solid"/>
            <a:miter lim="800000"/>
            <a:headEnd len="sm" w="sm" type="none"/>
            <a:tailEnd len="sm" w="sm" type="none"/>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p:bg>
      <p:bgPr>
        <a:blipFill>
          <a:blip r:embed="rId2">
            <a:alphaModFix/>
          </a:blip>
          <a:stretch>
            <a:fillRect/>
          </a:stretch>
        </a:blipFill>
      </p:bgPr>
    </p:bg>
    <p:spTree>
      <p:nvGrpSpPr>
        <p:cNvPr id="263" name="Shape 263"/>
        <p:cNvGrpSpPr/>
        <p:nvPr/>
      </p:nvGrpSpPr>
      <p:grpSpPr>
        <a:xfrm>
          <a:off x="0" y="0"/>
          <a:ext cx="0" cy="0"/>
          <a:chOff x="0" y="0"/>
          <a:chExt cx="0" cy="0"/>
        </a:xfrm>
      </p:grpSpPr>
      <p:sp>
        <p:nvSpPr>
          <p:cNvPr id="264" name="Google Shape;264;p46"/>
          <p:cNvSpPr txBox="1"/>
          <p:nvPr>
            <p:ph type="ctrTitle"/>
          </p:nvPr>
        </p:nvSpPr>
        <p:spPr>
          <a:xfrm>
            <a:off x="1524000" y="2866104"/>
            <a:ext cx="9144000" cy="73152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500"/>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5" name="Google Shape;265;p46"/>
          <p:cNvSpPr txBox="1"/>
          <p:nvPr>
            <p:ph idx="1" type="subTitle"/>
          </p:nvPr>
        </p:nvSpPr>
        <p:spPr>
          <a:xfrm>
            <a:off x="1524000" y="3861274"/>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blipFill>
          <a:blip r:embed="rId2">
            <a:alphaModFix/>
          </a:blip>
          <a:stretch>
            <a:fillRect/>
          </a:stretch>
        </a:blipFill>
      </p:bgPr>
    </p:bg>
    <p:spTree>
      <p:nvGrpSpPr>
        <p:cNvPr id="266" name="Shape 266"/>
        <p:cNvGrpSpPr/>
        <p:nvPr/>
      </p:nvGrpSpPr>
      <p:grpSpPr>
        <a:xfrm>
          <a:off x="0" y="0"/>
          <a:ext cx="0" cy="0"/>
          <a:chOff x="0" y="0"/>
          <a:chExt cx="0" cy="0"/>
        </a:xfrm>
      </p:grpSpPr>
      <p:sp>
        <p:nvSpPr>
          <p:cNvPr id="267" name="Google Shape;267;p47"/>
          <p:cNvSpPr txBox="1"/>
          <p:nvPr>
            <p:ph type="ctrTitle"/>
          </p:nvPr>
        </p:nvSpPr>
        <p:spPr>
          <a:xfrm>
            <a:off x="1524000" y="2866104"/>
            <a:ext cx="9144000" cy="73152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500"/>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8" name="Google Shape;268;p47"/>
          <p:cNvSpPr txBox="1"/>
          <p:nvPr>
            <p:ph idx="1" type="subTitle"/>
          </p:nvPr>
        </p:nvSpPr>
        <p:spPr>
          <a:xfrm>
            <a:off x="1524000" y="3861274"/>
            <a:ext cx="9144000" cy="914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lank Slide" showMasterSp="0">
  <p:cSld name="Divider Blank Slide">
    <p:bg>
      <p:bgPr>
        <a:blipFill>
          <a:blip r:embed="rId2">
            <a:alphaModFix/>
          </a:blip>
          <a:stretch>
            <a:fillRect/>
          </a:stretch>
        </a:blipFill>
      </p:bgPr>
    </p:bg>
    <p:spTree>
      <p:nvGrpSpPr>
        <p:cNvPr id="269" name="Shape 269"/>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Blank Slide" showMasterSp="0">
  <p:cSld name="2_Divider Blank Slide">
    <p:bg>
      <p:bgPr>
        <a:blipFill>
          <a:blip r:embed="rId2">
            <a:alphaModFix/>
          </a:blip>
          <a:stretch>
            <a:fillRect/>
          </a:stretch>
        </a:blipFill>
      </p:bgPr>
    </p:bg>
    <p:spTree>
      <p:nvGrpSpPr>
        <p:cNvPr id="270" name="Shape 270"/>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blipFill>
          <a:blip r:embed="rId2">
            <a:alphaModFix/>
          </a:blip>
          <a:stretch>
            <a:fillRect/>
          </a:stretch>
        </a:blipFill>
      </p:bgPr>
    </p:bg>
    <p:spTree>
      <p:nvGrpSpPr>
        <p:cNvPr id="271" name="Shape 271"/>
        <p:cNvGrpSpPr/>
        <p:nvPr/>
      </p:nvGrpSpPr>
      <p:grpSpPr>
        <a:xfrm>
          <a:off x="0" y="0"/>
          <a:ext cx="0" cy="0"/>
          <a:chOff x="0" y="0"/>
          <a:chExt cx="0" cy="0"/>
        </a:xfrm>
      </p:grpSpPr>
      <p:sp>
        <p:nvSpPr>
          <p:cNvPr id="272" name="Google Shape;272;p50"/>
          <p:cNvSpPr txBox="1"/>
          <p:nvPr>
            <p:ph type="title"/>
          </p:nvPr>
        </p:nvSpPr>
        <p:spPr>
          <a:xfrm>
            <a:off x="277934" y="295773"/>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3" name="Google Shape;273;p50"/>
          <p:cNvSpPr txBox="1"/>
          <p:nvPr>
            <p:ph idx="1" type="body"/>
          </p:nvPr>
        </p:nvSpPr>
        <p:spPr>
          <a:xfrm>
            <a:off x="277933" y="1520042"/>
            <a:ext cx="11647367" cy="43582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74" name="Google Shape;274;p50"/>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ntent">
  <p:cSld name="Title and Two Content">
    <p:spTree>
      <p:nvGrpSpPr>
        <p:cNvPr id="275" name="Shape 275"/>
        <p:cNvGrpSpPr/>
        <p:nvPr/>
      </p:nvGrpSpPr>
      <p:grpSpPr>
        <a:xfrm>
          <a:off x="0" y="0"/>
          <a:ext cx="0" cy="0"/>
          <a:chOff x="0" y="0"/>
          <a:chExt cx="0" cy="0"/>
        </a:xfrm>
      </p:grpSpPr>
      <p:sp>
        <p:nvSpPr>
          <p:cNvPr id="276" name="Google Shape;276;p51"/>
          <p:cNvSpPr txBox="1"/>
          <p:nvPr>
            <p:ph type="title"/>
          </p:nvPr>
        </p:nvSpPr>
        <p:spPr>
          <a:xfrm>
            <a:off x="277934" y="295773"/>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7" name="Google Shape;277;p51"/>
          <p:cNvSpPr txBox="1"/>
          <p:nvPr>
            <p:ph idx="1" type="body"/>
          </p:nvPr>
        </p:nvSpPr>
        <p:spPr>
          <a:xfrm>
            <a:off x="277934" y="1535081"/>
            <a:ext cx="5641848" cy="43323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78" name="Google Shape;278;p51"/>
          <p:cNvSpPr txBox="1"/>
          <p:nvPr>
            <p:ph idx="2" type="body"/>
          </p:nvPr>
        </p:nvSpPr>
        <p:spPr>
          <a:xfrm>
            <a:off x="6275268" y="1535081"/>
            <a:ext cx="5638800" cy="43323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79" name="Google Shape;279;p51"/>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
        <p:nvSpPr>
          <p:cNvPr id="280" name="Google Shape;280;p51"/>
          <p:cNvSpPr txBox="1"/>
          <p:nvPr>
            <p:ph idx="11" type="ftr"/>
          </p:nvPr>
        </p:nvSpPr>
        <p:spPr>
          <a:xfrm>
            <a:off x="851338" y="6581890"/>
            <a:ext cx="222337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1" i="0" sz="1000">
                <a:solidFill>
                  <a:schemeClr val="dk1"/>
                </a:solidFill>
                <a:latin typeface="Open Sans Light"/>
                <a:ea typeface="Open Sans Light"/>
                <a:cs typeface="Open Sans Light"/>
                <a:sym typeface="Open Sans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ntent">
  <p:cSld name="Title and Two Content">
    <p:spTree>
      <p:nvGrpSpPr>
        <p:cNvPr id="27" name="Shape 27"/>
        <p:cNvGrpSpPr/>
        <p:nvPr/>
      </p:nvGrpSpPr>
      <p:grpSpPr>
        <a:xfrm>
          <a:off x="0" y="0"/>
          <a:ext cx="0" cy="0"/>
          <a:chOff x="0" y="0"/>
          <a:chExt cx="0" cy="0"/>
        </a:xfrm>
      </p:grpSpPr>
      <p:sp>
        <p:nvSpPr>
          <p:cNvPr id="28" name="Google Shape;28;p6"/>
          <p:cNvSpPr txBox="1"/>
          <p:nvPr>
            <p:ph type="title"/>
          </p:nvPr>
        </p:nvSpPr>
        <p:spPr>
          <a:xfrm>
            <a:off x="277934" y="295773"/>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6"/>
          <p:cNvSpPr txBox="1"/>
          <p:nvPr>
            <p:ph idx="1" type="body"/>
          </p:nvPr>
        </p:nvSpPr>
        <p:spPr>
          <a:xfrm>
            <a:off x="277934" y="1535081"/>
            <a:ext cx="5641848" cy="43323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6"/>
          <p:cNvSpPr txBox="1"/>
          <p:nvPr>
            <p:ph idx="2" type="body"/>
          </p:nvPr>
        </p:nvSpPr>
        <p:spPr>
          <a:xfrm>
            <a:off x="6275268" y="1535081"/>
            <a:ext cx="5638800" cy="43323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6"/>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wo Content">
  <p:cSld name="2_Title and Two Content">
    <p:bg>
      <p:bgPr>
        <a:blipFill>
          <a:blip r:embed="rId2">
            <a:alphaModFix/>
          </a:blip>
          <a:stretch>
            <a:fillRect/>
          </a:stretch>
        </a:blipFill>
      </p:bgPr>
    </p:bg>
    <p:spTree>
      <p:nvGrpSpPr>
        <p:cNvPr id="281" name="Shape 281"/>
        <p:cNvGrpSpPr/>
        <p:nvPr/>
      </p:nvGrpSpPr>
      <p:grpSpPr>
        <a:xfrm>
          <a:off x="0" y="0"/>
          <a:ext cx="0" cy="0"/>
          <a:chOff x="0" y="0"/>
          <a:chExt cx="0" cy="0"/>
        </a:xfrm>
      </p:grpSpPr>
      <p:sp>
        <p:nvSpPr>
          <p:cNvPr id="282" name="Google Shape;282;p52"/>
          <p:cNvSpPr txBox="1"/>
          <p:nvPr>
            <p:ph type="title"/>
          </p:nvPr>
        </p:nvSpPr>
        <p:spPr>
          <a:xfrm>
            <a:off x="277934" y="295773"/>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3" name="Google Shape;283;p52"/>
          <p:cNvSpPr txBox="1"/>
          <p:nvPr>
            <p:ph idx="1" type="body"/>
          </p:nvPr>
        </p:nvSpPr>
        <p:spPr>
          <a:xfrm>
            <a:off x="277934" y="1535081"/>
            <a:ext cx="5641848" cy="43323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84" name="Google Shape;284;p52"/>
          <p:cNvSpPr txBox="1"/>
          <p:nvPr>
            <p:ph idx="2" type="body"/>
          </p:nvPr>
        </p:nvSpPr>
        <p:spPr>
          <a:xfrm>
            <a:off x="6275268" y="1535081"/>
            <a:ext cx="5638800" cy="43323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85" name="Google Shape;285;p52"/>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Comparison" type="twoTxTwoObj">
  <p:cSld name="TWO_OBJECTS_WITH_TEXT">
    <p:spTree>
      <p:nvGrpSpPr>
        <p:cNvPr id="286" name="Shape 286"/>
        <p:cNvGrpSpPr/>
        <p:nvPr/>
      </p:nvGrpSpPr>
      <p:grpSpPr>
        <a:xfrm>
          <a:off x="0" y="0"/>
          <a:ext cx="0" cy="0"/>
          <a:chOff x="0" y="0"/>
          <a:chExt cx="0" cy="0"/>
        </a:xfrm>
      </p:grpSpPr>
      <p:sp>
        <p:nvSpPr>
          <p:cNvPr id="287" name="Google Shape;287;p53"/>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8" name="Google Shape;288;p53"/>
          <p:cNvSpPr txBox="1"/>
          <p:nvPr>
            <p:ph idx="1" type="body"/>
          </p:nvPr>
        </p:nvSpPr>
        <p:spPr>
          <a:xfrm>
            <a:off x="277934" y="1222717"/>
            <a:ext cx="564184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000"/>
              <a:buNone/>
              <a:defRPr b="1" sz="30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289" name="Google Shape;289;p53"/>
          <p:cNvSpPr txBox="1"/>
          <p:nvPr>
            <p:ph idx="2" type="body"/>
          </p:nvPr>
        </p:nvSpPr>
        <p:spPr>
          <a:xfrm>
            <a:off x="277934" y="2046628"/>
            <a:ext cx="5641848" cy="382077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90" name="Google Shape;290;p53"/>
          <p:cNvSpPr txBox="1"/>
          <p:nvPr>
            <p:ph idx="3" type="body"/>
          </p:nvPr>
        </p:nvSpPr>
        <p:spPr>
          <a:xfrm>
            <a:off x="6283452" y="1222717"/>
            <a:ext cx="564184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000"/>
              <a:buNone/>
              <a:defRPr b="1" sz="30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291" name="Google Shape;291;p53"/>
          <p:cNvSpPr txBox="1"/>
          <p:nvPr>
            <p:ph idx="4" type="body"/>
          </p:nvPr>
        </p:nvSpPr>
        <p:spPr>
          <a:xfrm>
            <a:off x="6283452" y="2046628"/>
            <a:ext cx="5641848" cy="382077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92" name="Google Shape;292;p53"/>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Comparison">
  <p:cSld name="2_Title and Content Comparison">
    <p:bg>
      <p:bgPr>
        <a:blipFill>
          <a:blip r:embed="rId2">
            <a:alphaModFix/>
          </a:blip>
          <a:stretch>
            <a:fillRect/>
          </a:stretch>
        </a:blipFill>
      </p:bgPr>
    </p:bg>
    <p:spTree>
      <p:nvGrpSpPr>
        <p:cNvPr id="293" name="Shape 293"/>
        <p:cNvGrpSpPr/>
        <p:nvPr/>
      </p:nvGrpSpPr>
      <p:grpSpPr>
        <a:xfrm>
          <a:off x="0" y="0"/>
          <a:ext cx="0" cy="0"/>
          <a:chOff x="0" y="0"/>
          <a:chExt cx="0" cy="0"/>
        </a:xfrm>
      </p:grpSpPr>
      <p:sp>
        <p:nvSpPr>
          <p:cNvPr id="294" name="Google Shape;294;p54"/>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5" name="Google Shape;295;p54"/>
          <p:cNvSpPr txBox="1"/>
          <p:nvPr>
            <p:ph idx="1" type="body"/>
          </p:nvPr>
        </p:nvSpPr>
        <p:spPr>
          <a:xfrm>
            <a:off x="277934" y="1222717"/>
            <a:ext cx="564184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000"/>
              <a:buNone/>
              <a:defRPr b="1" sz="30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296" name="Google Shape;296;p54"/>
          <p:cNvSpPr txBox="1"/>
          <p:nvPr>
            <p:ph idx="2" type="body"/>
          </p:nvPr>
        </p:nvSpPr>
        <p:spPr>
          <a:xfrm>
            <a:off x="277934" y="2046628"/>
            <a:ext cx="5641848" cy="382077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97" name="Google Shape;297;p54"/>
          <p:cNvSpPr txBox="1"/>
          <p:nvPr>
            <p:ph idx="3" type="body"/>
          </p:nvPr>
        </p:nvSpPr>
        <p:spPr>
          <a:xfrm>
            <a:off x="6283452" y="1222717"/>
            <a:ext cx="564184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000"/>
              <a:buNone/>
              <a:defRPr b="1" sz="30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298" name="Google Shape;298;p54"/>
          <p:cNvSpPr txBox="1"/>
          <p:nvPr>
            <p:ph idx="4" type="body"/>
          </p:nvPr>
        </p:nvSpPr>
        <p:spPr>
          <a:xfrm>
            <a:off x="6283452" y="2046628"/>
            <a:ext cx="5641848" cy="382077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99" name="Google Shape;299;p54"/>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p:cSld name="2_Title Only">
    <p:bg>
      <p:bgPr>
        <a:blipFill>
          <a:blip r:embed="rId2">
            <a:alphaModFix/>
          </a:blip>
          <a:stretch>
            <a:fillRect/>
          </a:stretch>
        </a:blipFill>
      </p:bgPr>
    </p:bg>
    <p:spTree>
      <p:nvGrpSpPr>
        <p:cNvPr id="300" name="Shape 300"/>
        <p:cNvGrpSpPr/>
        <p:nvPr/>
      </p:nvGrpSpPr>
      <p:grpSpPr>
        <a:xfrm>
          <a:off x="0" y="0"/>
          <a:ext cx="0" cy="0"/>
          <a:chOff x="0" y="0"/>
          <a:chExt cx="0" cy="0"/>
        </a:xfrm>
      </p:grpSpPr>
      <p:sp>
        <p:nvSpPr>
          <p:cNvPr id="301" name="Google Shape;301;p55"/>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2" name="Google Shape;302;p55"/>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hree Content">
  <p:cSld name="2_Title and Three Content">
    <p:bg>
      <p:bgPr>
        <a:blipFill>
          <a:blip r:embed="rId2">
            <a:alphaModFix/>
          </a:blip>
          <a:stretch>
            <a:fillRect/>
          </a:stretch>
        </a:blipFill>
      </p:bgPr>
    </p:bg>
    <p:spTree>
      <p:nvGrpSpPr>
        <p:cNvPr id="303" name="Shape 303"/>
        <p:cNvGrpSpPr/>
        <p:nvPr/>
      </p:nvGrpSpPr>
      <p:grpSpPr>
        <a:xfrm>
          <a:off x="0" y="0"/>
          <a:ext cx="0" cy="0"/>
          <a:chOff x="0" y="0"/>
          <a:chExt cx="0" cy="0"/>
        </a:xfrm>
      </p:grpSpPr>
      <p:sp>
        <p:nvSpPr>
          <p:cNvPr id="304" name="Google Shape;304;p56"/>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5" name="Google Shape;305;p56"/>
          <p:cNvSpPr/>
          <p:nvPr>
            <p:ph idx="1" type="body"/>
          </p:nvPr>
        </p:nvSpPr>
        <p:spPr>
          <a:xfrm>
            <a:off x="8382000" y="2005584"/>
            <a:ext cx="3200400" cy="3140075"/>
          </a:xfrm>
          <a:prstGeom prst="roundRect">
            <a:avLst>
              <a:gd fmla="val 942" name="adj"/>
            </a:avLst>
          </a:prstGeom>
          <a:solidFill>
            <a:schemeClr val="dk2"/>
          </a:solidFill>
          <a:ln cap="flat" cmpd="sng" w="9525">
            <a:solidFill>
              <a:schemeClr val="accent2"/>
            </a:solidFill>
            <a:prstDash val="solid"/>
            <a:round/>
            <a:headEnd len="sm" w="sm" type="none"/>
            <a:tailEnd len="sm" w="sm" type="none"/>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06" name="Google Shape;306;p56"/>
          <p:cNvSpPr/>
          <p:nvPr>
            <p:ph idx="2" type="body"/>
          </p:nvPr>
        </p:nvSpPr>
        <p:spPr>
          <a:xfrm>
            <a:off x="4495800" y="2011680"/>
            <a:ext cx="3200400" cy="3136392"/>
          </a:xfrm>
          <a:prstGeom prst="roundRect">
            <a:avLst>
              <a:gd fmla="val 942" name="adj"/>
            </a:avLst>
          </a:prstGeom>
          <a:solidFill>
            <a:schemeClr val="dk2"/>
          </a:solidFill>
          <a:ln cap="flat" cmpd="sng" w="9525">
            <a:solidFill>
              <a:schemeClr val="accent2"/>
            </a:solidFill>
            <a:prstDash val="solid"/>
            <a:round/>
            <a:headEnd len="sm" w="sm" type="none"/>
            <a:tailEnd len="sm" w="sm" type="none"/>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07" name="Google Shape;307;p56"/>
          <p:cNvSpPr/>
          <p:nvPr>
            <p:ph idx="3" type="body"/>
          </p:nvPr>
        </p:nvSpPr>
        <p:spPr>
          <a:xfrm>
            <a:off x="609600" y="1981200"/>
            <a:ext cx="3200400" cy="3140075"/>
          </a:xfrm>
          <a:prstGeom prst="roundRect">
            <a:avLst>
              <a:gd fmla="val 942" name="adj"/>
            </a:avLst>
          </a:prstGeom>
          <a:solidFill>
            <a:schemeClr val="dk2"/>
          </a:solidFill>
          <a:ln cap="flat" cmpd="sng" w="9525">
            <a:solidFill>
              <a:schemeClr val="accent2"/>
            </a:solidFill>
            <a:prstDash val="solid"/>
            <a:round/>
            <a:headEnd len="sm" w="sm" type="none"/>
            <a:tailEnd len="sm" w="sm" type="none"/>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08" name="Google Shape;308;p56"/>
          <p:cNvSpPr txBox="1"/>
          <p:nvPr>
            <p:ph idx="4" type="body"/>
          </p:nvPr>
        </p:nvSpPr>
        <p:spPr>
          <a:xfrm>
            <a:off x="838200" y="2362200"/>
            <a:ext cx="2743200" cy="3642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1" i="0" sz="2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09" name="Google Shape;309;p56"/>
          <p:cNvSpPr txBox="1"/>
          <p:nvPr>
            <p:ph idx="5" type="body"/>
          </p:nvPr>
        </p:nvSpPr>
        <p:spPr>
          <a:xfrm>
            <a:off x="8610600" y="2362200"/>
            <a:ext cx="2743200" cy="3642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1" i="0" sz="2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10" name="Google Shape;310;p56"/>
          <p:cNvSpPr txBox="1"/>
          <p:nvPr>
            <p:ph idx="6" type="body"/>
          </p:nvPr>
        </p:nvSpPr>
        <p:spPr>
          <a:xfrm>
            <a:off x="4724400" y="2362200"/>
            <a:ext cx="2743200" cy="3642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1" i="0" sz="2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11" name="Google Shape;311;p56"/>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3 Images">
  <p:cSld name="2_Title and 3 Images">
    <p:bg>
      <p:bgPr>
        <a:blipFill>
          <a:blip r:embed="rId2">
            <a:alphaModFix/>
          </a:blip>
          <a:stretch>
            <a:fillRect/>
          </a:stretch>
        </a:blipFill>
      </p:bgPr>
    </p:bg>
    <p:spTree>
      <p:nvGrpSpPr>
        <p:cNvPr id="312" name="Shape 312"/>
        <p:cNvGrpSpPr/>
        <p:nvPr/>
      </p:nvGrpSpPr>
      <p:grpSpPr>
        <a:xfrm>
          <a:off x="0" y="0"/>
          <a:ext cx="0" cy="0"/>
          <a:chOff x="0" y="0"/>
          <a:chExt cx="0" cy="0"/>
        </a:xfrm>
      </p:grpSpPr>
      <p:sp>
        <p:nvSpPr>
          <p:cNvPr id="313" name="Google Shape;313;p57"/>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4" name="Google Shape;314;p57"/>
          <p:cNvSpPr/>
          <p:nvPr>
            <p:ph idx="2" type="pic"/>
          </p:nvPr>
        </p:nvSpPr>
        <p:spPr>
          <a:xfrm>
            <a:off x="4928245" y="1953118"/>
            <a:ext cx="2335511" cy="2071068"/>
          </a:xfrm>
          <a:prstGeom prst="rect">
            <a:avLst/>
          </a:prstGeom>
          <a:noFill/>
          <a:ln>
            <a:noFill/>
          </a:ln>
        </p:spPr>
      </p:sp>
      <p:sp>
        <p:nvSpPr>
          <p:cNvPr id="315" name="Google Shape;315;p57"/>
          <p:cNvSpPr/>
          <p:nvPr>
            <p:ph idx="1" type="body"/>
          </p:nvPr>
        </p:nvSpPr>
        <p:spPr>
          <a:xfrm>
            <a:off x="4922310" y="4024190"/>
            <a:ext cx="2347380" cy="1365954"/>
          </a:xfrm>
          <a:prstGeom prst="roundRect">
            <a:avLst>
              <a:gd fmla="val 942" name="adj"/>
            </a:avLst>
          </a:prstGeom>
          <a:solidFill>
            <a:srgbClr val="022A3A"/>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16" name="Google Shape;316;p57"/>
          <p:cNvSpPr txBox="1"/>
          <p:nvPr>
            <p:ph idx="3" type="body"/>
          </p:nvPr>
        </p:nvSpPr>
        <p:spPr>
          <a:xfrm>
            <a:off x="5088879"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17" name="Google Shape;317;p57"/>
          <p:cNvSpPr/>
          <p:nvPr>
            <p:ph idx="4" type="pic"/>
          </p:nvPr>
        </p:nvSpPr>
        <p:spPr>
          <a:xfrm>
            <a:off x="1490460" y="1953118"/>
            <a:ext cx="2335511" cy="2071068"/>
          </a:xfrm>
          <a:prstGeom prst="rect">
            <a:avLst/>
          </a:prstGeom>
          <a:noFill/>
          <a:ln>
            <a:noFill/>
          </a:ln>
        </p:spPr>
      </p:sp>
      <p:sp>
        <p:nvSpPr>
          <p:cNvPr id="318" name="Google Shape;318;p57"/>
          <p:cNvSpPr/>
          <p:nvPr>
            <p:ph idx="5" type="body"/>
          </p:nvPr>
        </p:nvSpPr>
        <p:spPr>
          <a:xfrm>
            <a:off x="1484525" y="4024190"/>
            <a:ext cx="2347380" cy="1365954"/>
          </a:xfrm>
          <a:prstGeom prst="roundRect">
            <a:avLst>
              <a:gd fmla="val 942" name="adj"/>
            </a:avLst>
          </a:prstGeom>
          <a:solidFill>
            <a:srgbClr val="022A3A"/>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rgbClr val="F5F5F5"/>
              </a:buClr>
              <a:buSzPts val="1800"/>
              <a:buFont typeface="Arial"/>
              <a:buNone/>
              <a:defRPr sz="1800">
                <a:solidFill>
                  <a:srgbClr val="F5F5F5"/>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19" name="Google Shape;319;p57"/>
          <p:cNvSpPr txBox="1"/>
          <p:nvPr>
            <p:ph idx="6" type="body"/>
          </p:nvPr>
        </p:nvSpPr>
        <p:spPr>
          <a:xfrm>
            <a:off x="1651094"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20" name="Google Shape;320;p57"/>
          <p:cNvSpPr/>
          <p:nvPr>
            <p:ph idx="7" type="pic"/>
          </p:nvPr>
        </p:nvSpPr>
        <p:spPr>
          <a:xfrm>
            <a:off x="8360095" y="1953118"/>
            <a:ext cx="2335511" cy="2071068"/>
          </a:xfrm>
          <a:prstGeom prst="rect">
            <a:avLst/>
          </a:prstGeom>
          <a:noFill/>
          <a:ln>
            <a:noFill/>
          </a:ln>
        </p:spPr>
      </p:sp>
      <p:sp>
        <p:nvSpPr>
          <p:cNvPr id="321" name="Google Shape;321;p57"/>
          <p:cNvSpPr/>
          <p:nvPr>
            <p:ph idx="8" type="body"/>
          </p:nvPr>
        </p:nvSpPr>
        <p:spPr>
          <a:xfrm>
            <a:off x="8354160" y="4024190"/>
            <a:ext cx="2347380" cy="1365954"/>
          </a:xfrm>
          <a:prstGeom prst="roundRect">
            <a:avLst>
              <a:gd fmla="val 942" name="adj"/>
            </a:avLst>
          </a:prstGeom>
          <a:solidFill>
            <a:srgbClr val="022A3A"/>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22" name="Google Shape;322;p57"/>
          <p:cNvSpPr txBox="1"/>
          <p:nvPr>
            <p:ph idx="9" type="body"/>
          </p:nvPr>
        </p:nvSpPr>
        <p:spPr>
          <a:xfrm>
            <a:off x="8520729"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23" name="Google Shape;323;p57"/>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ext" showMasterSp="0">
  <p:cSld name="Image and Text">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58"/>
          <p:cNvSpPr/>
          <p:nvPr/>
        </p:nvSpPr>
        <p:spPr>
          <a:xfrm>
            <a:off x="3815398" y="1066800"/>
            <a:ext cx="6509702" cy="4273994"/>
          </a:xfrm>
          <a:prstGeom prst="roundRect">
            <a:avLst>
              <a:gd fmla="val 0" name="adj"/>
            </a:avLst>
          </a:prstGeom>
          <a:solidFill>
            <a:schemeClr val="lt1">
              <a:alpha val="9803"/>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6" name="Google Shape;326;p58"/>
          <p:cNvSpPr/>
          <p:nvPr/>
        </p:nvSpPr>
        <p:spPr>
          <a:xfrm>
            <a:off x="1866900" y="1600200"/>
            <a:ext cx="3111498" cy="3159346"/>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7" name="Google Shape;327;p58"/>
          <p:cNvSpPr/>
          <p:nvPr>
            <p:ph idx="2" type="pic"/>
          </p:nvPr>
        </p:nvSpPr>
        <p:spPr>
          <a:xfrm>
            <a:off x="1866900" y="1600200"/>
            <a:ext cx="3111500" cy="3159346"/>
          </a:xfrm>
          <a:prstGeom prst="rect">
            <a:avLst/>
          </a:prstGeom>
          <a:noFill/>
          <a:ln>
            <a:noFill/>
          </a:ln>
        </p:spPr>
      </p:sp>
      <p:sp>
        <p:nvSpPr>
          <p:cNvPr id="328" name="Google Shape;328;p58"/>
          <p:cNvSpPr txBox="1"/>
          <p:nvPr>
            <p:ph idx="1" type="body"/>
          </p:nvPr>
        </p:nvSpPr>
        <p:spPr>
          <a:xfrm>
            <a:off x="4978400" y="2839928"/>
            <a:ext cx="5346700" cy="4572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200"/>
              <a:buNone/>
              <a:defRPr b="1" i="0" sz="3200">
                <a:solidFill>
                  <a:schemeClr val="lt1"/>
                </a:solidFill>
                <a:latin typeface="Arial"/>
                <a:ea typeface="Arial"/>
                <a:cs typeface="Arial"/>
                <a:sym typeface="Arial"/>
              </a:defRPr>
            </a:lvl1pPr>
            <a:lvl2pPr indent="-228600" lvl="1" marL="914400" algn="ctr">
              <a:lnSpc>
                <a:spcPct val="90000"/>
              </a:lnSpc>
              <a:spcBef>
                <a:spcPts val="500"/>
              </a:spcBef>
              <a:spcAft>
                <a:spcPts val="0"/>
              </a:spcAft>
              <a:buClr>
                <a:srgbClr val="FEFEFE"/>
              </a:buClr>
              <a:buSzPts val="2400"/>
              <a:buNone/>
              <a:defRPr b="0" i="0">
                <a:solidFill>
                  <a:srgbClr val="FEFEFE"/>
                </a:solidFill>
                <a:latin typeface="Open Sans"/>
                <a:ea typeface="Open Sans"/>
                <a:cs typeface="Open Sans"/>
                <a:sym typeface="Open Sans"/>
              </a:defRPr>
            </a:lvl2pPr>
            <a:lvl3pPr indent="-228600" lvl="2" marL="1371600" algn="l">
              <a:lnSpc>
                <a:spcPct val="90000"/>
              </a:lnSpc>
              <a:spcBef>
                <a:spcPts val="500"/>
              </a:spcBef>
              <a:spcAft>
                <a:spcPts val="0"/>
              </a:spcAft>
              <a:buClr>
                <a:srgbClr val="FEFEFE"/>
              </a:buClr>
              <a:buSzPts val="2000"/>
              <a:buNone/>
              <a:defRPr b="1" i="0">
                <a:solidFill>
                  <a:srgbClr val="FEFEFE"/>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FEFEFE"/>
              </a:buClr>
              <a:buSzPts val="1800"/>
              <a:buNone/>
              <a:defRPr b="1" i="0">
                <a:solidFill>
                  <a:srgbClr val="FEFEFE"/>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FEFEFE"/>
              </a:buClr>
              <a:buSzPts val="1800"/>
              <a:buNone/>
              <a:defRPr b="1" i="0">
                <a:solidFill>
                  <a:srgbClr val="FEFEFE"/>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29" name="Google Shape;329;p58"/>
          <p:cNvSpPr txBox="1"/>
          <p:nvPr>
            <p:ph idx="3" type="body"/>
          </p:nvPr>
        </p:nvSpPr>
        <p:spPr>
          <a:xfrm>
            <a:off x="4978400" y="3352800"/>
            <a:ext cx="5346700" cy="3810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Arial"/>
                <a:ea typeface="Arial"/>
                <a:cs typeface="Arial"/>
                <a:sym typeface="Arial"/>
              </a:defRPr>
            </a:lvl1pPr>
            <a:lvl2pPr indent="-228600" lvl="1" marL="914400" algn="ctr">
              <a:lnSpc>
                <a:spcPct val="90000"/>
              </a:lnSpc>
              <a:spcBef>
                <a:spcPts val="500"/>
              </a:spcBef>
              <a:spcAft>
                <a:spcPts val="0"/>
              </a:spcAft>
              <a:buClr>
                <a:srgbClr val="FEFEFE"/>
              </a:buClr>
              <a:buSzPts val="2400"/>
              <a:buNone/>
              <a:defRPr b="0" i="0">
                <a:solidFill>
                  <a:srgbClr val="FEFEFE"/>
                </a:solidFill>
                <a:latin typeface="Open Sans"/>
                <a:ea typeface="Open Sans"/>
                <a:cs typeface="Open Sans"/>
                <a:sym typeface="Open Sans"/>
              </a:defRPr>
            </a:lvl2pPr>
            <a:lvl3pPr indent="-228600" lvl="2" marL="1371600" algn="l">
              <a:lnSpc>
                <a:spcPct val="90000"/>
              </a:lnSpc>
              <a:spcBef>
                <a:spcPts val="500"/>
              </a:spcBef>
              <a:spcAft>
                <a:spcPts val="0"/>
              </a:spcAft>
              <a:buClr>
                <a:srgbClr val="FEFEFE"/>
              </a:buClr>
              <a:buSzPts val="2000"/>
              <a:buNone/>
              <a:defRPr b="1" i="0">
                <a:solidFill>
                  <a:srgbClr val="FEFEFE"/>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FEFEFE"/>
              </a:buClr>
              <a:buSzPts val="1800"/>
              <a:buNone/>
              <a:defRPr b="1" i="0">
                <a:solidFill>
                  <a:srgbClr val="FEFEFE"/>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FEFEFE"/>
              </a:buClr>
              <a:buSzPts val="1800"/>
              <a:buNone/>
              <a:defRPr b="1" i="0">
                <a:solidFill>
                  <a:srgbClr val="FEFEFE"/>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30" name="Google Shape;330;p58"/>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bg>
      <p:bgPr>
        <a:blipFill>
          <a:blip r:embed="rId2">
            <a:alphaModFix/>
          </a:blip>
          <a:stretch>
            <a:fillRect/>
          </a:stretch>
        </a:blipFill>
      </p:bgPr>
    </p:bg>
    <p:spTree>
      <p:nvGrpSpPr>
        <p:cNvPr id="331" name="Shape 331"/>
        <p:cNvGrpSpPr/>
        <p:nvPr/>
      </p:nvGrpSpPr>
      <p:grpSpPr>
        <a:xfrm>
          <a:off x="0" y="0"/>
          <a:ext cx="0" cy="0"/>
          <a:chOff x="0" y="0"/>
          <a:chExt cx="0" cy="0"/>
        </a:xfrm>
      </p:grpSpPr>
      <p:sp>
        <p:nvSpPr>
          <p:cNvPr id="332" name="Google Shape;332;p59"/>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No Footer" showMasterSp="0">
  <p:cSld name="2_Blank No Footer">
    <p:bg>
      <p:bgPr>
        <a:blipFill>
          <a:blip r:embed="rId2">
            <a:alphaModFix/>
          </a:blip>
          <a:stretch>
            <a:fillRect/>
          </a:stretch>
        </a:blipFill>
      </p:bgPr>
    </p:bg>
    <p:spTree>
      <p:nvGrpSpPr>
        <p:cNvPr id="333" name="Shape 333"/>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showMasterSp="0">
  <p:cSld name="3_Blank">
    <p:bg>
      <p:bgPr>
        <a:blipFill>
          <a:blip r:embed="rId2">
            <a:alphaModFix/>
          </a:blip>
          <a:stretch>
            <a:fillRect/>
          </a:stretch>
        </a:blipFill>
      </p:bgPr>
    </p:bg>
    <p:spTree>
      <p:nvGrpSpPr>
        <p:cNvPr id="334" name="Shape 334"/>
        <p:cNvGrpSpPr/>
        <p:nvPr/>
      </p:nvGrpSpPr>
      <p:grpSpPr>
        <a:xfrm>
          <a:off x="0" y="0"/>
          <a:ext cx="0" cy="0"/>
          <a:chOff x="0" y="0"/>
          <a:chExt cx="0" cy="0"/>
        </a:xfrm>
      </p:grpSpPr>
      <p:sp>
        <p:nvSpPr>
          <p:cNvPr id="335" name="Google Shape;335;p61"/>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ntent">
  <p:cSld name="Title and Three Content">
    <p:spTree>
      <p:nvGrpSpPr>
        <p:cNvPr id="32" name="Shape 32"/>
        <p:cNvGrpSpPr/>
        <p:nvPr/>
      </p:nvGrpSpPr>
      <p:grpSpPr>
        <a:xfrm>
          <a:off x="0" y="0"/>
          <a:ext cx="0" cy="0"/>
          <a:chOff x="0" y="0"/>
          <a:chExt cx="0" cy="0"/>
        </a:xfrm>
      </p:grpSpPr>
      <p:sp>
        <p:nvSpPr>
          <p:cNvPr id="33" name="Google Shape;33;p7"/>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7"/>
          <p:cNvSpPr/>
          <p:nvPr>
            <p:ph idx="1" type="body"/>
          </p:nvPr>
        </p:nvSpPr>
        <p:spPr>
          <a:xfrm>
            <a:off x="8382000" y="2005584"/>
            <a:ext cx="3200400" cy="3140075"/>
          </a:xfrm>
          <a:prstGeom prst="roundRect">
            <a:avLst>
              <a:gd fmla="val 942" name="adj"/>
            </a:avLst>
          </a:prstGeom>
          <a:solidFill>
            <a:srgbClr val="FFFFFF"/>
          </a:solidFill>
          <a:ln>
            <a:noFill/>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7"/>
          <p:cNvSpPr/>
          <p:nvPr>
            <p:ph idx="2" type="body"/>
          </p:nvPr>
        </p:nvSpPr>
        <p:spPr>
          <a:xfrm>
            <a:off x="4495800" y="2011680"/>
            <a:ext cx="3200400" cy="3140075"/>
          </a:xfrm>
          <a:prstGeom prst="roundRect">
            <a:avLst>
              <a:gd fmla="val 942" name="adj"/>
            </a:avLst>
          </a:prstGeom>
          <a:solidFill>
            <a:srgbClr val="FFFFFF"/>
          </a:solidFill>
          <a:ln>
            <a:noFill/>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7"/>
          <p:cNvSpPr/>
          <p:nvPr>
            <p:ph idx="3" type="body"/>
          </p:nvPr>
        </p:nvSpPr>
        <p:spPr>
          <a:xfrm>
            <a:off x="609600" y="1981200"/>
            <a:ext cx="3200400" cy="3140075"/>
          </a:xfrm>
          <a:prstGeom prst="roundRect">
            <a:avLst>
              <a:gd fmla="val 942" name="adj"/>
            </a:avLst>
          </a:prstGeom>
          <a:solidFill>
            <a:srgbClr val="FFFFFF"/>
          </a:solidFill>
          <a:ln>
            <a:noFill/>
          </a:ln>
          <a:effectLst>
            <a:outerShdw blurRad="38100" rotWithShape="0" algn="tl" dir="5400000" dist="12700">
              <a:srgbClr val="000000">
                <a:alpha val="34901"/>
              </a:srgbClr>
            </a:outerShdw>
          </a:effectLst>
        </p:spPr>
        <p:txBody>
          <a:bodyPr anchorCtr="0" anchor="t" bIns="365750" lIns="365750" spcFirstLastPara="1" rIns="365750" wrap="square" tIns="822950">
            <a:normAutofit/>
          </a:bodyPr>
          <a:lstStyle>
            <a:lvl1pPr indent="-228600" lvl="0" marL="457200" marR="0" algn="ctr">
              <a:lnSpc>
                <a:spcPct val="100000"/>
              </a:lnSpc>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7"/>
          <p:cNvSpPr txBox="1"/>
          <p:nvPr>
            <p:ph idx="4" type="body"/>
          </p:nvPr>
        </p:nvSpPr>
        <p:spPr>
          <a:xfrm>
            <a:off x="838200" y="2362200"/>
            <a:ext cx="2743200" cy="304800"/>
          </a:xfrm>
          <a:prstGeom prst="rect">
            <a:avLst/>
          </a:prstGeom>
          <a:noFill/>
          <a:ln>
            <a:noFill/>
          </a:ln>
        </p:spPr>
        <p:txBody>
          <a:bodyPr anchorCtr="0" anchor="b" bIns="0" lIns="91425" spcFirstLastPara="1" rIns="91425" wrap="square" tIns="0">
            <a:normAutofit/>
          </a:bodyPr>
          <a:lstStyle>
            <a:lvl1pPr indent="-228600" lvl="0" marL="457200" algn="ctr">
              <a:lnSpc>
                <a:spcPct val="90000"/>
              </a:lnSpc>
              <a:spcBef>
                <a:spcPts val="1000"/>
              </a:spcBef>
              <a:spcAft>
                <a:spcPts val="0"/>
              </a:spcAft>
              <a:buClr>
                <a:schemeClr val="dk1"/>
              </a:buClr>
              <a:buSzPts val="2000"/>
              <a:buNone/>
              <a:defRPr b="1" i="0" sz="20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7"/>
          <p:cNvSpPr txBox="1"/>
          <p:nvPr>
            <p:ph idx="5" type="body"/>
          </p:nvPr>
        </p:nvSpPr>
        <p:spPr>
          <a:xfrm>
            <a:off x="8610600" y="2362200"/>
            <a:ext cx="2743200" cy="304800"/>
          </a:xfrm>
          <a:prstGeom prst="rect">
            <a:avLst/>
          </a:prstGeom>
          <a:noFill/>
          <a:ln>
            <a:noFill/>
          </a:ln>
        </p:spPr>
        <p:txBody>
          <a:bodyPr anchorCtr="0" anchor="b" bIns="0" lIns="91425" spcFirstLastPara="1" rIns="91425" wrap="square" tIns="0">
            <a:normAutofit/>
          </a:bodyPr>
          <a:lstStyle>
            <a:lvl1pPr indent="-228600" lvl="0" marL="457200" algn="ctr">
              <a:lnSpc>
                <a:spcPct val="90000"/>
              </a:lnSpc>
              <a:spcBef>
                <a:spcPts val="1000"/>
              </a:spcBef>
              <a:spcAft>
                <a:spcPts val="0"/>
              </a:spcAft>
              <a:buClr>
                <a:schemeClr val="dk1"/>
              </a:buClr>
              <a:buSzPts val="2000"/>
              <a:buNone/>
              <a:defRPr b="1" i="0" sz="20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7"/>
          <p:cNvSpPr txBox="1"/>
          <p:nvPr>
            <p:ph idx="6" type="body"/>
          </p:nvPr>
        </p:nvSpPr>
        <p:spPr>
          <a:xfrm>
            <a:off x="4724400" y="2362200"/>
            <a:ext cx="2743200" cy="304800"/>
          </a:xfrm>
          <a:prstGeom prst="rect">
            <a:avLst/>
          </a:prstGeom>
          <a:noFill/>
          <a:ln>
            <a:noFill/>
          </a:ln>
        </p:spPr>
        <p:txBody>
          <a:bodyPr anchorCtr="0" anchor="b" bIns="0" lIns="91425" spcFirstLastPara="1" rIns="91425" wrap="square" tIns="0">
            <a:normAutofit/>
          </a:bodyPr>
          <a:lstStyle>
            <a:lvl1pPr indent="-228600" lvl="0" marL="457200" algn="ctr">
              <a:lnSpc>
                <a:spcPct val="90000"/>
              </a:lnSpc>
              <a:spcBef>
                <a:spcPts val="1000"/>
              </a:spcBef>
              <a:spcAft>
                <a:spcPts val="0"/>
              </a:spcAft>
              <a:buClr>
                <a:schemeClr val="dk1"/>
              </a:buClr>
              <a:buSzPts val="2000"/>
              <a:buNone/>
              <a:defRPr b="1" i="0" sz="20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7"/>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_Content Right">
  <p:cSld name="Title and Text Left_Content Right">
    <p:spTree>
      <p:nvGrpSpPr>
        <p:cNvPr id="336" name="Shape 336"/>
        <p:cNvGrpSpPr/>
        <p:nvPr/>
      </p:nvGrpSpPr>
      <p:grpSpPr>
        <a:xfrm>
          <a:off x="0" y="0"/>
          <a:ext cx="0" cy="0"/>
          <a:chOff x="0" y="0"/>
          <a:chExt cx="0" cy="0"/>
        </a:xfrm>
      </p:grpSpPr>
      <p:sp>
        <p:nvSpPr>
          <p:cNvPr id="337" name="Google Shape;337;p62"/>
          <p:cNvSpPr txBox="1"/>
          <p:nvPr>
            <p:ph idx="1" type="body"/>
          </p:nvPr>
        </p:nvSpPr>
        <p:spPr>
          <a:xfrm>
            <a:off x="277934" y="1535080"/>
            <a:ext cx="5498276" cy="43323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338" name="Google Shape;338;p62"/>
          <p:cNvSpPr/>
          <p:nvPr>
            <p:ph idx="2" type="pic"/>
          </p:nvPr>
        </p:nvSpPr>
        <p:spPr>
          <a:xfrm>
            <a:off x="6096000" y="0"/>
            <a:ext cx="6099048" cy="6217920"/>
          </a:xfrm>
          <a:prstGeom prst="rect">
            <a:avLst/>
          </a:prstGeom>
          <a:noFill/>
          <a:ln>
            <a:noFill/>
          </a:ln>
        </p:spPr>
      </p:sp>
      <p:sp>
        <p:nvSpPr>
          <p:cNvPr id="339" name="Google Shape;339;p62"/>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0" name="Google Shape;340;p62"/>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ext Left_Content Right">
  <p:cSld name="2_Title and Text Left_Content Right">
    <p:bg>
      <p:bgPr>
        <a:blipFill>
          <a:blip r:embed="rId2">
            <a:alphaModFix/>
          </a:blip>
          <a:stretch>
            <a:fillRect/>
          </a:stretch>
        </a:blipFill>
      </p:bgPr>
    </p:bg>
    <p:spTree>
      <p:nvGrpSpPr>
        <p:cNvPr id="341" name="Shape 341"/>
        <p:cNvGrpSpPr/>
        <p:nvPr/>
      </p:nvGrpSpPr>
      <p:grpSpPr>
        <a:xfrm>
          <a:off x="0" y="0"/>
          <a:ext cx="0" cy="0"/>
          <a:chOff x="0" y="0"/>
          <a:chExt cx="0" cy="0"/>
        </a:xfrm>
      </p:grpSpPr>
      <p:sp>
        <p:nvSpPr>
          <p:cNvPr id="342" name="Google Shape;342;p63"/>
          <p:cNvSpPr txBox="1"/>
          <p:nvPr>
            <p:ph idx="1" type="body"/>
          </p:nvPr>
        </p:nvSpPr>
        <p:spPr>
          <a:xfrm>
            <a:off x="277934" y="1535080"/>
            <a:ext cx="5498276" cy="43323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343" name="Google Shape;343;p63"/>
          <p:cNvSpPr/>
          <p:nvPr>
            <p:ph idx="2" type="pic"/>
          </p:nvPr>
        </p:nvSpPr>
        <p:spPr>
          <a:xfrm>
            <a:off x="6096000" y="0"/>
            <a:ext cx="6099048" cy="6217920"/>
          </a:xfrm>
          <a:prstGeom prst="rect">
            <a:avLst/>
          </a:prstGeom>
          <a:noFill/>
          <a:ln>
            <a:noFill/>
          </a:ln>
        </p:spPr>
      </p:sp>
      <p:sp>
        <p:nvSpPr>
          <p:cNvPr id="344" name="Google Shape;344;p63"/>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5" name="Google Shape;345;p63"/>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 Multiple_Content Right">
  <p:cSld name="Title and Text Left Multiple_Content Right">
    <p:spTree>
      <p:nvGrpSpPr>
        <p:cNvPr id="346" name="Shape 346"/>
        <p:cNvGrpSpPr/>
        <p:nvPr/>
      </p:nvGrpSpPr>
      <p:grpSpPr>
        <a:xfrm>
          <a:off x="0" y="0"/>
          <a:ext cx="0" cy="0"/>
          <a:chOff x="0" y="0"/>
          <a:chExt cx="0" cy="0"/>
        </a:xfrm>
      </p:grpSpPr>
      <p:sp>
        <p:nvSpPr>
          <p:cNvPr id="347" name="Google Shape;347;p64"/>
          <p:cNvSpPr txBox="1"/>
          <p:nvPr>
            <p:ph type="title"/>
          </p:nvPr>
        </p:nvSpPr>
        <p:spPr>
          <a:xfrm>
            <a:off x="277934" y="295773"/>
            <a:ext cx="5498276"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8" name="Google Shape;348;p64"/>
          <p:cNvSpPr txBox="1"/>
          <p:nvPr>
            <p:ph idx="1" type="body"/>
          </p:nvPr>
        </p:nvSpPr>
        <p:spPr>
          <a:xfrm>
            <a:off x="277934" y="2019065"/>
            <a:ext cx="5498276" cy="384833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cxnSp>
        <p:nvCxnSpPr>
          <p:cNvPr id="349" name="Google Shape;349;p64"/>
          <p:cNvCxnSpPr/>
          <p:nvPr/>
        </p:nvCxnSpPr>
        <p:spPr>
          <a:xfrm>
            <a:off x="406400" y="1476768"/>
            <a:ext cx="711200" cy="0"/>
          </a:xfrm>
          <a:prstGeom prst="straightConnector1">
            <a:avLst/>
          </a:prstGeom>
          <a:noFill/>
          <a:ln cap="flat" cmpd="sng" w="28575">
            <a:solidFill>
              <a:schemeClr val="lt1"/>
            </a:solidFill>
            <a:prstDash val="solid"/>
            <a:miter lim="800000"/>
            <a:headEnd len="sm" w="sm" type="none"/>
            <a:tailEnd len="sm" w="sm" type="none"/>
          </a:ln>
        </p:spPr>
      </p:cxnSp>
      <p:sp>
        <p:nvSpPr>
          <p:cNvPr id="350" name="Google Shape;350;p64"/>
          <p:cNvSpPr/>
          <p:nvPr>
            <p:ph idx="2" type="pic"/>
          </p:nvPr>
        </p:nvSpPr>
        <p:spPr>
          <a:xfrm>
            <a:off x="6096000" y="0"/>
            <a:ext cx="6099048" cy="6217920"/>
          </a:xfrm>
          <a:prstGeom prst="rect">
            <a:avLst/>
          </a:prstGeom>
          <a:noFill/>
          <a:ln>
            <a:noFill/>
          </a:ln>
        </p:spPr>
      </p:sp>
      <p:sp>
        <p:nvSpPr>
          <p:cNvPr id="351" name="Google Shape;351;p64"/>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ext Left Multiple_Content Right">
  <p:cSld name="2_Title and Text Left Multiple_Content Right">
    <p:bg>
      <p:bgPr>
        <a:blipFill>
          <a:blip r:embed="rId2">
            <a:alphaModFix/>
          </a:blip>
          <a:stretch>
            <a:fillRect/>
          </a:stretch>
        </a:blipFill>
      </p:bgPr>
    </p:bg>
    <p:spTree>
      <p:nvGrpSpPr>
        <p:cNvPr id="352" name="Shape 352"/>
        <p:cNvGrpSpPr/>
        <p:nvPr/>
      </p:nvGrpSpPr>
      <p:grpSpPr>
        <a:xfrm>
          <a:off x="0" y="0"/>
          <a:ext cx="0" cy="0"/>
          <a:chOff x="0" y="0"/>
          <a:chExt cx="0" cy="0"/>
        </a:xfrm>
      </p:grpSpPr>
      <p:sp>
        <p:nvSpPr>
          <p:cNvPr id="353" name="Google Shape;353;p65"/>
          <p:cNvSpPr txBox="1"/>
          <p:nvPr>
            <p:ph type="title"/>
          </p:nvPr>
        </p:nvSpPr>
        <p:spPr>
          <a:xfrm>
            <a:off x="277934" y="295773"/>
            <a:ext cx="5498276"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4" name="Google Shape;354;p65"/>
          <p:cNvSpPr txBox="1"/>
          <p:nvPr>
            <p:ph idx="1" type="body"/>
          </p:nvPr>
        </p:nvSpPr>
        <p:spPr>
          <a:xfrm>
            <a:off x="277934" y="2019065"/>
            <a:ext cx="5498276" cy="384833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cxnSp>
        <p:nvCxnSpPr>
          <p:cNvPr id="355" name="Google Shape;355;p65"/>
          <p:cNvCxnSpPr/>
          <p:nvPr/>
        </p:nvCxnSpPr>
        <p:spPr>
          <a:xfrm>
            <a:off x="406400" y="1476768"/>
            <a:ext cx="711200" cy="0"/>
          </a:xfrm>
          <a:prstGeom prst="straightConnector1">
            <a:avLst/>
          </a:prstGeom>
          <a:noFill/>
          <a:ln cap="flat" cmpd="sng" w="28575">
            <a:solidFill>
              <a:schemeClr val="lt1"/>
            </a:solidFill>
            <a:prstDash val="solid"/>
            <a:miter lim="800000"/>
            <a:headEnd len="sm" w="sm" type="none"/>
            <a:tailEnd len="sm" w="sm" type="none"/>
          </a:ln>
        </p:spPr>
      </p:cxnSp>
      <p:sp>
        <p:nvSpPr>
          <p:cNvPr id="356" name="Google Shape;356;p65"/>
          <p:cNvSpPr/>
          <p:nvPr>
            <p:ph idx="2" type="pic"/>
          </p:nvPr>
        </p:nvSpPr>
        <p:spPr>
          <a:xfrm>
            <a:off x="6096000" y="0"/>
            <a:ext cx="6099048" cy="6217920"/>
          </a:xfrm>
          <a:prstGeom prst="rect">
            <a:avLst/>
          </a:prstGeom>
          <a:noFill/>
          <a:ln>
            <a:noFill/>
          </a:ln>
        </p:spPr>
      </p:sp>
      <p:sp>
        <p:nvSpPr>
          <p:cNvPr id="357" name="Google Shape;357;p65"/>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_Text Right">
  <p:cSld name="Title and Text Left_Text Right">
    <p:spTree>
      <p:nvGrpSpPr>
        <p:cNvPr id="358" name="Shape 358"/>
        <p:cNvGrpSpPr/>
        <p:nvPr/>
      </p:nvGrpSpPr>
      <p:grpSpPr>
        <a:xfrm>
          <a:off x="0" y="0"/>
          <a:ext cx="0" cy="0"/>
          <a:chOff x="0" y="0"/>
          <a:chExt cx="0" cy="0"/>
        </a:xfrm>
      </p:grpSpPr>
      <p:sp>
        <p:nvSpPr>
          <p:cNvPr id="359" name="Google Shape;359;p66"/>
          <p:cNvSpPr/>
          <p:nvPr/>
        </p:nvSpPr>
        <p:spPr>
          <a:xfrm>
            <a:off x="6096000" y="0"/>
            <a:ext cx="6096000" cy="6208770"/>
          </a:xfrm>
          <a:prstGeom prst="rect">
            <a:avLst/>
          </a:pr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0" name="Google Shape;360;p66"/>
          <p:cNvSpPr txBox="1"/>
          <p:nvPr>
            <p:ph type="title"/>
          </p:nvPr>
        </p:nvSpPr>
        <p:spPr>
          <a:xfrm>
            <a:off x="277934" y="295773"/>
            <a:ext cx="5495544"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1" name="Google Shape;361;p66"/>
          <p:cNvSpPr txBox="1"/>
          <p:nvPr>
            <p:ph idx="1" type="body"/>
          </p:nvPr>
        </p:nvSpPr>
        <p:spPr>
          <a:xfrm>
            <a:off x="277934" y="1535080"/>
            <a:ext cx="5498276" cy="433232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362" name="Google Shape;362;p66"/>
          <p:cNvSpPr txBox="1"/>
          <p:nvPr>
            <p:ph idx="2" type="body"/>
          </p:nvPr>
        </p:nvSpPr>
        <p:spPr>
          <a:xfrm>
            <a:off x="6429756" y="419100"/>
            <a:ext cx="5495544" cy="5448300"/>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63" name="Google Shape;363;p66"/>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ext Left_Text Right">
  <p:cSld name="2_Title and Text Left_Text Right">
    <p:bg>
      <p:bgPr>
        <a:blipFill>
          <a:blip r:embed="rId2">
            <a:alphaModFix/>
          </a:blip>
          <a:stretch>
            <a:fillRect/>
          </a:stretch>
        </a:blipFill>
      </p:bgPr>
    </p:bg>
    <p:spTree>
      <p:nvGrpSpPr>
        <p:cNvPr id="364" name="Shape 364"/>
        <p:cNvGrpSpPr/>
        <p:nvPr/>
      </p:nvGrpSpPr>
      <p:grpSpPr>
        <a:xfrm>
          <a:off x="0" y="0"/>
          <a:ext cx="0" cy="0"/>
          <a:chOff x="0" y="0"/>
          <a:chExt cx="0" cy="0"/>
        </a:xfrm>
      </p:grpSpPr>
      <p:sp>
        <p:nvSpPr>
          <p:cNvPr id="365" name="Google Shape;365;p67"/>
          <p:cNvSpPr/>
          <p:nvPr/>
        </p:nvSpPr>
        <p:spPr>
          <a:xfrm>
            <a:off x="6096000" y="0"/>
            <a:ext cx="6096000" cy="6208770"/>
          </a:xfrm>
          <a:prstGeom prst="rect">
            <a:avLst/>
          </a:pr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6" name="Google Shape;366;p67"/>
          <p:cNvSpPr txBox="1"/>
          <p:nvPr>
            <p:ph type="title"/>
          </p:nvPr>
        </p:nvSpPr>
        <p:spPr>
          <a:xfrm>
            <a:off x="277934" y="295773"/>
            <a:ext cx="5495544"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7" name="Google Shape;367;p67"/>
          <p:cNvSpPr txBox="1"/>
          <p:nvPr>
            <p:ph idx="1" type="body"/>
          </p:nvPr>
        </p:nvSpPr>
        <p:spPr>
          <a:xfrm>
            <a:off x="277934" y="1535080"/>
            <a:ext cx="5498276" cy="433232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368" name="Google Shape;368;p67"/>
          <p:cNvSpPr txBox="1"/>
          <p:nvPr>
            <p:ph idx="2" type="body"/>
          </p:nvPr>
        </p:nvSpPr>
        <p:spPr>
          <a:xfrm>
            <a:off x="6429756" y="419100"/>
            <a:ext cx="5495544" cy="5448300"/>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69" name="Google Shape;369;p67"/>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 Multiple_Text Right" showMasterSp="0">
  <p:cSld name="Title and Text Left Multiple_Text Right">
    <p:spTree>
      <p:nvGrpSpPr>
        <p:cNvPr id="370" name="Shape 370"/>
        <p:cNvGrpSpPr/>
        <p:nvPr/>
      </p:nvGrpSpPr>
      <p:grpSpPr>
        <a:xfrm>
          <a:off x="0" y="0"/>
          <a:ext cx="0" cy="0"/>
          <a:chOff x="0" y="0"/>
          <a:chExt cx="0" cy="0"/>
        </a:xfrm>
      </p:grpSpPr>
      <p:sp>
        <p:nvSpPr>
          <p:cNvPr id="371" name="Google Shape;371;p68"/>
          <p:cNvSpPr/>
          <p:nvPr/>
        </p:nvSpPr>
        <p:spPr>
          <a:xfrm>
            <a:off x="6096000" y="0"/>
            <a:ext cx="6096000" cy="6208770"/>
          </a:xfrm>
          <a:prstGeom prst="rect">
            <a:avLst/>
          </a:pr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2" name="Google Shape;372;p68"/>
          <p:cNvSpPr txBox="1"/>
          <p:nvPr>
            <p:ph type="title"/>
          </p:nvPr>
        </p:nvSpPr>
        <p:spPr>
          <a:xfrm>
            <a:off x="277934" y="295773"/>
            <a:ext cx="5495544"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3" name="Google Shape;373;p68"/>
          <p:cNvSpPr txBox="1"/>
          <p:nvPr>
            <p:ph idx="1" type="body"/>
          </p:nvPr>
        </p:nvSpPr>
        <p:spPr>
          <a:xfrm>
            <a:off x="277934" y="2019065"/>
            <a:ext cx="5498276" cy="384833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cxnSp>
        <p:nvCxnSpPr>
          <p:cNvPr id="374" name="Google Shape;374;p68"/>
          <p:cNvCxnSpPr/>
          <p:nvPr/>
        </p:nvCxnSpPr>
        <p:spPr>
          <a:xfrm>
            <a:off x="406400" y="1476768"/>
            <a:ext cx="711200" cy="0"/>
          </a:xfrm>
          <a:prstGeom prst="straightConnector1">
            <a:avLst/>
          </a:prstGeom>
          <a:noFill/>
          <a:ln cap="flat" cmpd="sng" w="28575">
            <a:solidFill>
              <a:schemeClr val="lt1"/>
            </a:solidFill>
            <a:prstDash val="solid"/>
            <a:miter lim="800000"/>
            <a:headEnd len="sm" w="sm" type="none"/>
            <a:tailEnd len="sm" w="sm" type="none"/>
          </a:ln>
        </p:spPr>
      </p:cxnSp>
      <p:sp>
        <p:nvSpPr>
          <p:cNvPr id="375" name="Google Shape;375;p68"/>
          <p:cNvSpPr txBox="1"/>
          <p:nvPr>
            <p:ph idx="2" type="body"/>
          </p:nvPr>
        </p:nvSpPr>
        <p:spPr>
          <a:xfrm>
            <a:off x="6418522" y="419100"/>
            <a:ext cx="5495544" cy="5448300"/>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76" name="Google Shape;376;p68"/>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ext Left Multiple_Text Right" showMasterSp="0">
  <p:cSld name="2_Title and Text Left Multiple_Text Right">
    <p:bg>
      <p:bgPr>
        <a:blipFill>
          <a:blip r:embed="rId2">
            <a:alphaModFix/>
          </a:blip>
          <a:stretch>
            <a:fillRect/>
          </a:stretch>
        </a:blipFill>
      </p:bgPr>
    </p:bg>
    <p:spTree>
      <p:nvGrpSpPr>
        <p:cNvPr id="377" name="Shape 377"/>
        <p:cNvGrpSpPr/>
        <p:nvPr/>
      </p:nvGrpSpPr>
      <p:grpSpPr>
        <a:xfrm>
          <a:off x="0" y="0"/>
          <a:ext cx="0" cy="0"/>
          <a:chOff x="0" y="0"/>
          <a:chExt cx="0" cy="0"/>
        </a:xfrm>
      </p:grpSpPr>
      <p:sp>
        <p:nvSpPr>
          <p:cNvPr id="378" name="Google Shape;378;p69"/>
          <p:cNvSpPr/>
          <p:nvPr/>
        </p:nvSpPr>
        <p:spPr>
          <a:xfrm>
            <a:off x="6096000" y="0"/>
            <a:ext cx="6096000" cy="6208770"/>
          </a:xfrm>
          <a:prstGeom prst="rect">
            <a:avLst/>
          </a:pr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9" name="Google Shape;379;p69"/>
          <p:cNvSpPr txBox="1"/>
          <p:nvPr>
            <p:ph type="title"/>
          </p:nvPr>
        </p:nvSpPr>
        <p:spPr>
          <a:xfrm>
            <a:off x="277934" y="295773"/>
            <a:ext cx="5495544"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0" name="Google Shape;380;p69"/>
          <p:cNvSpPr txBox="1"/>
          <p:nvPr>
            <p:ph idx="1" type="body"/>
          </p:nvPr>
        </p:nvSpPr>
        <p:spPr>
          <a:xfrm>
            <a:off x="277934" y="2019065"/>
            <a:ext cx="5498276" cy="384833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cxnSp>
        <p:nvCxnSpPr>
          <p:cNvPr id="381" name="Google Shape;381;p69"/>
          <p:cNvCxnSpPr/>
          <p:nvPr/>
        </p:nvCxnSpPr>
        <p:spPr>
          <a:xfrm>
            <a:off x="406400" y="1476768"/>
            <a:ext cx="711200" cy="0"/>
          </a:xfrm>
          <a:prstGeom prst="straightConnector1">
            <a:avLst/>
          </a:prstGeom>
          <a:noFill/>
          <a:ln cap="flat" cmpd="sng" w="28575">
            <a:solidFill>
              <a:schemeClr val="lt1"/>
            </a:solidFill>
            <a:prstDash val="solid"/>
            <a:miter lim="800000"/>
            <a:headEnd len="sm" w="sm" type="none"/>
            <a:tailEnd len="sm" w="sm" type="none"/>
          </a:ln>
        </p:spPr>
      </p:cxnSp>
      <p:sp>
        <p:nvSpPr>
          <p:cNvPr id="382" name="Google Shape;382;p69"/>
          <p:cNvSpPr txBox="1"/>
          <p:nvPr>
            <p:ph idx="2" type="body"/>
          </p:nvPr>
        </p:nvSpPr>
        <p:spPr>
          <a:xfrm>
            <a:off x="6418522" y="419100"/>
            <a:ext cx="5495544" cy="5448300"/>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83" name="Google Shape;383;p69"/>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Large Image">
  <p:cSld name="2_Title and Large Image">
    <p:bg>
      <p:bgPr>
        <a:blipFill>
          <a:blip r:embed="rId2">
            <a:alphaModFix/>
          </a:blip>
          <a:stretch>
            <a:fillRect/>
          </a:stretch>
        </a:blipFill>
      </p:bgPr>
    </p:bg>
    <p:spTree>
      <p:nvGrpSpPr>
        <p:cNvPr id="384" name="Shape 384"/>
        <p:cNvGrpSpPr/>
        <p:nvPr/>
      </p:nvGrpSpPr>
      <p:grpSpPr>
        <a:xfrm>
          <a:off x="0" y="0"/>
          <a:ext cx="0" cy="0"/>
          <a:chOff x="0" y="0"/>
          <a:chExt cx="0" cy="0"/>
        </a:xfrm>
      </p:grpSpPr>
      <p:sp>
        <p:nvSpPr>
          <p:cNvPr id="385" name="Google Shape;385;p70"/>
          <p:cNvSpPr/>
          <p:nvPr>
            <p:ph idx="2" type="pic"/>
          </p:nvPr>
        </p:nvSpPr>
        <p:spPr>
          <a:xfrm>
            <a:off x="0" y="1142999"/>
            <a:ext cx="12192000" cy="5084065"/>
          </a:xfrm>
          <a:prstGeom prst="rect">
            <a:avLst/>
          </a:prstGeom>
          <a:noFill/>
          <a:ln>
            <a:noFill/>
          </a:ln>
        </p:spPr>
      </p:sp>
      <p:sp>
        <p:nvSpPr>
          <p:cNvPr id="386" name="Google Shape;386;p70"/>
          <p:cNvSpPr txBox="1"/>
          <p:nvPr>
            <p:ph type="title"/>
          </p:nvPr>
        </p:nvSpPr>
        <p:spPr>
          <a:xfrm>
            <a:off x="277932" y="295773"/>
            <a:ext cx="11647367" cy="6450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87" name="Google Shape;387;p70"/>
          <p:cNvCxnSpPr/>
          <p:nvPr/>
        </p:nvCxnSpPr>
        <p:spPr>
          <a:xfrm>
            <a:off x="406400" y="989880"/>
            <a:ext cx="711200" cy="0"/>
          </a:xfrm>
          <a:prstGeom prst="straightConnector1">
            <a:avLst/>
          </a:prstGeom>
          <a:noFill/>
          <a:ln cap="flat" cmpd="sng" w="28575">
            <a:solidFill>
              <a:schemeClr val="lt1"/>
            </a:solidFill>
            <a:prstDash val="solid"/>
            <a:miter lim="800000"/>
            <a:headEnd len="sm" w="sm" type="none"/>
            <a:tailEnd len="sm" w="sm" type="none"/>
          </a:ln>
        </p:spPr>
      </p:cxnSp>
      <p:sp>
        <p:nvSpPr>
          <p:cNvPr id="388" name="Google Shape;388;p70"/>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dk1"/>
                </a:solidFill>
                <a:latin typeface="Open Sans Light"/>
                <a:ea typeface="Open Sans Light"/>
                <a:cs typeface="Open Sans Light"/>
                <a:sym typeface="Open Sans Light"/>
              </a:defRPr>
            </a:lvl1pPr>
            <a:lvl2pPr indent="0" lvl="1" marL="0" algn="l">
              <a:spcBef>
                <a:spcPts val="0"/>
              </a:spcBef>
              <a:buNone/>
              <a:defRPr b="1" i="0" sz="1000">
                <a:solidFill>
                  <a:schemeClr val="dk1"/>
                </a:solidFill>
                <a:latin typeface="Open Sans Light"/>
                <a:ea typeface="Open Sans Light"/>
                <a:cs typeface="Open Sans Light"/>
                <a:sym typeface="Open Sans Light"/>
              </a:defRPr>
            </a:lvl2pPr>
            <a:lvl3pPr indent="0" lvl="2" marL="0" algn="l">
              <a:spcBef>
                <a:spcPts val="0"/>
              </a:spcBef>
              <a:buNone/>
              <a:defRPr b="1" i="0" sz="1000">
                <a:solidFill>
                  <a:schemeClr val="dk1"/>
                </a:solidFill>
                <a:latin typeface="Open Sans Light"/>
                <a:ea typeface="Open Sans Light"/>
                <a:cs typeface="Open Sans Light"/>
                <a:sym typeface="Open Sans Light"/>
              </a:defRPr>
            </a:lvl3pPr>
            <a:lvl4pPr indent="0" lvl="3" marL="0" algn="l">
              <a:spcBef>
                <a:spcPts val="0"/>
              </a:spcBef>
              <a:buNone/>
              <a:defRPr b="1" i="0" sz="1000">
                <a:solidFill>
                  <a:schemeClr val="dk1"/>
                </a:solidFill>
                <a:latin typeface="Open Sans Light"/>
                <a:ea typeface="Open Sans Light"/>
                <a:cs typeface="Open Sans Light"/>
                <a:sym typeface="Open Sans Light"/>
              </a:defRPr>
            </a:lvl4pPr>
            <a:lvl5pPr indent="0" lvl="4" marL="0" algn="l">
              <a:spcBef>
                <a:spcPts val="0"/>
              </a:spcBef>
              <a:buNone/>
              <a:defRPr b="1" i="0" sz="1000">
                <a:solidFill>
                  <a:schemeClr val="dk1"/>
                </a:solidFill>
                <a:latin typeface="Open Sans Light"/>
                <a:ea typeface="Open Sans Light"/>
                <a:cs typeface="Open Sans Light"/>
                <a:sym typeface="Open Sans Light"/>
              </a:defRPr>
            </a:lvl5pPr>
            <a:lvl6pPr indent="0" lvl="5" marL="0" algn="l">
              <a:spcBef>
                <a:spcPts val="0"/>
              </a:spcBef>
              <a:buNone/>
              <a:defRPr b="1" i="0" sz="1000">
                <a:solidFill>
                  <a:schemeClr val="dk1"/>
                </a:solidFill>
                <a:latin typeface="Open Sans Light"/>
                <a:ea typeface="Open Sans Light"/>
                <a:cs typeface="Open Sans Light"/>
                <a:sym typeface="Open Sans Light"/>
              </a:defRPr>
            </a:lvl6pPr>
            <a:lvl7pPr indent="0" lvl="6" marL="0" algn="l">
              <a:spcBef>
                <a:spcPts val="0"/>
              </a:spcBef>
              <a:buNone/>
              <a:defRPr b="1" i="0" sz="1000">
                <a:solidFill>
                  <a:schemeClr val="dk1"/>
                </a:solidFill>
                <a:latin typeface="Open Sans Light"/>
                <a:ea typeface="Open Sans Light"/>
                <a:cs typeface="Open Sans Light"/>
                <a:sym typeface="Open Sans Light"/>
              </a:defRPr>
            </a:lvl7pPr>
            <a:lvl8pPr indent="0" lvl="7" marL="0" algn="l">
              <a:spcBef>
                <a:spcPts val="0"/>
              </a:spcBef>
              <a:buNone/>
              <a:defRPr b="1" i="0" sz="1000">
                <a:solidFill>
                  <a:schemeClr val="dk1"/>
                </a:solidFill>
                <a:latin typeface="Open Sans Light"/>
                <a:ea typeface="Open Sans Light"/>
                <a:cs typeface="Open Sans Light"/>
                <a:sym typeface="Open Sans Light"/>
              </a:defRPr>
            </a:lvl8pPr>
            <a:lvl9pPr indent="0" lvl="8" marL="0" algn="l">
              <a:spcBef>
                <a:spcPts val="0"/>
              </a:spcBef>
              <a:buNone/>
              <a:defRPr b="1" i="0" sz="1000">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arge Photo Slide" showMasterSp="0">
  <p:cSld name="2_Large Photo Slide">
    <p:bg>
      <p:bgPr>
        <a:blipFill>
          <a:blip r:embed="rId2">
            <a:alphaModFix/>
          </a:blip>
          <a:stretch>
            <a:fillRect/>
          </a:stretch>
        </a:blipFill>
      </p:bgPr>
    </p:bg>
    <p:spTree>
      <p:nvGrpSpPr>
        <p:cNvPr id="389" name="Shape 389"/>
        <p:cNvGrpSpPr/>
        <p:nvPr/>
      </p:nvGrpSpPr>
      <p:grpSpPr>
        <a:xfrm>
          <a:off x="0" y="0"/>
          <a:ext cx="0" cy="0"/>
          <a:chOff x="0" y="0"/>
          <a:chExt cx="0" cy="0"/>
        </a:xfrm>
      </p:grpSpPr>
      <p:cxnSp>
        <p:nvCxnSpPr>
          <p:cNvPr id="390" name="Google Shape;390;p71"/>
          <p:cNvCxnSpPr/>
          <p:nvPr/>
        </p:nvCxnSpPr>
        <p:spPr>
          <a:xfrm>
            <a:off x="406402" y="989880"/>
            <a:ext cx="711200" cy="0"/>
          </a:xfrm>
          <a:prstGeom prst="straightConnector1">
            <a:avLst/>
          </a:prstGeom>
          <a:noFill/>
          <a:ln cap="flat" cmpd="sng" w="28575">
            <a:solidFill>
              <a:schemeClr val="lt1"/>
            </a:solidFill>
            <a:prstDash val="solid"/>
            <a:miter lim="800000"/>
            <a:headEnd len="sm" w="sm" type="none"/>
            <a:tailEnd len="sm" w="sm" type="none"/>
          </a:ln>
        </p:spPr>
      </p:cxnSp>
      <p:sp>
        <p:nvSpPr>
          <p:cNvPr id="391" name="Google Shape;391;p71"/>
          <p:cNvSpPr/>
          <p:nvPr>
            <p:ph idx="2" type="pic"/>
          </p:nvPr>
        </p:nvSpPr>
        <p:spPr>
          <a:xfrm>
            <a:off x="0" y="1143000"/>
            <a:ext cx="12192000" cy="5714999"/>
          </a:xfrm>
          <a:prstGeom prst="rect">
            <a:avLst/>
          </a:prstGeom>
          <a:noFill/>
          <a:ln>
            <a:noFill/>
          </a:ln>
        </p:spPr>
      </p:sp>
      <p:sp>
        <p:nvSpPr>
          <p:cNvPr id="392" name="Google Shape;392;p71"/>
          <p:cNvSpPr txBox="1"/>
          <p:nvPr>
            <p:ph type="title"/>
          </p:nvPr>
        </p:nvSpPr>
        <p:spPr>
          <a:xfrm>
            <a:off x="277932" y="295773"/>
            <a:ext cx="11647367" cy="6450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93" name="Google Shape;393;p71"/>
          <p:cNvCxnSpPr/>
          <p:nvPr/>
        </p:nvCxnSpPr>
        <p:spPr>
          <a:xfrm>
            <a:off x="406400" y="989880"/>
            <a:ext cx="711200" cy="0"/>
          </a:xfrm>
          <a:prstGeom prst="straightConnector1">
            <a:avLst/>
          </a:prstGeom>
          <a:noFill/>
          <a:ln cap="flat" cmpd="sng" w="28575">
            <a:solidFill>
              <a:schemeClr val="lt1"/>
            </a:solidFill>
            <a:prstDash val="solid"/>
            <a:miter lim="800000"/>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3 Images">
  <p:cSld name="Title and 3 Images">
    <p:spTree>
      <p:nvGrpSpPr>
        <p:cNvPr id="41" name="Shape 41"/>
        <p:cNvGrpSpPr/>
        <p:nvPr/>
      </p:nvGrpSpPr>
      <p:grpSpPr>
        <a:xfrm>
          <a:off x="0" y="0"/>
          <a:ext cx="0" cy="0"/>
          <a:chOff x="0" y="0"/>
          <a:chExt cx="0" cy="0"/>
        </a:xfrm>
      </p:grpSpPr>
      <p:sp>
        <p:nvSpPr>
          <p:cNvPr id="42" name="Google Shape;42;p8"/>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8"/>
          <p:cNvSpPr/>
          <p:nvPr>
            <p:ph idx="2" type="pic"/>
          </p:nvPr>
        </p:nvSpPr>
        <p:spPr>
          <a:xfrm>
            <a:off x="4928245" y="1953118"/>
            <a:ext cx="2335511" cy="2071068"/>
          </a:xfrm>
          <a:prstGeom prst="rect">
            <a:avLst/>
          </a:prstGeom>
          <a:noFill/>
          <a:ln>
            <a:noFill/>
          </a:ln>
        </p:spPr>
      </p:sp>
      <p:sp>
        <p:nvSpPr>
          <p:cNvPr id="44" name="Google Shape;44;p8"/>
          <p:cNvSpPr/>
          <p:nvPr>
            <p:ph idx="1" type="body"/>
          </p:nvPr>
        </p:nvSpPr>
        <p:spPr>
          <a:xfrm>
            <a:off x="4922310" y="4024190"/>
            <a:ext cx="2347380" cy="1365954"/>
          </a:xfrm>
          <a:prstGeom prst="roundRect">
            <a:avLst>
              <a:gd fmla="val 942" name="adj"/>
            </a:avLst>
          </a:prstGeom>
          <a:solidFill>
            <a:schemeClr val="dk2"/>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
          <p:cNvSpPr txBox="1"/>
          <p:nvPr>
            <p:ph idx="3" type="body"/>
          </p:nvPr>
        </p:nvSpPr>
        <p:spPr>
          <a:xfrm>
            <a:off x="5088879"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
          <p:cNvSpPr/>
          <p:nvPr>
            <p:ph idx="4" type="pic"/>
          </p:nvPr>
        </p:nvSpPr>
        <p:spPr>
          <a:xfrm>
            <a:off x="1490460" y="1953118"/>
            <a:ext cx="2335511" cy="2071068"/>
          </a:xfrm>
          <a:prstGeom prst="rect">
            <a:avLst/>
          </a:prstGeom>
          <a:noFill/>
          <a:ln>
            <a:noFill/>
          </a:ln>
        </p:spPr>
      </p:sp>
      <p:sp>
        <p:nvSpPr>
          <p:cNvPr id="47" name="Google Shape;47;p8"/>
          <p:cNvSpPr/>
          <p:nvPr>
            <p:ph idx="5" type="body"/>
          </p:nvPr>
        </p:nvSpPr>
        <p:spPr>
          <a:xfrm>
            <a:off x="1484525" y="4024190"/>
            <a:ext cx="2347380" cy="1365954"/>
          </a:xfrm>
          <a:prstGeom prst="roundRect">
            <a:avLst>
              <a:gd fmla="val 942" name="adj"/>
            </a:avLst>
          </a:prstGeom>
          <a:solidFill>
            <a:schemeClr val="dk2"/>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
          <p:cNvSpPr txBox="1"/>
          <p:nvPr>
            <p:ph idx="6" type="body"/>
          </p:nvPr>
        </p:nvSpPr>
        <p:spPr>
          <a:xfrm>
            <a:off x="1651094"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8"/>
          <p:cNvSpPr/>
          <p:nvPr>
            <p:ph idx="7" type="pic"/>
          </p:nvPr>
        </p:nvSpPr>
        <p:spPr>
          <a:xfrm>
            <a:off x="8360095" y="1953118"/>
            <a:ext cx="2335511" cy="2071068"/>
          </a:xfrm>
          <a:prstGeom prst="rect">
            <a:avLst/>
          </a:prstGeom>
          <a:noFill/>
          <a:ln>
            <a:noFill/>
          </a:ln>
        </p:spPr>
      </p:sp>
      <p:sp>
        <p:nvSpPr>
          <p:cNvPr id="50" name="Google Shape;50;p8"/>
          <p:cNvSpPr/>
          <p:nvPr>
            <p:ph idx="8" type="body"/>
          </p:nvPr>
        </p:nvSpPr>
        <p:spPr>
          <a:xfrm>
            <a:off x="8354160" y="4024190"/>
            <a:ext cx="2347380" cy="1365954"/>
          </a:xfrm>
          <a:prstGeom prst="roundRect">
            <a:avLst>
              <a:gd fmla="val 942" name="adj"/>
            </a:avLst>
          </a:prstGeom>
          <a:solidFill>
            <a:schemeClr val="dk2"/>
          </a:solidFill>
          <a:ln>
            <a:noFill/>
          </a:ln>
          <a:effectLst>
            <a:outerShdw blurRad="38100" rotWithShape="0" algn="tl" dir="5400000" dist="12700">
              <a:srgbClr val="000000">
                <a:alpha val="34901"/>
              </a:srgbClr>
            </a:outerShdw>
          </a:effectLst>
        </p:spPr>
        <p:txBody>
          <a:bodyPr anchorCtr="0" anchor="t" bIns="365750" lIns="91425" spcFirstLastPara="1" rIns="91425" wrap="square" tIns="914400">
            <a:normAutofit/>
          </a:bodyPr>
          <a:lstStyle>
            <a:lvl1pPr indent="-228600" lvl="0" marL="457200" marR="0" algn="ctr">
              <a:lnSpc>
                <a:spcPct val="10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8"/>
          <p:cNvSpPr txBox="1"/>
          <p:nvPr>
            <p:ph idx="9" type="body"/>
          </p:nvPr>
        </p:nvSpPr>
        <p:spPr>
          <a:xfrm>
            <a:off x="8520729" y="4244697"/>
            <a:ext cx="2014242" cy="531836"/>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595959"/>
              </a:buClr>
              <a:buSzPts val="2400"/>
              <a:buNone/>
              <a:defRPr b="1" i="0">
                <a:solidFill>
                  <a:srgbClr val="595959"/>
                </a:solidFill>
                <a:latin typeface="Open Sans Light"/>
                <a:ea typeface="Open Sans Light"/>
                <a:cs typeface="Open Sans Light"/>
                <a:sym typeface="Open Sans Light"/>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8"/>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ext" showMasterSp="0">
  <p:cSld name="Image and Text">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p9"/>
          <p:cNvSpPr txBox="1"/>
          <p:nvPr>
            <p:ph idx="1" type="body"/>
          </p:nvPr>
        </p:nvSpPr>
        <p:spPr>
          <a:xfrm>
            <a:off x="4978400" y="2839928"/>
            <a:ext cx="5346700" cy="4572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3200"/>
              <a:buNone/>
              <a:defRPr b="1" i="0" sz="3200">
                <a:solidFill>
                  <a:schemeClr val="dk1"/>
                </a:solidFill>
                <a:latin typeface="Arial"/>
                <a:ea typeface="Arial"/>
                <a:cs typeface="Arial"/>
                <a:sym typeface="Arial"/>
              </a:defRPr>
            </a:lvl1pPr>
            <a:lvl2pPr indent="-228600" lvl="1" marL="914400" algn="ctr">
              <a:lnSpc>
                <a:spcPct val="90000"/>
              </a:lnSpc>
              <a:spcBef>
                <a:spcPts val="500"/>
              </a:spcBef>
              <a:spcAft>
                <a:spcPts val="0"/>
              </a:spcAft>
              <a:buClr>
                <a:srgbClr val="595959"/>
              </a:buClr>
              <a:buSzPts val="2400"/>
              <a:buNone/>
              <a:defRPr b="0" i="0">
                <a:solidFill>
                  <a:srgbClr val="595959"/>
                </a:solidFill>
                <a:latin typeface="Open Sans"/>
                <a:ea typeface="Open Sans"/>
                <a:cs typeface="Open Sans"/>
                <a:sym typeface="Open Sans"/>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9"/>
          <p:cNvSpPr txBox="1"/>
          <p:nvPr>
            <p:ph idx="2" type="body"/>
          </p:nvPr>
        </p:nvSpPr>
        <p:spPr>
          <a:xfrm>
            <a:off x="4978400" y="3352800"/>
            <a:ext cx="5346700" cy="3810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400"/>
              <a:buNone/>
              <a:defRPr b="0" i="0" sz="2400">
                <a:solidFill>
                  <a:schemeClr val="dk1"/>
                </a:solidFill>
                <a:latin typeface="Arial"/>
                <a:ea typeface="Arial"/>
                <a:cs typeface="Arial"/>
                <a:sym typeface="Arial"/>
              </a:defRPr>
            </a:lvl1pPr>
            <a:lvl2pPr indent="-228600" lvl="1" marL="914400" algn="ctr">
              <a:lnSpc>
                <a:spcPct val="90000"/>
              </a:lnSpc>
              <a:spcBef>
                <a:spcPts val="500"/>
              </a:spcBef>
              <a:spcAft>
                <a:spcPts val="0"/>
              </a:spcAft>
              <a:buClr>
                <a:srgbClr val="595959"/>
              </a:buClr>
              <a:buSzPts val="2400"/>
              <a:buNone/>
              <a:defRPr b="0" i="0">
                <a:solidFill>
                  <a:srgbClr val="595959"/>
                </a:solidFill>
                <a:latin typeface="Open Sans"/>
                <a:ea typeface="Open Sans"/>
                <a:cs typeface="Open Sans"/>
                <a:sym typeface="Open Sans"/>
              </a:defRPr>
            </a:lvl2pPr>
            <a:lvl3pPr indent="-228600" lvl="2" marL="1371600" algn="l">
              <a:lnSpc>
                <a:spcPct val="90000"/>
              </a:lnSpc>
              <a:spcBef>
                <a:spcPts val="500"/>
              </a:spcBef>
              <a:spcAft>
                <a:spcPts val="0"/>
              </a:spcAft>
              <a:buClr>
                <a:srgbClr val="595959"/>
              </a:buClr>
              <a:buSzPts val="2000"/>
              <a:buNone/>
              <a:defRPr b="1" i="0">
                <a:solidFill>
                  <a:srgbClr val="595959"/>
                </a:solidFill>
                <a:latin typeface="Open Sans Light"/>
                <a:ea typeface="Open Sans Light"/>
                <a:cs typeface="Open Sans Light"/>
                <a:sym typeface="Open Sans Light"/>
              </a:defRPr>
            </a:lvl3pPr>
            <a:lvl4pPr indent="-228600" lvl="3" marL="18288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4pPr>
            <a:lvl5pPr indent="-228600" lvl="4" marL="2286000" algn="l">
              <a:lnSpc>
                <a:spcPct val="90000"/>
              </a:lnSpc>
              <a:spcBef>
                <a:spcPts val="500"/>
              </a:spcBef>
              <a:spcAft>
                <a:spcPts val="0"/>
              </a:spcAft>
              <a:buClr>
                <a:srgbClr val="595959"/>
              </a:buClr>
              <a:buSzPts val="1800"/>
              <a:buNone/>
              <a:defRPr b="1" i="0">
                <a:solidFill>
                  <a:srgbClr val="595959"/>
                </a:solidFill>
                <a:latin typeface="Open Sans Light"/>
                <a:ea typeface="Open Sans Light"/>
                <a:cs typeface="Open Sans Light"/>
                <a:sym typeface="Open Sans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9"/>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
        <p:nvSpPr>
          <p:cNvPr id="57" name="Google Shape;57;p9"/>
          <p:cNvSpPr/>
          <p:nvPr>
            <p:ph idx="3" type="pic"/>
          </p:nvPr>
        </p:nvSpPr>
        <p:spPr>
          <a:xfrm>
            <a:off x="1866900" y="1600200"/>
            <a:ext cx="3111500" cy="3159346"/>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10"/>
          <p:cNvSpPr txBox="1"/>
          <p:nvPr>
            <p:ph type="title"/>
          </p:nvPr>
        </p:nvSpPr>
        <p:spPr>
          <a:xfrm>
            <a:off x="277934" y="293875"/>
            <a:ext cx="11647366" cy="64922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33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0"/>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000">
                <a:solidFill>
                  <a:schemeClr val="lt1"/>
                </a:solidFill>
                <a:latin typeface="Open Sans Light"/>
                <a:ea typeface="Open Sans Light"/>
                <a:cs typeface="Open Sans Light"/>
                <a:sym typeface="Open Sans Light"/>
              </a:defRPr>
            </a:lvl1pPr>
            <a:lvl2pPr indent="0" lvl="1" marL="0" algn="l">
              <a:spcBef>
                <a:spcPts val="0"/>
              </a:spcBef>
              <a:buNone/>
              <a:defRPr b="1" i="0" sz="1000">
                <a:solidFill>
                  <a:schemeClr val="lt1"/>
                </a:solidFill>
                <a:latin typeface="Open Sans Light"/>
                <a:ea typeface="Open Sans Light"/>
                <a:cs typeface="Open Sans Light"/>
                <a:sym typeface="Open Sans Light"/>
              </a:defRPr>
            </a:lvl2pPr>
            <a:lvl3pPr indent="0" lvl="2" marL="0" algn="l">
              <a:spcBef>
                <a:spcPts val="0"/>
              </a:spcBef>
              <a:buNone/>
              <a:defRPr b="1" i="0" sz="1000">
                <a:solidFill>
                  <a:schemeClr val="lt1"/>
                </a:solidFill>
                <a:latin typeface="Open Sans Light"/>
                <a:ea typeface="Open Sans Light"/>
                <a:cs typeface="Open Sans Light"/>
                <a:sym typeface="Open Sans Light"/>
              </a:defRPr>
            </a:lvl3pPr>
            <a:lvl4pPr indent="0" lvl="3" marL="0" algn="l">
              <a:spcBef>
                <a:spcPts val="0"/>
              </a:spcBef>
              <a:buNone/>
              <a:defRPr b="1" i="0" sz="1000">
                <a:solidFill>
                  <a:schemeClr val="lt1"/>
                </a:solidFill>
                <a:latin typeface="Open Sans Light"/>
                <a:ea typeface="Open Sans Light"/>
                <a:cs typeface="Open Sans Light"/>
                <a:sym typeface="Open Sans Light"/>
              </a:defRPr>
            </a:lvl4pPr>
            <a:lvl5pPr indent="0" lvl="4" marL="0" algn="l">
              <a:spcBef>
                <a:spcPts val="0"/>
              </a:spcBef>
              <a:buNone/>
              <a:defRPr b="1" i="0" sz="1000">
                <a:solidFill>
                  <a:schemeClr val="lt1"/>
                </a:solidFill>
                <a:latin typeface="Open Sans Light"/>
                <a:ea typeface="Open Sans Light"/>
                <a:cs typeface="Open Sans Light"/>
                <a:sym typeface="Open Sans Light"/>
              </a:defRPr>
            </a:lvl5pPr>
            <a:lvl6pPr indent="0" lvl="5" marL="0" algn="l">
              <a:spcBef>
                <a:spcPts val="0"/>
              </a:spcBef>
              <a:buNone/>
              <a:defRPr b="1" i="0" sz="1000">
                <a:solidFill>
                  <a:schemeClr val="lt1"/>
                </a:solidFill>
                <a:latin typeface="Open Sans Light"/>
                <a:ea typeface="Open Sans Light"/>
                <a:cs typeface="Open Sans Light"/>
                <a:sym typeface="Open Sans Light"/>
              </a:defRPr>
            </a:lvl6pPr>
            <a:lvl7pPr indent="0" lvl="6" marL="0" algn="l">
              <a:spcBef>
                <a:spcPts val="0"/>
              </a:spcBef>
              <a:buNone/>
              <a:defRPr b="1" i="0" sz="1000">
                <a:solidFill>
                  <a:schemeClr val="lt1"/>
                </a:solidFill>
                <a:latin typeface="Open Sans Light"/>
                <a:ea typeface="Open Sans Light"/>
                <a:cs typeface="Open Sans Light"/>
                <a:sym typeface="Open Sans Light"/>
              </a:defRPr>
            </a:lvl7pPr>
            <a:lvl8pPr indent="0" lvl="7" marL="0" algn="l">
              <a:spcBef>
                <a:spcPts val="0"/>
              </a:spcBef>
              <a:buNone/>
              <a:defRPr b="1" i="0" sz="1000">
                <a:solidFill>
                  <a:schemeClr val="lt1"/>
                </a:solidFill>
                <a:latin typeface="Open Sans Light"/>
                <a:ea typeface="Open Sans Light"/>
                <a:cs typeface="Open Sans Light"/>
                <a:sym typeface="Open Sans Light"/>
              </a:defRPr>
            </a:lvl8pPr>
            <a:lvl9pPr indent="0" lvl="8" marL="0" algn="l">
              <a:spcBef>
                <a:spcPts val="0"/>
              </a:spcBef>
              <a:buNone/>
              <a:defRPr b="1" i="0" sz="1000">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theme" Target="../theme/theme3.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4.xml"/><Relationship Id="rId22" Type="http://schemas.openxmlformats.org/officeDocument/2006/relationships/slideLayout" Target="../slideLayouts/slideLayout56.xml"/><Relationship Id="rId21" Type="http://schemas.openxmlformats.org/officeDocument/2006/relationships/slideLayout" Target="../slideLayouts/slideLayout55.xml"/><Relationship Id="rId24" Type="http://schemas.openxmlformats.org/officeDocument/2006/relationships/slideLayout" Target="../slideLayouts/slideLayout58.xml"/><Relationship Id="rId23" Type="http://schemas.openxmlformats.org/officeDocument/2006/relationships/slideLayout" Target="../slideLayouts/slideLayout57.xml"/><Relationship Id="rId1" Type="http://schemas.openxmlformats.org/officeDocument/2006/relationships/image" Target="../media/image24.png"/><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26" Type="http://schemas.openxmlformats.org/officeDocument/2006/relationships/slideLayout" Target="../slideLayouts/slideLayout60.xml"/><Relationship Id="rId25" Type="http://schemas.openxmlformats.org/officeDocument/2006/relationships/slideLayout" Target="../slideLayouts/slideLayout59.xml"/><Relationship Id="rId28" Type="http://schemas.openxmlformats.org/officeDocument/2006/relationships/slideLayout" Target="../slideLayouts/slideLayout62.xml"/><Relationship Id="rId27" Type="http://schemas.openxmlformats.org/officeDocument/2006/relationships/slideLayout" Target="../slideLayouts/slideLayout61.xml"/><Relationship Id="rId5" Type="http://schemas.openxmlformats.org/officeDocument/2006/relationships/slideLayout" Target="../slideLayouts/slideLayout39.xml"/><Relationship Id="rId6" Type="http://schemas.openxmlformats.org/officeDocument/2006/relationships/slideLayout" Target="../slideLayouts/slideLayout40.xml"/><Relationship Id="rId29" Type="http://schemas.openxmlformats.org/officeDocument/2006/relationships/slideLayout" Target="../slideLayouts/slideLayout63.xml"/><Relationship Id="rId7" Type="http://schemas.openxmlformats.org/officeDocument/2006/relationships/slideLayout" Target="../slideLayouts/slideLayout41.xml"/><Relationship Id="rId8" Type="http://schemas.openxmlformats.org/officeDocument/2006/relationships/slideLayout" Target="../slideLayouts/slideLayout42.xml"/><Relationship Id="rId31" Type="http://schemas.openxmlformats.org/officeDocument/2006/relationships/slideLayout" Target="../slideLayouts/slideLayout65.xml"/><Relationship Id="rId30" Type="http://schemas.openxmlformats.org/officeDocument/2006/relationships/slideLayout" Target="../slideLayouts/slideLayout64.xml"/><Relationship Id="rId11" Type="http://schemas.openxmlformats.org/officeDocument/2006/relationships/slideLayout" Target="../slideLayouts/slideLayout45.xml"/><Relationship Id="rId33" Type="http://schemas.openxmlformats.org/officeDocument/2006/relationships/slideLayout" Target="../slideLayouts/slideLayout67.xml"/><Relationship Id="rId10" Type="http://schemas.openxmlformats.org/officeDocument/2006/relationships/slideLayout" Target="../slideLayouts/slideLayout44.xml"/><Relationship Id="rId32" Type="http://schemas.openxmlformats.org/officeDocument/2006/relationships/slideLayout" Target="../slideLayouts/slideLayout66.xml"/><Relationship Id="rId13" Type="http://schemas.openxmlformats.org/officeDocument/2006/relationships/slideLayout" Target="../slideLayouts/slideLayout47.xml"/><Relationship Id="rId35" Type="http://schemas.openxmlformats.org/officeDocument/2006/relationships/slideLayout" Target="../slideLayouts/slideLayout69.xml"/><Relationship Id="rId12" Type="http://schemas.openxmlformats.org/officeDocument/2006/relationships/slideLayout" Target="../slideLayouts/slideLayout46.xml"/><Relationship Id="rId34" Type="http://schemas.openxmlformats.org/officeDocument/2006/relationships/slideLayout" Target="../slideLayouts/slideLayout68.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36" Type="http://schemas.openxmlformats.org/officeDocument/2006/relationships/theme" Target="../theme/theme2.xml"/><Relationship Id="rId17" Type="http://schemas.openxmlformats.org/officeDocument/2006/relationships/slideLayout" Target="../slideLayouts/slideLayout51.xml"/><Relationship Id="rId16" Type="http://schemas.openxmlformats.org/officeDocument/2006/relationships/slideLayout" Target="../slideLayouts/slideLayout50.xml"/><Relationship Id="rId19" Type="http://schemas.openxmlformats.org/officeDocument/2006/relationships/slideLayout" Target="../slideLayouts/slideLayout53.xml"/><Relationship Id="rId18"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idx="1" type="body"/>
          </p:nvPr>
        </p:nvSpPr>
        <p:spPr>
          <a:xfrm>
            <a:off x="272316" y="1598532"/>
            <a:ext cx="11647368" cy="4269584"/>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 name="Google Shape;11;p1"/>
          <p:cNvSpPr txBox="1"/>
          <p:nvPr>
            <p:ph type="title"/>
          </p:nvPr>
        </p:nvSpPr>
        <p:spPr>
          <a:xfrm>
            <a:off x="277932" y="295773"/>
            <a:ext cx="11647367" cy="64507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333333"/>
              </a:buClr>
              <a:buSzPts val="3600"/>
              <a:buFont typeface="Arial"/>
              <a:buNone/>
              <a:defRPr b="1" i="0" sz="3600" u="none" cap="none" strike="noStrike">
                <a:solidFill>
                  <a:srgbClr val="33333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cxnSp>
        <p:nvCxnSpPr>
          <p:cNvPr id="12" name="Google Shape;12;p1"/>
          <p:cNvCxnSpPr/>
          <p:nvPr/>
        </p:nvCxnSpPr>
        <p:spPr>
          <a:xfrm>
            <a:off x="406400" y="989880"/>
            <a:ext cx="711200" cy="0"/>
          </a:xfrm>
          <a:prstGeom prst="straightConnector1">
            <a:avLst/>
          </a:prstGeom>
          <a:noFill/>
          <a:ln cap="flat" cmpd="sng" w="28575">
            <a:solidFill>
              <a:schemeClr val="accent1"/>
            </a:solidFill>
            <a:prstDash val="solid"/>
            <a:miter lim="800000"/>
            <a:headEnd len="sm" w="sm" type="none"/>
            <a:tailEnd len="sm" w="sm" type="none"/>
          </a:ln>
        </p:spPr>
      </p:cxnSp>
      <p:sp>
        <p:nvSpPr>
          <p:cNvPr id="13" name="Google Shape;13;p1"/>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1" i="0" sz="1000" u="none" cap="none" strike="noStrike">
                <a:solidFill>
                  <a:schemeClr val="lt1"/>
                </a:solidFill>
                <a:latin typeface="Open Sans Light"/>
                <a:ea typeface="Open Sans Light"/>
                <a:cs typeface="Open Sans Light"/>
                <a:sym typeface="Open Sans Light"/>
              </a:defRPr>
            </a:lvl1pPr>
            <a:lvl2pPr indent="0" lvl="1" marL="0" marR="0" rtl="0" algn="l">
              <a:spcBef>
                <a:spcPts val="0"/>
              </a:spcBef>
              <a:buNone/>
              <a:defRPr b="1" i="0" sz="1000" u="none" cap="none" strike="noStrike">
                <a:solidFill>
                  <a:schemeClr val="lt1"/>
                </a:solidFill>
                <a:latin typeface="Open Sans Light"/>
                <a:ea typeface="Open Sans Light"/>
                <a:cs typeface="Open Sans Light"/>
                <a:sym typeface="Open Sans Light"/>
              </a:defRPr>
            </a:lvl2pPr>
            <a:lvl3pPr indent="0" lvl="2" marL="0" marR="0" rtl="0" algn="l">
              <a:spcBef>
                <a:spcPts val="0"/>
              </a:spcBef>
              <a:buNone/>
              <a:defRPr b="1" i="0" sz="1000" u="none" cap="none" strike="noStrike">
                <a:solidFill>
                  <a:schemeClr val="lt1"/>
                </a:solidFill>
                <a:latin typeface="Open Sans Light"/>
                <a:ea typeface="Open Sans Light"/>
                <a:cs typeface="Open Sans Light"/>
                <a:sym typeface="Open Sans Light"/>
              </a:defRPr>
            </a:lvl3pPr>
            <a:lvl4pPr indent="0" lvl="3" marL="0" marR="0" rtl="0" algn="l">
              <a:spcBef>
                <a:spcPts val="0"/>
              </a:spcBef>
              <a:buNone/>
              <a:defRPr b="1" i="0" sz="1000" u="none" cap="none" strike="noStrike">
                <a:solidFill>
                  <a:schemeClr val="lt1"/>
                </a:solidFill>
                <a:latin typeface="Open Sans Light"/>
                <a:ea typeface="Open Sans Light"/>
                <a:cs typeface="Open Sans Light"/>
                <a:sym typeface="Open Sans Light"/>
              </a:defRPr>
            </a:lvl4pPr>
            <a:lvl5pPr indent="0" lvl="4" marL="0" marR="0" rtl="0" algn="l">
              <a:spcBef>
                <a:spcPts val="0"/>
              </a:spcBef>
              <a:buNone/>
              <a:defRPr b="1" i="0" sz="1000" u="none" cap="none" strike="noStrike">
                <a:solidFill>
                  <a:schemeClr val="lt1"/>
                </a:solidFill>
                <a:latin typeface="Open Sans Light"/>
                <a:ea typeface="Open Sans Light"/>
                <a:cs typeface="Open Sans Light"/>
                <a:sym typeface="Open Sans Light"/>
              </a:defRPr>
            </a:lvl5pPr>
            <a:lvl6pPr indent="0" lvl="5" marL="0" marR="0" rtl="0" algn="l">
              <a:spcBef>
                <a:spcPts val="0"/>
              </a:spcBef>
              <a:buNone/>
              <a:defRPr b="1" i="0" sz="1000" u="none" cap="none" strike="noStrike">
                <a:solidFill>
                  <a:schemeClr val="lt1"/>
                </a:solidFill>
                <a:latin typeface="Open Sans Light"/>
                <a:ea typeface="Open Sans Light"/>
                <a:cs typeface="Open Sans Light"/>
                <a:sym typeface="Open Sans Light"/>
              </a:defRPr>
            </a:lvl6pPr>
            <a:lvl7pPr indent="0" lvl="6" marL="0" marR="0" rtl="0" algn="l">
              <a:spcBef>
                <a:spcPts val="0"/>
              </a:spcBef>
              <a:buNone/>
              <a:defRPr b="1" i="0" sz="1000" u="none" cap="none" strike="noStrike">
                <a:solidFill>
                  <a:schemeClr val="lt1"/>
                </a:solidFill>
                <a:latin typeface="Open Sans Light"/>
                <a:ea typeface="Open Sans Light"/>
                <a:cs typeface="Open Sans Light"/>
                <a:sym typeface="Open Sans Light"/>
              </a:defRPr>
            </a:lvl7pPr>
            <a:lvl8pPr indent="0" lvl="7" marL="0" marR="0" rtl="0" algn="l">
              <a:spcBef>
                <a:spcPts val="0"/>
              </a:spcBef>
              <a:buNone/>
              <a:defRPr b="1" i="0" sz="1000" u="none" cap="none" strike="noStrike">
                <a:solidFill>
                  <a:schemeClr val="lt1"/>
                </a:solidFill>
                <a:latin typeface="Open Sans Light"/>
                <a:ea typeface="Open Sans Light"/>
                <a:cs typeface="Open Sans Light"/>
                <a:sym typeface="Open Sans Light"/>
              </a:defRPr>
            </a:lvl8pPr>
            <a:lvl9pPr indent="0" lvl="8" marL="0" marR="0" rtl="0" algn="l">
              <a:spcBef>
                <a:spcPts val="0"/>
              </a:spcBef>
              <a:buNone/>
              <a:defRPr b="1" i="0" sz="1000" u="none" cap="none" strike="noStrike">
                <a:solidFill>
                  <a:schemeClr val="lt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b="0" sz="1400">
              <a:solidFill>
                <a:srgbClr val="000000"/>
              </a:solidFill>
              <a:latin typeface="Arial"/>
              <a:ea typeface="Arial"/>
              <a:cs typeface="Arial"/>
              <a:sym typeface="Arial"/>
            </a:endParaRPr>
          </a:p>
        </p:txBody>
      </p:sp>
      <p:sp>
        <p:nvSpPr>
          <p:cNvPr id="14" name="Google Shape;14;p1"/>
          <p:cNvSpPr txBox="1"/>
          <p:nvPr>
            <p:ph idx="11" type="ftr"/>
          </p:nvPr>
        </p:nvSpPr>
        <p:spPr>
          <a:xfrm>
            <a:off x="851338" y="6581890"/>
            <a:ext cx="222337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1" i="0" sz="1000" u="none" cap="none" strike="noStrike">
                <a:solidFill>
                  <a:schemeClr val="lt1"/>
                </a:solidFill>
                <a:latin typeface="Open Sans Light"/>
                <a:ea typeface="Open Sans Light"/>
                <a:cs typeface="Open Sans Light"/>
                <a:sym typeface="Open Sans Light"/>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40">
          <p15:clr>
            <a:srgbClr val="F26B43"/>
          </p15:clr>
        </p15:guide>
        <p15:guide id="3" pos="7440">
          <p15:clr>
            <a:srgbClr val="F26B43"/>
          </p15:clr>
        </p15:guide>
        <p15:guide id="4" orient="horz" pos="264">
          <p15:clr>
            <a:srgbClr val="F26B43"/>
          </p15:clr>
        </p15:guide>
        <p15:guide id="5" pos="3840">
          <p15:clr>
            <a:srgbClr val="F26B43"/>
          </p15:clr>
        </p15:guide>
        <p15:guide id="6" orient="horz" pos="1008">
          <p15:clr>
            <a:srgbClr val="F26B43"/>
          </p15:clr>
        </p15:guide>
        <p15:guide id="7" pos="168">
          <p15:clr>
            <a:srgbClr val="F26B43"/>
          </p15:clr>
        </p15:guide>
        <p15:guide id="8" pos="7512">
          <p15:clr>
            <a:srgbClr val="F26B43"/>
          </p15:clr>
        </p15:guide>
        <p15:guide id="9" orient="horz" pos="3768">
          <p15:clr>
            <a:srgbClr val="F26B43"/>
          </p15:clr>
        </p15:guide>
        <p15:guide id="10" orient="horz" pos="36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12" name="Shape 212"/>
        <p:cNvGrpSpPr/>
        <p:nvPr/>
      </p:nvGrpSpPr>
      <p:grpSpPr>
        <a:xfrm>
          <a:off x="0" y="0"/>
          <a:ext cx="0" cy="0"/>
          <a:chOff x="0" y="0"/>
          <a:chExt cx="0" cy="0"/>
        </a:xfrm>
      </p:grpSpPr>
      <p:sp>
        <p:nvSpPr>
          <p:cNvPr id="213" name="Google Shape;213;p37"/>
          <p:cNvSpPr txBox="1"/>
          <p:nvPr>
            <p:ph idx="1" type="body"/>
          </p:nvPr>
        </p:nvSpPr>
        <p:spPr>
          <a:xfrm>
            <a:off x="272316" y="1598532"/>
            <a:ext cx="11647368" cy="4269584"/>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
        <p:nvSpPr>
          <p:cNvPr id="214" name="Google Shape;214;p37"/>
          <p:cNvSpPr txBox="1"/>
          <p:nvPr>
            <p:ph type="title"/>
          </p:nvPr>
        </p:nvSpPr>
        <p:spPr>
          <a:xfrm>
            <a:off x="277932" y="295773"/>
            <a:ext cx="11647367" cy="64507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cxnSp>
        <p:nvCxnSpPr>
          <p:cNvPr id="215" name="Google Shape;215;p37"/>
          <p:cNvCxnSpPr/>
          <p:nvPr/>
        </p:nvCxnSpPr>
        <p:spPr>
          <a:xfrm>
            <a:off x="406400" y="989880"/>
            <a:ext cx="711200" cy="0"/>
          </a:xfrm>
          <a:prstGeom prst="straightConnector1">
            <a:avLst/>
          </a:prstGeom>
          <a:noFill/>
          <a:ln cap="flat" cmpd="sng" w="28575">
            <a:solidFill>
              <a:schemeClr val="lt1"/>
            </a:solidFill>
            <a:prstDash val="solid"/>
            <a:miter lim="800000"/>
            <a:headEnd len="sm" w="sm" type="none"/>
            <a:tailEnd len="sm" w="sm" type="none"/>
          </a:ln>
        </p:spPr>
      </p:cxnSp>
      <p:sp>
        <p:nvSpPr>
          <p:cNvPr id="216" name="Google Shape;216;p37"/>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1" i="0" sz="1000" u="none" cap="none" strike="noStrike">
                <a:solidFill>
                  <a:schemeClr val="dk1"/>
                </a:solidFill>
                <a:latin typeface="Open Sans Light"/>
                <a:ea typeface="Open Sans Light"/>
                <a:cs typeface="Open Sans Light"/>
                <a:sym typeface="Open Sans Light"/>
              </a:defRPr>
            </a:lvl1pPr>
            <a:lvl2pPr indent="0" lvl="1" marL="0" marR="0" rtl="0" algn="l">
              <a:spcBef>
                <a:spcPts val="0"/>
              </a:spcBef>
              <a:buNone/>
              <a:defRPr b="1" i="0" sz="1000" u="none" cap="none" strike="noStrike">
                <a:solidFill>
                  <a:schemeClr val="dk1"/>
                </a:solidFill>
                <a:latin typeface="Open Sans Light"/>
                <a:ea typeface="Open Sans Light"/>
                <a:cs typeface="Open Sans Light"/>
                <a:sym typeface="Open Sans Light"/>
              </a:defRPr>
            </a:lvl2pPr>
            <a:lvl3pPr indent="0" lvl="2" marL="0" marR="0" rtl="0" algn="l">
              <a:spcBef>
                <a:spcPts val="0"/>
              </a:spcBef>
              <a:buNone/>
              <a:defRPr b="1" i="0" sz="1000" u="none" cap="none" strike="noStrike">
                <a:solidFill>
                  <a:schemeClr val="dk1"/>
                </a:solidFill>
                <a:latin typeface="Open Sans Light"/>
                <a:ea typeface="Open Sans Light"/>
                <a:cs typeface="Open Sans Light"/>
                <a:sym typeface="Open Sans Light"/>
              </a:defRPr>
            </a:lvl3pPr>
            <a:lvl4pPr indent="0" lvl="3" marL="0" marR="0" rtl="0" algn="l">
              <a:spcBef>
                <a:spcPts val="0"/>
              </a:spcBef>
              <a:buNone/>
              <a:defRPr b="1" i="0" sz="1000" u="none" cap="none" strike="noStrike">
                <a:solidFill>
                  <a:schemeClr val="dk1"/>
                </a:solidFill>
                <a:latin typeface="Open Sans Light"/>
                <a:ea typeface="Open Sans Light"/>
                <a:cs typeface="Open Sans Light"/>
                <a:sym typeface="Open Sans Light"/>
              </a:defRPr>
            </a:lvl4pPr>
            <a:lvl5pPr indent="0" lvl="4" marL="0" marR="0" rtl="0" algn="l">
              <a:spcBef>
                <a:spcPts val="0"/>
              </a:spcBef>
              <a:buNone/>
              <a:defRPr b="1" i="0" sz="1000" u="none" cap="none" strike="noStrike">
                <a:solidFill>
                  <a:schemeClr val="dk1"/>
                </a:solidFill>
                <a:latin typeface="Open Sans Light"/>
                <a:ea typeface="Open Sans Light"/>
                <a:cs typeface="Open Sans Light"/>
                <a:sym typeface="Open Sans Light"/>
              </a:defRPr>
            </a:lvl5pPr>
            <a:lvl6pPr indent="0" lvl="5" marL="0" marR="0" rtl="0" algn="l">
              <a:spcBef>
                <a:spcPts val="0"/>
              </a:spcBef>
              <a:buNone/>
              <a:defRPr b="1" i="0" sz="1000" u="none" cap="none" strike="noStrike">
                <a:solidFill>
                  <a:schemeClr val="dk1"/>
                </a:solidFill>
                <a:latin typeface="Open Sans Light"/>
                <a:ea typeface="Open Sans Light"/>
                <a:cs typeface="Open Sans Light"/>
                <a:sym typeface="Open Sans Light"/>
              </a:defRPr>
            </a:lvl6pPr>
            <a:lvl7pPr indent="0" lvl="6" marL="0" marR="0" rtl="0" algn="l">
              <a:spcBef>
                <a:spcPts val="0"/>
              </a:spcBef>
              <a:buNone/>
              <a:defRPr b="1" i="0" sz="1000" u="none" cap="none" strike="noStrike">
                <a:solidFill>
                  <a:schemeClr val="dk1"/>
                </a:solidFill>
                <a:latin typeface="Open Sans Light"/>
                <a:ea typeface="Open Sans Light"/>
                <a:cs typeface="Open Sans Light"/>
                <a:sym typeface="Open Sans Light"/>
              </a:defRPr>
            </a:lvl7pPr>
            <a:lvl8pPr indent="0" lvl="7" marL="0" marR="0" rtl="0" algn="l">
              <a:spcBef>
                <a:spcPts val="0"/>
              </a:spcBef>
              <a:buNone/>
              <a:defRPr b="1" i="0" sz="1000" u="none" cap="none" strike="noStrike">
                <a:solidFill>
                  <a:schemeClr val="dk1"/>
                </a:solidFill>
                <a:latin typeface="Open Sans Light"/>
                <a:ea typeface="Open Sans Light"/>
                <a:cs typeface="Open Sans Light"/>
                <a:sym typeface="Open Sans Light"/>
              </a:defRPr>
            </a:lvl8pPr>
            <a:lvl9pPr indent="0" lvl="8" marL="0" marR="0" rtl="0" algn="l">
              <a:spcBef>
                <a:spcPts val="0"/>
              </a:spcBef>
              <a:buNone/>
              <a:defRPr b="1" i="0" sz="1000" u="none" cap="none" strike="noStrike">
                <a:solidFill>
                  <a:schemeClr val="dk1"/>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US"/>
              <a:t>‹#›</a:t>
            </a:fld>
            <a:r>
              <a:rPr lang="en-US"/>
              <a:t> of XX</a:t>
            </a:r>
            <a:endParaRPr b="0" sz="1400">
              <a:solidFill>
                <a:srgbClr val="000000"/>
              </a:solidFill>
              <a:latin typeface="Arial"/>
              <a:ea typeface="Arial"/>
              <a:cs typeface="Arial"/>
              <a:sym typeface="Arial"/>
            </a:endParaRPr>
          </a:p>
        </p:txBody>
      </p:sp>
      <p:sp>
        <p:nvSpPr>
          <p:cNvPr id="217" name="Google Shape;217;p37"/>
          <p:cNvSpPr txBox="1"/>
          <p:nvPr>
            <p:ph idx="11" type="ftr"/>
          </p:nvPr>
        </p:nvSpPr>
        <p:spPr>
          <a:xfrm>
            <a:off x="851338" y="6581890"/>
            <a:ext cx="222337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1" i="0" sz="1000" u="none" cap="none" strike="noStrike">
                <a:solidFill>
                  <a:schemeClr val="dk1"/>
                </a:solidFill>
                <a:latin typeface="Open Sans Light"/>
                <a:ea typeface="Open Sans Light"/>
                <a:cs typeface="Open Sans Light"/>
                <a:sym typeface="Open Sans Light"/>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40">
          <p15:clr>
            <a:srgbClr val="F26B43"/>
          </p15:clr>
        </p15:guide>
        <p15:guide id="3" pos="7440">
          <p15:clr>
            <a:srgbClr val="F26B43"/>
          </p15:clr>
        </p15:guide>
        <p15:guide id="4" orient="horz" pos="264">
          <p15:clr>
            <a:srgbClr val="F26B43"/>
          </p15:clr>
        </p15:guide>
        <p15:guide id="5" pos="3840">
          <p15:clr>
            <a:srgbClr val="F26B43"/>
          </p15:clr>
        </p15:guide>
        <p15:guide id="6" orient="horz" pos="1008">
          <p15:clr>
            <a:srgbClr val="F26B43"/>
          </p15:clr>
        </p15:guide>
        <p15:guide id="7" pos="168">
          <p15:clr>
            <a:srgbClr val="F26B43"/>
          </p15:clr>
        </p15:guide>
        <p15:guide id="8" pos="7512">
          <p15:clr>
            <a:srgbClr val="F26B43"/>
          </p15:clr>
        </p15:guide>
        <p15:guide id="9" orient="horz" pos="3768">
          <p15:clr>
            <a:srgbClr val="F26B43"/>
          </p15:clr>
        </p15:guide>
        <p15:guide id="10" orient="horz" pos="369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72"/>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Pre-Meeting Check</a:t>
            </a:r>
            <a:endParaRPr/>
          </a:p>
        </p:txBody>
      </p:sp>
      <p:sp>
        <p:nvSpPr>
          <p:cNvPr id="400" name="Google Shape;400;p72"/>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50800" lvl="0" marL="228600" rtl="0" algn="l">
              <a:lnSpc>
                <a:spcPct val="150000"/>
              </a:lnSpc>
              <a:spcBef>
                <a:spcPts val="0"/>
              </a:spcBef>
              <a:spcAft>
                <a:spcPts val="0"/>
              </a:spcAft>
              <a:buClr>
                <a:schemeClr val="lt1"/>
              </a:buClr>
              <a:buSzPts val="2800"/>
              <a:buNone/>
            </a:pPr>
            <a:r>
              <a:rPr lang="en-US"/>
              <a:t>Rename yourself as follows:</a:t>
            </a:r>
            <a:endParaRPr/>
          </a:p>
          <a:p>
            <a:pPr indent="-50800" lvl="0" marL="1143000" rtl="0" algn="l">
              <a:lnSpc>
                <a:spcPct val="150000"/>
              </a:lnSpc>
              <a:spcBef>
                <a:spcPts val="0"/>
              </a:spcBef>
              <a:spcAft>
                <a:spcPts val="0"/>
              </a:spcAft>
              <a:buClr>
                <a:schemeClr val="lt1"/>
              </a:buClr>
              <a:buSzPts val="2800"/>
              <a:buNone/>
            </a:pPr>
            <a:r>
              <a:rPr lang="en-US"/>
              <a:t>OFFICER ROLE then NAME</a:t>
            </a:r>
            <a:endParaRPr/>
          </a:p>
          <a:p>
            <a:pPr indent="-50800" lvl="0" marL="1600200" rtl="0" algn="l">
              <a:lnSpc>
                <a:spcPct val="150000"/>
              </a:lnSpc>
              <a:spcBef>
                <a:spcPts val="0"/>
              </a:spcBef>
              <a:spcAft>
                <a:spcPts val="0"/>
              </a:spcAft>
              <a:buClr>
                <a:schemeClr val="lt1"/>
              </a:buClr>
              <a:buSzPts val="2800"/>
              <a:buNone/>
            </a:pPr>
            <a:r>
              <a:rPr lang="en-US"/>
              <a:t>i.e. Div A - Jane Doe</a:t>
            </a:r>
            <a:endParaRPr/>
          </a:p>
          <a:p>
            <a:pPr indent="-50800" lvl="0" marL="1600200" rtl="0" algn="l">
              <a:lnSpc>
                <a:spcPct val="150000"/>
              </a:lnSpc>
              <a:spcBef>
                <a:spcPts val="0"/>
              </a:spcBef>
              <a:spcAft>
                <a:spcPts val="0"/>
              </a:spcAft>
              <a:buClr>
                <a:schemeClr val="lt1"/>
              </a:buClr>
              <a:buSzPts val="2800"/>
              <a:buNone/>
            </a:pPr>
            <a:r>
              <a:rPr lang="en-US"/>
              <a:t>i.e. AD 6 - John Doe</a:t>
            </a:r>
            <a:endParaRPr/>
          </a:p>
          <a:p>
            <a:pPr indent="-50800" lvl="0" marL="228600" rtl="0" algn="l">
              <a:lnSpc>
                <a:spcPct val="150000"/>
              </a:lnSpc>
              <a:spcBef>
                <a:spcPts val="0"/>
              </a:spcBef>
              <a:spcAft>
                <a:spcPts val="0"/>
              </a:spcAft>
              <a:buClr>
                <a:schemeClr val="lt1"/>
              </a:buClr>
              <a:buSzPts val="2800"/>
              <a:buNone/>
            </a:pPr>
            <a:r>
              <a:t/>
            </a:r>
            <a:endParaRPr/>
          </a:p>
          <a:p>
            <a:pPr indent="-50800" lvl="0" marL="228600" rtl="0" algn="ctr">
              <a:lnSpc>
                <a:spcPct val="150000"/>
              </a:lnSpc>
              <a:spcBef>
                <a:spcPts val="0"/>
              </a:spcBef>
              <a:spcAft>
                <a:spcPts val="0"/>
              </a:spcAft>
              <a:buClr>
                <a:schemeClr val="lt1"/>
              </a:buClr>
              <a:buSzPts val="2800"/>
              <a:buNone/>
            </a:pPr>
            <a:r>
              <a:rPr lang="en-US" u="sng">
                <a:solidFill>
                  <a:srgbClr val="00FFFF"/>
                </a:solidFill>
              </a:rPr>
              <a:t>Please </a:t>
            </a:r>
            <a:r>
              <a:rPr lang="en-US" u="sng">
                <a:solidFill>
                  <a:srgbClr val="00FFFF"/>
                </a:solidFill>
              </a:rPr>
              <a:t>Remain Muted During Presentations</a:t>
            </a:r>
            <a:endParaRPr u="sng">
              <a:solidFill>
                <a:srgbClr val="00FFFF"/>
              </a:solidFill>
            </a:endParaRPr>
          </a:p>
        </p:txBody>
      </p:sp>
      <p:sp>
        <p:nvSpPr>
          <p:cNvPr id="401" name="Google Shape;401;p72"/>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402" name="Google Shape;402;p72"/>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81"/>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Meeting Agenda</a:t>
            </a:r>
            <a:endParaRPr/>
          </a:p>
        </p:txBody>
      </p:sp>
      <p:sp>
        <p:nvSpPr>
          <p:cNvPr id="475" name="Google Shape;475;p81"/>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82"/>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Council Agenda</a:t>
            </a:r>
            <a:endParaRPr/>
          </a:p>
        </p:txBody>
      </p:sp>
      <p:sp>
        <p:nvSpPr>
          <p:cNvPr id="482" name="Google Shape;482;p82"/>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50800" lvl="0" marL="228600" rtl="0" algn="ctr">
              <a:lnSpc>
                <a:spcPct val="150000"/>
              </a:lnSpc>
              <a:spcBef>
                <a:spcPts val="0"/>
              </a:spcBef>
              <a:spcAft>
                <a:spcPts val="0"/>
              </a:spcAft>
              <a:buClr>
                <a:schemeClr val="lt1"/>
              </a:buClr>
              <a:buSzPts val="2800"/>
              <a:buNone/>
            </a:pPr>
            <a:r>
              <a:rPr lang="en-US"/>
              <a:t>I move to accept the </a:t>
            </a:r>
            <a:endParaRPr/>
          </a:p>
          <a:p>
            <a:pPr indent="-50800" lvl="0" marL="228600" rtl="0" algn="ctr">
              <a:lnSpc>
                <a:spcPct val="150000"/>
              </a:lnSpc>
              <a:spcBef>
                <a:spcPts val="0"/>
              </a:spcBef>
              <a:spcAft>
                <a:spcPts val="0"/>
              </a:spcAft>
              <a:buClr>
                <a:schemeClr val="lt1"/>
              </a:buClr>
              <a:buSzPts val="2800"/>
              <a:buNone/>
            </a:pPr>
            <a:r>
              <a:rPr lang="en-US"/>
              <a:t>District 45 Council Agenda as presented</a:t>
            </a:r>
            <a:endParaRPr/>
          </a:p>
          <a:p>
            <a:pPr indent="-50800" lvl="0" marL="228600" rtl="0" algn="l">
              <a:lnSpc>
                <a:spcPct val="90000"/>
              </a:lnSpc>
              <a:spcBef>
                <a:spcPts val="0"/>
              </a:spcBef>
              <a:spcAft>
                <a:spcPts val="0"/>
              </a:spcAft>
              <a:buClr>
                <a:schemeClr val="lt1"/>
              </a:buClr>
              <a:buSzPts val="2800"/>
              <a:buNone/>
            </a:pPr>
            <a:r>
              <a:t/>
            </a:r>
            <a:endParaRPr/>
          </a:p>
        </p:txBody>
      </p:sp>
      <p:sp>
        <p:nvSpPr>
          <p:cNvPr id="483" name="Google Shape;483;p82"/>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484" name="Google Shape;484;p82"/>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485" name="Google Shape;485;p82"/>
          <p:cNvSpPr txBox="1"/>
          <p:nvPr/>
        </p:nvSpPr>
        <p:spPr>
          <a:xfrm>
            <a:off x="0" y="0"/>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742330"/>
                </a:solidFill>
                <a:highlight>
                  <a:srgbClr val="FFFFFF"/>
                </a:highlight>
              </a:rPr>
              <a:t>educationprogram@toastmasters.org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83"/>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Previous DC Meeting Minutes</a:t>
            </a:r>
            <a:endParaRPr/>
          </a:p>
        </p:txBody>
      </p:sp>
      <p:sp>
        <p:nvSpPr>
          <p:cNvPr id="492" name="Google Shape;492;p83"/>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84"/>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Council Meeting Minutes</a:t>
            </a:r>
            <a:endParaRPr/>
          </a:p>
        </p:txBody>
      </p:sp>
      <p:sp>
        <p:nvSpPr>
          <p:cNvPr id="499" name="Google Shape;499;p84"/>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50800" lvl="0" marL="228600" rtl="0" algn="ctr">
              <a:lnSpc>
                <a:spcPct val="150000"/>
              </a:lnSpc>
              <a:spcBef>
                <a:spcPts val="0"/>
              </a:spcBef>
              <a:spcAft>
                <a:spcPts val="0"/>
              </a:spcAft>
              <a:buClr>
                <a:schemeClr val="lt1"/>
              </a:buClr>
              <a:buSzPts val="2800"/>
              <a:buNone/>
            </a:pPr>
            <a:r>
              <a:rPr lang="en-US"/>
              <a:t>I move to accept the previous </a:t>
            </a:r>
            <a:endParaRPr/>
          </a:p>
          <a:p>
            <a:pPr indent="-50800" lvl="0" marL="228600" rtl="0" algn="ctr">
              <a:lnSpc>
                <a:spcPct val="150000"/>
              </a:lnSpc>
              <a:spcBef>
                <a:spcPts val="0"/>
              </a:spcBef>
              <a:spcAft>
                <a:spcPts val="0"/>
              </a:spcAft>
              <a:buClr>
                <a:schemeClr val="lt1"/>
              </a:buClr>
              <a:buSzPts val="2800"/>
              <a:buNone/>
            </a:pPr>
            <a:r>
              <a:rPr lang="en-US"/>
              <a:t>DC minutes as presented/amended</a:t>
            </a:r>
            <a:endParaRPr/>
          </a:p>
          <a:p>
            <a:pPr indent="-50800" lvl="0" marL="228600" rtl="0" algn="l">
              <a:lnSpc>
                <a:spcPct val="90000"/>
              </a:lnSpc>
              <a:spcBef>
                <a:spcPts val="0"/>
              </a:spcBef>
              <a:spcAft>
                <a:spcPts val="0"/>
              </a:spcAft>
              <a:buClr>
                <a:schemeClr val="lt1"/>
              </a:buClr>
              <a:buSzPts val="2800"/>
              <a:buNone/>
            </a:pPr>
            <a:r>
              <a:t/>
            </a:r>
            <a:endParaRPr/>
          </a:p>
        </p:txBody>
      </p:sp>
      <p:sp>
        <p:nvSpPr>
          <p:cNvPr id="500" name="Google Shape;500;p84"/>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501" name="Google Shape;501;p84"/>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502" name="Google Shape;502;p84"/>
          <p:cNvSpPr txBox="1"/>
          <p:nvPr/>
        </p:nvSpPr>
        <p:spPr>
          <a:xfrm>
            <a:off x="0" y="0"/>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742330"/>
                </a:solidFill>
                <a:highlight>
                  <a:srgbClr val="FFFFFF"/>
                </a:highlight>
              </a:rPr>
              <a:t>educationprogram@toastmasters.org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85"/>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District Budget</a:t>
            </a:r>
            <a:endParaRPr/>
          </a:p>
        </p:txBody>
      </p:sp>
      <p:sp>
        <p:nvSpPr>
          <p:cNvPr id="509" name="Google Shape;509;p85"/>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Finance Manager Rosie Wolf Williams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86"/>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Budget</a:t>
            </a:r>
            <a:endParaRPr/>
          </a:p>
        </p:txBody>
      </p:sp>
      <p:sp>
        <p:nvSpPr>
          <p:cNvPr id="516" name="Google Shape;516;p86"/>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517" name="Google Shape;517;p86"/>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87"/>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District Audit Report</a:t>
            </a:r>
            <a:endParaRPr/>
          </a:p>
        </p:txBody>
      </p:sp>
      <p:sp>
        <p:nvSpPr>
          <p:cNvPr id="524" name="Google Shape;524;p87"/>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Clr>
                <a:schemeClr val="dk1"/>
              </a:buClr>
              <a:buSzPts val="1100"/>
              <a:buFont typeface="Arial"/>
              <a:buNone/>
            </a:pPr>
            <a:r>
              <a:rPr lang="en-US"/>
              <a:t>Bob Bechtold, DTM</a:t>
            </a:r>
            <a:endParaRPr/>
          </a:p>
          <a:p>
            <a:pPr indent="0" lvl="0" marL="0" rtl="0" algn="ctr">
              <a:spcBef>
                <a:spcPts val="1000"/>
              </a:spcBef>
              <a:spcAft>
                <a:spcPts val="0"/>
              </a:spcAft>
              <a:buNone/>
            </a:pPr>
            <a:r>
              <a:rPr lang="en-US"/>
              <a:t>Audit Committee Chair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88"/>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Audit Report 2023 - 2024</a:t>
            </a:r>
            <a:endParaRPr/>
          </a:p>
        </p:txBody>
      </p:sp>
      <p:sp>
        <p:nvSpPr>
          <p:cNvPr id="531" name="Google Shape;531;p88"/>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457200" rtl="0" algn="ctr">
              <a:lnSpc>
                <a:spcPct val="150000"/>
              </a:lnSpc>
              <a:spcBef>
                <a:spcPts val="0"/>
              </a:spcBef>
              <a:spcAft>
                <a:spcPts val="0"/>
              </a:spcAft>
              <a:buNone/>
            </a:pPr>
            <a:r>
              <a:t/>
            </a:r>
            <a:endParaRPr/>
          </a:p>
          <a:p>
            <a:pPr indent="-50800" lvl="0" marL="228600" rtl="0" algn="l">
              <a:lnSpc>
                <a:spcPct val="90000"/>
              </a:lnSpc>
              <a:spcBef>
                <a:spcPts val="0"/>
              </a:spcBef>
              <a:spcAft>
                <a:spcPts val="0"/>
              </a:spcAft>
              <a:buClr>
                <a:schemeClr val="lt1"/>
              </a:buClr>
              <a:buSzPts val="2800"/>
              <a:buNone/>
            </a:pPr>
            <a:r>
              <a:t/>
            </a:r>
            <a:endParaRPr/>
          </a:p>
        </p:txBody>
      </p:sp>
      <p:sp>
        <p:nvSpPr>
          <p:cNvPr id="532" name="Google Shape;532;p88"/>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533" name="Google Shape;533;p88"/>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
        <p:nvSpPr>
          <p:cNvPr id="534" name="Google Shape;534;p88"/>
          <p:cNvSpPr txBox="1"/>
          <p:nvPr/>
        </p:nvSpPr>
        <p:spPr>
          <a:xfrm>
            <a:off x="0" y="0"/>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742330"/>
                </a:solidFill>
                <a:highlight>
                  <a:srgbClr val="FFFFFF"/>
                </a:highlight>
              </a:rPr>
              <a:t>educationprogram@toastmasters.org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89"/>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Break!</a:t>
            </a:r>
            <a:endParaRPr/>
          </a:p>
        </p:txBody>
      </p:sp>
      <p:sp>
        <p:nvSpPr>
          <p:cNvPr id="541" name="Google Shape;541;p89"/>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90"/>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District Appointments</a:t>
            </a:r>
            <a:endParaRPr/>
          </a:p>
        </p:txBody>
      </p:sp>
      <p:sp>
        <p:nvSpPr>
          <p:cNvPr id="548" name="Google Shape;548;p90"/>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73"/>
          <p:cNvSpPr txBox="1"/>
          <p:nvPr>
            <p:ph type="ctrTitle"/>
          </p:nvPr>
        </p:nvSpPr>
        <p:spPr>
          <a:xfrm>
            <a:off x="1524000" y="3440151"/>
            <a:ext cx="9144000" cy="73152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500"/>
              <a:buNone/>
            </a:pPr>
            <a:r>
              <a:rPr lang="en-US"/>
              <a:t>District Council Meeting</a:t>
            </a:r>
            <a:endParaRPr/>
          </a:p>
        </p:txBody>
      </p:sp>
      <p:sp>
        <p:nvSpPr>
          <p:cNvPr id="409" name="Google Shape;409;p73"/>
          <p:cNvSpPr txBox="1"/>
          <p:nvPr>
            <p:ph idx="1" type="subTitle"/>
          </p:nvPr>
        </p:nvSpPr>
        <p:spPr>
          <a:xfrm>
            <a:off x="1524000" y="4435321"/>
            <a:ext cx="9144000" cy="9144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lang="en-US"/>
              <a:t>September 14, 2024</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91"/>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Senior Leadership Team Appointments</a:t>
            </a:r>
            <a:endParaRPr/>
          </a:p>
        </p:txBody>
      </p:sp>
      <p:sp>
        <p:nvSpPr>
          <p:cNvPr id="555" name="Google Shape;555;p91"/>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177800" rtl="0" algn="l">
              <a:lnSpc>
                <a:spcPct val="150000"/>
              </a:lnSpc>
              <a:spcBef>
                <a:spcPts val="0"/>
              </a:spcBef>
              <a:spcAft>
                <a:spcPts val="0"/>
              </a:spcAft>
              <a:buClr>
                <a:schemeClr val="lt1"/>
              </a:buClr>
              <a:buSzPts val="2800"/>
              <a:buNone/>
            </a:pPr>
            <a:r>
              <a:rPr lang="en-US"/>
              <a:t>	Finance Manager						Rosie Wolf Williams</a:t>
            </a:r>
            <a:endParaRPr/>
          </a:p>
          <a:p>
            <a:pPr indent="0" lvl="0" marL="177800" rtl="0" algn="l">
              <a:lnSpc>
                <a:spcPct val="150000"/>
              </a:lnSpc>
              <a:spcBef>
                <a:spcPts val="0"/>
              </a:spcBef>
              <a:spcAft>
                <a:spcPts val="0"/>
              </a:spcAft>
              <a:buClr>
                <a:schemeClr val="lt1"/>
              </a:buClr>
              <a:buSzPts val="2800"/>
              <a:buNone/>
            </a:pPr>
            <a:r>
              <a:rPr lang="en-US"/>
              <a:t>	Public Relations Manager				Lawrence Kelly</a:t>
            </a:r>
            <a:endParaRPr/>
          </a:p>
          <a:p>
            <a:pPr indent="0" lvl="0" marL="177800" rtl="0" algn="l">
              <a:lnSpc>
                <a:spcPct val="150000"/>
              </a:lnSpc>
              <a:spcBef>
                <a:spcPts val="0"/>
              </a:spcBef>
              <a:spcAft>
                <a:spcPts val="0"/>
              </a:spcAft>
              <a:buClr>
                <a:schemeClr val="lt1"/>
              </a:buClr>
              <a:buSzPts val="2800"/>
              <a:buNone/>
            </a:pPr>
            <a:r>
              <a:rPr lang="en-US"/>
              <a:t>	Administration Manager				Carol Coolidge</a:t>
            </a:r>
            <a:endParaRPr/>
          </a:p>
        </p:txBody>
      </p:sp>
      <p:sp>
        <p:nvSpPr>
          <p:cNvPr id="556" name="Google Shape;556;p91"/>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557" name="Google Shape;557;p91"/>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92"/>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Appointments - </a:t>
            </a:r>
            <a:r>
              <a:rPr lang="en-US"/>
              <a:t>Division A Area Directors</a:t>
            </a:r>
            <a:endParaRPr/>
          </a:p>
        </p:txBody>
      </p:sp>
      <p:sp>
        <p:nvSpPr>
          <p:cNvPr id="564" name="Google Shape;564;p92"/>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177800" rtl="0" algn="l">
              <a:lnSpc>
                <a:spcPct val="150000"/>
              </a:lnSpc>
              <a:spcBef>
                <a:spcPts val="0"/>
              </a:spcBef>
              <a:spcAft>
                <a:spcPts val="0"/>
              </a:spcAft>
              <a:buClr>
                <a:schemeClr val="lt1"/>
              </a:buClr>
              <a:buSzPts val="2800"/>
              <a:buNone/>
            </a:pPr>
            <a:r>
              <a:rPr lang="en-US"/>
              <a:t>District A Director:  Joe Reid	</a:t>
            </a:r>
            <a:endParaRPr/>
          </a:p>
          <a:p>
            <a:pPr indent="279400" lvl="0" marL="177800" rtl="0" algn="l">
              <a:lnSpc>
                <a:spcPct val="150000"/>
              </a:lnSpc>
              <a:spcBef>
                <a:spcPts val="0"/>
              </a:spcBef>
              <a:spcAft>
                <a:spcPts val="0"/>
              </a:spcAft>
              <a:buClr>
                <a:schemeClr val="lt1"/>
              </a:buClr>
              <a:buSzPts val="2800"/>
              <a:buNone/>
            </a:pPr>
            <a:r>
              <a:rPr lang="en-US"/>
              <a:t>Area 7		Lorri Menard</a:t>
            </a:r>
            <a:endParaRPr/>
          </a:p>
          <a:p>
            <a:pPr indent="0" lvl="0" marL="177800" rtl="0" algn="l">
              <a:lnSpc>
                <a:spcPct val="150000"/>
              </a:lnSpc>
              <a:spcBef>
                <a:spcPts val="0"/>
              </a:spcBef>
              <a:spcAft>
                <a:spcPts val="0"/>
              </a:spcAft>
              <a:buClr>
                <a:schemeClr val="lt1"/>
              </a:buClr>
              <a:buSzPts val="2800"/>
              <a:buNone/>
            </a:pPr>
            <a:r>
              <a:rPr lang="en-US"/>
              <a:t>	Area 8		&lt;vacant&gt;</a:t>
            </a:r>
            <a:endParaRPr/>
          </a:p>
          <a:p>
            <a:pPr indent="0" lvl="0" marL="177800" rtl="0" algn="l">
              <a:lnSpc>
                <a:spcPct val="150000"/>
              </a:lnSpc>
              <a:spcBef>
                <a:spcPts val="0"/>
              </a:spcBef>
              <a:spcAft>
                <a:spcPts val="0"/>
              </a:spcAft>
              <a:buClr>
                <a:schemeClr val="lt1"/>
              </a:buClr>
              <a:buSzPts val="2800"/>
              <a:buNone/>
            </a:pPr>
            <a:r>
              <a:rPr lang="en-US"/>
              <a:t>	Area 12		Adam Burch</a:t>
            </a:r>
            <a:endParaRPr/>
          </a:p>
          <a:p>
            <a:pPr indent="0" lvl="0" marL="177800" rtl="0" algn="l">
              <a:lnSpc>
                <a:spcPct val="150000"/>
              </a:lnSpc>
              <a:spcBef>
                <a:spcPts val="0"/>
              </a:spcBef>
              <a:spcAft>
                <a:spcPts val="0"/>
              </a:spcAft>
              <a:buClr>
                <a:schemeClr val="lt1"/>
              </a:buClr>
              <a:buSzPts val="2800"/>
              <a:buNone/>
            </a:pPr>
            <a:r>
              <a:rPr lang="en-US"/>
              <a:t>	Area 15		&lt;vacant&gt;</a:t>
            </a:r>
            <a:endParaRPr/>
          </a:p>
          <a:p>
            <a:pPr indent="0" lvl="0" marL="177800" rtl="0" algn="l">
              <a:lnSpc>
                <a:spcPct val="150000"/>
              </a:lnSpc>
              <a:spcBef>
                <a:spcPts val="0"/>
              </a:spcBef>
              <a:spcAft>
                <a:spcPts val="0"/>
              </a:spcAft>
              <a:buClr>
                <a:schemeClr val="lt1"/>
              </a:buClr>
              <a:buSzPts val="2800"/>
              <a:buNone/>
            </a:pPr>
            <a:r>
              <a:rPr lang="en-US"/>
              <a:t>	Area 16		Reese Eskridge, DTM</a:t>
            </a:r>
            <a:endParaRPr/>
          </a:p>
        </p:txBody>
      </p:sp>
      <p:sp>
        <p:nvSpPr>
          <p:cNvPr id="565" name="Google Shape;565;p92"/>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566" name="Google Shape;566;p92"/>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93"/>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Appointments - </a:t>
            </a:r>
            <a:r>
              <a:rPr lang="en-US"/>
              <a:t>Division B Area Directors</a:t>
            </a:r>
            <a:endParaRPr/>
          </a:p>
        </p:txBody>
      </p:sp>
      <p:sp>
        <p:nvSpPr>
          <p:cNvPr id="573" name="Google Shape;573;p93"/>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177800" rtl="0" algn="l">
              <a:lnSpc>
                <a:spcPct val="150000"/>
              </a:lnSpc>
              <a:spcBef>
                <a:spcPts val="0"/>
              </a:spcBef>
              <a:spcAft>
                <a:spcPts val="0"/>
              </a:spcAft>
              <a:buClr>
                <a:schemeClr val="lt1"/>
              </a:buClr>
              <a:buSzPts val="2800"/>
              <a:buNone/>
            </a:pPr>
            <a:r>
              <a:rPr lang="en-US"/>
              <a:t>District B Director: Patricia Saucier, DTM</a:t>
            </a:r>
            <a:r>
              <a:rPr lang="en-US"/>
              <a:t>	</a:t>
            </a:r>
            <a:endParaRPr/>
          </a:p>
          <a:p>
            <a:pPr indent="279400" lvl="0" marL="177800" rtl="0" algn="l">
              <a:lnSpc>
                <a:spcPct val="150000"/>
              </a:lnSpc>
              <a:spcBef>
                <a:spcPts val="0"/>
              </a:spcBef>
              <a:spcAft>
                <a:spcPts val="0"/>
              </a:spcAft>
              <a:buClr>
                <a:schemeClr val="lt1"/>
              </a:buClr>
              <a:buSzPts val="2800"/>
              <a:buNone/>
            </a:pPr>
            <a:r>
              <a:rPr lang="en-US"/>
              <a:t>Area 5		Rishabh Keskar</a:t>
            </a:r>
            <a:endParaRPr/>
          </a:p>
          <a:p>
            <a:pPr indent="0" lvl="0" marL="177800" rtl="0" algn="l">
              <a:lnSpc>
                <a:spcPct val="150000"/>
              </a:lnSpc>
              <a:spcBef>
                <a:spcPts val="0"/>
              </a:spcBef>
              <a:spcAft>
                <a:spcPts val="0"/>
              </a:spcAft>
              <a:buClr>
                <a:schemeClr val="lt1"/>
              </a:buClr>
              <a:buSzPts val="2800"/>
              <a:buNone/>
            </a:pPr>
            <a:r>
              <a:rPr lang="en-US"/>
              <a:t>	Area 6		Donna Tasker, DTM</a:t>
            </a:r>
            <a:endParaRPr/>
          </a:p>
          <a:p>
            <a:pPr indent="0" lvl="0" marL="177800" rtl="0" algn="l">
              <a:lnSpc>
                <a:spcPct val="150000"/>
              </a:lnSpc>
              <a:spcBef>
                <a:spcPts val="0"/>
              </a:spcBef>
              <a:spcAft>
                <a:spcPts val="0"/>
              </a:spcAft>
              <a:buClr>
                <a:schemeClr val="lt1"/>
              </a:buClr>
              <a:buSzPts val="2800"/>
              <a:buNone/>
            </a:pPr>
            <a:r>
              <a:rPr lang="en-US"/>
              <a:t>	Area 10		Aanchal Gupta</a:t>
            </a:r>
            <a:endParaRPr/>
          </a:p>
          <a:p>
            <a:pPr indent="0" lvl="0" marL="177800" rtl="0" algn="l">
              <a:lnSpc>
                <a:spcPct val="150000"/>
              </a:lnSpc>
              <a:spcBef>
                <a:spcPts val="0"/>
              </a:spcBef>
              <a:spcAft>
                <a:spcPts val="0"/>
              </a:spcAft>
              <a:buClr>
                <a:schemeClr val="lt1"/>
              </a:buClr>
              <a:buSzPts val="2800"/>
              <a:buNone/>
            </a:pPr>
            <a:r>
              <a:rPr lang="en-US"/>
              <a:t>	Area 14		Carol Niles</a:t>
            </a:r>
            <a:endParaRPr/>
          </a:p>
        </p:txBody>
      </p:sp>
      <p:sp>
        <p:nvSpPr>
          <p:cNvPr id="574" name="Google Shape;574;p93"/>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575" name="Google Shape;575;p93"/>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94"/>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Appointments - </a:t>
            </a:r>
            <a:r>
              <a:rPr lang="en-US"/>
              <a:t>Division C Area Directors</a:t>
            </a:r>
            <a:endParaRPr/>
          </a:p>
        </p:txBody>
      </p:sp>
      <p:sp>
        <p:nvSpPr>
          <p:cNvPr id="582" name="Google Shape;582;p94"/>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177800" rtl="0" algn="l">
              <a:lnSpc>
                <a:spcPct val="150000"/>
              </a:lnSpc>
              <a:spcBef>
                <a:spcPts val="0"/>
              </a:spcBef>
              <a:spcAft>
                <a:spcPts val="0"/>
              </a:spcAft>
              <a:buClr>
                <a:schemeClr val="lt1"/>
              </a:buClr>
              <a:buSzPts val="2800"/>
              <a:buNone/>
            </a:pPr>
            <a:r>
              <a:rPr lang="en-US"/>
              <a:t>Division C Director:  Veerendra Nagalla</a:t>
            </a:r>
            <a:r>
              <a:rPr lang="en-US"/>
              <a:t>	</a:t>
            </a:r>
            <a:endParaRPr/>
          </a:p>
          <a:p>
            <a:pPr indent="279400" lvl="0" marL="177800" rtl="0" algn="l">
              <a:lnSpc>
                <a:spcPct val="150000"/>
              </a:lnSpc>
              <a:spcBef>
                <a:spcPts val="0"/>
              </a:spcBef>
              <a:spcAft>
                <a:spcPts val="0"/>
              </a:spcAft>
              <a:buClr>
                <a:schemeClr val="lt1"/>
              </a:buClr>
              <a:buSzPts val="2800"/>
              <a:buNone/>
            </a:pPr>
            <a:r>
              <a:rPr lang="en-US"/>
              <a:t>Area 2		Shelley Petit</a:t>
            </a:r>
            <a:endParaRPr/>
          </a:p>
          <a:p>
            <a:pPr indent="0" lvl="0" marL="177800" rtl="0" algn="l">
              <a:lnSpc>
                <a:spcPct val="150000"/>
              </a:lnSpc>
              <a:spcBef>
                <a:spcPts val="0"/>
              </a:spcBef>
              <a:spcAft>
                <a:spcPts val="0"/>
              </a:spcAft>
              <a:buClr>
                <a:schemeClr val="lt1"/>
              </a:buClr>
              <a:buSzPts val="2800"/>
              <a:buNone/>
            </a:pPr>
            <a:r>
              <a:rPr lang="en-US"/>
              <a:t>	Area 4		Stephen Clark, DTM</a:t>
            </a:r>
            <a:endParaRPr/>
          </a:p>
          <a:p>
            <a:pPr indent="0" lvl="0" marL="177800" rtl="0" algn="l">
              <a:lnSpc>
                <a:spcPct val="150000"/>
              </a:lnSpc>
              <a:spcBef>
                <a:spcPts val="0"/>
              </a:spcBef>
              <a:spcAft>
                <a:spcPts val="0"/>
              </a:spcAft>
              <a:buClr>
                <a:schemeClr val="lt1"/>
              </a:buClr>
              <a:buSzPts val="2800"/>
              <a:buNone/>
            </a:pPr>
            <a:r>
              <a:rPr lang="en-US"/>
              <a:t>	Area 13		Lorna Walters, DTM</a:t>
            </a:r>
            <a:endParaRPr/>
          </a:p>
          <a:p>
            <a:pPr indent="0" lvl="0" marL="177800" rtl="0" algn="l">
              <a:lnSpc>
                <a:spcPct val="150000"/>
              </a:lnSpc>
              <a:spcBef>
                <a:spcPts val="0"/>
              </a:spcBef>
              <a:spcAft>
                <a:spcPts val="0"/>
              </a:spcAft>
              <a:buClr>
                <a:schemeClr val="lt1"/>
              </a:buClr>
              <a:buSzPts val="2800"/>
              <a:buNone/>
            </a:pPr>
            <a:r>
              <a:rPr lang="en-US"/>
              <a:t>	Area 17		Irina Albert Mateos</a:t>
            </a:r>
            <a:endParaRPr/>
          </a:p>
        </p:txBody>
      </p:sp>
      <p:sp>
        <p:nvSpPr>
          <p:cNvPr id="583" name="Google Shape;583;p94"/>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584" name="Google Shape;584;p94"/>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95"/>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Appointments - </a:t>
            </a:r>
            <a:r>
              <a:rPr lang="en-US"/>
              <a:t>Division D Area Directors</a:t>
            </a:r>
            <a:endParaRPr/>
          </a:p>
        </p:txBody>
      </p:sp>
      <p:sp>
        <p:nvSpPr>
          <p:cNvPr id="591" name="Google Shape;591;p95"/>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177800" rtl="0" algn="l">
              <a:lnSpc>
                <a:spcPct val="150000"/>
              </a:lnSpc>
              <a:spcBef>
                <a:spcPts val="0"/>
              </a:spcBef>
              <a:spcAft>
                <a:spcPts val="0"/>
              </a:spcAft>
              <a:buClr>
                <a:schemeClr val="lt1"/>
              </a:buClr>
              <a:buSzPts val="2800"/>
              <a:buNone/>
            </a:pPr>
            <a:r>
              <a:rPr lang="en-US"/>
              <a:t>Division D Director:  Aaleyah S. Evans</a:t>
            </a:r>
            <a:r>
              <a:rPr lang="en-US"/>
              <a:t>	</a:t>
            </a:r>
            <a:endParaRPr/>
          </a:p>
          <a:p>
            <a:pPr indent="279400" lvl="0" marL="177800" rtl="0" algn="l">
              <a:lnSpc>
                <a:spcPct val="150000"/>
              </a:lnSpc>
              <a:spcBef>
                <a:spcPts val="0"/>
              </a:spcBef>
              <a:spcAft>
                <a:spcPts val="0"/>
              </a:spcAft>
              <a:buClr>
                <a:schemeClr val="lt1"/>
              </a:buClr>
              <a:buSzPts val="2800"/>
              <a:buNone/>
            </a:pPr>
            <a:r>
              <a:rPr lang="en-US"/>
              <a:t>Area 1		&lt;vacant&gt;</a:t>
            </a:r>
            <a:endParaRPr/>
          </a:p>
          <a:p>
            <a:pPr indent="0" lvl="0" marL="177800" rtl="0" algn="l">
              <a:lnSpc>
                <a:spcPct val="150000"/>
              </a:lnSpc>
              <a:spcBef>
                <a:spcPts val="0"/>
              </a:spcBef>
              <a:spcAft>
                <a:spcPts val="0"/>
              </a:spcAft>
              <a:buClr>
                <a:schemeClr val="lt1"/>
              </a:buClr>
              <a:buSzPts val="2800"/>
              <a:buNone/>
            </a:pPr>
            <a:r>
              <a:rPr lang="en-US"/>
              <a:t>	Area 9		Tamara Elwood</a:t>
            </a:r>
            <a:endParaRPr/>
          </a:p>
          <a:p>
            <a:pPr indent="0" lvl="0" marL="177800" rtl="0" algn="l">
              <a:lnSpc>
                <a:spcPct val="150000"/>
              </a:lnSpc>
              <a:spcBef>
                <a:spcPts val="0"/>
              </a:spcBef>
              <a:spcAft>
                <a:spcPts val="0"/>
              </a:spcAft>
              <a:buClr>
                <a:schemeClr val="lt1"/>
              </a:buClr>
              <a:buSzPts val="2800"/>
              <a:buNone/>
            </a:pPr>
            <a:r>
              <a:rPr lang="en-US"/>
              <a:t>	Area 11		Joyce Ding</a:t>
            </a:r>
            <a:endParaRPr/>
          </a:p>
          <a:p>
            <a:pPr indent="0" lvl="0" marL="177800" rtl="0" algn="l">
              <a:lnSpc>
                <a:spcPct val="150000"/>
              </a:lnSpc>
              <a:spcBef>
                <a:spcPts val="0"/>
              </a:spcBef>
              <a:spcAft>
                <a:spcPts val="0"/>
              </a:spcAft>
              <a:buClr>
                <a:schemeClr val="lt1"/>
              </a:buClr>
              <a:buSzPts val="2800"/>
              <a:buNone/>
            </a:pPr>
            <a:r>
              <a:rPr lang="en-US"/>
              <a:t>	Area 18		Pranit Shrestha</a:t>
            </a:r>
            <a:endParaRPr/>
          </a:p>
        </p:txBody>
      </p:sp>
      <p:sp>
        <p:nvSpPr>
          <p:cNvPr id="592" name="Google Shape;592;p95"/>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593" name="Google Shape;593;p95"/>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96"/>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Appointments - Supporting Roles</a:t>
            </a:r>
            <a:endParaRPr b="0" sz="2400"/>
          </a:p>
        </p:txBody>
      </p:sp>
      <p:sp>
        <p:nvSpPr>
          <p:cNvPr id="600" name="Google Shape;600;p96"/>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50800" lvl="0" marL="228600" rtl="0" algn="l">
              <a:lnSpc>
                <a:spcPct val="150000"/>
              </a:lnSpc>
              <a:spcBef>
                <a:spcPts val="0"/>
              </a:spcBef>
              <a:spcAft>
                <a:spcPts val="0"/>
              </a:spcAft>
              <a:buClr>
                <a:schemeClr val="lt1"/>
              </a:buClr>
              <a:buSzPts val="2800"/>
              <a:buNone/>
            </a:pPr>
            <a:r>
              <a:rPr lang="en-US"/>
              <a:t>District Leadership Chair:  Angela Chute, DTM, IPDD</a:t>
            </a:r>
            <a:endParaRPr/>
          </a:p>
          <a:p>
            <a:pPr indent="-50800" lvl="0" marL="228600" rtl="0" algn="l">
              <a:lnSpc>
                <a:spcPct val="150000"/>
              </a:lnSpc>
              <a:spcBef>
                <a:spcPts val="0"/>
              </a:spcBef>
              <a:spcAft>
                <a:spcPts val="0"/>
              </a:spcAft>
              <a:buClr>
                <a:schemeClr val="lt1"/>
              </a:buClr>
              <a:buSzPts val="2800"/>
              <a:buNone/>
            </a:pPr>
            <a:r>
              <a:rPr lang="en-US"/>
              <a:t>Parliamentarians:  			Bill Kirby, DTM &amp; Erin McMenemy, DTM</a:t>
            </a:r>
            <a:endParaRPr/>
          </a:p>
          <a:p>
            <a:pPr indent="-50800" lvl="0" marL="228600" rtl="0" algn="l">
              <a:lnSpc>
                <a:spcPct val="150000"/>
              </a:lnSpc>
              <a:spcBef>
                <a:spcPts val="0"/>
              </a:spcBef>
              <a:spcAft>
                <a:spcPts val="0"/>
              </a:spcAft>
              <a:buClr>
                <a:schemeClr val="lt1"/>
              </a:buClr>
              <a:buSzPts val="2800"/>
              <a:buNone/>
            </a:pPr>
            <a:r>
              <a:rPr lang="en-US"/>
              <a:t>Credentials Chair:			Angela Stoddart</a:t>
            </a:r>
            <a:endParaRPr/>
          </a:p>
        </p:txBody>
      </p:sp>
      <p:sp>
        <p:nvSpPr>
          <p:cNvPr id="601" name="Google Shape;601;p96"/>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602" name="Google Shape;602;p96"/>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97"/>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Appointments</a:t>
            </a:r>
            <a:endParaRPr/>
          </a:p>
        </p:txBody>
      </p:sp>
      <p:sp>
        <p:nvSpPr>
          <p:cNvPr id="609" name="Google Shape;609;p97"/>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50800" lvl="0" marL="228600" rtl="0" algn="ctr">
              <a:lnSpc>
                <a:spcPct val="150000"/>
              </a:lnSpc>
              <a:spcBef>
                <a:spcPts val="0"/>
              </a:spcBef>
              <a:spcAft>
                <a:spcPts val="0"/>
              </a:spcAft>
              <a:buClr>
                <a:schemeClr val="lt1"/>
              </a:buClr>
              <a:buSzPts val="2800"/>
              <a:buNone/>
            </a:pPr>
            <a:r>
              <a:rPr lang="en-US"/>
              <a:t>I move to accept the </a:t>
            </a:r>
            <a:endParaRPr/>
          </a:p>
          <a:p>
            <a:pPr indent="-50800" lvl="0" marL="228600" rtl="0" algn="ctr">
              <a:lnSpc>
                <a:spcPct val="150000"/>
              </a:lnSpc>
              <a:spcBef>
                <a:spcPts val="0"/>
              </a:spcBef>
              <a:spcAft>
                <a:spcPts val="0"/>
              </a:spcAft>
              <a:buClr>
                <a:schemeClr val="lt1"/>
              </a:buClr>
              <a:buSzPts val="2800"/>
              <a:buNone/>
            </a:pPr>
            <a:r>
              <a:rPr lang="en-US"/>
              <a:t>District 45 appointments as presented</a:t>
            </a:r>
            <a:endParaRPr/>
          </a:p>
        </p:txBody>
      </p:sp>
      <p:sp>
        <p:nvSpPr>
          <p:cNvPr id="610" name="Google Shape;610;p97"/>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611" name="Google Shape;611;p97"/>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98"/>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Leadership Team Reports</a:t>
            </a:r>
            <a:endParaRPr/>
          </a:p>
        </p:txBody>
      </p:sp>
      <p:sp>
        <p:nvSpPr>
          <p:cNvPr id="618" name="Google Shape;618;p98"/>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99"/>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Division A Report</a:t>
            </a:r>
            <a:endParaRPr/>
          </a:p>
        </p:txBody>
      </p:sp>
      <p:sp>
        <p:nvSpPr>
          <p:cNvPr id="625" name="Google Shape;625;p99"/>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Joe Reid</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100"/>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Division A Report</a:t>
            </a:r>
            <a:endParaRPr/>
          </a:p>
        </p:txBody>
      </p:sp>
      <p:sp>
        <p:nvSpPr>
          <p:cNvPr id="632" name="Google Shape;632;p100"/>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342900" lvl="0" marL="457200" rtl="0" algn="l">
              <a:lnSpc>
                <a:spcPct val="150000"/>
              </a:lnSpc>
              <a:spcBef>
                <a:spcPts val="0"/>
              </a:spcBef>
              <a:spcAft>
                <a:spcPts val="0"/>
              </a:spcAft>
              <a:buSzPts val="1800"/>
              <a:buChar char="●"/>
            </a:pPr>
            <a:r>
              <a:t/>
            </a:r>
            <a:endParaRPr/>
          </a:p>
          <a:p>
            <a:pPr indent="-50800" lvl="0" marL="228600" rtl="0" algn="l">
              <a:lnSpc>
                <a:spcPct val="150000"/>
              </a:lnSpc>
              <a:spcBef>
                <a:spcPts val="0"/>
              </a:spcBef>
              <a:spcAft>
                <a:spcPts val="0"/>
              </a:spcAft>
              <a:buClr>
                <a:schemeClr val="lt1"/>
              </a:buClr>
              <a:buSzPts val="2800"/>
              <a:buNone/>
            </a:pPr>
            <a:r>
              <a:t/>
            </a:r>
            <a:endParaRPr/>
          </a:p>
        </p:txBody>
      </p:sp>
      <p:sp>
        <p:nvSpPr>
          <p:cNvPr id="633" name="Google Shape;633;p100"/>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634" name="Google Shape;634;p100"/>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74"/>
          <p:cNvSpPr txBox="1"/>
          <p:nvPr>
            <p:ph type="ctrTitle"/>
          </p:nvPr>
        </p:nvSpPr>
        <p:spPr>
          <a:xfrm>
            <a:off x="1524000" y="2359916"/>
            <a:ext cx="9144000" cy="73152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None/>
            </a:pPr>
            <a:r>
              <a:rPr lang="en-US"/>
              <a:t>Welcome!</a:t>
            </a:r>
            <a:endParaRPr/>
          </a:p>
        </p:txBody>
      </p:sp>
      <p:sp>
        <p:nvSpPr>
          <p:cNvPr id="416" name="Google Shape;416;p74"/>
          <p:cNvSpPr txBox="1"/>
          <p:nvPr>
            <p:ph idx="1" type="subTitle"/>
          </p:nvPr>
        </p:nvSpPr>
        <p:spPr>
          <a:xfrm>
            <a:off x="1524000" y="3358503"/>
            <a:ext cx="9144000" cy="9144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i="1" lang="en-US"/>
              <a:t>For the Members… By the Members…</a:t>
            </a:r>
            <a:endParaRPr i="1"/>
          </a:p>
        </p:txBody>
      </p:sp>
      <p:sp>
        <p:nvSpPr>
          <p:cNvPr id="417" name="Google Shape;417;p74"/>
          <p:cNvSpPr txBox="1"/>
          <p:nvPr/>
        </p:nvSpPr>
        <p:spPr>
          <a:xfrm>
            <a:off x="575474" y="6640866"/>
            <a:ext cx="2427514" cy="24622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418" name="Google Shape;418;p74"/>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101"/>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Division B Report</a:t>
            </a:r>
            <a:endParaRPr/>
          </a:p>
        </p:txBody>
      </p:sp>
      <p:sp>
        <p:nvSpPr>
          <p:cNvPr id="641" name="Google Shape;641;p101"/>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Patricia Saucier, DTM</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102"/>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Division B Report</a:t>
            </a:r>
            <a:endParaRPr/>
          </a:p>
        </p:txBody>
      </p:sp>
      <p:sp>
        <p:nvSpPr>
          <p:cNvPr id="648" name="Google Shape;648;p102"/>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342900" lvl="0" marL="457200" rtl="0" algn="l">
              <a:lnSpc>
                <a:spcPct val="150000"/>
              </a:lnSpc>
              <a:spcBef>
                <a:spcPts val="0"/>
              </a:spcBef>
              <a:spcAft>
                <a:spcPts val="0"/>
              </a:spcAft>
              <a:buSzPts val="1800"/>
              <a:buChar char="●"/>
            </a:pPr>
            <a:r>
              <a:t/>
            </a:r>
            <a:endParaRPr/>
          </a:p>
          <a:p>
            <a:pPr indent="-50800" lvl="0" marL="228600" rtl="0" algn="l">
              <a:lnSpc>
                <a:spcPct val="150000"/>
              </a:lnSpc>
              <a:spcBef>
                <a:spcPts val="0"/>
              </a:spcBef>
              <a:spcAft>
                <a:spcPts val="0"/>
              </a:spcAft>
              <a:buClr>
                <a:schemeClr val="lt1"/>
              </a:buClr>
              <a:buSzPts val="2800"/>
              <a:buNone/>
            </a:pPr>
            <a:r>
              <a:t/>
            </a:r>
            <a:endParaRPr/>
          </a:p>
        </p:txBody>
      </p:sp>
      <p:sp>
        <p:nvSpPr>
          <p:cNvPr id="649" name="Google Shape;649;p102"/>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650" name="Google Shape;650;p102"/>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103"/>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Division C Report</a:t>
            </a:r>
            <a:endParaRPr/>
          </a:p>
        </p:txBody>
      </p:sp>
      <p:sp>
        <p:nvSpPr>
          <p:cNvPr id="657" name="Google Shape;657;p103"/>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Veerendra Nagalla</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104"/>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Division C Report</a:t>
            </a:r>
            <a:endParaRPr/>
          </a:p>
        </p:txBody>
      </p:sp>
      <p:sp>
        <p:nvSpPr>
          <p:cNvPr id="664" name="Google Shape;664;p104"/>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342900" lvl="0" marL="457200" rtl="0" algn="l">
              <a:lnSpc>
                <a:spcPct val="150000"/>
              </a:lnSpc>
              <a:spcBef>
                <a:spcPts val="0"/>
              </a:spcBef>
              <a:spcAft>
                <a:spcPts val="0"/>
              </a:spcAft>
              <a:buSzPts val="1800"/>
              <a:buChar char="●"/>
            </a:pPr>
            <a:r>
              <a:t/>
            </a:r>
            <a:endParaRPr/>
          </a:p>
          <a:p>
            <a:pPr indent="-50800" lvl="0" marL="228600" rtl="0" algn="l">
              <a:lnSpc>
                <a:spcPct val="150000"/>
              </a:lnSpc>
              <a:spcBef>
                <a:spcPts val="0"/>
              </a:spcBef>
              <a:spcAft>
                <a:spcPts val="0"/>
              </a:spcAft>
              <a:buClr>
                <a:schemeClr val="lt1"/>
              </a:buClr>
              <a:buSzPts val="2800"/>
              <a:buNone/>
            </a:pPr>
            <a:r>
              <a:t/>
            </a:r>
            <a:endParaRPr/>
          </a:p>
        </p:txBody>
      </p:sp>
      <p:sp>
        <p:nvSpPr>
          <p:cNvPr id="665" name="Google Shape;665;p104"/>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666" name="Google Shape;666;p104"/>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105"/>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Division D Report</a:t>
            </a:r>
            <a:endParaRPr/>
          </a:p>
        </p:txBody>
      </p:sp>
      <p:sp>
        <p:nvSpPr>
          <p:cNvPr id="673" name="Google Shape;673;p105"/>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Aaleyah S. Evans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106"/>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Division D Report</a:t>
            </a:r>
            <a:endParaRPr/>
          </a:p>
        </p:txBody>
      </p:sp>
      <p:sp>
        <p:nvSpPr>
          <p:cNvPr id="680" name="Google Shape;680;p106"/>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342900" lvl="0" marL="457200" rtl="0" algn="l">
              <a:lnSpc>
                <a:spcPct val="150000"/>
              </a:lnSpc>
              <a:spcBef>
                <a:spcPts val="0"/>
              </a:spcBef>
              <a:spcAft>
                <a:spcPts val="0"/>
              </a:spcAft>
              <a:buSzPts val="1800"/>
              <a:buChar char="●"/>
            </a:pPr>
            <a:r>
              <a:t/>
            </a:r>
            <a:endParaRPr/>
          </a:p>
          <a:p>
            <a:pPr indent="-50800" lvl="0" marL="228600" rtl="0" algn="l">
              <a:lnSpc>
                <a:spcPct val="150000"/>
              </a:lnSpc>
              <a:spcBef>
                <a:spcPts val="0"/>
              </a:spcBef>
              <a:spcAft>
                <a:spcPts val="0"/>
              </a:spcAft>
              <a:buClr>
                <a:schemeClr val="lt1"/>
              </a:buClr>
              <a:buSzPts val="2800"/>
              <a:buNone/>
            </a:pPr>
            <a:r>
              <a:t/>
            </a:r>
            <a:endParaRPr/>
          </a:p>
        </p:txBody>
      </p:sp>
      <p:sp>
        <p:nvSpPr>
          <p:cNvPr id="681" name="Google Shape;681;p106"/>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682" name="Google Shape;682;p106"/>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107"/>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Administration</a:t>
            </a:r>
            <a:r>
              <a:rPr lang="en-US"/>
              <a:t> Report</a:t>
            </a:r>
            <a:endParaRPr/>
          </a:p>
        </p:txBody>
      </p:sp>
      <p:sp>
        <p:nvSpPr>
          <p:cNvPr id="689" name="Google Shape;689;p107"/>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Carol Coolidge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108"/>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Administration Manager Report</a:t>
            </a:r>
            <a:endParaRPr/>
          </a:p>
        </p:txBody>
      </p:sp>
      <p:sp>
        <p:nvSpPr>
          <p:cNvPr id="696" name="Google Shape;696;p108"/>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342900" lvl="0" marL="457200" rtl="0" algn="l">
              <a:lnSpc>
                <a:spcPct val="150000"/>
              </a:lnSpc>
              <a:spcBef>
                <a:spcPts val="0"/>
              </a:spcBef>
              <a:spcAft>
                <a:spcPts val="0"/>
              </a:spcAft>
              <a:buSzPts val="1800"/>
              <a:buChar char="●"/>
            </a:pPr>
            <a:r>
              <a:t/>
            </a:r>
            <a:endParaRPr/>
          </a:p>
          <a:p>
            <a:pPr indent="-50800" lvl="0" marL="228600" rtl="0" algn="l">
              <a:lnSpc>
                <a:spcPct val="150000"/>
              </a:lnSpc>
              <a:spcBef>
                <a:spcPts val="0"/>
              </a:spcBef>
              <a:spcAft>
                <a:spcPts val="0"/>
              </a:spcAft>
              <a:buClr>
                <a:schemeClr val="lt1"/>
              </a:buClr>
              <a:buSzPts val="2800"/>
              <a:buNone/>
            </a:pPr>
            <a:r>
              <a:t/>
            </a:r>
            <a:endParaRPr/>
          </a:p>
        </p:txBody>
      </p:sp>
      <p:sp>
        <p:nvSpPr>
          <p:cNvPr id="697" name="Google Shape;697;p108"/>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698" name="Google Shape;698;p108"/>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109"/>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Public Relations Report</a:t>
            </a:r>
            <a:endParaRPr/>
          </a:p>
        </p:txBody>
      </p:sp>
      <p:sp>
        <p:nvSpPr>
          <p:cNvPr id="705" name="Google Shape;705;p109"/>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Lawrence Kelly</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110"/>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Public Relations Manager Report</a:t>
            </a:r>
            <a:endParaRPr/>
          </a:p>
        </p:txBody>
      </p:sp>
      <p:sp>
        <p:nvSpPr>
          <p:cNvPr id="712" name="Google Shape;712;p110"/>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150000"/>
              </a:lnSpc>
              <a:spcBef>
                <a:spcPts val="0"/>
              </a:spcBef>
              <a:spcAft>
                <a:spcPts val="0"/>
              </a:spcAft>
              <a:buSzPts val="1800"/>
              <a:buChar char="●"/>
            </a:pPr>
            <a:r>
              <a:rPr lang="en-US"/>
              <a:t>Newsletter</a:t>
            </a:r>
            <a:endParaRPr/>
          </a:p>
          <a:p>
            <a:pPr indent="-342900" lvl="0" marL="457200" rtl="0" algn="l">
              <a:lnSpc>
                <a:spcPct val="150000"/>
              </a:lnSpc>
              <a:spcBef>
                <a:spcPts val="0"/>
              </a:spcBef>
              <a:spcAft>
                <a:spcPts val="0"/>
              </a:spcAft>
              <a:buSzPts val="1800"/>
              <a:buChar char="●"/>
            </a:pPr>
            <a:r>
              <a:rPr lang="en-US"/>
              <a:t>District Calendar</a:t>
            </a:r>
            <a:endParaRPr/>
          </a:p>
          <a:p>
            <a:pPr indent="-342900" lvl="0" marL="457200" rtl="0" algn="l">
              <a:lnSpc>
                <a:spcPct val="150000"/>
              </a:lnSpc>
              <a:spcBef>
                <a:spcPts val="0"/>
              </a:spcBef>
              <a:spcAft>
                <a:spcPts val="0"/>
              </a:spcAft>
              <a:buSzPts val="1800"/>
              <a:buChar char="●"/>
            </a:pPr>
            <a:r>
              <a:rPr lang="en-US"/>
              <a:t>Meetup</a:t>
            </a:r>
            <a:endParaRPr/>
          </a:p>
          <a:p>
            <a:pPr indent="-342900" lvl="0" marL="457200" rtl="0" algn="l">
              <a:lnSpc>
                <a:spcPct val="150000"/>
              </a:lnSpc>
              <a:spcBef>
                <a:spcPts val="0"/>
              </a:spcBef>
              <a:spcAft>
                <a:spcPts val="0"/>
              </a:spcAft>
              <a:buSzPts val="1800"/>
              <a:buChar char="●"/>
            </a:pPr>
            <a:r>
              <a:rPr lang="en-US"/>
              <a:t>VPPR Peer Meetings - Alternating 4th Mon / Tue</a:t>
            </a:r>
            <a:endParaRPr/>
          </a:p>
          <a:p>
            <a:pPr indent="-342900" lvl="0" marL="457200" rtl="0" algn="l">
              <a:lnSpc>
                <a:spcPct val="150000"/>
              </a:lnSpc>
              <a:spcBef>
                <a:spcPts val="0"/>
              </a:spcBef>
              <a:spcAft>
                <a:spcPts val="0"/>
              </a:spcAft>
              <a:buSzPts val="1800"/>
              <a:buChar char="●"/>
            </a:pPr>
            <a:r>
              <a:rPr lang="en-US"/>
              <a:t>Communication Plan</a:t>
            </a:r>
            <a:endParaRPr/>
          </a:p>
          <a:p>
            <a:pPr indent="-342900" lvl="0" marL="457200" rtl="0" algn="l">
              <a:lnSpc>
                <a:spcPct val="150000"/>
              </a:lnSpc>
              <a:spcBef>
                <a:spcPts val="0"/>
              </a:spcBef>
              <a:spcAft>
                <a:spcPts val="0"/>
              </a:spcAft>
              <a:buSzPts val="1800"/>
              <a:buChar char="●"/>
            </a:pPr>
            <a:r>
              <a:rPr lang="en-US"/>
              <a:t>Social Media Plan</a:t>
            </a:r>
            <a:endParaRPr/>
          </a:p>
          <a:p>
            <a:pPr indent="-50800" lvl="0" marL="228600" rtl="0" algn="l">
              <a:lnSpc>
                <a:spcPct val="150000"/>
              </a:lnSpc>
              <a:spcBef>
                <a:spcPts val="0"/>
              </a:spcBef>
              <a:spcAft>
                <a:spcPts val="0"/>
              </a:spcAft>
              <a:buClr>
                <a:schemeClr val="lt1"/>
              </a:buClr>
              <a:buSzPts val="2800"/>
              <a:buNone/>
            </a:pPr>
            <a:r>
              <a:t/>
            </a:r>
            <a:endParaRPr/>
          </a:p>
        </p:txBody>
      </p:sp>
      <p:sp>
        <p:nvSpPr>
          <p:cNvPr id="713" name="Google Shape;713;p110"/>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714" name="Google Shape;714;p110"/>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75"/>
          <p:cNvSpPr txBox="1"/>
          <p:nvPr>
            <p:ph type="title"/>
          </p:nvPr>
        </p:nvSpPr>
        <p:spPr>
          <a:xfrm>
            <a:off x="277934" y="295773"/>
            <a:ext cx="11647366" cy="64922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Mission</a:t>
            </a:r>
            <a:endParaRPr/>
          </a:p>
        </p:txBody>
      </p:sp>
      <p:sp>
        <p:nvSpPr>
          <p:cNvPr id="425" name="Google Shape;425;p75"/>
          <p:cNvSpPr txBox="1"/>
          <p:nvPr>
            <p:ph idx="1" type="body"/>
          </p:nvPr>
        </p:nvSpPr>
        <p:spPr>
          <a:xfrm>
            <a:off x="277933" y="1520042"/>
            <a:ext cx="11647367" cy="4358244"/>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lt1"/>
              </a:buClr>
              <a:buSzPts val="2800"/>
              <a:buNone/>
            </a:pPr>
            <a:r>
              <a:rPr lang="en-US"/>
              <a:t>We build new clubs and support all clubs in achieving excellence</a:t>
            </a:r>
            <a:endParaRPr/>
          </a:p>
        </p:txBody>
      </p:sp>
      <p:sp>
        <p:nvSpPr>
          <p:cNvPr id="426" name="Google Shape;426;p75"/>
          <p:cNvSpPr txBox="1"/>
          <p:nvPr/>
        </p:nvSpPr>
        <p:spPr>
          <a:xfrm>
            <a:off x="575474" y="6640866"/>
            <a:ext cx="2427514" cy="24622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427" name="Google Shape;427;p75"/>
          <p:cNvSpPr txBox="1"/>
          <p:nvPr>
            <p:ph idx="12" type="sldNum"/>
          </p:nvPr>
        </p:nvSpPr>
        <p:spPr>
          <a:xfrm>
            <a:off x="186526" y="6581891"/>
            <a:ext cx="664812"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111"/>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Club Growth Report</a:t>
            </a:r>
            <a:endParaRPr/>
          </a:p>
        </p:txBody>
      </p:sp>
      <p:sp>
        <p:nvSpPr>
          <p:cNvPr id="721" name="Google Shape;721;p111"/>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Tom Macisso, DTM</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112"/>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Club Growth Director Report</a:t>
            </a:r>
            <a:endParaRPr/>
          </a:p>
        </p:txBody>
      </p:sp>
      <p:sp>
        <p:nvSpPr>
          <p:cNvPr id="728" name="Google Shape;728;p112"/>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fontScale="92500"/>
          </a:bodyPr>
          <a:lstStyle/>
          <a:p>
            <a:pPr indent="-334327" lvl="0" marL="457200" rtl="0" algn="l">
              <a:lnSpc>
                <a:spcPct val="150000"/>
              </a:lnSpc>
              <a:spcBef>
                <a:spcPts val="0"/>
              </a:spcBef>
              <a:spcAft>
                <a:spcPts val="0"/>
              </a:spcAft>
              <a:buSzPct val="64285"/>
              <a:buChar char="•"/>
            </a:pPr>
            <a:r>
              <a:rPr lang="en-US"/>
              <a:t>Club Coach Chair - Maria Winn, DTM</a:t>
            </a:r>
            <a:endParaRPr/>
          </a:p>
          <a:p>
            <a:pPr indent="-334327" lvl="0" marL="457200" marR="0" rtl="0" algn="l">
              <a:lnSpc>
                <a:spcPct val="150000"/>
              </a:lnSpc>
              <a:spcBef>
                <a:spcPts val="0"/>
              </a:spcBef>
              <a:spcAft>
                <a:spcPts val="0"/>
              </a:spcAft>
              <a:buSzPct val="64285"/>
              <a:buChar char="•"/>
            </a:pPr>
            <a:r>
              <a:rPr lang="en-US"/>
              <a:t>Club Coach Chair Webin</a:t>
            </a:r>
            <a:r>
              <a:rPr lang="en-US"/>
              <a:t>ar Scheduled for September 11th for 7 PM AT/6 PM ET</a:t>
            </a:r>
            <a:endParaRPr/>
          </a:p>
          <a:p>
            <a:pPr indent="-334327" lvl="0" marL="457200" marR="0" rtl="0" algn="l">
              <a:lnSpc>
                <a:spcPct val="150000"/>
              </a:lnSpc>
              <a:spcBef>
                <a:spcPts val="0"/>
              </a:spcBef>
              <a:spcAft>
                <a:spcPts val="0"/>
              </a:spcAft>
              <a:buSzPct val="64285"/>
              <a:buChar char="•"/>
            </a:pPr>
            <a:r>
              <a:rPr lang="en-US"/>
              <a:t>Sponsorship Team will advise emerging and not yet chartered clubs on obtaining 20 plus members.  </a:t>
            </a:r>
            <a:endParaRPr/>
          </a:p>
          <a:p>
            <a:pPr indent="-334327" lvl="0" marL="457200" marR="0" rtl="0" algn="l">
              <a:lnSpc>
                <a:spcPct val="150000"/>
              </a:lnSpc>
              <a:spcBef>
                <a:spcPts val="0"/>
              </a:spcBef>
              <a:spcAft>
                <a:spcPts val="0"/>
              </a:spcAft>
              <a:buSzPct val="64285"/>
              <a:buChar char="•"/>
            </a:pPr>
            <a:r>
              <a:rPr lang="en-US"/>
              <a:t>Mentoring committee that will be a focal point in assisting VPE's and club mentors on establishing and building solid mentees/proteges relationships</a:t>
            </a:r>
            <a:endParaRPr/>
          </a:p>
        </p:txBody>
      </p:sp>
      <p:sp>
        <p:nvSpPr>
          <p:cNvPr id="729" name="Google Shape;729;p112"/>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730" name="Google Shape;730;p112"/>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113"/>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Program Quality Report</a:t>
            </a:r>
            <a:endParaRPr/>
          </a:p>
        </p:txBody>
      </p:sp>
      <p:sp>
        <p:nvSpPr>
          <p:cNvPr id="737" name="Google Shape;737;p113"/>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Sherry MacDonald, DTM</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114"/>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Program Quality Director Report</a:t>
            </a:r>
            <a:endParaRPr/>
          </a:p>
        </p:txBody>
      </p:sp>
      <p:sp>
        <p:nvSpPr>
          <p:cNvPr id="744" name="Google Shape;744;p114"/>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342900" lvl="0" marL="1371600" rtl="0" algn="l">
              <a:lnSpc>
                <a:spcPct val="150000"/>
              </a:lnSpc>
              <a:spcBef>
                <a:spcPts val="0"/>
              </a:spcBef>
              <a:spcAft>
                <a:spcPts val="0"/>
              </a:spcAft>
              <a:buSzPts val="1800"/>
              <a:buChar char="•"/>
            </a:pPr>
            <a:r>
              <a:rPr lang="en-US"/>
              <a:t>Fall workshop - Nov 23, 2024</a:t>
            </a:r>
            <a:endParaRPr/>
          </a:p>
          <a:p>
            <a:pPr indent="-342900" lvl="0" marL="1371600" rtl="0" algn="l">
              <a:lnSpc>
                <a:spcPct val="150000"/>
              </a:lnSpc>
              <a:spcBef>
                <a:spcPts val="0"/>
              </a:spcBef>
              <a:spcAft>
                <a:spcPts val="0"/>
              </a:spcAft>
              <a:buSzPts val="1800"/>
              <a:buChar char="•"/>
            </a:pPr>
            <a:r>
              <a:rPr lang="en-US"/>
              <a:t>Webinars - 2nd Wednesday &amp; 4th Thursday</a:t>
            </a:r>
            <a:endParaRPr/>
          </a:p>
          <a:p>
            <a:pPr indent="-342900" lvl="0" marL="1371600" rtl="0" algn="l">
              <a:lnSpc>
                <a:spcPct val="150000"/>
              </a:lnSpc>
              <a:spcBef>
                <a:spcPts val="0"/>
              </a:spcBef>
              <a:spcAft>
                <a:spcPts val="0"/>
              </a:spcAft>
              <a:buSzPts val="1800"/>
              <a:buChar char="•"/>
            </a:pPr>
            <a:r>
              <a:rPr lang="en-US"/>
              <a:t>Conference - May 23-25 2025</a:t>
            </a:r>
            <a:endParaRPr/>
          </a:p>
          <a:p>
            <a:pPr indent="-342900" lvl="0" marL="1371600" rtl="0" algn="l">
              <a:lnSpc>
                <a:spcPct val="150000"/>
              </a:lnSpc>
              <a:spcBef>
                <a:spcPts val="0"/>
              </a:spcBef>
              <a:spcAft>
                <a:spcPts val="0"/>
              </a:spcAft>
              <a:buSzPts val="1800"/>
              <a:buChar char="•"/>
            </a:pPr>
            <a:r>
              <a:rPr lang="en-US"/>
              <a:t>VPE Peer meetings - 2nd Thursday</a:t>
            </a:r>
            <a:endParaRPr/>
          </a:p>
          <a:p>
            <a:pPr indent="-342900" lvl="0" marL="1371600" rtl="0" algn="l">
              <a:lnSpc>
                <a:spcPct val="150000"/>
              </a:lnSpc>
              <a:spcBef>
                <a:spcPts val="0"/>
              </a:spcBef>
              <a:spcAft>
                <a:spcPts val="0"/>
              </a:spcAft>
              <a:buSzPts val="1800"/>
              <a:buChar char="•"/>
            </a:pPr>
            <a:r>
              <a:rPr lang="en-US"/>
              <a:t>COTs and TLIs</a:t>
            </a:r>
            <a:endParaRPr/>
          </a:p>
          <a:p>
            <a:pPr indent="-342900" lvl="0" marL="1371600" rtl="0" algn="l">
              <a:lnSpc>
                <a:spcPct val="150000"/>
              </a:lnSpc>
              <a:spcBef>
                <a:spcPts val="0"/>
              </a:spcBef>
              <a:spcAft>
                <a:spcPts val="0"/>
              </a:spcAft>
              <a:buSzPts val="1800"/>
              <a:buChar char="•"/>
            </a:pPr>
            <a:r>
              <a:rPr lang="en-US"/>
              <a:t>Contests</a:t>
            </a:r>
            <a:endParaRPr/>
          </a:p>
        </p:txBody>
      </p:sp>
      <p:sp>
        <p:nvSpPr>
          <p:cNvPr id="745" name="Google Shape;745;p114"/>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746" name="Google Shape;746;p114"/>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115"/>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Contests</a:t>
            </a:r>
            <a:endParaRPr/>
          </a:p>
        </p:txBody>
      </p:sp>
      <p:sp>
        <p:nvSpPr>
          <p:cNvPr id="753" name="Google Shape;753;p115"/>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50800" lvl="0" marL="228600" rtl="0" algn="ctr">
              <a:lnSpc>
                <a:spcPct val="150000"/>
              </a:lnSpc>
              <a:spcBef>
                <a:spcPts val="0"/>
              </a:spcBef>
              <a:spcAft>
                <a:spcPts val="0"/>
              </a:spcAft>
              <a:buClr>
                <a:schemeClr val="lt1"/>
              </a:buClr>
              <a:buSzPts val="2800"/>
              <a:buNone/>
            </a:pPr>
            <a:r>
              <a:rPr lang="en-US"/>
              <a:t>I move to accept the District 45 Level Humourous Speech Contest and the Evaluation Contest for the 2024 - 2025 Toastmaster year as recommended by the District Director</a:t>
            </a:r>
            <a:endParaRPr/>
          </a:p>
        </p:txBody>
      </p:sp>
      <p:sp>
        <p:nvSpPr>
          <p:cNvPr id="754" name="Google Shape;754;p115"/>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755" name="Google Shape;755;p115"/>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116"/>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District</a:t>
            </a:r>
            <a:r>
              <a:rPr lang="en-US"/>
              <a:t> Report</a:t>
            </a:r>
            <a:endParaRPr/>
          </a:p>
        </p:txBody>
      </p:sp>
      <p:sp>
        <p:nvSpPr>
          <p:cNvPr id="762" name="Google Shape;762;p116"/>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Sharon Joseph</a:t>
            </a:r>
            <a:r>
              <a:rPr lang="en-US"/>
              <a:t>, DTM</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117"/>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Director Report</a:t>
            </a:r>
            <a:endParaRPr/>
          </a:p>
        </p:txBody>
      </p:sp>
      <p:sp>
        <p:nvSpPr>
          <p:cNvPr id="769" name="Google Shape;769;p117"/>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lt1"/>
              </a:buClr>
              <a:buSzPts val="2800"/>
              <a:buNone/>
            </a:pPr>
            <a:r>
              <a:rPr lang="en-US"/>
              <a:t>District 45 Club Presidents Peer Call</a:t>
            </a:r>
            <a:endParaRPr/>
          </a:p>
          <a:p>
            <a:pPr indent="0" lvl="0" marL="0" rtl="0" algn="l">
              <a:lnSpc>
                <a:spcPct val="150000"/>
              </a:lnSpc>
              <a:spcBef>
                <a:spcPts val="0"/>
              </a:spcBef>
              <a:spcAft>
                <a:spcPts val="0"/>
              </a:spcAft>
              <a:buClr>
                <a:schemeClr val="lt1"/>
              </a:buClr>
              <a:buSzPts val="2800"/>
              <a:buNone/>
            </a:pPr>
            <a:r>
              <a:rPr lang="en-US"/>
              <a:t>District 45 Trail Blazer Recognition Program</a:t>
            </a:r>
            <a:endParaRPr/>
          </a:p>
          <a:p>
            <a:pPr indent="0" lvl="0" marL="0" rtl="0" algn="l">
              <a:lnSpc>
                <a:spcPct val="150000"/>
              </a:lnSpc>
              <a:spcBef>
                <a:spcPts val="0"/>
              </a:spcBef>
              <a:spcAft>
                <a:spcPts val="0"/>
              </a:spcAft>
              <a:buClr>
                <a:schemeClr val="lt1"/>
              </a:buClr>
              <a:buSzPts val="2800"/>
              <a:buNone/>
            </a:pPr>
            <a:r>
              <a:rPr lang="en-US"/>
              <a:t>Toastmasters International Triple Crown Award</a:t>
            </a:r>
            <a:endParaRPr/>
          </a:p>
          <a:p>
            <a:pPr indent="0" lvl="0" marL="0" rtl="0" algn="l">
              <a:lnSpc>
                <a:spcPct val="150000"/>
              </a:lnSpc>
              <a:spcBef>
                <a:spcPts val="0"/>
              </a:spcBef>
              <a:spcAft>
                <a:spcPts val="0"/>
              </a:spcAft>
              <a:buClr>
                <a:schemeClr val="lt1"/>
              </a:buClr>
              <a:buSzPts val="2800"/>
              <a:buNone/>
            </a:pPr>
            <a:r>
              <a:rPr lang="en-US"/>
              <a:t>Toastmasters International 100th Anniversary</a:t>
            </a:r>
            <a:endParaRPr/>
          </a:p>
        </p:txBody>
      </p:sp>
      <p:sp>
        <p:nvSpPr>
          <p:cNvPr id="770" name="Google Shape;770;p117"/>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771" name="Google Shape;771;p117"/>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118"/>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10 x 30 NextGen Program</a:t>
            </a:r>
            <a:endParaRPr/>
          </a:p>
        </p:txBody>
      </p:sp>
      <p:sp>
        <p:nvSpPr>
          <p:cNvPr id="778" name="Google Shape;778;p118"/>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lt1"/>
              </a:buClr>
              <a:buSzPts val="2800"/>
              <a:buNone/>
            </a:pPr>
            <a:r>
              <a:t/>
            </a:r>
            <a:endParaRPr/>
          </a:p>
        </p:txBody>
      </p:sp>
      <p:sp>
        <p:nvSpPr>
          <p:cNvPr id="779" name="Google Shape;779;p118"/>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780" name="Google Shape;780;p118"/>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119"/>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Speechcraft Program</a:t>
            </a:r>
            <a:endParaRPr/>
          </a:p>
        </p:txBody>
      </p:sp>
      <p:sp>
        <p:nvSpPr>
          <p:cNvPr id="787" name="Google Shape;787;p119"/>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lt1"/>
              </a:buClr>
              <a:buSzPts val="2800"/>
              <a:buNone/>
            </a:pPr>
            <a:r>
              <a:t/>
            </a:r>
            <a:endParaRPr/>
          </a:p>
        </p:txBody>
      </p:sp>
      <p:sp>
        <p:nvSpPr>
          <p:cNvPr id="788" name="Google Shape;788;p119"/>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789" name="Google Shape;789;p119"/>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120"/>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Leadership Opportunities</a:t>
            </a:r>
            <a:endParaRPr sz="1400"/>
          </a:p>
        </p:txBody>
      </p:sp>
      <p:sp>
        <p:nvSpPr>
          <p:cNvPr id="796" name="Google Shape;796;p120"/>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lt1"/>
              </a:buClr>
              <a:buSzPts val="2800"/>
              <a:buNone/>
            </a:pPr>
            <a:r>
              <a:rPr lang="en-US"/>
              <a:t>Available leadership opportunities:  </a:t>
            </a:r>
            <a:endParaRPr/>
          </a:p>
          <a:p>
            <a:pPr indent="-50800" lvl="0" marL="685800" rtl="0" algn="l">
              <a:lnSpc>
                <a:spcPct val="150000"/>
              </a:lnSpc>
              <a:spcBef>
                <a:spcPts val="0"/>
              </a:spcBef>
              <a:spcAft>
                <a:spcPts val="0"/>
              </a:spcAft>
              <a:buClr>
                <a:schemeClr val="lt1"/>
              </a:buClr>
              <a:buSzPts val="2800"/>
              <a:buNone/>
            </a:pPr>
            <a:r>
              <a:rPr lang="en-US"/>
              <a:t>Area Directors for Areas 1, 8 &amp; 15</a:t>
            </a:r>
            <a:endParaRPr/>
          </a:p>
          <a:p>
            <a:pPr indent="-50800" lvl="0" marL="685800" rtl="0" algn="l">
              <a:lnSpc>
                <a:spcPct val="150000"/>
              </a:lnSpc>
              <a:spcBef>
                <a:spcPts val="0"/>
              </a:spcBef>
              <a:spcAft>
                <a:spcPts val="0"/>
              </a:spcAft>
              <a:buClr>
                <a:schemeClr val="lt1"/>
              </a:buClr>
              <a:buSzPts val="2800"/>
              <a:buNone/>
            </a:pPr>
            <a:r>
              <a:rPr lang="en-US"/>
              <a:t>Audit Committee Chair</a:t>
            </a:r>
            <a:endParaRPr/>
          </a:p>
          <a:p>
            <a:pPr indent="-50800" lvl="0" marL="685800" rtl="0" algn="l">
              <a:lnSpc>
                <a:spcPct val="150000"/>
              </a:lnSpc>
              <a:spcBef>
                <a:spcPts val="0"/>
              </a:spcBef>
              <a:spcAft>
                <a:spcPts val="0"/>
              </a:spcAft>
              <a:buClr>
                <a:schemeClr val="lt1"/>
              </a:buClr>
              <a:buSzPts val="2800"/>
              <a:buNone/>
            </a:pPr>
            <a:r>
              <a:rPr lang="en-US"/>
              <a:t>Alignment Chair</a:t>
            </a:r>
            <a:endParaRPr/>
          </a:p>
        </p:txBody>
      </p:sp>
      <p:sp>
        <p:nvSpPr>
          <p:cNvPr id="797" name="Google Shape;797;p120"/>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798" name="Google Shape;798;p120"/>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76"/>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District Voting Procedures</a:t>
            </a:r>
            <a:endParaRPr/>
          </a:p>
        </p:txBody>
      </p:sp>
      <p:sp>
        <p:nvSpPr>
          <p:cNvPr id="434" name="Google Shape;434;p76"/>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Bill Kirby, DTM &amp; Erin McMenemy, DTM</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121"/>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Reports</a:t>
            </a:r>
            <a:endParaRPr/>
          </a:p>
        </p:txBody>
      </p:sp>
      <p:sp>
        <p:nvSpPr>
          <p:cNvPr id="805" name="Google Shape;805;p121"/>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50800" lvl="0" marL="228600" rtl="0" algn="ctr">
              <a:lnSpc>
                <a:spcPct val="150000"/>
              </a:lnSpc>
              <a:spcBef>
                <a:spcPts val="0"/>
              </a:spcBef>
              <a:spcAft>
                <a:spcPts val="0"/>
              </a:spcAft>
              <a:buClr>
                <a:schemeClr val="lt1"/>
              </a:buClr>
              <a:buSzPts val="2800"/>
              <a:buNone/>
            </a:pPr>
            <a:r>
              <a:rPr lang="en-US"/>
              <a:t>I move to accept all of the </a:t>
            </a:r>
            <a:endParaRPr/>
          </a:p>
          <a:p>
            <a:pPr indent="-50800" lvl="0" marL="228600" rtl="0" algn="ctr">
              <a:lnSpc>
                <a:spcPct val="150000"/>
              </a:lnSpc>
              <a:spcBef>
                <a:spcPts val="0"/>
              </a:spcBef>
              <a:spcAft>
                <a:spcPts val="0"/>
              </a:spcAft>
              <a:buClr>
                <a:schemeClr val="lt1"/>
              </a:buClr>
              <a:buSzPts val="2800"/>
              <a:buNone/>
            </a:pPr>
            <a:r>
              <a:rPr lang="en-US"/>
              <a:t>District officer reports as presented</a:t>
            </a:r>
            <a:endParaRPr/>
          </a:p>
        </p:txBody>
      </p:sp>
      <p:sp>
        <p:nvSpPr>
          <p:cNvPr id="806" name="Google Shape;806;p121"/>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807" name="Google Shape;807;p121"/>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122"/>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International</a:t>
            </a:r>
            <a:r>
              <a:rPr lang="en-US"/>
              <a:t> Updates</a:t>
            </a:r>
            <a:endParaRPr/>
          </a:p>
        </p:txBody>
      </p:sp>
      <p:sp>
        <p:nvSpPr>
          <p:cNvPr id="814" name="Google Shape;814;p122"/>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Sharon Joseph, DTM</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123"/>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International</a:t>
            </a:r>
            <a:r>
              <a:rPr lang="en-US"/>
              <a:t> Updates</a:t>
            </a:r>
            <a:endParaRPr/>
          </a:p>
        </p:txBody>
      </p:sp>
      <p:sp>
        <p:nvSpPr>
          <p:cNvPr id="821" name="Google Shape;821;p123"/>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lt1"/>
              </a:buClr>
              <a:buSzPts val="2800"/>
              <a:buNone/>
            </a:pPr>
            <a:r>
              <a:t/>
            </a:r>
            <a:endParaRPr/>
          </a:p>
        </p:txBody>
      </p:sp>
      <p:sp>
        <p:nvSpPr>
          <p:cNvPr id="822" name="Google Shape;822;p123"/>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823" name="Google Shape;823;p123"/>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124"/>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New Business</a:t>
            </a:r>
            <a:endParaRPr/>
          </a:p>
        </p:txBody>
      </p:sp>
      <p:sp>
        <p:nvSpPr>
          <p:cNvPr id="830" name="Google Shape;830;p124"/>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50800" lvl="0" marL="228600" rtl="0" algn="l">
              <a:lnSpc>
                <a:spcPct val="150000"/>
              </a:lnSpc>
              <a:spcBef>
                <a:spcPts val="0"/>
              </a:spcBef>
              <a:spcAft>
                <a:spcPts val="0"/>
              </a:spcAft>
              <a:buClr>
                <a:schemeClr val="lt1"/>
              </a:buClr>
              <a:buSzPts val="2800"/>
              <a:buNone/>
            </a:pPr>
            <a:r>
              <a:rPr lang="en-US"/>
              <a:t>Is there any other business for the good of Toastmasters?</a:t>
            </a:r>
            <a:endParaRPr/>
          </a:p>
        </p:txBody>
      </p:sp>
      <p:sp>
        <p:nvSpPr>
          <p:cNvPr id="831" name="Google Shape;831;p124"/>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832" name="Google Shape;832;p124"/>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125"/>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Annual Council Meeting</a:t>
            </a:r>
            <a:endParaRPr/>
          </a:p>
        </p:txBody>
      </p:sp>
      <p:sp>
        <p:nvSpPr>
          <p:cNvPr id="839" name="Google Shape;839;p125"/>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0" rtl="0" algn="ctr">
              <a:lnSpc>
                <a:spcPct val="150000"/>
              </a:lnSpc>
              <a:spcBef>
                <a:spcPts val="0"/>
              </a:spcBef>
              <a:spcAft>
                <a:spcPts val="0"/>
              </a:spcAft>
              <a:buClr>
                <a:schemeClr val="lt1"/>
              </a:buClr>
              <a:buSzPts val="2800"/>
              <a:buNone/>
            </a:pPr>
            <a:r>
              <a:rPr lang="en-US"/>
              <a:t>Saturday May 3rd, 2025 </a:t>
            </a:r>
            <a:endParaRPr/>
          </a:p>
          <a:p>
            <a:pPr indent="0" lvl="0" marL="0" rtl="0" algn="ctr">
              <a:lnSpc>
                <a:spcPct val="150000"/>
              </a:lnSpc>
              <a:spcBef>
                <a:spcPts val="0"/>
              </a:spcBef>
              <a:spcAft>
                <a:spcPts val="0"/>
              </a:spcAft>
              <a:buClr>
                <a:schemeClr val="lt1"/>
              </a:buClr>
              <a:buSzPts val="2800"/>
              <a:buNone/>
            </a:pPr>
            <a:r>
              <a:rPr lang="en-US"/>
              <a:t>Online using Zoom</a:t>
            </a:r>
            <a:endParaRPr/>
          </a:p>
          <a:p>
            <a:pPr indent="0" lvl="0" marL="0" rtl="0" algn="ctr">
              <a:lnSpc>
                <a:spcPct val="150000"/>
              </a:lnSpc>
              <a:spcBef>
                <a:spcPts val="0"/>
              </a:spcBef>
              <a:spcAft>
                <a:spcPts val="0"/>
              </a:spcAft>
              <a:buClr>
                <a:schemeClr val="lt1"/>
              </a:buClr>
              <a:buSzPts val="2800"/>
              <a:buNone/>
            </a:pPr>
            <a:r>
              <a:rPr lang="en-US"/>
              <a:t>9 am Eastern / 10 am Atlantic / 10:30 am Newfoundland time</a:t>
            </a:r>
            <a:endParaRPr/>
          </a:p>
          <a:p>
            <a:pPr indent="0" lvl="0" marL="0" rtl="0" algn="l">
              <a:lnSpc>
                <a:spcPct val="150000"/>
              </a:lnSpc>
              <a:spcBef>
                <a:spcPts val="0"/>
              </a:spcBef>
              <a:spcAft>
                <a:spcPts val="0"/>
              </a:spcAft>
              <a:buClr>
                <a:schemeClr val="lt1"/>
              </a:buClr>
              <a:buSzPts val="2800"/>
              <a:buNone/>
            </a:pPr>
            <a:r>
              <a:t/>
            </a:r>
            <a:endParaRPr sz="2600"/>
          </a:p>
        </p:txBody>
      </p:sp>
      <p:sp>
        <p:nvSpPr>
          <p:cNvPr id="840" name="Google Shape;840;p125"/>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841" name="Google Shape;841;p125"/>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126"/>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None/>
            </a:pPr>
            <a:r>
              <a:rPr lang="en-US"/>
              <a:t>District 45 Annual Council Meeting Motion</a:t>
            </a:r>
            <a:endParaRPr/>
          </a:p>
        </p:txBody>
      </p:sp>
      <p:sp>
        <p:nvSpPr>
          <p:cNvPr id="848" name="Google Shape;848;p126"/>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50800" lvl="0" marL="228600" rtl="0" algn="ctr">
              <a:lnSpc>
                <a:spcPct val="150000"/>
              </a:lnSpc>
              <a:spcBef>
                <a:spcPts val="0"/>
              </a:spcBef>
              <a:spcAft>
                <a:spcPts val="0"/>
              </a:spcAft>
              <a:buClr>
                <a:schemeClr val="lt1"/>
              </a:buClr>
              <a:buSzPts val="2800"/>
              <a:buNone/>
            </a:pPr>
            <a:r>
              <a:rPr lang="en-US"/>
              <a:t>I move to accept that the District 45 Annual Council meeting </a:t>
            </a:r>
            <a:endParaRPr/>
          </a:p>
          <a:p>
            <a:pPr indent="-50800" lvl="0" marL="228600" rtl="0" algn="ctr">
              <a:lnSpc>
                <a:spcPct val="150000"/>
              </a:lnSpc>
              <a:spcBef>
                <a:spcPts val="0"/>
              </a:spcBef>
              <a:spcAft>
                <a:spcPts val="0"/>
              </a:spcAft>
              <a:buClr>
                <a:schemeClr val="lt1"/>
              </a:buClr>
              <a:buSzPts val="2800"/>
              <a:buNone/>
            </a:pPr>
            <a:r>
              <a:rPr lang="en-US"/>
              <a:t>will be Saturday, May 3rd 2025 online using Zoom.</a:t>
            </a:r>
            <a:endParaRPr/>
          </a:p>
        </p:txBody>
      </p:sp>
      <p:sp>
        <p:nvSpPr>
          <p:cNvPr id="849" name="Google Shape;849;p126"/>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850" name="Google Shape;850;p126"/>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127"/>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Council Meeting Adjournment</a:t>
            </a:r>
            <a:endParaRPr/>
          </a:p>
        </p:txBody>
      </p:sp>
      <p:sp>
        <p:nvSpPr>
          <p:cNvPr id="857" name="Google Shape;857;p127"/>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50800" lvl="0" marL="228600" rtl="0" algn="ctr">
              <a:lnSpc>
                <a:spcPct val="150000"/>
              </a:lnSpc>
              <a:spcBef>
                <a:spcPts val="0"/>
              </a:spcBef>
              <a:spcAft>
                <a:spcPts val="0"/>
              </a:spcAft>
              <a:buClr>
                <a:schemeClr val="lt1"/>
              </a:buClr>
              <a:buSzPts val="2800"/>
              <a:buNone/>
            </a:pPr>
            <a:r>
              <a:rPr lang="en-US"/>
              <a:t>I ask for a motion to adjourn the meeting</a:t>
            </a:r>
            <a:endParaRPr/>
          </a:p>
        </p:txBody>
      </p:sp>
      <p:sp>
        <p:nvSpPr>
          <p:cNvPr id="858" name="Google Shape;858;p127"/>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859" name="Google Shape;859;p127"/>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77"/>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Standing Rules Amendments</a:t>
            </a:r>
            <a:endParaRPr/>
          </a:p>
        </p:txBody>
      </p:sp>
      <p:sp>
        <p:nvSpPr>
          <p:cNvPr id="441" name="Google Shape;441;p77"/>
          <p:cNvSpPr txBox="1"/>
          <p:nvPr>
            <p:ph idx="1" type="body"/>
          </p:nvPr>
        </p:nvSpPr>
        <p:spPr>
          <a:xfrm>
            <a:off x="277925" y="1284350"/>
            <a:ext cx="11647500" cy="4969200"/>
          </a:xfrm>
          <a:prstGeom prst="rect">
            <a:avLst/>
          </a:prstGeom>
          <a:noFill/>
          <a:ln>
            <a:noFill/>
          </a:ln>
        </p:spPr>
        <p:txBody>
          <a:bodyPr anchorCtr="0" anchor="t" bIns="45700" lIns="91425" spcFirstLastPara="1" rIns="91425" wrap="square" tIns="45700">
            <a:noAutofit/>
          </a:bodyPr>
          <a:lstStyle/>
          <a:p>
            <a:pPr indent="-228600" lvl="0" marL="457200" rtl="0" algn="l">
              <a:lnSpc>
                <a:spcPct val="107916"/>
              </a:lnSpc>
              <a:spcBef>
                <a:spcPts val="0"/>
              </a:spcBef>
              <a:spcAft>
                <a:spcPts val="0"/>
              </a:spcAft>
              <a:buClr>
                <a:schemeClr val="dk1"/>
              </a:buClr>
              <a:buSzPts val="1100"/>
              <a:buFont typeface="Arial"/>
              <a:buNone/>
            </a:pPr>
            <a:r>
              <a:rPr lang="en-US" sz="1600">
                <a:solidFill>
                  <a:srgbClr val="FEFEFE"/>
                </a:solidFill>
                <a:latin typeface="Calibri"/>
                <a:ea typeface="Calibri"/>
                <a:cs typeface="Calibri"/>
                <a:sym typeface="Calibri"/>
              </a:rPr>
              <a:t>For District Executive and District Council meetings (hence forth referred to as DEC and DC)</a:t>
            </a:r>
            <a:endParaRPr sz="1600">
              <a:solidFill>
                <a:srgbClr val="FEFEFE"/>
              </a:solidFill>
              <a:latin typeface="Calibri"/>
              <a:ea typeface="Calibri"/>
              <a:cs typeface="Calibri"/>
              <a:sym typeface="Calibri"/>
            </a:endParaRPr>
          </a:p>
          <a:p>
            <a:pPr indent="-330200" lvl="0" marL="457200" rtl="0" algn="l">
              <a:lnSpc>
                <a:spcPct val="107916"/>
              </a:lnSpc>
              <a:spcBef>
                <a:spcPts val="800"/>
              </a:spcBef>
              <a:spcAft>
                <a:spcPts val="0"/>
              </a:spcAft>
              <a:buClr>
                <a:srgbClr val="FEFEFE"/>
              </a:buClr>
              <a:buSzPts val="1600"/>
              <a:buFont typeface="Calibri"/>
              <a:buChar char="•"/>
            </a:pPr>
            <a:r>
              <a:rPr b="1" lang="en-US" sz="1600">
                <a:solidFill>
                  <a:srgbClr val="FEFEFE"/>
                </a:solidFill>
                <a:latin typeface="Calibri"/>
                <a:ea typeface="Calibri"/>
                <a:cs typeface="Calibri"/>
                <a:sym typeface="Calibri"/>
              </a:rPr>
              <a:t>Assignment of the floor</a:t>
            </a:r>
            <a:r>
              <a:rPr lang="en-US" sz="1600">
                <a:solidFill>
                  <a:srgbClr val="FEFEFE"/>
                </a:solidFill>
                <a:latin typeface="Calibri"/>
                <a:ea typeface="Calibri"/>
                <a:cs typeface="Calibri"/>
                <a:sym typeface="Calibri"/>
              </a:rPr>
              <a:t>. To seek regular recognition by the chair, a voting member shall raise their hand by use of the ‘raise hand’ feature of the virtual meeting platform or by physically raising their hand at an in-person meeting.. The voting member wishing to speak will wait until recognized by the chair.  Once recognized by the chair the voting member will state their name and leadership position.  The voting member will then state for what purpose they wish to speak.  The speaking order will be determined by the order in which electronic hands were raised.  At an in-person meeting the member will state their position on a matter and the speaking order will be on an alternating basis (pro/con) for reasons of fairness. </a:t>
            </a:r>
            <a:endParaRPr sz="1600" strike="sngStrike">
              <a:solidFill>
                <a:srgbClr val="FEFEFE"/>
              </a:solidFill>
              <a:latin typeface="Calibri"/>
              <a:ea typeface="Calibri"/>
              <a:cs typeface="Calibri"/>
              <a:sym typeface="Calibri"/>
            </a:endParaRPr>
          </a:p>
          <a:p>
            <a:pPr indent="-330200" lvl="0" marL="457200" rtl="0" algn="l">
              <a:lnSpc>
                <a:spcPct val="107916"/>
              </a:lnSpc>
              <a:spcBef>
                <a:spcPts val="0"/>
              </a:spcBef>
              <a:spcAft>
                <a:spcPts val="0"/>
              </a:spcAft>
              <a:buClr>
                <a:srgbClr val="FEFEFE"/>
              </a:buClr>
              <a:buSzPts val="1600"/>
              <a:buFont typeface="Calibri"/>
              <a:buChar char="•"/>
            </a:pPr>
            <a:r>
              <a:rPr b="1" lang="en-US" sz="1600">
                <a:solidFill>
                  <a:srgbClr val="FEFEFE"/>
                </a:solidFill>
                <a:latin typeface="Calibri"/>
                <a:ea typeface="Calibri"/>
                <a:cs typeface="Calibri"/>
                <a:sym typeface="Calibri"/>
              </a:rPr>
              <a:t>Non-voting members seeking the floor:   </a:t>
            </a:r>
            <a:r>
              <a:rPr lang="en-US" sz="1600">
                <a:solidFill>
                  <a:srgbClr val="FEFEFE"/>
                </a:solidFill>
                <a:latin typeface="Calibri"/>
                <a:ea typeface="Calibri"/>
                <a:cs typeface="Calibri"/>
                <a:sym typeface="Calibri"/>
              </a:rPr>
              <a:t>non-voting members are only present in DEC and DC meetings at the invitation of the chair.  Non-voting members may not seek the floor unless invited to do so by the chair.  The exception to this rule is the district parliamentarian.</a:t>
            </a:r>
            <a:endParaRPr sz="1600" strike="sngStrike">
              <a:solidFill>
                <a:srgbClr val="FEFEFE"/>
              </a:solidFill>
              <a:latin typeface="Calibri"/>
              <a:ea typeface="Calibri"/>
              <a:cs typeface="Calibri"/>
              <a:sym typeface="Calibri"/>
            </a:endParaRPr>
          </a:p>
          <a:p>
            <a:pPr indent="-330200" lvl="0" marL="457200" rtl="0" algn="l">
              <a:lnSpc>
                <a:spcPct val="107916"/>
              </a:lnSpc>
              <a:spcBef>
                <a:spcPts val="0"/>
              </a:spcBef>
              <a:spcAft>
                <a:spcPts val="0"/>
              </a:spcAft>
              <a:buClr>
                <a:srgbClr val="FEFEFE"/>
              </a:buClr>
              <a:buSzPts val="1600"/>
              <a:buChar char="•"/>
            </a:pPr>
            <a:r>
              <a:rPr b="1" lang="en-US" sz="1600">
                <a:solidFill>
                  <a:srgbClr val="FEFEFE"/>
                </a:solidFill>
                <a:latin typeface="Calibri"/>
                <a:ea typeface="Calibri"/>
                <a:cs typeface="Calibri"/>
                <a:sym typeface="Calibri"/>
              </a:rPr>
              <a:t>Debate or discussion on any item </a:t>
            </a:r>
            <a:r>
              <a:rPr lang="en-US" sz="1600">
                <a:solidFill>
                  <a:srgbClr val="FEFEFE"/>
                </a:solidFill>
                <a:latin typeface="Calibri"/>
                <a:ea typeface="Calibri"/>
                <a:cs typeface="Calibri"/>
                <a:sym typeface="Calibri"/>
              </a:rPr>
              <a:t>on the agenda shall be limited to a maximum of ten minutes. No voting member shall speak more than once on the same question or longer than one minute. Debate may be extended at the discretion of the Chair to allow additional discussion, if fairness so requires.  </a:t>
            </a:r>
            <a:r>
              <a:rPr b="1" lang="en-US" sz="1600">
                <a:solidFill>
                  <a:srgbClr val="FEFEFE"/>
                </a:solidFill>
                <a:latin typeface="Calibri"/>
                <a:ea typeface="Calibri"/>
                <a:cs typeface="Calibri"/>
                <a:sym typeface="Calibri"/>
              </a:rPr>
              <a:t>This limitation does not apply to points of order.  </a:t>
            </a:r>
            <a:endParaRPr sz="1600">
              <a:solidFill>
                <a:srgbClr val="FEFEFE"/>
              </a:solidFill>
              <a:latin typeface="Calibri"/>
              <a:ea typeface="Calibri"/>
              <a:cs typeface="Calibri"/>
              <a:sym typeface="Calibri"/>
            </a:endParaRPr>
          </a:p>
          <a:p>
            <a:pPr indent="-330200" lvl="0" marL="457200" rtl="0" algn="l">
              <a:lnSpc>
                <a:spcPct val="107916"/>
              </a:lnSpc>
              <a:spcBef>
                <a:spcPts val="800"/>
              </a:spcBef>
              <a:spcAft>
                <a:spcPts val="800"/>
              </a:spcAft>
              <a:buClr>
                <a:srgbClr val="FEFEFE"/>
              </a:buClr>
              <a:buSzPts val="1600"/>
              <a:buChar char="•"/>
            </a:pPr>
            <a:r>
              <a:rPr b="1" lang="en-US" sz="1600">
                <a:solidFill>
                  <a:srgbClr val="FEFEFE"/>
                </a:solidFill>
                <a:latin typeface="Calibri"/>
                <a:ea typeface="Calibri"/>
                <a:cs typeface="Calibri"/>
                <a:sym typeface="Calibri"/>
              </a:rPr>
              <a:t>The Chair shall call for discussion </a:t>
            </a:r>
            <a:r>
              <a:rPr lang="en-US" sz="1600">
                <a:solidFill>
                  <a:srgbClr val="FEFEFE"/>
                </a:solidFill>
                <a:latin typeface="Calibri"/>
                <a:ea typeface="Calibri"/>
                <a:cs typeface="Calibri"/>
                <a:sym typeface="Calibri"/>
              </a:rPr>
              <a:t>on pros and cons of interested parties who will speak on an alternative basis. Members must state their name, role and position for or against the motion before speaking and are limited to times indicated. </a:t>
            </a:r>
            <a:endParaRPr sz="1600">
              <a:solidFill>
                <a:srgbClr val="FEFEFE"/>
              </a:solidFill>
            </a:endParaRPr>
          </a:p>
        </p:txBody>
      </p:sp>
      <p:sp>
        <p:nvSpPr>
          <p:cNvPr id="442" name="Google Shape;442;p77"/>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443" name="Google Shape;443;p77"/>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78"/>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Standing Rules Amendments </a:t>
            </a:r>
            <a:r>
              <a:rPr lang="en-US" sz="1400"/>
              <a:t>(cont.d)</a:t>
            </a:r>
            <a:endParaRPr sz="1400"/>
          </a:p>
        </p:txBody>
      </p:sp>
      <p:sp>
        <p:nvSpPr>
          <p:cNvPr id="450" name="Google Shape;450;p78"/>
          <p:cNvSpPr txBox="1"/>
          <p:nvPr>
            <p:ph idx="1" type="body"/>
          </p:nvPr>
        </p:nvSpPr>
        <p:spPr>
          <a:xfrm>
            <a:off x="277925" y="1284350"/>
            <a:ext cx="11647500" cy="4969200"/>
          </a:xfrm>
          <a:prstGeom prst="rect">
            <a:avLst/>
          </a:prstGeom>
          <a:noFill/>
          <a:ln>
            <a:noFill/>
          </a:ln>
        </p:spPr>
        <p:txBody>
          <a:bodyPr anchorCtr="0" anchor="t" bIns="45700" lIns="91425" spcFirstLastPara="1" rIns="91425" wrap="square" tIns="45700">
            <a:noAutofit/>
          </a:bodyPr>
          <a:lstStyle/>
          <a:p>
            <a:pPr indent="-228600" lvl="0" marL="457200" rtl="0" algn="l">
              <a:lnSpc>
                <a:spcPct val="107916"/>
              </a:lnSpc>
              <a:spcBef>
                <a:spcPts val="0"/>
              </a:spcBef>
              <a:spcAft>
                <a:spcPts val="0"/>
              </a:spcAft>
              <a:buNone/>
            </a:pPr>
            <a:r>
              <a:rPr lang="en-US" sz="1600">
                <a:solidFill>
                  <a:srgbClr val="FEFEFE"/>
                </a:solidFill>
                <a:latin typeface="Calibri"/>
                <a:ea typeface="Calibri"/>
                <a:cs typeface="Calibri"/>
                <a:sym typeface="Calibri"/>
              </a:rPr>
              <a:t>For District Executive and District Council meetings (hence forth referred to as DEC and DC)</a:t>
            </a:r>
            <a:endParaRPr sz="1600">
              <a:solidFill>
                <a:srgbClr val="FEFEFE"/>
              </a:solidFill>
              <a:latin typeface="Calibri"/>
              <a:ea typeface="Calibri"/>
              <a:cs typeface="Calibri"/>
              <a:sym typeface="Calibri"/>
            </a:endParaRPr>
          </a:p>
          <a:p>
            <a:pPr indent="-330200" lvl="0" marL="457200" rtl="0" algn="l">
              <a:lnSpc>
                <a:spcPct val="107916"/>
              </a:lnSpc>
              <a:spcBef>
                <a:spcPts val="800"/>
              </a:spcBef>
              <a:spcAft>
                <a:spcPts val="0"/>
              </a:spcAft>
              <a:buClr>
                <a:srgbClr val="FEFEFE"/>
              </a:buClr>
              <a:buSzPts val="1600"/>
              <a:buFont typeface="Calibri"/>
              <a:buChar char="•"/>
            </a:pPr>
            <a:r>
              <a:rPr b="1" lang="en-US" sz="1600">
                <a:solidFill>
                  <a:srgbClr val="FEFEFE"/>
                </a:solidFill>
                <a:latin typeface="Calibri"/>
                <a:ea typeface="Calibri"/>
                <a:cs typeface="Calibri"/>
                <a:sym typeface="Calibri"/>
              </a:rPr>
              <a:t>Voting </a:t>
            </a:r>
            <a:r>
              <a:rPr lang="en-US" sz="1600">
                <a:solidFill>
                  <a:srgbClr val="FEFEFE"/>
                </a:solidFill>
                <a:latin typeface="Calibri"/>
                <a:ea typeface="Calibri"/>
                <a:cs typeface="Calibri"/>
                <a:sym typeface="Calibri"/>
              </a:rPr>
              <a:t>is conducted through the use of the ‘raise hand’ feature in the virtual voting platform. </a:t>
            </a:r>
            <a:br>
              <a:rPr lang="en-US" sz="1600">
                <a:solidFill>
                  <a:srgbClr val="FEFEFE"/>
                </a:solidFill>
                <a:latin typeface="Calibri"/>
                <a:ea typeface="Calibri"/>
                <a:cs typeface="Calibri"/>
                <a:sym typeface="Calibri"/>
              </a:rPr>
            </a:br>
            <a:r>
              <a:rPr lang="en-US" sz="1600">
                <a:solidFill>
                  <a:srgbClr val="FEFEFE"/>
                </a:solidFill>
                <a:latin typeface="Calibri"/>
                <a:ea typeface="Calibri"/>
                <a:cs typeface="Calibri"/>
                <a:sym typeface="Calibri"/>
              </a:rPr>
              <a:t>The chair will declare the result. The counting of the hands, if necessary, will be done by the Administration manager. Hands shall remain raised until instructed to be lowered by the chair.   The administration manager will provide the chair with a count of only the voting members in favour of and opposed to the item being voted upon. The chair will openly state the results and declare the motion carried or defeated.</a:t>
            </a:r>
            <a:endParaRPr sz="1600">
              <a:solidFill>
                <a:srgbClr val="FEFEFE"/>
              </a:solidFill>
              <a:latin typeface="Calibri"/>
              <a:ea typeface="Calibri"/>
              <a:cs typeface="Calibri"/>
              <a:sym typeface="Calibri"/>
            </a:endParaRPr>
          </a:p>
          <a:p>
            <a:pPr indent="-330200" lvl="0" marL="457200" rtl="0" algn="l">
              <a:lnSpc>
                <a:spcPct val="107916"/>
              </a:lnSpc>
              <a:spcBef>
                <a:spcPts val="0"/>
              </a:spcBef>
              <a:spcAft>
                <a:spcPts val="0"/>
              </a:spcAft>
              <a:buClr>
                <a:srgbClr val="FEFEFE"/>
              </a:buClr>
              <a:buSzPts val="1600"/>
              <a:buFont typeface="Calibri"/>
              <a:buChar char="•"/>
            </a:pPr>
            <a:r>
              <a:rPr b="1" lang="en-US" sz="1600">
                <a:solidFill>
                  <a:srgbClr val="FEFEFE"/>
                </a:solidFill>
                <a:latin typeface="Calibri"/>
                <a:ea typeface="Calibri"/>
                <a:cs typeface="Calibri"/>
                <a:sym typeface="Calibri"/>
              </a:rPr>
              <a:t>The Administration Manager shall maintain </a:t>
            </a:r>
            <a:r>
              <a:rPr lang="en-US" sz="1600">
                <a:solidFill>
                  <a:srgbClr val="FEFEFE"/>
                </a:solidFill>
                <a:latin typeface="Calibri"/>
                <a:ea typeface="Calibri"/>
                <a:cs typeface="Calibri"/>
                <a:sym typeface="Calibri"/>
              </a:rPr>
              <a:t>a set of minutes, which shall be approved by DEC/DC at the next DEC/DC meeting and posted on the district webpage.  </a:t>
            </a:r>
            <a:endParaRPr sz="1600">
              <a:solidFill>
                <a:srgbClr val="FEFEFE"/>
              </a:solidFill>
              <a:latin typeface="Calibri"/>
              <a:ea typeface="Calibri"/>
              <a:cs typeface="Calibri"/>
              <a:sym typeface="Calibri"/>
            </a:endParaRPr>
          </a:p>
          <a:p>
            <a:pPr indent="-330200" lvl="0" marL="457200" rtl="0" algn="l">
              <a:lnSpc>
                <a:spcPct val="107916"/>
              </a:lnSpc>
              <a:spcBef>
                <a:spcPts val="0"/>
              </a:spcBef>
              <a:spcAft>
                <a:spcPts val="0"/>
              </a:spcAft>
              <a:buClr>
                <a:srgbClr val="FEFEFE"/>
              </a:buClr>
              <a:buSzPts val="1600"/>
              <a:buChar char="•"/>
            </a:pPr>
            <a:r>
              <a:rPr b="1" lang="en-US" sz="1600">
                <a:solidFill>
                  <a:srgbClr val="FEFEFE"/>
                </a:solidFill>
                <a:latin typeface="Calibri"/>
                <a:ea typeface="Calibri"/>
                <a:cs typeface="Calibri"/>
                <a:sym typeface="Calibri"/>
              </a:rPr>
              <a:t>Technical requirements and malfunctions</a:t>
            </a:r>
            <a:r>
              <a:rPr lang="en-US" sz="1600">
                <a:solidFill>
                  <a:srgbClr val="FEFEFE"/>
                </a:solidFill>
                <a:latin typeface="Calibri"/>
                <a:ea typeface="Calibri"/>
                <a:cs typeface="Calibri"/>
                <a:sym typeface="Calibri"/>
              </a:rPr>
              <a:t>. Each attendee is responsible for their electronic connection; no action shall be invalidated on the grounds that the loss, or poor quality, of an attendee’s individual connection prevented him or her from participating in the meeting or training.  </a:t>
            </a:r>
            <a:endParaRPr sz="1600">
              <a:solidFill>
                <a:srgbClr val="FEFEFE"/>
              </a:solidFill>
              <a:latin typeface="Calibri"/>
              <a:ea typeface="Calibri"/>
              <a:cs typeface="Calibri"/>
              <a:sym typeface="Calibri"/>
            </a:endParaRPr>
          </a:p>
          <a:p>
            <a:pPr indent="-330200" lvl="1" marL="914400" rtl="0" algn="l">
              <a:lnSpc>
                <a:spcPct val="107916"/>
              </a:lnSpc>
              <a:spcBef>
                <a:spcPts val="800"/>
              </a:spcBef>
              <a:spcAft>
                <a:spcPts val="0"/>
              </a:spcAft>
              <a:buClr>
                <a:srgbClr val="FEFEFE"/>
              </a:buClr>
              <a:buSzPts val="1600"/>
              <a:buFont typeface="Calibri"/>
              <a:buChar char="•"/>
            </a:pPr>
            <a:r>
              <a:rPr b="1" lang="en-US" sz="1600">
                <a:solidFill>
                  <a:srgbClr val="FEFEFE"/>
                </a:solidFill>
                <a:latin typeface="Calibri"/>
                <a:ea typeface="Calibri"/>
                <a:cs typeface="Calibri"/>
                <a:sym typeface="Calibri"/>
              </a:rPr>
              <a:t>Forced disconnections</a:t>
            </a:r>
            <a:r>
              <a:rPr lang="en-US" sz="1600">
                <a:solidFill>
                  <a:srgbClr val="FEFEFE"/>
                </a:solidFill>
                <a:latin typeface="Calibri"/>
                <a:ea typeface="Calibri"/>
                <a:cs typeface="Calibri"/>
                <a:sym typeface="Calibri"/>
              </a:rPr>
              <a:t>. The chair may cause or direct the disconnection or muting of an attendee’s connection if it is causing undue interference with the meeting. At in-person meetings the chair may instruct the SAA to remove disruptive individuals who have been warned of their improper behaviour.</a:t>
            </a:r>
            <a:endParaRPr sz="1600">
              <a:solidFill>
                <a:srgbClr val="FEFEFE"/>
              </a:solidFill>
              <a:latin typeface="Calibri"/>
              <a:ea typeface="Calibri"/>
              <a:cs typeface="Calibri"/>
              <a:sym typeface="Calibri"/>
            </a:endParaRPr>
          </a:p>
          <a:p>
            <a:pPr indent="-330200" lvl="1" marL="914400" rtl="0" algn="l">
              <a:lnSpc>
                <a:spcPct val="107916"/>
              </a:lnSpc>
              <a:spcBef>
                <a:spcPts val="0"/>
              </a:spcBef>
              <a:spcAft>
                <a:spcPts val="0"/>
              </a:spcAft>
              <a:buClr>
                <a:srgbClr val="FEFEFE"/>
              </a:buClr>
              <a:buSzPts val="1600"/>
              <a:buFont typeface="Calibri"/>
              <a:buChar char="•"/>
            </a:pPr>
            <a:r>
              <a:rPr b="1" lang="en-US" sz="1600">
                <a:solidFill>
                  <a:srgbClr val="FEFEFE"/>
                </a:solidFill>
                <a:latin typeface="Calibri"/>
                <a:ea typeface="Calibri"/>
                <a:cs typeface="Calibri"/>
                <a:sym typeface="Calibri"/>
              </a:rPr>
              <a:t>Recordings. </a:t>
            </a:r>
            <a:r>
              <a:rPr lang="en-US" sz="1600">
                <a:solidFill>
                  <a:srgbClr val="FEFEFE"/>
                </a:solidFill>
                <a:latin typeface="Calibri"/>
                <a:ea typeface="Calibri"/>
                <a:cs typeface="Calibri"/>
                <a:sym typeface="Calibri"/>
              </a:rPr>
              <a:t>Attendees shall not record any session or workshop.</a:t>
            </a:r>
            <a:endParaRPr sz="1600">
              <a:solidFill>
                <a:srgbClr val="FEFEFE"/>
              </a:solidFill>
              <a:latin typeface="Calibri"/>
              <a:ea typeface="Calibri"/>
              <a:cs typeface="Calibri"/>
              <a:sym typeface="Calibri"/>
            </a:endParaRPr>
          </a:p>
        </p:txBody>
      </p:sp>
      <p:sp>
        <p:nvSpPr>
          <p:cNvPr id="451" name="Google Shape;451;p78"/>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452" name="Google Shape;452;p78"/>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79"/>
          <p:cNvSpPr txBox="1"/>
          <p:nvPr>
            <p:ph type="ctrTitle"/>
          </p:nvPr>
        </p:nvSpPr>
        <p:spPr>
          <a:xfrm>
            <a:off x="1524000" y="2866104"/>
            <a:ext cx="9144000" cy="731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Credentials Report</a:t>
            </a:r>
            <a:endParaRPr/>
          </a:p>
        </p:txBody>
      </p:sp>
      <p:sp>
        <p:nvSpPr>
          <p:cNvPr id="459" name="Google Shape;459;p79"/>
          <p:cNvSpPr txBox="1"/>
          <p:nvPr>
            <p:ph idx="1" type="subTitle"/>
          </p:nvPr>
        </p:nvSpPr>
        <p:spPr>
          <a:xfrm>
            <a:off x="1524000" y="3861274"/>
            <a:ext cx="9144000" cy="914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Angela Stoddart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80"/>
          <p:cNvSpPr txBox="1"/>
          <p:nvPr>
            <p:ph type="title"/>
          </p:nvPr>
        </p:nvSpPr>
        <p:spPr>
          <a:xfrm>
            <a:off x="277934" y="295773"/>
            <a:ext cx="11647500" cy="649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District 45 Council Credentials</a:t>
            </a:r>
            <a:endParaRPr/>
          </a:p>
        </p:txBody>
      </p:sp>
      <p:sp>
        <p:nvSpPr>
          <p:cNvPr id="466" name="Google Shape;466;p80"/>
          <p:cNvSpPr txBox="1"/>
          <p:nvPr>
            <p:ph idx="1" type="body"/>
          </p:nvPr>
        </p:nvSpPr>
        <p:spPr>
          <a:xfrm>
            <a:off x="277933" y="1520042"/>
            <a:ext cx="11647500" cy="4358100"/>
          </a:xfrm>
          <a:prstGeom prst="rect">
            <a:avLst/>
          </a:prstGeom>
          <a:noFill/>
          <a:ln>
            <a:noFill/>
          </a:ln>
        </p:spPr>
        <p:txBody>
          <a:bodyPr anchorCtr="0" anchor="t" bIns="45700" lIns="91425" spcFirstLastPara="1" rIns="91425" wrap="square" tIns="45700">
            <a:normAutofit/>
          </a:bodyPr>
          <a:lstStyle/>
          <a:p>
            <a:pPr indent="0" lvl="0" marL="177800" rtl="0" algn="l">
              <a:lnSpc>
                <a:spcPct val="200000"/>
              </a:lnSpc>
              <a:spcBef>
                <a:spcPts val="0"/>
              </a:spcBef>
              <a:spcAft>
                <a:spcPts val="0"/>
              </a:spcAft>
              <a:buClr>
                <a:schemeClr val="lt1"/>
              </a:buClr>
              <a:buSzPts val="2800"/>
              <a:buNone/>
            </a:pPr>
            <a:r>
              <a:t/>
            </a:r>
            <a:endParaRPr/>
          </a:p>
        </p:txBody>
      </p:sp>
      <p:sp>
        <p:nvSpPr>
          <p:cNvPr id="467" name="Google Shape;467;p80"/>
          <p:cNvSpPr txBox="1"/>
          <p:nvPr/>
        </p:nvSpPr>
        <p:spPr>
          <a:xfrm>
            <a:off x="575474" y="6640866"/>
            <a:ext cx="2427600" cy="2463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chemeClr val="dk1"/>
                </a:solidFill>
                <a:latin typeface="Open Sans Light"/>
                <a:ea typeface="Open Sans Light"/>
                <a:cs typeface="Open Sans Light"/>
                <a:sym typeface="Open Sans Light"/>
              </a:rPr>
              <a:t>Category or Menu Item Placeholder</a:t>
            </a:r>
            <a:endParaRPr/>
          </a:p>
        </p:txBody>
      </p:sp>
      <p:sp>
        <p:nvSpPr>
          <p:cNvPr id="468" name="Google Shape;468;p80"/>
          <p:cNvSpPr txBox="1"/>
          <p:nvPr>
            <p:ph idx="12" type="sldNum"/>
          </p:nvPr>
        </p:nvSpPr>
        <p:spPr>
          <a:xfrm>
            <a:off x="186526" y="6581891"/>
            <a:ext cx="66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b="1" i="0" lang="en-US" sz="1000" u="none" cap="none" strike="noStrike">
                <a:solidFill>
                  <a:schemeClr val="dk1"/>
                </a:solidFill>
                <a:latin typeface="Open Sans Light"/>
                <a:ea typeface="Open Sans Light"/>
                <a:cs typeface="Open Sans Light"/>
                <a:sym typeface="Open Sans Light"/>
              </a:rPr>
              <a:t>‹#›</a:t>
            </a:fld>
            <a:r>
              <a:rPr b="1" i="0" lang="en-US" sz="1000" u="none" cap="none" strike="noStrike">
                <a:solidFill>
                  <a:schemeClr val="dk1"/>
                </a:solidFill>
                <a:latin typeface="Open Sans Light"/>
                <a:ea typeface="Open Sans Light"/>
                <a:cs typeface="Open Sans Light"/>
                <a:sym typeface="Open Sans Light"/>
              </a:rPr>
              <a:t> of XX</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ntennial Theme Dark Mode">
  <a:themeElements>
    <a:clrScheme name="Centennial">
      <a:dk1>
        <a:srgbClr val="000000"/>
      </a:dk1>
      <a:lt1>
        <a:srgbClr val="FFFFFF"/>
      </a:lt1>
      <a:dk2>
        <a:srgbClr val="012939"/>
      </a:dk2>
      <a:lt2>
        <a:srgbClr val="F5F5F5"/>
      </a:lt2>
      <a:accent1>
        <a:srgbClr val="004164"/>
      </a:accent1>
      <a:accent2>
        <a:srgbClr val="D1D1D1"/>
      </a:accent2>
      <a:accent3>
        <a:srgbClr val="E6E7E4"/>
      </a:accent3>
      <a:accent4>
        <a:srgbClr val="FEFFFF"/>
      </a:accent4>
      <a:accent5>
        <a:srgbClr val="004061"/>
      </a:accent5>
      <a:accent6>
        <a:srgbClr val="004165"/>
      </a:accent6>
      <a:hlink>
        <a:srgbClr val="0248C2"/>
      </a:hlink>
      <a:folHlink>
        <a:srgbClr val="0248C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entennial Theme Light Mode">
  <a:themeElements>
    <a:clrScheme name="Centennial">
      <a:dk1>
        <a:srgbClr val="000000"/>
      </a:dk1>
      <a:lt1>
        <a:srgbClr val="FFFFFF"/>
      </a:lt1>
      <a:dk2>
        <a:srgbClr val="012939"/>
      </a:dk2>
      <a:lt2>
        <a:srgbClr val="F5F5F5"/>
      </a:lt2>
      <a:accent1>
        <a:srgbClr val="004164"/>
      </a:accent1>
      <a:accent2>
        <a:srgbClr val="D1D1D1"/>
      </a:accent2>
      <a:accent3>
        <a:srgbClr val="E6E7E4"/>
      </a:accent3>
      <a:accent4>
        <a:srgbClr val="FEFFFF"/>
      </a:accent4>
      <a:accent5>
        <a:srgbClr val="004061"/>
      </a:accent5>
      <a:accent6>
        <a:srgbClr val="004165"/>
      </a:accent6>
      <a:hlink>
        <a:srgbClr val="0248C2"/>
      </a:hlink>
      <a:folHlink>
        <a:srgbClr val="0248C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