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67" r:id="rId4"/>
    <p:sldMasterId id="2147483768" r:id="rId5"/>
    <p:sldMasterId id="2147483769" r:id="rId6"/>
    <p:sldMasterId id="2147483770"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338" r:id="rId91"/>
    <p:sldId id="339" r:id="rId92"/>
    <p:sldId id="340" r:id="rId93"/>
    <p:sldId id="341" r:id="rId94"/>
  </p:sldIdLst>
  <p:sldSz cy="6858000" cx="12192000"/>
  <p:notesSz cx="6858000" cy="9144000"/>
  <p:embeddedFontLst>
    <p:embeddedFont>
      <p:font typeface="Montserrat"/>
      <p:bold r:id="rId95"/>
      <p:boldItalic r:id="rId96"/>
    </p:embeddedFont>
    <p:embeddedFont>
      <p:font typeface="Sansita"/>
      <p:regular r:id="rId97"/>
      <p:bold r:id="rId98"/>
      <p:italic r:id="rId99"/>
      <p:boldItalic r:id="rId100"/>
    </p:embeddedFont>
    <p:embeddedFont>
      <p:font typeface="Open Sans Light"/>
      <p:regular r:id="rId101"/>
      <p:bold r:id="rId102"/>
      <p:italic r:id="rId103"/>
      <p:boldItalic r:id="rId104"/>
    </p:embeddedFont>
    <p:embeddedFont>
      <p:font typeface="Open Sans"/>
      <p:regular r:id="rId105"/>
      <p:bold r:id="rId106"/>
      <p:italic r:id="rId107"/>
      <p:boldItalic r:id="rId10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55E3FB8-C771-454D-A606-DA838EEA8DB0}">
  <a:tblStyle styleId="{355E3FB8-C771-454D-A606-DA838EEA8DB0}"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07" Type="http://schemas.openxmlformats.org/officeDocument/2006/relationships/font" Target="fonts/OpenSans-italic.fntdata"/><Relationship Id="rId106" Type="http://schemas.openxmlformats.org/officeDocument/2006/relationships/font" Target="fonts/OpenSans-bold.fntdata"/><Relationship Id="rId105" Type="http://schemas.openxmlformats.org/officeDocument/2006/relationships/font" Target="fonts/OpenSans-regular.fntdata"/><Relationship Id="rId104" Type="http://schemas.openxmlformats.org/officeDocument/2006/relationships/font" Target="fonts/OpenSansLight-boldItalic.fntdata"/><Relationship Id="rId108" Type="http://schemas.openxmlformats.org/officeDocument/2006/relationships/font" Target="fonts/OpenSans-boldItalic.fntdata"/><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103" Type="http://schemas.openxmlformats.org/officeDocument/2006/relationships/font" Target="fonts/OpenSansLight-italic.fntdata"/><Relationship Id="rId102" Type="http://schemas.openxmlformats.org/officeDocument/2006/relationships/font" Target="fonts/OpenSansLight-bold.fntdata"/><Relationship Id="rId101" Type="http://schemas.openxmlformats.org/officeDocument/2006/relationships/font" Target="fonts/OpenSansLight-regular.fntdata"/><Relationship Id="rId100" Type="http://schemas.openxmlformats.org/officeDocument/2006/relationships/font" Target="fonts/Sansita-boldItalic.fntdata"/><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95" Type="http://schemas.openxmlformats.org/officeDocument/2006/relationships/font" Target="fonts/Montserrat-bold.fntdata"/><Relationship Id="rId94" Type="http://schemas.openxmlformats.org/officeDocument/2006/relationships/slide" Target="slides/slide86.xml"/><Relationship Id="rId97" Type="http://schemas.openxmlformats.org/officeDocument/2006/relationships/font" Target="fonts/Sansita-regular.fntdata"/><Relationship Id="rId96" Type="http://schemas.openxmlformats.org/officeDocument/2006/relationships/font" Target="fonts/Montserrat-boldItalic.fntdata"/><Relationship Id="rId11" Type="http://schemas.openxmlformats.org/officeDocument/2006/relationships/slide" Target="slides/slide3.xml"/><Relationship Id="rId99" Type="http://schemas.openxmlformats.org/officeDocument/2006/relationships/font" Target="fonts/Sansita-italic.fntdata"/><Relationship Id="rId10" Type="http://schemas.openxmlformats.org/officeDocument/2006/relationships/slide" Target="slides/slide2.xml"/><Relationship Id="rId98" Type="http://schemas.openxmlformats.org/officeDocument/2006/relationships/font" Target="fonts/Sansita-bold.fntdata"/><Relationship Id="rId13" Type="http://schemas.openxmlformats.org/officeDocument/2006/relationships/slide" Target="slides/slide5.xml"/><Relationship Id="rId12" Type="http://schemas.openxmlformats.org/officeDocument/2006/relationships/slide" Target="slides/slide4.xml"/><Relationship Id="rId91" Type="http://schemas.openxmlformats.org/officeDocument/2006/relationships/slide" Target="slides/slide83.xml"/><Relationship Id="rId90" Type="http://schemas.openxmlformats.org/officeDocument/2006/relationships/slide" Target="slides/slide82.xml"/><Relationship Id="rId93" Type="http://schemas.openxmlformats.org/officeDocument/2006/relationships/slide" Target="slides/slide85.xml"/><Relationship Id="rId92" Type="http://schemas.openxmlformats.org/officeDocument/2006/relationships/slide" Target="slides/slide8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 Id="rId84" Type="http://schemas.openxmlformats.org/officeDocument/2006/relationships/slide" Target="slides/slide76.xml"/><Relationship Id="rId83" Type="http://schemas.openxmlformats.org/officeDocument/2006/relationships/slide" Target="slides/slide75.xml"/><Relationship Id="rId86" Type="http://schemas.openxmlformats.org/officeDocument/2006/relationships/slide" Target="slides/slide78.xml"/><Relationship Id="rId85" Type="http://schemas.openxmlformats.org/officeDocument/2006/relationships/slide" Target="slides/slide77.xml"/><Relationship Id="rId88" Type="http://schemas.openxmlformats.org/officeDocument/2006/relationships/slide" Target="slides/slide80.xml"/><Relationship Id="rId87" Type="http://schemas.openxmlformats.org/officeDocument/2006/relationships/slide" Target="slides/slide79.xml"/><Relationship Id="rId89" Type="http://schemas.openxmlformats.org/officeDocument/2006/relationships/slide" Target="slides/slide81.xml"/><Relationship Id="rId80" Type="http://schemas.openxmlformats.org/officeDocument/2006/relationships/slide" Target="slides/slide72.xml"/><Relationship Id="rId82" Type="http://schemas.openxmlformats.org/officeDocument/2006/relationships/slide" Target="slides/slide74.xml"/><Relationship Id="rId81" Type="http://schemas.openxmlformats.org/officeDocument/2006/relationships/slide" Target="slides/slide73.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73" Type="http://schemas.openxmlformats.org/officeDocument/2006/relationships/slide" Target="slides/slide65.xml"/><Relationship Id="rId72" Type="http://schemas.openxmlformats.org/officeDocument/2006/relationships/slide" Target="slides/slide64.xml"/><Relationship Id="rId75" Type="http://schemas.openxmlformats.org/officeDocument/2006/relationships/slide" Target="slides/slide67.xml"/><Relationship Id="rId74" Type="http://schemas.openxmlformats.org/officeDocument/2006/relationships/slide" Target="slides/slide66.xml"/><Relationship Id="rId77" Type="http://schemas.openxmlformats.org/officeDocument/2006/relationships/slide" Target="slides/slide69.xml"/><Relationship Id="rId76" Type="http://schemas.openxmlformats.org/officeDocument/2006/relationships/slide" Target="slides/slide68.xml"/><Relationship Id="rId79" Type="http://schemas.openxmlformats.org/officeDocument/2006/relationships/slide" Target="slides/slide71.xml"/><Relationship Id="rId78" Type="http://schemas.openxmlformats.org/officeDocument/2006/relationships/slide" Target="slides/slide70.xml"/><Relationship Id="rId71" Type="http://schemas.openxmlformats.org/officeDocument/2006/relationships/slide" Target="slides/slide63.xml"/><Relationship Id="rId70" Type="http://schemas.openxmlformats.org/officeDocument/2006/relationships/slide" Target="slides/slide62.xml"/><Relationship Id="rId62" Type="http://schemas.openxmlformats.org/officeDocument/2006/relationships/slide" Target="slides/slide54.xml"/><Relationship Id="rId61" Type="http://schemas.openxmlformats.org/officeDocument/2006/relationships/slide" Target="slides/slide53.xml"/><Relationship Id="rId64" Type="http://schemas.openxmlformats.org/officeDocument/2006/relationships/slide" Target="slides/slide56.xml"/><Relationship Id="rId63" Type="http://schemas.openxmlformats.org/officeDocument/2006/relationships/slide" Target="slides/slide55.xml"/><Relationship Id="rId66" Type="http://schemas.openxmlformats.org/officeDocument/2006/relationships/slide" Target="slides/slide58.xml"/><Relationship Id="rId65" Type="http://schemas.openxmlformats.org/officeDocument/2006/relationships/slide" Target="slides/slide57.xml"/><Relationship Id="rId68" Type="http://schemas.openxmlformats.org/officeDocument/2006/relationships/slide" Target="slides/slide60.xml"/><Relationship Id="rId67" Type="http://schemas.openxmlformats.org/officeDocument/2006/relationships/slide" Target="slides/slide59.xml"/><Relationship Id="rId60" Type="http://schemas.openxmlformats.org/officeDocument/2006/relationships/slide" Target="slides/slide52.xml"/><Relationship Id="rId69" Type="http://schemas.openxmlformats.org/officeDocument/2006/relationships/slide" Target="slides/slide6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55" Type="http://schemas.openxmlformats.org/officeDocument/2006/relationships/slide" Target="slides/slide47.xml"/><Relationship Id="rId54" Type="http://schemas.openxmlformats.org/officeDocument/2006/relationships/slide" Target="slides/slide46.xml"/><Relationship Id="rId57" Type="http://schemas.openxmlformats.org/officeDocument/2006/relationships/slide" Target="slides/slide49.xml"/><Relationship Id="rId56" Type="http://schemas.openxmlformats.org/officeDocument/2006/relationships/slide" Target="slides/slide48.xml"/><Relationship Id="rId59" Type="http://schemas.openxmlformats.org/officeDocument/2006/relationships/slide" Target="slides/slide51.xml"/><Relationship Id="rId58"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2f0c3c0cb99_1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5" name="Google Shape;675;g2f0c3c0cb99_1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6" name="Google Shape;676;g2f0c3c0cb99_1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2f1f8971367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5" name="Google Shape;745;g2f1f8971367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6" name="Google Shape;746;g2f1f8971367_0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2f0f2df89b8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54" name="Google Shape;754;g2f0f2df89b8_0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5" name="Google Shape;755;g2f0f2df89b8_0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2f0f2df89b8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1" name="Google Shape;761;g2f0f2df89b8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2" name="Google Shape;762;g2f0f2df89b8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g2fddba0b9f7_0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0" name="Google Shape;770;g2fddba0b9f7_0_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1" name="Google Shape;771;g2fddba0b9f7_0_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2fddba0b9f7_0_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9" name="Google Shape;779;g2fddba0b9f7_0_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0" name="Google Shape;780;g2fddba0b9f7_0_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g2fddba0b9f7_0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89" name="Google Shape;789;g2fddba0b9f7_0_3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0" name="Google Shape;790;g2fddba0b9f7_0_3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g2f0c3c0cb99_1_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96" name="Google Shape;796;g2f0c3c0cb99_1_4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7" name="Google Shape;797;g2f0c3c0cb99_1_4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g352fc15be04_0_19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3" name="Google Shape;803;g352fc15be04_0_19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g352fc15be04_0_2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5" name="Google Shape;815;g352fc15be04_0_2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g352fc15be04_0_2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7" name="Google Shape;827;g352fc15be04_0_2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352fc15be04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4" name="Google Shape;684;g352fc15be0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g352fc15be04_0_24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5" name="Google Shape;855;g352fc15be04_0_2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g352fc15be04_0_25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5" name="Google Shape;865;g352fc15be04_0_2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g352fc15be04_0_28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0" name="Google Shape;890;g352fc15be04_0_2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g352fc15be04_0_30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2" name="Google Shape;912;g352fc15be04_0_30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g352fc15be04_0_4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2" name="Google Shape;922;g352fc15be04_0_4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3" name="Google Shape;923;g352fc15be04_0_4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g352fc15be04_0_6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2" name="Google Shape;932;g352fc15be04_0_6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3" name="Google Shape;933;g352fc15be04_0_6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g352fc15be04_0_8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1" name="Google Shape;941;g352fc15be04_0_8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2" name="Google Shape;942;g352fc15be04_0_8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g2f0a41dbd8c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51" name="Google Shape;951;g2f0a41dbd8c_0_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2" name="Google Shape;952;g2f0a41dbd8c_0_1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g352fc15be04_0_3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8" name="Google Shape;958;g352fc15be04_0_3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9" name="Google Shape;959;g352fc15be04_0_3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g2fddba0b9f7_0_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7" name="Google Shape;967;g2fddba0b9f7_0_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8" name="Google Shape;968;g2fddba0b9f7_0_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2fddba0b9f7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0" name="Google Shape;690;g2fddba0b9f7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1" name="Google Shape;691;g2fddba0b9f7_0_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5" name="Shape 975"/>
        <p:cNvGrpSpPr/>
        <p:nvPr/>
      </p:nvGrpSpPr>
      <p:grpSpPr>
        <a:xfrm>
          <a:off x="0" y="0"/>
          <a:ext cx="0" cy="0"/>
          <a:chOff x="0" y="0"/>
          <a:chExt cx="0" cy="0"/>
        </a:xfrm>
      </p:grpSpPr>
      <p:sp>
        <p:nvSpPr>
          <p:cNvPr id="976" name="Google Shape;976;g2fddba0b9f7_0_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7" name="Google Shape;977;g2fddba0b9f7_0_1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8" name="Google Shape;978;g2fddba0b9f7_0_1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g2fddba0b9f7_0_1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7" name="Google Shape;987;g2fddba0b9f7_0_1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8" name="Google Shape;988;g2fddba0b9f7_0_1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4" name="Shape 994"/>
        <p:cNvGrpSpPr/>
        <p:nvPr/>
      </p:nvGrpSpPr>
      <p:grpSpPr>
        <a:xfrm>
          <a:off x="0" y="0"/>
          <a:ext cx="0" cy="0"/>
          <a:chOff x="0" y="0"/>
          <a:chExt cx="0" cy="0"/>
        </a:xfrm>
      </p:grpSpPr>
      <p:sp>
        <p:nvSpPr>
          <p:cNvPr id="995" name="Google Shape;995;g352fc15be04_0_4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6" name="Google Shape;996;g352fc15be04_0_4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7" name="Google Shape;997;g352fc15be04_0_4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3" name="Shape 1003"/>
        <p:cNvGrpSpPr/>
        <p:nvPr/>
      </p:nvGrpSpPr>
      <p:grpSpPr>
        <a:xfrm>
          <a:off x="0" y="0"/>
          <a:ext cx="0" cy="0"/>
          <a:chOff x="0" y="0"/>
          <a:chExt cx="0" cy="0"/>
        </a:xfrm>
      </p:grpSpPr>
      <p:sp>
        <p:nvSpPr>
          <p:cNvPr id="1004" name="Google Shape;1004;g352fc15be04_0_3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5" name="Google Shape;1005;g352fc15be04_0_3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6" name="Google Shape;1006;g352fc15be04_0_3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2" name="Shape 1012"/>
        <p:cNvGrpSpPr/>
        <p:nvPr/>
      </p:nvGrpSpPr>
      <p:grpSpPr>
        <a:xfrm>
          <a:off x="0" y="0"/>
          <a:ext cx="0" cy="0"/>
          <a:chOff x="0" y="0"/>
          <a:chExt cx="0" cy="0"/>
        </a:xfrm>
      </p:grpSpPr>
      <p:sp>
        <p:nvSpPr>
          <p:cNvPr id="1013" name="Google Shape;1013;g352fc15be04_0_4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4" name="Google Shape;1014;g352fc15be04_0_4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5" name="Google Shape;1015;g352fc15be04_0_4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1" name="Shape 1021"/>
        <p:cNvGrpSpPr/>
        <p:nvPr/>
      </p:nvGrpSpPr>
      <p:grpSpPr>
        <a:xfrm>
          <a:off x="0" y="0"/>
          <a:ext cx="0" cy="0"/>
          <a:chOff x="0" y="0"/>
          <a:chExt cx="0" cy="0"/>
        </a:xfrm>
      </p:grpSpPr>
      <p:sp>
        <p:nvSpPr>
          <p:cNvPr id="1022" name="Google Shape;1022;g352fc15be04_0_4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3" name="Google Shape;1023;g352fc15be04_0_4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4" name="Google Shape;1024;g352fc15be04_0_4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0" name="Shape 1030"/>
        <p:cNvGrpSpPr/>
        <p:nvPr/>
      </p:nvGrpSpPr>
      <p:grpSpPr>
        <a:xfrm>
          <a:off x="0" y="0"/>
          <a:ext cx="0" cy="0"/>
          <a:chOff x="0" y="0"/>
          <a:chExt cx="0" cy="0"/>
        </a:xfrm>
      </p:grpSpPr>
      <p:sp>
        <p:nvSpPr>
          <p:cNvPr id="1031" name="Google Shape;1031;g352fc15be04_0_4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2" name="Google Shape;1032;g352fc15be04_0_4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3" name="Google Shape;1033;g352fc15be04_0_4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9" name="Shape 1039"/>
        <p:cNvGrpSpPr/>
        <p:nvPr/>
      </p:nvGrpSpPr>
      <p:grpSpPr>
        <a:xfrm>
          <a:off x="0" y="0"/>
          <a:ext cx="0" cy="0"/>
          <a:chOff x="0" y="0"/>
          <a:chExt cx="0" cy="0"/>
        </a:xfrm>
      </p:grpSpPr>
      <p:sp>
        <p:nvSpPr>
          <p:cNvPr id="1040" name="Google Shape;1040;g352fc15be04_0_4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1" name="Google Shape;1041;g352fc15be04_0_4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2" name="Google Shape;1042;g352fc15be04_0_4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8" name="Shape 1048"/>
        <p:cNvGrpSpPr/>
        <p:nvPr/>
      </p:nvGrpSpPr>
      <p:grpSpPr>
        <a:xfrm>
          <a:off x="0" y="0"/>
          <a:ext cx="0" cy="0"/>
          <a:chOff x="0" y="0"/>
          <a:chExt cx="0" cy="0"/>
        </a:xfrm>
      </p:grpSpPr>
      <p:sp>
        <p:nvSpPr>
          <p:cNvPr id="1049" name="Google Shape;1049;g352fc15be04_0_4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0" name="Google Shape;1050;g352fc15be04_0_4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1" name="Google Shape;1051;g352fc15be04_0_4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7" name="Shape 1057"/>
        <p:cNvGrpSpPr/>
        <p:nvPr/>
      </p:nvGrpSpPr>
      <p:grpSpPr>
        <a:xfrm>
          <a:off x="0" y="0"/>
          <a:ext cx="0" cy="0"/>
          <a:chOff x="0" y="0"/>
          <a:chExt cx="0" cy="0"/>
        </a:xfrm>
      </p:grpSpPr>
      <p:sp>
        <p:nvSpPr>
          <p:cNvPr id="1058" name="Google Shape;1058;g352fc15be04_0_4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9" name="Google Shape;1059;g352fc15be04_0_4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0" name="Google Shape;1060;g352fc15be04_0_4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9" name="Google Shape;699;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0" name="Google Shape;700;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6" name="Shape 1066"/>
        <p:cNvGrpSpPr/>
        <p:nvPr/>
      </p:nvGrpSpPr>
      <p:grpSpPr>
        <a:xfrm>
          <a:off x="0" y="0"/>
          <a:ext cx="0" cy="0"/>
          <a:chOff x="0" y="0"/>
          <a:chExt cx="0" cy="0"/>
        </a:xfrm>
      </p:grpSpPr>
      <p:sp>
        <p:nvSpPr>
          <p:cNvPr id="1067" name="Google Shape;1067;g352fc15be04_0_8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8" name="Google Shape;1068;g352fc15be04_0_8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9" name="Google Shape;1069;g352fc15be04_0_8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4" name="Shape 1074"/>
        <p:cNvGrpSpPr/>
        <p:nvPr/>
      </p:nvGrpSpPr>
      <p:grpSpPr>
        <a:xfrm>
          <a:off x="0" y="0"/>
          <a:ext cx="0" cy="0"/>
          <a:chOff x="0" y="0"/>
          <a:chExt cx="0" cy="0"/>
        </a:xfrm>
      </p:grpSpPr>
      <p:sp>
        <p:nvSpPr>
          <p:cNvPr id="1075" name="Google Shape;1075;g2f1f8971367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76" name="Google Shape;1076;g2f1f8971367_0_3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7" name="Google Shape;1077;g2f1f8971367_0_3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1" name="Shape 1081"/>
        <p:cNvGrpSpPr/>
        <p:nvPr/>
      </p:nvGrpSpPr>
      <p:grpSpPr>
        <a:xfrm>
          <a:off x="0" y="0"/>
          <a:ext cx="0" cy="0"/>
          <a:chOff x="0" y="0"/>
          <a:chExt cx="0" cy="0"/>
        </a:xfrm>
      </p:grpSpPr>
      <p:sp>
        <p:nvSpPr>
          <p:cNvPr id="1082" name="Google Shape;1082;g2ffb8f5dd9a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3" name="Google Shape;1083;g2ffb8f5dd9a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4" name="Google Shape;1084;g2ffb8f5dd9a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1" name="Shape 1091"/>
        <p:cNvGrpSpPr/>
        <p:nvPr/>
      </p:nvGrpSpPr>
      <p:grpSpPr>
        <a:xfrm>
          <a:off x="0" y="0"/>
          <a:ext cx="0" cy="0"/>
          <a:chOff x="0" y="0"/>
          <a:chExt cx="0" cy="0"/>
        </a:xfrm>
      </p:grpSpPr>
      <p:sp>
        <p:nvSpPr>
          <p:cNvPr id="1092" name="Google Shape;1092;g352fc15be04_0_12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3" name="Google Shape;1093;g352fc15be04_0_12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4" name="Google Shape;1094;g352fc15be04_0_12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0" name="Shape 1100"/>
        <p:cNvGrpSpPr/>
        <p:nvPr/>
      </p:nvGrpSpPr>
      <p:grpSpPr>
        <a:xfrm>
          <a:off x="0" y="0"/>
          <a:ext cx="0" cy="0"/>
          <a:chOff x="0" y="0"/>
          <a:chExt cx="0" cy="0"/>
        </a:xfrm>
      </p:grpSpPr>
      <p:sp>
        <p:nvSpPr>
          <p:cNvPr id="1101" name="Google Shape;1101;g352fc15be04_0_127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2" name="Google Shape;1102;g352fc15be04_0_12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7" name="Shape 1117"/>
        <p:cNvGrpSpPr/>
        <p:nvPr/>
      </p:nvGrpSpPr>
      <p:grpSpPr>
        <a:xfrm>
          <a:off x="0" y="0"/>
          <a:ext cx="0" cy="0"/>
          <a:chOff x="0" y="0"/>
          <a:chExt cx="0" cy="0"/>
        </a:xfrm>
      </p:grpSpPr>
      <p:sp>
        <p:nvSpPr>
          <p:cNvPr id="1118" name="Google Shape;1118;g352fc15be04_0_129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9" name="Google Shape;1119;g352fc15be04_0_129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3" name="Shape 1133"/>
        <p:cNvGrpSpPr/>
        <p:nvPr/>
      </p:nvGrpSpPr>
      <p:grpSpPr>
        <a:xfrm>
          <a:off x="0" y="0"/>
          <a:ext cx="0" cy="0"/>
          <a:chOff x="0" y="0"/>
          <a:chExt cx="0" cy="0"/>
        </a:xfrm>
      </p:grpSpPr>
      <p:sp>
        <p:nvSpPr>
          <p:cNvPr id="1134" name="Google Shape;1134;g352fc15be04_0_130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5" name="Google Shape;1135;g352fc15be04_0_13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2" name="Shape 1152"/>
        <p:cNvGrpSpPr/>
        <p:nvPr/>
      </p:nvGrpSpPr>
      <p:grpSpPr>
        <a:xfrm>
          <a:off x="0" y="0"/>
          <a:ext cx="0" cy="0"/>
          <a:chOff x="0" y="0"/>
          <a:chExt cx="0" cy="0"/>
        </a:xfrm>
      </p:grpSpPr>
      <p:sp>
        <p:nvSpPr>
          <p:cNvPr id="1153" name="Google Shape;1153;g352fc15be04_0_13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4" name="Google Shape;1154;g352fc15be04_0_13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8" name="Shape 1168"/>
        <p:cNvGrpSpPr/>
        <p:nvPr/>
      </p:nvGrpSpPr>
      <p:grpSpPr>
        <a:xfrm>
          <a:off x="0" y="0"/>
          <a:ext cx="0" cy="0"/>
          <a:chOff x="0" y="0"/>
          <a:chExt cx="0" cy="0"/>
        </a:xfrm>
      </p:grpSpPr>
      <p:sp>
        <p:nvSpPr>
          <p:cNvPr id="1169" name="Google Shape;1169;g352fc15be04_0_13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0" name="Google Shape;1170;g352fc15be04_0_13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4" name="Shape 1184"/>
        <p:cNvGrpSpPr/>
        <p:nvPr/>
      </p:nvGrpSpPr>
      <p:grpSpPr>
        <a:xfrm>
          <a:off x="0" y="0"/>
          <a:ext cx="0" cy="0"/>
          <a:chOff x="0" y="0"/>
          <a:chExt cx="0" cy="0"/>
        </a:xfrm>
      </p:grpSpPr>
      <p:sp>
        <p:nvSpPr>
          <p:cNvPr id="1185" name="Google Shape;1185;g352fc15be04_0_135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6" name="Google Shape;1186;g352fc15be04_0_13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2fddba0b9f7_0_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6" name="Google Shape;706;g2fddba0b9f7_0_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7" name="Google Shape;707;g2fddba0b9f7_0_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1" name="Shape 1201"/>
        <p:cNvGrpSpPr/>
        <p:nvPr/>
      </p:nvGrpSpPr>
      <p:grpSpPr>
        <a:xfrm>
          <a:off x="0" y="0"/>
          <a:ext cx="0" cy="0"/>
          <a:chOff x="0" y="0"/>
          <a:chExt cx="0" cy="0"/>
        </a:xfrm>
      </p:grpSpPr>
      <p:sp>
        <p:nvSpPr>
          <p:cNvPr id="1202" name="Google Shape;1202;g352fc15be04_0_136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3" name="Google Shape;1203;g352fc15be04_0_13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7" name="Shape 1217"/>
        <p:cNvGrpSpPr/>
        <p:nvPr/>
      </p:nvGrpSpPr>
      <p:grpSpPr>
        <a:xfrm>
          <a:off x="0" y="0"/>
          <a:ext cx="0" cy="0"/>
          <a:chOff x="0" y="0"/>
          <a:chExt cx="0" cy="0"/>
        </a:xfrm>
      </p:grpSpPr>
      <p:sp>
        <p:nvSpPr>
          <p:cNvPr id="1218" name="Google Shape;1218;g352fc15be04_0_18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9" name="Google Shape;1219;g352fc15be04_0_18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0" name="Google Shape;1220;g352fc15be04_0_18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7" name="Shape 1227"/>
        <p:cNvGrpSpPr/>
        <p:nvPr/>
      </p:nvGrpSpPr>
      <p:grpSpPr>
        <a:xfrm>
          <a:off x="0" y="0"/>
          <a:ext cx="0" cy="0"/>
          <a:chOff x="0" y="0"/>
          <a:chExt cx="0" cy="0"/>
        </a:xfrm>
      </p:grpSpPr>
      <p:sp>
        <p:nvSpPr>
          <p:cNvPr id="1228" name="Google Shape;1228;g352fc15be04_0_24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29" name="Google Shape;1229;g352fc15be04_0_248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0" name="Google Shape;1230;g352fc15be04_0_248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4" name="Shape 1234"/>
        <p:cNvGrpSpPr/>
        <p:nvPr/>
      </p:nvGrpSpPr>
      <p:grpSpPr>
        <a:xfrm>
          <a:off x="0" y="0"/>
          <a:ext cx="0" cy="0"/>
          <a:chOff x="0" y="0"/>
          <a:chExt cx="0" cy="0"/>
        </a:xfrm>
      </p:grpSpPr>
      <p:sp>
        <p:nvSpPr>
          <p:cNvPr id="1235" name="Google Shape;1235;g352fc15be04_0_24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6" name="Google Shape;1236;g352fc15be04_0_24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37" name="Google Shape;1237;g352fc15be04_0_24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1" name="Shape 1241"/>
        <p:cNvGrpSpPr/>
        <p:nvPr/>
      </p:nvGrpSpPr>
      <p:grpSpPr>
        <a:xfrm>
          <a:off x="0" y="0"/>
          <a:ext cx="0" cy="0"/>
          <a:chOff x="0" y="0"/>
          <a:chExt cx="0" cy="0"/>
        </a:xfrm>
      </p:grpSpPr>
      <p:sp>
        <p:nvSpPr>
          <p:cNvPr id="1242" name="Google Shape;1242;g352fc15be04_0_33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3" name="Google Shape;1243;g352fc15be04_0_33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4" name="Google Shape;1244;g352fc15be04_0_33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0" name="Shape 1250"/>
        <p:cNvGrpSpPr/>
        <p:nvPr/>
      </p:nvGrpSpPr>
      <p:grpSpPr>
        <a:xfrm>
          <a:off x="0" y="0"/>
          <a:ext cx="0" cy="0"/>
          <a:chOff x="0" y="0"/>
          <a:chExt cx="0" cy="0"/>
        </a:xfrm>
      </p:grpSpPr>
      <p:sp>
        <p:nvSpPr>
          <p:cNvPr id="1251" name="Google Shape;1251;g352fc15be04_0_33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2" name="Google Shape;1252;g352fc15be04_0_33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3" name="Google Shape;1253;g352fc15be04_0_33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9" name="Shape 1259"/>
        <p:cNvGrpSpPr/>
        <p:nvPr/>
      </p:nvGrpSpPr>
      <p:grpSpPr>
        <a:xfrm>
          <a:off x="0" y="0"/>
          <a:ext cx="0" cy="0"/>
          <a:chOff x="0" y="0"/>
          <a:chExt cx="0" cy="0"/>
        </a:xfrm>
      </p:grpSpPr>
      <p:sp>
        <p:nvSpPr>
          <p:cNvPr id="1260" name="Google Shape;1260;g352fc15be04_0_34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1" name="Google Shape;1261;g352fc15be04_0_34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2" name="Google Shape;1262;g352fc15be04_0_34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8" name="Shape 1268"/>
        <p:cNvGrpSpPr/>
        <p:nvPr/>
      </p:nvGrpSpPr>
      <p:grpSpPr>
        <a:xfrm>
          <a:off x="0" y="0"/>
          <a:ext cx="0" cy="0"/>
          <a:chOff x="0" y="0"/>
          <a:chExt cx="0" cy="0"/>
        </a:xfrm>
      </p:grpSpPr>
      <p:sp>
        <p:nvSpPr>
          <p:cNvPr id="1269" name="Google Shape;1269;g352fc15be04_0_25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70" name="Google Shape;1270;g352fc15be04_0_25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1" name="Google Shape;1271;g352fc15be04_0_252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5" name="Shape 1275"/>
        <p:cNvGrpSpPr/>
        <p:nvPr/>
      </p:nvGrpSpPr>
      <p:grpSpPr>
        <a:xfrm>
          <a:off x="0" y="0"/>
          <a:ext cx="0" cy="0"/>
          <a:chOff x="0" y="0"/>
          <a:chExt cx="0" cy="0"/>
        </a:xfrm>
      </p:grpSpPr>
      <p:sp>
        <p:nvSpPr>
          <p:cNvPr id="1276" name="Google Shape;1276;g352fc15be04_0_34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7" name="Google Shape;1277;g352fc15be04_0_34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8" name="Google Shape;1278;g352fc15be04_0_34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5" name="Shape 1285"/>
        <p:cNvGrpSpPr/>
        <p:nvPr/>
      </p:nvGrpSpPr>
      <p:grpSpPr>
        <a:xfrm>
          <a:off x="0" y="0"/>
          <a:ext cx="0" cy="0"/>
          <a:chOff x="0" y="0"/>
          <a:chExt cx="0" cy="0"/>
        </a:xfrm>
      </p:grpSpPr>
      <p:sp>
        <p:nvSpPr>
          <p:cNvPr id="1286" name="Google Shape;1286;g352fc15be04_0_34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7" name="Google Shape;1287;g352fc15be04_0_34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8" name="Google Shape;1288;g352fc15be04_0_34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2fddba0b9f7_0_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3" name="Google Shape;713;g2fddba0b9f7_0_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4" name="Google Shape;714;g2fddba0b9f7_0_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4" name="Shape 1294"/>
        <p:cNvGrpSpPr/>
        <p:nvPr/>
      </p:nvGrpSpPr>
      <p:grpSpPr>
        <a:xfrm>
          <a:off x="0" y="0"/>
          <a:ext cx="0" cy="0"/>
          <a:chOff x="0" y="0"/>
          <a:chExt cx="0" cy="0"/>
        </a:xfrm>
      </p:grpSpPr>
      <p:sp>
        <p:nvSpPr>
          <p:cNvPr id="1295" name="Google Shape;1295;g352fc15be04_0_34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6" name="Google Shape;1296;g352fc15be04_0_34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7" name="Google Shape;1297;g352fc15be04_0_34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3" name="Shape 1303"/>
        <p:cNvGrpSpPr/>
        <p:nvPr/>
      </p:nvGrpSpPr>
      <p:grpSpPr>
        <a:xfrm>
          <a:off x="0" y="0"/>
          <a:ext cx="0" cy="0"/>
          <a:chOff x="0" y="0"/>
          <a:chExt cx="0" cy="0"/>
        </a:xfrm>
      </p:grpSpPr>
      <p:sp>
        <p:nvSpPr>
          <p:cNvPr id="1304" name="Google Shape;1304;g352fc15be04_0_34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5" name="Google Shape;1305;g352fc15be04_0_34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6" name="Google Shape;1306;g352fc15be04_0_34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2" name="Shape 1312"/>
        <p:cNvGrpSpPr/>
        <p:nvPr/>
      </p:nvGrpSpPr>
      <p:grpSpPr>
        <a:xfrm>
          <a:off x="0" y="0"/>
          <a:ext cx="0" cy="0"/>
          <a:chOff x="0" y="0"/>
          <a:chExt cx="0" cy="0"/>
        </a:xfrm>
      </p:grpSpPr>
      <p:sp>
        <p:nvSpPr>
          <p:cNvPr id="1313" name="Google Shape;1313;g352fc15be04_0_25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14" name="Google Shape;1314;g352fc15be04_0_256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5" name="Google Shape;1315;g352fc15be04_0_256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9" name="Shape 1319"/>
        <p:cNvGrpSpPr/>
        <p:nvPr/>
      </p:nvGrpSpPr>
      <p:grpSpPr>
        <a:xfrm>
          <a:off x="0" y="0"/>
          <a:ext cx="0" cy="0"/>
          <a:chOff x="0" y="0"/>
          <a:chExt cx="0" cy="0"/>
        </a:xfrm>
      </p:grpSpPr>
      <p:sp>
        <p:nvSpPr>
          <p:cNvPr id="1320" name="Google Shape;1320;g352fc15be04_0_34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1" name="Google Shape;1321;g352fc15be04_0_34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2" name="Google Shape;1322;g352fc15be04_0_34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8" name="Shape 1328"/>
        <p:cNvGrpSpPr/>
        <p:nvPr/>
      </p:nvGrpSpPr>
      <p:grpSpPr>
        <a:xfrm>
          <a:off x="0" y="0"/>
          <a:ext cx="0" cy="0"/>
          <a:chOff x="0" y="0"/>
          <a:chExt cx="0" cy="0"/>
        </a:xfrm>
      </p:grpSpPr>
      <p:sp>
        <p:nvSpPr>
          <p:cNvPr id="1329" name="Google Shape;1329;g352fc15be04_0_34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0" name="Google Shape;1330;g352fc15be04_0_34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1" name="Google Shape;1331;g352fc15be04_0_34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7" name="Shape 1337"/>
        <p:cNvGrpSpPr/>
        <p:nvPr/>
      </p:nvGrpSpPr>
      <p:grpSpPr>
        <a:xfrm>
          <a:off x="0" y="0"/>
          <a:ext cx="0" cy="0"/>
          <a:chOff x="0" y="0"/>
          <a:chExt cx="0" cy="0"/>
        </a:xfrm>
      </p:grpSpPr>
      <p:sp>
        <p:nvSpPr>
          <p:cNvPr id="1338" name="Google Shape;1338;g352fc15be04_0_25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39" name="Google Shape;1339;g352fc15be04_0_258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0" name="Google Shape;1340;g352fc15be04_0_258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4" name="Shape 1344"/>
        <p:cNvGrpSpPr/>
        <p:nvPr/>
      </p:nvGrpSpPr>
      <p:grpSpPr>
        <a:xfrm>
          <a:off x="0" y="0"/>
          <a:ext cx="0" cy="0"/>
          <a:chOff x="0" y="0"/>
          <a:chExt cx="0" cy="0"/>
        </a:xfrm>
      </p:grpSpPr>
      <p:sp>
        <p:nvSpPr>
          <p:cNvPr id="1345" name="Google Shape;1345;g352fc15be04_0_34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6" name="Google Shape;1346;g352fc15be04_0_34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7" name="Google Shape;1347;g352fc15be04_0_34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3" name="Shape 1353"/>
        <p:cNvGrpSpPr/>
        <p:nvPr/>
      </p:nvGrpSpPr>
      <p:grpSpPr>
        <a:xfrm>
          <a:off x="0" y="0"/>
          <a:ext cx="0" cy="0"/>
          <a:chOff x="0" y="0"/>
          <a:chExt cx="0" cy="0"/>
        </a:xfrm>
      </p:grpSpPr>
      <p:sp>
        <p:nvSpPr>
          <p:cNvPr id="1354" name="Google Shape;1354;g352fc15be04_0_34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5" name="Google Shape;1355;g352fc15be04_0_34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6" name="Google Shape;1356;g352fc15be04_0_34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2" name="Shape 1362"/>
        <p:cNvGrpSpPr/>
        <p:nvPr/>
      </p:nvGrpSpPr>
      <p:grpSpPr>
        <a:xfrm>
          <a:off x="0" y="0"/>
          <a:ext cx="0" cy="0"/>
          <a:chOff x="0" y="0"/>
          <a:chExt cx="0" cy="0"/>
        </a:xfrm>
      </p:grpSpPr>
      <p:sp>
        <p:nvSpPr>
          <p:cNvPr id="1363" name="Google Shape;1363;g352fc15be04_0_34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4" name="Google Shape;1364;g352fc15be04_0_34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5" name="Google Shape;1365;g352fc15be04_0_34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1" name="Shape 1371"/>
        <p:cNvGrpSpPr/>
        <p:nvPr/>
      </p:nvGrpSpPr>
      <p:grpSpPr>
        <a:xfrm>
          <a:off x="0" y="0"/>
          <a:ext cx="0" cy="0"/>
          <a:chOff x="0" y="0"/>
          <a:chExt cx="0" cy="0"/>
        </a:xfrm>
      </p:grpSpPr>
      <p:sp>
        <p:nvSpPr>
          <p:cNvPr id="1372" name="Google Shape;1372;g352fc15be04_0_26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73" name="Google Shape;1373;g352fc15be04_0_26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4" name="Google Shape;1374;g352fc15be04_0_261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0" name="Google Shape;720;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1" name="Google Shape;721;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8" name="Shape 1378"/>
        <p:cNvGrpSpPr/>
        <p:nvPr/>
      </p:nvGrpSpPr>
      <p:grpSpPr>
        <a:xfrm>
          <a:off x="0" y="0"/>
          <a:ext cx="0" cy="0"/>
          <a:chOff x="0" y="0"/>
          <a:chExt cx="0" cy="0"/>
        </a:xfrm>
      </p:grpSpPr>
      <p:sp>
        <p:nvSpPr>
          <p:cNvPr id="1379" name="Google Shape;1379;g352fc15be04_0_34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0" name="Google Shape;1380;g352fc15be04_0_34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1" name="Google Shape;1381;g352fc15be04_0_34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7" name="Shape 1387"/>
        <p:cNvGrpSpPr/>
        <p:nvPr/>
      </p:nvGrpSpPr>
      <p:grpSpPr>
        <a:xfrm>
          <a:off x="0" y="0"/>
          <a:ext cx="0" cy="0"/>
          <a:chOff x="0" y="0"/>
          <a:chExt cx="0" cy="0"/>
        </a:xfrm>
      </p:grpSpPr>
      <p:sp>
        <p:nvSpPr>
          <p:cNvPr id="1388" name="Google Shape;1388;g352fc15be04_0_26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89" name="Google Shape;1389;g352fc15be04_0_262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0" name="Google Shape;1390;g352fc15be04_0_262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4" name="Shape 1394"/>
        <p:cNvGrpSpPr/>
        <p:nvPr/>
      </p:nvGrpSpPr>
      <p:grpSpPr>
        <a:xfrm>
          <a:off x="0" y="0"/>
          <a:ext cx="0" cy="0"/>
          <a:chOff x="0" y="0"/>
          <a:chExt cx="0" cy="0"/>
        </a:xfrm>
      </p:grpSpPr>
      <p:sp>
        <p:nvSpPr>
          <p:cNvPr id="1395" name="Google Shape;1395;g352fc15be04_0_34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6" name="Google Shape;1396;g352fc15be04_0_34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7" name="Google Shape;1397;g352fc15be04_0_34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3" name="Shape 1403"/>
        <p:cNvGrpSpPr/>
        <p:nvPr/>
      </p:nvGrpSpPr>
      <p:grpSpPr>
        <a:xfrm>
          <a:off x="0" y="0"/>
          <a:ext cx="0" cy="0"/>
          <a:chOff x="0" y="0"/>
          <a:chExt cx="0" cy="0"/>
        </a:xfrm>
      </p:grpSpPr>
      <p:sp>
        <p:nvSpPr>
          <p:cNvPr id="1404" name="Google Shape;1404;g352fc15be04_0_34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5" name="Google Shape;1405;g352fc15be04_0_34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6" name="Google Shape;1406;g352fc15be04_0_34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4" name="Shape 1414"/>
        <p:cNvGrpSpPr/>
        <p:nvPr/>
      </p:nvGrpSpPr>
      <p:grpSpPr>
        <a:xfrm>
          <a:off x="0" y="0"/>
          <a:ext cx="0" cy="0"/>
          <a:chOff x="0" y="0"/>
          <a:chExt cx="0" cy="0"/>
        </a:xfrm>
      </p:grpSpPr>
      <p:sp>
        <p:nvSpPr>
          <p:cNvPr id="1415" name="Google Shape;1415;g352fc15be04_0_26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16" name="Google Shape;1416;g352fc15be04_0_265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7" name="Google Shape;1417;g352fc15be04_0_265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1" name="Shape 1421"/>
        <p:cNvGrpSpPr/>
        <p:nvPr/>
      </p:nvGrpSpPr>
      <p:grpSpPr>
        <a:xfrm>
          <a:off x="0" y="0"/>
          <a:ext cx="0" cy="0"/>
          <a:chOff x="0" y="0"/>
          <a:chExt cx="0" cy="0"/>
        </a:xfrm>
      </p:grpSpPr>
      <p:sp>
        <p:nvSpPr>
          <p:cNvPr id="1422" name="Google Shape;1422;g352fc15be04_0_35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3" name="Google Shape;1423;g352fc15be04_0_35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4" name="Google Shape;1424;g352fc15be04_0_35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0" name="Shape 1430"/>
        <p:cNvGrpSpPr/>
        <p:nvPr/>
      </p:nvGrpSpPr>
      <p:grpSpPr>
        <a:xfrm>
          <a:off x="0" y="0"/>
          <a:ext cx="0" cy="0"/>
          <a:chOff x="0" y="0"/>
          <a:chExt cx="0" cy="0"/>
        </a:xfrm>
      </p:grpSpPr>
      <p:sp>
        <p:nvSpPr>
          <p:cNvPr id="1431" name="Google Shape;1431;g352fc15be04_0_26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32" name="Google Shape;1432;g352fc15be04_0_266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3" name="Google Shape;1433;g352fc15be04_0_266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7" name="Shape 1437"/>
        <p:cNvGrpSpPr/>
        <p:nvPr/>
      </p:nvGrpSpPr>
      <p:grpSpPr>
        <a:xfrm>
          <a:off x="0" y="0"/>
          <a:ext cx="0" cy="0"/>
          <a:chOff x="0" y="0"/>
          <a:chExt cx="0" cy="0"/>
        </a:xfrm>
      </p:grpSpPr>
      <p:sp>
        <p:nvSpPr>
          <p:cNvPr id="1438" name="Google Shape;1438;g352fc15be04_0_35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9" name="Google Shape;1439;g352fc15be04_0_35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0" name="Google Shape;1440;g352fc15be04_0_35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6" name="Shape 1446"/>
        <p:cNvGrpSpPr/>
        <p:nvPr/>
      </p:nvGrpSpPr>
      <p:grpSpPr>
        <a:xfrm>
          <a:off x="0" y="0"/>
          <a:ext cx="0" cy="0"/>
          <a:chOff x="0" y="0"/>
          <a:chExt cx="0" cy="0"/>
        </a:xfrm>
      </p:grpSpPr>
      <p:sp>
        <p:nvSpPr>
          <p:cNvPr id="1447" name="Google Shape;1447;g352fc15be04_0_26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48" name="Google Shape;1448;g352fc15be04_0_268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9" name="Google Shape;1449;g352fc15be04_0_268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3" name="Shape 1453"/>
        <p:cNvGrpSpPr/>
        <p:nvPr/>
      </p:nvGrpSpPr>
      <p:grpSpPr>
        <a:xfrm>
          <a:off x="0" y="0"/>
          <a:ext cx="0" cy="0"/>
          <a:chOff x="0" y="0"/>
          <a:chExt cx="0" cy="0"/>
        </a:xfrm>
      </p:grpSpPr>
      <p:sp>
        <p:nvSpPr>
          <p:cNvPr id="1454" name="Google Shape;1454;g352fc15be04_0_35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5" name="Google Shape;1455;g352fc15be04_0_35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6" name="Google Shape;1456;g352fc15be04_0_35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g2f1f8971367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29" name="Google Shape;729;g2f1f8971367_0_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0" name="Google Shape;730;g2f1f8971367_0_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2" name="Shape 1462"/>
        <p:cNvGrpSpPr/>
        <p:nvPr/>
      </p:nvGrpSpPr>
      <p:grpSpPr>
        <a:xfrm>
          <a:off x="0" y="0"/>
          <a:ext cx="0" cy="0"/>
          <a:chOff x="0" y="0"/>
          <a:chExt cx="0" cy="0"/>
        </a:xfrm>
      </p:grpSpPr>
      <p:sp>
        <p:nvSpPr>
          <p:cNvPr id="1463" name="Google Shape;1463;g352fc15be04_0_35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4" name="Google Shape;1464;g352fc15be04_0_35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5" name="Google Shape;1465;g352fc15be04_0_35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2" name="Shape 1472"/>
        <p:cNvGrpSpPr/>
        <p:nvPr/>
      </p:nvGrpSpPr>
      <p:grpSpPr>
        <a:xfrm>
          <a:off x="0" y="0"/>
          <a:ext cx="0" cy="0"/>
          <a:chOff x="0" y="0"/>
          <a:chExt cx="0" cy="0"/>
        </a:xfrm>
      </p:grpSpPr>
      <p:sp>
        <p:nvSpPr>
          <p:cNvPr id="1473" name="Google Shape;1473;g352fc15be04_0_27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74" name="Google Shape;1474;g352fc15be04_0_270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5" name="Google Shape;1475;g352fc15be04_0_270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9" name="Shape 1479"/>
        <p:cNvGrpSpPr/>
        <p:nvPr/>
      </p:nvGrpSpPr>
      <p:grpSpPr>
        <a:xfrm>
          <a:off x="0" y="0"/>
          <a:ext cx="0" cy="0"/>
          <a:chOff x="0" y="0"/>
          <a:chExt cx="0" cy="0"/>
        </a:xfrm>
      </p:grpSpPr>
      <p:sp>
        <p:nvSpPr>
          <p:cNvPr id="1480" name="Google Shape;1480;g352fc15be04_0_27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81" name="Google Shape;1481;g352fc15be04_0_27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2" name="Google Shape;1482;g352fc15be04_0_271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6" name="Shape 1486"/>
        <p:cNvGrpSpPr/>
        <p:nvPr/>
      </p:nvGrpSpPr>
      <p:grpSpPr>
        <a:xfrm>
          <a:off x="0" y="0"/>
          <a:ext cx="0" cy="0"/>
          <a:chOff x="0" y="0"/>
          <a:chExt cx="0" cy="0"/>
        </a:xfrm>
      </p:grpSpPr>
      <p:sp>
        <p:nvSpPr>
          <p:cNvPr id="1487" name="Google Shape;1487;g352fc15be04_0_27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88" name="Google Shape;1488;g352fc15be04_0_27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9" name="Google Shape;1489;g352fc15be04_0_271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3" name="Shape 1493"/>
        <p:cNvGrpSpPr/>
        <p:nvPr/>
      </p:nvGrpSpPr>
      <p:grpSpPr>
        <a:xfrm>
          <a:off x="0" y="0"/>
          <a:ext cx="0" cy="0"/>
          <a:chOff x="0" y="0"/>
          <a:chExt cx="0" cy="0"/>
        </a:xfrm>
      </p:grpSpPr>
      <p:sp>
        <p:nvSpPr>
          <p:cNvPr id="1494" name="Google Shape;1494;g352fc15be04_0_35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5" name="Google Shape;1495;g352fc15be04_0_35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6" name="Google Shape;1496;g352fc15be04_0_35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3" name="Shape 1503"/>
        <p:cNvGrpSpPr/>
        <p:nvPr/>
      </p:nvGrpSpPr>
      <p:grpSpPr>
        <a:xfrm>
          <a:off x="0" y="0"/>
          <a:ext cx="0" cy="0"/>
          <a:chOff x="0" y="0"/>
          <a:chExt cx="0" cy="0"/>
        </a:xfrm>
      </p:grpSpPr>
      <p:sp>
        <p:nvSpPr>
          <p:cNvPr id="1504" name="Google Shape;1504;g352fc15be04_0_35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5" name="Google Shape;1505;g352fc15be04_0_35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6" name="Google Shape;1506;g352fc15be04_0_35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3" name="Shape 1513"/>
        <p:cNvGrpSpPr/>
        <p:nvPr/>
      </p:nvGrpSpPr>
      <p:grpSpPr>
        <a:xfrm>
          <a:off x="0" y="0"/>
          <a:ext cx="0" cy="0"/>
          <a:chOff x="0" y="0"/>
          <a:chExt cx="0" cy="0"/>
        </a:xfrm>
      </p:grpSpPr>
      <p:sp>
        <p:nvSpPr>
          <p:cNvPr id="1514" name="Google Shape;1514;g352fc15be04_0_27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5" name="Google Shape;1515;g352fc15be04_0_27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6" name="Google Shape;1516;g352fc15be04_0_27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2f1f8971367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6" name="Google Shape;736;g2f1f8971367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7" name="Google Shape;737;g2f1f8971367_0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5.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0.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6.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2.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7.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lank Slide" showMasterSp="0">
  <p:cSld name="Divider Blank Slide">
    <p:bg>
      <p:bgPr>
        <a:blipFill>
          <a:blip r:embed="rId2">
            <a:alphaModFix/>
          </a:blip>
          <a:stretch>
            <a:fillRect/>
          </a:stretch>
        </a:blipFill>
      </p:bgPr>
    </p:bg>
    <p:spTree>
      <p:nvGrpSpPr>
        <p:cNvPr id="15" name="Shape 15"/>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Photo Slide">
  <p:cSld name="Title Text and Photo Slide">
    <p:spTree>
      <p:nvGrpSpPr>
        <p:cNvPr id="61" name="Shape 61"/>
        <p:cNvGrpSpPr/>
        <p:nvPr/>
      </p:nvGrpSpPr>
      <p:grpSpPr>
        <a:xfrm>
          <a:off x="0" y="0"/>
          <a:ext cx="0" cy="0"/>
          <a:chOff x="0" y="0"/>
          <a:chExt cx="0" cy="0"/>
        </a:xfrm>
      </p:grpSpPr>
      <p:sp>
        <p:nvSpPr>
          <p:cNvPr id="62" name="Google Shape;62;p11"/>
          <p:cNvSpPr txBox="1"/>
          <p:nvPr>
            <p:ph type="title"/>
          </p:nvPr>
        </p:nvSpPr>
        <p:spPr>
          <a:xfrm>
            <a:off x="277934" y="295773"/>
            <a:ext cx="5498276"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1"/>
          <p:cNvSpPr txBox="1"/>
          <p:nvPr>
            <p:ph idx="1" type="body"/>
          </p:nvPr>
        </p:nvSpPr>
        <p:spPr>
          <a:xfrm>
            <a:off x="277934" y="1535080"/>
            <a:ext cx="5498276" cy="433231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800"/>
              <a:buNone/>
              <a:defRPr sz="28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4" name="Google Shape;64;p11"/>
          <p:cNvSpPr/>
          <p:nvPr>
            <p:ph idx="2" type="pic"/>
          </p:nvPr>
        </p:nvSpPr>
        <p:spPr>
          <a:xfrm>
            <a:off x="6096000" y="0"/>
            <a:ext cx="6099048" cy="6211229"/>
          </a:xfrm>
          <a:prstGeom prst="rect">
            <a:avLst/>
          </a:prstGeom>
          <a:noFill/>
          <a:ln>
            <a:noFill/>
          </a:ln>
        </p:spPr>
      </p:sp>
      <p:sp>
        <p:nvSpPr>
          <p:cNvPr id="65" name="Google Shape;65;p11"/>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lt1"/>
                </a:solidFill>
                <a:latin typeface="Open Sans Light"/>
                <a:ea typeface="Open Sans Light"/>
                <a:cs typeface="Open Sans Light"/>
                <a:sym typeface="Open Sans Light"/>
              </a:defRPr>
            </a:lvl1pPr>
            <a:lvl2pPr indent="0" lvl="1" marL="0" algn="l">
              <a:spcBef>
                <a:spcPts val="0"/>
              </a:spcBef>
              <a:buNone/>
              <a:defRPr b="1" i="0" sz="1000">
                <a:solidFill>
                  <a:schemeClr val="lt1"/>
                </a:solidFill>
                <a:latin typeface="Open Sans Light"/>
                <a:ea typeface="Open Sans Light"/>
                <a:cs typeface="Open Sans Light"/>
                <a:sym typeface="Open Sans Light"/>
              </a:defRPr>
            </a:lvl2pPr>
            <a:lvl3pPr indent="0" lvl="2" marL="0" algn="l">
              <a:spcBef>
                <a:spcPts val="0"/>
              </a:spcBef>
              <a:buNone/>
              <a:defRPr b="1" i="0" sz="1000">
                <a:solidFill>
                  <a:schemeClr val="lt1"/>
                </a:solidFill>
                <a:latin typeface="Open Sans Light"/>
                <a:ea typeface="Open Sans Light"/>
                <a:cs typeface="Open Sans Light"/>
                <a:sym typeface="Open Sans Light"/>
              </a:defRPr>
            </a:lvl3pPr>
            <a:lvl4pPr indent="0" lvl="3" marL="0" algn="l">
              <a:spcBef>
                <a:spcPts val="0"/>
              </a:spcBef>
              <a:buNone/>
              <a:defRPr b="1" i="0" sz="1000">
                <a:solidFill>
                  <a:schemeClr val="lt1"/>
                </a:solidFill>
                <a:latin typeface="Open Sans Light"/>
                <a:ea typeface="Open Sans Light"/>
                <a:cs typeface="Open Sans Light"/>
                <a:sym typeface="Open Sans Light"/>
              </a:defRPr>
            </a:lvl4pPr>
            <a:lvl5pPr indent="0" lvl="4" marL="0" algn="l">
              <a:spcBef>
                <a:spcPts val="0"/>
              </a:spcBef>
              <a:buNone/>
              <a:defRPr b="1" i="0" sz="1000">
                <a:solidFill>
                  <a:schemeClr val="lt1"/>
                </a:solidFill>
                <a:latin typeface="Open Sans Light"/>
                <a:ea typeface="Open Sans Light"/>
                <a:cs typeface="Open Sans Light"/>
                <a:sym typeface="Open Sans Light"/>
              </a:defRPr>
            </a:lvl5pPr>
            <a:lvl6pPr indent="0" lvl="5" marL="0" algn="l">
              <a:spcBef>
                <a:spcPts val="0"/>
              </a:spcBef>
              <a:buNone/>
              <a:defRPr b="1" i="0" sz="1000">
                <a:solidFill>
                  <a:schemeClr val="lt1"/>
                </a:solidFill>
                <a:latin typeface="Open Sans Light"/>
                <a:ea typeface="Open Sans Light"/>
                <a:cs typeface="Open Sans Light"/>
                <a:sym typeface="Open Sans Light"/>
              </a:defRPr>
            </a:lvl6pPr>
            <a:lvl7pPr indent="0" lvl="6" marL="0" algn="l">
              <a:spcBef>
                <a:spcPts val="0"/>
              </a:spcBef>
              <a:buNone/>
              <a:defRPr b="1" i="0" sz="1000">
                <a:solidFill>
                  <a:schemeClr val="lt1"/>
                </a:solidFill>
                <a:latin typeface="Open Sans Light"/>
                <a:ea typeface="Open Sans Light"/>
                <a:cs typeface="Open Sans Light"/>
                <a:sym typeface="Open Sans Light"/>
              </a:defRPr>
            </a:lvl7pPr>
            <a:lvl8pPr indent="0" lvl="7" marL="0" algn="l">
              <a:spcBef>
                <a:spcPts val="0"/>
              </a:spcBef>
              <a:buNone/>
              <a:defRPr b="1" i="0" sz="1000">
                <a:solidFill>
                  <a:schemeClr val="lt1"/>
                </a:solidFill>
                <a:latin typeface="Open Sans Light"/>
                <a:ea typeface="Open Sans Light"/>
                <a:cs typeface="Open Sans Light"/>
                <a:sym typeface="Open Sans Light"/>
              </a:defRPr>
            </a:lvl8pPr>
            <a:lvl9pPr indent="0" lvl="8" marL="0" algn="l">
              <a:spcBef>
                <a:spcPts val="0"/>
              </a:spcBef>
              <a:buNone/>
              <a:defRPr b="1" i="0" sz="1000">
                <a:solidFill>
                  <a:schemeClr val="lt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Comparison" type="twoTxTwoObj">
  <p:cSld name="TWO_OBJECTS_WITH_TEXT">
    <p:spTree>
      <p:nvGrpSpPr>
        <p:cNvPr id="559" name="Shape 559"/>
        <p:cNvGrpSpPr/>
        <p:nvPr/>
      </p:nvGrpSpPr>
      <p:grpSpPr>
        <a:xfrm>
          <a:off x="0" y="0"/>
          <a:ext cx="0" cy="0"/>
          <a:chOff x="0" y="0"/>
          <a:chExt cx="0" cy="0"/>
        </a:xfrm>
      </p:grpSpPr>
      <p:sp>
        <p:nvSpPr>
          <p:cNvPr id="560" name="Google Shape;560;p104"/>
          <p:cNvSpPr txBox="1"/>
          <p:nvPr>
            <p:ph type="title"/>
          </p:nvPr>
        </p:nvSpPr>
        <p:spPr>
          <a:xfrm>
            <a:off x="277934" y="293875"/>
            <a:ext cx="11647500" cy="649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1" name="Google Shape;561;p104"/>
          <p:cNvSpPr txBox="1"/>
          <p:nvPr>
            <p:ph idx="1" type="body"/>
          </p:nvPr>
        </p:nvSpPr>
        <p:spPr>
          <a:xfrm>
            <a:off x="277934" y="1222717"/>
            <a:ext cx="56418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000"/>
              <a:buNone/>
              <a:defRPr b="1" sz="30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562" name="Google Shape;562;p104"/>
          <p:cNvSpPr txBox="1"/>
          <p:nvPr>
            <p:ph idx="2" type="body"/>
          </p:nvPr>
        </p:nvSpPr>
        <p:spPr>
          <a:xfrm>
            <a:off x="277934" y="2046628"/>
            <a:ext cx="5641800" cy="38208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563" name="Google Shape;563;p104"/>
          <p:cNvSpPr txBox="1"/>
          <p:nvPr>
            <p:ph idx="3" type="body"/>
          </p:nvPr>
        </p:nvSpPr>
        <p:spPr>
          <a:xfrm>
            <a:off x="6283452" y="1222717"/>
            <a:ext cx="56418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000"/>
              <a:buNone/>
              <a:defRPr b="1" sz="30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564" name="Google Shape;564;p104"/>
          <p:cNvSpPr txBox="1"/>
          <p:nvPr>
            <p:ph idx="4" type="body"/>
          </p:nvPr>
        </p:nvSpPr>
        <p:spPr>
          <a:xfrm>
            <a:off x="6283452" y="2046628"/>
            <a:ext cx="5641800" cy="38208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565" name="Google Shape;565;p104"/>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Comparison">
  <p:cSld name="2_Title and Content Comparison">
    <p:bg>
      <p:bgPr>
        <a:blipFill>
          <a:blip r:embed="rId2">
            <a:alphaModFix/>
          </a:blip>
          <a:stretch>
            <a:fillRect/>
          </a:stretch>
        </a:blipFill>
      </p:bgPr>
    </p:bg>
    <p:spTree>
      <p:nvGrpSpPr>
        <p:cNvPr id="566" name="Shape 566"/>
        <p:cNvGrpSpPr/>
        <p:nvPr/>
      </p:nvGrpSpPr>
      <p:grpSpPr>
        <a:xfrm>
          <a:off x="0" y="0"/>
          <a:ext cx="0" cy="0"/>
          <a:chOff x="0" y="0"/>
          <a:chExt cx="0" cy="0"/>
        </a:xfrm>
      </p:grpSpPr>
      <p:sp>
        <p:nvSpPr>
          <p:cNvPr id="567" name="Google Shape;567;p105"/>
          <p:cNvSpPr txBox="1"/>
          <p:nvPr>
            <p:ph type="title"/>
          </p:nvPr>
        </p:nvSpPr>
        <p:spPr>
          <a:xfrm>
            <a:off x="277934" y="293875"/>
            <a:ext cx="11647500" cy="649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8" name="Google Shape;568;p105"/>
          <p:cNvSpPr txBox="1"/>
          <p:nvPr>
            <p:ph idx="1" type="body"/>
          </p:nvPr>
        </p:nvSpPr>
        <p:spPr>
          <a:xfrm>
            <a:off x="277934" y="1222717"/>
            <a:ext cx="56418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000"/>
              <a:buNone/>
              <a:defRPr b="1" sz="30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569" name="Google Shape;569;p105"/>
          <p:cNvSpPr txBox="1"/>
          <p:nvPr>
            <p:ph idx="2" type="body"/>
          </p:nvPr>
        </p:nvSpPr>
        <p:spPr>
          <a:xfrm>
            <a:off x="277934" y="2046628"/>
            <a:ext cx="5641800" cy="38208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570" name="Google Shape;570;p105"/>
          <p:cNvSpPr txBox="1"/>
          <p:nvPr>
            <p:ph idx="3" type="body"/>
          </p:nvPr>
        </p:nvSpPr>
        <p:spPr>
          <a:xfrm>
            <a:off x="6283452" y="1222717"/>
            <a:ext cx="56418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000"/>
              <a:buNone/>
              <a:defRPr b="1" sz="30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571" name="Google Shape;571;p105"/>
          <p:cNvSpPr txBox="1"/>
          <p:nvPr>
            <p:ph idx="4" type="body"/>
          </p:nvPr>
        </p:nvSpPr>
        <p:spPr>
          <a:xfrm>
            <a:off x="6283452" y="2046628"/>
            <a:ext cx="5641800" cy="38208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572" name="Google Shape;572;p105"/>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Only">
  <p:cSld name="2_Title Only">
    <p:bg>
      <p:bgPr>
        <a:blipFill>
          <a:blip r:embed="rId2">
            <a:alphaModFix/>
          </a:blip>
          <a:stretch>
            <a:fillRect/>
          </a:stretch>
        </a:blipFill>
      </p:bgPr>
    </p:bg>
    <p:spTree>
      <p:nvGrpSpPr>
        <p:cNvPr id="573" name="Shape 573"/>
        <p:cNvGrpSpPr/>
        <p:nvPr/>
      </p:nvGrpSpPr>
      <p:grpSpPr>
        <a:xfrm>
          <a:off x="0" y="0"/>
          <a:ext cx="0" cy="0"/>
          <a:chOff x="0" y="0"/>
          <a:chExt cx="0" cy="0"/>
        </a:xfrm>
      </p:grpSpPr>
      <p:sp>
        <p:nvSpPr>
          <p:cNvPr id="574" name="Google Shape;574;p106"/>
          <p:cNvSpPr txBox="1"/>
          <p:nvPr>
            <p:ph type="title"/>
          </p:nvPr>
        </p:nvSpPr>
        <p:spPr>
          <a:xfrm>
            <a:off x="277934" y="293875"/>
            <a:ext cx="11647500" cy="649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5" name="Google Shape;575;p106"/>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Three Content">
  <p:cSld name="2_Title and Three Content">
    <p:bg>
      <p:bgPr>
        <a:blipFill>
          <a:blip r:embed="rId2">
            <a:alphaModFix/>
          </a:blip>
          <a:stretch>
            <a:fillRect/>
          </a:stretch>
        </a:blipFill>
      </p:bgPr>
    </p:bg>
    <p:spTree>
      <p:nvGrpSpPr>
        <p:cNvPr id="576" name="Shape 576"/>
        <p:cNvGrpSpPr/>
        <p:nvPr/>
      </p:nvGrpSpPr>
      <p:grpSpPr>
        <a:xfrm>
          <a:off x="0" y="0"/>
          <a:ext cx="0" cy="0"/>
          <a:chOff x="0" y="0"/>
          <a:chExt cx="0" cy="0"/>
        </a:xfrm>
      </p:grpSpPr>
      <p:sp>
        <p:nvSpPr>
          <p:cNvPr id="577" name="Google Shape;577;p107"/>
          <p:cNvSpPr txBox="1"/>
          <p:nvPr>
            <p:ph type="title"/>
          </p:nvPr>
        </p:nvSpPr>
        <p:spPr>
          <a:xfrm>
            <a:off x="277934" y="293875"/>
            <a:ext cx="11647500" cy="649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8" name="Google Shape;578;p107"/>
          <p:cNvSpPr/>
          <p:nvPr>
            <p:ph idx="1" type="body"/>
          </p:nvPr>
        </p:nvSpPr>
        <p:spPr>
          <a:xfrm>
            <a:off x="8382000" y="2005584"/>
            <a:ext cx="3200400" cy="3140100"/>
          </a:xfrm>
          <a:prstGeom prst="roundRect">
            <a:avLst>
              <a:gd fmla="val 942" name="adj"/>
            </a:avLst>
          </a:prstGeom>
          <a:solidFill>
            <a:schemeClr val="dk2"/>
          </a:solidFill>
          <a:ln cap="flat" cmpd="sng" w="9525">
            <a:solidFill>
              <a:schemeClr val="accent2"/>
            </a:solidFill>
            <a:prstDash val="solid"/>
            <a:round/>
            <a:headEnd len="sm" w="sm" type="none"/>
            <a:tailEnd len="sm" w="sm" type="none"/>
          </a:ln>
          <a:effectLst>
            <a:outerShdw blurRad="38100" rotWithShape="0" algn="tl" dir="5400000" dist="12700">
              <a:srgbClr val="000000">
                <a:alpha val="34900"/>
              </a:srgbClr>
            </a:outerShdw>
          </a:effectLst>
        </p:spPr>
        <p:txBody>
          <a:bodyPr anchorCtr="0" anchor="t" bIns="365750" lIns="365750" spcFirstLastPara="1" rIns="365750" wrap="square" tIns="822950">
            <a:normAutofit/>
          </a:bodyPr>
          <a:lstStyle>
            <a:lvl1pPr indent="-228600" lvl="0" marL="457200" marR="0" algn="ctr">
              <a:lnSpc>
                <a:spcPct val="10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579" name="Google Shape;579;p107"/>
          <p:cNvSpPr/>
          <p:nvPr>
            <p:ph idx="2" type="body"/>
          </p:nvPr>
        </p:nvSpPr>
        <p:spPr>
          <a:xfrm>
            <a:off x="4495800" y="2011680"/>
            <a:ext cx="3200400" cy="3136500"/>
          </a:xfrm>
          <a:prstGeom prst="roundRect">
            <a:avLst>
              <a:gd fmla="val 942" name="adj"/>
            </a:avLst>
          </a:prstGeom>
          <a:solidFill>
            <a:schemeClr val="dk2"/>
          </a:solidFill>
          <a:ln cap="flat" cmpd="sng" w="9525">
            <a:solidFill>
              <a:schemeClr val="accent2"/>
            </a:solidFill>
            <a:prstDash val="solid"/>
            <a:round/>
            <a:headEnd len="sm" w="sm" type="none"/>
            <a:tailEnd len="sm" w="sm" type="none"/>
          </a:ln>
          <a:effectLst>
            <a:outerShdw blurRad="38100" rotWithShape="0" algn="tl" dir="5400000" dist="12700">
              <a:srgbClr val="000000">
                <a:alpha val="34900"/>
              </a:srgbClr>
            </a:outerShdw>
          </a:effectLst>
        </p:spPr>
        <p:txBody>
          <a:bodyPr anchorCtr="0" anchor="t" bIns="365750" lIns="365750" spcFirstLastPara="1" rIns="365750" wrap="square" tIns="822950">
            <a:normAutofit/>
          </a:bodyPr>
          <a:lstStyle>
            <a:lvl1pPr indent="-228600" lvl="0" marL="457200" marR="0" algn="ctr">
              <a:lnSpc>
                <a:spcPct val="10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580" name="Google Shape;580;p107"/>
          <p:cNvSpPr/>
          <p:nvPr>
            <p:ph idx="3" type="body"/>
          </p:nvPr>
        </p:nvSpPr>
        <p:spPr>
          <a:xfrm>
            <a:off x="609600" y="1981200"/>
            <a:ext cx="3200400" cy="3140100"/>
          </a:xfrm>
          <a:prstGeom prst="roundRect">
            <a:avLst>
              <a:gd fmla="val 942" name="adj"/>
            </a:avLst>
          </a:prstGeom>
          <a:solidFill>
            <a:schemeClr val="dk2"/>
          </a:solidFill>
          <a:ln cap="flat" cmpd="sng" w="9525">
            <a:solidFill>
              <a:schemeClr val="accent2"/>
            </a:solidFill>
            <a:prstDash val="solid"/>
            <a:round/>
            <a:headEnd len="sm" w="sm" type="none"/>
            <a:tailEnd len="sm" w="sm" type="none"/>
          </a:ln>
          <a:effectLst>
            <a:outerShdw blurRad="38100" rotWithShape="0" algn="tl" dir="5400000" dist="12700">
              <a:srgbClr val="000000">
                <a:alpha val="34900"/>
              </a:srgbClr>
            </a:outerShdw>
          </a:effectLst>
        </p:spPr>
        <p:txBody>
          <a:bodyPr anchorCtr="0" anchor="t" bIns="365750" lIns="365750" spcFirstLastPara="1" rIns="365750" wrap="square" tIns="822950">
            <a:normAutofit/>
          </a:bodyPr>
          <a:lstStyle>
            <a:lvl1pPr indent="-228600" lvl="0" marL="457200" marR="0" algn="ctr">
              <a:lnSpc>
                <a:spcPct val="100000"/>
              </a:lnSpc>
              <a:spcBef>
                <a:spcPts val="0"/>
              </a:spcBef>
              <a:spcAft>
                <a:spcPts val="0"/>
              </a:spcAft>
              <a:buClr>
                <a:schemeClr val="lt1"/>
              </a:buClr>
              <a:buSzPts val="1800"/>
              <a:buFont typeface="Arial"/>
              <a:buNone/>
              <a:defRPr sz="1800">
                <a:solidFill>
                  <a:schemeClr val="lt1"/>
                </a:solidFil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581" name="Google Shape;581;p107"/>
          <p:cNvSpPr txBox="1"/>
          <p:nvPr>
            <p:ph idx="4" type="body"/>
          </p:nvPr>
        </p:nvSpPr>
        <p:spPr>
          <a:xfrm>
            <a:off x="838200" y="2362200"/>
            <a:ext cx="2743200" cy="3642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1" i="0" sz="20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582" name="Google Shape;582;p107"/>
          <p:cNvSpPr txBox="1"/>
          <p:nvPr>
            <p:ph idx="5" type="body"/>
          </p:nvPr>
        </p:nvSpPr>
        <p:spPr>
          <a:xfrm>
            <a:off x="8610600" y="2362200"/>
            <a:ext cx="2743200" cy="3642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1" i="0" sz="20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583" name="Google Shape;583;p107"/>
          <p:cNvSpPr txBox="1"/>
          <p:nvPr>
            <p:ph idx="6" type="body"/>
          </p:nvPr>
        </p:nvSpPr>
        <p:spPr>
          <a:xfrm>
            <a:off x="4724400" y="2362200"/>
            <a:ext cx="2743200" cy="3642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1" i="0" sz="20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584" name="Google Shape;584;p107"/>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3 Images">
  <p:cSld name="2_Title and 3 Images">
    <p:bg>
      <p:bgPr>
        <a:blipFill>
          <a:blip r:embed="rId2">
            <a:alphaModFix/>
          </a:blip>
          <a:stretch>
            <a:fillRect/>
          </a:stretch>
        </a:blipFill>
      </p:bgPr>
    </p:bg>
    <p:spTree>
      <p:nvGrpSpPr>
        <p:cNvPr id="585" name="Shape 585"/>
        <p:cNvGrpSpPr/>
        <p:nvPr/>
      </p:nvGrpSpPr>
      <p:grpSpPr>
        <a:xfrm>
          <a:off x="0" y="0"/>
          <a:ext cx="0" cy="0"/>
          <a:chOff x="0" y="0"/>
          <a:chExt cx="0" cy="0"/>
        </a:xfrm>
      </p:grpSpPr>
      <p:sp>
        <p:nvSpPr>
          <p:cNvPr id="586" name="Google Shape;586;p108"/>
          <p:cNvSpPr txBox="1"/>
          <p:nvPr>
            <p:ph type="title"/>
          </p:nvPr>
        </p:nvSpPr>
        <p:spPr>
          <a:xfrm>
            <a:off x="277934" y="293875"/>
            <a:ext cx="11647500" cy="649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7" name="Google Shape;587;p108"/>
          <p:cNvSpPr/>
          <p:nvPr>
            <p:ph idx="2" type="pic"/>
          </p:nvPr>
        </p:nvSpPr>
        <p:spPr>
          <a:xfrm>
            <a:off x="4928245" y="1953118"/>
            <a:ext cx="2335500" cy="2071200"/>
          </a:xfrm>
          <a:prstGeom prst="rect">
            <a:avLst/>
          </a:prstGeom>
          <a:noFill/>
          <a:ln>
            <a:noFill/>
          </a:ln>
        </p:spPr>
      </p:sp>
      <p:sp>
        <p:nvSpPr>
          <p:cNvPr id="588" name="Google Shape;588;p108"/>
          <p:cNvSpPr/>
          <p:nvPr>
            <p:ph idx="1" type="body"/>
          </p:nvPr>
        </p:nvSpPr>
        <p:spPr>
          <a:xfrm>
            <a:off x="4922310" y="4024190"/>
            <a:ext cx="2347500" cy="1365900"/>
          </a:xfrm>
          <a:prstGeom prst="roundRect">
            <a:avLst>
              <a:gd fmla="val 942" name="adj"/>
            </a:avLst>
          </a:prstGeom>
          <a:solidFill>
            <a:srgbClr val="022A3A"/>
          </a:solidFill>
          <a:ln>
            <a:noFill/>
          </a:ln>
          <a:effectLst>
            <a:outerShdw blurRad="38100" rotWithShape="0" algn="tl" dir="5400000" dist="12700">
              <a:srgbClr val="000000">
                <a:alpha val="34900"/>
              </a:srgbClr>
            </a:outerShdw>
          </a:effectLst>
        </p:spPr>
        <p:txBody>
          <a:bodyPr anchorCtr="0" anchor="t" bIns="365750" lIns="91425" spcFirstLastPara="1" rIns="91425" wrap="square" tIns="914400">
            <a:normAutofit/>
          </a:bodyPr>
          <a:lstStyle>
            <a:lvl1pPr indent="-228600" lvl="0" marL="457200" marR="0" algn="ctr">
              <a:lnSpc>
                <a:spcPct val="10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589" name="Google Shape;589;p108"/>
          <p:cNvSpPr txBox="1"/>
          <p:nvPr>
            <p:ph idx="3" type="body"/>
          </p:nvPr>
        </p:nvSpPr>
        <p:spPr>
          <a:xfrm>
            <a:off x="5088879" y="4244697"/>
            <a:ext cx="2014200" cy="531900"/>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Arial"/>
                <a:ea typeface="Arial"/>
                <a:cs typeface="Arial"/>
                <a:sym typeface="Arial"/>
              </a:defRPr>
            </a:lvl1pPr>
            <a:lvl2pPr indent="-228600" lvl="1" marL="914400" algn="l">
              <a:lnSpc>
                <a:spcPct val="90000"/>
              </a:lnSpc>
              <a:spcBef>
                <a:spcPts val="500"/>
              </a:spcBef>
              <a:spcAft>
                <a:spcPts val="0"/>
              </a:spcAft>
              <a:buClr>
                <a:srgbClr val="595959"/>
              </a:buClr>
              <a:buSzPts val="2400"/>
              <a:buNone/>
              <a:defRPr b="1" i="0">
                <a:solidFill>
                  <a:srgbClr val="595959"/>
                </a:solidFill>
                <a:latin typeface="Open Sans Light"/>
                <a:ea typeface="Open Sans Light"/>
                <a:cs typeface="Open Sans Light"/>
                <a:sym typeface="Open Sans Light"/>
              </a:defRPr>
            </a:lvl2pPr>
            <a:lvl3pPr indent="-228600" lvl="2" marL="1371600" algn="l">
              <a:lnSpc>
                <a:spcPct val="90000"/>
              </a:lnSpc>
              <a:spcBef>
                <a:spcPts val="500"/>
              </a:spcBef>
              <a:spcAft>
                <a:spcPts val="0"/>
              </a:spcAft>
              <a:buClr>
                <a:srgbClr val="595959"/>
              </a:buClr>
              <a:buSzPts val="2000"/>
              <a:buNone/>
              <a:defRPr b="1" i="0">
                <a:solidFill>
                  <a:srgbClr val="595959"/>
                </a:solidFill>
                <a:latin typeface="Open Sans Light"/>
                <a:ea typeface="Open Sans Light"/>
                <a:cs typeface="Open Sans Light"/>
                <a:sym typeface="Open Sans Light"/>
              </a:defRPr>
            </a:lvl3pPr>
            <a:lvl4pPr indent="-228600" lvl="3" marL="18288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4pPr>
            <a:lvl5pPr indent="-228600" lvl="4" marL="22860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590" name="Google Shape;590;p108"/>
          <p:cNvSpPr/>
          <p:nvPr>
            <p:ph idx="4" type="pic"/>
          </p:nvPr>
        </p:nvSpPr>
        <p:spPr>
          <a:xfrm>
            <a:off x="1490460" y="1953118"/>
            <a:ext cx="2335500" cy="2071200"/>
          </a:xfrm>
          <a:prstGeom prst="rect">
            <a:avLst/>
          </a:prstGeom>
          <a:noFill/>
          <a:ln>
            <a:noFill/>
          </a:ln>
        </p:spPr>
      </p:sp>
      <p:sp>
        <p:nvSpPr>
          <p:cNvPr id="591" name="Google Shape;591;p108"/>
          <p:cNvSpPr/>
          <p:nvPr>
            <p:ph idx="5" type="body"/>
          </p:nvPr>
        </p:nvSpPr>
        <p:spPr>
          <a:xfrm>
            <a:off x="1484525" y="4024190"/>
            <a:ext cx="2347500" cy="1365900"/>
          </a:xfrm>
          <a:prstGeom prst="roundRect">
            <a:avLst>
              <a:gd fmla="val 942" name="adj"/>
            </a:avLst>
          </a:prstGeom>
          <a:solidFill>
            <a:srgbClr val="022A3A"/>
          </a:solidFill>
          <a:ln>
            <a:noFill/>
          </a:ln>
          <a:effectLst>
            <a:outerShdw blurRad="38100" rotWithShape="0" algn="tl" dir="5400000" dist="12700">
              <a:srgbClr val="000000">
                <a:alpha val="34900"/>
              </a:srgbClr>
            </a:outerShdw>
          </a:effectLst>
        </p:spPr>
        <p:txBody>
          <a:bodyPr anchorCtr="0" anchor="t" bIns="365750" lIns="91425" spcFirstLastPara="1" rIns="91425" wrap="square" tIns="914400">
            <a:normAutofit/>
          </a:bodyPr>
          <a:lstStyle>
            <a:lvl1pPr indent="-228600" lvl="0" marL="457200" marR="0" algn="ctr">
              <a:lnSpc>
                <a:spcPct val="100000"/>
              </a:lnSpc>
              <a:spcBef>
                <a:spcPts val="0"/>
              </a:spcBef>
              <a:spcAft>
                <a:spcPts val="0"/>
              </a:spcAft>
              <a:buClr>
                <a:srgbClr val="F5F5F5"/>
              </a:buClr>
              <a:buSzPts val="1800"/>
              <a:buFont typeface="Arial"/>
              <a:buNone/>
              <a:defRPr sz="1800">
                <a:solidFill>
                  <a:srgbClr val="F5F5F5"/>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592" name="Google Shape;592;p108"/>
          <p:cNvSpPr txBox="1"/>
          <p:nvPr>
            <p:ph idx="6" type="body"/>
          </p:nvPr>
        </p:nvSpPr>
        <p:spPr>
          <a:xfrm>
            <a:off x="1651094" y="4244697"/>
            <a:ext cx="2014200" cy="531900"/>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Arial"/>
                <a:ea typeface="Arial"/>
                <a:cs typeface="Arial"/>
                <a:sym typeface="Arial"/>
              </a:defRPr>
            </a:lvl1pPr>
            <a:lvl2pPr indent="-228600" lvl="1" marL="914400" algn="l">
              <a:lnSpc>
                <a:spcPct val="90000"/>
              </a:lnSpc>
              <a:spcBef>
                <a:spcPts val="500"/>
              </a:spcBef>
              <a:spcAft>
                <a:spcPts val="0"/>
              </a:spcAft>
              <a:buClr>
                <a:srgbClr val="595959"/>
              </a:buClr>
              <a:buSzPts val="2400"/>
              <a:buNone/>
              <a:defRPr b="1" i="0">
                <a:solidFill>
                  <a:srgbClr val="595959"/>
                </a:solidFill>
                <a:latin typeface="Open Sans Light"/>
                <a:ea typeface="Open Sans Light"/>
                <a:cs typeface="Open Sans Light"/>
                <a:sym typeface="Open Sans Light"/>
              </a:defRPr>
            </a:lvl2pPr>
            <a:lvl3pPr indent="-228600" lvl="2" marL="1371600" algn="l">
              <a:lnSpc>
                <a:spcPct val="90000"/>
              </a:lnSpc>
              <a:spcBef>
                <a:spcPts val="500"/>
              </a:spcBef>
              <a:spcAft>
                <a:spcPts val="0"/>
              </a:spcAft>
              <a:buClr>
                <a:srgbClr val="595959"/>
              </a:buClr>
              <a:buSzPts val="2000"/>
              <a:buNone/>
              <a:defRPr b="1" i="0">
                <a:solidFill>
                  <a:srgbClr val="595959"/>
                </a:solidFill>
                <a:latin typeface="Open Sans Light"/>
                <a:ea typeface="Open Sans Light"/>
                <a:cs typeface="Open Sans Light"/>
                <a:sym typeface="Open Sans Light"/>
              </a:defRPr>
            </a:lvl3pPr>
            <a:lvl4pPr indent="-228600" lvl="3" marL="18288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4pPr>
            <a:lvl5pPr indent="-228600" lvl="4" marL="22860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593" name="Google Shape;593;p108"/>
          <p:cNvSpPr/>
          <p:nvPr>
            <p:ph idx="7" type="pic"/>
          </p:nvPr>
        </p:nvSpPr>
        <p:spPr>
          <a:xfrm>
            <a:off x="8360095" y="1953118"/>
            <a:ext cx="2335500" cy="2071200"/>
          </a:xfrm>
          <a:prstGeom prst="rect">
            <a:avLst/>
          </a:prstGeom>
          <a:noFill/>
          <a:ln>
            <a:noFill/>
          </a:ln>
        </p:spPr>
      </p:sp>
      <p:sp>
        <p:nvSpPr>
          <p:cNvPr id="594" name="Google Shape;594;p108"/>
          <p:cNvSpPr/>
          <p:nvPr>
            <p:ph idx="8" type="body"/>
          </p:nvPr>
        </p:nvSpPr>
        <p:spPr>
          <a:xfrm>
            <a:off x="8354160" y="4024190"/>
            <a:ext cx="2347500" cy="1365900"/>
          </a:xfrm>
          <a:prstGeom prst="roundRect">
            <a:avLst>
              <a:gd fmla="val 942" name="adj"/>
            </a:avLst>
          </a:prstGeom>
          <a:solidFill>
            <a:srgbClr val="022A3A"/>
          </a:solidFill>
          <a:ln>
            <a:noFill/>
          </a:ln>
          <a:effectLst>
            <a:outerShdw blurRad="38100" rotWithShape="0" algn="tl" dir="5400000" dist="12700">
              <a:srgbClr val="000000">
                <a:alpha val="34900"/>
              </a:srgbClr>
            </a:outerShdw>
          </a:effectLst>
        </p:spPr>
        <p:txBody>
          <a:bodyPr anchorCtr="0" anchor="t" bIns="365750" lIns="91425" spcFirstLastPara="1" rIns="91425" wrap="square" tIns="914400">
            <a:normAutofit/>
          </a:bodyPr>
          <a:lstStyle>
            <a:lvl1pPr indent="-228600" lvl="0" marL="457200" marR="0" algn="ctr">
              <a:lnSpc>
                <a:spcPct val="10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595" name="Google Shape;595;p108"/>
          <p:cNvSpPr txBox="1"/>
          <p:nvPr>
            <p:ph idx="9" type="body"/>
          </p:nvPr>
        </p:nvSpPr>
        <p:spPr>
          <a:xfrm>
            <a:off x="8520729" y="4244697"/>
            <a:ext cx="2014200" cy="531900"/>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Arial"/>
                <a:ea typeface="Arial"/>
                <a:cs typeface="Arial"/>
                <a:sym typeface="Arial"/>
              </a:defRPr>
            </a:lvl1pPr>
            <a:lvl2pPr indent="-228600" lvl="1" marL="914400" algn="l">
              <a:lnSpc>
                <a:spcPct val="90000"/>
              </a:lnSpc>
              <a:spcBef>
                <a:spcPts val="500"/>
              </a:spcBef>
              <a:spcAft>
                <a:spcPts val="0"/>
              </a:spcAft>
              <a:buClr>
                <a:srgbClr val="595959"/>
              </a:buClr>
              <a:buSzPts val="2400"/>
              <a:buNone/>
              <a:defRPr b="1" i="0">
                <a:solidFill>
                  <a:srgbClr val="595959"/>
                </a:solidFill>
                <a:latin typeface="Open Sans Light"/>
                <a:ea typeface="Open Sans Light"/>
                <a:cs typeface="Open Sans Light"/>
                <a:sym typeface="Open Sans Light"/>
              </a:defRPr>
            </a:lvl2pPr>
            <a:lvl3pPr indent="-228600" lvl="2" marL="1371600" algn="l">
              <a:lnSpc>
                <a:spcPct val="90000"/>
              </a:lnSpc>
              <a:spcBef>
                <a:spcPts val="500"/>
              </a:spcBef>
              <a:spcAft>
                <a:spcPts val="0"/>
              </a:spcAft>
              <a:buClr>
                <a:srgbClr val="595959"/>
              </a:buClr>
              <a:buSzPts val="2000"/>
              <a:buNone/>
              <a:defRPr b="1" i="0">
                <a:solidFill>
                  <a:srgbClr val="595959"/>
                </a:solidFill>
                <a:latin typeface="Open Sans Light"/>
                <a:ea typeface="Open Sans Light"/>
                <a:cs typeface="Open Sans Light"/>
                <a:sym typeface="Open Sans Light"/>
              </a:defRPr>
            </a:lvl3pPr>
            <a:lvl4pPr indent="-228600" lvl="3" marL="18288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4pPr>
            <a:lvl5pPr indent="-228600" lvl="4" marL="22860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596" name="Google Shape;596;p108"/>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nd Text" showMasterSp="0">
  <p:cSld name="Image and Text">
    <p:bg>
      <p:bgPr>
        <a:blipFill>
          <a:blip r:embed="rId2">
            <a:alphaModFix/>
          </a:blip>
          <a:stretch>
            <a:fillRect/>
          </a:stretch>
        </a:blipFill>
      </p:bgPr>
    </p:bg>
    <p:spTree>
      <p:nvGrpSpPr>
        <p:cNvPr id="597" name="Shape 597"/>
        <p:cNvGrpSpPr/>
        <p:nvPr/>
      </p:nvGrpSpPr>
      <p:grpSpPr>
        <a:xfrm>
          <a:off x="0" y="0"/>
          <a:ext cx="0" cy="0"/>
          <a:chOff x="0" y="0"/>
          <a:chExt cx="0" cy="0"/>
        </a:xfrm>
      </p:grpSpPr>
      <p:sp>
        <p:nvSpPr>
          <p:cNvPr id="598" name="Google Shape;598;p109"/>
          <p:cNvSpPr/>
          <p:nvPr/>
        </p:nvSpPr>
        <p:spPr>
          <a:xfrm>
            <a:off x="3815398" y="1066800"/>
            <a:ext cx="6509700" cy="4274100"/>
          </a:xfrm>
          <a:prstGeom prst="roundRect">
            <a:avLst>
              <a:gd fmla="val 0" name="adj"/>
            </a:avLst>
          </a:prstGeom>
          <a:solidFill>
            <a:schemeClr val="lt1">
              <a:alpha val="9800"/>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9" name="Google Shape;599;p109"/>
          <p:cNvSpPr/>
          <p:nvPr/>
        </p:nvSpPr>
        <p:spPr>
          <a:xfrm>
            <a:off x="1866900" y="1600200"/>
            <a:ext cx="3111600" cy="31593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00" name="Google Shape;600;p109"/>
          <p:cNvSpPr/>
          <p:nvPr>
            <p:ph idx="2" type="pic"/>
          </p:nvPr>
        </p:nvSpPr>
        <p:spPr>
          <a:xfrm>
            <a:off x="1866900" y="1600200"/>
            <a:ext cx="3111600" cy="3159300"/>
          </a:xfrm>
          <a:prstGeom prst="rect">
            <a:avLst/>
          </a:prstGeom>
          <a:noFill/>
          <a:ln>
            <a:noFill/>
          </a:ln>
        </p:spPr>
      </p:sp>
      <p:sp>
        <p:nvSpPr>
          <p:cNvPr id="601" name="Google Shape;601;p109"/>
          <p:cNvSpPr txBox="1"/>
          <p:nvPr>
            <p:ph idx="1" type="body"/>
          </p:nvPr>
        </p:nvSpPr>
        <p:spPr>
          <a:xfrm>
            <a:off x="4978400" y="2839928"/>
            <a:ext cx="5346600" cy="457200"/>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200"/>
              <a:buNone/>
              <a:defRPr b="1" i="0" sz="3200">
                <a:solidFill>
                  <a:schemeClr val="lt1"/>
                </a:solidFill>
                <a:latin typeface="Arial"/>
                <a:ea typeface="Arial"/>
                <a:cs typeface="Arial"/>
                <a:sym typeface="Arial"/>
              </a:defRPr>
            </a:lvl1pPr>
            <a:lvl2pPr indent="-228600" lvl="1" marL="914400" algn="ctr">
              <a:lnSpc>
                <a:spcPct val="90000"/>
              </a:lnSpc>
              <a:spcBef>
                <a:spcPts val="500"/>
              </a:spcBef>
              <a:spcAft>
                <a:spcPts val="0"/>
              </a:spcAft>
              <a:buClr>
                <a:srgbClr val="FEFEFE"/>
              </a:buClr>
              <a:buSzPts val="2400"/>
              <a:buNone/>
              <a:defRPr b="0" i="0">
                <a:solidFill>
                  <a:srgbClr val="FEFEFE"/>
                </a:solidFill>
                <a:latin typeface="Open Sans"/>
                <a:ea typeface="Open Sans"/>
                <a:cs typeface="Open Sans"/>
                <a:sym typeface="Open Sans"/>
              </a:defRPr>
            </a:lvl2pPr>
            <a:lvl3pPr indent="-228600" lvl="2" marL="1371600" algn="l">
              <a:lnSpc>
                <a:spcPct val="90000"/>
              </a:lnSpc>
              <a:spcBef>
                <a:spcPts val="500"/>
              </a:spcBef>
              <a:spcAft>
                <a:spcPts val="0"/>
              </a:spcAft>
              <a:buClr>
                <a:srgbClr val="FEFEFE"/>
              </a:buClr>
              <a:buSzPts val="2000"/>
              <a:buNone/>
              <a:defRPr b="1" i="0">
                <a:solidFill>
                  <a:srgbClr val="FEFEFE"/>
                </a:solidFill>
                <a:latin typeface="Open Sans Light"/>
                <a:ea typeface="Open Sans Light"/>
                <a:cs typeface="Open Sans Light"/>
                <a:sym typeface="Open Sans Light"/>
              </a:defRPr>
            </a:lvl3pPr>
            <a:lvl4pPr indent="-228600" lvl="3" marL="1828800" algn="l">
              <a:lnSpc>
                <a:spcPct val="90000"/>
              </a:lnSpc>
              <a:spcBef>
                <a:spcPts val="500"/>
              </a:spcBef>
              <a:spcAft>
                <a:spcPts val="0"/>
              </a:spcAft>
              <a:buClr>
                <a:srgbClr val="FEFEFE"/>
              </a:buClr>
              <a:buSzPts val="1800"/>
              <a:buNone/>
              <a:defRPr b="1" i="0">
                <a:solidFill>
                  <a:srgbClr val="FEFEFE"/>
                </a:solidFill>
                <a:latin typeface="Open Sans Light"/>
                <a:ea typeface="Open Sans Light"/>
                <a:cs typeface="Open Sans Light"/>
                <a:sym typeface="Open Sans Light"/>
              </a:defRPr>
            </a:lvl4pPr>
            <a:lvl5pPr indent="-228600" lvl="4" marL="2286000" algn="l">
              <a:lnSpc>
                <a:spcPct val="90000"/>
              </a:lnSpc>
              <a:spcBef>
                <a:spcPts val="500"/>
              </a:spcBef>
              <a:spcAft>
                <a:spcPts val="0"/>
              </a:spcAft>
              <a:buClr>
                <a:srgbClr val="FEFEFE"/>
              </a:buClr>
              <a:buSzPts val="1800"/>
              <a:buNone/>
              <a:defRPr b="1" i="0">
                <a:solidFill>
                  <a:srgbClr val="FEFEFE"/>
                </a:solidFill>
                <a:latin typeface="Open Sans Light"/>
                <a:ea typeface="Open Sans Light"/>
                <a:cs typeface="Open Sans Light"/>
                <a:sym typeface="Open Sans Light"/>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602" name="Google Shape;602;p109"/>
          <p:cNvSpPr txBox="1"/>
          <p:nvPr>
            <p:ph idx="3" type="body"/>
          </p:nvPr>
        </p:nvSpPr>
        <p:spPr>
          <a:xfrm>
            <a:off x="4978400" y="3352800"/>
            <a:ext cx="5346600" cy="381000"/>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Arial"/>
                <a:ea typeface="Arial"/>
                <a:cs typeface="Arial"/>
                <a:sym typeface="Arial"/>
              </a:defRPr>
            </a:lvl1pPr>
            <a:lvl2pPr indent="-228600" lvl="1" marL="914400" algn="ctr">
              <a:lnSpc>
                <a:spcPct val="90000"/>
              </a:lnSpc>
              <a:spcBef>
                <a:spcPts val="500"/>
              </a:spcBef>
              <a:spcAft>
                <a:spcPts val="0"/>
              </a:spcAft>
              <a:buClr>
                <a:srgbClr val="FEFEFE"/>
              </a:buClr>
              <a:buSzPts val="2400"/>
              <a:buNone/>
              <a:defRPr b="0" i="0">
                <a:solidFill>
                  <a:srgbClr val="FEFEFE"/>
                </a:solidFill>
                <a:latin typeface="Open Sans"/>
                <a:ea typeface="Open Sans"/>
                <a:cs typeface="Open Sans"/>
                <a:sym typeface="Open Sans"/>
              </a:defRPr>
            </a:lvl2pPr>
            <a:lvl3pPr indent="-228600" lvl="2" marL="1371600" algn="l">
              <a:lnSpc>
                <a:spcPct val="90000"/>
              </a:lnSpc>
              <a:spcBef>
                <a:spcPts val="500"/>
              </a:spcBef>
              <a:spcAft>
                <a:spcPts val="0"/>
              </a:spcAft>
              <a:buClr>
                <a:srgbClr val="FEFEFE"/>
              </a:buClr>
              <a:buSzPts val="2000"/>
              <a:buNone/>
              <a:defRPr b="1" i="0">
                <a:solidFill>
                  <a:srgbClr val="FEFEFE"/>
                </a:solidFill>
                <a:latin typeface="Open Sans Light"/>
                <a:ea typeface="Open Sans Light"/>
                <a:cs typeface="Open Sans Light"/>
                <a:sym typeface="Open Sans Light"/>
              </a:defRPr>
            </a:lvl3pPr>
            <a:lvl4pPr indent="-228600" lvl="3" marL="1828800" algn="l">
              <a:lnSpc>
                <a:spcPct val="90000"/>
              </a:lnSpc>
              <a:spcBef>
                <a:spcPts val="500"/>
              </a:spcBef>
              <a:spcAft>
                <a:spcPts val="0"/>
              </a:spcAft>
              <a:buClr>
                <a:srgbClr val="FEFEFE"/>
              </a:buClr>
              <a:buSzPts val="1800"/>
              <a:buNone/>
              <a:defRPr b="1" i="0">
                <a:solidFill>
                  <a:srgbClr val="FEFEFE"/>
                </a:solidFill>
                <a:latin typeface="Open Sans Light"/>
                <a:ea typeface="Open Sans Light"/>
                <a:cs typeface="Open Sans Light"/>
                <a:sym typeface="Open Sans Light"/>
              </a:defRPr>
            </a:lvl4pPr>
            <a:lvl5pPr indent="-228600" lvl="4" marL="2286000" algn="l">
              <a:lnSpc>
                <a:spcPct val="90000"/>
              </a:lnSpc>
              <a:spcBef>
                <a:spcPts val="500"/>
              </a:spcBef>
              <a:spcAft>
                <a:spcPts val="0"/>
              </a:spcAft>
              <a:buClr>
                <a:srgbClr val="FEFEFE"/>
              </a:buClr>
              <a:buSzPts val="1800"/>
              <a:buNone/>
              <a:defRPr b="1" i="0">
                <a:solidFill>
                  <a:srgbClr val="FEFEFE"/>
                </a:solidFill>
                <a:latin typeface="Open Sans Light"/>
                <a:ea typeface="Open Sans Light"/>
                <a:cs typeface="Open Sans Light"/>
                <a:sym typeface="Open Sans Light"/>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603" name="Google Shape;603;p109"/>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bg>
      <p:bgPr>
        <a:blipFill>
          <a:blip r:embed="rId2">
            <a:alphaModFix/>
          </a:blip>
          <a:stretch>
            <a:fillRect/>
          </a:stretch>
        </a:blipFill>
      </p:bgPr>
    </p:bg>
    <p:spTree>
      <p:nvGrpSpPr>
        <p:cNvPr id="604" name="Shape 604"/>
        <p:cNvGrpSpPr/>
        <p:nvPr/>
      </p:nvGrpSpPr>
      <p:grpSpPr>
        <a:xfrm>
          <a:off x="0" y="0"/>
          <a:ext cx="0" cy="0"/>
          <a:chOff x="0" y="0"/>
          <a:chExt cx="0" cy="0"/>
        </a:xfrm>
      </p:grpSpPr>
      <p:sp>
        <p:nvSpPr>
          <p:cNvPr id="605" name="Google Shape;605;p110"/>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No Footer" showMasterSp="0">
  <p:cSld name="2_Blank No Footer">
    <p:bg>
      <p:bgPr>
        <a:blipFill>
          <a:blip r:embed="rId2">
            <a:alphaModFix/>
          </a:blip>
          <a:stretch>
            <a:fillRect/>
          </a:stretch>
        </a:blipFill>
      </p:bgPr>
    </p:bg>
    <p:spTree>
      <p:nvGrpSpPr>
        <p:cNvPr id="606" name="Shape 606"/>
        <p:cNvGrpSpPr/>
        <p:nvPr/>
      </p:nvGrpSpPr>
      <p:grpSpPr>
        <a:xfrm>
          <a:off x="0" y="0"/>
          <a:ext cx="0" cy="0"/>
          <a:chOff x="0" y="0"/>
          <a:chExt cx="0" cy="0"/>
        </a:xfrm>
      </p:grpSpPr>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showMasterSp="0">
  <p:cSld name="3_Blank">
    <p:bg>
      <p:bgPr>
        <a:blipFill>
          <a:blip r:embed="rId2">
            <a:alphaModFix/>
          </a:blip>
          <a:stretch>
            <a:fillRect/>
          </a:stretch>
        </a:blipFill>
      </p:bgPr>
    </p:bg>
    <p:spTree>
      <p:nvGrpSpPr>
        <p:cNvPr id="607" name="Shape 607"/>
        <p:cNvGrpSpPr/>
        <p:nvPr/>
      </p:nvGrpSpPr>
      <p:grpSpPr>
        <a:xfrm>
          <a:off x="0" y="0"/>
          <a:ext cx="0" cy="0"/>
          <a:chOff x="0" y="0"/>
          <a:chExt cx="0" cy="0"/>
        </a:xfrm>
      </p:grpSpPr>
      <p:sp>
        <p:nvSpPr>
          <p:cNvPr id="608" name="Google Shape;608;p112"/>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Left_Content Right">
  <p:cSld name="Title and Text Left_Content Right">
    <p:spTree>
      <p:nvGrpSpPr>
        <p:cNvPr id="609" name="Shape 609"/>
        <p:cNvGrpSpPr/>
        <p:nvPr/>
      </p:nvGrpSpPr>
      <p:grpSpPr>
        <a:xfrm>
          <a:off x="0" y="0"/>
          <a:ext cx="0" cy="0"/>
          <a:chOff x="0" y="0"/>
          <a:chExt cx="0" cy="0"/>
        </a:xfrm>
      </p:grpSpPr>
      <p:sp>
        <p:nvSpPr>
          <p:cNvPr id="610" name="Google Shape;610;p113"/>
          <p:cNvSpPr txBox="1"/>
          <p:nvPr>
            <p:ph idx="1" type="body"/>
          </p:nvPr>
        </p:nvSpPr>
        <p:spPr>
          <a:xfrm>
            <a:off x="277934" y="1535080"/>
            <a:ext cx="5498400" cy="4332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611" name="Google Shape;611;p113"/>
          <p:cNvSpPr/>
          <p:nvPr>
            <p:ph idx="2" type="pic"/>
          </p:nvPr>
        </p:nvSpPr>
        <p:spPr>
          <a:xfrm>
            <a:off x="6096000" y="0"/>
            <a:ext cx="6099000" cy="6217800"/>
          </a:xfrm>
          <a:prstGeom prst="rect">
            <a:avLst/>
          </a:prstGeom>
          <a:noFill/>
          <a:ln>
            <a:noFill/>
          </a:ln>
        </p:spPr>
      </p:sp>
      <p:sp>
        <p:nvSpPr>
          <p:cNvPr id="612" name="Google Shape;612;p113"/>
          <p:cNvSpPr txBox="1"/>
          <p:nvPr>
            <p:ph type="title"/>
          </p:nvPr>
        </p:nvSpPr>
        <p:spPr>
          <a:xfrm>
            <a:off x="277934" y="293875"/>
            <a:ext cx="11647500" cy="649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3" name="Google Shape;613;p113"/>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line Title Text and Photo Slide" showMasterSp="0">
  <p:cSld name="Multiline Title Text and Photo Slide">
    <p:spTree>
      <p:nvGrpSpPr>
        <p:cNvPr id="66" name="Shape 66"/>
        <p:cNvGrpSpPr/>
        <p:nvPr/>
      </p:nvGrpSpPr>
      <p:grpSpPr>
        <a:xfrm>
          <a:off x="0" y="0"/>
          <a:ext cx="0" cy="0"/>
          <a:chOff x="0" y="0"/>
          <a:chExt cx="0" cy="0"/>
        </a:xfrm>
      </p:grpSpPr>
      <p:sp>
        <p:nvSpPr>
          <p:cNvPr id="67" name="Google Shape;67;p12"/>
          <p:cNvSpPr txBox="1"/>
          <p:nvPr>
            <p:ph type="title"/>
          </p:nvPr>
        </p:nvSpPr>
        <p:spPr>
          <a:xfrm>
            <a:off x="277934" y="295773"/>
            <a:ext cx="5498276" cy="1143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12"/>
          <p:cNvSpPr txBox="1"/>
          <p:nvPr>
            <p:ph idx="1" type="body"/>
          </p:nvPr>
        </p:nvSpPr>
        <p:spPr>
          <a:xfrm>
            <a:off x="277934" y="2019065"/>
            <a:ext cx="5498276" cy="384833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800"/>
              <a:buNone/>
              <a:defRPr sz="28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cxnSp>
        <p:nvCxnSpPr>
          <p:cNvPr id="69" name="Google Shape;69;p12"/>
          <p:cNvCxnSpPr/>
          <p:nvPr/>
        </p:nvCxnSpPr>
        <p:spPr>
          <a:xfrm>
            <a:off x="406400" y="1476768"/>
            <a:ext cx="711200" cy="0"/>
          </a:xfrm>
          <a:prstGeom prst="straightConnector1">
            <a:avLst/>
          </a:prstGeom>
          <a:noFill/>
          <a:ln cap="flat" cmpd="sng" w="28575">
            <a:solidFill>
              <a:schemeClr val="accent1"/>
            </a:solidFill>
            <a:prstDash val="solid"/>
            <a:miter lim="800000"/>
            <a:headEnd len="sm" w="sm" type="none"/>
            <a:tailEnd len="sm" w="sm" type="none"/>
          </a:ln>
        </p:spPr>
      </p:cxnSp>
      <p:sp>
        <p:nvSpPr>
          <p:cNvPr id="70" name="Google Shape;70;p12"/>
          <p:cNvSpPr/>
          <p:nvPr>
            <p:ph idx="2" type="pic"/>
          </p:nvPr>
        </p:nvSpPr>
        <p:spPr>
          <a:xfrm>
            <a:off x="6096000" y="0"/>
            <a:ext cx="6099048" cy="6217920"/>
          </a:xfrm>
          <a:prstGeom prst="rect">
            <a:avLst/>
          </a:prstGeom>
          <a:noFill/>
          <a:ln>
            <a:noFill/>
          </a:ln>
        </p:spPr>
      </p:sp>
      <p:sp>
        <p:nvSpPr>
          <p:cNvPr id="71" name="Google Shape;71;p12"/>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lt1"/>
                </a:solidFill>
                <a:latin typeface="Open Sans Light"/>
                <a:ea typeface="Open Sans Light"/>
                <a:cs typeface="Open Sans Light"/>
                <a:sym typeface="Open Sans Light"/>
              </a:defRPr>
            </a:lvl1pPr>
            <a:lvl2pPr indent="0" lvl="1" marL="0" algn="l">
              <a:spcBef>
                <a:spcPts val="0"/>
              </a:spcBef>
              <a:buNone/>
              <a:defRPr b="1" i="0" sz="1000">
                <a:solidFill>
                  <a:schemeClr val="lt1"/>
                </a:solidFill>
                <a:latin typeface="Open Sans Light"/>
                <a:ea typeface="Open Sans Light"/>
                <a:cs typeface="Open Sans Light"/>
                <a:sym typeface="Open Sans Light"/>
              </a:defRPr>
            </a:lvl2pPr>
            <a:lvl3pPr indent="0" lvl="2" marL="0" algn="l">
              <a:spcBef>
                <a:spcPts val="0"/>
              </a:spcBef>
              <a:buNone/>
              <a:defRPr b="1" i="0" sz="1000">
                <a:solidFill>
                  <a:schemeClr val="lt1"/>
                </a:solidFill>
                <a:latin typeface="Open Sans Light"/>
                <a:ea typeface="Open Sans Light"/>
                <a:cs typeface="Open Sans Light"/>
                <a:sym typeface="Open Sans Light"/>
              </a:defRPr>
            </a:lvl3pPr>
            <a:lvl4pPr indent="0" lvl="3" marL="0" algn="l">
              <a:spcBef>
                <a:spcPts val="0"/>
              </a:spcBef>
              <a:buNone/>
              <a:defRPr b="1" i="0" sz="1000">
                <a:solidFill>
                  <a:schemeClr val="lt1"/>
                </a:solidFill>
                <a:latin typeface="Open Sans Light"/>
                <a:ea typeface="Open Sans Light"/>
                <a:cs typeface="Open Sans Light"/>
                <a:sym typeface="Open Sans Light"/>
              </a:defRPr>
            </a:lvl4pPr>
            <a:lvl5pPr indent="0" lvl="4" marL="0" algn="l">
              <a:spcBef>
                <a:spcPts val="0"/>
              </a:spcBef>
              <a:buNone/>
              <a:defRPr b="1" i="0" sz="1000">
                <a:solidFill>
                  <a:schemeClr val="lt1"/>
                </a:solidFill>
                <a:latin typeface="Open Sans Light"/>
                <a:ea typeface="Open Sans Light"/>
                <a:cs typeface="Open Sans Light"/>
                <a:sym typeface="Open Sans Light"/>
              </a:defRPr>
            </a:lvl5pPr>
            <a:lvl6pPr indent="0" lvl="5" marL="0" algn="l">
              <a:spcBef>
                <a:spcPts val="0"/>
              </a:spcBef>
              <a:buNone/>
              <a:defRPr b="1" i="0" sz="1000">
                <a:solidFill>
                  <a:schemeClr val="lt1"/>
                </a:solidFill>
                <a:latin typeface="Open Sans Light"/>
                <a:ea typeface="Open Sans Light"/>
                <a:cs typeface="Open Sans Light"/>
                <a:sym typeface="Open Sans Light"/>
              </a:defRPr>
            </a:lvl6pPr>
            <a:lvl7pPr indent="0" lvl="6" marL="0" algn="l">
              <a:spcBef>
                <a:spcPts val="0"/>
              </a:spcBef>
              <a:buNone/>
              <a:defRPr b="1" i="0" sz="1000">
                <a:solidFill>
                  <a:schemeClr val="lt1"/>
                </a:solidFill>
                <a:latin typeface="Open Sans Light"/>
                <a:ea typeface="Open Sans Light"/>
                <a:cs typeface="Open Sans Light"/>
                <a:sym typeface="Open Sans Light"/>
              </a:defRPr>
            </a:lvl7pPr>
            <a:lvl8pPr indent="0" lvl="7" marL="0" algn="l">
              <a:spcBef>
                <a:spcPts val="0"/>
              </a:spcBef>
              <a:buNone/>
              <a:defRPr b="1" i="0" sz="1000">
                <a:solidFill>
                  <a:schemeClr val="lt1"/>
                </a:solidFill>
                <a:latin typeface="Open Sans Light"/>
                <a:ea typeface="Open Sans Light"/>
                <a:cs typeface="Open Sans Light"/>
                <a:sym typeface="Open Sans Light"/>
              </a:defRPr>
            </a:lvl8pPr>
            <a:lvl9pPr indent="0" lvl="8" marL="0" algn="l">
              <a:spcBef>
                <a:spcPts val="0"/>
              </a:spcBef>
              <a:buNone/>
              <a:defRPr b="1" i="0" sz="1000">
                <a:solidFill>
                  <a:schemeClr val="lt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Text Left_Content Right">
  <p:cSld name="2_Title and Text Left_Content Right">
    <p:bg>
      <p:bgPr>
        <a:blipFill>
          <a:blip r:embed="rId2">
            <a:alphaModFix/>
          </a:blip>
          <a:stretch>
            <a:fillRect/>
          </a:stretch>
        </a:blipFill>
      </p:bgPr>
    </p:bg>
    <p:spTree>
      <p:nvGrpSpPr>
        <p:cNvPr id="614" name="Shape 614"/>
        <p:cNvGrpSpPr/>
        <p:nvPr/>
      </p:nvGrpSpPr>
      <p:grpSpPr>
        <a:xfrm>
          <a:off x="0" y="0"/>
          <a:ext cx="0" cy="0"/>
          <a:chOff x="0" y="0"/>
          <a:chExt cx="0" cy="0"/>
        </a:xfrm>
      </p:grpSpPr>
      <p:sp>
        <p:nvSpPr>
          <p:cNvPr id="615" name="Google Shape;615;p114"/>
          <p:cNvSpPr txBox="1"/>
          <p:nvPr>
            <p:ph idx="1" type="body"/>
          </p:nvPr>
        </p:nvSpPr>
        <p:spPr>
          <a:xfrm>
            <a:off x="277934" y="1535080"/>
            <a:ext cx="5498400" cy="4332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616" name="Google Shape;616;p114"/>
          <p:cNvSpPr/>
          <p:nvPr>
            <p:ph idx="2" type="pic"/>
          </p:nvPr>
        </p:nvSpPr>
        <p:spPr>
          <a:xfrm>
            <a:off x="6096000" y="0"/>
            <a:ext cx="6099000" cy="6217800"/>
          </a:xfrm>
          <a:prstGeom prst="rect">
            <a:avLst/>
          </a:prstGeom>
          <a:noFill/>
          <a:ln>
            <a:noFill/>
          </a:ln>
        </p:spPr>
      </p:sp>
      <p:sp>
        <p:nvSpPr>
          <p:cNvPr id="617" name="Google Shape;617;p114"/>
          <p:cNvSpPr txBox="1"/>
          <p:nvPr>
            <p:ph type="title"/>
          </p:nvPr>
        </p:nvSpPr>
        <p:spPr>
          <a:xfrm>
            <a:off x="277934" y="293875"/>
            <a:ext cx="11647500" cy="649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8" name="Google Shape;618;p114"/>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Left Multiple_Content Right">
  <p:cSld name="Title and Text Left Multiple_Content Right">
    <p:spTree>
      <p:nvGrpSpPr>
        <p:cNvPr id="619" name="Shape 619"/>
        <p:cNvGrpSpPr/>
        <p:nvPr/>
      </p:nvGrpSpPr>
      <p:grpSpPr>
        <a:xfrm>
          <a:off x="0" y="0"/>
          <a:ext cx="0" cy="0"/>
          <a:chOff x="0" y="0"/>
          <a:chExt cx="0" cy="0"/>
        </a:xfrm>
      </p:grpSpPr>
      <p:sp>
        <p:nvSpPr>
          <p:cNvPr id="620" name="Google Shape;620;p115"/>
          <p:cNvSpPr txBox="1"/>
          <p:nvPr>
            <p:ph type="title"/>
          </p:nvPr>
        </p:nvSpPr>
        <p:spPr>
          <a:xfrm>
            <a:off x="277934" y="295773"/>
            <a:ext cx="5498400" cy="1143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600"/>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1" name="Google Shape;621;p115"/>
          <p:cNvSpPr txBox="1"/>
          <p:nvPr>
            <p:ph idx="1" type="body"/>
          </p:nvPr>
        </p:nvSpPr>
        <p:spPr>
          <a:xfrm>
            <a:off x="277934" y="2019065"/>
            <a:ext cx="5498400" cy="38484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cxnSp>
        <p:nvCxnSpPr>
          <p:cNvPr id="622" name="Google Shape;622;p115"/>
          <p:cNvCxnSpPr/>
          <p:nvPr/>
        </p:nvCxnSpPr>
        <p:spPr>
          <a:xfrm>
            <a:off x="406400" y="1476768"/>
            <a:ext cx="711300" cy="0"/>
          </a:xfrm>
          <a:prstGeom prst="straightConnector1">
            <a:avLst/>
          </a:prstGeom>
          <a:noFill/>
          <a:ln cap="flat" cmpd="sng" w="28575">
            <a:solidFill>
              <a:schemeClr val="lt1"/>
            </a:solidFill>
            <a:prstDash val="solid"/>
            <a:miter lim="800000"/>
            <a:headEnd len="sm" w="sm" type="none"/>
            <a:tailEnd len="sm" w="sm" type="none"/>
          </a:ln>
        </p:spPr>
      </p:cxnSp>
      <p:sp>
        <p:nvSpPr>
          <p:cNvPr id="623" name="Google Shape;623;p115"/>
          <p:cNvSpPr/>
          <p:nvPr>
            <p:ph idx="2" type="pic"/>
          </p:nvPr>
        </p:nvSpPr>
        <p:spPr>
          <a:xfrm>
            <a:off x="6096000" y="0"/>
            <a:ext cx="6099000" cy="6217800"/>
          </a:xfrm>
          <a:prstGeom prst="rect">
            <a:avLst/>
          </a:prstGeom>
          <a:noFill/>
          <a:ln>
            <a:noFill/>
          </a:ln>
        </p:spPr>
      </p:sp>
      <p:sp>
        <p:nvSpPr>
          <p:cNvPr id="624" name="Google Shape;624;p115"/>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Text Left Multiple_Content Right">
  <p:cSld name="2_Title and Text Left Multiple_Content Right">
    <p:bg>
      <p:bgPr>
        <a:blipFill>
          <a:blip r:embed="rId2">
            <a:alphaModFix/>
          </a:blip>
          <a:stretch>
            <a:fillRect/>
          </a:stretch>
        </a:blipFill>
      </p:bgPr>
    </p:bg>
    <p:spTree>
      <p:nvGrpSpPr>
        <p:cNvPr id="625" name="Shape 625"/>
        <p:cNvGrpSpPr/>
        <p:nvPr/>
      </p:nvGrpSpPr>
      <p:grpSpPr>
        <a:xfrm>
          <a:off x="0" y="0"/>
          <a:ext cx="0" cy="0"/>
          <a:chOff x="0" y="0"/>
          <a:chExt cx="0" cy="0"/>
        </a:xfrm>
      </p:grpSpPr>
      <p:sp>
        <p:nvSpPr>
          <p:cNvPr id="626" name="Google Shape;626;p116"/>
          <p:cNvSpPr txBox="1"/>
          <p:nvPr>
            <p:ph type="title"/>
          </p:nvPr>
        </p:nvSpPr>
        <p:spPr>
          <a:xfrm>
            <a:off x="277934" y="295773"/>
            <a:ext cx="5498400" cy="1143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600"/>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7" name="Google Shape;627;p116"/>
          <p:cNvSpPr txBox="1"/>
          <p:nvPr>
            <p:ph idx="1" type="body"/>
          </p:nvPr>
        </p:nvSpPr>
        <p:spPr>
          <a:xfrm>
            <a:off x="277934" y="2019065"/>
            <a:ext cx="5498400" cy="38484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cxnSp>
        <p:nvCxnSpPr>
          <p:cNvPr id="628" name="Google Shape;628;p116"/>
          <p:cNvCxnSpPr/>
          <p:nvPr/>
        </p:nvCxnSpPr>
        <p:spPr>
          <a:xfrm>
            <a:off x="406400" y="1476768"/>
            <a:ext cx="711300" cy="0"/>
          </a:xfrm>
          <a:prstGeom prst="straightConnector1">
            <a:avLst/>
          </a:prstGeom>
          <a:noFill/>
          <a:ln cap="flat" cmpd="sng" w="28575">
            <a:solidFill>
              <a:schemeClr val="lt1"/>
            </a:solidFill>
            <a:prstDash val="solid"/>
            <a:miter lim="800000"/>
            <a:headEnd len="sm" w="sm" type="none"/>
            <a:tailEnd len="sm" w="sm" type="none"/>
          </a:ln>
        </p:spPr>
      </p:cxnSp>
      <p:sp>
        <p:nvSpPr>
          <p:cNvPr id="629" name="Google Shape;629;p116"/>
          <p:cNvSpPr/>
          <p:nvPr>
            <p:ph idx="2" type="pic"/>
          </p:nvPr>
        </p:nvSpPr>
        <p:spPr>
          <a:xfrm>
            <a:off x="6096000" y="0"/>
            <a:ext cx="6099000" cy="6217800"/>
          </a:xfrm>
          <a:prstGeom prst="rect">
            <a:avLst/>
          </a:prstGeom>
          <a:noFill/>
          <a:ln>
            <a:noFill/>
          </a:ln>
        </p:spPr>
      </p:sp>
      <p:sp>
        <p:nvSpPr>
          <p:cNvPr id="630" name="Google Shape;630;p116"/>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Left_Text Right">
  <p:cSld name="Title and Text Left_Text Right">
    <p:spTree>
      <p:nvGrpSpPr>
        <p:cNvPr id="631" name="Shape 631"/>
        <p:cNvGrpSpPr/>
        <p:nvPr/>
      </p:nvGrpSpPr>
      <p:grpSpPr>
        <a:xfrm>
          <a:off x="0" y="0"/>
          <a:ext cx="0" cy="0"/>
          <a:chOff x="0" y="0"/>
          <a:chExt cx="0" cy="0"/>
        </a:xfrm>
      </p:grpSpPr>
      <p:sp>
        <p:nvSpPr>
          <p:cNvPr id="632" name="Google Shape;632;p117"/>
          <p:cNvSpPr/>
          <p:nvPr/>
        </p:nvSpPr>
        <p:spPr>
          <a:xfrm>
            <a:off x="6096000" y="0"/>
            <a:ext cx="6096000" cy="62088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33" name="Google Shape;633;p117"/>
          <p:cNvSpPr txBox="1"/>
          <p:nvPr>
            <p:ph type="title"/>
          </p:nvPr>
        </p:nvSpPr>
        <p:spPr>
          <a:xfrm>
            <a:off x="277934" y="295773"/>
            <a:ext cx="5495400" cy="649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600"/>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4" name="Google Shape;634;p117"/>
          <p:cNvSpPr txBox="1"/>
          <p:nvPr>
            <p:ph idx="1" type="body"/>
          </p:nvPr>
        </p:nvSpPr>
        <p:spPr>
          <a:xfrm>
            <a:off x="277934" y="1535080"/>
            <a:ext cx="5498400" cy="4332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635" name="Google Shape;635;p117"/>
          <p:cNvSpPr txBox="1"/>
          <p:nvPr>
            <p:ph idx="2" type="body"/>
          </p:nvPr>
        </p:nvSpPr>
        <p:spPr>
          <a:xfrm>
            <a:off x="6429756" y="419100"/>
            <a:ext cx="5495400" cy="5448300"/>
          </a:xfrm>
          <a:prstGeom prst="rect">
            <a:avLst/>
          </a:prstGeom>
          <a:noFill/>
          <a:ln>
            <a:noFill/>
          </a:ln>
        </p:spPr>
        <p:txBody>
          <a:bodyPr anchorCtr="0" anchor="ctr"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636" name="Google Shape;636;p117"/>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Text Left_Text Right">
  <p:cSld name="2_Title and Text Left_Text Right">
    <p:bg>
      <p:bgPr>
        <a:blipFill>
          <a:blip r:embed="rId2">
            <a:alphaModFix/>
          </a:blip>
          <a:stretch>
            <a:fillRect/>
          </a:stretch>
        </a:blipFill>
      </p:bgPr>
    </p:bg>
    <p:spTree>
      <p:nvGrpSpPr>
        <p:cNvPr id="637" name="Shape 637"/>
        <p:cNvGrpSpPr/>
        <p:nvPr/>
      </p:nvGrpSpPr>
      <p:grpSpPr>
        <a:xfrm>
          <a:off x="0" y="0"/>
          <a:ext cx="0" cy="0"/>
          <a:chOff x="0" y="0"/>
          <a:chExt cx="0" cy="0"/>
        </a:xfrm>
      </p:grpSpPr>
      <p:sp>
        <p:nvSpPr>
          <p:cNvPr id="638" name="Google Shape;638;p118"/>
          <p:cNvSpPr/>
          <p:nvPr/>
        </p:nvSpPr>
        <p:spPr>
          <a:xfrm>
            <a:off x="6096000" y="0"/>
            <a:ext cx="6096000" cy="62088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39" name="Google Shape;639;p118"/>
          <p:cNvSpPr txBox="1"/>
          <p:nvPr>
            <p:ph type="title"/>
          </p:nvPr>
        </p:nvSpPr>
        <p:spPr>
          <a:xfrm>
            <a:off x="277934" y="295773"/>
            <a:ext cx="5495400" cy="649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600"/>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0" name="Google Shape;640;p118"/>
          <p:cNvSpPr txBox="1"/>
          <p:nvPr>
            <p:ph idx="1" type="body"/>
          </p:nvPr>
        </p:nvSpPr>
        <p:spPr>
          <a:xfrm>
            <a:off x="277934" y="1535080"/>
            <a:ext cx="5498400" cy="4332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641" name="Google Shape;641;p118"/>
          <p:cNvSpPr txBox="1"/>
          <p:nvPr>
            <p:ph idx="2" type="body"/>
          </p:nvPr>
        </p:nvSpPr>
        <p:spPr>
          <a:xfrm>
            <a:off x="6429756" y="419100"/>
            <a:ext cx="5495400" cy="5448300"/>
          </a:xfrm>
          <a:prstGeom prst="rect">
            <a:avLst/>
          </a:prstGeom>
          <a:noFill/>
          <a:ln>
            <a:noFill/>
          </a:ln>
        </p:spPr>
        <p:txBody>
          <a:bodyPr anchorCtr="0" anchor="ctr"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642" name="Google Shape;642;p118"/>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Left Multiple_Text Right" showMasterSp="0">
  <p:cSld name="Title and Text Left Multiple_Text Right">
    <p:spTree>
      <p:nvGrpSpPr>
        <p:cNvPr id="643" name="Shape 643"/>
        <p:cNvGrpSpPr/>
        <p:nvPr/>
      </p:nvGrpSpPr>
      <p:grpSpPr>
        <a:xfrm>
          <a:off x="0" y="0"/>
          <a:ext cx="0" cy="0"/>
          <a:chOff x="0" y="0"/>
          <a:chExt cx="0" cy="0"/>
        </a:xfrm>
      </p:grpSpPr>
      <p:sp>
        <p:nvSpPr>
          <p:cNvPr id="644" name="Google Shape;644;p119"/>
          <p:cNvSpPr/>
          <p:nvPr/>
        </p:nvSpPr>
        <p:spPr>
          <a:xfrm>
            <a:off x="6096000" y="0"/>
            <a:ext cx="6096000" cy="62088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45" name="Google Shape;645;p119"/>
          <p:cNvSpPr txBox="1"/>
          <p:nvPr>
            <p:ph type="title"/>
          </p:nvPr>
        </p:nvSpPr>
        <p:spPr>
          <a:xfrm>
            <a:off x="277934" y="295773"/>
            <a:ext cx="5495400" cy="1143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600"/>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6" name="Google Shape;646;p119"/>
          <p:cNvSpPr txBox="1"/>
          <p:nvPr>
            <p:ph idx="1" type="body"/>
          </p:nvPr>
        </p:nvSpPr>
        <p:spPr>
          <a:xfrm>
            <a:off x="277934" y="2019065"/>
            <a:ext cx="5498400" cy="38484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cxnSp>
        <p:nvCxnSpPr>
          <p:cNvPr id="647" name="Google Shape;647;p119"/>
          <p:cNvCxnSpPr/>
          <p:nvPr/>
        </p:nvCxnSpPr>
        <p:spPr>
          <a:xfrm>
            <a:off x="406400" y="1476768"/>
            <a:ext cx="711300" cy="0"/>
          </a:xfrm>
          <a:prstGeom prst="straightConnector1">
            <a:avLst/>
          </a:prstGeom>
          <a:noFill/>
          <a:ln cap="flat" cmpd="sng" w="28575">
            <a:solidFill>
              <a:schemeClr val="lt1"/>
            </a:solidFill>
            <a:prstDash val="solid"/>
            <a:miter lim="800000"/>
            <a:headEnd len="sm" w="sm" type="none"/>
            <a:tailEnd len="sm" w="sm" type="none"/>
          </a:ln>
        </p:spPr>
      </p:cxnSp>
      <p:sp>
        <p:nvSpPr>
          <p:cNvPr id="648" name="Google Shape;648;p119"/>
          <p:cNvSpPr txBox="1"/>
          <p:nvPr>
            <p:ph idx="2" type="body"/>
          </p:nvPr>
        </p:nvSpPr>
        <p:spPr>
          <a:xfrm>
            <a:off x="6418522" y="419100"/>
            <a:ext cx="5495400" cy="5448300"/>
          </a:xfrm>
          <a:prstGeom prst="rect">
            <a:avLst/>
          </a:prstGeom>
          <a:noFill/>
          <a:ln>
            <a:noFill/>
          </a:ln>
        </p:spPr>
        <p:txBody>
          <a:bodyPr anchorCtr="0" anchor="ctr"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649" name="Google Shape;649;p119"/>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Text Left Multiple_Text Right" showMasterSp="0">
  <p:cSld name="2_Title and Text Left Multiple_Text Right">
    <p:bg>
      <p:bgPr>
        <a:blipFill>
          <a:blip r:embed="rId2">
            <a:alphaModFix/>
          </a:blip>
          <a:stretch>
            <a:fillRect/>
          </a:stretch>
        </a:blipFill>
      </p:bgPr>
    </p:bg>
    <p:spTree>
      <p:nvGrpSpPr>
        <p:cNvPr id="650" name="Shape 650"/>
        <p:cNvGrpSpPr/>
        <p:nvPr/>
      </p:nvGrpSpPr>
      <p:grpSpPr>
        <a:xfrm>
          <a:off x="0" y="0"/>
          <a:ext cx="0" cy="0"/>
          <a:chOff x="0" y="0"/>
          <a:chExt cx="0" cy="0"/>
        </a:xfrm>
      </p:grpSpPr>
      <p:sp>
        <p:nvSpPr>
          <p:cNvPr id="651" name="Google Shape;651;p120"/>
          <p:cNvSpPr/>
          <p:nvPr/>
        </p:nvSpPr>
        <p:spPr>
          <a:xfrm>
            <a:off x="6096000" y="0"/>
            <a:ext cx="6096000" cy="62088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52" name="Google Shape;652;p120"/>
          <p:cNvSpPr txBox="1"/>
          <p:nvPr>
            <p:ph type="title"/>
          </p:nvPr>
        </p:nvSpPr>
        <p:spPr>
          <a:xfrm>
            <a:off x="277934" y="295773"/>
            <a:ext cx="5495400" cy="1143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600"/>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3" name="Google Shape;653;p120"/>
          <p:cNvSpPr txBox="1"/>
          <p:nvPr>
            <p:ph idx="1" type="body"/>
          </p:nvPr>
        </p:nvSpPr>
        <p:spPr>
          <a:xfrm>
            <a:off x="277934" y="2019065"/>
            <a:ext cx="5498400" cy="38484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cxnSp>
        <p:nvCxnSpPr>
          <p:cNvPr id="654" name="Google Shape;654;p120"/>
          <p:cNvCxnSpPr/>
          <p:nvPr/>
        </p:nvCxnSpPr>
        <p:spPr>
          <a:xfrm>
            <a:off x="406400" y="1476768"/>
            <a:ext cx="711300" cy="0"/>
          </a:xfrm>
          <a:prstGeom prst="straightConnector1">
            <a:avLst/>
          </a:prstGeom>
          <a:noFill/>
          <a:ln cap="flat" cmpd="sng" w="28575">
            <a:solidFill>
              <a:schemeClr val="lt1"/>
            </a:solidFill>
            <a:prstDash val="solid"/>
            <a:miter lim="800000"/>
            <a:headEnd len="sm" w="sm" type="none"/>
            <a:tailEnd len="sm" w="sm" type="none"/>
          </a:ln>
        </p:spPr>
      </p:cxnSp>
      <p:sp>
        <p:nvSpPr>
          <p:cNvPr id="655" name="Google Shape;655;p120"/>
          <p:cNvSpPr txBox="1"/>
          <p:nvPr>
            <p:ph idx="2" type="body"/>
          </p:nvPr>
        </p:nvSpPr>
        <p:spPr>
          <a:xfrm>
            <a:off x="6418522" y="419100"/>
            <a:ext cx="5495400" cy="5448300"/>
          </a:xfrm>
          <a:prstGeom prst="rect">
            <a:avLst/>
          </a:prstGeom>
          <a:noFill/>
          <a:ln>
            <a:noFill/>
          </a:ln>
        </p:spPr>
        <p:txBody>
          <a:bodyPr anchorCtr="0" anchor="ctr"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656" name="Google Shape;656;p120"/>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Large Image">
  <p:cSld name="2_Title and Large Image">
    <p:bg>
      <p:bgPr>
        <a:blipFill>
          <a:blip r:embed="rId2">
            <a:alphaModFix/>
          </a:blip>
          <a:stretch>
            <a:fillRect/>
          </a:stretch>
        </a:blipFill>
      </p:bgPr>
    </p:bg>
    <p:spTree>
      <p:nvGrpSpPr>
        <p:cNvPr id="657" name="Shape 657"/>
        <p:cNvGrpSpPr/>
        <p:nvPr/>
      </p:nvGrpSpPr>
      <p:grpSpPr>
        <a:xfrm>
          <a:off x="0" y="0"/>
          <a:ext cx="0" cy="0"/>
          <a:chOff x="0" y="0"/>
          <a:chExt cx="0" cy="0"/>
        </a:xfrm>
      </p:grpSpPr>
      <p:sp>
        <p:nvSpPr>
          <p:cNvPr id="658" name="Google Shape;658;p121"/>
          <p:cNvSpPr/>
          <p:nvPr>
            <p:ph idx="2" type="pic"/>
          </p:nvPr>
        </p:nvSpPr>
        <p:spPr>
          <a:xfrm>
            <a:off x="0" y="1142999"/>
            <a:ext cx="12192000" cy="5084100"/>
          </a:xfrm>
          <a:prstGeom prst="rect">
            <a:avLst/>
          </a:prstGeom>
          <a:noFill/>
          <a:ln>
            <a:noFill/>
          </a:ln>
        </p:spPr>
      </p:sp>
      <p:sp>
        <p:nvSpPr>
          <p:cNvPr id="659" name="Google Shape;659;p121"/>
          <p:cNvSpPr txBox="1"/>
          <p:nvPr>
            <p:ph type="title"/>
          </p:nvPr>
        </p:nvSpPr>
        <p:spPr>
          <a:xfrm>
            <a:off x="277932" y="295773"/>
            <a:ext cx="11647500" cy="645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660" name="Google Shape;660;p121"/>
          <p:cNvCxnSpPr/>
          <p:nvPr/>
        </p:nvCxnSpPr>
        <p:spPr>
          <a:xfrm>
            <a:off x="406400" y="989880"/>
            <a:ext cx="711300" cy="0"/>
          </a:xfrm>
          <a:prstGeom prst="straightConnector1">
            <a:avLst/>
          </a:prstGeom>
          <a:noFill/>
          <a:ln cap="flat" cmpd="sng" w="28575">
            <a:solidFill>
              <a:schemeClr val="lt1"/>
            </a:solidFill>
            <a:prstDash val="solid"/>
            <a:miter lim="800000"/>
            <a:headEnd len="sm" w="sm" type="none"/>
            <a:tailEnd len="sm" w="sm" type="none"/>
          </a:ln>
        </p:spPr>
      </p:cxnSp>
      <p:sp>
        <p:nvSpPr>
          <p:cNvPr id="661" name="Google Shape;661;p121"/>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Large Photo Slide" showMasterSp="0">
  <p:cSld name="2_Large Photo Slide">
    <p:bg>
      <p:bgPr>
        <a:blipFill>
          <a:blip r:embed="rId2">
            <a:alphaModFix/>
          </a:blip>
          <a:stretch>
            <a:fillRect/>
          </a:stretch>
        </a:blipFill>
      </p:bgPr>
    </p:bg>
    <p:spTree>
      <p:nvGrpSpPr>
        <p:cNvPr id="662" name="Shape 662"/>
        <p:cNvGrpSpPr/>
        <p:nvPr/>
      </p:nvGrpSpPr>
      <p:grpSpPr>
        <a:xfrm>
          <a:off x="0" y="0"/>
          <a:ext cx="0" cy="0"/>
          <a:chOff x="0" y="0"/>
          <a:chExt cx="0" cy="0"/>
        </a:xfrm>
      </p:grpSpPr>
      <p:cxnSp>
        <p:nvCxnSpPr>
          <p:cNvPr id="663" name="Google Shape;663;p122"/>
          <p:cNvCxnSpPr/>
          <p:nvPr/>
        </p:nvCxnSpPr>
        <p:spPr>
          <a:xfrm>
            <a:off x="406402" y="989880"/>
            <a:ext cx="711300" cy="0"/>
          </a:xfrm>
          <a:prstGeom prst="straightConnector1">
            <a:avLst/>
          </a:prstGeom>
          <a:noFill/>
          <a:ln cap="flat" cmpd="sng" w="28575">
            <a:solidFill>
              <a:schemeClr val="lt1"/>
            </a:solidFill>
            <a:prstDash val="solid"/>
            <a:miter lim="800000"/>
            <a:headEnd len="sm" w="sm" type="none"/>
            <a:tailEnd len="sm" w="sm" type="none"/>
          </a:ln>
        </p:spPr>
      </p:cxnSp>
      <p:sp>
        <p:nvSpPr>
          <p:cNvPr id="664" name="Google Shape;664;p122"/>
          <p:cNvSpPr/>
          <p:nvPr>
            <p:ph idx="2" type="pic"/>
          </p:nvPr>
        </p:nvSpPr>
        <p:spPr>
          <a:xfrm>
            <a:off x="0" y="1143000"/>
            <a:ext cx="12192000" cy="5715000"/>
          </a:xfrm>
          <a:prstGeom prst="rect">
            <a:avLst/>
          </a:prstGeom>
          <a:noFill/>
          <a:ln>
            <a:noFill/>
          </a:ln>
        </p:spPr>
      </p:sp>
      <p:sp>
        <p:nvSpPr>
          <p:cNvPr id="665" name="Google Shape;665;p122"/>
          <p:cNvSpPr txBox="1"/>
          <p:nvPr>
            <p:ph type="title"/>
          </p:nvPr>
        </p:nvSpPr>
        <p:spPr>
          <a:xfrm>
            <a:off x="277932" y="295773"/>
            <a:ext cx="11647500" cy="645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666" name="Google Shape;666;p122"/>
          <p:cNvCxnSpPr/>
          <p:nvPr/>
        </p:nvCxnSpPr>
        <p:spPr>
          <a:xfrm>
            <a:off x="406400" y="989880"/>
            <a:ext cx="711300" cy="0"/>
          </a:xfrm>
          <a:prstGeom prst="straightConnector1">
            <a:avLst/>
          </a:prstGeom>
          <a:noFill/>
          <a:ln cap="flat" cmpd="sng" w="28575">
            <a:solidFill>
              <a:schemeClr val="lt1"/>
            </a:solidFill>
            <a:prstDash val="solid"/>
            <a:miter lim="800000"/>
            <a:headEnd len="sm" w="sm" type="none"/>
            <a:tailEnd len="sm" w="sm" type="none"/>
          </a:ln>
        </p:spPr>
      </p:cxn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acer Slide" showMasterSp="0">
  <p:cSld name="Spacer Slide">
    <p:spTree>
      <p:nvGrpSpPr>
        <p:cNvPr id="667" name="Shape 667"/>
        <p:cNvGrpSpPr/>
        <p:nvPr/>
      </p:nvGrpSpPr>
      <p:grpSpPr>
        <a:xfrm>
          <a:off x="0" y="0"/>
          <a:ext cx="0" cy="0"/>
          <a:chOff x="0" y="0"/>
          <a:chExt cx="0" cy="0"/>
        </a:xfrm>
      </p:grpSpPr>
      <p:sp>
        <p:nvSpPr>
          <p:cNvPr id="668" name="Google Shape;668;p123"/>
          <p:cNvSpPr/>
          <p:nvPr/>
        </p:nvSpPr>
        <p:spPr>
          <a:xfrm rot="10800000">
            <a:off x="0" y="0"/>
            <a:ext cx="12192000" cy="6858000"/>
          </a:xfrm>
          <a:prstGeom prst="rect">
            <a:avLst/>
          </a:prstGeom>
          <a:gradFill>
            <a:gsLst>
              <a:gs pos="0">
                <a:schemeClr val="dk2"/>
              </a:gs>
              <a:gs pos="74000">
                <a:srgbClr val="004165"/>
              </a:gs>
              <a:gs pos="100000">
                <a:srgbClr val="004165"/>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669" name="Google Shape;669;p123"/>
          <p:cNvSpPr/>
          <p:nvPr/>
        </p:nvSpPr>
        <p:spPr>
          <a:xfrm>
            <a:off x="0" y="6212926"/>
            <a:ext cx="12192000" cy="645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670" name="Google Shape;670;p123"/>
          <p:cNvPicPr preferRelativeResize="0"/>
          <p:nvPr/>
        </p:nvPicPr>
        <p:blipFill rotWithShape="1">
          <a:blip r:embed="rId2">
            <a:alphaModFix/>
          </a:blip>
          <a:srcRect b="0" l="0" r="0" t="0"/>
          <a:stretch/>
        </p:blipFill>
        <p:spPr>
          <a:xfrm>
            <a:off x="392430" y="6410997"/>
            <a:ext cx="1607821" cy="248927"/>
          </a:xfrm>
          <a:prstGeom prst="rect">
            <a:avLst/>
          </a:prstGeom>
          <a:noFill/>
          <a:ln>
            <a:noFill/>
          </a:ln>
        </p:spPr>
      </p:pic>
      <p:sp>
        <p:nvSpPr>
          <p:cNvPr id="671" name="Google Shape;671;p123"/>
          <p:cNvSpPr txBox="1"/>
          <p:nvPr>
            <p:ph type="ctrTitle"/>
          </p:nvPr>
        </p:nvSpPr>
        <p:spPr>
          <a:xfrm>
            <a:off x="1524000" y="2359916"/>
            <a:ext cx="9144000" cy="7314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FEEE9F"/>
              </a:buClr>
              <a:buSzPts val="5400"/>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2" name="Google Shape;672;p123"/>
          <p:cNvSpPr txBox="1"/>
          <p:nvPr>
            <p:ph idx="1" type="subTitle"/>
          </p:nvPr>
        </p:nvSpPr>
        <p:spPr>
          <a:xfrm>
            <a:off x="1524000" y="3358503"/>
            <a:ext cx="9144000" cy="9144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3600"/>
              <a:buNone/>
              <a:defRPr sz="36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ull Image" showMasterSp="0">
  <p:cSld name="Title and Full Image">
    <p:bg>
      <p:bgPr>
        <a:blipFill>
          <a:blip r:embed="rId2">
            <a:alphaModFix/>
          </a:blip>
          <a:stretch>
            <a:fillRect/>
          </a:stretch>
        </a:blipFill>
      </p:bgPr>
    </p:bg>
    <p:spTree>
      <p:nvGrpSpPr>
        <p:cNvPr id="72" name="Shape 72"/>
        <p:cNvGrpSpPr/>
        <p:nvPr/>
      </p:nvGrpSpPr>
      <p:grpSpPr>
        <a:xfrm>
          <a:off x="0" y="0"/>
          <a:ext cx="0" cy="0"/>
          <a:chOff x="0" y="0"/>
          <a:chExt cx="0" cy="0"/>
        </a:xfrm>
      </p:grpSpPr>
      <p:sp>
        <p:nvSpPr>
          <p:cNvPr id="73" name="Google Shape;73;p13"/>
          <p:cNvSpPr/>
          <p:nvPr>
            <p:ph idx="2" type="pic"/>
          </p:nvPr>
        </p:nvSpPr>
        <p:spPr>
          <a:xfrm>
            <a:off x="0" y="1143000"/>
            <a:ext cx="12192000" cy="5715000"/>
          </a:xfrm>
          <a:prstGeom prst="rect">
            <a:avLst/>
          </a:prstGeom>
          <a:noFill/>
          <a:ln>
            <a:noFill/>
          </a:ln>
        </p:spPr>
      </p:sp>
      <p:sp>
        <p:nvSpPr>
          <p:cNvPr id="74" name="Google Shape;74;p13"/>
          <p:cNvSpPr txBox="1"/>
          <p:nvPr>
            <p:ph type="title"/>
          </p:nvPr>
        </p:nvSpPr>
        <p:spPr>
          <a:xfrm>
            <a:off x="277932" y="295773"/>
            <a:ext cx="11647367" cy="6450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33333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75" name="Google Shape;75;p13"/>
          <p:cNvCxnSpPr/>
          <p:nvPr/>
        </p:nvCxnSpPr>
        <p:spPr>
          <a:xfrm>
            <a:off x="406400" y="989880"/>
            <a:ext cx="711200" cy="0"/>
          </a:xfrm>
          <a:prstGeom prst="straightConnector1">
            <a:avLst/>
          </a:prstGeom>
          <a:noFill/>
          <a:ln cap="flat" cmpd="sng" w="28575">
            <a:solidFill>
              <a:schemeClr val="accent1"/>
            </a:solidFill>
            <a:prstDash val="solid"/>
            <a:miter lim="800000"/>
            <a:headEnd len="sm" w="sm" type="none"/>
            <a:tailEnd len="sm" w="sm"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Large Image">
  <p:cSld name="Title and Large Image">
    <p:spTree>
      <p:nvGrpSpPr>
        <p:cNvPr id="76" name="Shape 76"/>
        <p:cNvGrpSpPr/>
        <p:nvPr/>
      </p:nvGrpSpPr>
      <p:grpSpPr>
        <a:xfrm>
          <a:off x="0" y="0"/>
          <a:ext cx="0" cy="0"/>
          <a:chOff x="0" y="0"/>
          <a:chExt cx="0" cy="0"/>
        </a:xfrm>
      </p:grpSpPr>
      <p:sp>
        <p:nvSpPr>
          <p:cNvPr id="77" name="Google Shape;77;p14"/>
          <p:cNvSpPr/>
          <p:nvPr>
            <p:ph idx="2" type="pic"/>
          </p:nvPr>
        </p:nvSpPr>
        <p:spPr>
          <a:xfrm>
            <a:off x="0" y="1142999"/>
            <a:ext cx="12192000" cy="5083941"/>
          </a:xfrm>
          <a:prstGeom prst="rect">
            <a:avLst/>
          </a:prstGeom>
          <a:noFill/>
          <a:ln>
            <a:noFill/>
          </a:ln>
        </p:spPr>
      </p:sp>
      <p:sp>
        <p:nvSpPr>
          <p:cNvPr id="78" name="Google Shape;78;p14"/>
          <p:cNvSpPr txBox="1"/>
          <p:nvPr>
            <p:ph type="title"/>
          </p:nvPr>
        </p:nvSpPr>
        <p:spPr>
          <a:xfrm>
            <a:off x="277932" y="295773"/>
            <a:ext cx="11647367" cy="6450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33333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79" name="Google Shape;79;p14"/>
          <p:cNvCxnSpPr/>
          <p:nvPr/>
        </p:nvCxnSpPr>
        <p:spPr>
          <a:xfrm>
            <a:off x="406400" y="989880"/>
            <a:ext cx="711200" cy="0"/>
          </a:xfrm>
          <a:prstGeom prst="straightConnector1">
            <a:avLst/>
          </a:prstGeom>
          <a:noFill/>
          <a:ln cap="flat" cmpd="sng" w="28575">
            <a:solidFill>
              <a:schemeClr val="accent1"/>
            </a:solidFill>
            <a:prstDash val="solid"/>
            <a:miter lim="800000"/>
            <a:headEnd len="sm" w="sm" type="none"/>
            <a:tailEnd len="sm" w="sm" type="none"/>
          </a:ln>
        </p:spPr>
      </p:cxnSp>
      <p:sp>
        <p:nvSpPr>
          <p:cNvPr id="80" name="Google Shape;80;p14"/>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lt1"/>
                </a:solidFill>
                <a:latin typeface="Open Sans Light"/>
                <a:ea typeface="Open Sans Light"/>
                <a:cs typeface="Open Sans Light"/>
                <a:sym typeface="Open Sans Light"/>
              </a:defRPr>
            </a:lvl1pPr>
            <a:lvl2pPr indent="0" lvl="1" marL="0" algn="l">
              <a:spcBef>
                <a:spcPts val="0"/>
              </a:spcBef>
              <a:buNone/>
              <a:defRPr b="1" i="0" sz="1000">
                <a:solidFill>
                  <a:schemeClr val="lt1"/>
                </a:solidFill>
                <a:latin typeface="Open Sans Light"/>
                <a:ea typeface="Open Sans Light"/>
                <a:cs typeface="Open Sans Light"/>
                <a:sym typeface="Open Sans Light"/>
              </a:defRPr>
            </a:lvl2pPr>
            <a:lvl3pPr indent="0" lvl="2" marL="0" algn="l">
              <a:spcBef>
                <a:spcPts val="0"/>
              </a:spcBef>
              <a:buNone/>
              <a:defRPr b="1" i="0" sz="1000">
                <a:solidFill>
                  <a:schemeClr val="lt1"/>
                </a:solidFill>
                <a:latin typeface="Open Sans Light"/>
                <a:ea typeface="Open Sans Light"/>
                <a:cs typeface="Open Sans Light"/>
                <a:sym typeface="Open Sans Light"/>
              </a:defRPr>
            </a:lvl3pPr>
            <a:lvl4pPr indent="0" lvl="3" marL="0" algn="l">
              <a:spcBef>
                <a:spcPts val="0"/>
              </a:spcBef>
              <a:buNone/>
              <a:defRPr b="1" i="0" sz="1000">
                <a:solidFill>
                  <a:schemeClr val="lt1"/>
                </a:solidFill>
                <a:latin typeface="Open Sans Light"/>
                <a:ea typeface="Open Sans Light"/>
                <a:cs typeface="Open Sans Light"/>
                <a:sym typeface="Open Sans Light"/>
              </a:defRPr>
            </a:lvl4pPr>
            <a:lvl5pPr indent="0" lvl="4" marL="0" algn="l">
              <a:spcBef>
                <a:spcPts val="0"/>
              </a:spcBef>
              <a:buNone/>
              <a:defRPr b="1" i="0" sz="1000">
                <a:solidFill>
                  <a:schemeClr val="lt1"/>
                </a:solidFill>
                <a:latin typeface="Open Sans Light"/>
                <a:ea typeface="Open Sans Light"/>
                <a:cs typeface="Open Sans Light"/>
                <a:sym typeface="Open Sans Light"/>
              </a:defRPr>
            </a:lvl5pPr>
            <a:lvl6pPr indent="0" lvl="5" marL="0" algn="l">
              <a:spcBef>
                <a:spcPts val="0"/>
              </a:spcBef>
              <a:buNone/>
              <a:defRPr b="1" i="0" sz="1000">
                <a:solidFill>
                  <a:schemeClr val="lt1"/>
                </a:solidFill>
                <a:latin typeface="Open Sans Light"/>
                <a:ea typeface="Open Sans Light"/>
                <a:cs typeface="Open Sans Light"/>
                <a:sym typeface="Open Sans Light"/>
              </a:defRPr>
            </a:lvl6pPr>
            <a:lvl7pPr indent="0" lvl="6" marL="0" algn="l">
              <a:spcBef>
                <a:spcPts val="0"/>
              </a:spcBef>
              <a:buNone/>
              <a:defRPr b="1" i="0" sz="1000">
                <a:solidFill>
                  <a:schemeClr val="lt1"/>
                </a:solidFill>
                <a:latin typeface="Open Sans Light"/>
                <a:ea typeface="Open Sans Light"/>
                <a:cs typeface="Open Sans Light"/>
                <a:sym typeface="Open Sans Light"/>
              </a:defRPr>
            </a:lvl7pPr>
            <a:lvl8pPr indent="0" lvl="7" marL="0" algn="l">
              <a:spcBef>
                <a:spcPts val="0"/>
              </a:spcBef>
              <a:buNone/>
              <a:defRPr b="1" i="0" sz="1000">
                <a:solidFill>
                  <a:schemeClr val="lt1"/>
                </a:solidFill>
                <a:latin typeface="Open Sans Light"/>
                <a:ea typeface="Open Sans Light"/>
                <a:cs typeface="Open Sans Light"/>
                <a:sym typeface="Open Sans Light"/>
              </a:defRPr>
            </a:lvl8pPr>
            <a:lvl9pPr indent="0" lvl="8" marL="0" algn="l">
              <a:spcBef>
                <a:spcPts val="0"/>
              </a:spcBef>
              <a:buNone/>
              <a:defRPr b="1" i="0" sz="1000">
                <a:solidFill>
                  <a:schemeClr val="lt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Left_Text Right">
  <p:cSld name="Title and Text Left_Text Right">
    <p:spTree>
      <p:nvGrpSpPr>
        <p:cNvPr id="81" name="Shape 81"/>
        <p:cNvGrpSpPr/>
        <p:nvPr/>
      </p:nvGrpSpPr>
      <p:grpSpPr>
        <a:xfrm>
          <a:off x="0" y="0"/>
          <a:ext cx="0" cy="0"/>
          <a:chOff x="0" y="0"/>
          <a:chExt cx="0" cy="0"/>
        </a:xfrm>
      </p:grpSpPr>
      <p:sp>
        <p:nvSpPr>
          <p:cNvPr id="82" name="Google Shape;82;p15"/>
          <p:cNvSpPr/>
          <p:nvPr/>
        </p:nvSpPr>
        <p:spPr>
          <a:xfrm>
            <a:off x="6096000" y="0"/>
            <a:ext cx="6096000" cy="6208770"/>
          </a:xfrm>
          <a:prstGeom prst="rect">
            <a:avLst/>
          </a:prstGeom>
          <a:solidFill>
            <a:schemeClr val="lt1">
              <a:alpha val="5490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3" name="Google Shape;83;p15"/>
          <p:cNvSpPr txBox="1"/>
          <p:nvPr>
            <p:ph type="title"/>
          </p:nvPr>
        </p:nvSpPr>
        <p:spPr>
          <a:xfrm>
            <a:off x="277934" y="295773"/>
            <a:ext cx="5495544"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15"/>
          <p:cNvSpPr txBox="1"/>
          <p:nvPr>
            <p:ph idx="1" type="body"/>
          </p:nvPr>
        </p:nvSpPr>
        <p:spPr>
          <a:xfrm>
            <a:off x="277934" y="1535080"/>
            <a:ext cx="5498276" cy="433232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800"/>
              <a:buNone/>
              <a:defRPr sz="28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5" name="Google Shape;85;p15"/>
          <p:cNvSpPr txBox="1"/>
          <p:nvPr>
            <p:ph idx="2" type="body"/>
          </p:nvPr>
        </p:nvSpPr>
        <p:spPr>
          <a:xfrm>
            <a:off x="6429756" y="419100"/>
            <a:ext cx="5495544" cy="5448300"/>
          </a:xfrm>
          <a:prstGeom prst="rect">
            <a:avLst/>
          </a:prstGeom>
          <a:noFill/>
          <a:ln>
            <a:noFill/>
          </a:ln>
        </p:spPr>
        <p:txBody>
          <a:bodyPr anchorCtr="0" anchor="ctr"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solidFill>
                  <a:schemeClr val="dk1"/>
                </a:solidFill>
              </a:defRPr>
            </a:lvl1pPr>
            <a:lvl2pPr indent="-381000" lvl="1" marL="914400" algn="l">
              <a:lnSpc>
                <a:spcPct val="90000"/>
              </a:lnSpc>
              <a:spcBef>
                <a:spcPts val="500"/>
              </a:spcBef>
              <a:spcAft>
                <a:spcPts val="0"/>
              </a:spcAft>
              <a:buClr>
                <a:schemeClr val="dk1"/>
              </a:buClr>
              <a:buSzPts val="2400"/>
              <a:buChar char="•"/>
              <a:defRPr>
                <a:solidFill>
                  <a:schemeClr val="dk1"/>
                </a:solidFill>
              </a:defRPr>
            </a:lvl2pPr>
            <a:lvl3pPr indent="-355600" lvl="2" marL="1371600" algn="l">
              <a:lnSpc>
                <a:spcPct val="90000"/>
              </a:lnSpc>
              <a:spcBef>
                <a:spcPts val="500"/>
              </a:spcBef>
              <a:spcAft>
                <a:spcPts val="0"/>
              </a:spcAft>
              <a:buClr>
                <a:schemeClr val="dk1"/>
              </a:buClr>
              <a:buSzPts val="2000"/>
              <a:buChar char="•"/>
              <a:defRPr>
                <a:solidFill>
                  <a:schemeClr val="dk1"/>
                </a:solidFill>
              </a:defRPr>
            </a:lvl3pPr>
            <a:lvl4pPr indent="-342900" lvl="3" marL="1828800" algn="l">
              <a:lnSpc>
                <a:spcPct val="90000"/>
              </a:lnSpc>
              <a:spcBef>
                <a:spcPts val="500"/>
              </a:spcBef>
              <a:spcAft>
                <a:spcPts val="0"/>
              </a:spcAft>
              <a:buClr>
                <a:schemeClr val="dk1"/>
              </a:buClr>
              <a:buSzPts val="1800"/>
              <a:buChar char="•"/>
              <a:defRPr>
                <a:solidFill>
                  <a:schemeClr val="dk1"/>
                </a:solidFill>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 name="Google Shape;86;p15"/>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lt1"/>
                </a:solidFill>
                <a:latin typeface="Open Sans Light"/>
                <a:ea typeface="Open Sans Light"/>
                <a:cs typeface="Open Sans Light"/>
                <a:sym typeface="Open Sans Light"/>
              </a:defRPr>
            </a:lvl1pPr>
            <a:lvl2pPr indent="0" lvl="1" marL="0" algn="l">
              <a:spcBef>
                <a:spcPts val="0"/>
              </a:spcBef>
              <a:buNone/>
              <a:defRPr b="1" i="0" sz="1000">
                <a:solidFill>
                  <a:schemeClr val="lt1"/>
                </a:solidFill>
                <a:latin typeface="Open Sans Light"/>
                <a:ea typeface="Open Sans Light"/>
                <a:cs typeface="Open Sans Light"/>
                <a:sym typeface="Open Sans Light"/>
              </a:defRPr>
            </a:lvl2pPr>
            <a:lvl3pPr indent="0" lvl="2" marL="0" algn="l">
              <a:spcBef>
                <a:spcPts val="0"/>
              </a:spcBef>
              <a:buNone/>
              <a:defRPr b="1" i="0" sz="1000">
                <a:solidFill>
                  <a:schemeClr val="lt1"/>
                </a:solidFill>
                <a:latin typeface="Open Sans Light"/>
                <a:ea typeface="Open Sans Light"/>
                <a:cs typeface="Open Sans Light"/>
                <a:sym typeface="Open Sans Light"/>
              </a:defRPr>
            </a:lvl3pPr>
            <a:lvl4pPr indent="0" lvl="3" marL="0" algn="l">
              <a:spcBef>
                <a:spcPts val="0"/>
              </a:spcBef>
              <a:buNone/>
              <a:defRPr b="1" i="0" sz="1000">
                <a:solidFill>
                  <a:schemeClr val="lt1"/>
                </a:solidFill>
                <a:latin typeface="Open Sans Light"/>
                <a:ea typeface="Open Sans Light"/>
                <a:cs typeface="Open Sans Light"/>
                <a:sym typeface="Open Sans Light"/>
              </a:defRPr>
            </a:lvl4pPr>
            <a:lvl5pPr indent="0" lvl="4" marL="0" algn="l">
              <a:spcBef>
                <a:spcPts val="0"/>
              </a:spcBef>
              <a:buNone/>
              <a:defRPr b="1" i="0" sz="1000">
                <a:solidFill>
                  <a:schemeClr val="lt1"/>
                </a:solidFill>
                <a:latin typeface="Open Sans Light"/>
                <a:ea typeface="Open Sans Light"/>
                <a:cs typeface="Open Sans Light"/>
                <a:sym typeface="Open Sans Light"/>
              </a:defRPr>
            </a:lvl5pPr>
            <a:lvl6pPr indent="0" lvl="5" marL="0" algn="l">
              <a:spcBef>
                <a:spcPts val="0"/>
              </a:spcBef>
              <a:buNone/>
              <a:defRPr b="1" i="0" sz="1000">
                <a:solidFill>
                  <a:schemeClr val="lt1"/>
                </a:solidFill>
                <a:latin typeface="Open Sans Light"/>
                <a:ea typeface="Open Sans Light"/>
                <a:cs typeface="Open Sans Light"/>
                <a:sym typeface="Open Sans Light"/>
              </a:defRPr>
            </a:lvl6pPr>
            <a:lvl7pPr indent="0" lvl="6" marL="0" algn="l">
              <a:spcBef>
                <a:spcPts val="0"/>
              </a:spcBef>
              <a:buNone/>
              <a:defRPr b="1" i="0" sz="1000">
                <a:solidFill>
                  <a:schemeClr val="lt1"/>
                </a:solidFill>
                <a:latin typeface="Open Sans Light"/>
                <a:ea typeface="Open Sans Light"/>
                <a:cs typeface="Open Sans Light"/>
                <a:sym typeface="Open Sans Light"/>
              </a:defRPr>
            </a:lvl7pPr>
            <a:lvl8pPr indent="0" lvl="7" marL="0" algn="l">
              <a:spcBef>
                <a:spcPts val="0"/>
              </a:spcBef>
              <a:buNone/>
              <a:defRPr b="1" i="0" sz="1000">
                <a:solidFill>
                  <a:schemeClr val="lt1"/>
                </a:solidFill>
                <a:latin typeface="Open Sans Light"/>
                <a:ea typeface="Open Sans Light"/>
                <a:cs typeface="Open Sans Light"/>
                <a:sym typeface="Open Sans Light"/>
              </a:defRPr>
            </a:lvl8pPr>
            <a:lvl9pPr indent="0" lvl="8" marL="0" algn="l">
              <a:spcBef>
                <a:spcPts val="0"/>
              </a:spcBef>
              <a:buNone/>
              <a:defRPr b="1" i="0" sz="1000">
                <a:solidFill>
                  <a:schemeClr val="lt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w to use colors" showMasterSp="0">
  <p:cSld name="How to use colors">
    <p:spTree>
      <p:nvGrpSpPr>
        <p:cNvPr id="87" name="Shape 87"/>
        <p:cNvGrpSpPr/>
        <p:nvPr/>
      </p:nvGrpSpPr>
      <p:grpSpPr>
        <a:xfrm>
          <a:off x="0" y="0"/>
          <a:ext cx="0" cy="0"/>
          <a:chOff x="0" y="0"/>
          <a:chExt cx="0" cy="0"/>
        </a:xfrm>
      </p:grpSpPr>
      <p:sp>
        <p:nvSpPr>
          <p:cNvPr id="88" name="Google Shape;88;p16"/>
          <p:cNvSpPr/>
          <p:nvPr/>
        </p:nvSpPr>
        <p:spPr>
          <a:xfrm>
            <a:off x="0" y="-1412740"/>
            <a:ext cx="914400" cy="917294"/>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12939"/>
              </a:solidFill>
              <a:latin typeface="Arial"/>
              <a:ea typeface="Arial"/>
              <a:cs typeface="Arial"/>
              <a:sym typeface="Arial"/>
            </a:endParaRPr>
          </a:p>
        </p:txBody>
      </p:sp>
      <p:sp>
        <p:nvSpPr>
          <p:cNvPr id="89" name="Google Shape;89;p16"/>
          <p:cNvSpPr txBox="1"/>
          <p:nvPr/>
        </p:nvSpPr>
        <p:spPr>
          <a:xfrm>
            <a:off x="0" y="-495446"/>
            <a:ext cx="914400"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#022A3A</a:t>
            </a:r>
            <a:endParaRPr/>
          </a:p>
        </p:txBody>
      </p:sp>
      <p:grpSp>
        <p:nvGrpSpPr>
          <p:cNvPr id="90" name="Google Shape;90;p16"/>
          <p:cNvGrpSpPr/>
          <p:nvPr/>
        </p:nvGrpSpPr>
        <p:grpSpPr>
          <a:xfrm>
            <a:off x="1150375" y="-1412740"/>
            <a:ext cx="914400" cy="1194293"/>
            <a:chOff x="2711946" y="2511706"/>
            <a:chExt cx="914400" cy="1194293"/>
          </a:xfrm>
        </p:grpSpPr>
        <p:sp>
          <p:nvSpPr>
            <p:cNvPr id="91" name="Google Shape;91;p16"/>
            <p:cNvSpPr/>
            <p:nvPr/>
          </p:nvSpPr>
          <p:spPr>
            <a:xfrm>
              <a:off x="2711946" y="2511706"/>
              <a:ext cx="914400" cy="917294"/>
            </a:xfrm>
            <a:prstGeom prst="rect">
              <a:avLst/>
            </a:prstGeom>
            <a:solidFill>
              <a:srgbClr val="00416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2" name="Google Shape;92;p16"/>
            <p:cNvSpPr txBox="1"/>
            <p:nvPr/>
          </p:nvSpPr>
          <p:spPr>
            <a:xfrm>
              <a:off x="2711946" y="3429000"/>
              <a:ext cx="914400"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#004165</a:t>
              </a:r>
              <a:endParaRPr/>
            </a:p>
          </p:txBody>
        </p:sp>
      </p:grpSp>
      <p:grpSp>
        <p:nvGrpSpPr>
          <p:cNvPr id="93" name="Google Shape;93;p16"/>
          <p:cNvGrpSpPr/>
          <p:nvPr/>
        </p:nvGrpSpPr>
        <p:grpSpPr>
          <a:xfrm>
            <a:off x="2300750" y="-1419888"/>
            <a:ext cx="914400" cy="1194293"/>
            <a:chOff x="3862321" y="2511706"/>
            <a:chExt cx="914400" cy="1194293"/>
          </a:xfrm>
        </p:grpSpPr>
        <p:sp>
          <p:nvSpPr>
            <p:cNvPr id="94" name="Google Shape;94;p16"/>
            <p:cNvSpPr/>
            <p:nvPr/>
          </p:nvSpPr>
          <p:spPr>
            <a:xfrm>
              <a:off x="3862321" y="2511706"/>
              <a:ext cx="914400" cy="917294"/>
            </a:xfrm>
            <a:prstGeom prst="rect">
              <a:avLst/>
            </a:prstGeom>
            <a:solidFill>
              <a:srgbClr val="D1D1D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5" name="Google Shape;95;p16"/>
            <p:cNvSpPr txBox="1"/>
            <p:nvPr/>
          </p:nvSpPr>
          <p:spPr>
            <a:xfrm>
              <a:off x="3862321" y="3429000"/>
              <a:ext cx="914400"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#D1D1D1</a:t>
              </a:r>
              <a:endParaRPr/>
            </a:p>
          </p:txBody>
        </p:sp>
      </p:grpSp>
      <p:grpSp>
        <p:nvGrpSpPr>
          <p:cNvPr id="96" name="Google Shape;96;p16"/>
          <p:cNvGrpSpPr/>
          <p:nvPr/>
        </p:nvGrpSpPr>
        <p:grpSpPr>
          <a:xfrm>
            <a:off x="3451125" y="-1419888"/>
            <a:ext cx="914400" cy="1194293"/>
            <a:chOff x="5012696" y="2511706"/>
            <a:chExt cx="914400" cy="1194293"/>
          </a:xfrm>
        </p:grpSpPr>
        <p:sp>
          <p:nvSpPr>
            <p:cNvPr id="97" name="Google Shape;97;p16"/>
            <p:cNvSpPr/>
            <p:nvPr/>
          </p:nvSpPr>
          <p:spPr>
            <a:xfrm>
              <a:off x="5012696" y="2511706"/>
              <a:ext cx="914400" cy="917294"/>
            </a:xfrm>
            <a:prstGeom prst="rect">
              <a:avLst/>
            </a:prstGeom>
            <a:solidFill>
              <a:srgbClr val="E7E7E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8" name="Google Shape;98;p16"/>
            <p:cNvSpPr txBox="1"/>
            <p:nvPr/>
          </p:nvSpPr>
          <p:spPr>
            <a:xfrm>
              <a:off x="5012696" y="3429000"/>
              <a:ext cx="914400"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#E7E7E5</a:t>
              </a:r>
              <a:endParaRPr/>
            </a:p>
          </p:txBody>
        </p:sp>
      </p:grpSp>
      <p:grpSp>
        <p:nvGrpSpPr>
          <p:cNvPr id="99" name="Google Shape;99;p16"/>
          <p:cNvGrpSpPr/>
          <p:nvPr/>
        </p:nvGrpSpPr>
        <p:grpSpPr>
          <a:xfrm>
            <a:off x="4601500" y="-1412740"/>
            <a:ext cx="914400" cy="1194293"/>
            <a:chOff x="6163071" y="2518854"/>
            <a:chExt cx="914400" cy="1194293"/>
          </a:xfrm>
        </p:grpSpPr>
        <p:sp>
          <p:nvSpPr>
            <p:cNvPr id="100" name="Google Shape;100;p16"/>
            <p:cNvSpPr/>
            <p:nvPr/>
          </p:nvSpPr>
          <p:spPr>
            <a:xfrm>
              <a:off x="6163071" y="2518854"/>
              <a:ext cx="914400" cy="91729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1" name="Google Shape;101;p16"/>
            <p:cNvSpPr txBox="1"/>
            <p:nvPr/>
          </p:nvSpPr>
          <p:spPr>
            <a:xfrm>
              <a:off x="6163071" y="3436148"/>
              <a:ext cx="914400"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#FFFFFF</a:t>
              </a:r>
              <a:endParaRPr/>
            </a:p>
          </p:txBody>
        </p:sp>
      </p:grpSp>
      <p:sp>
        <p:nvSpPr>
          <p:cNvPr id="102" name="Google Shape;102;p16"/>
          <p:cNvSpPr txBox="1"/>
          <p:nvPr/>
        </p:nvSpPr>
        <p:spPr>
          <a:xfrm>
            <a:off x="0" y="-1941189"/>
            <a:ext cx="383343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Copy hex codes from here:</a:t>
            </a:r>
            <a:endParaRPr/>
          </a:p>
        </p:txBody>
      </p:sp>
      <p:pic>
        <p:nvPicPr>
          <p:cNvPr id="103" name="Google Shape;103;p16"/>
          <p:cNvPicPr preferRelativeResize="0"/>
          <p:nvPr/>
        </p:nvPicPr>
        <p:blipFill rotWithShape="1">
          <a:blip r:embed="rId2">
            <a:alphaModFix/>
          </a:blip>
          <a:srcRect b="0" l="0" r="0" t="0"/>
          <a:stretch/>
        </p:blipFill>
        <p:spPr>
          <a:xfrm>
            <a:off x="914400" y="1405832"/>
            <a:ext cx="10356163" cy="4589663"/>
          </a:xfrm>
          <a:prstGeom prst="rect">
            <a:avLst/>
          </a:prstGeom>
          <a:noFill/>
          <a:ln>
            <a:noFill/>
          </a:ln>
        </p:spPr>
      </p:pic>
      <p:grpSp>
        <p:nvGrpSpPr>
          <p:cNvPr id="104" name="Google Shape;104;p16"/>
          <p:cNvGrpSpPr/>
          <p:nvPr/>
        </p:nvGrpSpPr>
        <p:grpSpPr>
          <a:xfrm>
            <a:off x="9372936" y="-1412740"/>
            <a:ext cx="914400" cy="1194293"/>
            <a:chOff x="8463821" y="2518854"/>
            <a:chExt cx="914400" cy="1194293"/>
          </a:xfrm>
        </p:grpSpPr>
        <p:sp>
          <p:nvSpPr>
            <p:cNvPr id="105" name="Google Shape;105;p16"/>
            <p:cNvSpPr/>
            <p:nvPr/>
          </p:nvSpPr>
          <p:spPr>
            <a:xfrm>
              <a:off x="8463821" y="2518854"/>
              <a:ext cx="914400" cy="91729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6" name="Google Shape;106;p16"/>
            <p:cNvSpPr txBox="1"/>
            <p:nvPr/>
          </p:nvSpPr>
          <p:spPr>
            <a:xfrm>
              <a:off x="8463821" y="3436148"/>
              <a:ext cx="914400"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#FFFFFF</a:t>
              </a:r>
              <a:endParaRPr/>
            </a:p>
          </p:txBody>
        </p:sp>
      </p:grpSp>
      <p:grpSp>
        <p:nvGrpSpPr>
          <p:cNvPr id="107" name="Google Shape;107;p16"/>
          <p:cNvGrpSpPr/>
          <p:nvPr/>
        </p:nvGrpSpPr>
        <p:grpSpPr>
          <a:xfrm>
            <a:off x="10523311" y="-1419888"/>
            <a:ext cx="914400" cy="1194293"/>
            <a:chOff x="8463821" y="2518854"/>
            <a:chExt cx="914400" cy="1194293"/>
          </a:xfrm>
        </p:grpSpPr>
        <p:sp>
          <p:nvSpPr>
            <p:cNvPr id="108" name="Google Shape;108;p16"/>
            <p:cNvSpPr/>
            <p:nvPr/>
          </p:nvSpPr>
          <p:spPr>
            <a:xfrm>
              <a:off x="8463821" y="2518854"/>
              <a:ext cx="914400" cy="917294"/>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9" name="Google Shape;109;p16"/>
            <p:cNvSpPr txBox="1"/>
            <p:nvPr/>
          </p:nvSpPr>
          <p:spPr>
            <a:xfrm>
              <a:off x="8463821" y="3436148"/>
              <a:ext cx="914400"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#000000</a:t>
              </a:r>
              <a:endParaRPr/>
            </a:p>
          </p:txBody>
        </p:sp>
      </p:grpSp>
      <p:cxnSp>
        <p:nvCxnSpPr>
          <p:cNvPr id="110" name="Google Shape;110;p16"/>
          <p:cNvCxnSpPr/>
          <p:nvPr/>
        </p:nvCxnSpPr>
        <p:spPr>
          <a:xfrm>
            <a:off x="602079" y="1605625"/>
            <a:ext cx="685800" cy="0"/>
          </a:xfrm>
          <a:prstGeom prst="straightConnector1">
            <a:avLst/>
          </a:prstGeom>
          <a:noFill/>
          <a:ln cap="rnd" cmpd="sng" w="19050">
            <a:solidFill>
              <a:schemeClr val="lt2"/>
            </a:solidFill>
            <a:prstDash val="solid"/>
            <a:miter lim="800000"/>
            <a:headEnd len="sm" w="sm" type="none"/>
            <a:tailEnd len="sm" w="sm" type="none"/>
          </a:ln>
        </p:spPr>
      </p:cxnSp>
      <p:sp>
        <p:nvSpPr>
          <p:cNvPr id="111" name="Google Shape;111;p16"/>
          <p:cNvSpPr txBox="1"/>
          <p:nvPr/>
        </p:nvSpPr>
        <p:spPr>
          <a:xfrm>
            <a:off x="277932" y="295773"/>
            <a:ext cx="11647367" cy="645075"/>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3600"/>
              <a:buFont typeface="Arial"/>
              <a:buNone/>
            </a:pPr>
            <a:r>
              <a:rPr b="1" lang="en-US" sz="3600">
                <a:solidFill>
                  <a:schemeClr val="dk1"/>
                </a:solidFill>
                <a:latin typeface="Arial"/>
                <a:ea typeface="Arial"/>
                <a:cs typeface="Arial"/>
                <a:sym typeface="Arial"/>
              </a:rPr>
              <a:t>How to use theme colors</a:t>
            </a:r>
            <a:endParaRPr/>
          </a:p>
        </p:txBody>
      </p:sp>
      <p:sp>
        <p:nvSpPr>
          <p:cNvPr id="112" name="Google Shape;112;p16"/>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lt1"/>
                </a:solidFill>
                <a:latin typeface="Open Sans Light"/>
                <a:ea typeface="Open Sans Light"/>
                <a:cs typeface="Open Sans Light"/>
                <a:sym typeface="Open Sans Light"/>
              </a:defRPr>
            </a:lvl1pPr>
            <a:lvl2pPr indent="0" lvl="1" marL="0" algn="l">
              <a:spcBef>
                <a:spcPts val="0"/>
              </a:spcBef>
              <a:buNone/>
              <a:defRPr b="1" i="0" sz="1000">
                <a:solidFill>
                  <a:schemeClr val="lt1"/>
                </a:solidFill>
                <a:latin typeface="Open Sans Light"/>
                <a:ea typeface="Open Sans Light"/>
                <a:cs typeface="Open Sans Light"/>
                <a:sym typeface="Open Sans Light"/>
              </a:defRPr>
            </a:lvl2pPr>
            <a:lvl3pPr indent="0" lvl="2" marL="0" algn="l">
              <a:spcBef>
                <a:spcPts val="0"/>
              </a:spcBef>
              <a:buNone/>
              <a:defRPr b="1" i="0" sz="1000">
                <a:solidFill>
                  <a:schemeClr val="lt1"/>
                </a:solidFill>
                <a:latin typeface="Open Sans Light"/>
                <a:ea typeface="Open Sans Light"/>
                <a:cs typeface="Open Sans Light"/>
                <a:sym typeface="Open Sans Light"/>
              </a:defRPr>
            </a:lvl3pPr>
            <a:lvl4pPr indent="0" lvl="3" marL="0" algn="l">
              <a:spcBef>
                <a:spcPts val="0"/>
              </a:spcBef>
              <a:buNone/>
              <a:defRPr b="1" i="0" sz="1000">
                <a:solidFill>
                  <a:schemeClr val="lt1"/>
                </a:solidFill>
                <a:latin typeface="Open Sans Light"/>
                <a:ea typeface="Open Sans Light"/>
                <a:cs typeface="Open Sans Light"/>
                <a:sym typeface="Open Sans Light"/>
              </a:defRPr>
            </a:lvl4pPr>
            <a:lvl5pPr indent="0" lvl="4" marL="0" algn="l">
              <a:spcBef>
                <a:spcPts val="0"/>
              </a:spcBef>
              <a:buNone/>
              <a:defRPr b="1" i="0" sz="1000">
                <a:solidFill>
                  <a:schemeClr val="lt1"/>
                </a:solidFill>
                <a:latin typeface="Open Sans Light"/>
                <a:ea typeface="Open Sans Light"/>
                <a:cs typeface="Open Sans Light"/>
                <a:sym typeface="Open Sans Light"/>
              </a:defRPr>
            </a:lvl5pPr>
            <a:lvl6pPr indent="0" lvl="5" marL="0" algn="l">
              <a:spcBef>
                <a:spcPts val="0"/>
              </a:spcBef>
              <a:buNone/>
              <a:defRPr b="1" i="0" sz="1000">
                <a:solidFill>
                  <a:schemeClr val="lt1"/>
                </a:solidFill>
                <a:latin typeface="Open Sans Light"/>
                <a:ea typeface="Open Sans Light"/>
                <a:cs typeface="Open Sans Light"/>
                <a:sym typeface="Open Sans Light"/>
              </a:defRPr>
            </a:lvl6pPr>
            <a:lvl7pPr indent="0" lvl="6" marL="0" algn="l">
              <a:spcBef>
                <a:spcPts val="0"/>
              </a:spcBef>
              <a:buNone/>
              <a:defRPr b="1" i="0" sz="1000">
                <a:solidFill>
                  <a:schemeClr val="lt1"/>
                </a:solidFill>
                <a:latin typeface="Open Sans Light"/>
                <a:ea typeface="Open Sans Light"/>
                <a:cs typeface="Open Sans Light"/>
                <a:sym typeface="Open Sans Light"/>
              </a:defRPr>
            </a:lvl7pPr>
            <a:lvl8pPr indent="0" lvl="7" marL="0" algn="l">
              <a:spcBef>
                <a:spcPts val="0"/>
              </a:spcBef>
              <a:buNone/>
              <a:defRPr b="1" i="0" sz="1000">
                <a:solidFill>
                  <a:schemeClr val="lt1"/>
                </a:solidFill>
                <a:latin typeface="Open Sans Light"/>
                <a:ea typeface="Open Sans Light"/>
                <a:cs typeface="Open Sans Light"/>
                <a:sym typeface="Open Sans Light"/>
              </a:defRPr>
            </a:lvl8pPr>
            <a:lvl9pPr indent="0" lvl="8" marL="0" algn="l">
              <a:spcBef>
                <a:spcPts val="0"/>
              </a:spcBef>
              <a:buNone/>
              <a:defRPr b="1" i="0" sz="1000">
                <a:solidFill>
                  <a:schemeClr val="lt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showMasterSp="0">
  <p:cSld name="3_Blank">
    <p:bg>
      <p:bgPr>
        <a:blipFill>
          <a:blip r:embed="rId2">
            <a:alphaModFix/>
          </a:blip>
          <a:stretch>
            <a:fillRect/>
          </a:stretch>
        </a:blipFill>
      </p:bgPr>
    </p:bg>
    <p:spTree>
      <p:nvGrpSpPr>
        <p:cNvPr id="113" name="Shape 113"/>
        <p:cNvGrpSpPr/>
        <p:nvPr/>
      </p:nvGrpSpPr>
      <p:grpSpPr>
        <a:xfrm>
          <a:off x="0" y="0"/>
          <a:ext cx="0" cy="0"/>
          <a:chOff x="0" y="0"/>
          <a:chExt cx="0" cy="0"/>
        </a:xfrm>
      </p:grpSpPr>
      <p:sp>
        <p:nvSpPr>
          <p:cNvPr id="114" name="Google Shape;114;p17"/>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lt1"/>
                </a:solidFill>
                <a:latin typeface="Open Sans Light"/>
                <a:ea typeface="Open Sans Light"/>
                <a:cs typeface="Open Sans Light"/>
                <a:sym typeface="Open Sans Light"/>
              </a:defRPr>
            </a:lvl1pPr>
            <a:lvl2pPr indent="0" lvl="1" marL="0" algn="l">
              <a:spcBef>
                <a:spcPts val="0"/>
              </a:spcBef>
              <a:buNone/>
              <a:defRPr b="1" i="0" sz="1000">
                <a:solidFill>
                  <a:schemeClr val="lt1"/>
                </a:solidFill>
                <a:latin typeface="Open Sans Light"/>
                <a:ea typeface="Open Sans Light"/>
                <a:cs typeface="Open Sans Light"/>
                <a:sym typeface="Open Sans Light"/>
              </a:defRPr>
            </a:lvl2pPr>
            <a:lvl3pPr indent="0" lvl="2" marL="0" algn="l">
              <a:spcBef>
                <a:spcPts val="0"/>
              </a:spcBef>
              <a:buNone/>
              <a:defRPr b="1" i="0" sz="1000">
                <a:solidFill>
                  <a:schemeClr val="lt1"/>
                </a:solidFill>
                <a:latin typeface="Open Sans Light"/>
                <a:ea typeface="Open Sans Light"/>
                <a:cs typeface="Open Sans Light"/>
                <a:sym typeface="Open Sans Light"/>
              </a:defRPr>
            </a:lvl3pPr>
            <a:lvl4pPr indent="0" lvl="3" marL="0" algn="l">
              <a:spcBef>
                <a:spcPts val="0"/>
              </a:spcBef>
              <a:buNone/>
              <a:defRPr b="1" i="0" sz="1000">
                <a:solidFill>
                  <a:schemeClr val="lt1"/>
                </a:solidFill>
                <a:latin typeface="Open Sans Light"/>
                <a:ea typeface="Open Sans Light"/>
                <a:cs typeface="Open Sans Light"/>
                <a:sym typeface="Open Sans Light"/>
              </a:defRPr>
            </a:lvl4pPr>
            <a:lvl5pPr indent="0" lvl="4" marL="0" algn="l">
              <a:spcBef>
                <a:spcPts val="0"/>
              </a:spcBef>
              <a:buNone/>
              <a:defRPr b="1" i="0" sz="1000">
                <a:solidFill>
                  <a:schemeClr val="lt1"/>
                </a:solidFill>
                <a:latin typeface="Open Sans Light"/>
                <a:ea typeface="Open Sans Light"/>
                <a:cs typeface="Open Sans Light"/>
                <a:sym typeface="Open Sans Light"/>
              </a:defRPr>
            </a:lvl5pPr>
            <a:lvl6pPr indent="0" lvl="5" marL="0" algn="l">
              <a:spcBef>
                <a:spcPts val="0"/>
              </a:spcBef>
              <a:buNone/>
              <a:defRPr b="1" i="0" sz="1000">
                <a:solidFill>
                  <a:schemeClr val="lt1"/>
                </a:solidFill>
                <a:latin typeface="Open Sans Light"/>
                <a:ea typeface="Open Sans Light"/>
                <a:cs typeface="Open Sans Light"/>
                <a:sym typeface="Open Sans Light"/>
              </a:defRPr>
            </a:lvl6pPr>
            <a:lvl7pPr indent="0" lvl="6" marL="0" algn="l">
              <a:spcBef>
                <a:spcPts val="0"/>
              </a:spcBef>
              <a:buNone/>
              <a:defRPr b="1" i="0" sz="1000">
                <a:solidFill>
                  <a:schemeClr val="lt1"/>
                </a:solidFill>
                <a:latin typeface="Open Sans Light"/>
                <a:ea typeface="Open Sans Light"/>
                <a:cs typeface="Open Sans Light"/>
                <a:sym typeface="Open Sans Light"/>
              </a:defRPr>
            </a:lvl7pPr>
            <a:lvl8pPr indent="0" lvl="7" marL="0" algn="l">
              <a:spcBef>
                <a:spcPts val="0"/>
              </a:spcBef>
              <a:buNone/>
              <a:defRPr b="1" i="0" sz="1000">
                <a:solidFill>
                  <a:schemeClr val="lt1"/>
                </a:solidFill>
                <a:latin typeface="Open Sans Light"/>
                <a:ea typeface="Open Sans Light"/>
                <a:cs typeface="Open Sans Light"/>
                <a:sym typeface="Open Sans Light"/>
              </a:defRPr>
            </a:lvl8pPr>
            <a:lvl9pPr indent="0" lvl="8" marL="0" algn="l">
              <a:spcBef>
                <a:spcPts val="0"/>
              </a:spcBef>
              <a:buNone/>
              <a:defRPr b="1" i="0" sz="1000">
                <a:solidFill>
                  <a:schemeClr val="lt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showMasterSp="0">
  <p:cSld name="2_Title Slide">
    <p:bg>
      <p:bgPr>
        <a:blipFill>
          <a:blip r:embed="rId2">
            <a:alphaModFix/>
          </a:blip>
          <a:stretch>
            <a:fillRect/>
          </a:stretch>
        </a:blipFill>
      </p:bgPr>
    </p:bg>
    <p:spTree>
      <p:nvGrpSpPr>
        <p:cNvPr id="115" name="Shape 115"/>
        <p:cNvGrpSpPr/>
        <p:nvPr/>
      </p:nvGrpSpPr>
      <p:grpSpPr>
        <a:xfrm>
          <a:off x="0" y="0"/>
          <a:ext cx="0" cy="0"/>
          <a:chOff x="0" y="0"/>
          <a:chExt cx="0" cy="0"/>
        </a:xfrm>
      </p:grpSpPr>
      <p:sp>
        <p:nvSpPr>
          <p:cNvPr id="116" name="Google Shape;116;p18"/>
          <p:cNvSpPr txBox="1"/>
          <p:nvPr>
            <p:ph type="ctrTitle"/>
          </p:nvPr>
        </p:nvSpPr>
        <p:spPr>
          <a:xfrm>
            <a:off x="1524000" y="2875936"/>
            <a:ext cx="9144000" cy="73152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333333"/>
              </a:buClr>
              <a:buSzPts val="4500"/>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7" name="Google Shape;117;p18"/>
          <p:cNvSpPr txBox="1"/>
          <p:nvPr>
            <p:ph idx="1" type="subTitle"/>
          </p:nvPr>
        </p:nvSpPr>
        <p:spPr>
          <a:xfrm>
            <a:off x="1524000" y="3871106"/>
            <a:ext cx="9144000" cy="9144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showMasterSp="0">
  <p:cSld name="3_Title Slide">
    <p:bg>
      <p:bgPr>
        <a:blipFill>
          <a:blip r:embed="rId2">
            <a:alphaModFix/>
          </a:blip>
          <a:stretch>
            <a:fillRect/>
          </a:stretch>
        </a:blipFill>
      </p:bgPr>
    </p:bg>
    <p:spTree>
      <p:nvGrpSpPr>
        <p:cNvPr id="118" name="Shape 118"/>
        <p:cNvGrpSpPr/>
        <p:nvPr/>
      </p:nvGrpSpPr>
      <p:grpSpPr>
        <a:xfrm>
          <a:off x="0" y="0"/>
          <a:ext cx="0" cy="0"/>
          <a:chOff x="0" y="0"/>
          <a:chExt cx="0" cy="0"/>
        </a:xfrm>
      </p:grpSpPr>
      <p:sp>
        <p:nvSpPr>
          <p:cNvPr id="119" name="Google Shape;119;p19"/>
          <p:cNvSpPr txBox="1"/>
          <p:nvPr>
            <p:ph type="ctrTitle"/>
          </p:nvPr>
        </p:nvSpPr>
        <p:spPr>
          <a:xfrm>
            <a:off x="1524000" y="2875936"/>
            <a:ext cx="9144000" cy="73152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333333"/>
              </a:buClr>
              <a:buSzPts val="4500"/>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0" name="Google Shape;120;p19"/>
          <p:cNvSpPr txBox="1"/>
          <p:nvPr>
            <p:ph idx="1" type="subTitle"/>
          </p:nvPr>
        </p:nvSpPr>
        <p:spPr>
          <a:xfrm>
            <a:off x="1524000" y="3871106"/>
            <a:ext cx="9144000" cy="9144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ivider Blank Slide" showMasterSp="0">
  <p:cSld name="2_Divider Blank Slide">
    <p:bg>
      <p:bgPr>
        <a:blipFill>
          <a:blip r:embed="rId2">
            <a:alphaModFix/>
          </a:blip>
          <a:stretch>
            <a:fillRect/>
          </a:stretch>
        </a:blipFill>
      </p:bgPr>
    </p:bg>
    <p:spTree>
      <p:nvGrpSpPr>
        <p:cNvPr id="121" name="Shape 12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blipFill>
          <a:blip r:embed="rId2">
            <a:alphaModFix/>
          </a:blip>
          <a:stretch>
            <a:fillRect/>
          </a:stretch>
        </a:blipFill>
      </p:bgPr>
    </p:bg>
    <p:spTree>
      <p:nvGrpSpPr>
        <p:cNvPr id="16" name="Shape 16"/>
        <p:cNvGrpSpPr/>
        <p:nvPr/>
      </p:nvGrpSpPr>
      <p:grpSpPr>
        <a:xfrm>
          <a:off x="0" y="0"/>
          <a:ext cx="0" cy="0"/>
          <a:chOff x="0" y="0"/>
          <a:chExt cx="0" cy="0"/>
        </a:xfrm>
      </p:grpSpPr>
      <p:sp>
        <p:nvSpPr>
          <p:cNvPr id="17" name="Google Shape;17;p3"/>
          <p:cNvSpPr txBox="1"/>
          <p:nvPr>
            <p:ph type="ctrTitle"/>
          </p:nvPr>
        </p:nvSpPr>
        <p:spPr>
          <a:xfrm>
            <a:off x="1524000" y="3440151"/>
            <a:ext cx="9144000" cy="73152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500"/>
              <a:buNone/>
              <a:defRPr sz="45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3"/>
          <p:cNvSpPr txBox="1"/>
          <p:nvPr>
            <p:ph idx="1" type="subTitle"/>
          </p:nvPr>
        </p:nvSpPr>
        <p:spPr>
          <a:xfrm>
            <a:off x="1524000" y="4435321"/>
            <a:ext cx="9144000" cy="9144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bg>
      <p:bgPr>
        <a:blipFill>
          <a:blip r:embed="rId2">
            <a:alphaModFix/>
          </a:blip>
          <a:stretch>
            <a:fillRect/>
          </a:stretch>
        </a:blipFill>
      </p:bgPr>
    </p:bg>
    <p:spTree>
      <p:nvGrpSpPr>
        <p:cNvPr id="122" name="Shape 122"/>
        <p:cNvGrpSpPr/>
        <p:nvPr/>
      </p:nvGrpSpPr>
      <p:grpSpPr>
        <a:xfrm>
          <a:off x="0" y="0"/>
          <a:ext cx="0" cy="0"/>
          <a:chOff x="0" y="0"/>
          <a:chExt cx="0" cy="0"/>
        </a:xfrm>
      </p:grpSpPr>
      <p:sp>
        <p:nvSpPr>
          <p:cNvPr id="123" name="Google Shape;123;p21"/>
          <p:cNvSpPr txBox="1"/>
          <p:nvPr>
            <p:ph type="title"/>
          </p:nvPr>
        </p:nvSpPr>
        <p:spPr>
          <a:xfrm>
            <a:off x="277934" y="295773"/>
            <a:ext cx="11647366"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33333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4" name="Google Shape;124;p21"/>
          <p:cNvSpPr txBox="1"/>
          <p:nvPr>
            <p:ph idx="1" type="body"/>
          </p:nvPr>
        </p:nvSpPr>
        <p:spPr>
          <a:xfrm>
            <a:off x="277933" y="1520042"/>
            <a:ext cx="11647367" cy="435824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 name="Google Shape;125;p21"/>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lt1"/>
                </a:solidFill>
                <a:latin typeface="Open Sans Light"/>
                <a:ea typeface="Open Sans Light"/>
                <a:cs typeface="Open Sans Light"/>
                <a:sym typeface="Open Sans Light"/>
              </a:defRPr>
            </a:lvl1pPr>
            <a:lvl2pPr indent="0" lvl="1" marL="0" algn="l">
              <a:spcBef>
                <a:spcPts val="0"/>
              </a:spcBef>
              <a:buNone/>
              <a:defRPr b="1" i="0" sz="1000">
                <a:solidFill>
                  <a:schemeClr val="lt1"/>
                </a:solidFill>
                <a:latin typeface="Open Sans Light"/>
                <a:ea typeface="Open Sans Light"/>
                <a:cs typeface="Open Sans Light"/>
                <a:sym typeface="Open Sans Light"/>
              </a:defRPr>
            </a:lvl2pPr>
            <a:lvl3pPr indent="0" lvl="2" marL="0" algn="l">
              <a:spcBef>
                <a:spcPts val="0"/>
              </a:spcBef>
              <a:buNone/>
              <a:defRPr b="1" i="0" sz="1000">
                <a:solidFill>
                  <a:schemeClr val="lt1"/>
                </a:solidFill>
                <a:latin typeface="Open Sans Light"/>
                <a:ea typeface="Open Sans Light"/>
                <a:cs typeface="Open Sans Light"/>
                <a:sym typeface="Open Sans Light"/>
              </a:defRPr>
            </a:lvl3pPr>
            <a:lvl4pPr indent="0" lvl="3" marL="0" algn="l">
              <a:spcBef>
                <a:spcPts val="0"/>
              </a:spcBef>
              <a:buNone/>
              <a:defRPr b="1" i="0" sz="1000">
                <a:solidFill>
                  <a:schemeClr val="lt1"/>
                </a:solidFill>
                <a:latin typeface="Open Sans Light"/>
                <a:ea typeface="Open Sans Light"/>
                <a:cs typeface="Open Sans Light"/>
                <a:sym typeface="Open Sans Light"/>
              </a:defRPr>
            </a:lvl4pPr>
            <a:lvl5pPr indent="0" lvl="4" marL="0" algn="l">
              <a:spcBef>
                <a:spcPts val="0"/>
              </a:spcBef>
              <a:buNone/>
              <a:defRPr b="1" i="0" sz="1000">
                <a:solidFill>
                  <a:schemeClr val="lt1"/>
                </a:solidFill>
                <a:latin typeface="Open Sans Light"/>
                <a:ea typeface="Open Sans Light"/>
                <a:cs typeface="Open Sans Light"/>
                <a:sym typeface="Open Sans Light"/>
              </a:defRPr>
            </a:lvl5pPr>
            <a:lvl6pPr indent="0" lvl="5" marL="0" algn="l">
              <a:spcBef>
                <a:spcPts val="0"/>
              </a:spcBef>
              <a:buNone/>
              <a:defRPr b="1" i="0" sz="1000">
                <a:solidFill>
                  <a:schemeClr val="lt1"/>
                </a:solidFill>
                <a:latin typeface="Open Sans Light"/>
                <a:ea typeface="Open Sans Light"/>
                <a:cs typeface="Open Sans Light"/>
                <a:sym typeface="Open Sans Light"/>
              </a:defRPr>
            </a:lvl6pPr>
            <a:lvl7pPr indent="0" lvl="6" marL="0" algn="l">
              <a:spcBef>
                <a:spcPts val="0"/>
              </a:spcBef>
              <a:buNone/>
              <a:defRPr b="1" i="0" sz="1000">
                <a:solidFill>
                  <a:schemeClr val="lt1"/>
                </a:solidFill>
                <a:latin typeface="Open Sans Light"/>
                <a:ea typeface="Open Sans Light"/>
                <a:cs typeface="Open Sans Light"/>
                <a:sym typeface="Open Sans Light"/>
              </a:defRPr>
            </a:lvl7pPr>
            <a:lvl8pPr indent="0" lvl="7" marL="0" algn="l">
              <a:spcBef>
                <a:spcPts val="0"/>
              </a:spcBef>
              <a:buNone/>
              <a:defRPr b="1" i="0" sz="1000">
                <a:solidFill>
                  <a:schemeClr val="lt1"/>
                </a:solidFill>
                <a:latin typeface="Open Sans Light"/>
                <a:ea typeface="Open Sans Light"/>
                <a:cs typeface="Open Sans Light"/>
                <a:sym typeface="Open Sans Light"/>
              </a:defRPr>
            </a:lvl8pPr>
            <a:lvl9pPr indent="0" lvl="8" marL="0" algn="l">
              <a:spcBef>
                <a:spcPts val="0"/>
              </a:spcBef>
              <a:buNone/>
              <a:defRPr b="1" i="0" sz="1000">
                <a:solidFill>
                  <a:schemeClr val="lt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Two Content">
  <p:cSld name="2_Title and Two Content">
    <p:bg>
      <p:bgPr>
        <a:blipFill>
          <a:blip r:embed="rId2">
            <a:alphaModFix/>
          </a:blip>
          <a:stretch>
            <a:fillRect/>
          </a:stretch>
        </a:blipFill>
      </p:bgPr>
    </p:bg>
    <p:spTree>
      <p:nvGrpSpPr>
        <p:cNvPr id="126" name="Shape 126"/>
        <p:cNvGrpSpPr/>
        <p:nvPr/>
      </p:nvGrpSpPr>
      <p:grpSpPr>
        <a:xfrm>
          <a:off x="0" y="0"/>
          <a:ext cx="0" cy="0"/>
          <a:chOff x="0" y="0"/>
          <a:chExt cx="0" cy="0"/>
        </a:xfrm>
      </p:grpSpPr>
      <p:sp>
        <p:nvSpPr>
          <p:cNvPr id="127" name="Google Shape;127;p22"/>
          <p:cNvSpPr txBox="1"/>
          <p:nvPr>
            <p:ph type="title"/>
          </p:nvPr>
        </p:nvSpPr>
        <p:spPr>
          <a:xfrm>
            <a:off x="277934" y="295773"/>
            <a:ext cx="11647366"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8" name="Google Shape;128;p22"/>
          <p:cNvSpPr txBox="1"/>
          <p:nvPr>
            <p:ph idx="1" type="body"/>
          </p:nvPr>
        </p:nvSpPr>
        <p:spPr>
          <a:xfrm>
            <a:off x="277934" y="1535081"/>
            <a:ext cx="5641848" cy="433231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 name="Google Shape;129;p22"/>
          <p:cNvSpPr txBox="1"/>
          <p:nvPr>
            <p:ph idx="2" type="body"/>
          </p:nvPr>
        </p:nvSpPr>
        <p:spPr>
          <a:xfrm>
            <a:off x="6275268" y="1535081"/>
            <a:ext cx="5638800" cy="433231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 name="Google Shape;130;p22"/>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lt1"/>
                </a:solidFill>
                <a:latin typeface="Open Sans Light"/>
                <a:ea typeface="Open Sans Light"/>
                <a:cs typeface="Open Sans Light"/>
                <a:sym typeface="Open Sans Light"/>
              </a:defRPr>
            </a:lvl1pPr>
            <a:lvl2pPr indent="0" lvl="1" marL="0" algn="l">
              <a:spcBef>
                <a:spcPts val="0"/>
              </a:spcBef>
              <a:buNone/>
              <a:defRPr b="1" i="0" sz="1000">
                <a:solidFill>
                  <a:schemeClr val="lt1"/>
                </a:solidFill>
                <a:latin typeface="Open Sans Light"/>
                <a:ea typeface="Open Sans Light"/>
                <a:cs typeface="Open Sans Light"/>
                <a:sym typeface="Open Sans Light"/>
              </a:defRPr>
            </a:lvl2pPr>
            <a:lvl3pPr indent="0" lvl="2" marL="0" algn="l">
              <a:spcBef>
                <a:spcPts val="0"/>
              </a:spcBef>
              <a:buNone/>
              <a:defRPr b="1" i="0" sz="1000">
                <a:solidFill>
                  <a:schemeClr val="lt1"/>
                </a:solidFill>
                <a:latin typeface="Open Sans Light"/>
                <a:ea typeface="Open Sans Light"/>
                <a:cs typeface="Open Sans Light"/>
                <a:sym typeface="Open Sans Light"/>
              </a:defRPr>
            </a:lvl3pPr>
            <a:lvl4pPr indent="0" lvl="3" marL="0" algn="l">
              <a:spcBef>
                <a:spcPts val="0"/>
              </a:spcBef>
              <a:buNone/>
              <a:defRPr b="1" i="0" sz="1000">
                <a:solidFill>
                  <a:schemeClr val="lt1"/>
                </a:solidFill>
                <a:latin typeface="Open Sans Light"/>
                <a:ea typeface="Open Sans Light"/>
                <a:cs typeface="Open Sans Light"/>
                <a:sym typeface="Open Sans Light"/>
              </a:defRPr>
            </a:lvl4pPr>
            <a:lvl5pPr indent="0" lvl="4" marL="0" algn="l">
              <a:spcBef>
                <a:spcPts val="0"/>
              </a:spcBef>
              <a:buNone/>
              <a:defRPr b="1" i="0" sz="1000">
                <a:solidFill>
                  <a:schemeClr val="lt1"/>
                </a:solidFill>
                <a:latin typeface="Open Sans Light"/>
                <a:ea typeface="Open Sans Light"/>
                <a:cs typeface="Open Sans Light"/>
                <a:sym typeface="Open Sans Light"/>
              </a:defRPr>
            </a:lvl5pPr>
            <a:lvl6pPr indent="0" lvl="5" marL="0" algn="l">
              <a:spcBef>
                <a:spcPts val="0"/>
              </a:spcBef>
              <a:buNone/>
              <a:defRPr b="1" i="0" sz="1000">
                <a:solidFill>
                  <a:schemeClr val="lt1"/>
                </a:solidFill>
                <a:latin typeface="Open Sans Light"/>
                <a:ea typeface="Open Sans Light"/>
                <a:cs typeface="Open Sans Light"/>
                <a:sym typeface="Open Sans Light"/>
              </a:defRPr>
            </a:lvl6pPr>
            <a:lvl7pPr indent="0" lvl="6" marL="0" algn="l">
              <a:spcBef>
                <a:spcPts val="0"/>
              </a:spcBef>
              <a:buNone/>
              <a:defRPr b="1" i="0" sz="1000">
                <a:solidFill>
                  <a:schemeClr val="lt1"/>
                </a:solidFill>
                <a:latin typeface="Open Sans Light"/>
                <a:ea typeface="Open Sans Light"/>
                <a:cs typeface="Open Sans Light"/>
                <a:sym typeface="Open Sans Light"/>
              </a:defRPr>
            </a:lvl7pPr>
            <a:lvl8pPr indent="0" lvl="7" marL="0" algn="l">
              <a:spcBef>
                <a:spcPts val="0"/>
              </a:spcBef>
              <a:buNone/>
              <a:defRPr b="1" i="0" sz="1000">
                <a:solidFill>
                  <a:schemeClr val="lt1"/>
                </a:solidFill>
                <a:latin typeface="Open Sans Light"/>
                <a:ea typeface="Open Sans Light"/>
                <a:cs typeface="Open Sans Light"/>
                <a:sym typeface="Open Sans Light"/>
              </a:defRPr>
            </a:lvl8pPr>
            <a:lvl9pPr indent="0" lvl="8" marL="0" algn="l">
              <a:spcBef>
                <a:spcPts val="0"/>
              </a:spcBef>
              <a:buNone/>
              <a:defRPr b="1" i="0" sz="1000">
                <a:solidFill>
                  <a:schemeClr val="lt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Comparison" type="twoTxTwoObj">
  <p:cSld name="TWO_OBJECTS_WITH_TEXT">
    <p:spTree>
      <p:nvGrpSpPr>
        <p:cNvPr id="131" name="Shape 131"/>
        <p:cNvGrpSpPr/>
        <p:nvPr/>
      </p:nvGrpSpPr>
      <p:grpSpPr>
        <a:xfrm>
          <a:off x="0" y="0"/>
          <a:ext cx="0" cy="0"/>
          <a:chOff x="0" y="0"/>
          <a:chExt cx="0" cy="0"/>
        </a:xfrm>
      </p:grpSpPr>
      <p:sp>
        <p:nvSpPr>
          <p:cNvPr id="132" name="Google Shape;132;p23"/>
          <p:cNvSpPr txBox="1"/>
          <p:nvPr>
            <p:ph type="title"/>
          </p:nvPr>
        </p:nvSpPr>
        <p:spPr>
          <a:xfrm>
            <a:off x="277934" y="293875"/>
            <a:ext cx="11647366"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3" name="Google Shape;133;p23"/>
          <p:cNvSpPr txBox="1"/>
          <p:nvPr>
            <p:ph idx="1" type="body"/>
          </p:nvPr>
        </p:nvSpPr>
        <p:spPr>
          <a:xfrm>
            <a:off x="277934" y="1361863"/>
            <a:ext cx="564184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000"/>
              <a:buNone/>
              <a:defRPr b="1" sz="30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34" name="Google Shape;134;p23"/>
          <p:cNvSpPr txBox="1"/>
          <p:nvPr>
            <p:ph idx="2" type="body"/>
          </p:nvPr>
        </p:nvSpPr>
        <p:spPr>
          <a:xfrm>
            <a:off x="277934" y="2185775"/>
            <a:ext cx="5641848" cy="368162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 name="Google Shape;135;p23"/>
          <p:cNvSpPr txBox="1"/>
          <p:nvPr>
            <p:ph idx="3" type="body"/>
          </p:nvPr>
        </p:nvSpPr>
        <p:spPr>
          <a:xfrm>
            <a:off x="6283452" y="1361863"/>
            <a:ext cx="564184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000"/>
              <a:buNone/>
              <a:defRPr b="1" sz="30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36" name="Google Shape;136;p23"/>
          <p:cNvSpPr txBox="1"/>
          <p:nvPr>
            <p:ph idx="4" type="body"/>
          </p:nvPr>
        </p:nvSpPr>
        <p:spPr>
          <a:xfrm>
            <a:off x="6283452" y="2185775"/>
            <a:ext cx="5641848" cy="368162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 name="Google Shape;137;p23"/>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lt1"/>
                </a:solidFill>
                <a:latin typeface="Open Sans Light"/>
                <a:ea typeface="Open Sans Light"/>
                <a:cs typeface="Open Sans Light"/>
                <a:sym typeface="Open Sans Light"/>
              </a:defRPr>
            </a:lvl1pPr>
            <a:lvl2pPr indent="0" lvl="1" marL="0" algn="l">
              <a:spcBef>
                <a:spcPts val="0"/>
              </a:spcBef>
              <a:buNone/>
              <a:defRPr b="1" i="0" sz="1000">
                <a:solidFill>
                  <a:schemeClr val="lt1"/>
                </a:solidFill>
                <a:latin typeface="Open Sans Light"/>
                <a:ea typeface="Open Sans Light"/>
                <a:cs typeface="Open Sans Light"/>
                <a:sym typeface="Open Sans Light"/>
              </a:defRPr>
            </a:lvl2pPr>
            <a:lvl3pPr indent="0" lvl="2" marL="0" algn="l">
              <a:spcBef>
                <a:spcPts val="0"/>
              </a:spcBef>
              <a:buNone/>
              <a:defRPr b="1" i="0" sz="1000">
                <a:solidFill>
                  <a:schemeClr val="lt1"/>
                </a:solidFill>
                <a:latin typeface="Open Sans Light"/>
                <a:ea typeface="Open Sans Light"/>
                <a:cs typeface="Open Sans Light"/>
                <a:sym typeface="Open Sans Light"/>
              </a:defRPr>
            </a:lvl3pPr>
            <a:lvl4pPr indent="0" lvl="3" marL="0" algn="l">
              <a:spcBef>
                <a:spcPts val="0"/>
              </a:spcBef>
              <a:buNone/>
              <a:defRPr b="1" i="0" sz="1000">
                <a:solidFill>
                  <a:schemeClr val="lt1"/>
                </a:solidFill>
                <a:latin typeface="Open Sans Light"/>
                <a:ea typeface="Open Sans Light"/>
                <a:cs typeface="Open Sans Light"/>
                <a:sym typeface="Open Sans Light"/>
              </a:defRPr>
            </a:lvl4pPr>
            <a:lvl5pPr indent="0" lvl="4" marL="0" algn="l">
              <a:spcBef>
                <a:spcPts val="0"/>
              </a:spcBef>
              <a:buNone/>
              <a:defRPr b="1" i="0" sz="1000">
                <a:solidFill>
                  <a:schemeClr val="lt1"/>
                </a:solidFill>
                <a:latin typeface="Open Sans Light"/>
                <a:ea typeface="Open Sans Light"/>
                <a:cs typeface="Open Sans Light"/>
                <a:sym typeface="Open Sans Light"/>
              </a:defRPr>
            </a:lvl5pPr>
            <a:lvl6pPr indent="0" lvl="5" marL="0" algn="l">
              <a:spcBef>
                <a:spcPts val="0"/>
              </a:spcBef>
              <a:buNone/>
              <a:defRPr b="1" i="0" sz="1000">
                <a:solidFill>
                  <a:schemeClr val="lt1"/>
                </a:solidFill>
                <a:latin typeface="Open Sans Light"/>
                <a:ea typeface="Open Sans Light"/>
                <a:cs typeface="Open Sans Light"/>
                <a:sym typeface="Open Sans Light"/>
              </a:defRPr>
            </a:lvl6pPr>
            <a:lvl7pPr indent="0" lvl="6" marL="0" algn="l">
              <a:spcBef>
                <a:spcPts val="0"/>
              </a:spcBef>
              <a:buNone/>
              <a:defRPr b="1" i="0" sz="1000">
                <a:solidFill>
                  <a:schemeClr val="lt1"/>
                </a:solidFill>
                <a:latin typeface="Open Sans Light"/>
                <a:ea typeface="Open Sans Light"/>
                <a:cs typeface="Open Sans Light"/>
                <a:sym typeface="Open Sans Light"/>
              </a:defRPr>
            </a:lvl7pPr>
            <a:lvl8pPr indent="0" lvl="7" marL="0" algn="l">
              <a:spcBef>
                <a:spcPts val="0"/>
              </a:spcBef>
              <a:buNone/>
              <a:defRPr b="1" i="0" sz="1000">
                <a:solidFill>
                  <a:schemeClr val="lt1"/>
                </a:solidFill>
                <a:latin typeface="Open Sans Light"/>
                <a:ea typeface="Open Sans Light"/>
                <a:cs typeface="Open Sans Light"/>
                <a:sym typeface="Open Sans Light"/>
              </a:defRPr>
            </a:lvl8pPr>
            <a:lvl9pPr indent="0" lvl="8" marL="0" algn="l">
              <a:spcBef>
                <a:spcPts val="0"/>
              </a:spcBef>
              <a:buNone/>
              <a:defRPr b="1" i="0" sz="1000">
                <a:solidFill>
                  <a:schemeClr val="lt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Comparison">
  <p:cSld name="2_Title and Content Comparison">
    <p:bg>
      <p:bgPr>
        <a:blipFill>
          <a:blip r:embed="rId2">
            <a:alphaModFix/>
          </a:blip>
          <a:stretch>
            <a:fillRect/>
          </a:stretch>
        </a:blipFill>
      </p:bgPr>
    </p:bg>
    <p:spTree>
      <p:nvGrpSpPr>
        <p:cNvPr id="138" name="Shape 138"/>
        <p:cNvGrpSpPr/>
        <p:nvPr/>
      </p:nvGrpSpPr>
      <p:grpSpPr>
        <a:xfrm>
          <a:off x="0" y="0"/>
          <a:ext cx="0" cy="0"/>
          <a:chOff x="0" y="0"/>
          <a:chExt cx="0" cy="0"/>
        </a:xfrm>
      </p:grpSpPr>
      <p:sp>
        <p:nvSpPr>
          <p:cNvPr id="139" name="Google Shape;139;p24"/>
          <p:cNvSpPr txBox="1"/>
          <p:nvPr>
            <p:ph type="title"/>
          </p:nvPr>
        </p:nvSpPr>
        <p:spPr>
          <a:xfrm>
            <a:off x="277934" y="293875"/>
            <a:ext cx="11647366"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0" name="Google Shape;140;p24"/>
          <p:cNvSpPr txBox="1"/>
          <p:nvPr>
            <p:ph idx="1" type="body"/>
          </p:nvPr>
        </p:nvSpPr>
        <p:spPr>
          <a:xfrm>
            <a:off x="277934" y="1361863"/>
            <a:ext cx="564184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000"/>
              <a:buNone/>
              <a:defRPr b="1" sz="30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1" name="Google Shape;141;p24"/>
          <p:cNvSpPr txBox="1"/>
          <p:nvPr>
            <p:ph idx="2" type="body"/>
          </p:nvPr>
        </p:nvSpPr>
        <p:spPr>
          <a:xfrm>
            <a:off x="277934" y="2185775"/>
            <a:ext cx="5641848" cy="368162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 name="Google Shape;142;p24"/>
          <p:cNvSpPr txBox="1"/>
          <p:nvPr>
            <p:ph idx="3" type="body"/>
          </p:nvPr>
        </p:nvSpPr>
        <p:spPr>
          <a:xfrm>
            <a:off x="6283452" y="1361863"/>
            <a:ext cx="564184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000"/>
              <a:buNone/>
              <a:defRPr b="1" sz="30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3" name="Google Shape;143;p24"/>
          <p:cNvSpPr txBox="1"/>
          <p:nvPr>
            <p:ph idx="4" type="body"/>
          </p:nvPr>
        </p:nvSpPr>
        <p:spPr>
          <a:xfrm>
            <a:off x="6283452" y="2185775"/>
            <a:ext cx="5641848" cy="368162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 name="Google Shape;144;p24"/>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lt1"/>
                </a:solidFill>
                <a:latin typeface="Open Sans Light"/>
                <a:ea typeface="Open Sans Light"/>
                <a:cs typeface="Open Sans Light"/>
                <a:sym typeface="Open Sans Light"/>
              </a:defRPr>
            </a:lvl1pPr>
            <a:lvl2pPr indent="0" lvl="1" marL="0" algn="l">
              <a:spcBef>
                <a:spcPts val="0"/>
              </a:spcBef>
              <a:buNone/>
              <a:defRPr b="1" i="0" sz="1000">
                <a:solidFill>
                  <a:schemeClr val="lt1"/>
                </a:solidFill>
                <a:latin typeface="Open Sans Light"/>
                <a:ea typeface="Open Sans Light"/>
                <a:cs typeface="Open Sans Light"/>
                <a:sym typeface="Open Sans Light"/>
              </a:defRPr>
            </a:lvl2pPr>
            <a:lvl3pPr indent="0" lvl="2" marL="0" algn="l">
              <a:spcBef>
                <a:spcPts val="0"/>
              </a:spcBef>
              <a:buNone/>
              <a:defRPr b="1" i="0" sz="1000">
                <a:solidFill>
                  <a:schemeClr val="lt1"/>
                </a:solidFill>
                <a:latin typeface="Open Sans Light"/>
                <a:ea typeface="Open Sans Light"/>
                <a:cs typeface="Open Sans Light"/>
                <a:sym typeface="Open Sans Light"/>
              </a:defRPr>
            </a:lvl3pPr>
            <a:lvl4pPr indent="0" lvl="3" marL="0" algn="l">
              <a:spcBef>
                <a:spcPts val="0"/>
              </a:spcBef>
              <a:buNone/>
              <a:defRPr b="1" i="0" sz="1000">
                <a:solidFill>
                  <a:schemeClr val="lt1"/>
                </a:solidFill>
                <a:latin typeface="Open Sans Light"/>
                <a:ea typeface="Open Sans Light"/>
                <a:cs typeface="Open Sans Light"/>
                <a:sym typeface="Open Sans Light"/>
              </a:defRPr>
            </a:lvl4pPr>
            <a:lvl5pPr indent="0" lvl="4" marL="0" algn="l">
              <a:spcBef>
                <a:spcPts val="0"/>
              </a:spcBef>
              <a:buNone/>
              <a:defRPr b="1" i="0" sz="1000">
                <a:solidFill>
                  <a:schemeClr val="lt1"/>
                </a:solidFill>
                <a:latin typeface="Open Sans Light"/>
                <a:ea typeface="Open Sans Light"/>
                <a:cs typeface="Open Sans Light"/>
                <a:sym typeface="Open Sans Light"/>
              </a:defRPr>
            </a:lvl5pPr>
            <a:lvl6pPr indent="0" lvl="5" marL="0" algn="l">
              <a:spcBef>
                <a:spcPts val="0"/>
              </a:spcBef>
              <a:buNone/>
              <a:defRPr b="1" i="0" sz="1000">
                <a:solidFill>
                  <a:schemeClr val="lt1"/>
                </a:solidFill>
                <a:latin typeface="Open Sans Light"/>
                <a:ea typeface="Open Sans Light"/>
                <a:cs typeface="Open Sans Light"/>
                <a:sym typeface="Open Sans Light"/>
              </a:defRPr>
            </a:lvl6pPr>
            <a:lvl7pPr indent="0" lvl="6" marL="0" algn="l">
              <a:spcBef>
                <a:spcPts val="0"/>
              </a:spcBef>
              <a:buNone/>
              <a:defRPr b="1" i="0" sz="1000">
                <a:solidFill>
                  <a:schemeClr val="lt1"/>
                </a:solidFill>
                <a:latin typeface="Open Sans Light"/>
                <a:ea typeface="Open Sans Light"/>
                <a:cs typeface="Open Sans Light"/>
                <a:sym typeface="Open Sans Light"/>
              </a:defRPr>
            </a:lvl7pPr>
            <a:lvl8pPr indent="0" lvl="7" marL="0" algn="l">
              <a:spcBef>
                <a:spcPts val="0"/>
              </a:spcBef>
              <a:buNone/>
              <a:defRPr b="1" i="0" sz="1000">
                <a:solidFill>
                  <a:schemeClr val="lt1"/>
                </a:solidFill>
                <a:latin typeface="Open Sans Light"/>
                <a:ea typeface="Open Sans Light"/>
                <a:cs typeface="Open Sans Light"/>
                <a:sym typeface="Open Sans Light"/>
              </a:defRPr>
            </a:lvl8pPr>
            <a:lvl9pPr indent="0" lvl="8" marL="0" algn="l">
              <a:spcBef>
                <a:spcPts val="0"/>
              </a:spcBef>
              <a:buNone/>
              <a:defRPr b="1" i="0" sz="1000">
                <a:solidFill>
                  <a:schemeClr val="lt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Only">
  <p:cSld name="2_Title Only">
    <p:bg>
      <p:bgPr>
        <a:blipFill>
          <a:blip r:embed="rId2">
            <a:alphaModFix/>
          </a:blip>
          <a:stretch>
            <a:fillRect/>
          </a:stretch>
        </a:blipFill>
      </p:bgPr>
    </p:bg>
    <p:spTree>
      <p:nvGrpSpPr>
        <p:cNvPr id="145" name="Shape 145"/>
        <p:cNvGrpSpPr/>
        <p:nvPr/>
      </p:nvGrpSpPr>
      <p:grpSpPr>
        <a:xfrm>
          <a:off x="0" y="0"/>
          <a:ext cx="0" cy="0"/>
          <a:chOff x="0" y="0"/>
          <a:chExt cx="0" cy="0"/>
        </a:xfrm>
      </p:grpSpPr>
      <p:sp>
        <p:nvSpPr>
          <p:cNvPr id="146" name="Google Shape;146;p25"/>
          <p:cNvSpPr txBox="1"/>
          <p:nvPr>
            <p:ph type="title"/>
          </p:nvPr>
        </p:nvSpPr>
        <p:spPr>
          <a:xfrm>
            <a:off x="277934" y="293875"/>
            <a:ext cx="11647366"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33333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7" name="Google Shape;147;p25"/>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lt1"/>
                </a:solidFill>
                <a:latin typeface="Open Sans Light"/>
                <a:ea typeface="Open Sans Light"/>
                <a:cs typeface="Open Sans Light"/>
                <a:sym typeface="Open Sans Light"/>
              </a:defRPr>
            </a:lvl1pPr>
            <a:lvl2pPr indent="0" lvl="1" marL="0" algn="l">
              <a:spcBef>
                <a:spcPts val="0"/>
              </a:spcBef>
              <a:buNone/>
              <a:defRPr b="1" i="0" sz="1000">
                <a:solidFill>
                  <a:schemeClr val="lt1"/>
                </a:solidFill>
                <a:latin typeface="Open Sans Light"/>
                <a:ea typeface="Open Sans Light"/>
                <a:cs typeface="Open Sans Light"/>
                <a:sym typeface="Open Sans Light"/>
              </a:defRPr>
            </a:lvl2pPr>
            <a:lvl3pPr indent="0" lvl="2" marL="0" algn="l">
              <a:spcBef>
                <a:spcPts val="0"/>
              </a:spcBef>
              <a:buNone/>
              <a:defRPr b="1" i="0" sz="1000">
                <a:solidFill>
                  <a:schemeClr val="lt1"/>
                </a:solidFill>
                <a:latin typeface="Open Sans Light"/>
                <a:ea typeface="Open Sans Light"/>
                <a:cs typeface="Open Sans Light"/>
                <a:sym typeface="Open Sans Light"/>
              </a:defRPr>
            </a:lvl3pPr>
            <a:lvl4pPr indent="0" lvl="3" marL="0" algn="l">
              <a:spcBef>
                <a:spcPts val="0"/>
              </a:spcBef>
              <a:buNone/>
              <a:defRPr b="1" i="0" sz="1000">
                <a:solidFill>
                  <a:schemeClr val="lt1"/>
                </a:solidFill>
                <a:latin typeface="Open Sans Light"/>
                <a:ea typeface="Open Sans Light"/>
                <a:cs typeface="Open Sans Light"/>
                <a:sym typeface="Open Sans Light"/>
              </a:defRPr>
            </a:lvl4pPr>
            <a:lvl5pPr indent="0" lvl="4" marL="0" algn="l">
              <a:spcBef>
                <a:spcPts val="0"/>
              </a:spcBef>
              <a:buNone/>
              <a:defRPr b="1" i="0" sz="1000">
                <a:solidFill>
                  <a:schemeClr val="lt1"/>
                </a:solidFill>
                <a:latin typeface="Open Sans Light"/>
                <a:ea typeface="Open Sans Light"/>
                <a:cs typeface="Open Sans Light"/>
                <a:sym typeface="Open Sans Light"/>
              </a:defRPr>
            </a:lvl5pPr>
            <a:lvl6pPr indent="0" lvl="5" marL="0" algn="l">
              <a:spcBef>
                <a:spcPts val="0"/>
              </a:spcBef>
              <a:buNone/>
              <a:defRPr b="1" i="0" sz="1000">
                <a:solidFill>
                  <a:schemeClr val="lt1"/>
                </a:solidFill>
                <a:latin typeface="Open Sans Light"/>
                <a:ea typeface="Open Sans Light"/>
                <a:cs typeface="Open Sans Light"/>
                <a:sym typeface="Open Sans Light"/>
              </a:defRPr>
            </a:lvl6pPr>
            <a:lvl7pPr indent="0" lvl="6" marL="0" algn="l">
              <a:spcBef>
                <a:spcPts val="0"/>
              </a:spcBef>
              <a:buNone/>
              <a:defRPr b="1" i="0" sz="1000">
                <a:solidFill>
                  <a:schemeClr val="lt1"/>
                </a:solidFill>
                <a:latin typeface="Open Sans Light"/>
                <a:ea typeface="Open Sans Light"/>
                <a:cs typeface="Open Sans Light"/>
                <a:sym typeface="Open Sans Light"/>
              </a:defRPr>
            </a:lvl7pPr>
            <a:lvl8pPr indent="0" lvl="7" marL="0" algn="l">
              <a:spcBef>
                <a:spcPts val="0"/>
              </a:spcBef>
              <a:buNone/>
              <a:defRPr b="1" i="0" sz="1000">
                <a:solidFill>
                  <a:schemeClr val="lt1"/>
                </a:solidFill>
                <a:latin typeface="Open Sans Light"/>
                <a:ea typeface="Open Sans Light"/>
                <a:cs typeface="Open Sans Light"/>
                <a:sym typeface="Open Sans Light"/>
              </a:defRPr>
            </a:lvl8pPr>
            <a:lvl9pPr indent="0" lvl="8" marL="0" algn="l">
              <a:spcBef>
                <a:spcPts val="0"/>
              </a:spcBef>
              <a:buNone/>
              <a:defRPr b="1" i="0" sz="1000">
                <a:solidFill>
                  <a:schemeClr val="lt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Three Content">
  <p:cSld name="2_Title and Three Content">
    <p:bg>
      <p:bgPr>
        <a:blipFill>
          <a:blip r:embed="rId2">
            <a:alphaModFix/>
          </a:blip>
          <a:stretch>
            <a:fillRect/>
          </a:stretch>
        </a:blipFill>
      </p:bgPr>
    </p:bg>
    <p:spTree>
      <p:nvGrpSpPr>
        <p:cNvPr id="148" name="Shape 148"/>
        <p:cNvGrpSpPr/>
        <p:nvPr/>
      </p:nvGrpSpPr>
      <p:grpSpPr>
        <a:xfrm>
          <a:off x="0" y="0"/>
          <a:ext cx="0" cy="0"/>
          <a:chOff x="0" y="0"/>
          <a:chExt cx="0" cy="0"/>
        </a:xfrm>
      </p:grpSpPr>
      <p:sp>
        <p:nvSpPr>
          <p:cNvPr id="149" name="Google Shape;149;p26"/>
          <p:cNvSpPr txBox="1"/>
          <p:nvPr>
            <p:ph type="title"/>
          </p:nvPr>
        </p:nvSpPr>
        <p:spPr>
          <a:xfrm>
            <a:off x="277934" y="293875"/>
            <a:ext cx="11647366"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0" name="Google Shape;150;p26"/>
          <p:cNvSpPr/>
          <p:nvPr>
            <p:ph idx="1" type="body"/>
          </p:nvPr>
        </p:nvSpPr>
        <p:spPr>
          <a:xfrm>
            <a:off x="8382000" y="2005584"/>
            <a:ext cx="3200400" cy="3140075"/>
          </a:xfrm>
          <a:prstGeom prst="roundRect">
            <a:avLst>
              <a:gd fmla="val 942" name="adj"/>
            </a:avLst>
          </a:prstGeom>
          <a:solidFill>
            <a:srgbClr val="FFFFFF"/>
          </a:solidFill>
          <a:ln>
            <a:noFill/>
          </a:ln>
          <a:effectLst>
            <a:outerShdw blurRad="38100" rotWithShape="0" algn="tl" dir="5400000" dist="12700">
              <a:srgbClr val="000000">
                <a:alpha val="34901"/>
              </a:srgbClr>
            </a:outerShdw>
          </a:effectLst>
        </p:spPr>
        <p:txBody>
          <a:bodyPr anchorCtr="0" anchor="t" bIns="365750" lIns="365750" spcFirstLastPara="1" rIns="365750" wrap="square" tIns="822950">
            <a:normAutofit/>
          </a:bodyPr>
          <a:lstStyle>
            <a:lvl1pPr indent="-228600" lvl="0" marL="457200" marR="0" algn="ctr">
              <a:lnSpc>
                <a:spcPct val="100000"/>
              </a:lnSpc>
              <a:spcBef>
                <a:spcPts val="0"/>
              </a:spcBef>
              <a:spcAft>
                <a:spcPts val="0"/>
              </a:spcAft>
              <a:buClr>
                <a:schemeClr val="dk1"/>
              </a:buClr>
              <a:buSzPts val="1800"/>
              <a:buFont typeface="Arial"/>
              <a:buNone/>
              <a:defRPr sz="1800">
                <a:solidFill>
                  <a:schemeClr val="dk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 name="Google Shape;151;p26"/>
          <p:cNvSpPr/>
          <p:nvPr>
            <p:ph idx="2" type="body"/>
          </p:nvPr>
        </p:nvSpPr>
        <p:spPr>
          <a:xfrm>
            <a:off x="4495800" y="2011680"/>
            <a:ext cx="3200400" cy="3140075"/>
          </a:xfrm>
          <a:prstGeom prst="roundRect">
            <a:avLst>
              <a:gd fmla="val 942" name="adj"/>
            </a:avLst>
          </a:prstGeom>
          <a:solidFill>
            <a:srgbClr val="FFFFFF"/>
          </a:solidFill>
          <a:ln>
            <a:noFill/>
          </a:ln>
          <a:effectLst>
            <a:outerShdw blurRad="38100" rotWithShape="0" algn="tl" dir="5400000" dist="12700">
              <a:srgbClr val="000000">
                <a:alpha val="34901"/>
              </a:srgbClr>
            </a:outerShdw>
          </a:effectLst>
        </p:spPr>
        <p:txBody>
          <a:bodyPr anchorCtr="0" anchor="t" bIns="365750" lIns="365750" spcFirstLastPara="1" rIns="365750" wrap="square" tIns="822950">
            <a:normAutofit/>
          </a:bodyPr>
          <a:lstStyle>
            <a:lvl1pPr indent="-228600" lvl="0" marL="457200" marR="0" algn="ctr">
              <a:lnSpc>
                <a:spcPct val="100000"/>
              </a:lnSpc>
              <a:spcBef>
                <a:spcPts val="0"/>
              </a:spcBef>
              <a:spcAft>
                <a:spcPts val="0"/>
              </a:spcAft>
              <a:buClr>
                <a:schemeClr val="dk1"/>
              </a:buClr>
              <a:buSzPts val="1800"/>
              <a:buFont typeface="Arial"/>
              <a:buNone/>
              <a:defRPr sz="1800">
                <a:solidFill>
                  <a:schemeClr val="dk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 name="Google Shape;152;p26"/>
          <p:cNvSpPr/>
          <p:nvPr>
            <p:ph idx="3" type="body"/>
          </p:nvPr>
        </p:nvSpPr>
        <p:spPr>
          <a:xfrm>
            <a:off x="609600" y="1981200"/>
            <a:ext cx="3200400" cy="3140075"/>
          </a:xfrm>
          <a:prstGeom prst="roundRect">
            <a:avLst>
              <a:gd fmla="val 942" name="adj"/>
            </a:avLst>
          </a:prstGeom>
          <a:solidFill>
            <a:srgbClr val="FFFFFF"/>
          </a:solidFill>
          <a:ln>
            <a:noFill/>
          </a:ln>
          <a:effectLst>
            <a:outerShdw blurRad="38100" rotWithShape="0" algn="tl" dir="5400000" dist="12700">
              <a:srgbClr val="000000">
                <a:alpha val="34901"/>
              </a:srgbClr>
            </a:outerShdw>
          </a:effectLst>
        </p:spPr>
        <p:txBody>
          <a:bodyPr anchorCtr="0" anchor="t" bIns="365750" lIns="365750" spcFirstLastPara="1" rIns="365750" wrap="square" tIns="822950">
            <a:normAutofit/>
          </a:bodyPr>
          <a:lstStyle>
            <a:lvl1pPr indent="-228600" lvl="0" marL="457200" marR="0" algn="ctr">
              <a:lnSpc>
                <a:spcPct val="100000"/>
              </a:lnSpc>
              <a:spcBef>
                <a:spcPts val="0"/>
              </a:spcBef>
              <a:spcAft>
                <a:spcPts val="0"/>
              </a:spcAft>
              <a:buClr>
                <a:schemeClr val="dk1"/>
              </a:buClr>
              <a:buSzPts val="1800"/>
              <a:buFont typeface="Arial"/>
              <a:buNone/>
              <a:defRPr sz="1800">
                <a:solidFill>
                  <a:schemeClr val="dk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 name="Google Shape;153;p26"/>
          <p:cNvSpPr txBox="1"/>
          <p:nvPr>
            <p:ph idx="4" type="body"/>
          </p:nvPr>
        </p:nvSpPr>
        <p:spPr>
          <a:xfrm>
            <a:off x="838200" y="2362200"/>
            <a:ext cx="2743200" cy="304800"/>
          </a:xfrm>
          <a:prstGeom prst="rect">
            <a:avLst/>
          </a:prstGeom>
          <a:noFill/>
          <a:ln>
            <a:noFill/>
          </a:ln>
        </p:spPr>
        <p:txBody>
          <a:bodyPr anchorCtr="0" anchor="b" bIns="0" lIns="91425" spcFirstLastPara="1" rIns="91425" wrap="square" tIns="0">
            <a:normAutofit/>
          </a:bodyPr>
          <a:lstStyle>
            <a:lvl1pPr indent="-228600" lvl="0" marL="457200" algn="ctr">
              <a:lnSpc>
                <a:spcPct val="90000"/>
              </a:lnSpc>
              <a:spcBef>
                <a:spcPts val="1000"/>
              </a:spcBef>
              <a:spcAft>
                <a:spcPts val="0"/>
              </a:spcAft>
              <a:buClr>
                <a:schemeClr val="dk1"/>
              </a:buClr>
              <a:buSzPts val="2000"/>
              <a:buNone/>
              <a:defRPr b="1" i="0" sz="2000">
                <a:solidFill>
                  <a:schemeClr val="dk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 name="Google Shape;154;p26"/>
          <p:cNvSpPr txBox="1"/>
          <p:nvPr>
            <p:ph idx="5" type="body"/>
          </p:nvPr>
        </p:nvSpPr>
        <p:spPr>
          <a:xfrm>
            <a:off x="8610600" y="2362200"/>
            <a:ext cx="2743200" cy="304800"/>
          </a:xfrm>
          <a:prstGeom prst="rect">
            <a:avLst/>
          </a:prstGeom>
          <a:noFill/>
          <a:ln>
            <a:noFill/>
          </a:ln>
        </p:spPr>
        <p:txBody>
          <a:bodyPr anchorCtr="0" anchor="b" bIns="0" lIns="91425" spcFirstLastPara="1" rIns="91425" wrap="square" tIns="0">
            <a:normAutofit/>
          </a:bodyPr>
          <a:lstStyle>
            <a:lvl1pPr indent="-228600" lvl="0" marL="457200" algn="ctr">
              <a:lnSpc>
                <a:spcPct val="90000"/>
              </a:lnSpc>
              <a:spcBef>
                <a:spcPts val="1000"/>
              </a:spcBef>
              <a:spcAft>
                <a:spcPts val="0"/>
              </a:spcAft>
              <a:buClr>
                <a:schemeClr val="dk1"/>
              </a:buClr>
              <a:buSzPts val="2000"/>
              <a:buNone/>
              <a:defRPr b="1" i="0" sz="2000">
                <a:solidFill>
                  <a:schemeClr val="dk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 name="Google Shape;155;p26"/>
          <p:cNvSpPr txBox="1"/>
          <p:nvPr>
            <p:ph idx="6" type="body"/>
          </p:nvPr>
        </p:nvSpPr>
        <p:spPr>
          <a:xfrm>
            <a:off x="4724400" y="2362200"/>
            <a:ext cx="2743200" cy="304800"/>
          </a:xfrm>
          <a:prstGeom prst="rect">
            <a:avLst/>
          </a:prstGeom>
          <a:noFill/>
          <a:ln>
            <a:noFill/>
          </a:ln>
        </p:spPr>
        <p:txBody>
          <a:bodyPr anchorCtr="0" anchor="b" bIns="0" lIns="91425" spcFirstLastPara="1" rIns="91425" wrap="square" tIns="0">
            <a:normAutofit/>
          </a:bodyPr>
          <a:lstStyle>
            <a:lvl1pPr indent="-228600" lvl="0" marL="457200" algn="ctr">
              <a:lnSpc>
                <a:spcPct val="90000"/>
              </a:lnSpc>
              <a:spcBef>
                <a:spcPts val="1000"/>
              </a:spcBef>
              <a:spcAft>
                <a:spcPts val="0"/>
              </a:spcAft>
              <a:buClr>
                <a:schemeClr val="dk1"/>
              </a:buClr>
              <a:buSzPts val="2000"/>
              <a:buNone/>
              <a:defRPr b="1" i="0" sz="2000">
                <a:solidFill>
                  <a:schemeClr val="dk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 name="Google Shape;156;p26"/>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lt1"/>
                </a:solidFill>
                <a:latin typeface="Open Sans Light"/>
                <a:ea typeface="Open Sans Light"/>
                <a:cs typeface="Open Sans Light"/>
                <a:sym typeface="Open Sans Light"/>
              </a:defRPr>
            </a:lvl1pPr>
            <a:lvl2pPr indent="0" lvl="1" marL="0" algn="l">
              <a:spcBef>
                <a:spcPts val="0"/>
              </a:spcBef>
              <a:buNone/>
              <a:defRPr b="1" i="0" sz="1000">
                <a:solidFill>
                  <a:schemeClr val="lt1"/>
                </a:solidFill>
                <a:latin typeface="Open Sans Light"/>
                <a:ea typeface="Open Sans Light"/>
                <a:cs typeface="Open Sans Light"/>
                <a:sym typeface="Open Sans Light"/>
              </a:defRPr>
            </a:lvl2pPr>
            <a:lvl3pPr indent="0" lvl="2" marL="0" algn="l">
              <a:spcBef>
                <a:spcPts val="0"/>
              </a:spcBef>
              <a:buNone/>
              <a:defRPr b="1" i="0" sz="1000">
                <a:solidFill>
                  <a:schemeClr val="lt1"/>
                </a:solidFill>
                <a:latin typeface="Open Sans Light"/>
                <a:ea typeface="Open Sans Light"/>
                <a:cs typeface="Open Sans Light"/>
                <a:sym typeface="Open Sans Light"/>
              </a:defRPr>
            </a:lvl3pPr>
            <a:lvl4pPr indent="0" lvl="3" marL="0" algn="l">
              <a:spcBef>
                <a:spcPts val="0"/>
              </a:spcBef>
              <a:buNone/>
              <a:defRPr b="1" i="0" sz="1000">
                <a:solidFill>
                  <a:schemeClr val="lt1"/>
                </a:solidFill>
                <a:latin typeface="Open Sans Light"/>
                <a:ea typeface="Open Sans Light"/>
                <a:cs typeface="Open Sans Light"/>
                <a:sym typeface="Open Sans Light"/>
              </a:defRPr>
            </a:lvl4pPr>
            <a:lvl5pPr indent="0" lvl="4" marL="0" algn="l">
              <a:spcBef>
                <a:spcPts val="0"/>
              </a:spcBef>
              <a:buNone/>
              <a:defRPr b="1" i="0" sz="1000">
                <a:solidFill>
                  <a:schemeClr val="lt1"/>
                </a:solidFill>
                <a:latin typeface="Open Sans Light"/>
                <a:ea typeface="Open Sans Light"/>
                <a:cs typeface="Open Sans Light"/>
                <a:sym typeface="Open Sans Light"/>
              </a:defRPr>
            </a:lvl5pPr>
            <a:lvl6pPr indent="0" lvl="5" marL="0" algn="l">
              <a:spcBef>
                <a:spcPts val="0"/>
              </a:spcBef>
              <a:buNone/>
              <a:defRPr b="1" i="0" sz="1000">
                <a:solidFill>
                  <a:schemeClr val="lt1"/>
                </a:solidFill>
                <a:latin typeface="Open Sans Light"/>
                <a:ea typeface="Open Sans Light"/>
                <a:cs typeface="Open Sans Light"/>
                <a:sym typeface="Open Sans Light"/>
              </a:defRPr>
            </a:lvl6pPr>
            <a:lvl7pPr indent="0" lvl="6" marL="0" algn="l">
              <a:spcBef>
                <a:spcPts val="0"/>
              </a:spcBef>
              <a:buNone/>
              <a:defRPr b="1" i="0" sz="1000">
                <a:solidFill>
                  <a:schemeClr val="lt1"/>
                </a:solidFill>
                <a:latin typeface="Open Sans Light"/>
                <a:ea typeface="Open Sans Light"/>
                <a:cs typeface="Open Sans Light"/>
                <a:sym typeface="Open Sans Light"/>
              </a:defRPr>
            </a:lvl7pPr>
            <a:lvl8pPr indent="0" lvl="7" marL="0" algn="l">
              <a:spcBef>
                <a:spcPts val="0"/>
              </a:spcBef>
              <a:buNone/>
              <a:defRPr b="1" i="0" sz="1000">
                <a:solidFill>
                  <a:schemeClr val="lt1"/>
                </a:solidFill>
                <a:latin typeface="Open Sans Light"/>
                <a:ea typeface="Open Sans Light"/>
                <a:cs typeface="Open Sans Light"/>
                <a:sym typeface="Open Sans Light"/>
              </a:defRPr>
            </a:lvl8pPr>
            <a:lvl9pPr indent="0" lvl="8" marL="0" algn="l">
              <a:spcBef>
                <a:spcPts val="0"/>
              </a:spcBef>
              <a:buNone/>
              <a:defRPr b="1" i="0" sz="1000">
                <a:solidFill>
                  <a:schemeClr val="lt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3 Images">
  <p:cSld name="2_Title and 3 Images">
    <p:bg>
      <p:bgPr>
        <a:blipFill>
          <a:blip r:embed="rId2">
            <a:alphaModFix/>
          </a:blip>
          <a:stretch>
            <a:fillRect/>
          </a:stretch>
        </a:blipFill>
      </p:bgPr>
    </p:bg>
    <p:spTree>
      <p:nvGrpSpPr>
        <p:cNvPr id="157" name="Shape 157"/>
        <p:cNvGrpSpPr/>
        <p:nvPr/>
      </p:nvGrpSpPr>
      <p:grpSpPr>
        <a:xfrm>
          <a:off x="0" y="0"/>
          <a:ext cx="0" cy="0"/>
          <a:chOff x="0" y="0"/>
          <a:chExt cx="0" cy="0"/>
        </a:xfrm>
      </p:grpSpPr>
      <p:sp>
        <p:nvSpPr>
          <p:cNvPr id="158" name="Google Shape;158;p27"/>
          <p:cNvSpPr txBox="1"/>
          <p:nvPr>
            <p:ph type="title"/>
          </p:nvPr>
        </p:nvSpPr>
        <p:spPr>
          <a:xfrm>
            <a:off x="277934" y="293875"/>
            <a:ext cx="11647366"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9" name="Google Shape;159;p27"/>
          <p:cNvSpPr/>
          <p:nvPr>
            <p:ph idx="2" type="pic"/>
          </p:nvPr>
        </p:nvSpPr>
        <p:spPr>
          <a:xfrm>
            <a:off x="4928245" y="1953118"/>
            <a:ext cx="2335511" cy="2071068"/>
          </a:xfrm>
          <a:prstGeom prst="rect">
            <a:avLst/>
          </a:prstGeom>
          <a:noFill/>
          <a:ln>
            <a:noFill/>
          </a:ln>
        </p:spPr>
      </p:sp>
      <p:sp>
        <p:nvSpPr>
          <p:cNvPr id="160" name="Google Shape;160;p27"/>
          <p:cNvSpPr/>
          <p:nvPr>
            <p:ph idx="1" type="body"/>
          </p:nvPr>
        </p:nvSpPr>
        <p:spPr>
          <a:xfrm>
            <a:off x="4922310" y="4024190"/>
            <a:ext cx="2347380" cy="1365954"/>
          </a:xfrm>
          <a:prstGeom prst="roundRect">
            <a:avLst>
              <a:gd fmla="val 942" name="adj"/>
            </a:avLst>
          </a:prstGeom>
          <a:solidFill>
            <a:schemeClr val="dk2"/>
          </a:solidFill>
          <a:ln>
            <a:noFill/>
          </a:ln>
          <a:effectLst>
            <a:outerShdw blurRad="38100" rotWithShape="0" algn="tl" dir="5400000" dist="12700">
              <a:srgbClr val="000000">
                <a:alpha val="34901"/>
              </a:srgbClr>
            </a:outerShdw>
          </a:effectLst>
        </p:spPr>
        <p:txBody>
          <a:bodyPr anchorCtr="0" anchor="t" bIns="365750" lIns="91425" spcFirstLastPara="1" rIns="91425" wrap="square" tIns="914400">
            <a:normAutofit/>
          </a:bodyPr>
          <a:lstStyle>
            <a:lvl1pPr indent="-228600" lvl="0" marL="457200" marR="0" algn="ctr">
              <a:lnSpc>
                <a:spcPct val="10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 name="Google Shape;161;p27"/>
          <p:cNvSpPr txBox="1"/>
          <p:nvPr>
            <p:ph idx="3" type="body"/>
          </p:nvPr>
        </p:nvSpPr>
        <p:spPr>
          <a:xfrm>
            <a:off x="5088879" y="4244697"/>
            <a:ext cx="2014242" cy="531836"/>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Arial"/>
                <a:ea typeface="Arial"/>
                <a:cs typeface="Arial"/>
                <a:sym typeface="Arial"/>
              </a:defRPr>
            </a:lvl1pPr>
            <a:lvl2pPr indent="-228600" lvl="1" marL="914400" algn="l">
              <a:lnSpc>
                <a:spcPct val="90000"/>
              </a:lnSpc>
              <a:spcBef>
                <a:spcPts val="500"/>
              </a:spcBef>
              <a:spcAft>
                <a:spcPts val="0"/>
              </a:spcAft>
              <a:buClr>
                <a:srgbClr val="595959"/>
              </a:buClr>
              <a:buSzPts val="2400"/>
              <a:buNone/>
              <a:defRPr b="1" i="0">
                <a:solidFill>
                  <a:srgbClr val="595959"/>
                </a:solidFill>
                <a:latin typeface="Open Sans Light"/>
                <a:ea typeface="Open Sans Light"/>
                <a:cs typeface="Open Sans Light"/>
                <a:sym typeface="Open Sans Light"/>
              </a:defRPr>
            </a:lvl2pPr>
            <a:lvl3pPr indent="-228600" lvl="2" marL="1371600" algn="l">
              <a:lnSpc>
                <a:spcPct val="90000"/>
              </a:lnSpc>
              <a:spcBef>
                <a:spcPts val="500"/>
              </a:spcBef>
              <a:spcAft>
                <a:spcPts val="0"/>
              </a:spcAft>
              <a:buClr>
                <a:srgbClr val="595959"/>
              </a:buClr>
              <a:buSzPts val="2000"/>
              <a:buNone/>
              <a:defRPr b="1" i="0">
                <a:solidFill>
                  <a:srgbClr val="595959"/>
                </a:solidFill>
                <a:latin typeface="Open Sans Light"/>
                <a:ea typeface="Open Sans Light"/>
                <a:cs typeface="Open Sans Light"/>
                <a:sym typeface="Open Sans Light"/>
              </a:defRPr>
            </a:lvl3pPr>
            <a:lvl4pPr indent="-228600" lvl="3" marL="18288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4pPr>
            <a:lvl5pPr indent="-228600" lvl="4" marL="22860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 name="Google Shape;162;p27"/>
          <p:cNvSpPr/>
          <p:nvPr>
            <p:ph idx="4" type="pic"/>
          </p:nvPr>
        </p:nvSpPr>
        <p:spPr>
          <a:xfrm>
            <a:off x="1490460" y="1953118"/>
            <a:ext cx="2335511" cy="2071068"/>
          </a:xfrm>
          <a:prstGeom prst="rect">
            <a:avLst/>
          </a:prstGeom>
          <a:noFill/>
          <a:ln>
            <a:noFill/>
          </a:ln>
        </p:spPr>
      </p:sp>
      <p:sp>
        <p:nvSpPr>
          <p:cNvPr id="163" name="Google Shape;163;p27"/>
          <p:cNvSpPr/>
          <p:nvPr>
            <p:ph idx="5" type="body"/>
          </p:nvPr>
        </p:nvSpPr>
        <p:spPr>
          <a:xfrm>
            <a:off x="1484525" y="4024190"/>
            <a:ext cx="2347380" cy="1365954"/>
          </a:xfrm>
          <a:prstGeom prst="roundRect">
            <a:avLst>
              <a:gd fmla="val 942" name="adj"/>
            </a:avLst>
          </a:prstGeom>
          <a:solidFill>
            <a:schemeClr val="dk2"/>
          </a:solidFill>
          <a:ln>
            <a:noFill/>
          </a:ln>
          <a:effectLst>
            <a:outerShdw blurRad="38100" rotWithShape="0" algn="tl" dir="5400000" dist="12700">
              <a:srgbClr val="000000">
                <a:alpha val="34901"/>
              </a:srgbClr>
            </a:outerShdw>
          </a:effectLst>
        </p:spPr>
        <p:txBody>
          <a:bodyPr anchorCtr="0" anchor="t" bIns="365750" lIns="91425" spcFirstLastPara="1" rIns="91425" wrap="square" tIns="914400">
            <a:normAutofit/>
          </a:bodyPr>
          <a:lstStyle>
            <a:lvl1pPr indent="-228600" lvl="0" marL="457200" marR="0" algn="ctr">
              <a:lnSpc>
                <a:spcPct val="10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 name="Google Shape;164;p27"/>
          <p:cNvSpPr txBox="1"/>
          <p:nvPr>
            <p:ph idx="6" type="body"/>
          </p:nvPr>
        </p:nvSpPr>
        <p:spPr>
          <a:xfrm>
            <a:off x="1651094" y="4244697"/>
            <a:ext cx="2014242" cy="531836"/>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Arial"/>
                <a:ea typeface="Arial"/>
                <a:cs typeface="Arial"/>
                <a:sym typeface="Arial"/>
              </a:defRPr>
            </a:lvl1pPr>
            <a:lvl2pPr indent="-228600" lvl="1" marL="914400" algn="l">
              <a:lnSpc>
                <a:spcPct val="90000"/>
              </a:lnSpc>
              <a:spcBef>
                <a:spcPts val="500"/>
              </a:spcBef>
              <a:spcAft>
                <a:spcPts val="0"/>
              </a:spcAft>
              <a:buClr>
                <a:srgbClr val="595959"/>
              </a:buClr>
              <a:buSzPts val="2400"/>
              <a:buNone/>
              <a:defRPr b="1" i="0">
                <a:solidFill>
                  <a:srgbClr val="595959"/>
                </a:solidFill>
                <a:latin typeface="Open Sans Light"/>
                <a:ea typeface="Open Sans Light"/>
                <a:cs typeface="Open Sans Light"/>
                <a:sym typeface="Open Sans Light"/>
              </a:defRPr>
            </a:lvl2pPr>
            <a:lvl3pPr indent="-228600" lvl="2" marL="1371600" algn="l">
              <a:lnSpc>
                <a:spcPct val="90000"/>
              </a:lnSpc>
              <a:spcBef>
                <a:spcPts val="500"/>
              </a:spcBef>
              <a:spcAft>
                <a:spcPts val="0"/>
              </a:spcAft>
              <a:buClr>
                <a:srgbClr val="595959"/>
              </a:buClr>
              <a:buSzPts val="2000"/>
              <a:buNone/>
              <a:defRPr b="1" i="0">
                <a:solidFill>
                  <a:srgbClr val="595959"/>
                </a:solidFill>
                <a:latin typeface="Open Sans Light"/>
                <a:ea typeface="Open Sans Light"/>
                <a:cs typeface="Open Sans Light"/>
                <a:sym typeface="Open Sans Light"/>
              </a:defRPr>
            </a:lvl3pPr>
            <a:lvl4pPr indent="-228600" lvl="3" marL="18288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4pPr>
            <a:lvl5pPr indent="-228600" lvl="4" marL="22860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 name="Google Shape;165;p27"/>
          <p:cNvSpPr/>
          <p:nvPr>
            <p:ph idx="7" type="pic"/>
          </p:nvPr>
        </p:nvSpPr>
        <p:spPr>
          <a:xfrm>
            <a:off x="8360095" y="1953118"/>
            <a:ext cx="2335511" cy="2071068"/>
          </a:xfrm>
          <a:prstGeom prst="rect">
            <a:avLst/>
          </a:prstGeom>
          <a:noFill/>
          <a:ln>
            <a:noFill/>
          </a:ln>
        </p:spPr>
      </p:sp>
      <p:sp>
        <p:nvSpPr>
          <p:cNvPr id="166" name="Google Shape;166;p27"/>
          <p:cNvSpPr/>
          <p:nvPr>
            <p:ph idx="8" type="body"/>
          </p:nvPr>
        </p:nvSpPr>
        <p:spPr>
          <a:xfrm>
            <a:off x="8354160" y="4024190"/>
            <a:ext cx="2347380" cy="1365954"/>
          </a:xfrm>
          <a:prstGeom prst="roundRect">
            <a:avLst>
              <a:gd fmla="val 942" name="adj"/>
            </a:avLst>
          </a:prstGeom>
          <a:solidFill>
            <a:schemeClr val="dk2"/>
          </a:solidFill>
          <a:ln>
            <a:noFill/>
          </a:ln>
          <a:effectLst>
            <a:outerShdw blurRad="38100" rotWithShape="0" algn="tl" dir="5400000" dist="12700">
              <a:srgbClr val="000000">
                <a:alpha val="34901"/>
              </a:srgbClr>
            </a:outerShdw>
          </a:effectLst>
        </p:spPr>
        <p:txBody>
          <a:bodyPr anchorCtr="0" anchor="t" bIns="365750" lIns="91425" spcFirstLastPara="1" rIns="91425" wrap="square" tIns="914400">
            <a:normAutofit/>
          </a:bodyPr>
          <a:lstStyle>
            <a:lvl1pPr indent="-228600" lvl="0" marL="457200" marR="0" algn="ctr">
              <a:lnSpc>
                <a:spcPct val="10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 name="Google Shape;167;p27"/>
          <p:cNvSpPr txBox="1"/>
          <p:nvPr>
            <p:ph idx="9" type="body"/>
          </p:nvPr>
        </p:nvSpPr>
        <p:spPr>
          <a:xfrm>
            <a:off x="8520729" y="4244697"/>
            <a:ext cx="2014242" cy="531836"/>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Arial"/>
                <a:ea typeface="Arial"/>
                <a:cs typeface="Arial"/>
                <a:sym typeface="Arial"/>
              </a:defRPr>
            </a:lvl1pPr>
            <a:lvl2pPr indent="-228600" lvl="1" marL="914400" algn="l">
              <a:lnSpc>
                <a:spcPct val="90000"/>
              </a:lnSpc>
              <a:spcBef>
                <a:spcPts val="500"/>
              </a:spcBef>
              <a:spcAft>
                <a:spcPts val="0"/>
              </a:spcAft>
              <a:buClr>
                <a:srgbClr val="595959"/>
              </a:buClr>
              <a:buSzPts val="2400"/>
              <a:buNone/>
              <a:defRPr b="1" i="0">
                <a:solidFill>
                  <a:srgbClr val="595959"/>
                </a:solidFill>
                <a:latin typeface="Open Sans Light"/>
                <a:ea typeface="Open Sans Light"/>
                <a:cs typeface="Open Sans Light"/>
                <a:sym typeface="Open Sans Light"/>
              </a:defRPr>
            </a:lvl2pPr>
            <a:lvl3pPr indent="-228600" lvl="2" marL="1371600" algn="l">
              <a:lnSpc>
                <a:spcPct val="90000"/>
              </a:lnSpc>
              <a:spcBef>
                <a:spcPts val="500"/>
              </a:spcBef>
              <a:spcAft>
                <a:spcPts val="0"/>
              </a:spcAft>
              <a:buClr>
                <a:srgbClr val="595959"/>
              </a:buClr>
              <a:buSzPts val="2000"/>
              <a:buNone/>
              <a:defRPr b="1" i="0">
                <a:solidFill>
                  <a:srgbClr val="595959"/>
                </a:solidFill>
                <a:latin typeface="Open Sans Light"/>
                <a:ea typeface="Open Sans Light"/>
                <a:cs typeface="Open Sans Light"/>
                <a:sym typeface="Open Sans Light"/>
              </a:defRPr>
            </a:lvl3pPr>
            <a:lvl4pPr indent="-228600" lvl="3" marL="18288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4pPr>
            <a:lvl5pPr indent="-228600" lvl="4" marL="22860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 name="Google Shape;168;p27"/>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lt1"/>
                </a:solidFill>
                <a:latin typeface="Open Sans Light"/>
                <a:ea typeface="Open Sans Light"/>
                <a:cs typeface="Open Sans Light"/>
                <a:sym typeface="Open Sans Light"/>
              </a:defRPr>
            </a:lvl1pPr>
            <a:lvl2pPr indent="0" lvl="1" marL="0" algn="l">
              <a:spcBef>
                <a:spcPts val="0"/>
              </a:spcBef>
              <a:buNone/>
              <a:defRPr b="1" i="0" sz="1000">
                <a:solidFill>
                  <a:schemeClr val="lt1"/>
                </a:solidFill>
                <a:latin typeface="Open Sans Light"/>
                <a:ea typeface="Open Sans Light"/>
                <a:cs typeface="Open Sans Light"/>
                <a:sym typeface="Open Sans Light"/>
              </a:defRPr>
            </a:lvl2pPr>
            <a:lvl3pPr indent="0" lvl="2" marL="0" algn="l">
              <a:spcBef>
                <a:spcPts val="0"/>
              </a:spcBef>
              <a:buNone/>
              <a:defRPr b="1" i="0" sz="1000">
                <a:solidFill>
                  <a:schemeClr val="lt1"/>
                </a:solidFill>
                <a:latin typeface="Open Sans Light"/>
                <a:ea typeface="Open Sans Light"/>
                <a:cs typeface="Open Sans Light"/>
                <a:sym typeface="Open Sans Light"/>
              </a:defRPr>
            </a:lvl3pPr>
            <a:lvl4pPr indent="0" lvl="3" marL="0" algn="l">
              <a:spcBef>
                <a:spcPts val="0"/>
              </a:spcBef>
              <a:buNone/>
              <a:defRPr b="1" i="0" sz="1000">
                <a:solidFill>
                  <a:schemeClr val="lt1"/>
                </a:solidFill>
                <a:latin typeface="Open Sans Light"/>
                <a:ea typeface="Open Sans Light"/>
                <a:cs typeface="Open Sans Light"/>
                <a:sym typeface="Open Sans Light"/>
              </a:defRPr>
            </a:lvl4pPr>
            <a:lvl5pPr indent="0" lvl="4" marL="0" algn="l">
              <a:spcBef>
                <a:spcPts val="0"/>
              </a:spcBef>
              <a:buNone/>
              <a:defRPr b="1" i="0" sz="1000">
                <a:solidFill>
                  <a:schemeClr val="lt1"/>
                </a:solidFill>
                <a:latin typeface="Open Sans Light"/>
                <a:ea typeface="Open Sans Light"/>
                <a:cs typeface="Open Sans Light"/>
                <a:sym typeface="Open Sans Light"/>
              </a:defRPr>
            </a:lvl5pPr>
            <a:lvl6pPr indent="0" lvl="5" marL="0" algn="l">
              <a:spcBef>
                <a:spcPts val="0"/>
              </a:spcBef>
              <a:buNone/>
              <a:defRPr b="1" i="0" sz="1000">
                <a:solidFill>
                  <a:schemeClr val="lt1"/>
                </a:solidFill>
                <a:latin typeface="Open Sans Light"/>
                <a:ea typeface="Open Sans Light"/>
                <a:cs typeface="Open Sans Light"/>
                <a:sym typeface="Open Sans Light"/>
              </a:defRPr>
            </a:lvl6pPr>
            <a:lvl7pPr indent="0" lvl="6" marL="0" algn="l">
              <a:spcBef>
                <a:spcPts val="0"/>
              </a:spcBef>
              <a:buNone/>
              <a:defRPr b="1" i="0" sz="1000">
                <a:solidFill>
                  <a:schemeClr val="lt1"/>
                </a:solidFill>
                <a:latin typeface="Open Sans Light"/>
                <a:ea typeface="Open Sans Light"/>
                <a:cs typeface="Open Sans Light"/>
                <a:sym typeface="Open Sans Light"/>
              </a:defRPr>
            </a:lvl7pPr>
            <a:lvl8pPr indent="0" lvl="7" marL="0" algn="l">
              <a:spcBef>
                <a:spcPts val="0"/>
              </a:spcBef>
              <a:buNone/>
              <a:defRPr b="1" i="0" sz="1000">
                <a:solidFill>
                  <a:schemeClr val="lt1"/>
                </a:solidFill>
                <a:latin typeface="Open Sans Light"/>
                <a:ea typeface="Open Sans Light"/>
                <a:cs typeface="Open Sans Light"/>
                <a:sym typeface="Open Sans Light"/>
              </a:defRPr>
            </a:lvl8pPr>
            <a:lvl9pPr indent="0" lvl="8" marL="0" algn="l">
              <a:spcBef>
                <a:spcPts val="0"/>
              </a:spcBef>
              <a:buNone/>
              <a:defRPr b="1" i="0" sz="1000">
                <a:solidFill>
                  <a:schemeClr val="lt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bg>
      <p:bgPr>
        <a:blipFill>
          <a:blip r:embed="rId2">
            <a:alphaModFix/>
          </a:blip>
          <a:stretch>
            <a:fillRect/>
          </a:stretch>
        </a:blipFill>
      </p:bgPr>
    </p:bg>
    <p:spTree>
      <p:nvGrpSpPr>
        <p:cNvPr id="169" name="Shape 169"/>
        <p:cNvGrpSpPr/>
        <p:nvPr/>
      </p:nvGrpSpPr>
      <p:grpSpPr>
        <a:xfrm>
          <a:off x="0" y="0"/>
          <a:ext cx="0" cy="0"/>
          <a:chOff x="0" y="0"/>
          <a:chExt cx="0" cy="0"/>
        </a:xfrm>
      </p:grpSpPr>
      <p:sp>
        <p:nvSpPr>
          <p:cNvPr id="170" name="Google Shape;170;p28"/>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lt1"/>
                </a:solidFill>
                <a:latin typeface="Open Sans Light"/>
                <a:ea typeface="Open Sans Light"/>
                <a:cs typeface="Open Sans Light"/>
                <a:sym typeface="Open Sans Light"/>
              </a:defRPr>
            </a:lvl1pPr>
            <a:lvl2pPr indent="0" lvl="1" marL="0" algn="l">
              <a:spcBef>
                <a:spcPts val="0"/>
              </a:spcBef>
              <a:buNone/>
              <a:defRPr b="1" i="0" sz="1000">
                <a:solidFill>
                  <a:schemeClr val="lt1"/>
                </a:solidFill>
                <a:latin typeface="Open Sans Light"/>
                <a:ea typeface="Open Sans Light"/>
                <a:cs typeface="Open Sans Light"/>
                <a:sym typeface="Open Sans Light"/>
              </a:defRPr>
            </a:lvl2pPr>
            <a:lvl3pPr indent="0" lvl="2" marL="0" algn="l">
              <a:spcBef>
                <a:spcPts val="0"/>
              </a:spcBef>
              <a:buNone/>
              <a:defRPr b="1" i="0" sz="1000">
                <a:solidFill>
                  <a:schemeClr val="lt1"/>
                </a:solidFill>
                <a:latin typeface="Open Sans Light"/>
                <a:ea typeface="Open Sans Light"/>
                <a:cs typeface="Open Sans Light"/>
                <a:sym typeface="Open Sans Light"/>
              </a:defRPr>
            </a:lvl3pPr>
            <a:lvl4pPr indent="0" lvl="3" marL="0" algn="l">
              <a:spcBef>
                <a:spcPts val="0"/>
              </a:spcBef>
              <a:buNone/>
              <a:defRPr b="1" i="0" sz="1000">
                <a:solidFill>
                  <a:schemeClr val="lt1"/>
                </a:solidFill>
                <a:latin typeface="Open Sans Light"/>
                <a:ea typeface="Open Sans Light"/>
                <a:cs typeface="Open Sans Light"/>
                <a:sym typeface="Open Sans Light"/>
              </a:defRPr>
            </a:lvl4pPr>
            <a:lvl5pPr indent="0" lvl="4" marL="0" algn="l">
              <a:spcBef>
                <a:spcPts val="0"/>
              </a:spcBef>
              <a:buNone/>
              <a:defRPr b="1" i="0" sz="1000">
                <a:solidFill>
                  <a:schemeClr val="lt1"/>
                </a:solidFill>
                <a:latin typeface="Open Sans Light"/>
                <a:ea typeface="Open Sans Light"/>
                <a:cs typeface="Open Sans Light"/>
                <a:sym typeface="Open Sans Light"/>
              </a:defRPr>
            </a:lvl5pPr>
            <a:lvl6pPr indent="0" lvl="5" marL="0" algn="l">
              <a:spcBef>
                <a:spcPts val="0"/>
              </a:spcBef>
              <a:buNone/>
              <a:defRPr b="1" i="0" sz="1000">
                <a:solidFill>
                  <a:schemeClr val="lt1"/>
                </a:solidFill>
                <a:latin typeface="Open Sans Light"/>
                <a:ea typeface="Open Sans Light"/>
                <a:cs typeface="Open Sans Light"/>
                <a:sym typeface="Open Sans Light"/>
              </a:defRPr>
            </a:lvl6pPr>
            <a:lvl7pPr indent="0" lvl="6" marL="0" algn="l">
              <a:spcBef>
                <a:spcPts val="0"/>
              </a:spcBef>
              <a:buNone/>
              <a:defRPr b="1" i="0" sz="1000">
                <a:solidFill>
                  <a:schemeClr val="lt1"/>
                </a:solidFill>
                <a:latin typeface="Open Sans Light"/>
                <a:ea typeface="Open Sans Light"/>
                <a:cs typeface="Open Sans Light"/>
                <a:sym typeface="Open Sans Light"/>
              </a:defRPr>
            </a:lvl7pPr>
            <a:lvl8pPr indent="0" lvl="7" marL="0" algn="l">
              <a:spcBef>
                <a:spcPts val="0"/>
              </a:spcBef>
              <a:buNone/>
              <a:defRPr b="1" i="0" sz="1000">
                <a:solidFill>
                  <a:schemeClr val="lt1"/>
                </a:solidFill>
                <a:latin typeface="Open Sans Light"/>
                <a:ea typeface="Open Sans Light"/>
                <a:cs typeface="Open Sans Light"/>
                <a:sym typeface="Open Sans Light"/>
              </a:defRPr>
            </a:lvl8pPr>
            <a:lvl9pPr indent="0" lvl="8" marL="0" algn="l">
              <a:spcBef>
                <a:spcPts val="0"/>
              </a:spcBef>
              <a:buNone/>
              <a:defRPr b="1" i="0" sz="1000">
                <a:solidFill>
                  <a:schemeClr val="lt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No Footer" showMasterSp="0">
  <p:cSld name="2_Blank No Footer">
    <p:bg>
      <p:bgPr>
        <a:blipFill>
          <a:blip r:embed="rId2">
            <a:alphaModFix/>
          </a:blip>
          <a:stretch>
            <a:fillRect/>
          </a:stretch>
        </a:blipFill>
      </p:bgPr>
    </p:bg>
    <p:spTree>
      <p:nvGrpSpPr>
        <p:cNvPr id="171" name="Shape 171"/>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Text and Photo Slide">
  <p:cSld name="2_Title Text and Photo Slide">
    <p:bg>
      <p:bgPr>
        <a:blipFill>
          <a:blip r:embed="rId2">
            <a:alphaModFix/>
          </a:blip>
          <a:stretch>
            <a:fillRect/>
          </a:stretch>
        </a:blipFill>
      </p:bgPr>
    </p:bg>
    <p:spTree>
      <p:nvGrpSpPr>
        <p:cNvPr id="172" name="Shape 172"/>
        <p:cNvGrpSpPr/>
        <p:nvPr/>
      </p:nvGrpSpPr>
      <p:grpSpPr>
        <a:xfrm>
          <a:off x="0" y="0"/>
          <a:ext cx="0" cy="0"/>
          <a:chOff x="0" y="0"/>
          <a:chExt cx="0" cy="0"/>
        </a:xfrm>
      </p:grpSpPr>
      <p:sp>
        <p:nvSpPr>
          <p:cNvPr id="173" name="Google Shape;173;p30"/>
          <p:cNvSpPr txBox="1"/>
          <p:nvPr>
            <p:ph type="title"/>
          </p:nvPr>
        </p:nvSpPr>
        <p:spPr>
          <a:xfrm>
            <a:off x="277934" y="295773"/>
            <a:ext cx="5498276"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4" name="Google Shape;174;p30"/>
          <p:cNvSpPr txBox="1"/>
          <p:nvPr>
            <p:ph idx="1" type="body"/>
          </p:nvPr>
        </p:nvSpPr>
        <p:spPr>
          <a:xfrm>
            <a:off x="277934" y="1535080"/>
            <a:ext cx="5498276" cy="433231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800"/>
              <a:buNone/>
              <a:defRPr sz="28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75" name="Google Shape;175;p30"/>
          <p:cNvSpPr/>
          <p:nvPr>
            <p:ph idx="2" type="pic"/>
          </p:nvPr>
        </p:nvSpPr>
        <p:spPr>
          <a:xfrm>
            <a:off x="6096000" y="0"/>
            <a:ext cx="6099048" cy="6211229"/>
          </a:xfrm>
          <a:prstGeom prst="rect">
            <a:avLst/>
          </a:prstGeom>
          <a:noFill/>
          <a:ln>
            <a:noFill/>
          </a:ln>
        </p:spPr>
      </p:sp>
      <p:sp>
        <p:nvSpPr>
          <p:cNvPr id="176" name="Google Shape;176;p30"/>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lt1"/>
                </a:solidFill>
                <a:latin typeface="Open Sans Light"/>
                <a:ea typeface="Open Sans Light"/>
                <a:cs typeface="Open Sans Light"/>
                <a:sym typeface="Open Sans Light"/>
              </a:defRPr>
            </a:lvl1pPr>
            <a:lvl2pPr indent="0" lvl="1" marL="0" algn="l">
              <a:spcBef>
                <a:spcPts val="0"/>
              </a:spcBef>
              <a:buNone/>
              <a:defRPr b="1" i="0" sz="1000">
                <a:solidFill>
                  <a:schemeClr val="lt1"/>
                </a:solidFill>
                <a:latin typeface="Open Sans Light"/>
                <a:ea typeface="Open Sans Light"/>
                <a:cs typeface="Open Sans Light"/>
                <a:sym typeface="Open Sans Light"/>
              </a:defRPr>
            </a:lvl2pPr>
            <a:lvl3pPr indent="0" lvl="2" marL="0" algn="l">
              <a:spcBef>
                <a:spcPts val="0"/>
              </a:spcBef>
              <a:buNone/>
              <a:defRPr b="1" i="0" sz="1000">
                <a:solidFill>
                  <a:schemeClr val="lt1"/>
                </a:solidFill>
                <a:latin typeface="Open Sans Light"/>
                <a:ea typeface="Open Sans Light"/>
                <a:cs typeface="Open Sans Light"/>
                <a:sym typeface="Open Sans Light"/>
              </a:defRPr>
            </a:lvl3pPr>
            <a:lvl4pPr indent="0" lvl="3" marL="0" algn="l">
              <a:spcBef>
                <a:spcPts val="0"/>
              </a:spcBef>
              <a:buNone/>
              <a:defRPr b="1" i="0" sz="1000">
                <a:solidFill>
                  <a:schemeClr val="lt1"/>
                </a:solidFill>
                <a:latin typeface="Open Sans Light"/>
                <a:ea typeface="Open Sans Light"/>
                <a:cs typeface="Open Sans Light"/>
                <a:sym typeface="Open Sans Light"/>
              </a:defRPr>
            </a:lvl4pPr>
            <a:lvl5pPr indent="0" lvl="4" marL="0" algn="l">
              <a:spcBef>
                <a:spcPts val="0"/>
              </a:spcBef>
              <a:buNone/>
              <a:defRPr b="1" i="0" sz="1000">
                <a:solidFill>
                  <a:schemeClr val="lt1"/>
                </a:solidFill>
                <a:latin typeface="Open Sans Light"/>
                <a:ea typeface="Open Sans Light"/>
                <a:cs typeface="Open Sans Light"/>
                <a:sym typeface="Open Sans Light"/>
              </a:defRPr>
            </a:lvl5pPr>
            <a:lvl6pPr indent="0" lvl="5" marL="0" algn="l">
              <a:spcBef>
                <a:spcPts val="0"/>
              </a:spcBef>
              <a:buNone/>
              <a:defRPr b="1" i="0" sz="1000">
                <a:solidFill>
                  <a:schemeClr val="lt1"/>
                </a:solidFill>
                <a:latin typeface="Open Sans Light"/>
                <a:ea typeface="Open Sans Light"/>
                <a:cs typeface="Open Sans Light"/>
                <a:sym typeface="Open Sans Light"/>
              </a:defRPr>
            </a:lvl6pPr>
            <a:lvl7pPr indent="0" lvl="6" marL="0" algn="l">
              <a:spcBef>
                <a:spcPts val="0"/>
              </a:spcBef>
              <a:buNone/>
              <a:defRPr b="1" i="0" sz="1000">
                <a:solidFill>
                  <a:schemeClr val="lt1"/>
                </a:solidFill>
                <a:latin typeface="Open Sans Light"/>
                <a:ea typeface="Open Sans Light"/>
                <a:cs typeface="Open Sans Light"/>
                <a:sym typeface="Open Sans Light"/>
              </a:defRPr>
            </a:lvl7pPr>
            <a:lvl8pPr indent="0" lvl="7" marL="0" algn="l">
              <a:spcBef>
                <a:spcPts val="0"/>
              </a:spcBef>
              <a:buNone/>
              <a:defRPr b="1" i="0" sz="1000">
                <a:solidFill>
                  <a:schemeClr val="lt1"/>
                </a:solidFill>
                <a:latin typeface="Open Sans Light"/>
                <a:ea typeface="Open Sans Light"/>
                <a:cs typeface="Open Sans Light"/>
                <a:sym typeface="Open Sans Light"/>
              </a:defRPr>
            </a:lvl8pPr>
            <a:lvl9pPr indent="0" lvl="8" marL="0" algn="l">
              <a:spcBef>
                <a:spcPts val="0"/>
              </a:spcBef>
              <a:buNone/>
              <a:defRPr b="1" i="0" sz="1000">
                <a:solidFill>
                  <a:schemeClr val="lt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Slide" showMasterSp="0" type="title">
  <p:cSld name="TITLE">
    <p:bg>
      <p:bgPr>
        <a:blipFill>
          <a:blip r:embed="rId2">
            <a:alphaModFix/>
          </a:blip>
          <a:stretch>
            <a:fillRect/>
          </a:stretch>
        </a:blipFill>
      </p:bgPr>
    </p:bg>
    <p:spTree>
      <p:nvGrpSpPr>
        <p:cNvPr id="19" name="Shape 19"/>
        <p:cNvGrpSpPr/>
        <p:nvPr/>
      </p:nvGrpSpPr>
      <p:grpSpPr>
        <a:xfrm>
          <a:off x="0" y="0"/>
          <a:ext cx="0" cy="0"/>
          <a:chOff x="0" y="0"/>
          <a:chExt cx="0" cy="0"/>
        </a:xfrm>
      </p:grpSpPr>
      <p:sp>
        <p:nvSpPr>
          <p:cNvPr id="20" name="Google Shape;20;p4"/>
          <p:cNvSpPr txBox="1"/>
          <p:nvPr>
            <p:ph type="ctrTitle"/>
          </p:nvPr>
        </p:nvSpPr>
        <p:spPr>
          <a:xfrm>
            <a:off x="1524000" y="2359916"/>
            <a:ext cx="9144000" cy="73152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333333"/>
              </a:buClr>
              <a:buSzPts val="5400"/>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4"/>
          <p:cNvSpPr txBox="1"/>
          <p:nvPr>
            <p:ph idx="1" type="subTitle"/>
          </p:nvPr>
        </p:nvSpPr>
        <p:spPr>
          <a:xfrm>
            <a:off x="1524000" y="3358503"/>
            <a:ext cx="9144000" cy="9144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3600"/>
              <a:buNone/>
              <a:defRPr sz="36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4"/>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lt1"/>
                </a:solidFill>
                <a:latin typeface="Open Sans Light"/>
                <a:ea typeface="Open Sans Light"/>
                <a:cs typeface="Open Sans Light"/>
                <a:sym typeface="Open Sans Light"/>
              </a:defRPr>
            </a:lvl1pPr>
            <a:lvl2pPr indent="0" lvl="1" marL="0" algn="l">
              <a:spcBef>
                <a:spcPts val="0"/>
              </a:spcBef>
              <a:buNone/>
              <a:defRPr b="1" i="0" sz="1000">
                <a:solidFill>
                  <a:schemeClr val="lt1"/>
                </a:solidFill>
                <a:latin typeface="Open Sans Light"/>
                <a:ea typeface="Open Sans Light"/>
                <a:cs typeface="Open Sans Light"/>
                <a:sym typeface="Open Sans Light"/>
              </a:defRPr>
            </a:lvl2pPr>
            <a:lvl3pPr indent="0" lvl="2" marL="0" algn="l">
              <a:spcBef>
                <a:spcPts val="0"/>
              </a:spcBef>
              <a:buNone/>
              <a:defRPr b="1" i="0" sz="1000">
                <a:solidFill>
                  <a:schemeClr val="lt1"/>
                </a:solidFill>
                <a:latin typeface="Open Sans Light"/>
                <a:ea typeface="Open Sans Light"/>
                <a:cs typeface="Open Sans Light"/>
                <a:sym typeface="Open Sans Light"/>
              </a:defRPr>
            </a:lvl3pPr>
            <a:lvl4pPr indent="0" lvl="3" marL="0" algn="l">
              <a:spcBef>
                <a:spcPts val="0"/>
              </a:spcBef>
              <a:buNone/>
              <a:defRPr b="1" i="0" sz="1000">
                <a:solidFill>
                  <a:schemeClr val="lt1"/>
                </a:solidFill>
                <a:latin typeface="Open Sans Light"/>
                <a:ea typeface="Open Sans Light"/>
                <a:cs typeface="Open Sans Light"/>
                <a:sym typeface="Open Sans Light"/>
              </a:defRPr>
            </a:lvl4pPr>
            <a:lvl5pPr indent="0" lvl="4" marL="0" algn="l">
              <a:spcBef>
                <a:spcPts val="0"/>
              </a:spcBef>
              <a:buNone/>
              <a:defRPr b="1" i="0" sz="1000">
                <a:solidFill>
                  <a:schemeClr val="lt1"/>
                </a:solidFill>
                <a:latin typeface="Open Sans Light"/>
                <a:ea typeface="Open Sans Light"/>
                <a:cs typeface="Open Sans Light"/>
                <a:sym typeface="Open Sans Light"/>
              </a:defRPr>
            </a:lvl5pPr>
            <a:lvl6pPr indent="0" lvl="5" marL="0" algn="l">
              <a:spcBef>
                <a:spcPts val="0"/>
              </a:spcBef>
              <a:buNone/>
              <a:defRPr b="1" i="0" sz="1000">
                <a:solidFill>
                  <a:schemeClr val="lt1"/>
                </a:solidFill>
                <a:latin typeface="Open Sans Light"/>
                <a:ea typeface="Open Sans Light"/>
                <a:cs typeface="Open Sans Light"/>
                <a:sym typeface="Open Sans Light"/>
              </a:defRPr>
            </a:lvl6pPr>
            <a:lvl7pPr indent="0" lvl="6" marL="0" algn="l">
              <a:spcBef>
                <a:spcPts val="0"/>
              </a:spcBef>
              <a:buNone/>
              <a:defRPr b="1" i="0" sz="1000">
                <a:solidFill>
                  <a:schemeClr val="lt1"/>
                </a:solidFill>
                <a:latin typeface="Open Sans Light"/>
                <a:ea typeface="Open Sans Light"/>
                <a:cs typeface="Open Sans Light"/>
                <a:sym typeface="Open Sans Light"/>
              </a:defRPr>
            </a:lvl7pPr>
            <a:lvl8pPr indent="0" lvl="7" marL="0" algn="l">
              <a:spcBef>
                <a:spcPts val="0"/>
              </a:spcBef>
              <a:buNone/>
              <a:defRPr b="1" i="0" sz="1000">
                <a:solidFill>
                  <a:schemeClr val="lt1"/>
                </a:solidFill>
                <a:latin typeface="Open Sans Light"/>
                <a:ea typeface="Open Sans Light"/>
                <a:cs typeface="Open Sans Light"/>
                <a:sym typeface="Open Sans Light"/>
              </a:defRPr>
            </a:lvl8pPr>
            <a:lvl9pPr indent="0" lvl="8" marL="0" algn="l">
              <a:spcBef>
                <a:spcPts val="0"/>
              </a:spcBef>
              <a:buNone/>
              <a:defRPr b="1" i="0" sz="1000">
                <a:solidFill>
                  <a:schemeClr val="lt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Multiline Title Text and Photo Slide" showMasterSp="0">
  <p:cSld name="2_Multiline Title Text and Photo Slide">
    <p:bg>
      <p:bgPr>
        <a:blipFill>
          <a:blip r:embed="rId2">
            <a:alphaModFix/>
          </a:blip>
          <a:stretch>
            <a:fillRect/>
          </a:stretch>
        </a:blipFill>
      </p:bgPr>
    </p:bg>
    <p:spTree>
      <p:nvGrpSpPr>
        <p:cNvPr id="177" name="Shape 177"/>
        <p:cNvGrpSpPr/>
        <p:nvPr/>
      </p:nvGrpSpPr>
      <p:grpSpPr>
        <a:xfrm>
          <a:off x="0" y="0"/>
          <a:ext cx="0" cy="0"/>
          <a:chOff x="0" y="0"/>
          <a:chExt cx="0" cy="0"/>
        </a:xfrm>
      </p:grpSpPr>
      <p:sp>
        <p:nvSpPr>
          <p:cNvPr id="178" name="Google Shape;178;p31"/>
          <p:cNvSpPr txBox="1"/>
          <p:nvPr>
            <p:ph type="title"/>
          </p:nvPr>
        </p:nvSpPr>
        <p:spPr>
          <a:xfrm>
            <a:off x="277934" y="295773"/>
            <a:ext cx="5498276" cy="1143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9" name="Google Shape;179;p31"/>
          <p:cNvSpPr txBox="1"/>
          <p:nvPr>
            <p:ph idx="1" type="body"/>
          </p:nvPr>
        </p:nvSpPr>
        <p:spPr>
          <a:xfrm>
            <a:off x="277934" y="2019065"/>
            <a:ext cx="5498276" cy="384833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800"/>
              <a:buNone/>
              <a:defRPr sz="28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cxnSp>
        <p:nvCxnSpPr>
          <p:cNvPr id="180" name="Google Shape;180;p31"/>
          <p:cNvCxnSpPr/>
          <p:nvPr/>
        </p:nvCxnSpPr>
        <p:spPr>
          <a:xfrm>
            <a:off x="406400" y="1476768"/>
            <a:ext cx="711200" cy="0"/>
          </a:xfrm>
          <a:prstGeom prst="straightConnector1">
            <a:avLst/>
          </a:prstGeom>
          <a:noFill/>
          <a:ln cap="flat" cmpd="sng" w="28575">
            <a:solidFill>
              <a:schemeClr val="accent1"/>
            </a:solidFill>
            <a:prstDash val="solid"/>
            <a:miter lim="800000"/>
            <a:headEnd len="sm" w="sm" type="none"/>
            <a:tailEnd len="sm" w="sm" type="none"/>
          </a:ln>
        </p:spPr>
      </p:cxnSp>
      <p:sp>
        <p:nvSpPr>
          <p:cNvPr id="181" name="Google Shape;181;p31"/>
          <p:cNvSpPr/>
          <p:nvPr>
            <p:ph idx="2" type="pic"/>
          </p:nvPr>
        </p:nvSpPr>
        <p:spPr>
          <a:xfrm>
            <a:off x="6096000" y="0"/>
            <a:ext cx="6099048" cy="6217920"/>
          </a:xfrm>
          <a:prstGeom prst="rect">
            <a:avLst/>
          </a:prstGeom>
          <a:noFill/>
          <a:ln>
            <a:noFill/>
          </a:ln>
        </p:spPr>
      </p:sp>
      <p:sp>
        <p:nvSpPr>
          <p:cNvPr id="182" name="Google Shape;182;p31"/>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lt1"/>
                </a:solidFill>
                <a:latin typeface="Open Sans Light"/>
                <a:ea typeface="Open Sans Light"/>
                <a:cs typeface="Open Sans Light"/>
                <a:sym typeface="Open Sans Light"/>
              </a:defRPr>
            </a:lvl1pPr>
            <a:lvl2pPr indent="0" lvl="1" marL="0" algn="l">
              <a:spcBef>
                <a:spcPts val="0"/>
              </a:spcBef>
              <a:buNone/>
              <a:defRPr b="1" i="0" sz="1000">
                <a:solidFill>
                  <a:schemeClr val="lt1"/>
                </a:solidFill>
                <a:latin typeface="Open Sans Light"/>
                <a:ea typeface="Open Sans Light"/>
                <a:cs typeface="Open Sans Light"/>
                <a:sym typeface="Open Sans Light"/>
              </a:defRPr>
            </a:lvl2pPr>
            <a:lvl3pPr indent="0" lvl="2" marL="0" algn="l">
              <a:spcBef>
                <a:spcPts val="0"/>
              </a:spcBef>
              <a:buNone/>
              <a:defRPr b="1" i="0" sz="1000">
                <a:solidFill>
                  <a:schemeClr val="lt1"/>
                </a:solidFill>
                <a:latin typeface="Open Sans Light"/>
                <a:ea typeface="Open Sans Light"/>
                <a:cs typeface="Open Sans Light"/>
                <a:sym typeface="Open Sans Light"/>
              </a:defRPr>
            </a:lvl3pPr>
            <a:lvl4pPr indent="0" lvl="3" marL="0" algn="l">
              <a:spcBef>
                <a:spcPts val="0"/>
              </a:spcBef>
              <a:buNone/>
              <a:defRPr b="1" i="0" sz="1000">
                <a:solidFill>
                  <a:schemeClr val="lt1"/>
                </a:solidFill>
                <a:latin typeface="Open Sans Light"/>
                <a:ea typeface="Open Sans Light"/>
                <a:cs typeface="Open Sans Light"/>
                <a:sym typeface="Open Sans Light"/>
              </a:defRPr>
            </a:lvl4pPr>
            <a:lvl5pPr indent="0" lvl="4" marL="0" algn="l">
              <a:spcBef>
                <a:spcPts val="0"/>
              </a:spcBef>
              <a:buNone/>
              <a:defRPr b="1" i="0" sz="1000">
                <a:solidFill>
                  <a:schemeClr val="lt1"/>
                </a:solidFill>
                <a:latin typeface="Open Sans Light"/>
                <a:ea typeface="Open Sans Light"/>
                <a:cs typeface="Open Sans Light"/>
                <a:sym typeface="Open Sans Light"/>
              </a:defRPr>
            </a:lvl5pPr>
            <a:lvl6pPr indent="0" lvl="5" marL="0" algn="l">
              <a:spcBef>
                <a:spcPts val="0"/>
              </a:spcBef>
              <a:buNone/>
              <a:defRPr b="1" i="0" sz="1000">
                <a:solidFill>
                  <a:schemeClr val="lt1"/>
                </a:solidFill>
                <a:latin typeface="Open Sans Light"/>
                <a:ea typeface="Open Sans Light"/>
                <a:cs typeface="Open Sans Light"/>
                <a:sym typeface="Open Sans Light"/>
              </a:defRPr>
            </a:lvl6pPr>
            <a:lvl7pPr indent="0" lvl="6" marL="0" algn="l">
              <a:spcBef>
                <a:spcPts val="0"/>
              </a:spcBef>
              <a:buNone/>
              <a:defRPr b="1" i="0" sz="1000">
                <a:solidFill>
                  <a:schemeClr val="lt1"/>
                </a:solidFill>
                <a:latin typeface="Open Sans Light"/>
                <a:ea typeface="Open Sans Light"/>
                <a:cs typeface="Open Sans Light"/>
                <a:sym typeface="Open Sans Light"/>
              </a:defRPr>
            </a:lvl7pPr>
            <a:lvl8pPr indent="0" lvl="7" marL="0" algn="l">
              <a:spcBef>
                <a:spcPts val="0"/>
              </a:spcBef>
              <a:buNone/>
              <a:defRPr b="1" i="0" sz="1000">
                <a:solidFill>
                  <a:schemeClr val="lt1"/>
                </a:solidFill>
                <a:latin typeface="Open Sans Light"/>
                <a:ea typeface="Open Sans Light"/>
                <a:cs typeface="Open Sans Light"/>
                <a:sym typeface="Open Sans Light"/>
              </a:defRPr>
            </a:lvl8pPr>
            <a:lvl9pPr indent="0" lvl="8" marL="0" algn="l">
              <a:spcBef>
                <a:spcPts val="0"/>
              </a:spcBef>
              <a:buNone/>
              <a:defRPr b="1" i="0" sz="1000">
                <a:solidFill>
                  <a:schemeClr val="lt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Text Left_Text Right">
  <p:cSld name="2_Title and Text Left_Text Right">
    <p:bg>
      <p:bgPr>
        <a:blipFill>
          <a:blip r:embed="rId2">
            <a:alphaModFix/>
          </a:blip>
          <a:stretch>
            <a:fillRect/>
          </a:stretch>
        </a:blipFill>
      </p:bgPr>
    </p:bg>
    <p:spTree>
      <p:nvGrpSpPr>
        <p:cNvPr id="183" name="Shape 183"/>
        <p:cNvGrpSpPr/>
        <p:nvPr/>
      </p:nvGrpSpPr>
      <p:grpSpPr>
        <a:xfrm>
          <a:off x="0" y="0"/>
          <a:ext cx="0" cy="0"/>
          <a:chOff x="0" y="0"/>
          <a:chExt cx="0" cy="0"/>
        </a:xfrm>
      </p:grpSpPr>
      <p:sp>
        <p:nvSpPr>
          <p:cNvPr id="184" name="Google Shape;184;p32"/>
          <p:cNvSpPr/>
          <p:nvPr/>
        </p:nvSpPr>
        <p:spPr>
          <a:xfrm>
            <a:off x="6096000" y="0"/>
            <a:ext cx="6096000" cy="6208770"/>
          </a:xfrm>
          <a:prstGeom prst="rect">
            <a:avLst/>
          </a:prstGeom>
          <a:solidFill>
            <a:schemeClr val="lt1">
              <a:alpha val="5490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5" name="Google Shape;185;p32"/>
          <p:cNvSpPr txBox="1"/>
          <p:nvPr>
            <p:ph type="title"/>
          </p:nvPr>
        </p:nvSpPr>
        <p:spPr>
          <a:xfrm>
            <a:off x="277934" y="295773"/>
            <a:ext cx="5495544"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6" name="Google Shape;186;p32"/>
          <p:cNvSpPr txBox="1"/>
          <p:nvPr>
            <p:ph idx="1" type="body"/>
          </p:nvPr>
        </p:nvSpPr>
        <p:spPr>
          <a:xfrm>
            <a:off x="277934" y="1535080"/>
            <a:ext cx="5498276" cy="433232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800"/>
              <a:buNone/>
              <a:defRPr sz="28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87" name="Google Shape;187;p32"/>
          <p:cNvSpPr txBox="1"/>
          <p:nvPr>
            <p:ph idx="2" type="body"/>
          </p:nvPr>
        </p:nvSpPr>
        <p:spPr>
          <a:xfrm>
            <a:off x="6429756" y="419100"/>
            <a:ext cx="5495544" cy="5448300"/>
          </a:xfrm>
          <a:prstGeom prst="rect">
            <a:avLst/>
          </a:prstGeom>
          <a:noFill/>
          <a:ln>
            <a:noFill/>
          </a:ln>
        </p:spPr>
        <p:txBody>
          <a:bodyPr anchorCtr="0" anchor="ctr"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solidFill>
                  <a:schemeClr val="dk1"/>
                </a:solidFill>
              </a:defRPr>
            </a:lvl1pPr>
            <a:lvl2pPr indent="-381000" lvl="1" marL="914400" algn="l">
              <a:lnSpc>
                <a:spcPct val="90000"/>
              </a:lnSpc>
              <a:spcBef>
                <a:spcPts val="500"/>
              </a:spcBef>
              <a:spcAft>
                <a:spcPts val="0"/>
              </a:spcAft>
              <a:buClr>
                <a:schemeClr val="dk1"/>
              </a:buClr>
              <a:buSzPts val="2400"/>
              <a:buChar char="•"/>
              <a:defRPr>
                <a:solidFill>
                  <a:schemeClr val="dk1"/>
                </a:solidFill>
              </a:defRPr>
            </a:lvl2pPr>
            <a:lvl3pPr indent="-355600" lvl="2" marL="1371600" algn="l">
              <a:lnSpc>
                <a:spcPct val="90000"/>
              </a:lnSpc>
              <a:spcBef>
                <a:spcPts val="500"/>
              </a:spcBef>
              <a:spcAft>
                <a:spcPts val="0"/>
              </a:spcAft>
              <a:buClr>
                <a:schemeClr val="dk1"/>
              </a:buClr>
              <a:buSzPts val="2000"/>
              <a:buChar char="•"/>
              <a:defRPr>
                <a:solidFill>
                  <a:schemeClr val="dk1"/>
                </a:solidFill>
              </a:defRPr>
            </a:lvl3pPr>
            <a:lvl4pPr indent="-342900" lvl="3" marL="1828800" algn="l">
              <a:lnSpc>
                <a:spcPct val="90000"/>
              </a:lnSpc>
              <a:spcBef>
                <a:spcPts val="500"/>
              </a:spcBef>
              <a:spcAft>
                <a:spcPts val="0"/>
              </a:spcAft>
              <a:buClr>
                <a:schemeClr val="dk1"/>
              </a:buClr>
              <a:buSzPts val="1800"/>
              <a:buChar char="•"/>
              <a:defRPr>
                <a:solidFill>
                  <a:schemeClr val="dk1"/>
                </a:solidFill>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 name="Google Shape;188;p32"/>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lt1"/>
                </a:solidFill>
                <a:latin typeface="Open Sans Light"/>
                <a:ea typeface="Open Sans Light"/>
                <a:cs typeface="Open Sans Light"/>
                <a:sym typeface="Open Sans Light"/>
              </a:defRPr>
            </a:lvl1pPr>
            <a:lvl2pPr indent="0" lvl="1" marL="0" algn="l">
              <a:spcBef>
                <a:spcPts val="0"/>
              </a:spcBef>
              <a:buNone/>
              <a:defRPr b="1" i="0" sz="1000">
                <a:solidFill>
                  <a:schemeClr val="lt1"/>
                </a:solidFill>
                <a:latin typeface="Open Sans Light"/>
                <a:ea typeface="Open Sans Light"/>
                <a:cs typeface="Open Sans Light"/>
                <a:sym typeface="Open Sans Light"/>
              </a:defRPr>
            </a:lvl2pPr>
            <a:lvl3pPr indent="0" lvl="2" marL="0" algn="l">
              <a:spcBef>
                <a:spcPts val="0"/>
              </a:spcBef>
              <a:buNone/>
              <a:defRPr b="1" i="0" sz="1000">
                <a:solidFill>
                  <a:schemeClr val="lt1"/>
                </a:solidFill>
                <a:latin typeface="Open Sans Light"/>
                <a:ea typeface="Open Sans Light"/>
                <a:cs typeface="Open Sans Light"/>
                <a:sym typeface="Open Sans Light"/>
              </a:defRPr>
            </a:lvl3pPr>
            <a:lvl4pPr indent="0" lvl="3" marL="0" algn="l">
              <a:spcBef>
                <a:spcPts val="0"/>
              </a:spcBef>
              <a:buNone/>
              <a:defRPr b="1" i="0" sz="1000">
                <a:solidFill>
                  <a:schemeClr val="lt1"/>
                </a:solidFill>
                <a:latin typeface="Open Sans Light"/>
                <a:ea typeface="Open Sans Light"/>
                <a:cs typeface="Open Sans Light"/>
                <a:sym typeface="Open Sans Light"/>
              </a:defRPr>
            </a:lvl4pPr>
            <a:lvl5pPr indent="0" lvl="4" marL="0" algn="l">
              <a:spcBef>
                <a:spcPts val="0"/>
              </a:spcBef>
              <a:buNone/>
              <a:defRPr b="1" i="0" sz="1000">
                <a:solidFill>
                  <a:schemeClr val="lt1"/>
                </a:solidFill>
                <a:latin typeface="Open Sans Light"/>
                <a:ea typeface="Open Sans Light"/>
                <a:cs typeface="Open Sans Light"/>
                <a:sym typeface="Open Sans Light"/>
              </a:defRPr>
            </a:lvl5pPr>
            <a:lvl6pPr indent="0" lvl="5" marL="0" algn="l">
              <a:spcBef>
                <a:spcPts val="0"/>
              </a:spcBef>
              <a:buNone/>
              <a:defRPr b="1" i="0" sz="1000">
                <a:solidFill>
                  <a:schemeClr val="lt1"/>
                </a:solidFill>
                <a:latin typeface="Open Sans Light"/>
                <a:ea typeface="Open Sans Light"/>
                <a:cs typeface="Open Sans Light"/>
                <a:sym typeface="Open Sans Light"/>
              </a:defRPr>
            </a:lvl6pPr>
            <a:lvl7pPr indent="0" lvl="6" marL="0" algn="l">
              <a:spcBef>
                <a:spcPts val="0"/>
              </a:spcBef>
              <a:buNone/>
              <a:defRPr b="1" i="0" sz="1000">
                <a:solidFill>
                  <a:schemeClr val="lt1"/>
                </a:solidFill>
                <a:latin typeface="Open Sans Light"/>
                <a:ea typeface="Open Sans Light"/>
                <a:cs typeface="Open Sans Light"/>
                <a:sym typeface="Open Sans Light"/>
              </a:defRPr>
            </a:lvl7pPr>
            <a:lvl8pPr indent="0" lvl="7" marL="0" algn="l">
              <a:spcBef>
                <a:spcPts val="0"/>
              </a:spcBef>
              <a:buNone/>
              <a:defRPr b="1" i="0" sz="1000">
                <a:solidFill>
                  <a:schemeClr val="lt1"/>
                </a:solidFill>
                <a:latin typeface="Open Sans Light"/>
                <a:ea typeface="Open Sans Light"/>
                <a:cs typeface="Open Sans Light"/>
                <a:sym typeface="Open Sans Light"/>
              </a:defRPr>
            </a:lvl8pPr>
            <a:lvl9pPr indent="0" lvl="8" marL="0" algn="l">
              <a:spcBef>
                <a:spcPts val="0"/>
              </a:spcBef>
              <a:buNone/>
              <a:defRPr b="1" i="0" sz="1000">
                <a:solidFill>
                  <a:schemeClr val="lt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line Title and Text Left_Text Right" showMasterSp="0">
  <p:cSld name="Multiline Title and Text Left_Text Right">
    <p:spTree>
      <p:nvGrpSpPr>
        <p:cNvPr id="189" name="Shape 189"/>
        <p:cNvGrpSpPr/>
        <p:nvPr/>
      </p:nvGrpSpPr>
      <p:grpSpPr>
        <a:xfrm>
          <a:off x="0" y="0"/>
          <a:ext cx="0" cy="0"/>
          <a:chOff x="0" y="0"/>
          <a:chExt cx="0" cy="0"/>
        </a:xfrm>
      </p:grpSpPr>
      <p:sp>
        <p:nvSpPr>
          <p:cNvPr id="190" name="Google Shape;190;p33"/>
          <p:cNvSpPr/>
          <p:nvPr/>
        </p:nvSpPr>
        <p:spPr>
          <a:xfrm>
            <a:off x="6096000" y="0"/>
            <a:ext cx="6096000" cy="6208770"/>
          </a:xfrm>
          <a:prstGeom prst="rect">
            <a:avLst/>
          </a:prstGeom>
          <a:solidFill>
            <a:schemeClr val="lt1">
              <a:alpha val="5490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1" name="Google Shape;191;p33"/>
          <p:cNvSpPr txBox="1"/>
          <p:nvPr>
            <p:ph type="title"/>
          </p:nvPr>
        </p:nvSpPr>
        <p:spPr>
          <a:xfrm>
            <a:off x="277934" y="295773"/>
            <a:ext cx="5495544" cy="1143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2" name="Google Shape;192;p33"/>
          <p:cNvSpPr txBox="1"/>
          <p:nvPr>
            <p:ph idx="1" type="body"/>
          </p:nvPr>
        </p:nvSpPr>
        <p:spPr>
          <a:xfrm>
            <a:off x="277934" y="2019065"/>
            <a:ext cx="5498276" cy="384833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800"/>
              <a:buNone/>
              <a:defRPr sz="28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cxnSp>
        <p:nvCxnSpPr>
          <p:cNvPr id="193" name="Google Shape;193;p33"/>
          <p:cNvCxnSpPr/>
          <p:nvPr/>
        </p:nvCxnSpPr>
        <p:spPr>
          <a:xfrm>
            <a:off x="406400" y="1476768"/>
            <a:ext cx="711200" cy="0"/>
          </a:xfrm>
          <a:prstGeom prst="straightConnector1">
            <a:avLst/>
          </a:prstGeom>
          <a:noFill/>
          <a:ln cap="flat" cmpd="sng" w="28575">
            <a:solidFill>
              <a:schemeClr val="accent1"/>
            </a:solidFill>
            <a:prstDash val="solid"/>
            <a:miter lim="800000"/>
            <a:headEnd len="sm" w="sm" type="none"/>
            <a:tailEnd len="sm" w="sm" type="none"/>
          </a:ln>
        </p:spPr>
      </p:cxnSp>
      <p:sp>
        <p:nvSpPr>
          <p:cNvPr id="194" name="Google Shape;194;p33"/>
          <p:cNvSpPr txBox="1"/>
          <p:nvPr>
            <p:ph idx="2" type="body"/>
          </p:nvPr>
        </p:nvSpPr>
        <p:spPr>
          <a:xfrm>
            <a:off x="6418522" y="419100"/>
            <a:ext cx="5495544" cy="5448300"/>
          </a:xfrm>
          <a:prstGeom prst="rect">
            <a:avLst/>
          </a:prstGeom>
          <a:noFill/>
          <a:ln>
            <a:noFill/>
          </a:ln>
        </p:spPr>
        <p:txBody>
          <a:bodyPr anchorCtr="0" anchor="ctr"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 name="Google Shape;195;p33"/>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lt1"/>
                </a:solidFill>
                <a:latin typeface="Open Sans Light"/>
                <a:ea typeface="Open Sans Light"/>
                <a:cs typeface="Open Sans Light"/>
                <a:sym typeface="Open Sans Light"/>
              </a:defRPr>
            </a:lvl1pPr>
            <a:lvl2pPr indent="0" lvl="1" marL="0" algn="l">
              <a:spcBef>
                <a:spcPts val="0"/>
              </a:spcBef>
              <a:buNone/>
              <a:defRPr b="1" i="0" sz="1000">
                <a:solidFill>
                  <a:schemeClr val="lt1"/>
                </a:solidFill>
                <a:latin typeface="Open Sans Light"/>
                <a:ea typeface="Open Sans Light"/>
                <a:cs typeface="Open Sans Light"/>
                <a:sym typeface="Open Sans Light"/>
              </a:defRPr>
            </a:lvl2pPr>
            <a:lvl3pPr indent="0" lvl="2" marL="0" algn="l">
              <a:spcBef>
                <a:spcPts val="0"/>
              </a:spcBef>
              <a:buNone/>
              <a:defRPr b="1" i="0" sz="1000">
                <a:solidFill>
                  <a:schemeClr val="lt1"/>
                </a:solidFill>
                <a:latin typeface="Open Sans Light"/>
                <a:ea typeface="Open Sans Light"/>
                <a:cs typeface="Open Sans Light"/>
                <a:sym typeface="Open Sans Light"/>
              </a:defRPr>
            </a:lvl3pPr>
            <a:lvl4pPr indent="0" lvl="3" marL="0" algn="l">
              <a:spcBef>
                <a:spcPts val="0"/>
              </a:spcBef>
              <a:buNone/>
              <a:defRPr b="1" i="0" sz="1000">
                <a:solidFill>
                  <a:schemeClr val="lt1"/>
                </a:solidFill>
                <a:latin typeface="Open Sans Light"/>
                <a:ea typeface="Open Sans Light"/>
                <a:cs typeface="Open Sans Light"/>
                <a:sym typeface="Open Sans Light"/>
              </a:defRPr>
            </a:lvl4pPr>
            <a:lvl5pPr indent="0" lvl="4" marL="0" algn="l">
              <a:spcBef>
                <a:spcPts val="0"/>
              </a:spcBef>
              <a:buNone/>
              <a:defRPr b="1" i="0" sz="1000">
                <a:solidFill>
                  <a:schemeClr val="lt1"/>
                </a:solidFill>
                <a:latin typeface="Open Sans Light"/>
                <a:ea typeface="Open Sans Light"/>
                <a:cs typeface="Open Sans Light"/>
                <a:sym typeface="Open Sans Light"/>
              </a:defRPr>
            </a:lvl5pPr>
            <a:lvl6pPr indent="0" lvl="5" marL="0" algn="l">
              <a:spcBef>
                <a:spcPts val="0"/>
              </a:spcBef>
              <a:buNone/>
              <a:defRPr b="1" i="0" sz="1000">
                <a:solidFill>
                  <a:schemeClr val="lt1"/>
                </a:solidFill>
                <a:latin typeface="Open Sans Light"/>
                <a:ea typeface="Open Sans Light"/>
                <a:cs typeface="Open Sans Light"/>
                <a:sym typeface="Open Sans Light"/>
              </a:defRPr>
            </a:lvl6pPr>
            <a:lvl7pPr indent="0" lvl="6" marL="0" algn="l">
              <a:spcBef>
                <a:spcPts val="0"/>
              </a:spcBef>
              <a:buNone/>
              <a:defRPr b="1" i="0" sz="1000">
                <a:solidFill>
                  <a:schemeClr val="lt1"/>
                </a:solidFill>
                <a:latin typeface="Open Sans Light"/>
                <a:ea typeface="Open Sans Light"/>
                <a:cs typeface="Open Sans Light"/>
                <a:sym typeface="Open Sans Light"/>
              </a:defRPr>
            </a:lvl7pPr>
            <a:lvl8pPr indent="0" lvl="7" marL="0" algn="l">
              <a:spcBef>
                <a:spcPts val="0"/>
              </a:spcBef>
              <a:buNone/>
              <a:defRPr b="1" i="0" sz="1000">
                <a:solidFill>
                  <a:schemeClr val="lt1"/>
                </a:solidFill>
                <a:latin typeface="Open Sans Light"/>
                <a:ea typeface="Open Sans Light"/>
                <a:cs typeface="Open Sans Light"/>
                <a:sym typeface="Open Sans Light"/>
              </a:defRPr>
            </a:lvl8pPr>
            <a:lvl9pPr indent="0" lvl="8" marL="0" algn="l">
              <a:spcBef>
                <a:spcPts val="0"/>
              </a:spcBef>
              <a:buNone/>
              <a:defRPr b="1" i="0" sz="1000">
                <a:solidFill>
                  <a:schemeClr val="lt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Multiline Title and Text Left_Text Right" showMasterSp="0">
  <p:cSld name="2_Multiline Title and Text Left_Text Right">
    <p:bg>
      <p:bgPr>
        <a:blipFill>
          <a:blip r:embed="rId2">
            <a:alphaModFix/>
          </a:blip>
          <a:stretch>
            <a:fillRect/>
          </a:stretch>
        </a:blipFill>
      </p:bgPr>
    </p:bg>
    <p:spTree>
      <p:nvGrpSpPr>
        <p:cNvPr id="196" name="Shape 196"/>
        <p:cNvGrpSpPr/>
        <p:nvPr/>
      </p:nvGrpSpPr>
      <p:grpSpPr>
        <a:xfrm>
          <a:off x="0" y="0"/>
          <a:ext cx="0" cy="0"/>
          <a:chOff x="0" y="0"/>
          <a:chExt cx="0" cy="0"/>
        </a:xfrm>
      </p:grpSpPr>
      <p:sp>
        <p:nvSpPr>
          <p:cNvPr id="197" name="Google Shape;197;p34"/>
          <p:cNvSpPr/>
          <p:nvPr/>
        </p:nvSpPr>
        <p:spPr>
          <a:xfrm>
            <a:off x="6096000" y="0"/>
            <a:ext cx="6096000" cy="6208770"/>
          </a:xfrm>
          <a:prstGeom prst="rect">
            <a:avLst/>
          </a:prstGeom>
          <a:solidFill>
            <a:schemeClr val="lt1">
              <a:alpha val="5490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8" name="Google Shape;198;p34"/>
          <p:cNvSpPr txBox="1"/>
          <p:nvPr>
            <p:ph type="title"/>
          </p:nvPr>
        </p:nvSpPr>
        <p:spPr>
          <a:xfrm>
            <a:off x="277934" y="295773"/>
            <a:ext cx="5495544" cy="1143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9" name="Google Shape;199;p34"/>
          <p:cNvSpPr txBox="1"/>
          <p:nvPr>
            <p:ph idx="1" type="body"/>
          </p:nvPr>
        </p:nvSpPr>
        <p:spPr>
          <a:xfrm>
            <a:off x="277934" y="2019065"/>
            <a:ext cx="5498276" cy="384833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800"/>
              <a:buNone/>
              <a:defRPr sz="28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cxnSp>
        <p:nvCxnSpPr>
          <p:cNvPr id="200" name="Google Shape;200;p34"/>
          <p:cNvCxnSpPr/>
          <p:nvPr/>
        </p:nvCxnSpPr>
        <p:spPr>
          <a:xfrm>
            <a:off x="406400" y="1476768"/>
            <a:ext cx="711200" cy="0"/>
          </a:xfrm>
          <a:prstGeom prst="straightConnector1">
            <a:avLst/>
          </a:prstGeom>
          <a:noFill/>
          <a:ln cap="flat" cmpd="sng" w="28575">
            <a:solidFill>
              <a:schemeClr val="accent1"/>
            </a:solidFill>
            <a:prstDash val="solid"/>
            <a:miter lim="800000"/>
            <a:headEnd len="sm" w="sm" type="none"/>
            <a:tailEnd len="sm" w="sm" type="none"/>
          </a:ln>
        </p:spPr>
      </p:cxnSp>
      <p:sp>
        <p:nvSpPr>
          <p:cNvPr id="201" name="Google Shape;201;p34"/>
          <p:cNvSpPr txBox="1"/>
          <p:nvPr>
            <p:ph idx="2" type="body"/>
          </p:nvPr>
        </p:nvSpPr>
        <p:spPr>
          <a:xfrm>
            <a:off x="6418522" y="419100"/>
            <a:ext cx="5495544" cy="5448300"/>
          </a:xfrm>
          <a:prstGeom prst="rect">
            <a:avLst/>
          </a:prstGeom>
          <a:noFill/>
          <a:ln>
            <a:noFill/>
          </a:ln>
        </p:spPr>
        <p:txBody>
          <a:bodyPr anchorCtr="0" anchor="ctr"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2" name="Google Shape;202;p34"/>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lt1"/>
                </a:solidFill>
                <a:latin typeface="Open Sans Light"/>
                <a:ea typeface="Open Sans Light"/>
                <a:cs typeface="Open Sans Light"/>
                <a:sym typeface="Open Sans Light"/>
              </a:defRPr>
            </a:lvl1pPr>
            <a:lvl2pPr indent="0" lvl="1" marL="0" algn="l">
              <a:spcBef>
                <a:spcPts val="0"/>
              </a:spcBef>
              <a:buNone/>
              <a:defRPr b="1" i="0" sz="1000">
                <a:solidFill>
                  <a:schemeClr val="lt1"/>
                </a:solidFill>
                <a:latin typeface="Open Sans Light"/>
                <a:ea typeface="Open Sans Light"/>
                <a:cs typeface="Open Sans Light"/>
                <a:sym typeface="Open Sans Light"/>
              </a:defRPr>
            </a:lvl2pPr>
            <a:lvl3pPr indent="0" lvl="2" marL="0" algn="l">
              <a:spcBef>
                <a:spcPts val="0"/>
              </a:spcBef>
              <a:buNone/>
              <a:defRPr b="1" i="0" sz="1000">
                <a:solidFill>
                  <a:schemeClr val="lt1"/>
                </a:solidFill>
                <a:latin typeface="Open Sans Light"/>
                <a:ea typeface="Open Sans Light"/>
                <a:cs typeface="Open Sans Light"/>
                <a:sym typeface="Open Sans Light"/>
              </a:defRPr>
            </a:lvl3pPr>
            <a:lvl4pPr indent="0" lvl="3" marL="0" algn="l">
              <a:spcBef>
                <a:spcPts val="0"/>
              </a:spcBef>
              <a:buNone/>
              <a:defRPr b="1" i="0" sz="1000">
                <a:solidFill>
                  <a:schemeClr val="lt1"/>
                </a:solidFill>
                <a:latin typeface="Open Sans Light"/>
                <a:ea typeface="Open Sans Light"/>
                <a:cs typeface="Open Sans Light"/>
                <a:sym typeface="Open Sans Light"/>
              </a:defRPr>
            </a:lvl4pPr>
            <a:lvl5pPr indent="0" lvl="4" marL="0" algn="l">
              <a:spcBef>
                <a:spcPts val="0"/>
              </a:spcBef>
              <a:buNone/>
              <a:defRPr b="1" i="0" sz="1000">
                <a:solidFill>
                  <a:schemeClr val="lt1"/>
                </a:solidFill>
                <a:latin typeface="Open Sans Light"/>
                <a:ea typeface="Open Sans Light"/>
                <a:cs typeface="Open Sans Light"/>
                <a:sym typeface="Open Sans Light"/>
              </a:defRPr>
            </a:lvl5pPr>
            <a:lvl6pPr indent="0" lvl="5" marL="0" algn="l">
              <a:spcBef>
                <a:spcPts val="0"/>
              </a:spcBef>
              <a:buNone/>
              <a:defRPr b="1" i="0" sz="1000">
                <a:solidFill>
                  <a:schemeClr val="lt1"/>
                </a:solidFill>
                <a:latin typeface="Open Sans Light"/>
                <a:ea typeface="Open Sans Light"/>
                <a:cs typeface="Open Sans Light"/>
                <a:sym typeface="Open Sans Light"/>
              </a:defRPr>
            </a:lvl6pPr>
            <a:lvl7pPr indent="0" lvl="6" marL="0" algn="l">
              <a:spcBef>
                <a:spcPts val="0"/>
              </a:spcBef>
              <a:buNone/>
              <a:defRPr b="1" i="0" sz="1000">
                <a:solidFill>
                  <a:schemeClr val="lt1"/>
                </a:solidFill>
                <a:latin typeface="Open Sans Light"/>
                <a:ea typeface="Open Sans Light"/>
                <a:cs typeface="Open Sans Light"/>
                <a:sym typeface="Open Sans Light"/>
              </a:defRPr>
            </a:lvl7pPr>
            <a:lvl8pPr indent="0" lvl="7" marL="0" algn="l">
              <a:spcBef>
                <a:spcPts val="0"/>
              </a:spcBef>
              <a:buNone/>
              <a:defRPr b="1" i="0" sz="1000">
                <a:solidFill>
                  <a:schemeClr val="lt1"/>
                </a:solidFill>
                <a:latin typeface="Open Sans Light"/>
                <a:ea typeface="Open Sans Light"/>
                <a:cs typeface="Open Sans Light"/>
                <a:sym typeface="Open Sans Light"/>
              </a:defRPr>
            </a:lvl8pPr>
            <a:lvl9pPr indent="0" lvl="8" marL="0" algn="l">
              <a:spcBef>
                <a:spcPts val="0"/>
              </a:spcBef>
              <a:buNone/>
              <a:defRPr b="1" i="0" sz="1000">
                <a:solidFill>
                  <a:schemeClr val="lt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Large Image">
  <p:cSld name="1_Title and Large Image">
    <p:bg>
      <p:bgPr>
        <a:blipFill>
          <a:blip r:embed="rId2">
            <a:alphaModFix/>
          </a:blip>
          <a:stretch>
            <a:fillRect/>
          </a:stretch>
        </a:blipFill>
      </p:bgPr>
    </p:bg>
    <p:spTree>
      <p:nvGrpSpPr>
        <p:cNvPr id="203" name="Shape 203"/>
        <p:cNvGrpSpPr/>
        <p:nvPr/>
      </p:nvGrpSpPr>
      <p:grpSpPr>
        <a:xfrm>
          <a:off x="0" y="0"/>
          <a:ext cx="0" cy="0"/>
          <a:chOff x="0" y="0"/>
          <a:chExt cx="0" cy="0"/>
        </a:xfrm>
      </p:grpSpPr>
      <p:sp>
        <p:nvSpPr>
          <p:cNvPr id="204" name="Google Shape;204;p35"/>
          <p:cNvSpPr/>
          <p:nvPr>
            <p:ph idx="2" type="pic"/>
          </p:nvPr>
        </p:nvSpPr>
        <p:spPr>
          <a:xfrm>
            <a:off x="0" y="1142999"/>
            <a:ext cx="12192000" cy="5083941"/>
          </a:xfrm>
          <a:prstGeom prst="rect">
            <a:avLst/>
          </a:prstGeom>
          <a:noFill/>
          <a:ln>
            <a:noFill/>
          </a:ln>
        </p:spPr>
      </p:sp>
      <p:sp>
        <p:nvSpPr>
          <p:cNvPr id="205" name="Google Shape;205;p35"/>
          <p:cNvSpPr txBox="1"/>
          <p:nvPr>
            <p:ph type="title"/>
          </p:nvPr>
        </p:nvSpPr>
        <p:spPr>
          <a:xfrm>
            <a:off x="277932" y="295773"/>
            <a:ext cx="11647367" cy="6450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33333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206" name="Google Shape;206;p35"/>
          <p:cNvCxnSpPr/>
          <p:nvPr/>
        </p:nvCxnSpPr>
        <p:spPr>
          <a:xfrm>
            <a:off x="406400" y="989880"/>
            <a:ext cx="711200" cy="0"/>
          </a:xfrm>
          <a:prstGeom prst="straightConnector1">
            <a:avLst/>
          </a:prstGeom>
          <a:noFill/>
          <a:ln cap="flat" cmpd="sng" w="28575">
            <a:solidFill>
              <a:schemeClr val="accent1"/>
            </a:solidFill>
            <a:prstDash val="solid"/>
            <a:miter lim="800000"/>
            <a:headEnd len="sm" w="sm" type="none"/>
            <a:tailEnd len="sm" w="sm" type="none"/>
          </a:ln>
        </p:spPr>
      </p:cxnSp>
      <p:sp>
        <p:nvSpPr>
          <p:cNvPr id="207" name="Google Shape;207;p35"/>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lt1"/>
                </a:solidFill>
                <a:latin typeface="Open Sans Light"/>
                <a:ea typeface="Open Sans Light"/>
                <a:cs typeface="Open Sans Light"/>
                <a:sym typeface="Open Sans Light"/>
              </a:defRPr>
            </a:lvl1pPr>
            <a:lvl2pPr indent="0" lvl="1" marL="0" algn="l">
              <a:spcBef>
                <a:spcPts val="0"/>
              </a:spcBef>
              <a:buNone/>
              <a:defRPr b="1" i="0" sz="1000">
                <a:solidFill>
                  <a:schemeClr val="lt1"/>
                </a:solidFill>
                <a:latin typeface="Open Sans Light"/>
                <a:ea typeface="Open Sans Light"/>
                <a:cs typeface="Open Sans Light"/>
                <a:sym typeface="Open Sans Light"/>
              </a:defRPr>
            </a:lvl2pPr>
            <a:lvl3pPr indent="0" lvl="2" marL="0" algn="l">
              <a:spcBef>
                <a:spcPts val="0"/>
              </a:spcBef>
              <a:buNone/>
              <a:defRPr b="1" i="0" sz="1000">
                <a:solidFill>
                  <a:schemeClr val="lt1"/>
                </a:solidFill>
                <a:latin typeface="Open Sans Light"/>
                <a:ea typeface="Open Sans Light"/>
                <a:cs typeface="Open Sans Light"/>
                <a:sym typeface="Open Sans Light"/>
              </a:defRPr>
            </a:lvl3pPr>
            <a:lvl4pPr indent="0" lvl="3" marL="0" algn="l">
              <a:spcBef>
                <a:spcPts val="0"/>
              </a:spcBef>
              <a:buNone/>
              <a:defRPr b="1" i="0" sz="1000">
                <a:solidFill>
                  <a:schemeClr val="lt1"/>
                </a:solidFill>
                <a:latin typeface="Open Sans Light"/>
                <a:ea typeface="Open Sans Light"/>
                <a:cs typeface="Open Sans Light"/>
                <a:sym typeface="Open Sans Light"/>
              </a:defRPr>
            </a:lvl4pPr>
            <a:lvl5pPr indent="0" lvl="4" marL="0" algn="l">
              <a:spcBef>
                <a:spcPts val="0"/>
              </a:spcBef>
              <a:buNone/>
              <a:defRPr b="1" i="0" sz="1000">
                <a:solidFill>
                  <a:schemeClr val="lt1"/>
                </a:solidFill>
                <a:latin typeface="Open Sans Light"/>
                <a:ea typeface="Open Sans Light"/>
                <a:cs typeface="Open Sans Light"/>
                <a:sym typeface="Open Sans Light"/>
              </a:defRPr>
            </a:lvl5pPr>
            <a:lvl6pPr indent="0" lvl="5" marL="0" algn="l">
              <a:spcBef>
                <a:spcPts val="0"/>
              </a:spcBef>
              <a:buNone/>
              <a:defRPr b="1" i="0" sz="1000">
                <a:solidFill>
                  <a:schemeClr val="lt1"/>
                </a:solidFill>
                <a:latin typeface="Open Sans Light"/>
                <a:ea typeface="Open Sans Light"/>
                <a:cs typeface="Open Sans Light"/>
                <a:sym typeface="Open Sans Light"/>
              </a:defRPr>
            </a:lvl6pPr>
            <a:lvl7pPr indent="0" lvl="6" marL="0" algn="l">
              <a:spcBef>
                <a:spcPts val="0"/>
              </a:spcBef>
              <a:buNone/>
              <a:defRPr b="1" i="0" sz="1000">
                <a:solidFill>
                  <a:schemeClr val="lt1"/>
                </a:solidFill>
                <a:latin typeface="Open Sans Light"/>
                <a:ea typeface="Open Sans Light"/>
                <a:cs typeface="Open Sans Light"/>
                <a:sym typeface="Open Sans Light"/>
              </a:defRPr>
            </a:lvl7pPr>
            <a:lvl8pPr indent="0" lvl="7" marL="0" algn="l">
              <a:spcBef>
                <a:spcPts val="0"/>
              </a:spcBef>
              <a:buNone/>
              <a:defRPr b="1" i="0" sz="1000">
                <a:solidFill>
                  <a:schemeClr val="lt1"/>
                </a:solidFill>
                <a:latin typeface="Open Sans Light"/>
                <a:ea typeface="Open Sans Light"/>
                <a:cs typeface="Open Sans Light"/>
                <a:sym typeface="Open Sans Light"/>
              </a:defRPr>
            </a:lvl8pPr>
            <a:lvl9pPr indent="0" lvl="8" marL="0" algn="l">
              <a:spcBef>
                <a:spcPts val="0"/>
              </a:spcBef>
              <a:buNone/>
              <a:defRPr b="1" i="0" sz="1000">
                <a:solidFill>
                  <a:schemeClr val="lt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Full Image" showMasterSp="0">
  <p:cSld name="1_Title and Full Image">
    <p:bg>
      <p:bgPr>
        <a:blipFill>
          <a:blip r:embed="rId2">
            <a:alphaModFix/>
          </a:blip>
          <a:stretch>
            <a:fillRect/>
          </a:stretch>
        </a:blipFill>
      </p:bgPr>
    </p:bg>
    <p:spTree>
      <p:nvGrpSpPr>
        <p:cNvPr id="208" name="Shape 208"/>
        <p:cNvGrpSpPr/>
        <p:nvPr/>
      </p:nvGrpSpPr>
      <p:grpSpPr>
        <a:xfrm>
          <a:off x="0" y="0"/>
          <a:ext cx="0" cy="0"/>
          <a:chOff x="0" y="0"/>
          <a:chExt cx="0" cy="0"/>
        </a:xfrm>
      </p:grpSpPr>
      <p:sp>
        <p:nvSpPr>
          <p:cNvPr id="209" name="Google Shape;209;p36"/>
          <p:cNvSpPr/>
          <p:nvPr>
            <p:ph idx="2" type="pic"/>
          </p:nvPr>
        </p:nvSpPr>
        <p:spPr>
          <a:xfrm>
            <a:off x="0" y="1143000"/>
            <a:ext cx="12192000" cy="5715000"/>
          </a:xfrm>
          <a:prstGeom prst="rect">
            <a:avLst/>
          </a:prstGeom>
          <a:noFill/>
          <a:ln>
            <a:noFill/>
          </a:ln>
        </p:spPr>
      </p:sp>
      <p:sp>
        <p:nvSpPr>
          <p:cNvPr id="210" name="Google Shape;210;p36"/>
          <p:cNvSpPr txBox="1"/>
          <p:nvPr>
            <p:ph type="title"/>
          </p:nvPr>
        </p:nvSpPr>
        <p:spPr>
          <a:xfrm>
            <a:off x="277932" y="295773"/>
            <a:ext cx="11647367" cy="6450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33333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211" name="Google Shape;211;p36"/>
          <p:cNvCxnSpPr/>
          <p:nvPr/>
        </p:nvCxnSpPr>
        <p:spPr>
          <a:xfrm>
            <a:off x="406400" y="989880"/>
            <a:ext cx="711200" cy="0"/>
          </a:xfrm>
          <a:prstGeom prst="straightConnector1">
            <a:avLst/>
          </a:prstGeom>
          <a:noFill/>
          <a:ln cap="flat" cmpd="sng" w="28575">
            <a:solidFill>
              <a:schemeClr val="accent1"/>
            </a:solidFill>
            <a:prstDash val="solid"/>
            <a:miter lim="800000"/>
            <a:headEnd len="sm" w="sm" type="none"/>
            <a:tailEnd len="sm" w="sm" type="none"/>
          </a:ln>
        </p:spPr>
      </p:cxn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blipFill>
          <a:blip r:embed="rId2">
            <a:alphaModFix/>
          </a:blip>
          <a:stretch>
            <a:fillRect/>
          </a:stretch>
        </a:blipFill>
      </p:bgPr>
    </p:bg>
    <p:spTree>
      <p:nvGrpSpPr>
        <p:cNvPr id="218" name="Shape 218"/>
        <p:cNvGrpSpPr/>
        <p:nvPr/>
      </p:nvGrpSpPr>
      <p:grpSpPr>
        <a:xfrm>
          <a:off x="0" y="0"/>
          <a:ext cx="0" cy="0"/>
          <a:chOff x="0" y="0"/>
          <a:chExt cx="0" cy="0"/>
        </a:xfrm>
      </p:grpSpPr>
      <p:sp>
        <p:nvSpPr>
          <p:cNvPr id="219" name="Google Shape;219;p38"/>
          <p:cNvSpPr txBox="1"/>
          <p:nvPr>
            <p:ph type="ctrTitle"/>
          </p:nvPr>
        </p:nvSpPr>
        <p:spPr>
          <a:xfrm>
            <a:off x="1524000" y="3440151"/>
            <a:ext cx="9144000" cy="73152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4500"/>
              <a:buNone/>
              <a:defRPr sz="4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0" name="Google Shape;220;p38"/>
          <p:cNvSpPr txBox="1"/>
          <p:nvPr>
            <p:ph idx="1" type="subTitle"/>
          </p:nvPr>
        </p:nvSpPr>
        <p:spPr>
          <a:xfrm>
            <a:off x="1524000" y="4435321"/>
            <a:ext cx="9144000" cy="9144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Slide" showMasterSp="0">
  <p:cSld name="Section Title Slide">
    <p:bg>
      <p:bgPr>
        <a:blipFill>
          <a:blip r:embed="rId2">
            <a:alphaModFix/>
          </a:blip>
          <a:stretch>
            <a:fillRect/>
          </a:stretch>
        </a:blipFill>
      </p:bgPr>
    </p:bg>
    <p:spTree>
      <p:nvGrpSpPr>
        <p:cNvPr id="221" name="Shape 221"/>
        <p:cNvGrpSpPr/>
        <p:nvPr/>
      </p:nvGrpSpPr>
      <p:grpSpPr>
        <a:xfrm>
          <a:off x="0" y="0"/>
          <a:ext cx="0" cy="0"/>
          <a:chOff x="0" y="0"/>
          <a:chExt cx="0" cy="0"/>
        </a:xfrm>
      </p:grpSpPr>
      <p:sp>
        <p:nvSpPr>
          <p:cNvPr id="222" name="Google Shape;222;p39"/>
          <p:cNvSpPr txBox="1"/>
          <p:nvPr>
            <p:ph type="ctrTitle"/>
          </p:nvPr>
        </p:nvSpPr>
        <p:spPr>
          <a:xfrm>
            <a:off x="1524000" y="2359916"/>
            <a:ext cx="9144000" cy="73152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5400"/>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3" name="Google Shape;223;p39"/>
          <p:cNvSpPr txBox="1"/>
          <p:nvPr>
            <p:ph idx="1" type="subTitle"/>
          </p:nvPr>
        </p:nvSpPr>
        <p:spPr>
          <a:xfrm>
            <a:off x="1524000" y="3358503"/>
            <a:ext cx="9144000" cy="9144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3600"/>
              <a:buNone/>
              <a:defRPr sz="36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224" name="Google Shape;224;p39"/>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u="none" cap="none" strike="noStrike">
                <a:solidFill>
                  <a:schemeClr val="dk1"/>
                </a:solidFill>
                <a:latin typeface="Open Sans Light"/>
                <a:ea typeface="Open Sans Light"/>
                <a:cs typeface="Open Sans Light"/>
                <a:sym typeface="Open Sans Light"/>
              </a:defRPr>
            </a:lvl1pPr>
            <a:lvl2pPr indent="0" lvl="1" marL="0" algn="l">
              <a:spcBef>
                <a:spcPts val="0"/>
              </a:spcBef>
              <a:buNone/>
              <a:defRPr b="1" i="0" sz="1000" u="none" cap="none" strike="noStrike">
                <a:solidFill>
                  <a:schemeClr val="dk1"/>
                </a:solidFill>
                <a:latin typeface="Open Sans Light"/>
                <a:ea typeface="Open Sans Light"/>
                <a:cs typeface="Open Sans Light"/>
                <a:sym typeface="Open Sans Light"/>
              </a:defRPr>
            </a:lvl2pPr>
            <a:lvl3pPr indent="0" lvl="2" marL="0" algn="l">
              <a:spcBef>
                <a:spcPts val="0"/>
              </a:spcBef>
              <a:buNone/>
              <a:defRPr b="1" i="0" sz="1000" u="none" cap="none" strike="noStrike">
                <a:solidFill>
                  <a:schemeClr val="dk1"/>
                </a:solidFill>
                <a:latin typeface="Open Sans Light"/>
                <a:ea typeface="Open Sans Light"/>
                <a:cs typeface="Open Sans Light"/>
                <a:sym typeface="Open Sans Light"/>
              </a:defRPr>
            </a:lvl3pPr>
            <a:lvl4pPr indent="0" lvl="3" marL="0" algn="l">
              <a:spcBef>
                <a:spcPts val="0"/>
              </a:spcBef>
              <a:buNone/>
              <a:defRPr b="1" i="0" sz="1000" u="none" cap="none" strike="noStrike">
                <a:solidFill>
                  <a:schemeClr val="dk1"/>
                </a:solidFill>
                <a:latin typeface="Open Sans Light"/>
                <a:ea typeface="Open Sans Light"/>
                <a:cs typeface="Open Sans Light"/>
                <a:sym typeface="Open Sans Light"/>
              </a:defRPr>
            </a:lvl4pPr>
            <a:lvl5pPr indent="0" lvl="4" marL="0" algn="l">
              <a:spcBef>
                <a:spcPts val="0"/>
              </a:spcBef>
              <a:buNone/>
              <a:defRPr b="1" i="0" sz="1000" u="none" cap="none" strike="noStrike">
                <a:solidFill>
                  <a:schemeClr val="dk1"/>
                </a:solidFill>
                <a:latin typeface="Open Sans Light"/>
                <a:ea typeface="Open Sans Light"/>
                <a:cs typeface="Open Sans Light"/>
                <a:sym typeface="Open Sans Light"/>
              </a:defRPr>
            </a:lvl5pPr>
            <a:lvl6pPr indent="0" lvl="5" marL="0" algn="l">
              <a:spcBef>
                <a:spcPts val="0"/>
              </a:spcBef>
              <a:buNone/>
              <a:defRPr b="1" i="0" sz="1000" u="none" cap="none" strike="noStrike">
                <a:solidFill>
                  <a:schemeClr val="dk1"/>
                </a:solidFill>
                <a:latin typeface="Open Sans Light"/>
                <a:ea typeface="Open Sans Light"/>
                <a:cs typeface="Open Sans Light"/>
                <a:sym typeface="Open Sans Light"/>
              </a:defRPr>
            </a:lvl6pPr>
            <a:lvl7pPr indent="0" lvl="6" marL="0" algn="l">
              <a:spcBef>
                <a:spcPts val="0"/>
              </a:spcBef>
              <a:buNone/>
              <a:defRPr b="1" i="0" sz="1000" u="none" cap="none" strike="noStrike">
                <a:solidFill>
                  <a:schemeClr val="dk1"/>
                </a:solidFill>
                <a:latin typeface="Open Sans Light"/>
                <a:ea typeface="Open Sans Light"/>
                <a:cs typeface="Open Sans Light"/>
                <a:sym typeface="Open Sans Light"/>
              </a:defRPr>
            </a:lvl7pPr>
            <a:lvl8pPr indent="0" lvl="7" marL="0" algn="l">
              <a:spcBef>
                <a:spcPts val="0"/>
              </a:spcBef>
              <a:buNone/>
              <a:defRPr b="1" i="0" sz="1000" u="none" cap="none" strike="noStrike">
                <a:solidFill>
                  <a:schemeClr val="dk1"/>
                </a:solidFill>
                <a:latin typeface="Open Sans Light"/>
                <a:ea typeface="Open Sans Light"/>
                <a:cs typeface="Open Sans Light"/>
                <a:sym typeface="Open Sans Light"/>
              </a:defRPr>
            </a:lvl8pPr>
            <a:lvl9pPr indent="0" lvl="8" marL="0" algn="l">
              <a:spcBef>
                <a:spcPts val="0"/>
              </a:spcBef>
              <a:buNone/>
              <a:defRPr b="1" i="0" sz="1000" u="none" cap="none" strike="noStrike">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25" name="Shape 225"/>
        <p:cNvGrpSpPr/>
        <p:nvPr/>
      </p:nvGrpSpPr>
      <p:grpSpPr>
        <a:xfrm>
          <a:off x="0" y="0"/>
          <a:ext cx="0" cy="0"/>
          <a:chOff x="0" y="0"/>
          <a:chExt cx="0" cy="0"/>
        </a:xfrm>
      </p:grpSpPr>
      <p:sp>
        <p:nvSpPr>
          <p:cNvPr id="226" name="Google Shape;226;p40"/>
          <p:cNvSpPr txBox="1"/>
          <p:nvPr>
            <p:ph type="title"/>
          </p:nvPr>
        </p:nvSpPr>
        <p:spPr>
          <a:xfrm>
            <a:off x="277934" y="295773"/>
            <a:ext cx="11647366"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600"/>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7" name="Google Shape;227;p40"/>
          <p:cNvSpPr txBox="1"/>
          <p:nvPr>
            <p:ph idx="1" type="body"/>
          </p:nvPr>
        </p:nvSpPr>
        <p:spPr>
          <a:xfrm>
            <a:off x="277933" y="1520042"/>
            <a:ext cx="11647367" cy="435824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28" name="Google Shape;228;p40"/>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u="none" cap="none" strike="noStrike">
                <a:solidFill>
                  <a:schemeClr val="dk1"/>
                </a:solidFill>
                <a:latin typeface="Open Sans Light"/>
                <a:ea typeface="Open Sans Light"/>
                <a:cs typeface="Open Sans Light"/>
                <a:sym typeface="Open Sans Light"/>
              </a:defRPr>
            </a:lvl1pPr>
            <a:lvl2pPr indent="0" lvl="1" marL="0" algn="l">
              <a:spcBef>
                <a:spcPts val="0"/>
              </a:spcBef>
              <a:buNone/>
              <a:defRPr b="1" i="0" sz="1000" u="none" cap="none" strike="noStrike">
                <a:solidFill>
                  <a:schemeClr val="dk1"/>
                </a:solidFill>
                <a:latin typeface="Open Sans Light"/>
                <a:ea typeface="Open Sans Light"/>
                <a:cs typeface="Open Sans Light"/>
                <a:sym typeface="Open Sans Light"/>
              </a:defRPr>
            </a:lvl2pPr>
            <a:lvl3pPr indent="0" lvl="2" marL="0" algn="l">
              <a:spcBef>
                <a:spcPts val="0"/>
              </a:spcBef>
              <a:buNone/>
              <a:defRPr b="1" i="0" sz="1000" u="none" cap="none" strike="noStrike">
                <a:solidFill>
                  <a:schemeClr val="dk1"/>
                </a:solidFill>
                <a:latin typeface="Open Sans Light"/>
                <a:ea typeface="Open Sans Light"/>
                <a:cs typeface="Open Sans Light"/>
                <a:sym typeface="Open Sans Light"/>
              </a:defRPr>
            </a:lvl3pPr>
            <a:lvl4pPr indent="0" lvl="3" marL="0" algn="l">
              <a:spcBef>
                <a:spcPts val="0"/>
              </a:spcBef>
              <a:buNone/>
              <a:defRPr b="1" i="0" sz="1000" u="none" cap="none" strike="noStrike">
                <a:solidFill>
                  <a:schemeClr val="dk1"/>
                </a:solidFill>
                <a:latin typeface="Open Sans Light"/>
                <a:ea typeface="Open Sans Light"/>
                <a:cs typeface="Open Sans Light"/>
                <a:sym typeface="Open Sans Light"/>
              </a:defRPr>
            </a:lvl4pPr>
            <a:lvl5pPr indent="0" lvl="4" marL="0" algn="l">
              <a:spcBef>
                <a:spcPts val="0"/>
              </a:spcBef>
              <a:buNone/>
              <a:defRPr b="1" i="0" sz="1000" u="none" cap="none" strike="noStrike">
                <a:solidFill>
                  <a:schemeClr val="dk1"/>
                </a:solidFill>
                <a:latin typeface="Open Sans Light"/>
                <a:ea typeface="Open Sans Light"/>
                <a:cs typeface="Open Sans Light"/>
                <a:sym typeface="Open Sans Light"/>
              </a:defRPr>
            </a:lvl5pPr>
            <a:lvl6pPr indent="0" lvl="5" marL="0" algn="l">
              <a:spcBef>
                <a:spcPts val="0"/>
              </a:spcBef>
              <a:buNone/>
              <a:defRPr b="1" i="0" sz="1000" u="none" cap="none" strike="noStrike">
                <a:solidFill>
                  <a:schemeClr val="dk1"/>
                </a:solidFill>
                <a:latin typeface="Open Sans Light"/>
                <a:ea typeface="Open Sans Light"/>
                <a:cs typeface="Open Sans Light"/>
                <a:sym typeface="Open Sans Light"/>
              </a:defRPr>
            </a:lvl6pPr>
            <a:lvl7pPr indent="0" lvl="6" marL="0" algn="l">
              <a:spcBef>
                <a:spcPts val="0"/>
              </a:spcBef>
              <a:buNone/>
              <a:defRPr b="1" i="0" sz="1000" u="none" cap="none" strike="noStrike">
                <a:solidFill>
                  <a:schemeClr val="dk1"/>
                </a:solidFill>
                <a:latin typeface="Open Sans Light"/>
                <a:ea typeface="Open Sans Light"/>
                <a:cs typeface="Open Sans Light"/>
                <a:sym typeface="Open Sans Light"/>
              </a:defRPr>
            </a:lvl7pPr>
            <a:lvl8pPr indent="0" lvl="7" marL="0" algn="l">
              <a:spcBef>
                <a:spcPts val="0"/>
              </a:spcBef>
              <a:buNone/>
              <a:defRPr b="1" i="0" sz="1000" u="none" cap="none" strike="noStrike">
                <a:solidFill>
                  <a:schemeClr val="dk1"/>
                </a:solidFill>
                <a:latin typeface="Open Sans Light"/>
                <a:ea typeface="Open Sans Light"/>
                <a:cs typeface="Open Sans Light"/>
                <a:sym typeface="Open Sans Light"/>
              </a:defRPr>
            </a:lvl8pPr>
            <a:lvl9pPr indent="0" lvl="8" marL="0" algn="l">
              <a:spcBef>
                <a:spcPts val="0"/>
              </a:spcBef>
              <a:buNone/>
              <a:defRPr b="1" i="0" sz="1000" u="none" cap="none" strike="noStrike">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ntent">
  <p:cSld name="Title and Three Content">
    <p:spTree>
      <p:nvGrpSpPr>
        <p:cNvPr id="229" name="Shape 229"/>
        <p:cNvGrpSpPr/>
        <p:nvPr/>
      </p:nvGrpSpPr>
      <p:grpSpPr>
        <a:xfrm>
          <a:off x="0" y="0"/>
          <a:ext cx="0" cy="0"/>
          <a:chOff x="0" y="0"/>
          <a:chExt cx="0" cy="0"/>
        </a:xfrm>
      </p:grpSpPr>
      <p:sp>
        <p:nvSpPr>
          <p:cNvPr id="230" name="Google Shape;230;p41"/>
          <p:cNvSpPr txBox="1"/>
          <p:nvPr>
            <p:ph type="title"/>
          </p:nvPr>
        </p:nvSpPr>
        <p:spPr>
          <a:xfrm>
            <a:off x="277934" y="293875"/>
            <a:ext cx="11647366"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1" name="Google Shape;231;p41"/>
          <p:cNvSpPr/>
          <p:nvPr>
            <p:ph idx="1" type="body"/>
          </p:nvPr>
        </p:nvSpPr>
        <p:spPr>
          <a:xfrm>
            <a:off x="8382000" y="2005584"/>
            <a:ext cx="3200400" cy="3140075"/>
          </a:xfrm>
          <a:prstGeom prst="roundRect">
            <a:avLst>
              <a:gd fmla="val 942" name="adj"/>
            </a:avLst>
          </a:prstGeom>
          <a:solidFill>
            <a:schemeClr val="dk2"/>
          </a:solidFill>
          <a:ln cap="flat" cmpd="sng" w="9525">
            <a:solidFill>
              <a:schemeClr val="accent2"/>
            </a:solidFill>
            <a:prstDash val="solid"/>
            <a:round/>
            <a:headEnd len="sm" w="sm" type="none"/>
            <a:tailEnd len="sm" w="sm" type="none"/>
          </a:ln>
          <a:effectLst>
            <a:outerShdw blurRad="38100" rotWithShape="0" algn="tl" dir="5400000" dist="12700">
              <a:srgbClr val="000000">
                <a:alpha val="34901"/>
              </a:srgbClr>
            </a:outerShdw>
          </a:effectLst>
        </p:spPr>
        <p:txBody>
          <a:bodyPr anchorCtr="0" anchor="t" bIns="365750" lIns="365750" spcFirstLastPara="1" rIns="365750" wrap="square" tIns="822950">
            <a:normAutofit/>
          </a:bodyPr>
          <a:lstStyle>
            <a:lvl1pPr indent="-228600" lvl="0" marL="457200" marR="0" algn="ctr">
              <a:lnSpc>
                <a:spcPct val="10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32" name="Google Shape;232;p41"/>
          <p:cNvSpPr/>
          <p:nvPr>
            <p:ph idx="2" type="body"/>
          </p:nvPr>
        </p:nvSpPr>
        <p:spPr>
          <a:xfrm>
            <a:off x="4495800" y="2011680"/>
            <a:ext cx="3200400" cy="3136392"/>
          </a:xfrm>
          <a:prstGeom prst="roundRect">
            <a:avLst>
              <a:gd fmla="val 942" name="adj"/>
            </a:avLst>
          </a:prstGeom>
          <a:solidFill>
            <a:schemeClr val="dk2"/>
          </a:solidFill>
          <a:ln cap="flat" cmpd="sng" w="9525">
            <a:solidFill>
              <a:schemeClr val="accent2"/>
            </a:solidFill>
            <a:prstDash val="solid"/>
            <a:round/>
            <a:headEnd len="sm" w="sm" type="none"/>
            <a:tailEnd len="sm" w="sm" type="none"/>
          </a:ln>
          <a:effectLst>
            <a:outerShdw blurRad="38100" rotWithShape="0" algn="tl" dir="5400000" dist="12700">
              <a:srgbClr val="000000">
                <a:alpha val="34901"/>
              </a:srgbClr>
            </a:outerShdw>
          </a:effectLst>
        </p:spPr>
        <p:txBody>
          <a:bodyPr anchorCtr="0" anchor="t" bIns="365750" lIns="365750" spcFirstLastPara="1" rIns="365750" wrap="square" tIns="822950">
            <a:normAutofit/>
          </a:bodyPr>
          <a:lstStyle>
            <a:lvl1pPr indent="-228600" lvl="0" marL="457200" marR="0" algn="ctr">
              <a:lnSpc>
                <a:spcPct val="10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33" name="Google Shape;233;p41"/>
          <p:cNvSpPr/>
          <p:nvPr>
            <p:ph idx="3" type="body"/>
          </p:nvPr>
        </p:nvSpPr>
        <p:spPr>
          <a:xfrm>
            <a:off x="609600" y="1981200"/>
            <a:ext cx="3200400" cy="3140075"/>
          </a:xfrm>
          <a:prstGeom prst="roundRect">
            <a:avLst>
              <a:gd fmla="val 942" name="adj"/>
            </a:avLst>
          </a:prstGeom>
          <a:solidFill>
            <a:schemeClr val="dk2"/>
          </a:solidFill>
          <a:ln cap="flat" cmpd="sng" w="9525">
            <a:solidFill>
              <a:schemeClr val="accent2"/>
            </a:solidFill>
            <a:prstDash val="solid"/>
            <a:round/>
            <a:headEnd len="sm" w="sm" type="none"/>
            <a:tailEnd len="sm" w="sm" type="none"/>
          </a:ln>
          <a:effectLst>
            <a:outerShdw blurRad="38100" rotWithShape="0" algn="tl" dir="5400000" dist="12700">
              <a:srgbClr val="000000">
                <a:alpha val="34901"/>
              </a:srgbClr>
            </a:outerShdw>
          </a:effectLst>
        </p:spPr>
        <p:txBody>
          <a:bodyPr anchorCtr="0" anchor="t" bIns="365750" lIns="365750" spcFirstLastPara="1" rIns="365750" wrap="square" tIns="822950">
            <a:normAutofit/>
          </a:bodyPr>
          <a:lstStyle>
            <a:lvl1pPr indent="-228600" lvl="0" marL="457200" marR="0" algn="ctr">
              <a:lnSpc>
                <a:spcPct val="100000"/>
              </a:lnSpc>
              <a:spcBef>
                <a:spcPts val="0"/>
              </a:spcBef>
              <a:spcAft>
                <a:spcPts val="0"/>
              </a:spcAft>
              <a:buClr>
                <a:schemeClr val="lt1"/>
              </a:buClr>
              <a:buSzPts val="1800"/>
              <a:buFont typeface="Arial"/>
              <a:buNone/>
              <a:defRPr sz="1800">
                <a:solidFill>
                  <a:schemeClr val="lt1"/>
                </a:solidFil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34" name="Google Shape;234;p41"/>
          <p:cNvSpPr txBox="1"/>
          <p:nvPr>
            <p:ph idx="4" type="body"/>
          </p:nvPr>
        </p:nvSpPr>
        <p:spPr>
          <a:xfrm>
            <a:off x="838200" y="2362200"/>
            <a:ext cx="2743200" cy="36422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1" i="0" sz="20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35" name="Google Shape;235;p41"/>
          <p:cNvSpPr txBox="1"/>
          <p:nvPr>
            <p:ph idx="5" type="body"/>
          </p:nvPr>
        </p:nvSpPr>
        <p:spPr>
          <a:xfrm>
            <a:off x="8610600" y="2362200"/>
            <a:ext cx="2743200" cy="36422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1" i="0" sz="20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36" name="Google Shape;236;p41"/>
          <p:cNvSpPr txBox="1"/>
          <p:nvPr>
            <p:ph idx="6" type="body"/>
          </p:nvPr>
        </p:nvSpPr>
        <p:spPr>
          <a:xfrm>
            <a:off x="4724400" y="2362200"/>
            <a:ext cx="2743200" cy="36422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1" i="0" sz="20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37" name="Google Shape;237;p41"/>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u="none" cap="none" strike="noStrike">
                <a:solidFill>
                  <a:schemeClr val="dk1"/>
                </a:solidFill>
                <a:latin typeface="Open Sans Light"/>
                <a:ea typeface="Open Sans Light"/>
                <a:cs typeface="Open Sans Light"/>
                <a:sym typeface="Open Sans Light"/>
              </a:defRPr>
            </a:lvl1pPr>
            <a:lvl2pPr indent="0" lvl="1" marL="0" algn="l">
              <a:spcBef>
                <a:spcPts val="0"/>
              </a:spcBef>
              <a:buNone/>
              <a:defRPr b="1" i="0" sz="1000" u="none" cap="none" strike="noStrike">
                <a:solidFill>
                  <a:schemeClr val="dk1"/>
                </a:solidFill>
                <a:latin typeface="Open Sans Light"/>
                <a:ea typeface="Open Sans Light"/>
                <a:cs typeface="Open Sans Light"/>
                <a:sym typeface="Open Sans Light"/>
              </a:defRPr>
            </a:lvl2pPr>
            <a:lvl3pPr indent="0" lvl="2" marL="0" algn="l">
              <a:spcBef>
                <a:spcPts val="0"/>
              </a:spcBef>
              <a:buNone/>
              <a:defRPr b="1" i="0" sz="1000" u="none" cap="none" strike="noStrike">
                <a:solidFill>
                  <a:schemeClr val="dk1"/>
                </a:solidFill>
                <a:latin typeface="Open Sans Light"/>
                <a:ea typeface="Open Sans Light"/>
                <a:cs typeface="Open Sans Light"/>
                <a:sym typeface="Open Sans Light"/>
              </a:defRPr>
            </a:lvl3pPr>
            <a:lvl4pPr indent="0" lvl="3" marL="0" algn="l">
              <a:spcBef>
                <a:spcPts val="0"/>
              </a:spcBef>
              <a:buNone/>
              <a:defRPr b="1" i="0" sz="1000" u="none" cap="none" strike="noStrike">
                <a:solidFill>
                  <a:schemeClr val="dk1"/>
                </a:solidFill>
                <a:latin typeface="Open Sans Light"/>
                <a:ea typeface="Open Sans Light"/>
                <a:cs typeface="Open Sans Light"/>
                <a:sym typeface="Open Sans Light"/>
              </a:defRPr>
            </a:lvl4pPr>
            <a:lvl5pPr indent="0" lvl="4" marL="0" algn="l">
              <a:spcBef>
                <a:spcPts val="0"/>
              </a:spcBef>
              <a:buNone/>
              <a:defRPr b="1" i="0" sz="1000" u="none" cap="none" strike="noStrike">
                <a:solidFill>
                  <a:schemeClr val="dk1"/>
                </a:solidFill>
                <a:latin typeface="Open Sans Light"/>
                <a:ea typeface="Open Sans Light"/>
                <a:cs typeface="Open Sans Light"/>
                <a:sym typeface="Open Sans Light"/>
              </a:defRPr>
            </a:lvl5pPr>
            <a:lvl6pPr indent="0" lvl="5" marL="0" algn="l">
              <a:spcBef>
                <a:spcPts val="0"/>
              </a:spcBef>
              <a:buNone/>
              <a:defRPr b="1" i="0" sz="1000" u="none" cap="none" strike="noStrike">
                <a:solidFill>
                  <a:schemeClr val="dk1"/>
                </a:solidFill>
                <a:latin typeface="Open Sans Light"/>
                <a:ea typeface="Open Sans Light"/>
                <a:cs typeface="Open Sans Light"/>
                <a:sym typeface="Open Sans Light"/>
              </a:defRPr>
            </a:lvl6pPr>
            <a:lvl7pPr indent="0" lvl="6" marL="0" algn="l">
              <a:spcBef>
                <a:spcPts val="0"/>
              </a:spcBef>
              <a:buNone/>
              <a:defRPr b="1" i="0" sz="1000" u="none" cap="none" strike="noStrike">
                <a:solidFill>
                  <a:schemeClr val="dk1"/>
                </a:solidFill>
                <a:latin typeface="Open Sans Light"/>
                <a:ea typeface="Open Sans Light"/>
                <a:cs typeface="Open Sans Light"/>
                <a:sym typeface="Open Sans Light"/>
              </a:defRPr>
            </a:lvl7pPr>
            <a:lvl8pPr indent="0" lvl="7" marL="0" algn="l">
              <a:spcBef>
                <a:spcPts val="0"/>
              </a:spcBef>
              <a:buNone/>
              <a:defRPr b="1" i="0" sz="1000" u="none" cap="none" strike="noStrike">
                <a:solidFill>
                  <a:schemeClr val="dk1"/>
                </a:solidFill>
                <a:latin typeface="Open Sans Light"/>
                <a:ea typeface="Open Sans Light"/>
                <a:cs typeface="Open Sans Light"/>
                <a:sym typeface="Open Sans Light"/>
              </a:defRPr>
            </a:lvl8pPr>
            <a:lvl9pPr indent="0" lvl="8" marL="0" algn="l">
              <a:spcBef>
                <a:spcPts val="0"/>
              </a:spcBef>
              <a:buNone/>
              <a:defRPr b="1" i="0" sz="1000" u="none" cap="none" strike="noStrike">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3" name="Shape 23"/>
        <p:cNvGrpSpPr/>
        <p:nvPr/>
      </p:nvGrpSpPr>
      <p:grpSpPr>
        <a:xfrm>
          <a:off x="0" y="0"/>
          <a:ext cx="0" cy="0"/>
          <a:chOff x="0" y="0"/>
          <a:chExt cx="0" cy="0"/>
        </a:xfrm>
      </p:grpSpPr>
      <p:sp>
        <p:nvSpPr>
          <p:cNvPr id="24" name="Google Shape;24;p5"/>
          <p:cNvSpPr txBox="1"/>
          <p:nvPr>
            <p:ph type="title"/>
          </p:nvPr>
        </p:nvSpPr>
        <p:spPr>
          <a:xfrm>
            <a:off x="277934" y="295773"/>
            <a:ext cx="11647366"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33333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5"/>
          <p:cNvSpPr txBox="1"/>
          <p:nvPr>
            <p:ph idx="1" type="body"/>
          </p:nvPr>
        </p:nvSpPr>
        <p:spPr>
          <a:xfrm>
            <a:off x="277933" y="1520042"/>
            <a:ext cx="11647367" cy="435824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5"/>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lt1"/>
                </a:solidFill>
                <a:latin typeface="Open Sans Light"/>
                <a:ea typeface="Open Sans Light"/>
                <a:cs typeface="Open Sans Light"/>
                <a:sym typeface="Open Sans Light"/>
              </a:defRPr>
            </a:lvl1pPr>
            <a:lvl2pPr indent="0" lvl="1" marL="0" algn="l">
              <a:spcBef>
                <a:spcPts val="0"/>
              </a:spcBef>
              <a:buNone/>
              <a:defRPr b="1" i="0" sz="1000">
                <a:solidFill>
                  <a:schemeClr val="lt1"/>
                </a:solidFill>
                <a:latin typeface="Open Sans Light"/>
                <a:ea typeface="Open Sans Light"/>
                <a:cs typeface="Open Sans Light"/>
                <a:sym typeface="Open Sans Light"/>
              </a:defRPr>
            </a:lvl2pPr>
            <a:lvl3pPr indent="0" lvl="2" marL="0" algn="l">
              <a:spcBef>
                <a:spcPts val="0"/>
              </a:spcBef>
              <a:buNone/>
              <a:defRPr b="1" i="0" sz="1000">
                <a:solidFill>
                  <a:schemeClr val="lt1"/>
                </a:solidFill>
                <a:latin typeface="Open Sans Light"/>
                <a:ea typeface="Open Sans Light"/>
                <a:cs typeface="Open Sans Light"/>
                <a:sym typeface="Open Sans Light"/>
              </a:defRPr>
            </a:lvl3pPr>
            <a:lvl4pPr indent="0" lvl="3" marL="0" algn="l">
              <a:spcBef>
                <a:spcPts val="0"/>
              </a:spcBef>
              <a:buNone/>
              <a:defRPr b="1" i="0" sz="1000">
                <a:solidFill>
                  <a:schemeClr val="lt1"/>
                </a:solidFill>
                <a:latin typeface="Open Sans Light"/>
                <a:ea typeface="Open Sans Light"/>
                <a:cs typeface="Open Sans Light"/>
                <a:sym typeface="Open Sans Light"/>
              </a:defRPr>
            </a:lvl4pPr>
            <a:lvl5pPr indent="0" lvl="4" marL="0" algn="l">
              <a:spcBef>
                <a:spcPts val="0"/>
              </a:spcBef>
              <a:buNone/>
              <a:defRPr b="1" i="0" sz="1000">
                <a:solidFill>
                  <a:schemeClr val="lt1"/>
                </a:solidFill>
                <a:latin typeface="Open Sans Light"/>
                <a:ea typeface="Open Sans Light"/>
                <a:cs typeface="Open Sans Light"/>
                <a:sym typeface="Open Sans Light"/>
              </a:defRPr>
            </a:lvl5pPr>
            <a:lvl6pPr indent="0" lvl="5" marL="0" algn="l">
              <a:spcBef>
                <a:spcPts val="0"/>
              </a:spcBef>
              <a:buNone/>
              <a:defRPr b="1" i="0" sz="1000">
                <a:solidFill>
                  <a:schemeClr val="lt1"/>
                </a:solidFill>
                <a:latin typeface="Open Sans Light"/>
                <a:ea typeface="Open Sans Light"/>
                <a:cs typeface="Open Sans Light"/>
                <a:sym typeface="Open Sans Light"/>
              </a:defRPr>
            </a:lvl6pPr>
            <a:lvl7pPr indent="0" lvl="6" marL="0" algn="l">
              <a:spcBef>
                <a:spcPts val="0"/>
              </a:spcBef>
              <a:buNone/>
              <a:defRPr b="1" i="0" sz="1000">
                <a:solidFill>
                  <a:schemeClr val="lt1"/>
                </a:solidFill>
                <a:latin typeface="Open Sans Light"/>
                <a:ea typeface="Open Sans Light"/>
                <a:cs typeface="Open Sans Light"/>
                <a:sym typeface="Open Sans Light"/>
              </a:defRPr>
            </a:lvl7pPr>
            <a:lvl8pPr indent="0" lvl="7" marL="0" algn="l">
              <a:spcBef>
                <a:spcPts val="0"/>
              </a:spcBef>
              <a:buNone/>
              <a:defRPr b="1" i="0" sz="1000">
                <a:solidFill>
                  <a:schemeClr val="lt1"/>
                </a:solidFill>
                <a:latin typeface="Open Sans Light"/>
                <a:ea typeface="Open Sans Light"/>
                <a:cs typeface="Open Sans Light"/>
                <a:sym typeface="Open Sans Light"/>
              </a:defRPr>
            </a:lvl8pPr>
            <a:lvl9pPr indent="0" lvl="8" marL="0" algn="l">
              <a:spcBef>
                <a:spcPts val="0"/>
              </a:spcBef>
              <a:buNone/>
              <a:defRPr b="1" i="0" sz="1000">
                <a:solidFill>
                  <a:schemeClr val="lt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3 Images">
  <p:cSld name="Title and 3 Images">
    <p:spTree>
      <p:nvGrpSpPr>
        <p:cNvPr id="238" name="Shape 238"/>
        <p:cNvGrpSpPr/>
        <p:nvPr/>
      </p:nvGrpSpPr>
      <p:grpSpPr>
        <a:xfrm>
          <a:off x="0" y="0"/>
          <a:ext cx="0" cy="0"/>
          <a:chOff x="0" y="0"/>
          <a:chExt cx="0" cy="0"/>
        </a:xfrm>
      </p:grpSpPr>
      <p:sp>
        <p:nvSpPr>
          <p:cNvPr id="239" name="Google Shape;239;p42"/>
          <p:cNvSpPr txBox="1"/>
          <p:nvPr>
            <p:ph type="title"/>
          </p:nvPr>
        </p:nvSpPr>
        <p:spPr>
          <a:xfrm>
            <a:off x="277934" y="293875"/>
            <a:ext cx="11647366"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0" name="Google Shape;240;p42"/>
          <p:cNvSpPr/>
          <p:nvPr>
            <p:ph idx="2" type="pic"/>
          </p:nvPr>
        </p:nvSpPr>
        <p:spPr>
          <a:xfrm>
            <a:off x="4928245" y="1953118"/>
            <a:ext cx="2335511" cy="2071068"/>
          </a:xfrm>
          <a:prstGeom prst="rect">
            <a:avLst/>
          </a:prstGeom>
          <a:noFill/>
          <a:ln>
            <a:noFill/>
          </a:ln>
        </p:spPr>
      </p:sp>
      <p:sp>
        <p:nvSpPr>
          <p:cNvPr id="241" name="Google Shape;241;p42"/>
          <p:cNvSpPr/>
          <p:nvPr>
            <p:ph idx="1" type="body"/>
          </p:nvPr>
        </p:nvSpPr>
        <p:spPr>
          <a:xfrm>
            <a:off x="4922310" y="4024190"/>
            <a:ext cx="2347380" cy="1365954"/>
          </a:xfrm>
          <a:prstGeom prst="roundRect">
            <a:avLst>
              <a:gd fmla="val 942" name="adj"/>
            </a:avLst>
          </a:prstGeom>
          <a:solidFill>
            <a:srgbClr val="022A3A"/>
          </a:solidFill>
          <a:ln>
            <a:noFill/>
          </a:ln>
          <a:effectLst>
            <a:outerShdw blurRad="38100" rotWithShape="0" algn="tl" dir="5400000" dist="12700">
              <a:srgbClr val="000000">
                <a:alpha val="34901"/>
              </a:srgbClr>
            </a:outerShdw>
          </a:effectLst>
        </p:spPr>
        <p:txBody>
          <a:bodyPr anchorCtr="0" anchor="t" bIns="365750" lIns="91425" spcFirstLastPara="1" rIns="91425" wrap="square" tIns="914400">
            <a:normAutofit/>
          </a:bodyPr>
          <a:lstStyle>
            <a:lvl1pPr indent="-228600" lvl="0" marL="457200" marR="0" algn="ctr">
              <a:lnSpc>
                <a:spcPct val="10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42" name="Google Shape;242;p42"/>
          <p:cNvSpPr txBox="1"/>
          <p:nvPr>
            <p:ph idx="3" type="body"/>
          </p:nvPr>
        </p:nvSpPr>
        <p:spPr>
          <a:xfrm>
            <a:off x="5088879" y="4244697"/>
            <a:ext cx="2014242" cy="531836"/>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Arial"/>
                <a:ea typeface="Arial"/>
                <a:cs typeface="Arial"/>
                <a:sym typeface="Arial"/>
              </a:defRPr>
            </a:lvl1pPr>
            <a:lvl2pPr indent="-228600" lvl="1" marL="914400" algn="l">
              <a:lnSpc>
                <a:spcPct val="90000"/>
              </a:lnSpc>
              <a:spcBef>
                <a:spcPts val="500"/>
              </a:spcBef>
              <a:spcAft>
                <a:spcPts val="0"/>
              </a:spcAft>
              <a:buClr>
                <a:srgbClr val="595959"/>
              </a:buClr>
              <a:buSzPts val="2400"/>
              <a:buNone/>
              <a:defRPr b="1" i="0">
                <a:solidFill>
                  <a:srgbClr val="595959"/>
                </a:solidFill>
                <a:latin typeface="Open Sans Light"/>
                <a:ea typeface="Open Sans Light"/>
                <a:cs typeface="Open Sans Light"/>
                <a:sym typeface="Open Sans Light"/>
              </a:defRPr>
            </a:lvl2pPr>
            <a:lvl3pPr indent="-228600" lvl="2" marL="1371600" algn="l">
              <a:lnSpc>
                <a:spcPct val="90000"/>
              </a:lnSpc>
              <a:spcBef>
                <a:spcPts val="500"/>
              </a:spcBef>
              <a:spcAft>
                <a:spcPts val="0"/>
              </a:spcAft>
              <a:buClr>
                <a:srgbClr val="595959"/>
              </a:buClr>
              <a:buSzPts val="2000"/>
              <a:buNone/>
              <a:defRPr b="1" i="0">
                <a:solidFill>
                  <a:srgbClr val="595959"/>
                </a:solidFill>
                <a:latin typeface="Open Sans Light"/>
                <a:ea typeface="Open Sans Light"/>
                <a:cs typeface="Open Sans Light"/>
                <a:sym typeface="Open Sans Light"/>
              </a:defRPr>
            </a:lvl3pPr>
            <a:lvl4pPr indent="-228600" lvl="3" marL="18288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4pPr>
            <a:lvl5pPr indent="-228600" lvl="4" marL="22860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43" name="Google Shape;243;p42"/>
          <p:cNvSpPr/>
          <p:nvPr>
            <p:ph idx="4" type="pic"/>
          </p:nvPr>
        </p:nvSpPr>
        <p:spPr>
          <a:xfrm>
            <a:off x="1490460" y="1953118"/>
            <a:ext cx="2335511" cy="2071068"/>
          </a:xfrm>
          <a:prstGeom prst="rect">
            <a:avLst/>
          </a:prstGeom>
          <a:noFill/>
          <a:ln>
            <a:noFill/>
          </a:ln>
        </p:spPr>
      </p:sp>
      <p:sp>
        <p:nvSpPr>
          <p:cNvPr id="244" name="Google Shape;244;p42"/>
          <p:cNvSpPr/>
          <p:nvPr>
            <p:ph idx="5" type="body"/>
          </p:nvPr>
        </p:nvSpPr>
        <p:spPr>
          <a:xfrm>
            <a:off x="1484525" y="4024190"/>
            <a:ext cx="2347380" cy="1365954"/>
          </a:xfrm>
          <a:prstGeom prst="roundRect">
            <a:avLst>
              <a:gd fmla="val 942" name="adj"/>
            </a:avLst>
          </a:prstGeom>
          <a:solidFill>
            <a:srgbClr val="022A3A"/>
          </a:solidFill>
          <a:ln>
            <a:noFill/>
          </a:ln>
          <a:effectLst>
            <a:outerShdw blurRad="38100" rotWithShape="0" algn="tl" dir="5400000" dist="12700">
              <a:srgbClr val="000000">
                <a:alpha val="34901"/>
              </a:srgbClr>
            </a:outerShdw>
          </a:effectLst>
        </p:spPr>
        <p:txBody>
          <a:bodyPr anchorCtr="0" anchor="t" bIns="365750" lIns="91425" spcFirstLastPara="1" rIns="91425" wrap="square" tIns="914400">
            <a:normAutofit/>
          </a:bodyPr>
          <a:lstStyle>
            <a:lvl1pPr indent="-228600" lvl="0" marL="457200" marR="0" algn="ctr">
              <a:lnSpc>
                <a:spcPct val="100000"/>
              </a:lnSpc>
              <a:spcBef>
                <a:spcPts val="0"/>
              </a:spcBef>
              <a:spcAft>
                <a:spcPts val="0"/>
              </a:spcAft>
              <a:buClr>
                <a:srgbClr val="F5F5F5"/>
              </a:buClr>
              <a:buSzPts val="1800"/>
              <a:buFont typeface="Arial"/>
              <a:buNone/>
              <a:defRPr sz="1800">
                <a:solidFill>
                  <a:srgbClr val="F5F5F5"/>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45" name="Google Shape;245;p42"/>
          <p:cNvSpPr txBox="1"/>
          <p:nvPr>
            <p:ph idx="6" type="body"/>
          </p:nvPr>
        </p:nvSpPr>
        <p:spPr>
          <a:xfrm>
            <a:off x="1651094" y="4244697"/>
            <a:ext cx="2014242" cy="531836"/>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Arial"/>
                <a:ea typeface="Arial"/>
                <a:cs typeface="Arial"/>
                <a:sym typeface="Arial"/>
              </a:defRPr>
            </a:lvl1pPr>
            <a:lvl2pPr indent="-228600" lvl="1" marL="914400" algn="l">
              <a:lnSpc>
                <a:spcPct val="90000"/>
              </a:lnSpc>
              <a:spcBef>
                <a:spcPts val="500"/>
              </a:spcBef>
              <a:spcAft>
                <a:spcPts val="0"/>
              </a:spcAft>
              <a:buClr>
                <a:srgbClr val="595959"/>
              </a:buClr>
              <a:buSzPts val="2400"/>
              <a:buNone/>
              <a:defRPr b="1" i="0">
                <a:solidFill>
                  <a:srgbClr val="595959"/>
                </a:solidFill>
                <a:latin typeface="Open Sans Light"/>
                <a:ea typeface="Open Sans Light"/>
                <a:cs typeface="Open Sans Light"/>
                <a:sym typeface="Open Sans Light"/>
              </a:defRPr>
            </a:lvl2pPr>
            <a:lvl3pPr indent="-228600" lvl="2" marL="1371600" algn="l">
              <a:lnSpc>
                <a:spcPct val="90000"/>
              </a:lnSpc>
              <a:spcBef>
                <a:spcPts val="500"/>
              </a:spcBef>
              <a:spcAft>
                <a:spcPts val="0"/>
              </a:spcAft>
              <a:buClr>
                <a:srgbClr val="595959"/>
              </a:buClr>
              <a:buSzPts val="2000"/>
              <a:buNone/>
              <a:defRPr b="1" i="0">
                <a:solidFill>
                  <a:srgbClr val="595959"/>
                </a:solidFill>
                <a:latin typeface="Open Sans Light"/>
                <a:ea typeface="Open Sans Light"/>
                <a:cs typeface="Open Sans Light"/>
                <a:sym typeface="Open Sans Light"/>
              </a:defRPr>
            </a:lvl3pPr>
            <a:lvl4pPr indent="-228600" lvl="3" marL="18288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4pPr>
            <a:lvl5pPr indent="-228600" lvl="4" marL="22860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46" name="Google Shape;246;p42"/>
          <p:cNvSpPr/>
          <p:nvPr>
            <p:ph idx="7" type="pic"/>
          </p:nvPr>
        </p:nvSpPr>
        <p:spPr>
          <a:xfrm>
            <a:off x="8360095" y="1953118"/>
            <a:ext cx="2335511" cy="2071068"/>
          </a:xfrm>
          <a:prstGeom prst="rect">
            <a:avLst/>
          </a:prstGeom>
          <a:noFill/>
          <a:ln>
            <a:noFill/>
          </a:ln>
        </p:spPr>
      </p:sp>
      <p:sp>
        <p:nvSpPr>
          <p:cNvPr id="247" name="Google Shape;247;p42"/>
          <p:cNvSpPr/>
          <p:nvPr>
            <p:ph idx="8" type="body"/>
          </p:nvPr>
        </p:nvSpPr>
        <p:spPr>
          <a:xfrm>
            <a:off x="8354160" y="4024190"/>
            <a:ext cx="2347380" cy="1365954"/>
          </a:xfrm>
          <a:prstGeom prst="roundRect">
            <a:avLst>
              <a:gd fmla="val 942" name="adj"/>
            </a:avLst>
          </a:prstGeom>
          <a:solidFill>
            <a:srgbClr val="022A3A"/>
          </a:solidFill>
          <a:ln>
            <a:noFill/>
          </a:ln>
          <a:effectLst>
            <a:outerShdw blurRad="38100" rotWithShape="0" algn="tl" dir="5400000" dist="12700">
              <a:srgbClr val="000000">
                <a:alpha val="34901"/>
              </a:srgbClr>
            </a:outerShdw>
          </a:effectLst>
        </p:spPr>
        <p:txBody>
          <a:bodyPr anchorCtr="0" anchor="t" bIns="365750" lIns="91425" spcFirstLastPara="1" rIns="91425" wrap="square" tIns="914400">
            <a:normAutofit/>
          </a:bodyPr>
          <a:lstStyle>
            <a:lvl1pPr indent="-228600" lvl="0" marL="457200" marR="0" algn="ctr">
              <a:lnSpc>
                <a:spcPct val="10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48" name="Google Shape;248;p42"/>
          <p:cNvSpPr txBox="1"/>
          <p:nvPr>
            <p:ph idx="9" type="body"/>
          </p:nvPr>
        </p:nvSpPr>
        <p:spPr>
          <a:xfrm>
            <a:off x="8520729" y="4244697"/>
            <a:ext cx="2014242" cy="531836"/>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Arial"/>
                <a:ea typeface="Arial"/>
                <a:cs typeface="Arial"/>
                <a:sym typeface="Arial"/>
              </a:defRPr>
            </a:lvl1pPr>
            <a:lvl2pPr indent="-228600" lvl="1" marL="914400" algn="l">
              <a:lnSpc>
                <a:spcPct val="90000"/>
              </a:lnSpc>
              <a:spcBef>
                <a:spcPts val="500"/>
              </a:spcBef>
              <a:spcAft>
                <a:spcPts val="0"/>
              </a:spcAft>
              <a:buClr>
                <a:srgbClr val="595959"/>
              </a:buClr>
              <a:buSzPts val="2400"/>
              <a:buNone/>
              <a:defRPr b="1" i="0">
                <a:solidFill>
                  <a:srgbClr val="595959"/>
                </a:solidFill>
                <a:latin typeface="Open Sans Light"/>
                <a:ea typeface="Open Sans Light"/>
                <a:cs typeface="Open Sans Light"/>
                <a:sym typeface="Open Sans Light"/>
              </a:defRPr>
            </a:lvl2pPr>
            <a:lvl3pPr indent="-228600" lvl="2" marL="1371600" algn="l">
              <a:lnSpc>
                <a:spcPct val="90000"/>
              </a:lnSpc>
              <a:spcBef>
                <a:spcPts val="500"/>
              </a:spcBef>
              <a:spcAft>
                <a:spcPts val="0"/>
              </a:spcAft>
              <a:buClr>
                <a:srgbClr val="595959"/>
              </a:buClr>
              <a:buSzPts val="2000"/>
              <a:buNone/>
              <a:defRPr b="1" i="0">
                <a:solidFill>
                  <a:srgbClr val="595959"/>
                </a:solidFill>
                <a:latin typeface="Open Sans Light"/>
                <a:ea typeface="Open Sans Light"/>
                <a:cs typeface="Open Sans Light"/>
                <a:sym typeface="Open Sans Light"/>
              </a:defRPr>
            </a:lvl3pPr>
            <a:lvl4pPr indent="-228600" lvl="3" marL="18288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4pPr>
            <a:lvl5pPr indent="-228600" lvl="4" marL="22860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49" name="Google Shape;249;p42"/>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0" name="Shape 250"/>
        <p:cNvGrpSpPr/>
        <p:nvPr/>
      </p:nvGrpSpPr>
      <p:grpSpPr>
        <a:xfrm>
          <a:off x="0" y="0"/>
          <a:ext cx="0" cy="0"/>
          <a:chOff x="0" y="0"/>
          <a:chExt cx="0" cy="0"/>
        </a:xfrm>
      </p:grpSpPr>
      <p:sp>
        <p:nvSpPr>
          <p:cNvPr id="251" name="Google Shape;251;p43"/>
          <p:cNvSpPr txBox="1"/>
          <p:nvPr>
            <p:ph type="title"/>
          </p:nvPr>
        </p:nvSpPr>
        <p:spPr>
          <a:xfrm>
            <a:off x="277934" y="293875"/>
            <a:ext cx="11647366"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2" name="Google Shape;252;p43"/>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Large Image">
  <p:cSld name="Title and Large Image">
    <p:spTree>
      <p:nvGrpSpPr>
        <p:cNvPr id="253" name="Shape 253"/>
        <p:cNvGrpSpPr/>
        <p:nvPr/>
      </p:nvGrpSpPr>
      <p:grpSpPr>
        <a:xfrm>
          <a:off x="0" y="0"/>
          <a:ext cx="0" cy="0"/>
          <a:chOff x="0" y="0"/>
          <a:chExt cx="0" cy="0"/>
        </a:xfrm>
      </p:grpSpPr>
      <p:sp>
        <p:nvSpPr>
          <p:cNvPr id="254" name="Google Shape;254;p44"/>
          <p:cNvSpPr/>
          <p:nvPr>
            <p:ph idx="2" type="pic"/>
          </p:nvPr>
        </p:nvSpPr>
        <p:spPr>
          <a:xfrm>
            <a:off x="0" y="1142999"/>
            <a:ext cx="12192000" cy="5084065"/>
          </a:xfrm>
          <a:prstGeom prst="rect">
            <a:avLst/>
          </a:prstGeom>
          <a:noFill/>
          <a:ln>
            <a:noFill/>
          </a:ln>
        </p:spPr>
      </p:sp>
      <p:sp>
        <p:nvSpPr>
          <p:cNvPr id="255" name="Google Shape;255;p44"/>
          <p:cNvSpPr txBox="1"/>
          <p:nvPr>
            <p:ph type="title"/>
          </p:nvPr>
        </p:nvSpPr>
        <p:spPr>
          <a:xfrm>
            <a:off x="277932" y="295773"/>
            <a:ext cx="11647367" cy="6450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256" name="Google Shape;256;p44"/>
          <p:cNvCxnSpPr/>
          <p:nvPr/>
        </p:nvCxnSpPr>
        <p:spPr>
          <a:xfrm>
            <a:off x="406400" y="989880"/>
            <a:ext cx="711200" cy="0"/>
          </a:xfrm>
          <a:prstGeom prst="straightConnector1">
            <a:avLst/>
          </a:prstGeom>
          <a:noFill/>
          <a:ln cap="flat" cmpd="sng" w="28575">
            <a:solidFill>
              <a:schemeClr val="lt1"/>
            </a:solidFill>
            <a:prstDash val="solid"/>
            <a:miter lim="800000"/>
            <a:headEnd len="sm" w="sm" type="none"/>
            <a:tailEnd len="sm" w="sm" type="none"/>
          </a:ln>
        </p:spPr>
      </p:cxnSp>
      <p:sp>
        <p:nvSpPr>
          <p:cNvPr id="257" name="Google Shape;257;p44"/>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Photo Slide" showMasterSp="0">
  <p:cSld name="Large Photo Slide">
    <p:bg>
      <p:bgPr>
        <a:blipFill>
          <a:blip r:embed="rId2">
            <a:alphaModFix/>
          </a:blip>
          <a:stretch>
            <a:fillRect/>
          </a:stretch>
        </a:blipFill>
      </p:bgPr>
    </p:bg>
    <p:spTree>
      <p:nvGrpSpPr>
        <p:cNvPr id="258" name="Shape 258"/>
        <p:cNvGrpSpPr/>
        <p:nvPr/>
      </p:nvGrpSpPr>
      <p:grpSpPr>
        <a:xfrm>
          <a:off x="0" y="0"/>
          <a:ext cx="0" cy="0"/>
          <a:chOff x="0" y="0"/>
          <a:chExt cx="0" cy="0"/>
        </a:xfrm>
      </p:grpSpPr>
      <p:cxnSp>
        <p:nvCxnSpPr>
          <p:cNvPr id="259" name="Google Shape;259;p45"/>
          <p:cNvCxnSpPr/>
          <p:nvPr/>
        </p:nvCxnSpPr>
        <p:spPr>
          <a:xfrm>
            <a:off x="406402" y="989880"/>
            <a:ext cx="711200" cy="0"/>
          </a:xfrm>
          <a:prstGeom prst="straightConnector1">
            <a:avLst/>
          </a:prstGeom>
          <a:noFill/>
          <a:ln cap="flat" cmpd="sng" w="28575">
            <a:solidFill>
              <a:schemeClr val="lt1"/>
            </a:solidFill>
            <a:prstDash val="solid"/>
            <a:miter lim="800000"/>
            <a:headEnd len="sm" w="sm" type="none"/>
            <a:tailEnd len="sm" w="sm" type="none"/>
          </a:ln>
        </p:spPr>
      </p:cxnSp>
      <p:sp>
        <p:nvSpPr>
          <p:cNvPr id="260" name="Google Shape;260;p45"/>
          <p:cNvSpPr/>
          <p:nvPr>
            <p:ph idx="2" type="pic"/>
          </p:nvPr>
        </p:nvSpPr>
        <p:spPr>
          <a:xfrm>
            <a:off x="0" y="1143000"/>
            <a:ext cx="12192000" cy="5714999"/>
          </a:xfrm>
          <a:prstGeom prst="rect">
            <a:avLst/>
          </a:prstGeom>
          <a:noFill/>
          <a:ln>
            <a:noFill/>
          </a:ln>
        </p:spPr>
      </p:sp>
      <p:sp>
        <p:nvSpPr>
          <p:cNvPr id="261" name="Google Shape;261;p45"/>
          <p:cNvSpPr txBox="1"/>
          <p:nvPr>
            <p:ph type="title"/>
          </p:nvPr>
        </p:nvSpPr>
        <p:spPr>
          <a:xfrm>
            <a:off x="277932" y="295773"/>
            <a:ext cx="11647367" cy="6450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262" name="Google Shape;262;p45"/>
          <p:cNvCxnSpPr/>
          <p:nvPr/>
        </p:nvCxnSpPr>
        <p:spPr>
          <a:xfrm>
            <a:off x="406400" y="989880"/>
            <a:ext cx="711200" cy="0"/>
          </a:xfrm>
          <a:prstGeom prst="straightConnector1">
            <a:avLst/>
          </a:prstGeom>
          <a:noFill/>
          <a:ln cap="flat" cmpd="sng" w="28575">
            <a:solidFill>
              <a:schemeClr val="lt1"/>
            </a:solidFill>
            <a:prstDash val="solid"/>
            <a:miter lim="800000"/>
            <a:headEnd len="sm" w="sm" type="none"/>
            <a:tailEnd len="sm" w="sm" type="none"/>
          </a:ln>
        </p:spPr>
      </p:cxn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showMasterSp="0">
  <p:cSld name="2_Title Slide">
    <p:bg>
      <p:bgPr>
        <a:blipFill>
          <a:blip r:embed="rId2">
            <a:alphaModFix/>
          </a:blip>
          <a:stretch>
            <a:fillRect/>
          </a:stretch>
        </a:blipFill>
      </p:bgPr>
    </p:bg>
    <p:spTree>
      <p:nvGrpSpPr>
        <p:cNvPr id="263" name="Shape 263"/>
        <p:cNvGrpSpPr/>
        <p:nvPr/>
      </p:nvGrpSpPr>
      <p:grpSpPr>
        <a:xfrm>
          <a:off x="0" y="0"/>
          <a:ext cx="0" cy="0"/>
          <a:chOff x="0" y="0"/>
          <a:chExt cx="0" cy="0"/>
        </a:xfrm>
      </p:grpSpPr>
      <p:sp>
        <p:nvSpPr>
          <p:cNvPr id="264" name="Google Shape;264;p46"/>
          <p:cNvSpPr txBox="1"/>
          <p:nvPr>
            <p:ph type="ctrTitle"/>
          </p:nvPr>
        </p:nvSpPr>
        <p:spPr>
          <a:xfrm>
            <a:off x="1524000" y="2866104"/>
            <a:ext cx="9144000" cy="73152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4500"/>
              <a:buNone/>
              <a:defRPr sz="4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5" name="Google Shape;265;p46"/>
          <p:cNvSpPr txBox="1"/>
          <p:nvPr>
            <p:ph idx="1" type="subTitle"/>
          </p:nvPr>
        </p:nvSpPr>
        <p:spPr>
          <a:xfrm>
            <a:off x="1524000" y="3861274"/>
            <a:ext cx="9144000" cy="9144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showMasterSp="0">
  <p:cSld name="3_Title Slide">
    <p:bg>
      <p:bgPr>
        <a:blipFill>
          <a:blip r:embed="rId2">
            <a:alphaModFix/>
          </a:blip>
          <a:stretch>
            <a:fillRect/>
          </a:stretch>
        </a:blipFill>
      </p:bgPr>
    </p:bg>
    <p:spTree>
      <p:nvGrpSpPr>
        <p:cNvPr id="266" name="Shape 266"/>
        <p:cNvGrpSpPr/>
        <p:nvPr/>
      </p:nvGrpSpPr>
      <p:grpSpPr>
        <a:xfrm>
          <a:off x="0" y="0"/>
          <a:ext cx="0" cy="0"/>
          <a:chOff x="0" y="0"/>
          <a:chExt cx="0" cy="0"/>
        </a:xfrm>
      </p:grpSpPr>
      <p:sp>
        <p:nvSpPr>
          <p:cNvPr id="267" name="Google Shape;267;p47"/>
          <p:cNvSpPr txBox="1"/>
          <p:nvPr>
            <p:ph type="ctrTitle"/>
          </p:nvPr>
        </p:nvSpPr>
        <p:spPr>
          <a:xfrm>
            <a:off x="1524000" y="2866104"/>
            <a:ext cx="9144000" cy="73152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4500"/>
              <a:buNone/>
              <a:defRPr sz="4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8" name="Google Shape;268;p47"/>
          <p:cNvSpPr txBox="1"/>
          <p:nvPr>
            <p:ph idx="1" type="subTitle"/>
          </p:nvPr>
        </p:nvSpPr>
        <p:spPr>
          <a:xfrm>
            <a:off x="1524000" y="3861274"/>
            <a:ext cx="9144000" cy="9144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lank Slide" showMasterSp="0">
  <p:cSld name="Divider Blank Slide">
    <p:bg>
      <p:bgPr>
        <a:blipFill>
          <a:blip r:embed="rId2">
            <a:alphaModFix/>
          </a:blip>
          <a:stretch>
            <a:fillRect/>
          </a:stretch>
        </a:blipFill>
      </p:bgPr>
    </p:bg>
    <p:spTree>
      <p:nvGrpSpPr>
        <p:cNvPr id="269" name="Shape 269"/>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ivider Blank Slide" showMasterSp="0">
  <p:cSld name="2_Divider Blank Slide">
    <p:bg>
      <p:bgPr>
        <a:blipFill>
          <a:blip r:embed="rId2">
            <a:alphaModFix/>
          </a:blip>
          <a:stretch>
            <a:fillRect/>
          </a:stretch>
        </a:blipFill>
      </p:bgPr>
    </p:bg>
    <p:spTree>
      <p:nvGrpSpPr>
        <p:cNvPr id="270" name="Shape 270"/>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bg>
      <p:bgPr>
        <a:blipFill>
          <a:blip r:embed="rId2">
            <a:alphaModFix/>
          </a:blip>
          <a:stretch>
            <a:fillRect/>
          </a:stretch>
        </a:blipFill>
      </p:bgPr>
    </p:bg>
    <p:spTree>
      <p:nvGrpSpPr>
        <p:cNvPr id="271" name="Shape 271"/>
        <p:cNvGrpSpPr/>
        <p:nvPr/>
      </p:nvGrpSpPr>
      <p:grpSpPr>
        <a:xfrm>
          <a:off x="0" y="0"/>
          <a:ext cx="0" cy="0"/>
          <a:chOff x="0" y="0"/>
          <a:chExt cx="0" cy="0"/>
        </a:xfrm>
      </p:grpSpPr>
      <p:sp>
        <p:nvSpPr>
          <p:cNvPr id="272" name="Google Shape;272;p50"/>
          <p:cNvSpPr txBox="1"/>
          <p:nvPr>
            <p:ph type="title"/>
          </p:nvPr>
        </p:nvSpPr>
        <p:spPr>
          <a:xfrm>
            <a:off x="277934" y="295773"/>
            <a:ext cx="11647366"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600"/>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3" name="Google Shape;273;p50"/>
          <p:cNvSpPr txBox="1"/>
          <p:nvPr>
            <p:ph idx="1" type="body"/>
          </p:nvPr>
        </p:nvSpPr>
        <p:spPr>
          <a:xfrm>
            <a:off x="277933" y="1520042"/>
            <a:ext cx="11647367" cy="435824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74" name="Google Shape;274;p50"/>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ntent">
  <p:cSld name="Title and Two Content">
    <p:spTree>
      <p:nvGrpSpPr>
        <p:cNvPr id="275" name="Shape 275"/>
        <p:cNvGrpSpPr/>
        <p:nvPr/>
      </p:nvGrpSpPr>
      <p:grpSpPr>
        <a:xfrm>
          <a:off x="0" y="0"/>
          <a:ext cx="0" cy="0"/>
          <a:chOff x="0" y="0"/>
          <a:chExt cx="0" cy="0"/>
        </a:xfrm>
      </p:grpSpPr>
      <p:sp>
        <p:nvSpPr>
          <p:cNvPr id="276" name="Google Shape;276;p51"/>
          <p:cNvSpPr txBox="1"/>
          <p:nvPr>
            <p:ph type="title"/>
          </p:nvPr>
        </p:nvSpPr>
        <p:spPr>
          <a:xfrm>
            <a:off x="277934" y="295773"/>
            <a:ext cx="11647366"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7" name="Google Shape;277;p51"/>
          <p:cNvSpPr txBox="1"/>
          <p:nvPr>
            <p:ph idx="1" type="body"/>
          </p:nvPr>
        </p:nvSpPr>
        <p:spPr>
          <a:xfrm>
            <a:off x="277934" y="1535081"/>
            <a:ext cx="5641848" cy="433231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78" name="Google Shape;278;p51"/>
          <p:cNvSpPr txBox="1"/>
          <p:nvPr>
            <p:ph idx="2" type="body"/>
          </p:nvPr>
        </p:nvSpPr>
        <p:spPr>
          <a:xfrm>
            <a:off x="6275268" y="1535081"/>
            <a:ext cx="5638800" cy="433231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79" name="Google Shape;279;p51"/>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
        <p:nvSpPr>
          <p:cNvPr id="280" name="Google Shape;280;p51"/>
          <p:cNvSpPr txBox="1"/>
          <p:nvPr>
            <p:ph idx="11" type="ftr"/>
          </p:nvPr>
        </p:nvSpPr>
        <p:spPr>
          <a:xfrm>
            <a:off x="851338" y="6581890"/>
            <a:ext cx="222337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1" i="0" sz="1000">
                <a:solidFill>
                  <a:schemeClr val="dk1"/>
                </a:solidFill>
                <a:latin typeface="Open Sans Light"/>
                <a:ea typeface="Open Sans Light"/>
                <a:cs typeface="Open Sans Light"/>
                <a:sym typeface="Open Sans Light"/>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ntent">
  <p:cSld name="Title and Two Content">
    <p:spTree>
      <p:nvGrpSpPr>
        <p:cNvPr id="27" name="Shape 27"/>
        <p:cNvGrpSpPr/>
        <p:nvPr/>
      </p:nvGrpSpPr>
      <p:grpSpPr>
        <a:xfrm>
          <a:off x="0" y="0"/>
          <a:ext cx="0" cy="0"/>
          <a:chOff x="0" y="0"/>
          <a:chExt cx="0" cy="0"/>
        </a:xfrm>
      </p:grpSpPr>
      <p:sp>
        <p:nvSpPr>
          <p:cNvPr id="28" name="Google Shape;28;p6"/>
          <p:cNvSpPr txBox="1"/>
          <p:nvPr>
            <p:ph type="title"/>
          </p:nvPr>
        </p:nvSpPr>
        <p:spPr>
          <a:xfrm>
            <a:off x="277934" y="295773"/>
            <a:ext cx="11647366"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6"/>
          <p:cNvSpPr txBox="1"/>
          <p:nvPr>
            <p:ph idx="1" type="body"/>
          </p:nvPr>
        </p:nvSpPr>
        <p:spPr>
          <a:xfrm>
            <a:off x="277934" y="1535081"/>
            <a:ext cx="5641848" cy="433231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6"/>
          <p:cNvSpPr txBox="1"/>
          <p:nvPr>
            <p:ph idx="2" type="body"/>
          </p:nvPr>
        </p:nvSpPr>
        <p:spPr>
          <a:xfrm>
            <a:off x="6275268" y="1535081"/>
            <a:ext cx="5638800" cy="433231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6"/>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lt1"/>
                </a:solidFill>
                <a:latin typeface="Open Sans Light"/>
                <a:ea typeface="Open Sans Light"/>
                <a:cs typeface="Open Sans Light"/>
                <a:sym typeface="Open Sans Light"/>
              </a:defRPr>
            </a:lvl1pPr>
            <a:lvl2pPr indent="0" lvl="1" marL="0" algn="l">
              <a:spcBef>
                <a:spcPts val="0"/>
              </a:spcBef>
              <a:buNone/>
              <a:defRPr b="1" i="0" sz="1000">
                <a:solidFill>
                  <a:schemeClr val="lt1"/>
                </a:solidFill>
                <a:latin typeface="Open Sans Light"/>
                <a:ea typeface="Open Sans Light"/>
                <a:cs typeface="Open Sans Light"/>
                <a:sym typeface="Open Sans Light"/>
              </a:defRPr>
            </a:lvl2pPr>
            <a:lvl3pPr indent="0" lvl="2" marL="0" algn="l">
              <a:spcBef>
                <a:spcPts val="0"/>
              </a:spcBef>
              <a:buNone/>
              <a:defRPr b="1" i="0" sz="1000">
                <a:solidFill>
                  <a:schemeClr val="lt1"/>
                </a:solidFill>
                <a:latin typeface="Open Sans Light"/>
                <a:ea typeface="Open Sans Light"/>
                <a:cs typeface="Open Sans Light"/>
                <a:sym typeface="Open Sans Light"/>
              </a:defRPr>
            </a:lvl3pPr>
            <a:lvl4pPr indent="0" lvl="3" marL="0" algn="l">
              <a:spcBef>
                <a:spcPts val="0"/>
              </a:spcBef>
              <a:buNone/>
              <a:defRPr b="1" i="0" sz="1000">
                <a:solidFill>
                  <a:schemeClr val="lt1"/>
                </a:solidFill>
                <a:latin typeface="Open Sans Light"/>
                <a:ea typeface="Open Sans Light"/>
                <a:cs typeface="Open Sans Light"/>
                <a:sym typeface="Open Sans Light"/>
              </a:defRPr>
            </a:lvl4pPr>
            <a:lvl5pPr indent="0" lvl="4" marL="0" algn="l">
              <a:spcBef>
                <a:spcPts val="0"/>
              </a:spcBef>
              <a:buNone/>
              <a:defRPr b="1" i="0" sz="1000">
                <a:solidFill>
                  <a:schemeClr val="lt1"/>
                </a:solidFill>
                <a:latin typeface="Open Sans Light"/>
                <a:ea typeface="Open Sans Light"/>
                <a:cs typeface="Open Sans Light"/>
                <a:sym typeface="Open Sans Light"/>
              </a:defRPr>
            </a:lvl5pPr>
            <a:lvl6pPr indent="0" lvl="5" marL="0" algn="l">
              <a:spcBef>
                <a:spcPts val="0"/>
              </a:spcBef>
              <a:buNone/>
              <a:defRPr b="1" i="0" sz="1000">
                <a:solidFill>
                  <a:schemeClr val="lt1"/>
                </a:solidFill>
                <a:latin typeface="Open Sans Light"/>
                <a:ea typeface="Open Sans Light"/>
                <a:cs typeface="Open Sans Light"/>
                <a:sym typeface="Open Sans Light"/>
              </a:defRPr>
            </a:lvl6pPr>
            <a:lvl7pPr indent="0" lvl="6" marL="0" algn="l">
              <a:spcBef>
                <a:spcPts val="0"/>
              </a:spcBef>
              <a:buNone/>
              <a:defRPr b="1" i="0" sz="1000">
                <a:solidFill>
                  <a:schemeClr val="lt1"/>
                </a:solidFill>
                <a:latin typeface="Open Sans Light"/>
                <a:ea typeface="Open Sans Light"/>
                <a:cs typeface="Open Sans Light"/>
                <a:sym typeface="Open Sans Light"/>
              </a:defRPr>
            </a:lvl7pPr>
            <a:lvl8pPr indent="0" lvl="7" marL="0" algn="l">
              <a:spcBef>
                <a:spcPts val="0"/>
              </a:spcBef>
              <a:buNone/>
              <a:defRPr b="1" i="0" sz="1000">
                <a:solidFill>
                  <a:schemeClr val="lt1"/>
                </a:solidFill>
                <a:latin typeface="Open Sans Light"/>
                <a:ea typeface="Open Sans Light"/>
                <a:cs typeface="Open Sans Light"/>
                <a:sym typeface="Open Sans Light"/>
              </a:defRPr>
            </a:lvl8pPr>
            <a:lvl9pPr indent="0" lvl="8" marL="0" algn="l">
              <a:spcBef>
                <a:spcPts val="0"/>
              </a:spcBef>
              <a:buNone/>
              <a:defRPr b="1" i="0" sz="1000">
                <a:solidFill>
                  <a:schemeClr val="lt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Two Content">
  <p:cSld name="2_Title and Two Content">
    <p:bg>
      <p:bgPr>
        <a:blipFill>
          <a:blip r:embed="rId2">
            <a:alphaModFix/>
          </a:blip>
          <a:stretch>
            <a:fillRect/>
          </a:stretch>
        </a:blipFill>
      </p:bgPr>
    </p:bg>
    <p:spTree>
      <p:nvGrpSpPr>
        <p:cNvPr id="281" name="Shape 281"/>
        <p:cNvGrpSpPr/>
        <p:nvPr/>
      </p:nvGrpSpPr>
      <p:grpSpPr>
        <a:xfrm>
          <a:off x="0" y="0"/>
          <a:ext cx="0" cy="0"/>
          <a:chOff x="0" y="0"/>
          <a:chExt cx="0" cy="0"/>
        </a:xfrm>
      </p:grpSpPr>
      <p:sp>
        <p:nvSpPr>
          <p:cNvPr id="282" name="Google Shape;282;p52"/>
          <p:cNvSpPr txBox="1"/>
          <p:nvPr>
            <p:ph type="title"/>
          </p:nvPr>
        </p:nvSpPr>
        <p:spPr>
          <a:xfrm>
            <a:off x="277934" y="295773"/>
            <a:ext cx="11647366"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3" name="Google Shape;283;p52"/>
          <p:cNvSpPr txBox="1"/>
          <p:nvPr>
            <p:ph idx="1" type="body"/>
          </p:nvPr>
        </p:nvSpPr>
        <p:spPr>
          <a:xfrm>
            <a:off x="277934" y="1535081"/>
            <a:ext cx="5641848" cy="433231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84" name="Google Shape;284;p52"/>
          <p:cNvSpPr txBox="1"/>
          <p:nvPr>
            <p:ph idx="2" type="body"/>
          </p:nvPr>
        </p:nvSpPr>
        <p:spPr>
          <a:xfrm>
            <a:off x="6275268" y="1535081"/>
            <a:ext cx="5638800" cy="433231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85" name="Google Shape;285;p52"/>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Comparison" type="twoTxTwoObj">
  <p:cSld name="TWO_OBJECTS_WITH_TEXT">
    <p:spTree>
      <p:nvGrpSpPr>
        <p:cNvPr id="286" name="Shape 286"/>
        <p:cNvGrpSpPr/>
        <p:nvPr/>
      </p:nvGrpSpPr>
      <p:grpSpPr>
        <a:xfrm>
          <a:off x="0" y="0"/>
          <a:ext cx="0" cy="0"/>
          <a:chOff x="0" y="0"/>
          <a:chExt cx="0" cy="0"/>
        </a:xfrm>
      </p:grpSpPr>
      <p:sp>
        <p:nvSpPr>
          <p:cNvPr id="287" name="Google Shape;287;p53"/>
          <p:cNvSpPr txBox="1"/>
          <p:nvPr>
            <p:ph type="title"/>
          </p:nvPr>
        </p:nvSpPr>
        <p:spPr>
          <a:xfrm>
            <a:off x="277934" y="293875"/>
            <a:ext cx="11647366"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8" name="Google Shape;288;p53"/>
          <p:cNvSpPr txBox="1"/>
          <p:nvPr>
            <p:ph idx="1" type="body"/>
          </p:nvPr>
        </p:nvSpPr>
        <p:spPr>
          <a:xfrm>
            <a:off x="277934" y="1222717"/>
            <a:ext cx="564184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000"/>
              <a:buNone/>
              <a:defRPr b="1" sz="30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289" name="Google Shape;289;p53"/>
          <p:cNvSpPr txBox="1"/>
          <p:nvPr>
            <p:ph idx="2" type="body"/>
          </p:nvPr>
        </p:nvSpPr>
        <p:spPr>
          <a:xfrm>
            <a:off x="277934" y="2046628"/>
            <a:ext cx="5641848" cy="382077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90" name="Google Shape;290;p53"/>
          <p:cNvSpPr txBox="1"/>
          <p:nvPr>
            <p:ph idx="3" type="body"/>
          </p:nvPr>
        </p:nvSpPr>
        <p:spPr>
          <a:xfrm>
            <a:off x="6283452" y="1222717"/>
            <a:ext cx="564184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000"/>
              <a:buNone/>
              <a:defRPr b="1" sz="30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291" name="Google Shape;291;p53"/>
          <p:cNvSpPr txBox="1"/>
          <p:nvPr>
            <p:ph idx="4" type="body"/>
          </p:nvPr>
        </p:nvSpPr>
        <p:spPr>
          <a:xfrm>
            <a:off x="6283452" y="2046628"/>
            <a:ext cx="5641848" cy="382077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92" name="Google Shape;292;p53"/>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Comparison">
  <p:cSld name="2_Title and Content Comparison">
    <p:bg>
      <p:bgPr>
        <a:blipFill>
          <a:blip r:embed="rId2">
            <a:alphaModFix/>
          </a:blip>
          <a:stretch>
            <a:fillRect/>
          </a:stretch>
        </a:blipFill>
      </p:bgPr>
    </p:bg>
    <p:spTree>
      <p:nvGrpSpPr>
        <p:cNvPr id="293" name="Shape 293"/>
        <p:cNvGrpSpPr/>
        <p:nvPr/>
      </p:nvGrpSpPr>
      <p:grpSpPr>
        <a:xfrm>
          <a:off x="0" y="0"/>
          <a:ext cx="0" cy="0"/>
          <a:chOff x="0" y="0"/>
          <a:chExt cx="0" cy="0"/>
        </a:xfrm>
      </p:grpSpPr>
      <p:sp>
        <p:nvSpPr>
          <p:cNvPr id="294" name="Google Shape;294;p54"/>
          <p:cNvSpPr txBox="1"/>
          <p:nvPr>
            <p:ph type="title"/>
          </p:nvPr>
        </p:nvSpPr>
        <p:spPr>
          <a:xfrm>
            <a:off x="277934" y="293875"/>
            <a:ext cx="11647366"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5" name="Google Shape;295;p54"/>
          <p:cNvSpPr txBox="1"/>
          <p:nvPr>
            <p:ph idx="1" type="body"/>
          </p:nvPr>
        </p:nvSpPr>
        <p:spPr>
          <a:xfrm>
            <a:off x="277934" y="1222717"/>
            <a:ext cx="564184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000"/>
              <a:buNone/>
              <a:defRPr b="1" sz="30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296" name="Google Shape;296;p54"/>
          <p:cNvSpPr txBox="1"/>
          <p:nvPr>
            <p:ph idx="2" type="body"/>
          </p:nvPr>
        </p:nvSpPr>
        <p:spPr>
          <a:xfrm>
            <a:off x="277934" y="2046628"/>
            <a:ext cx="5641848" cy="382077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97" name="Google Shape;297;p54"/>
          <p:cNvSpPr txBox="1"/>
          <p:nvPr>
            <p:ph idx="3" type="body"/>
          </p:nvPr>
        </p:nvSpPr>
        <p:spPr>
          <a:xfrm>
            <a:off x="6283452" y="1222717"/>
            <a:ext cx="564184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000"/>
              <a:buNone/>
              <a:defRPr b="1" sz="30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298" name="Google Shape;298;p54"/>
          <p:cNvSpPr txBox="1"/>
          <p:nvPr>
            <p:ph idx="4" type="body"/>
          </p:nvPr>
        </p:nvSpPr>
        <p:spPr>
          <a:xfrm>
            <a:off x="6283452" y="2046628"/>
            <a:ext cx="5641848" cy="382077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99" name="Google Shape;299;p54"/>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Only">
  <p:cSld name="2_Title Only">
    <p:bg>
      <p:bgPr>
        <a:blipFill>
          <a:blip r:embed="rId2">
            <a:alphaModFix/>
          </a:blip>
          <a:stretch>
            <a:fillRect/>
          </a:stretch>
        </a:blipFill>
      </p:bgPr>
    </p:bg>
    <p:spTree>
      <p:nvGrpSpPr>
        <p:cNvPr id="300" name="Shape 300"/>
        <p:cNvGrpSpPr/>
        <p:nvPr/>
      </p:nvGrpSpPr>
      <p:grpSpPr>
        <a:xfrm>
          <a:off x="0" y="0"/>
          <a:ext cx="0" cy="0"/>
          <a:chOff x="0" y="0"/>
          <a:chExt cx="0" cy="0"/>
        </a:xfrm>
      </p:grpSpPr>
      <p:sp>
        <p:nvSpPr>
          <p:cNvPr id="301" name="Google Shape;301;p55"/>
          <p:cNvSpPr txBox="1"/>
          <p:nvPr>
            <p:ph type="title"/>
          </p:nvPr>
        </p:nvSpPr>
        <p:spPr>
          <a:xfrm>
            <a:off x="277934" y="293875"/>
            <a:ext cx="11647366"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2" name="Google Shape;302;p55"/>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Three Content">
  <p:cSld name="2_Title and Three Content">
    <p:bg>
      <p:bgPr>
        <a:blipFill>
          <a:blip r:embed="rId2">
            <a:alphaModFix/>
          </a:blip>
          <a:stretch>
            <a:fillRect/>
          </a:stretch>
        </a:blipFill>
      </p:bgPr>
    </p:bg>
    <p:spTree>
      <p:nvGrpSpPr>
        <p:cNvPr id="303" name="Shape 303"/>
        <p:cNvGrpSpPr/>
        <p:nvPr/>
      </p:nvGrpSpPr>
      <p:grpSpPr>
        <a:xfrm>
          <a:off x="0" y="0"/>
          <a:ext cx="0" cy="0"/>
          <a:chOff x="0" y="0"/>
          <a:chExt cx="0" cy="0"/>
        </a:xfrm>
      </p:grpSpPr>
      <p:sp>
        <p:nvSpPr>
          <p:cNvPr id="304" name="Google Shape;304;p56"/>
          <p:cNvSpPr txBox="1"/>
          <p:nvPr>
            <p:ph type="title"/>
          </p:nvPr>
        </p:nvSpPr>
        <p:spPr>
          <a:xfrm>
            <a:off x="277934" y="293875"/>
            <a:ext cx="11647366"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5" name="Google Shape;305;p56"/>
          <p:cNvSpPr/>
          <p:nvPr>
            <p:ph idx="1" type="body"/>
          </p:nvPr>
        </p:nvSpPr>
        <p:spPr>
          <a:xfrm>
            <a:off x="8382000" y="2005584"/>
            <a:ext cx="3200400" cy="3140075"/>
          </a:xfrm>
          <a:prstGeom prst="roundRect">
            <a:avLst>
              <a:gd fmla="val 942" name="adj"/>
            </a:avLst>
          </a:prstGeom>
          <a:solidFill>
            <a:schemeClr val="dk2"/>
          </a:solidFill>
          <a:ln cap="flat" cmpd="sng" w="9525">
            <a:solidFill>
              <a:schemeClr val="accent2"/>
            </a:solidFill>
            <a:prstDash val="solid"/>
            <a:round/>
            <a:headEnd len="sm" w="sm" type="none"/>
            <a:tailEnd len="sm" w="sm" type="none"/>
          </a:ln>
          <a:effectLst>
            <a:outerShdw blurRad="38100" rotWithShape="0" algn="tl" dir="5400000" dist="12700">
              <a:srgbClr val="000000">
                <a:alpha val="34901"/>
              </a:srgbClr>
            </a:outerShdw>
          </a:effectLst>
        </p:spPr>
        <p:txBody>
          <a:bodyPr anchorCtr="0" anchor="t" bIns="365750" lIns="365750" spcFirstLastPara="1" rIns="365750" wrap="square" tIns="822950">
            <a:normAutofit/>
          </a:bodyPr>
          <a:lstStyle>
            <a:lvl1pPr indent="-228600" lvl="0" marL="457200" marR="0" algn="ctr">
              <a:lnSpc>
                <a:spcPct val="10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306" name="Google Shape;306;p56"/>
          <p:cNvSpPr/>
          <p:nvPr>
            <p:ph idx="2" type="body"/>
          </p:nvPr>
        </p:nvSpPr>
        <p:spPr>
          <a:xfrm>
            <a:off x="4495800" y="2011680"/>
            <a:ext cx="3200400" cy="3136392"/>
          </a:xfrm>
          <a:prstGeom prst="roundRect">
            <a:avLst>
              <a:gd fmla="val 942" name="adj"/>
            </a:avLst>
          </a:prstGeom>
          <a:solidFill>
            <a:schemeClr val="dk2"/>
          </a:solidFill>
          <a:ln cap="flat" cmpd="sng" w="9525">
            <a:solidFill>
              <a:schemeClr val="accent2"/>
            </a:solidFill>
            <a:prstDash val="solid"/>
            <a:round/>
            <a:headEnd len="sm" w="sm" type="none"/>
            <a:tailEnd len="sm" w="sm" type="none"/>
          </a:ln>
          <a:effectLst>
            <a:outerShdw blurRad="38100" rotWithShape="0" algn="tl" dir="5400000" dist="12700">
              <a:srgbClr val="000000">
                <a:alpha val="34901"/>
              </a:srgbClr>
            </a:outerShdw>
          </a:effectLst>
        </p:spPr>
        <p:txBody>
          <a:bodyPr anchorCtr="0" anchor="t" bIns="365750" lIns="365750" spcFirstLastPara="1" rIns="365750" wrap="square" tIns="822950">
            <a:normAutofit/>
          </a:bodyPr>
          <a:lstStyle>
            <a:lvl1pPr indent="-228600" lvl="0" marL="457200" marR="0" algn="ctr">
              <a:lnSpc>
                <a:spcPct val="10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307" name="Google Shape;307;p56"/>
          <p:cNvSpPr/>
          <p:nvPr>
            <p:ph idx="3" type="body"/>
          </p:nvPr>
        </p:nvSpPr>
        <p:spPr>
          <a:xfrm>
            <a:off x="609600" y="1981200"/>
            <a:ext cx="3200400" cy="3140075"/>
          </a:xfrm>
          <a:prstGeom prst="roundRect">
            <a:avLst>
              <a:gd fmla="val 942" name="adj"/>
            </a:avLst>
          </a:prstGeom>
          <a:solidFill>
            <a:schemeClr val="dk2"/>
          </a:solidFill>
          <a:ln cap="flat" cmpd="sng" w="9525">
            <a:solidFill>
              <a:schemeClr val="accent2"/>
            </a:solidFill>
            <a:prstDash val="solid"/>
            <a:round/>
            <a:headEnd len="sm" w="sm" type="none"/>
            <a:tailEnd len="sm" w="sm" type="none"/>
          </a:ln>
          <a:effectLst>
            <a:outerShdw blurRad="38100" rotWithShape="0" algn="tl" dir="5400000" dist="12700">
              <a:srgbClr val="000000">
                <a:alpha val="34901"/>
              </a:srgbClr>
            </a:outerShdw>
          </a:effectLst>
        </p:spPr>
        <p:txBody>
          <a:bodyPr anchorCtr="0" anchor="t" bIns="365750" lIns="365750" spcFirstLastPara="1" rIns="365750" wrap="square" tIns="822950">
            <a:normAutofit/>
          </a:bodyPr>
          <a:lstStyle>
            <a:lvl1pPr indent="-228600" lvl="0" marL="457200" marR="0" algn="ctr">
              <a:lnSpc>
                <a:spcPct val="100000"/>
              </a:lnSpc>
              <a:spcBef>
                <a:spcPts val="0"/>
              </a:spcBef>
              <a:spcAft>
                <a:spcPts val="0"/>
              </a:spcAft>
              <a:buClr>
                <a:schemeClr val="lt1"/>
              </a:buClr>
              <a:buSzPts val="1800"/>
              <a:buFont typeface="Arial"/>
              <a:buNone/>
              <a:defRPr sz="1800">
                <a:solidFill>
                  <a:schemeClr val="lt1"/>
                </a:solidFil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308" name="Google Shape;308;p56"/>
          <p:cNvSpPr txBox="1"/>
          <p:nvPr>
            <p:ph idx="4" type="body"/>
          </p:nvPr>
        </p:nvSpPr>
        <p:spPr>
          <a:xfrm>
            <a:off x="838200" y="2362200"/>
            <a:ext cx="2743200" cy="36422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1" i="0" sz="20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309" name="Google Shape;309;p56"/>
          <p:cNvSpPr txBox="1"/>
          <p:nvPr>
            <p:ph idx="5" type="body"/>
          </p:nvPr>
        </p:nvSpPr>
        <p:spPr>
          <a:xfrm>
            <a:off x="8610600" y="2362200"/>
            <a:ext cx="2743200" cy="36422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1" i="0" sz="20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310" name="Google Shape;310;p56"/>
          <p:cNvSpPr txBox="1"/>
          <p:nvPr>
            <p:ph idx="6" type="body"/>
          </p:nvPr>
        </p:nvSpPr>
        <p:spPr>
          <a:xfrm>
            <a:off x="4724400" y="2362200"/>
            <a:ext cx="2743200" cy="36422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1" i="0" sz="20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311" name="Google Shape;311;p56"/>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3 Images">
  <p:cSld name="2_Title and 3 Images">
    <p:bg>
      <p:bgPr>
        <a:blipFill>
          <a:blip r:embed="rId2">
            <a:alphaModFix/>
          </a:blip>
          <a:stretch>
            <a:fillRect/>
          </a:stretch>
        </a:blipFill>
      </p:bgPr>
    </p:bg>
    <p:spTree>
      <p:nvGrpSpPr>
        <p:cNvPr id="312" name="Shape 312"/>
        <p:cNvGrpSpPr/>
        <p:nvPr/>
      </p:nvGrpSpPr>
      <p:grpSpPr>
        <a:xfrm>
          <a:off x="0" y="0"/>
          <a:ext cx="0" cy="0"/>
          <a:chOff x="0" y="0"/>
          <a:chExt cx="0" cy="0"/>
        </a:xfrm>
      </p:grpSpPr>
      <p:sp>
        <p:nvSpPr>
          <p:cNvPr id="313" name="Google Shape;313;p57"/>
          <p:cNvSpPr txBox="1"/>
          <p:nvPr>
            <p:ph type="title"/>
          </p:nvPr>
        </p:nvSpPr>
        <p:spPr>
          <a:xfrm>
            <a:off x="277934" y="293875"/>
            <a:ext cx="11647366"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4" name="Google Shape;314;p57"/>
          <p:cNvSpPr/>
          <p:nvPr>
            <p:ph idx="2" type="pic"/>
          </p:nvPr>
        </p:nvSpPr>
        <p:spPr>
          <a:xfrm>
            <a:off x="4928245" y="1953118"/>
            <a:ext cx="2335511" cy="2071068"/>
          </a:xfrm>
          <a:prstGeom prst="rect">
            <a:avLst/>
          </a:prstGeom>
          <a:noFill/>
          <a:ln>
            <a:noFill/>
          </a:ln>
        </p:spPr>
      </p:sp>
      <p:sp>
        <p:nvSpPr>
          <p:cNvPr id="315" name="Google Shape;315;p57"/>
          <p:cNvSpPr/>
          <p:nvPr>
            <p:ph idx="1" type="body"/>
          </p:nvPr>
        </p:nvSpPr>
        <p:spPr>
          <a:xfrm>
            <a:off x="4922310" y="4024190"/>
            <a:ext cx="2347380" cy="1365954"/>
          </a:xfrm>
          <a:prstGeom prst="roundRect">
            <a:avLst>
              <a:gd fmla="val 942" name="adj"/>
            </a:avLst>
          </a:prstGeom>
          <a:solidFill>
            <a:srgbClr val="022A3A"/>
          </a:solidFill>
          <a:ln>
            <a:noFill/>
          </a:ln>
          <a:effectLst>
            <a:outerShdw blurRad="38100" rotWithShape="0" algn="tl" dir="5400000" dist="12700">
              <a:srgbClr val="000000">
                <a:alpha val="34901"/>
              </a:srgbClr>
            </a:outerShdw>
          </a:effectLst>
        </p:spPr>
        <p:txBody>
          <a:bodyPr anchorCtr="0" anchor="t" bIns="365750" lIns="91425" spcFirstLastPara="1" rIns="91425" wrap="square" tIns="914400">
            <a:normAutofit/>
          </a:bodyPr>
          <a:lstStyle>
            <a:lvl1pPr indent="-228600" lvl="0" marL="457200" marR="0" algn="ctr">
              <a:lnSpc>
                <a:spcPct val="10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316" name="Google Shape;316;p57"/>
          <p:cNvSpPr txBox="1"/>
          <p:nvPr>
            <p:ph idx="3" type="body"/>
          </p:nvPr>
        </p:nvSpPr>
        <p:spPr>
          <a:xfrm>
            <a:off x="5088879" y="4244697"/>
            <a:ext cx="2014242" cy="531836"/>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Arial"/>
                <a:ea typeface="Arial"/>
                <a:cs typeface="Arial"/>
                <a:sym typeface="Arial"/>
              </a:defRPr>
            </a:lvl1pPr>
            <a:lvl2pPr indent="-228600" lvl="1" marL="914400" algn="l">
              <a:lnSpc>
                <a:spcPct val="90000"/>
              </a:lnSpc>
              <a:spcBef>
                <a:spcPts val="500"/>
              </a:spcBef>
              <a:spcAft>
                <a:spcPts val="0"/>
              </a:spcAft>
              <a:buClr>
                <a:srgbClr val="595959"/>
              </a:buClr>
              <a:buSzPts val="2400"/>
              <a:buNone/>
              <a:defRPr b="1" i="0">
                <a:solidFill>
                  <a:srgbClr val="595959"/>
                </a:solidFill>
                <a:latin typeface="Open Sans Light"/>
                <a:ea typeface="Open Sans Light"/>
                <a:cs typeface="Open Sans Light"/>
                <a:sym typeface="Open Sans Light"/>
              </a:defRPr>
            </a:lvl2pPr>
            <a:lvl3pPr indent="-228600" lvl="2" marL="1371600" algn="l">
              <a:lnSpc>
                <a:spcPct val="90000"/>
              </a:lnSpc>
              <a:spcBef>
                <a:spcPts val="500"/>
              </a:spcBef>
              <a:spcAft>
                <a:spcPts val="0"/>
              </a:spcAft>
              <a:buClr>
                <a:srgbClr val="595959"/>
              </a:buClr>
              <a:buSzPts val="2000"/>
              <a:buNone/>
              <a:defRPr b="1" i="0">
                <a:solidFill>
                  <a:srgbClr val="595959"/>
                </a:solidFill>
                <a:latin typeface="Open Sans Light"/>
                <a:ea typeface="Open Sans Light"/>
                <a:cs typeface="Open Sans Light"/>
                <a:sym typeface="Open Sans Light"/>
              </a:defRPr>
            </a:lvl3pPr>
            <a:lvl4pPr indent="-228600" lvl="3" marL="18288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4pPr>
            <a:lvl5pPr indent="-228600" lvl="4" marL="22860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317" name="Google Shape;317;p57"/>
          <p:cNvSpPr/>
          <p:nvPr>
            <p:ph idx="4" type="pic"/>
          </p:nvPr>
        </p:nvSpPr>
        <p:spPr>
          <a:xfrm>
            <a:off x="1490460" y="1953118"/>
            <a:ext cx="2335511" cy="2071068"/>
          </a:xfrm>
          <a:prstGeom prst="rect">
            <a:avLst/>
          </a:prstGeom>
          <a:noFill/>
          <a:ln>
            <a:noFill/>
          </a:ln>
        </p:spPr>
      </p:sp>
      <p:sp>
        <p:nvSpPr>
          <p:cNvPr id="318" name="Google Shape;318;p57"/>
          <p:cNvSpPr/>
          <p:nvPr>
            <p:ph idx="5" type="body"/>
          </p:nvPr>
        </p:nvSpPr>
        <p:spPr>
          <a:xfrm>
            <a:off x="1484525" y="4024190"/>
            <a:ext cx="2347380" cy="1365954"/>
          </a:xfrm>
          <a:prstGeom prst="roundRect">
            <a:avLst>
              <a:gd fmla="val 942" name="adj"/>
            </a:avLst>
          </a:prstGeom>
          <a:solidFill>
            <a:srgbClr val="022A3A"/>
          </a:solidFill>
          <a:ln>
            <a:noFill/>
          </a:ln>
          <a:effectLst>
            <a:outerShdw blurRad="38100" rotWithShape="0" algn="tl" dir="5400000" dist="12700">
              <a:srgbClr val="000000">
                <a:alpha val="34901"/>
              </a:srgbClr>
            </a:outerShdw>
          </a:effectLst>
        </p:spPr>
        <p:txBody>
          <a:bodyPr anchorCtr="0" anchor="t" bIns="365750" lIns="91425" spcFirstLastPara="1" rIns="91425" wrap="square" tIns="914400">
            <a:normAutofit/>
          </a:bodyPr>
          <a:lstStyle>
            <a:lvl1pPr indent="-228600" lvl="0" marL="457200" marR="0" algn="ctr">
              <a:lnSpc>
                <a:spcPct val="100000"/>
              </a:lnSpc>
              <a:spcBef>
                <a:spcPts val="0"/>
              </a:spcBef>
              <a:spcAft>
                <a:spcPts val="0"/>
              </a:spcAft>
              <a:buClr>
                <a:srgbClr val="F5F5F5"/>
              </a:buClr>
              <a:buSzPts val="1800"/>
              <a:buFont typeface="Arial"/>
              <a:buNone/>
              <a:defRPr sz="1800">
                <a:solidFill>
                  <a:srgbClr val="F5F5F5"/>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319" name="Google Shape;319;p57"/>
          <p:cNvSpPr txBox="1"/>
          <p:nvPr>
            <p:ph idx="6" type="body"/>
          </p:nvPr>
        </p:nvSpPr>
        <p:spPr>
          <a:xfrm>
            <a:off x="1651094" y="4244697"/>
            <a:ext cx="2014242" cy="531836"/>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Arial"/>
                <a:ea typeface="Arial"/>
                <a:cs typeface="Arial"/>
                <a:sym typeface="Arial"/>
              </a:defRPr>
            </a:lvl1pPr>
            <a:lvl2pPr indent="-228600" lvl="1" marL="914400" algn="l">
              <a:lnSpc>
                <a:spcPct val="90000"/>
              </a:lnSpc>
              <a:spcBef>
                <a:spcPts val="500"/>
              </a:spcBef>
              <a:spcAft>
                <a:spcPts val="0"/>
              </a:spcAft>
              <a:buClr>
                <a:srgbClr val="595959"/>
              </a:buClr>
              <a:buSzPts val="2400"/>
              <a:buNone/>
              <a:defRPr b="1" i="0">
                <a:solidFill>
                  <a:srgbClr val="595959"/>
                </a:solidFill>
                <a:latin typeface="Open Sans Light"/>
                <a:ea typeface="Open Sans Light"/>
                <a:cs typeface="Open Sans Light"/>
                <a:sym typeface="Open Sans Light"/>
              </a:defRPr>
            </a:lvl2pPr>
            <a:lvl3pPr indent="-228600" lvl="2" marL="1371600" algn="l">
              <a:lnSpc>
                <a:spcPct val="90000"/>
              </a:lnSpc>
              <a:spcBef>
                <a:spcPts val="500"/>
              </a:spcBef>
              <a:spcAft>
                <a:spcPts val="0"/>
              </a:spcAft>
              <a:buClr>
                <a:srgbClr val="595959"/>
              </a:buClr>
              <a:buSzPts val="2000"/>
              <a:buNone/>
              <a:defRPr b="1" i="0">
                <a:solidFill>
                  <a:srgbClr val="595959"/>
                </a:solidFill>
                <a:latin typeface="Open Sans Light"/>
                <a:ea typeface="Open Sans Light"/>
                <a:cs typeface="Open Sans Light"/>
                <a:sym typeface="Open Sans Light"/>
              </a:defRPr>
            </a:lvl3pPr>
            <a:lvl4pPr indent="-228600" lvl="3" marL="18288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4pPr>
            <a:lvl5pPr indent="-228600" lvl="4" marL="22860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320" name="Google Shape;320;p57"/>
          <p:cNvSpPr/>
          <p:nvPr>
            <p:ph idx="7" type="pic"/>
          </p:nvPr>
        </p:nvSpPr>
        <p:spPr>
          <a:xfrm>
            <a:off x="8360095" y="1953118"/>
            <a:ext cx="2335511" cy="2071068"/>
          </a:xfrm>
          <a:prstGeom prst="rect">
            <a:avLst/>
          </a:prstGeom>
          <a:noFill/>
          <a:ln>
            <a:noFill/>
          </a:ln>
        </p:spPr>
      </p:sp>
      <p:sp>
        <p:nvSpPr>
          <p:cNvPr id="321" name="Google Shape;321;p57"/>
          <p:cNvSpPr/>
          <p:nvPr>
            <p:ph idx="8" type="body"/>
          </p:nvPr>
        </p:nvSpPr>
        <p:spPr>
          <a:xfrm>
            <a:off x="8354160" y="4024190"/>
            <a:ext cx="2347380" cy="1365954"/>
          </a:xfrm>
          <a:prstGeom prst="roundRect">
            <a:avLst>
              <a:gd fmla="val 942" name="adj"/>
            </a:avLst>
          </a:prstGeom>
          <a:solidFill>
            <a:srgbClr val="022A3A"/>
          </a:solidFill>
          <a:ln>
            <a:noFill/>
          </a:ln>
          <a:effectLst>
            <a:outerShdw blurRad="38100" rotWithShape="0" algn="tl" dir="5400000" dist="12700">
              <a:srgbClr val="000000">
                <a:alpha val="34901"/>
              </a:srgbClr>
            </a:outerShdw>
          </a:effectLst>
        </p:spPr>
        <p:txBody>
          <a:bodyPr anchorCtr="0" anchor="t" bIns="365750" lIns="91425" spcFirstLastPara="1" rIns="91425" wrap="square" tIns="914400">
            <a:normAutofit/>
          </a:bodyPr>
          <a:lstStyle>
            <a:lvl1pPr indent="-228600" lvl="0" marL="457200" marR="0" algn="ctr">
              <a:lnSpc>
                <a:spcPct val="10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322" name="Google Shape;322;p57"/>
          <p:cNvSpPr txBox="1"/>
          <p:nvPr>
            <p:ph idx="9" type="body"/>
          </p:nvPr>
        </p:nvSpPr>
        <p:spPr>
          <a:xfrm>
            <a:off x="8520729" y="4244697"/>
            <a:ext cx="2014242" cy="531836"/>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Arial"/>
                <a:ea typeface="Arial"/>
                <a:cs typeface="Arial"/>
                <a:sym typeface="Arial"/>
              </a:defRPr>
            </a:lvl1pPr>
            <a:lvl2pPr indent="-228600" lvl="1" marL="914400" algn="l">
              <a:lnSpc>
                <a:spcPct val="90000"/>
              </a:lnSpc>
              <a:spcBef>
                <a:spcPts val="500"/>
              </a:spcBef>
              <a:spcAft>
                <a:spcPts val="0"/>
              </a:spcAft>
              <a:buClr>
                <a:srgbClr val="595959"/>
              </a:buClr>
              <a:buSzPts val="2400"/>
              <a:buNone/>
              <a:defRPr b="1" i="0">
                <a:solidFill>
                  <a:srgbClr val="595959"/>
                </a:solidFill>
                <a:latin typeface="Open Sans Light"/>
                <a:ea typeface="Open Sans Light"/>
                <a:cs typeface="Open Sans Light"/>
                <a:sym typeface="Open Sans Light"/>
              </a:defRPr>
            </a:lvl2pPr>
            <a:lvl3pPr indent="-228600" lvl="2" marL="1371600" algn="l">
              <a:lnSpc>
                <a:spcPct val="90000"/>
              </a:lnSpc>
              <a:spcBef>
                <a:spcPts val="500"/>
              </a:spcBef>
              <a:spcAft>
                <a:spcPts val="0"/>
              </a:spcAft>
              <a:buClr>
                <a:srgbClr val="595959"/>
              </a:buClr>
              <a:buSzPts val="2000"/>
              <a:buNone/>
              <a:defRPr b="1" i="0">
                <a:solidFill>
                  <a:srgbClr val="595959"/>
                </a:solidFill>
                <a:latin typeface="Open Sans Light"/>
                <a:ea typeface="Open Sans Light"/>
                <a:cs typeface="Open Sans Light"/>
                <a:sym typeface="Open Sans Light"/>
              </a:defRPr>
            </a:lvl3pPr>
            <a:lvl4pPr indent="-228600" lvl="3" marL="18288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4pPr>
            <a:lvl5pPr indent="-228600" lvl="4" marL="22860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323" name="Google Shape;323;p57"/>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nd Text" showMasterSp="0">
  <p:cSld name="Image and Text">
    <p:bg>
      <p:bgPr>
        <a:blipFill>
          <a:blip r:embed="rId2">
            <a:alphaModFix/>
          </a:blip>
          <a:stretch>
            <a:fillRect/>
          </a:stretch>
        </a:blipFill>
      </p:bgPr>
    </p:bg>
    <p:spTree>
      <p:nvGrpSpPr>
        <p:cNvPr id="324" name="Shape 324"/>
        <p:cNvGrpSpPr/>
        <p:nvPr/>
      </p:nvGrpSpPr>
      <p:grpSpPr>
        <a:xfrm>
          <a:off x="0" y="0"/>
          <a:ext cx="0" cy="0"/>
          <a:chOff x="0" y="0"/>
          <a:chExt cx="0" cy="0"/>
        </a:xfrm>
      </p:grpSpPr>
      <p:sp>
        <p:nvSpPr>
          <p:cNvPr id="325" name="Google Shape;325;p58"/>
          <p:cNvSpPr/>
          <p:nvPr/>
        </p:nvSpPr>
        <p:spPr>
          <a:xfrm>
            <a:off x="3815398" y="1066800"/>
            <a:ext cx="6509702" cy="4273994"/>
          </a:xfrm>
          <a:prstGeom prst="roundRect">
            <a:avLst>
              <a:gd fmla="val 0" name="adj"/>
            </a:avLst>
          </a:prstGeom>
          <a:solidFill>
            <a:schemeClr val="lt1">
              <a:alpha val="9803"/>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6" name="Google Shape;326;p58"/>
          <p:cNvSpPr/>
          <p:nvPr/>
        </p:nvSpPr>
        <p:spPr>
          <a:xfrm>
            <a:off x="1866900" y="1600200"/>
            <a:ext cx="3111498" cy="3159346"/>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7" name="Google Shape;327;p58"/>
          <p:cNvSpPr/>
          <p:nvPr>
            <p:ph idx="2" type="pic"/>
          </p:nvPr>
        </p:nvSpPr>
        <p:spPr>
          <a:xfrm>
            <a:off x="1866900" y="1600200"/>
            <a:ext cx="3111500" cy="3159346"/>
          </a:xfrm>
          <a:prstGeom prst="rect">
            <a:avLst/>
          </a:prstGeom>
          <a:noFill/>
          <a:ln>
            <a:noFill/>
          </a:ln>
        </p:spPr>
      </p:sp>
      <p:sp>
        <p:nvSpPr>
          <p:cNvPr id="328" name="Google Shape;328;p58"/>
          <p:cNvSpPr txBox="1"/>
          <p:nvPr>
            <p:ph idx="1" type="body"/>
          </p:nvPr>
        </p:nvSpPr>
        <p:spPr>
          <a:xfrm>
            <a:off x="4978400" y="2839928"/>
            <a:ext cx="5346700" cy="457200"/>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200"/>
              <a:buNone/>
              <a:defRPr b="1" i="0" sz="3200">
                <a:solidFill>
                  <a:schemeClr val="lt1"/>
                </a:solidFill>
                <a:latin typeface="Arial"/>
                <a:ea typeface="Arial"/>
                <a:cs typeface="Arial"/>
                <a:sym typeface="Arial"/>
              </a:defRPr>
            </a:lvl1pPr>
            <a:lvl2pPr indent="-228600" lvl="1" marL="914400" algn="ctr">
              <a:lnSpc>
                <a:spcPct val="90000"/>
              </a:lnSpc>
              <a:spcBef>
                <a:spcPts val="500"/>
              </a:spcBef>
              <a:spcAft>
                <a:spcPts val="0"/>
              </a:spcAft>
              <a:buClr>
                <a:srgbClr val="FEFEFE"/>
              </a:buClr>
              <a:buSzPts val="2400"/>
              <a:buNone/>
              <a:defRPr b="0" i="0">
                <a:solidFill>
                  <a:srgbClr val="FEFEFE"/>
                </a:solidFill>
                <a:latin typeface="Open Sans"/>
                <a:ea typeface="Open Sans"/>
                <a:cs typeface="Open Sans"/>
                <a:sym typeface="Open Sans"/>
              </a:defRPr>
            </a:lvl2pPr>
            <a:lvl3pPr indent="-228600" lvl="2" marL="1371600" algn="l">
              <a:lnSpc>
                <a:spcPct val="90000"/>
              </a:lnSpc>
              <a:spcBef>
                <a:spcPts val="500"/>
              </a:spcBef>
              <a:spcAft>
                <a:spcPts val="0"/>
              </a:spcAft>
              <a:buClr>
                <a:srgbClr val="FEFEFE"/>
              </a:buClr>
              <a:buSzPts val="2000"/>
              <a:buNone/>
              <a:defRPr b="1" i="0">
                <a:solidFill>
                  <a:srgbClr val="FEFEFE"/>
                </a:solidFill>
                <a:latin typeface="Open Sans Light"/>
                <a:ea typeface="Open Sans Light"/>
                <a:cs typeface="Open Sans Light"/>
                <a:sym typeface="Open Sans Light"/>
              </a:defRPr>
            </a:lvl3pPr>
            <a:lvl4pPr indent="-228600" lvl="3" marL="1828800" algn="l">
              <a:lnSpc>
                <a:spcPct val="90000"/>
              </a:lnSpc>
              <a:spcBef>
                <a:spcPts val="500"/>
              </a:spcBef>
              <a:spcAft>
                <a:spcPts val="0"/>
              </a:spcAft>
              <a:buClr>
                <a:srgbClr val="FEFEFE"/>
              </a:buClr>
              <a:buSzPts val="1800"/>
              <a:buNone/>
              <a:defRPr b="1" i="0">
                <a:solidFill>
                  <a:srgbClr val="FEFEFE"/>
                </a:solidFill>
                <a:latin typeface="Open Sans Light"/>
                <a:ea typeface="Open Sans Light"/>
                <a:cs typeface="Open Sans Light"/>
                <a:sym typeface="Open Sans Light"/>
              </a:defRPr>
            </a:lvl4pPr>
            <a:lvl5pPr indent="-228600" lvl="4" marL="2286000" algn="l">
              <a:lnSpc>
                <a:spcPct val="90000"/>
              </a:lnSpc>
              <a:spcBef>
                <a:spcPts val="500"/>
              </a:spcBef>
              <a:spcAft>
                <a:spcPts val="0"/>
              </a:spcAft>
              <a:buClr>
                <a:srgbClr val="FEFEFE"/>
              </a:buClr>
              <a:buSzPts val="1800"/>
              <a:buNone/>
              <a:defRPr b="1" i="0">
                <a:solidFill>
                  <a:srgbClr val="FEFEFE"/>
                </a:solidFill>
                <a:latin typeface="Open Sans Light"/>
                <a:ea typeface="Open Sans Light"/>
                <a:cs typeface="Open Sans Light"/>
                <a:sym typeface="Open Sans Light"/>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329" name="Google Shape;329;p58"/>
          <p:cNvSpPr txBox="1"/>
          <p:nvPr>
            <p:ph idx="3" type="body"/>
          </p:nvPr>
        </p:nvSpPr>
        <p:spPr>
          <a:xfrm>
            <a:off x="4978400" y="3352800"/>
            <a:ext cx="5346700" cy="381000"/>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Arial"/>
                <a:ea typeface="Arial"/>
                <a:cs typeface="Arial"/>
                <a:sym typeface="Arial"/>
              </a:defRPr>
            </a:lvl1pPr>
            <a:lvl2pPr indent="-228600" lvl="1" marL="914400" algn="ctr">
              <a:lnSpc>
                <a:spcPct val="90000"/>
              </a:lnSpc>
              <a:spcBef>
                <a:spcPts val="500"/>
              </a:spcBef>
              <a:spcAft>
                <a:spcPts val="0"/>
              </a:spcAft>
              <a:buClr>
                <a:srgbClr val="FEFEFE"/>
              </a:buClr>
              <a:buSzPts val="2400"/>
              <a:buNone/>
              <a:defRPr b="0" i="0">
                <a:solidFill>
                  <a:srgbClr val="FEFEFE"/>
                </a:solidFill>
                <a:latin typeface="Open Sans"/>
                <a:ea typeface="Open Sans"/>
                <a:cs typeface="Open Sans"/>
                <a:sym typeface="Open Sans"/>
              </a:defRPr>
            </a:lvl2pPr>
            <a:lvl3pPr indent="-228600" lvl="2" marL="1371600" algn="l">
              <a:lnSpc>
                <a:spcPct val="90000"/>
              </a:lnSpc>
              <a:spcBef>
                <a:spcPts val="500"/>
              </a:spcBef>
              <a:spcAft>
                <a:spcPts val="0"/>
              </a:spcAft>
              <a:buClr>
                <a:srgbClr val="FEFEFE"/>
              </a:buClr>
              <a:buSzPts val="2000"/>
              <a:buNone/>
              <a:defRPr b="1" i="0">
                <a:solidFill>
                  <a:srgbClr val="FEFEFE"/>
                </a:solidFill>
                <a:latin typeface="Open Sans Light"/>
                <a:ea typeface="Open Sans Light"/>
                <a:cs typeface="Open Sans Light"/>
                <a:sym typeface="Open Sans Light"/>
              </a:defRPr>
            </a:lvl3pPr>
            <a:lvl4pPr indent="-228600" lvl="3" marL="1828800" algn="l">
              <a:lnSpc>
                <a:spcPct val="90000"/>
              </a:lnSpc>
              <a:spcBef>
                <a:spcPts val="500"/>
              </a:spcBef>
              <a:spcAft>
                <a:spcPts val="0"/>
              </a:spcAft>
              <a:buClr>
                <a:srgbClr val="FEFEFE"/>
              </a:buClr>
              <a:buSzPts val="1800"/>
              <a:buNone/>
              <a:defRPr b="1" i="0">
                <a:solidFill>
                  <a:srgbClr val="FEFEFE"/>
                </a:solidFill>
                <a:latin typeface="Open Sans Light"/>
                <a:ea typeface="Open Sans Light"/>
                <a:cs typeface="Open Sans Light"/>
                <a:sym typeface="Open Sans Light"/>
              </a:defRPr>
            </a:lvl4pPr>
            <a:lvl5pPr indent="-228600" lvl="4" marL="2286000" algn="l">
              <a:lnSpc>
                <a:spcPct val="90000"/>
              </a:lnSpc>
              <a:spcBef>
                <a:spcPts val="500"/>
              </a:spcBef>
              <a:spcAft>
                <a:spcPts val="0"/>
              </a:spcAft>
              <a:buClr>
                <a:srgbClr val="FEFEFE"/>
              </a:buClr>
              <a:buSzPts val="1800"/>
              <a:buNone/>
              <a:defRPr b="1" i="0">
                <a:solidFill>
                  <a:srgbClr val="FEFEFE"/>
                </a:solidFill>
                <a:latin typeface="Open Sans Light"/>
                <a:ea typeface="Open Sans Light"/>
                <a:cs typeface="Open Sans Light"/>
                <a:sym typeface="Open Sans Light"/>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330" name="Google Shape;330;p58"/>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bg>
      <p:bgPr>
        <a:blipFill>
          <a:blip r:embed="rId2">
            <a:alphaModFix/>
          </a:blip>
          <a:stretch>
            <a:fillRect/>
          </a:stretch>
        </a:blipFill>
      </p:bgPr>
    </p:bg>
    <p:spTree>
      <p:nvGrpSpPr>
        <p:cNvPr id="331" name="Shape 331"/>
        <p:cNvGrpSpPr/>
        <p:nvPr/>
      </p:nvGrpSpPr>
      <p:grpSpPr>
        <a:xfrm>
          <a:off x="0" y="0"/>
          <a:ext cx="0" cy="0"/>
          <a:chOff x="0" y="0"/>
          <a:chExt cx="0" cy="0"/>
        </a:xfrm>
      </p:grpSpPr>
      <p:sp>
        <p:nvSpPr>
          <p:cNvPr id="332" name="Google Shape;332;p59"/>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No Footer" showMasterSp="0">
  <p:cSld name="2_Blank No Footer">
    <p:bg>
      <p:bgPr>
        <a:blipFill>
          <a:blip r:embed="rId2">
            <a:alphaModFix/>
          </a:blip>
          <a:stretch>
            <a:fillRect/>
          </a:stretch>
        </a:blipFill>
      </p:bgPr>
    </p:bg>
    <p:spTree>
      <p:nvGrpSpPr>
        <p:cNvPr id="333" name="Shape 333"/>
        <p:cNvGrpSpPr/>
        <p:nvPr/>
      </p:nvGrpSpPr>
      <p:grpSpPr>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showMasterSp="0">
  <p:cSld name="3_Blank">
    <p:bg>
      <p:bgPr>
        <a:blipFill>
          <a:blip r:embed="rId2">
            <a:alphaModFix/>
          </a:blip>
          <a:stretch>
            <a:fillRect/>
          </a:stretch>
        </a:blipFill>
      </p:bgPr>
    </p:bg>
    <p:spTree>
      <p:nvGrpSpPr>
        <p:cNvPr id="334" name="Shape 334"/>
        <p:cNvGrpSpPr/>
        <p:nvPr/>
      </p:nvGrpSpPr>
      <p:grpSpPr>
        <a:xfrm>
          <a:off x="0" y="0"/>
          <a:ext cx="0" cy="0"/>
          <a:chOff x="0" y="0"/>
          <a:chExt cx="0" cy="0"/>
        </a:xfrm>
      </p:grpSpPr>
      <p:sp>
        <p:nvSpPr>
          <p:cNvPr id="335" name="Google Shape;335;p61"/>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ntent">
  <p:cSld name="Title and Three Content">
    <p:spTree>
      <p:nvGrpSpPr>
        <p:cNvPr id="32" name="Shape 32"/>
        <p:cNvGrpSpPr/>
        <p:nvPr/>
      </p:nvGrpSpPr>
      <p:grpSpPr>
        <a:xfrm>
          <a:off x="0" y="0"/>
          <a:ext cx="0" cy="0"/>
          <a:chOff x="0" y="0"/>
          <a:chExt cx="0" cy="0"/>
        </a:xfrm>
      </p:grpSpPr>
      <p:sp>
        <p:nvSpPr>
          <p:cNvPr id="33" name="Google Shape;33;p7"/>
          <p:cNvSpPr txBox="1"/>
          <p:nvPr>
            <p:ph type="title"/>
          </p:nvPr>
        </p:nvSpPr>
        <p:spPr>
          <a:xfrm>
            <a:off x="277934" y="293875"/>
            <a:ext cx="11647366"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7"/>
          <p:cNvSpPr/>
          <p:nvPr>
            <p:ph idx="1" type="body"/>
          </p:nvPr>
        </p:nvSpPr>
        <p:spPr>
          <a:xfrm>
            <a:off x="8382000" y="2005584"/>
            <a:ext cx="3200400" cy="3140075"/>
          </a:xfrm>
          <a:prstGeom prst="roundRect">
            <a:avLst>
              <a:gd fmla="val 942" name="adj"/>
            </a:avLst>
          </a:prstGeom>
          <a:solidFill>
            <a:srgbClr val="FFFFFF"/>
          </a:solidFill>
          <a:ln>
            <a:noFill/>
          </a:ln>
          <a:effectLst>
            <a:outerShdw blurRad="38100" rotWithShape="0" algn="tl" dir="5400000" dist="12700">
              <a:srgbClr val="000000">
                <a:alpha val="34901"/>
              </a:srgbClr>
            </a:outerShdw>
          </a:effectLst>
        </p:spPr>
        <p:txBody>
          <a:bodyPr anchorCtr="0" anchor="t" bIns="365750" lIns="365750" spcFirstLastPara="1" rIns="365750" wrap="square" tIns="822950">
            <a:normAutofit/>
          </a:bodyPr>
          <a:lstStyle>
            <a:lvl1pPr indent="-228600" lvl="0" marL="457200" marR="0" algn="ctr">
              <a:lnSpc>
                <a:spcPct val="100000"/>
              </a:lnSpc>
              <a:spcBef>
                <a:spcPts val="0"/>
              </a:spcBef>
              <a:spcAft>
                <a:spcPts val="0"/>
              </a:spcAft>
              <a:buClr>
                <a:schemeClr val="dk1"/>
              </a:buClr>
              <a:buSzPts val="1800"/>
              <a:buFont typeface="Arial"/>
              <a:buNone/>
              <a:defRPr sz="1800">
                <a:solidFill>
                  <a:schemeClr val="dk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7"/>
          <p:cNvSpPr/>
          <p:nvPr>
            <p:ph idx="2" type="body"/>
          </p:nvPr>
        </p:nvSpPr>
        <p:spPr>
          <a:xfrm>
            <a:off x="4495800" y="2011680"/>
            <a:ext cx="3200400" cy="3140075"/>
          </a:xfrm>
          <a:prstGeom prst="roundRect">
            <a:avLst>
              <a:gd fmla="val 942" name="adj"/>
            </a:avLst>
          </a:prstGeom>
          <a:solidFill>
            <a:srgbClr val="FFFFFF"/>
          </a:solidFill>
          <a:ln>
            <a:noFill/>
          </a:ln>
          <a:effectLst>
            <a:outerShdw blurRad="38100" rotWithShape="0" algn="tl" dir="5400000" dist="12700">
              <a:srgbClr val="000000">
                <a:alpha val="34901"/>
              </a:srgbClr>
            </a:outerShdw>
          </a:effectLst>
        </p:spPr>
        <p:txBody>
          <a:bodyPr anchorCtr="0" anchor="t" bIns="365750" lIns="365750" spcFirstLastPara="1" rIns="365750" wrap="square" tIns="822950">
            <a:normAutofit/>
          </a:bodyPr>
          <a:lstStyle>
            <a:lvl1pPr indent="-228600" lvl="0" marL="457200" marR="0" algn="ctr">
              <a:lnSpc>
                <a:spcPct val="100000"/>
              </a:lnSpc>
              <a:spcBef>
                <a:spcPts val="0"/>
              </a:spcBef>
              <a:spcAft>
                <a:spcPts val="0"/>
              </a:spcAft>
              <a:buClr>
                <a:schemeClr val="dk1"/>
              </a:buClr>
              <a:buSzPts val="1800"/>
              <a:buFont typeface="Arial"/>
              <a:buNone/>
              <a:defRPr sz="1800">
                <a:solidFill>
                  <a:schemeClr val="dk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7"/>
          <p:cNvSpPr/>
          <p:nvPr>
            <p:ph idx="3" type="body"/>
          </p:nvPr>
        </p:nvSpPr>
        <p:spPr>
          <a:xfrm>
            <a:off x="609600" y="1981200"/>
            <a:ext cx="3200400" cy="3140075"/>
          </a:xfrm>
          <a:prstGeom prst="roundRect">
            <a:avLst>
              <a:gd fmla="val 942" name="adj"/>
            </a:avLst>
          </a:prstGeom>
          <a:solidFill>
            <a:srgbClr val="FFFFFF"/>
          </a:solidFill>
          <a:ln>
            <a:noFill/>
          </a:ln>
          <a:effectLst>
            <a:outerShdw blurRad="38100" rotWithShape="0" algn="tl" dir="5400000" dist="12700">
              <a:srgbClr val="000000">
                <a:alpha val="34901"/>
              </a:srgbClr>
            </a:outerShdw>
          </a:effectLst>
        </p:spPr>
        <p:txBody>
          <a:bodyPr anchorCtr="0" anchor="t" bIns="365750" lIns="365750" spcFirstLastPara="1" rIns="365750" wrap="square" tIns="822950">
            <a:normAutofit/>
          </a:bodyPr>
          <a:lstStyle>
            <a:lvl1pPr indent="-228600" lvl="0" marL="457200" marR="0" algn="ctr">
              <a:lnSpc>
                <a:spcPct val="100000"/>
              </a:lnSpc>
              <a:spcBef>
                <a:spcPts val="0"/>
              </a:spcBef>
              <a:spcAft>
                <a:spcPts val="0"/>
              </a:spcAft>
              <a:buClr>
                <a:schemeClr val="dk1"/>
              </a:buClr>
              <a:buSzPts val="1800"/>
              <a:buFont typeface="Arial"/>
              <a:buNone/>
              <a:defRPr sz="1800">
                <a:solidFill>
                  <a:schemeClr val="dk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7"/>
          <p:cNvSpPr txBox="1"/>
          <p:nvPr>
            <p:ph idx="4" type="body"/>
          </p:nvPr>
        </p:nvSpPr>
        <p:spPr>
          <a:xfrm>
            <a:off x="838200" y="2362200"/>
            <a:ext cx="2743200" cy="304800"/>
          </a:xfrm>
          <a:prstGeom prst="rect">
            <a:avLst/>
          </a:prstGeom>
          <a:noFill/>
          <a:ln>
            <a:noFill/>
          </a:ln>
        </p:spPr>
        <p:txBody>
          <a:bodyPr anchorCtr="0" anchor="b" bIns="0" lIns="91425" spcFirstLastPara="1" rIns="91425" wrap="square" tIns="0">
            <a:normAutofit/>
          </a:bodyPr>
          <a:lstStyle>
            <a:lvl1pPr indent="-228600" lvl="0" marL="457200" algn="ctr">
              <a:lnSpc>
                <a:spcPct val="90000"/>
              </a:lnSpc>
              <a:spcBef>
                <a:spcPts val="1000"/>
              </a:spcBef>
              <a:spcAft>
                <a:spcPts val="0"/>
              </a:spcAft>
              <a:buClr>
                <a:schemeClr val="dk1"/>
              </a:buClr>
              <a:buSzPts val="2000"/>
              <a:buNone/>
              <a:defRPr b="1" i="0" sz="2000">
                <a:solidFill>
                  <a:schemeClr val="dk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7"/>
          <p:cNvSpPr txBox="1"/>
          <p:nvPr>
            <p:ph idx="5" type="body"/>
          </p:nvPr>
        </p:nvSpPr>
        <p:spPr>
          <a:xfrm>
            <a:off x="8610600" y="2362200"/>
            <a:ext cx="2743200" cy="304800"/>
          </a:xfrm>
          <a:prstGeom prst="rect">
            <a:avLst/>
          </a:prstGeom>
          <a:noFill/>
          <a:ln>
            <a:noFill/>
          </a:ln>
        </p:spPr>
        <p:txBody>
          <a:bodyPr anchorCtr="0" anchor="b" bIns="0" lIns="91425" spcFirstLastPara="1" rIns="91425" wrap="square" tIns="0">
            <a:normAutofit/>
          </a:bodyPr>
          <a:lstStyle>
            <a:lvl1pPr indent="-228600" lvl="0" marL="457200" algn="ctr">
              <a:lnSpc>
                <a:spcPct val="90000"/>
              </a:lnSpc>
              <a:spcBef>
                <a:spcPts val="1000"/>
              </a:spcBef>
              <a:spcAft>
                <a:spcPts val="0"/>
              </a:spcAft>
              <a:buClr>
                <a:schemeClr val="dk1"/>
              </a:buClr>
              <a:buSzPts val="2000"/>
              <a:buNone/>
              <a:defRPr b="1" i="0" sz="2000">
                <a:solidFill>
                  <a:schemeClr val="dk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7"/>
          <p:cNvSpPr txBox="1"/>
          <p:nvPr>
            <p:ph idx="6" type="body"/>
          </p:nvPr>
        </p:nvSpPr>
        <p:spPr>
          <a:xfrm>
            <a:off x="4724400" y="2362200"/>
            <a:ext cx="2743200" cy="304800"/>
          </a:xfrm>
          <a:prstGeom prst="rect">
            <a:avLst/>
          </a:prstGeom>
          <a:noFill/>
          <a:ln>
            <a:noFill/>
          </a:ln>
        </p:spPr>
        <p:txBody>
          <a:bodyPr anchorCtr="0" anchor="b" bIns="0" lIns="91425" spcFirstLastPara="1" rIns="91425" wrap="square" tIns="0">
            <a:normAutofit/>
          </a:bodyPr>
          <a:lstStyle>
            <a:lvl1pPr indent="-228600" lvl="0" marL="457200" algn="ctr">
              <a:lnSpc>
                <a:spcPct val="90000"/>
              </a:lnSpc>
              <a:spcBef>
                <a:spcPts val="1000"/>
              </a:spcBef>
              <a:spcAft>
                <a:spcPts val="0"/>
              </a:spcAft>
              <a:buClr>
                <a:schemeClr val="dk1"/>
              </a:buClr>
              <a:buSzPts val="2000"/>
              <a:buNone/>
              <a:defRPr b="1" i="0" sz="2000">
                <a:solidFill>
                  <a:schemeClr val="dk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7"/>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lt1"/>
                </a:solidFill>
                <a:latin typeface="Open Sans Light"/>
                <a:ea typeface="Open Sans Light"/>
                <a:cs typeface="Open Sans Light"/>
                <a:sym typeface="Open Sans Light"/>
              </a:defRPr>
            </a:lvl1pPr>
            <a:lvl2pPr indent="0" lvl="1" marL="0" algn="l">
              <a:spcBef>
                <a:spcPts val="0"/>
              </a:spcBef>
              <a:buNone/>
              <a:defRPr b="1" i="0" sz="1000">
                <a:solidFill>
                  <a:schemeClr val="lt1"/>
                </a:solidFill>
                <a:latin typeface="Open Sans Light"/>
                <a:ea typeface="Open Sans Light"/>
                <a:cs typeface="Open Sans Light"/>
                <a:sym typeface="Open Sans Light"/>
              </a:defRPr>
            </a:lvl2pPr>
            <a:lvl3pPr indent="0" lvl="2" marL="0" algn="l">
              <a:spcBef>
                <a:spcPts val="0"/>
              </a:spcBef>
              <a:buNone/>
              <a:defRPr b="1" i="0" sz="1000">
                <a:solidFill>
                  <a:schemeClr val="lt1"/>
                </a:solidFill>
                <a:latin typeface="Open Sans Light"/>
                <a:ea typeface="Open Sans Light"/>
                <a:cs typeface="Open Sans Light"/>
                <a:sym typeface="Open Sans Light"/>
              </a:defRPr>
            </a:lvl3pPr>
            <a:lvl4pPr indent="0" lvl="3" marL="0" algn="l">
              <a:spcBef>
                <a:spcPts val="0"/>
              </a:spcBef>
              <a:buNone/>
              <a:defRPr b="1" i="0" sz="1000">
                <a:solidFill>
                  <a:schemeClr val="lt1"/>
                </a:solidFill>
                <a:latin typeface="Open Sans Light"/>
                <a:ea typeface="Open Sans Light"/>
                <a:cs typeface="Open Sans Light"/>
                <a:sym typeface="Open Sans Light"/>
              </a:defRPr>
            </a:lvl4pPr>
            <a:lvl5pPr indent="0" lvl="4" marL="0" algn="l">
              <a:spcBef>
                <a:spcPts val="0"/>
              </a:spcBef>
              <a:buNone/>
              <a:defRPr b="1" i="0" sz="1000">
                <a:solidFill>
                  <a:schemeClr val="lt1"/>
                </a:solidFill>
                <a:latin typeface="Open Sans Light"/>
                <a:ea typeface="Open Sans Light"/>
                <a:cs typeface="Open Sans Light"/>
                <a:sym typeface="Open Sans Light"/>
              </a:defRPr>
            </a:lvl5pPr>
            <a:lvl6pPr indent="0" lvl="5" marL="0" algn="l">
              <a:spcBef>
                <a:spcPts val="0"/>
              </a:spcBef>
              <a:buNone/>
              <a:defRPr b="1" i="0" sz="1000">
                <a:solidFill>
                  <a:schemeClr val="lt1"/>
                </a:solidFill>
                <a:latin typeface="Open Sans Light"/>
                <a:ea typeface="Open Sans Light"/>
                <a:cs typeface="Open Sans Light"/>
                <a:sym typeface="Open Sans Light"/>
              </a:defRPr>
            </a:lvl6pPr>
            <a:lvl7pPr indent="0" lvl="6" marL="0" algn="l">
              <a:spcBef>
                <a:spcPts val="0"/>
              </a:spcBef>
              <a:buNone/>
              <a:defRPr b="1" i="0" sz="1000">
                <a:solidFill>
                  <a:schemeClr val="lt1"/>
                </a:solidFill>
                <a:latin typeface="Open Sans Light"/>
                <a:ea typeface="Open Sans Light"/>
                <a:cs typeface="Open Sans Light"/>
                <a:sym typeface="Open Sans Light"/>
              </a:defRPr>
            </a:lvl7pPr>
            <a:lvl8pPr indent="0" lvl="7" marL="0" algn="l">
              <a:spcBef>
                <a:spcPts val="0"/>
              </a:spcBef>
              <a:buNone/>
              <a:defRPr b="1" i="0" sz="1000">
                <a:solidFill>
                  <a:schemeClr val="lt1"/>
                </a:solidFill>
                <a:latin typeface="Open Sans Light"/>
                <a:ea typeface="Open Sans Light"/>
                <a:cs typeface="Open Sans Light"/>
                <a:sym typeface="Open Sans Light"/>
              </a:defRPr>
            </a:lvl8pPr>
            <a:lvl9pPr indent="0" lvl="8" marL="0" algn="l">
              <a:spcBef>
                <a:spcPts val="0"/>
              </a:spcBef>
              <a:buNone/>
              <a:defRPr b="1" i="0" sz="1000">
                <a:solidFill>
                  <a:schemeClr val="lt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Left_Content Right">
  <p:cSld name="Title and Text Left_Content Right">
    <p:spTree>
      <p:nvGrpSpPr>
        <p:cNvPr id="336" name="Shape 336"/>
        <p:cNvGrpSpPr/>
        <p:nvPr/>
      </p:nvGrpSpPr>
      <p:grpSpPr>
        <a:xfrm>
          <a:off x="0" y="0"/>
          <a:ext cx="0" cy="0"/>
          <a:chOff x="0" y="0"/>
          <a:chExt cx="0" cy="0"/>
        </a:xfrm>
      </p:grpSpPr>
      <p:sp>
        <p:nvSpPr>
          <p:cNvPr id="337" name="Google Shape;337;p62"/>
          <p:cNvSpPr txBox="1"/>
          <p:nvPr>
            <p:ph idx="1" type="body"/>
          </p:nvPr>
        </p:nvSpPr>
        <p:spPr>
          <a:xfrm>
            <a:off x="277934" y="1535080"/>
            <a:ext cx="5498276" cy="433231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338" name="Google Shape;338;p62"/>
          <p:cNvSpPr/>
          <p:nvPr>
            <p:ph idx="2" type="pic"/>
          </p:nvPr>
        </p:nvSpPr>
        <p:spPr>
          <a:xfrm>
            <a:off x="6096000" y="0"/>
            <a:ext cx="6099048" cy="6217920"/>
          </a:xfrm>
          <a:prstGeom prst="rect">
            <a:avLst/>
          </a:prstGeom>
          <a:noFill/>
          <a:ln>
            <a:noFill/>
          </a:ln>
        </p:spPr>
      </p:sp>
      <p:sp>
        <p:nvSpPr>
          <p:cNvPr id="339" name="Google Shape;339;p62"/>
          <p:cNvSpPr txBox="1"/>
          <p:nvPr>
            <p:ph type="title"/>
          </p:nvPr>
        </p:nvSpPr>
        <p:spPr>
          <a:xfrm>
            <a:off x="277934" y="293875"/>
            <a:ext cx="11647366"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0" name="Google Shape;340;p62"/>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Text Left_Content Right">
  <p:cSld name="2_Title and Text Left_Content Right">
    <p:bg>
      <p:bgPr>
        <a:blipFill>
          <a:blip r:embed="rId2">
            <a:alphaModFix/>
          </a:blip>
          <a:stretch>
            <a:fillRect/>
          </a:stretch>
        </a:blipFill>
      </p:bgPr>
    </p:bg>
    <p:spTree>
      <p:nvGrpSpPr>
        <p:cNvPr id="341" name="Shape 341"/>
        <p:cNvGrpSpPr/>
        <p:nvPr/>
      </p:nvGrpSpPr>
      <p:grpSpPr>
        <a:xfrm>
          <a:off x="0" y="0"/>
          <a:ext cx="0" cy="0"/>
          <a:chOff x="0" y="0"/>
          <a:chExt cx="0" cy="0"/>
        </a:xfrm>
      </p:grpSpPr>
      <p:sp>
        <p:nvSpPr>
          <p:cNvPr id="342" name="Google Shape;342;p63"/>
          <p:cNvSpPr txBox="1"/>
          <p:nvPr>
            <p:ph idx="1" type="body"/>
          </p:nvPr>
        </p:nvSpPr>
        <p:spPr>
          <a:xfrm>
            <a:off x="277934" y="1535080"/>
            <a:ext cx="5498276" cy="433231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343" name="Google Shape;343;p63"/>
          <p:cNvSpPr/>
          <p:nvPr>
            <p:ph idx="2" type="pic"/>
          </p:nvPr>
        </p:nvSpPr>
        <p:spPr>
          <a:xfrm>
            <a:off x="6096000" y="0"/>
            <a:ext cx="6099048" cy="6217920"/>
          </a:xfrm>
          <a:prstGeom prst="rect">
            <a:avLst/>
          </a:prstGeom>
          <a:noFill/>
          <a:ln>
            <a:noFill/>
          </a:ln>
        </p:spPr>
      </p:sp>
      <p:sp>
        <p:nvSpPr>
          <p:cNvPr id="344" name="Google Shape;344;p63"/>
          <p:cNvSpPr txBox="1"/>
          <p:nvPr>
            <p:ph type="title"/>
          </p:nvPr>
        </p:nvSpPr>
        <p:spPr>
          <a:xfrm>
            <a:off x="277934" y="293875"/>
            <a:ext cx="11647366"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5" name="Google Shape;345;p63"/>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Left Multiple_Content Right">
  <p:cSld name="Title and Text Left Multiple_Content Right">
    <p:spTree>
      <p:nvGrpSpPr>
        <p:cNvPr id="346" name="Shape 346"/>
        <p:cNvGrpSpPr/>
        <p:nvPr/>
      </p:nvGrpSpPr>
      <p:grpSpPr>
        <a:xfrm>
          <a:off x="0" y="0"/>
          <a:ext cx="0" cy="0"/>
          <a:chOff x="0" y="0"/>
          <a:chExt cx="0" cy="0"/>
        </a:xfrm>
      </p:grpSpPr>
      <p:sp>
        <p:nvSpPr>
          <p:cNvPr id="347" name="Google Shape;347;p64"/>
          <p:cNvSpPr txBox="1"/>
          <p:nvPr>
            <p:ph type="title"/>
          </p:nvPr>
        </p:nvSpPr>
        <p:spPr>
          <a:xfrm>
            <a:off x="277934" y="295773"/>
            <a:ext cx="5498276" cy="1143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600"/>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8" name="Google Shape;348;p64"/>
          <p:cNvSpPr txBox="1"/>
          <p:nvPr>
            <p:ph idx="1" type="body"/>
          </p:nvPr>
        </p:nvSpPr>
        <p:spPr>
          <a:xfrm>
            <a:off x="277934" y="2019065"/>
            <a:ext cx="5498276" cy="384833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cxnSp>
        <p:nvCxnSpPr>
          <p:cNvPr id="349" name="Google Shape;349;p64"/>
          <p:cNvCxnSpPr/>
          <p:nvPr/>
        </p:nvCxnSpPr>
        <p:spPr>
          <a:xfrm>
            <a:off x="406400" y="1476768"/>
            <a:ext cx="711200" cy="0"/>
          </a:xfrm>
          <a:prstGeom prst="straightConnector1">
            <a:avLst/>
          </a:prstGeom>
          <a:noFill/>
          <a:ln cap="flat" cmpd="sng" w="28575">
            <a:solidFill>
              <a:schemeClr val="lt1"/>
            </a:solidFill>
            <a:prstDash val="solid"/>
            <a:miter lim="800000"/>
            <a:headEnd len="sm" w="sm" type="none"/>
            <a:tailEnd len="sm" w="sm" type="none"/>
          </a:ln>
        </p:spPr>
      </p:cxnSp>
      <p:sp>
        <p:nvSpPr>
          <p:cNvPr id="350" name="Google Shape;350;p64"/>
          <p:cNvSpPr/>
          <p:nvPr>
            <p:ph idx="2" type="pic"/>
          </p:nvPr>
        </p:nvSpPr>
        <p:spPr>
          <a:xfrm>
            <a:off x="6096000" y="0"/>
            <a:ext cx="6099048" cy="6217920"/>
          </a:xfrm>
          <a:prstGeom prst="rect">
            <a:avLst/>
          </a:prstGeom>
          <a:noFill/>
          <a:ln>
            <a:noFill/>
          </a:ln>
        </p:spPr>
      </p:sp>
      <p:sp>
        <p:nvSpPr>
          <p:cNvPr id="351" name="Google Shape;351;p64"/>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Text Left Multiple_Content Right">
  <p:cSld name="2_Title and Text Left Multiple_Content Right">
    <p:bg>
      <p:bgPr>
        <a:blipFill>
          <a:blip r:embed="rId2">
            <a:alphaModFix/>
          </a:blip>
          <a:stretch>
            <a:fillRect/>
          </a:stretch>
        </a:blipFill>
      </p:bgPr>
    </p:bg>
    <p:spTree>
      <p:nvGrpSpPr>
        <p:cNvPr id="352" name="Shape 352"/>
        <p:cNvGrpSpPr/>
        <p:nvPr/>
      </p:nvGrpSpPr>
      <p:grpSpPr>
        <a:xfrm>
          <a:off x="0" y="0"/>
          <a:ext cx="0" cy="0"/>
          <a:chOff x="0" y="0"/>
          <a:chExt cx="0" cy="0"/>
        </a:xfrm>
      </p:grpSpPr>
      <p:sp>
        <p:nvSpPr>
          <p:cNvPr id="353" name="Google Shape;353;p65"/>
          <p:cNvSpPr txBox="1"/>
          <p:nvPr>
            <p:ph type="title"/>
          </p:nvPr>
        </p:nvSpPr>
        <p:spPr>
          <a:xfrm>
            <a:off x="277934" y="295773"/>
            <a:ext cx="5498276" cy="1143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600"/>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4" name="Google Shape;354;p65"/>
          <p:cNvSpPr txBox="1"/>
          <p:nvPr>
            <p:ph idx="1" type="body"/>
          </p:nvPr>
        </p:nvSpPr>
        <p:spPr>
          <a:xfrm>
            <a:off x="277934" y="2019065"/>
            <a:ext cx="5498276" cy="384833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cxnSp>
        <p:nvCxnSpPr>
          <p:cNvPr id="355" name="Google Shape;355;p65"/>
          <p:cNvCxnSpPr/>
          <p:nvPr/>
        </p:nvCxnSpPr>
        <p:spPr>
          <a:xfrm>
            <a:off x="406400" y="1476768"/>
            <a:ext cx="711200" cy="0"/>
          </a:xfrm>
          <a:prstGeom prst="straightConnector1">
            <a:avLst/>
          </a:prstGeom>
          <a:noFill/>
          <a:ln cap="flat" cmpd="sng" w="28575">
            <a:solidFill>
              <a:schemeClr val="lt1"/>
            </a:solidFill>
            <a:prstDash val="solid"/>
            <a:miter lim="800000"/>
            <a:headEnd len="sm" w="sm" type="none"/>
            <a:tailEnd len="sm" w="sm" type="none"/>
          </a:ln>
        </p:spPr>
      </p:cxnSp>
      <p:sp>
        <p:nvSpPr>
          <p:cNvPr id="356" name="Google Shape;356;p65"/>
          <p:cNvSpPr/>
          <p:nvPr>
            <p:ph idx="2" type="pic"/>
          </p:nvPr>
        </p:nvSpPr>
        <p:spPr>
          <a:xfrm>
            <a:off x="6096000" y="0"/>
            <a:ext cx="6099048" cy="6217920"/>
          </a:xfrm>
          <a:prstGeom prst="rect">
            <a:avLst/>
          </a:prstGeom>
          <a:noFill/>
          <a:ln>
            <a:noFill/>
          </a:ln>
        </p:spPr>
      </p:sp>
      <p:sp>
        <p:nvSpPr>
          <p:cNvPr id="357" name="Google Shape;357;p65"/>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Left_Text Right">
  <p:cSld name="Title and Text Left_Text Right">
    <p:spTree>
      <p:nvGrpSpPr>
        <p:cNvPr id="358" name="Shape 358"/>
        <p:cNvGrpSpPr/>
        <p:nvPr/>
      </p:nvGrpSpPr>
      <p:grpSpPr>
        <a:xfrm>
          <a:off x="0" y="0"/>
          <a:ext cx="0" cy="0"/>
          <a:chOff x="0" y="0"/>
          <a:chExt cx="0" cy="0"/>
        </a:xfrm>
      </p:grpSpPr>
      <p:sp>
        <p:nvSpPr>
          <p:cNvPr id="359" name="Google Shape;359;p66"/>
          <p:cNvSpPr/>
          <p:nvPr/>
        </p:nvSpPr>
        <p:spPr>
          <a:xfrm>
            <a:off x="6096000" y="0"/>
            <a:ext cx="6096000" cy="6208770"/>
          </a:xfrm>
          <a:prstGeom prst="rect">
            <a:avLst/>
          </a:prstGeom>
          <a:solidFill>
            <a:schemeClr val="lt1">
              <a:alpha val="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0" name="Google Shape;360;p66"/>
          <p:cNvSpPr txBox="1"/>
          <p:nvPr>
            <p:ph type="title"/>
          </p:nvPr>
        </p:nvSpPr>
        <p:spPr>
          <a:xfrm>
            <a:off x="277934" y="295773"/>
            <a:ext cx="5495544"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600"/>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1" name="Google Shape;361;p66"/>
          <p:cNvSpPr txBox="1"/>
          <p:nvPr>
            <p:ph idx="1" type="body"/>
          </p:nvPr>
        </p:nvSpPr>
        <p:spPr>
          <a:xfrm>
            <a:off x="277934" y="1535080"/>
            <a:ext cx="5498276" cy="433232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362" name="Google Shape;362;p66"/>
          <p:cNvSpPr txBox="1"/>
          <p:nvPr>
            <p:ph idx="2" type="body"/>
          </p:nvPr>
        </p:nvSpPr>
        <p:spPr>
          <a:xfrm>
            <a:off x="6429756" y="419100"/>
            <a:ext cx="5495544" cy="5448300"/>
          </a:xfrm>
          <a:prstGeom prst="rect">
            <a:avLst/>
          </a:prstGeom>
          <a:noFill/>
          <a:ln>
            <a:noFill/>
          </a:ln>
        </p:spPr>
        <p:txBody>
          <a:bodyPr anchorCtr="0" anchor="ctr"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363" name="Google Shape;363;p66"/>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Text Left_Text Right">
  <p:cSld name="2_Title and Text Left_Text Right">
    <p:bg>
      <p:bgPr>
        <a:blipFill>
          <a:blip r:embed="rId2">
            <a:alphaModFix/>
          </a:blip>
          <a:stretch>
            <a:fillRect/>
          </a:stretch>
        </a:blipFill>
      </p:bgPr>
    </p:bg>
    <p:spTree>
      <p:nvGrpSpPr>
        <p:cNvPr id="364" name="Shape 364"/>
        <p:cNvGrpSpPr/>
        <p:nvPr/>
      </p:nvGrpSpPr>
      <p:grpSpPr>
        <a:xfrm>
          <a:off x="0" y="0"/>
          <a:ext cx="0" cy="0"/>
          <a:chOff x="0" y="0"/>
          <a:chExt cx="0" cy="0"/>
        </a:xfrm>
      </p:grpSpPr>
      <p:sp>
        <p:nvSpPr>
          <p:cNvPr id="365" name="Google Shape;365;p67"/>
          <p:cNvSpPr/>
          <p:nvPr/>
        </p:nvSpPr>
        <p:spPr>
          <a:xfrm>
            <a:off x="6096000" y="0"/>
            <a:ext cx="6096000" cy="6208770"/>
          </a:xfrm>
          <a:prstGeom prst="rect">
            <a:avLst/>
          </a:prstGeom>
          <a:solidFill>
            <a:schemeClr val="lt1">
              <a:alpha val="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6" name="Google Shape;366;p67"/>
          <p:cNvSpPr txBox="1"/>
          <p:nvPr>
            <p:ph type="title"/>
          </p:nvPr>
        </p:nvSpPr>
        <p:spPr>
          <a:xfrm>
            <a:off x="277934" y="295773"/>
            <a:ext cx="5495544"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600"/>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7" name="Google Shape;367;p67"/>
          <p:cNvSpPr txBox="1"/>
          <p:nvPr>
            <p:ph idx="1" type="body"/>
          </p:nvPr>
        </p:nvSpPr>
        <p:spPr>
          <a:xfrm>
            <a:off x="277934" y="1535080"/>
            <a:ext cx="5498276" cy="433232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368" name="Google Shape;368;p67"/>
          <p:cNvSpPr txBox="1"/>
          <p:nvPr>
            <p:ph idx="2" type="body"/>
          </p:nvPr>
        </p:nvSpPr>
        <p:spPr>
          <a:xfrm>
            <a:off x="6429756" y="419100"/>
            <a:ext cx="5495544" cy="5448300"/>
          </a:xfrm>
          <a:prstGeom prst="rect">
            <a:avLst/>
          </a:prstGeom>
          <a:noFill/>
          <a:ln>
            <a:noFill/>
          </a:ln>
        </p:spPr>
        <p:txBody>
          <a:bodyPr anchorCtr="0" anchor="ctr"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369" name="Google Shape;369;p67"/>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Left Multiple_Text Right" showMasterSp="0">
  <p:cSld name="Title and Text Left Multiple_Text Right">
    <p:spTree>
      <p:nvGrpSpPr>
        <p:cNvPr id="370" name="Shape 370"/>
        <p:cNvGrpSpPr/>
        <p:nvPr/>
      </p:nvGrpSpPr>
      <p:grpSpPr>
        <a:xfrm>
          <a:off x="0" y="0"/>
          <a:ext cx="0" cy="0"/>
          <a:chOff x="0" y="0"/>
          <a:chExt cx="0" cy="0"/>
        </a:xfrm>
      </p:grpSpPr>
      <p:sp>
        <p:nvSpPr>
          <p:cNvPr id="371" name="Google Shape;371;p68"/>
          <p:cNvSpPr/>
          <p:nvPr/>
        </p:nvSpPr>
        <p:spPr>
          <a:xfrm>
            <a:off x="6096000" y="0"/>
            <a:ext cx="6096000" cy="6208770"/>
          </a:xfrm>
          <a:prstGeom prst="rect">
            <a:avLst/>
          </a:prstGeom>
          <a:solidFill>
            <a:schemeClr val="lt1">
              <a:alpha val="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2" name="Google Shape;372;p68"/>
          <p:cNvSpPr txBox="1"/>
          <p:nvPr>
            <p:ph type="title"/>
          </p:nvPr>
        </p:nvSpPr>
        <p:spPr>
          <a:xfrm>
            <a:off x="277934" y="295773"/>
            <a:ext cx="5495544" cy="1143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600"/>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3" name="Google Shape;373;p68"/>
          <p:cNvSpPr txBox="1"/>
          <p:nvPr>
            <p:ph idx="1" type="body"/>
          </p:nvPr>
        </p:nvSpPr>
        <p:spPr>
          <a:xfrm>
            <a:off x="277934" y="2019065"/>
            <a:ext cx="5498276" cy="384833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cxnSp>
        <p:nvCxnSpPr>
          <p:cNvPr id="374" name="Google Shape;374;p68"/>
          <p:cNvCxnSpPr/>
          <p:nvPr/>
        </p:nvCxnSpPr>
        <p:spPr>
          <a:xfrm>
            <a:off x="406400" y="1476768"/>
            <a:ext cx="711200" cy="0"/>
          </a:xfrm>
          <a:prstGeom prst="straightConnector1">
            <a:avLst/>
          </a:prstGeom>
          <a:noFill/>
          <a:ln cap="flat" cmpd="sng" w="28575">
            <a:solidFill>
              <a:schemeClr val="lt1"/>
            </a:solidFill>
            <a:prstDash val="solid"/>
            <a:miter lim="800000"/>
            <a:headEnd len="sm" w="sm" type="none"/>
            <a:tailEnd len="sm" w="sm" type="none"/>
          </a:ln>
        </p:spPr>
      </p:cxnSp>
      <p:sp>
        <p:nvSpPr>
          <p:cNvPr id="375" name="Google Shape;375;p68"/>
          <p:cNvSpPr txBox="1"/>
          <p:nvPr>
            <p:ph idx="2" type="body"/>
          </p:nvPr>
        </p:nvSpPr>
        <p:spPr>
          <a:xfrm>
            <a:off x="6418522" y="419100"/>
            <a:ext cx="5495544" cy="5448300"/>
          </a:xfrm>
          <a:prstGeom prst="rect">
            <a:avLst/>
          </a:prstGeom>
          <a:noFill/>
          <a:ln>
            <a:noFill/>
          </a:ln>
        </p:spPr>
        <p:txBody>
          <a:bodyPr anchorCtr="0" anchor="ctr"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376" name="Google Shape;376;p68"/>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Text Left Multiple_Text Right" showMasterSp="0">
  <p:cSld name="2_Title and Text Left Multiple_Text Right">
    <p:bg>
      <p:bgPr>
        <a:blipFill>
          <a:blip r:embed="rId2">
            <a:alphaModFix/>
          </a:blip>
          <a:stretch>
            <a:fillRect/>
          </a:stretch>
        </a:blipFill>
      </p:bgPr>
    </p:bg>
    <p:spTree>
      <p:nvGrpSpPr>
        <p:cNvPr id="377" name="Shape 377"/>
        <p:cNvGrpSpPr/>
        <p:nvPr/>
      </p:nvGrpSpPr>
      <p:grpSpPr>
        <a:xfrm>
          <a:off x="0" y="0"/>
          <a:ext cx="0" cy="0"/>
          <a:chOff x="0" y="0"/>
          <a:chExt cx="0" cy="0"/>
        </a:xfrm>
      </p:grpSpPr>
      <p:sp>
        <p:nvSpPr>
          <p:cNvPr id="378" name="Google Shape;378;p69"/>
          <p:cNvSpPr/>
          <p:nvPr/>
        </p:nvSpPr>
        <p:spPr>
          <a:xfrm>
            <a:off x="6096000" y="0"/>
            <a:ext cx="6096000" cy="6208770"/>
          </a:xfrm>
          <a:prstGeom prst="rect">
            <a:avLst/>
          </a:prstGeom>
          <a:solidFill>
            <a:schemeClr val="lt1">
              <a:alpha val="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9" name="Google Shape;379;p69"/>
          <p:cNvSpPr txBox="1"/>
          <p:nvPr>
            <p:ph type="title"/>
          </p:nvPr>
        </p:nvSpPr>
        <p:spPr>
          <a:xfrm>
            <a:off x="277934" y="295773"/>
            <a:ext cx="5495544" cy="1143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600"/>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0" name="Google Shape;380;p69"/>
          <p:cNvSpPr txBox="1"/>
          <p:nvPr>
            <p:ph idx="1" type="body"/>
          </p:nvPr>
        </p:nvSpPr>
        <p:spPr>
          <a:xfrm>
            <a:off x="277934" y="2019065"/>
            <a:ext cx="5498276" cy="384833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cxnSp>
        <p:nvCxnSpPr>
          <p:cNvPr id="381" name="Google Shape;381;p69"/>
          <p:cNvCxnSpPr/>
          <p:nvPr/>
        </p:nvCxnSpPr>
        <p:spPr>
          <a:xfrm>
            <a:off x="406400" y="1476768"/>
            <a:ext cx="711200" cy="0"/>
          </a:xfrm>
          <a:prstGeom prst="straightConnector1">
            <a:avLst/>
          </a:prstGeom>
          <a:noFill/>
          <a:ln cap="flat" cmpd="sng" w="28575">
            <a:solidFill>
              <a:schemeClr val="lt1"/>
            </a:solidFill>
            <a:prstDash val="solid"/>
            <a:miter lim="800000"/>
            <a:headEnd len="sm" w="sm" type="none"/>
            <a:tailEnd len="sm" w="sm" type="none"/>
          </a:ln>
        </p:spPr>
      </p:cxnSp>
      <p:sp>
        <p:nvSpPr>
          <p:cNvPr id="382" name="Google Shape;382;p69"/>
          <p:cNvSpPr txBox="1"/>
          <p:nvPr>
            <p:ph idx="2" type="body"/>
          </p:nvPr>
        </p:nvSpPr>
        <p:spPr>
          <a:xfrm>
            <a:off x="6418522" y="419100"/>
            <a:ext cx="5495544" cy="5448300"/>
          </a:xfrm>
          <a:prstGeom prst="rect">
            <a:avLst/>
          </a:prstGeom>
          <a:noFill/>
          <a:ln>
            <a:noFill/>
          </a:ln>
        </p:spPr>
        <p:txBody>
          <a:bodyPr anchorCtr="0" anchor="ctr"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383" name="Google Shape;383;p69"/>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Large Image">
  <p:cSld name="2_Title and Large Image">
    <p:bg>
      <p:bgPr>
        <a:blipFill>
          <a:blip r:embed="rId2">
            <a:alphaModFix/>
          </a:blip>
          <a:stretch>
            <a:fillRect/>
          </a:stretch>
        </a:blipFill>
      </p:bgPr>
    </p:bg>
    <p:spTree>
      <p:nvGrpSpPr>
        <p:cNvPr id="384" name="Shape 384"/>
        <p:cNvGrpSpPr/>
        <p:nvPr/>
      </p:nvGrpSpPr>
      <p:grpSpPr>
        <a:xfrm>
          <a:off x="0" y="0"/>
          <a:ext cx="0" cy="0"/>
          <a:chOff x="0" y="0"/>
          <a:chExt cx="0" cy="0"/>
        </a:xfrm>
      </p:grpSpPr>
      <p:sp>
        <p:nvSpPr>
          <p:cNvPr id="385" name="Google Shape;385;p70"/>
          <p:cNvSpPr/>
          <p:nvPr>
            <p:ph idx="2" type="pic"/>
          </p:nvPr>
        </p:nvSpPr>
        <p:spPr>
          <a:xfrm>
            <a:off x="0" y="1142999"/>
            <a:ext cx="12192000" cy="5084065"/>
          </a:xfrm>
          <a:prstGeom prst="rect">
            <a:avLst/>
          </a:prstGeom>
          <a:noFill/>
          <a:ln>
            <a:noFill/>
          </a:ln>
        </p:spPr>
      </p:sp>
      <p:sp>
        <p:nvSpPr>
          <p:cNvPr id="386" name="Google Shape;386;p70"/>
          <p:cNvSpPr txBox="1"/>
          <p:nvPr>
            <p:ph type="title"/>
          </p:nvPr>
        </p:nvSpPr>
        <p:spPr>
          <a:xfrm>
            <a:off x="277932" y="295773"/>
            <a:ext cx="11647367" cy="6450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387" name="Google Shape;387;p70"/>
          <p:cNvCxnSpPr/>
          <p:nvPr/>
        </p:nvCxnSpPr>
        <p:spPr>
          <a:xfrm>
            <a:off x="406400" y="989880"/>
            <a:ext cx="711200" cy="0"/>
          </a:xfrm>
          <a:prstGeom prst="straightConnector1">
            <a:avLst/>
          </a:prstGeom>
          <a:noFill/>
          <a:ln cap="flat" cmpd="sng" w="28575">
            <a:solidFill>
              <a:schemeClr val="lt1"/>
            </a:solidFill>
            <a:prstDash val="solid"/>
            <a:miter lim="800000"/>
            <a:headEnd len="sm" w="sm" type="none"/>
            <a:tailEnd len="sm" w="sm" type="none"/>
          </a:ln>
        </p:spPr>
      </p:cxnSp>
      <p:sp>
        <p:nvSpPr>
          <p:cNvPr id="388" name="Google Shape;388;p70"/>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Large Photo Slide" showMasterSp="0">
  <p:cSld name="2_Large Photo Slide">
    <p:bg>
      <p:bgPr>
        <a:blipFill>
          <a:blip r:embed="rId2">
            <a:alphaModFix/>
          </a:blip>
          <a:stretch>
            <a:fillRect/>
          </a:stretch>
        </a:blipFill>
      </p:bgPr>
    </p:bg>
    <p:spTree>
      <p:nvGrpSpPr>
        <p:cNvPr id="389" name="Shape 389"/>
        <p:cNvGrpSpPr/>
        <p:nvPr/>
      </p:nvGrpSpPr>
      <p:grpSpPr>
        <a:xfrm>
          <a:off x="0" y="0"/>
          <a:ext cx="0" cy="0"/>
          <a:chOff x="0" y="0"/>
          <a:chExt cx="0" cy="0"/>
        </a:xfrm>
      </p:grpSpPr>
      <p:cxnSp>
        <p:nvCxnSpPr>
          <p:cNvPr id="390" name="Google Shape;390;p71"/>
          <p:cNvCxnSpPr/>
          <p:nvPr/>
        </p:nvCxnSpPr>
        <p:spPr>
          <a:xfrm>
            <a:off x="406402" y="989880"/>
            <a:ext cx="711200" cy="0"/>
          </a:xfrm>
          <a:prstGeom prst="straightConnector1">
            <a:avLst/>
          </a:prstGeom>
          <a:noFill/>
          <a:ln cap="flat" cmpd="sng" w="28575">
            <a:solidFill>
              <a:schemeClr val="lt1"/>
            </a:solidFill>
            <a:prstDash val="solid"/>
            <a:miter lim="800000"/>
            <a:headEnd len="sm" w="sm" type="none"/>
            <a:tailEnd len="sm" w="sm" type="none"/>
          </a:ln>
        </p:spPr>
      </p:cxnSp>
      <p:sp>
        <p:nvSpPr>
          <p:cNvPr id="391" name="Google Shape;391;p71"/>
          <p:cNvSpPr/>
          <p:nvPr>
            <p:ph idx="2" type="pic"/>
          </p:nvPr>
        </p:nvSpPr>
        <p:spPr>
          <a:xfrm>
            <a:off x="0" y="1143000"/>
            <a:ext cx="12192000" cy="5714999"/>
          </a:xfrm>
          <a:prstGeom prst="rect">
            <a:avLst/>
          </a:prstGeom>
          <a:noFill/>
          <a:ln>
            <a:noFill/>
          </a:ln>
        </p:spPr>
      </p:sp>
      <p:sp>
        <p:nvSpPr>
          <p:cNvPr id="392" name="Google Shape;392;p71"/>
          <p:cNvSpPr txBox="1"/>
          <p:nvPr>
            <p:ph type="title"/>
          </p:nvPr>
        </p:nvSpPr>
        <p:spPr>
          <a:xfrm>
            <a:off x="277932" y="295773"/>
            <a:ext cx="11647367" cy="6450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393" name="Google Shape;393;p71"/>
          <p:cNvCxnSpPr/>
          <p:nvPr/>
        </p:nvCxnSpPr>
        <p:spPr>
          <a:xfrm>
            <a:off x="406400" y="989880"/>
            <a:ext cx="711200" cy="0"/>
          </a:xfrm>
          <a:prstGeom prst="straightConnector1">
            <a:avLst/>
          </a:prstGeom>
          <a:noFill/>
          <a:ln cap="flat" cmpd="sng" w="28575">
            <a:solidFill>
              <a:schemeClr val="lt1"/>
            </a:solidFill>
            <a:prstDash val="solid"/>
            <a:miter lim="800000"/>
            <a:headEnd len="sm" w="sm" type="none"/>
            <a:tailEnd len="sm" w="sm"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3 Images">
  <p:cSld name="Title and 3 Images">
    <p:spTree>
      <p:nvGrpSpPr>
        <p:cNvPr id="41" name="Shape 41"/>
        <p:cNvGrpSpPr/>
        <p:nvPr/>
      </p:nvGrpSpPr>
      <p:grpSpPr>
        <a:xfrm>
          <a:off x="0" y="0"/>
          <a:ext cx="0" cy="0"/>
          <a:chOff x="0" y="0"/>
          <a:chExt cx="0" cy="0"/>
        </a:xfrm>
      </p:grpSpPr>
      <p:sp>
        <p:nvSpPr>
          <p:cNvPr id="42" name="Google Shape;42;p8"/>
          <p:cNvSpPr txBox="1"/>
          <p:nvPr>
            <p:ph type="title"/>
          </p:nvPr>
        </p:nvSpPr>
        <p:spPr>
          <a:xfrm>
            <a:off x="277934" y="293875"/>
            <a:ext cx="11647366"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8"/>
          <p:cNvSpPr/>
          <p:nvPr>
            <p:ph idx="2" type="pic"/>
          </p:nvPr>
        </p:nvSpPr>
        <p:spPr>
          <a:xfrm>
            <a:off x="4928245" y="1953118"/>
            <a:ext cx="2335511" cy="2071068"/>
          </a:xfrm>
          <a:prstGeom prst="rect">
            <a:avLst/>
          </a:prstGeom>
          <a:noFill/>
          <a:ln>
            <a:noFill/>
          </a:ln>
        </p:spPr>
      </p:sp>
      <p:sp>
        <p:nvSpPr>
          <p:cNvPr id="44" name="Google Shape;44;p8"/>
          <p:cNvSpPr/>
          <p:nvPr>
            <p:ph idx="1" type="body"/>
          </p:nvPr>
        </p:nvSpPr>
        <p:spPr>
          <a:xfrm>
            <a:off x="4922310" y="4024190"/>
            <a:ext cx="2347380" cy="1365954"/>
          </a:xfrm>
          <a:prstGeom prst="roundRect">
            <a:avLst>
              <a:gd fmla="val 942" name="adj"/>
            </a:avLst>
          </a:prstGeom>
          <a:solidFill>
            <a:schemeClr val="dk2"/>
          </a:solidFill>
          <a:ln>
            <a:noFill/>
          </a:ln>
          <a:effectLst>
            <a:outerShdw blurRad="38100" rotWithShape="0" algn="tl" dir="5400000" dist="12700">
              <a:srgbClr val="000000">
                <a:alpha val="34901"/>
              </a:srgbClr>
            </a:outerShdw>
          </a:effectLst>
        </p:spPr>
        <p:txBody>
          <a:bodyPr anchorCtr="0" anchor="t" bIns="365750" lIns="91425" spcFirstLastPara="1" rIns="91425" wrap="square" tIns="914400">
            <a:normAutofit/>
          </a:bodyPr>
          <a:lstStyle>
            <a:lvl1pPr indent="-228600" lvl="0" marL="457200" marR="0" algn="ctr">
              <a:lnSpc>
                <a:spcPct val="10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8"/>
          <p:cNvSpPr txBox="1"/>
          <p:nvPr>
            <p:ph idx="3" type="body"/>
          </p:nvPr>
        </p:nvSpPr>
        <p:spPr>
          <a:xfrm>
            <a:off x="5088879" y="4244697"/>
            <a:ext cx="2014242" cy="531836"/>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Arial"/>
                <a:ea typeface="Arial"/>
                <a:cs typeface="Arial"/>
                <a:sym typeface="Arial"/>
              </a:defRPr>
            </a:lvl1pPr>
            <a:lvl2pPr indent="-228600" lvl="1" marL="914400" algn="l">
              <a:lnSpc>
                <a:spcPct val="90000"/>
              </a:lnSpc>
              <a:spcBef>
                <a:spcPts val="500"/>
              </a:spcBef>
              <a:spcAft>
                <a:spcPts val="0"/>
              </a:spcAft>
              <a:buClr>
                <a:srgbClr val="595959"/>
              </a:buClr>
              <a:buSzPts val="2400"/>
              <a:buNone/>
              <a:defRPr b="1" i="0">
                <a:solidFill>
                  <a:srgbClr val="595959"/>
                </a:solidFill>
                <a:latin typeface="Open Sans Light"/>
                <a:ea typeface="Open Sans Light"/>
                <a:cs typeface="Open Sans Light"/>
                <a:sym typeface="Open Sans Light"/>
              </a:defRPr>
            </a:lvl2pPr>
            <a:lvl3pPr indent="-228600" lvl="2" marL="1371600" algn="l">
              <a:lnSpc>
                <a:spcPct val="90000"/>
              </a:lnSpc>
              <a:spcBef>
                <a:spcPts val="500"/>
              </a:spcBef>
              <a:spcAft>
                <a:spcPts val="0"/>
              </a:spcAft>
              <a:buClr>
                <a:srgbClr val="595959"/>
              </a:buClr>
              <a:buSzPts val="2000"/>
              <a:buNone/>
              <a:defRPr b="1" i="0">
                <a:solidFill>
                  <a:srgbClr val="595959"/>
                </a:solidFill>
                <a:latin typeface="Open Sans Light"/>
                <a:ea typeface="Open Sans Light"/>
                <a:cs typeface="Open Sans Light"/>
                <a:sym typeface="Open Sans Light"/>
              </a:defRPr>
            </a:lvl3pPr>
            <a:lvl4pPr indent="-228600" lvl="3" marL="18288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4pPr>
            <a:lvl5pPr indent="-228600" lvl="4" marL="22860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8"/>
          <p:cNvSpPr/>
          <p:nvPr>
            <p:ph idx="4" type="pic"/>
          </p:nvPr>
        </p:nvSpPr>
        <p:spPr>
          <a:xfrm>
            <a:off x="1490460" y="1953118"/>
            <a:ext cx="2335511" cy="2071068"/>
          </a:xfrm>
          <a:prstGeom prst="rect">
            <a:avLst/>
          </a:prstGeom>
          <a:noFill/>
          <a:ln>
            <a:noFill/>
          </a:ln>
        </p:spPr>
      </p:sp>
      <p:sp>
        <p:nvSpPr>
          <p:cNvPr id="47" name="Google Shape;47;p8"/>
          <p:cNvSpPr/>
          <p:nvPr>
            <p:ph idx="5" type="body"/>
          </p:nvPr>
        </p:nvSpPr>
        <p:spPr>
          <a:xfrm>
            <a:off x="1484525" y="4024190"/>
            <a:ext cx="2347380" cy="1365954"/>
          </a:xfrm>
          <a:prstGeom prst="roundRect">
            <a:avLst>
              <a:gd fmla="val 942" name="adj"/>
            </a:avLst>
          </a:prstGeom>
          <a:solidFill>
            <a:schemeClr val="dk2"/>
          </a:solidFill>
          <a:ln>
            <a:noFill/>
          </a:ln>
          <a:effectLst>
            <a:outerShdw blurRad="38100" rotWithShape="0" algn="tl" dir="5400000" dist="12700">
              <a:srgbClr val="000000">
                <a:alpha val="34901"/>
              </a:srgbClr>
            </a:outerShdw>
          </a:effectLst>
        </p:spPr>
        <p:txBody>
          <a:bodyPr anchorCtr="0" anchor="t" bIns="365750" lIns="91425" spcFirstLastPara="1" rIns="91425" wrap="square" tIns="914400">
            <a:normAutofit/>
          </a:bodyPr>
          <a:lstStyle>
            <a:lvl1pPr indent="-228600" lvl="0" marL="457200" marR="0" algn="ctr">
              <a:lnSpc>
                <a:spcPct val="10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8"/>
          <p:cNvSpPr txBox="1"/>
          <p:nvPr>
            <p:ph idx="6" type="body"/>
          </p:nvPr>
        </p:nvSpPr>
        <p:spPr>
          <a:xfrm>
            <a:off x="1651094" y="4244697"/>
            <a:ext cx="2014242" cy="531836"/>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Arial"/>
                <a:ea typeface="Arial"/>
                <a:cs typeface="Arial"/>
                <a:sym typeface="Arial"/>
              </a:defRPr>
            </a:lvl1pPr>
            <a:lvl2pPr indent="-228600" lvl="1" marL="914400" algn="l">
              <a:lnSpc>
                <a:spcPct val="90000"/>
              </a:lnSpc>
              <a:spcBef>
                <a:spcPts val="500"/>
              </a:spcBef>
              <a:spcAft>
                <a:spcPts val="0"/>
              </a:spcAft>
              <a:buClr>
                <a:srgbClr val="595959"/>
              </a:buClr>
              <a:buSzPts val="2400"/>
              <a:buNone/>
              <a:defRPr b="1" i="0">
                <a:solidFill>
                  <a:srgbClr val="595959"/>
                </a:solidFill>
                <a:latin typeface="Open Sans Light"/>
                <a:ea typeface="Open Sans Light"/>
                <a:cs typeface="Open Sans Light"/>
                <a:sym typeface="Open Sans Light"/>
              </a:defRPr>
            </a:lvl2pPr>
            <a:lvl3pPr indent="-228600" lvl="2" marL="1371600" algn="l">
              <a:lnSpc>
                <a:spcPct val="90000"/>
              </a:lnSpc>
              <a:spcBef>
                <a:spcPts val="500"/>
              </a:spcBef>
              <a:spcAft>
                <a:spcPts val="0"/>
              </a:spcAft>
              <a:buClr>
                <a:srgbClr val="595959"/>
              </a:buClr>
              <a:buSzPts val="2000"/>
              <a:buNone/>
              <a:defRPr b="1" i="0">
                <a:solidFill>
                  <a:srgbClr val="595959"/>
                </a:solidFill>
                <a:latin typeface="Open Sans Light"/>
                <a:ea typeface="Open Sans Light"/>
                <a:cs typeface="Open Sans Light"/>
                <a:sym typeface="Open Sans Light"/>
              </a:defRPr>
            </a:lvl3pPr>
            <a:lvl4pPr indent="-228600" lvl="3" marL="18288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4pPr>
            <a:lvl5pPr indent="-228600" lvl="4" marL="22860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8"/>
          <p:cNvSpPr/>
          <p:nvPr>
            <p:ph idx="7" type="pic"/>
          </p:nvPr>
        </p:nvSpPr>
        <p:spPr>
          <a:xfrm>
            <a:off x="8360095" y="1953118"/>
            <a:ext cx="2335511" cy="2071068"/>
          </a:xfrm>
          <a:prstGeom prst="rect">
            <a:avLst/>
          </a:prstGeom>
          <a:noFill/>
          <a:ln>
            <a:noFill/>
          </a:ln>
        </p:spPr>
      </p:sp>
      <p:sp>
        <p:nvSpPr>
          <p:cNvPr id="50" name="Google Shape;50;p8"/>
          <p:cNvSpPr/>
          <p:nvPr>
            <p:ph idx="8" type="body"/>
          </p:nvPr>
        </p:nvSpPr>
        <p:spPr>
          <a:xfrm>
            <a:off x="8354160" y="4024190"/>
            <a:ext cx="2347380" cy="1365954"/>
          </a:xfrm>
          <a:prstGeom prst="roundRect">
            <a:avLst>
              <a:gd fmla="val 942" name="adj"/>
            </a:avLst>
          </a:prstGeom>
          <a:solidFill>
            <a:schemeClr val="dk2"/>
          </a:solidFill>
          <a:ln>
            <a:noFill/>
          </a:ln>
          <a:effectLst>
            <a:outerShdw blurRad="38100" rotWithShape="0" algn="tl" dir="5400000" dist="12700">
              <a:srgbClr val="000000">
                <a:alpha val="34901"/>
              </a:srgbClr>
            </a:outerShdw>
          </a:effectLst>
        </p:spPr>
        <p:txBody>
          <a:bodyPr anchorCtr="0" anchor="t" bIns="365750" lIns="91425" spcFirstLastPara="1" rIns="91425" wrap="square" tIns="914400">
            <a:normAutofit/>
          </a:bodyPr>
          <a:lstStyle>
            <a:lvl1pPr indent="-228600" lvl="0" marL="457200" marR="0" algn="ctr">
              <a:lnSpc>
                <a:spcPct val="10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8"/>
          <p:cNvSpPr txBox="1"/>
          <p:nvPr>
            <p:ph idx="9" type="body"/>
          </p:nvPr>
        </p:nvSpPr>
        <p:spPr>
          <a:xfrm>
            <a:off x="8520729" y="4244697"/>
            <a:ext cx="2014242" cy="531836"/>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Arial"/>
                <a:ea typeface="Arial"/>
                <a:cs typeface="Arial"/>
                <a:sym typeface="Arial"/>
              </a:defRPr>
            </a:lvl1pPr>
            <a:lvl2pPr indent="-228600" lvl="1" marL="914400" algn="l">
              <a:lnSpc>
                <a:spcPct val="90000"/>
              </a:lnSpc>
              <a:spcBef>
                <a:spcPts val="500"/>
              </a:spcBef>
              <a:spcAft>
                <a:spcPts val="0"/>
              </a:spcAft>
              <a:buClr>
                <a:srgbClr val="595959"/>
              </a:buClr>
              <a:buSzPts val="2400"/>
              <a:buNone/>
              <a:defRPr b="1" i="0">
                <a:solidFill>
                  <a:srgbClr val="595959"/>
                </a:solidFill>
                <a:latin typeface="Open Sans Light"/>
                <a:ea typeface="Open Sans Light"/>
                <a:cs typeface="Open Sans Light"/>
                <a:sym typeface="Open Sans Light"/>
              </a:defRPr>
            </a:lvl2pPr>
            <a:lvl3pPr indent="-228600" lvl="2" marL="1371600" algn="l">
              <a:lnSpc>
                <a:spcPct val="90000"/>
              </a:lnSpc>
              <a:spcBef>
                <a:spcPts val="500"/>
              </a:spcBef>
              <a:spcAft>
                <a:spcPts val="0"/>
              </a:spcAft>
              <a:buClr>
                <a:srgbClr val="595959"/>
              </a:buClr>
              <a:buSzPts val="2000"/>
              <a:buNone/>
              <a:defRPr b="1" i="0">
                <a:solidFill>
                  <a:srgbClr val="595959"/>
                </a:solidFill>
                <a:latin typeface="Open Sans Light"/>
                <a:ea typeface="Open Sans Light"/>
                <a:cs typeface="Open Sans Light"/>
                <a:sym typeface="Open Sans Light"/>
              </a:defRPr>
            </a:lvl3pPr>
            <a:lvl4pPr indent="-228600" lvl="3" marL="18288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4pPr>
            <a:lvl5pPr indent="-228600" lvl="4" marL="22860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8"/>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lt1"/>
                </a:solidFill>
                <a:latin typeface="Open Sans Light"/>
                <a:ea typeface="Open Sans Light"/>
                <a:cs typeface="Open Sans Light"/>
                <a:sym typeface="Open Sans Light"/>
              </a:defRPr>
            </a:lvl1pPr>
            <a:lvl2pPr indent="0" lvl="1" marL="0" algn="l">
              <a:spcBef>
                <a:spcPts val="0"/>
              </a:spcBef>
              <a:buNone/>
              <a:defRPr b="1" i="0" sz="1000">
                <a:solidFill>
                  <a:schemeClr val="lt1"/>
                </a:solidFill>
                <a:latin typeface="Open Sans Light"/>
                <a:ea typeface="Open Sans Light"/>
                <a:cs typeface="Open Sans Light"/>
                <a:sym typeface="Open Sans Light"/>
              </a:defRPr>
            </a:lvl2pPr>
            <a:lvl3pPr indent="0" lvl="2" marL="0" algn="l">
              <a:spcBef>
                <a:spcPts val="0"/>
              </a:spcBef>
              <a:buNone/>
              <a:defRPr b="1" i="0" sz="1000">
                <a:solidFill>
                  <a:schemeClr val="lt1"/>
                </a:solidFill>
                <a:latin typeface="Open Sans Light"/>
                <a:ea typeface="Open Sans Light"/>
                <a:cs typeface="Open Sans Light"/>
                <a:sym typeface="Open Sans Light"/>
              </a:defRPr>
            </a:lvl3pPr>
            <a:lvl4pPr indent="0" lvl="3" marL="0" algn="l">
              <a:spcBef>
                <a:spcPts val="0"/>
              </a:spcBef>
              <a:buNone/>
              <a:defRPr b="1" i="0" sz="1000">
                <a:solidFill>
                  <a:schemeClr val="lt1"/>
                </a:solidFill>
                <a:latin typeface="Open Sans Light"/>
                <a:ea typeface="Open Sans Light"/>
                <a:cs typeface="Open Sans Light"/>
                <a:sym typeface="Open Sans Light"/>
              </a:defRPr>
            </a:lvl4pPr>
            <a:lvl5pPr indent="0" lvl="4" marL="0" algn="l">
              <a:spcBef>
                <a:spcPts val="0"/>
              </a:spcBef>
              <a:buNone/>
              <a:defRPr b="1" i="0" sz="1000">
                <a:solidFill>
                  <a:schemeClr val="lt1"/>
                </a:solidFill>
                <a:latin typeface="Open Sans Light"/>
                <a:ea typeface="Open Sans Light"/>
                <a:cs typeface="Open Sans Light"/>
                <a:sym typeface="Open Sans Light"/>
              </a:defRPr>
            </a:lvl5pPr>
            <a:lvl6pPr indent="0" lvl="5" marL="0" algn="l">
              <a:spcBef>
                <a:spcPts val="0"/>
              </a:spcBef>
              <a:buNone/>
              <a:defRPr b="1" i="0" sz="1000">
                <a:solidFill>
                  <a:schemeClr val="lt1"/>
                </a:solidFill>
                <a:latin typeface="Open Sans Light"/>
                <a:ea typeface="Open Sans Light"/>
                <a:cs typeface="Open Sans Light"/>
                <a:sym typeface="Open Sans Light"/>
              </a:defRPr>
            </a:lvl6pPr>
            <a:lvl7pPr indent="0" lvl="6" marL="0" algn="l">
              <a:spcBef>
                <a:spcPts val="0"/>
              </a:spcBef>
              <a:buNone/>
              <a:defRPr b="1" i="0" sz="1000">
                <a:solidFill>
                  <a:schemeClr val="lt1"/>
                </a:solidFill>
                <a:latin typeface="Open Sans Light"/>
                <a:ea typeface="Open Sans Light"/>
                <a:cs typeface="Open Sans Light"/>
                <a:sym typeface="Open Sans Light"/>
              </a:defRPr>
            </a:lvl7pPr>
            <a:lvl8pPr indent="0" lvl="7" marL="0" algn="l">
              <a:spcBef>
                <a:spcPts val="0"/>
              </a:spcBef>
              <a:buNone/>
              <a:defRPr b="1" i="0" sz="1000">
                <a:solidFill>
                  <a:schemeClr val="lt1"/>
                </a:solidFill>
                <a:latin typeface="Open Sans Light"/>
                <a:ea typeface="Open Sans Light"/>
                <a:cs typeface="Open Sans Light"/>
                <a:sym typeface="Open Sans Light"/>
              </a:defRPr>
            </a:lvl8pPr>
            <a:lvl9pPr indent="0" lvl="8" marL="0" algn="l">
              <a:spcBef>
                <a:spcPts val="0"/>
              </a:spcBef>
              <a:buNone/>
              <a:defRPr b="1" i="0" sz="1000">
                <a:solidFill>
                  <a:schemeClr val="lt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acer Slide" showMasterSp="0">
  <p:cSld name="Spacer Slide">
    <p:spTree>
      <p:nvGrpSpPr>
        <p:cNvPr id="394" name="Shape 394"/>
        <p:cNvGrpSpPr/>
        <p:nvPr/>
      </p:nvGrpSpPr>
      <p:grpSpPr>
        <a:xfrm>
          <a:off x="0" y="0"/>
          <a:ext cx="0" cy="0"/>
          <a:chOff x="0" y="0"/>
          <a:chExt cx="0" cy="0"/>
        </a:xfrm>
      </p:grpSpPr>
      <p:sp>
        <p:nvSpPr>
          <p:cNvPr id="395" name="Google Shape;395;p72"/>
          <p:cNvSpPr/>
          <p:nvPr/>
        </p:nvSpPr>
        <p:spPr>
          <a:xfrm rot="10800000">
            <a:off x="0" y="0"/>
            <a:ext cx="12192000" cy="6858000"/>
          </a:xfrm>
          <a:prstGeom prst="rect">
            <a:avLst/>
          </a:prstGeom>
          <a:gradFill>
            <a:gsLst>
              <a:gs pos="0">
                <a:schemeClr val="dk2"/>
              </a:gs>
              <a:gs pos="74000">
                <a:srgbClr val="004165"/>
              </a:gs>
              <a:gs pos="100000">
                <a:srgbClr val="004165"/>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96" name="Google Shape;396;p72"/>
          <p:cNvSpPr/>
          <p:nvPr/>
        </p:nvSpPr>
        <p:spPr>
          <a:xfrm>
            <a:off x="0" y="6212926"/>
            <a:ext cx="12192000" cy="645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397" name="Google Shape;397;p72"/>
          <p:cNvPicPr preferRelativeResize="0"/>
          <p:nvPr/>
        </p:nvPicPr>
        <p:blipFill rotWithShape="1">
          <a:blip r:embed="rId2">
            <a:alphaModFix/>
          </a:blip>
          <a:srcRect b="0" l="0" r="0" t="0"/>
          <a:stretch/>
        </p:blipFill>
        <p:spPr>
          <a:xfrm>
            <a:off x="392430" y="6410997"/>
            <a:ext cx="1607821" cy="248927"/>
          </a:xfrm>
          <a:prstGeom prst="rect">
            <a:avLst/>
          </a:prstGeom>
          <a:noFill/>
          <a:ln>
            <a:noFill/>
          </a:ln>
        </p:spPr>
      </p:pic>
      <p:sp>
        <p:nvSpPr>
          <p:cNvPr id="398" name="Google Shape;398;p72"/>
          <p:cNvSpPr txBox="1"/>
          <p:nvPr>
            <p:ph type="ctrTitle"/>
          </p:nvPr>
        </p:nvSpPr>
        <p:spPr>
          <a:xfrm>
            <a:off x="1524000" y="2359916"/>
            <a:ext cx="9144000" cy="7314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FEEE9F"/>
              </a:buClr>
              <a:buSzPts val="5400"/>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9" name="Google Shape;399;p72"/>
          <p:cNvSpPr txBox="1"/>
          <p:nvPr>
            <p:ph idx="1" type="subTitle"/>
          </p:nvPr>
        </p:nvSpPr>
        <p:spPr>
          <a:xfrm>
            <a:off x="1524000" y="3358503"/>
            <a:ext cx="9144000" cy="9144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3600"/>
              <a:buNone/>
              <a:defRPr sz="36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06" name="Shape 406"/>
        <p:cNvGrpSpPr/>
        <p:nvPr/>
      </p:nvGrpSpPr>
      <p:grpSpPr>
        <a:xfrm>
          <a:off x="0" y="0"/>
          <a:ext cx="0" cy="0"/>
          <a:chOff x="0" y="0"/>
          <a:chExt cx="0" cy="0"/>
        </a:xfrm>
      </p:grpSpPr>
      <p:sp>
        <p:nvSpPr>
          <p:cNvPr id="407" name="Google Shape;407;p74"/>
          <p:cNvSpPr txBox="1"/>
          <p:nvPr>
            <p:ph idx="10" type="dt"/>
          </p:nvPr>
        </p:nvSpPr>
        <p:spPr>
          <a:xfrm>
            <a:off x="304800" y="4237567"/>
            <a:ext cx="1422300" cy="243300"/>
          </a:xfrm>
          <a:prstGeom prst="rect">
            <a:avLst/>
          </a:prstGeom>
          <a:noFill/>
          <a:ln>
            <a:noFill/>
          </a:ln>
        </p:spPr>
        <p:txBody>
          <a:bodyPr anchorCtr="0" anchor="ctr" bIns="30475" lIns="60950" spcFirstLastPara="1" rIns="60950" wrap="square" tIns="30475">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408" name="Google Shape;408;p74"/>
          <p:cNvSpPr txBox="1"/>
          <p:nvPr>
            <p:ph idx="11" type="ftr"/>
          </p:nvPr>
        </p:nvSpPr>
        <p:spPr>
          <a:xfrm>
            <a:off x="2082800" y="4237567"/>
            <a:ext cx="1930500" cy="243300"/>
          </a:xfrm>
          <a:prstGeom prst="rect">
            <a:avLst/>
          </a:prstGeom>
          <a:noFill/>
          <a:ln>
            <a:noFill/>
          </a:ln>
        </p:spPr>
        <p:txBody>
          <a:bodyPr anchorCtr="0" anchor="ctr" bIns="30475" lIns="60950" spcFirstLastPara="1" rIns="60950" wrap="square" tIns="30475">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409" name="Google Shape;409;p74"/>
          <p:cNvSpPr txBox="1"/>
          <p:nvPr>
            <p:ph idx="12" type="sldNum"/>
          </p:nvPr>
        </p:nvSpPr>
        <p:spPr>
          <a:xfrm>
            <a:off x="4368800" y="4237567"/>
            <a:ext cx="1422300" cy="243300"/>
          </a:xfrm>
          <a:prstGeom prst="rect">
            <a:avLst/>
          </a:prstGeom>
          <a:noFill/>
          <a:ln>
            <a:noFill/>
          </a:ln>
        </p:spPr>
        <p:txBody>
          <a:bodyPr anchorCtr="0" anchor="ctr" bIns="30475" lIns="60950" spcFirstLastPara="1" rIns="60950" wrap="square" tIns="304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10" name="Shape 410"/>
        <p:cNvGrpSpPr/>
        <p:nvPr/>
      </p:nvGrpSpPr>
      <p:grpSpPr>
        <a:xfrm>
          <a:off x="0" y="0"/>
          <a:ext cx="0" cy="0"/>
          <a:chOff x="0" y="0"/>
          <a:chExt cx="0" cy="0"/>
        </a:xfrm>
      </p:grpSpPr>
      <p:sp>
        <p:nvSpPr>
          <p:cNvPr id="411" name="Google Shape;411;p75"/>
          <p:cNvSpPr txBox="1"/>
          <p:nvPr>
            <p:ph type="ctrTitle"/>
          </p:nvPr>
        </p:nvSpPr>
        <p:spPr>
          <a:xfrm>
            <a:off x="457200" y="1420283"/>
            <a:ext cx="5181600" cy="980100"/>
          </a:xfrm>
          <a:prstGeom prst="rect">
            <a:avLst/>
          </a:prstGeom>
          <a:noFill/>
          <a:ln>
            <a:noFill/>
          </a:ln>
        </p:spPr>
        <p:txBody>
          <a:bodyPr anchorCtr="0" anchor="ctr" bIns="30475" lIns="60950" spcFirstLastPara="1" rIns="60950" wrap="square" tIns="30475">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p:txBody>
      </p:sp>
      <p:sp>
        <p:nvSpPr>
          <p:cNvPr id="412" name="Google Shape;412;p75"/>
          <p:cNvSpPr txBox="1"/>
          <p:nvPr>
            <p:ph idx="1" type="subTitle"/>
          </p:nvPr>
        </p:nvSpPr>
        <p:spPr>
          <a:xfrm>
            <a:off x="914400" y="2590800"/>
            <a:ext cx="4267200" cy="1168500"/>
          </a:xfrm>
          <a:prstGeom prst="rect">
            <a:avLst/>
          </a:prstGeom>
          <a:noFill/>
          <a:ln>
            <a:noFill/>
          </a:ln>
        </p:spPr>
        <p:txBody>
          <a:bodyPr anchorCtr="0" anchor="t" bIns="30475" lIns="60950" spcFirstLastPara="1" rIns="60950" wrap="square" tIns="30475">
            <a:normAutofit/>
          </a:bodyPr>
          <a:lstStyle>
            <a:lvl1pPr lvl="0" algn="ctr">
              <a:spcBef>
                <a:spcPts val="400"/>
              </a:spcBef>
              <a:spcAft>
                <a:spcPts val="0"/>
              </a:spcAft>
              <a:buClr>
                <a:srgbClr val="888888"/>
              </a:buClr>
              <a:buSzPts val="2100"/>
              <a:buNone/>
              <a:defRPr>
                <a:solidFill>
                  <a:srgbClr val="888888"/>
                </a:solidFill>
              </a:defRPr>
            </a:lvl1pPr>
            <a:lvl2pPr lvl="1" algn="ctr">
              <a:spcBef>
                <a:spcPts val="400"/>
              </a:spcBef>
              <a:spcAft>
                <a:spcPts val="0"/>
              </a:spcAft>
              <a:buClr>
                <a:srgbClr val="888888"/>
              </a:buClr>
              <a:buSzPts val="1900"/>
              <a:buNone/>
              <a:defRPr>
                <a:solidFill>
                  <a:srgbClr val="888888"/>
                </a:solidFill>
              </a:defRPr>
            </a:lvl2pPr>
            <a:lvl3pPr lvl="2" algn="ctr">
              <a:spcBef>
                <a:spcPts val="300"/>
              </a:spcBef>
              <a:spcAft>
                <a:spcPts val="0"/>
              </a:spcAft>
              <a:buClr>
                <a:srgbClr val="888888"/>
              </a:buClr>
              <a:buSzPts val="1600"/>
              <a:buNone/>
              <a:defRPr>
                <a:solidFill>
                  <a:srgbClr val="888888"/>
                </a:solidFill>
              </a:defRPr>
            </a:lvl3pPr>
            <a:lvl4pPr lvl="3" algn="ctr">
              <a:spcBef>
                <a:spcPts val="300"/>
              </a:spcBef>
              <a:spcAft>
                <a:spcPts val="0"/>
              </a:spcAft>
              <a:buClr>
                <a:srgbClr val="888888"/>
              </a:buClr>
              <a:buSzPts val="1300"/>
              <a:buNone/>
              <a:defRPr>
                <a:solidFill>
                  <a:srgbClr val="888888"/>
                </a:solidFill>
              </a:defRPr>
            </a:lvl4pPr>
            <a:lvl5pPr lvl="4" algn="ctr">
              <a:spcBef>
                <a:spcPts val="300"/>
              </a:spcBef>
              <a:spcAft>
                <a:spcPts val="0"/>
              </a:spcAft>
              <a:buClr>
                <a:srgbClr val="888888"/>
              </a:buClr>
              <a:buSzPts val="1300"/>
              <a:buNone/>
              <a:defRPr>
                <a:solidFill>
                  <a:srgbClr val="888888"/>
                </a:solidFill>
              </a:defRPr>
            </a:lvl5pPr>
            <a:lvl6pPr lvl="5" algn="ctr">
              <a:spcBef>
                <a:spcPts val="300"/>
              </a:spcBef>
              <a:spcAft>
                <a:spcPts val="0"/>
              </a:spcAft>
              <a:buClr>
                <a:srgbClr val="888888"/>
              </a:buClr>
              <a:buSzPts val="1300"/>
              <a:buNone/>
              <a:defRPr>
                <a:solidFill>
                  <a:srgbClr val="888888"/>
                </a:solidFill>
              </a:defRPr>
            </a:lvl6pPr>
            <a:lvl7pPr lvl="6" algn="ctr">
              <a:spcBef>
                <a:spcPts val="300"/>
              </a:spcBef>
              <a:spcAft>
                <a:spcPts val="0"/>
              </a:spcAft>
              <a:buClr>
                <a:srgbClr val="888888"/>
              </a:buClr>
              <a:buSzPts val="1300"/>
              <a:buNone/>
              <a:defRPr>
                <a:solidFill>
                  <a:srgbClr val="888888"/>
                </a:solidFill>
              </a:defRPr>
            </a:lvl7pPr>
            <a:lvl8pPr lvl="7" algn="ctr">
              <a:spcBef>
                <a:spcPts val="300"/>
              </a:spcBef>
              <a:spcAft>
                <a:spcPts val="0"/>
              </a:spcAft>
              <a:buClr>
                <a:srgbClr val="888888"/>
              </a:buClr>
              <a:buSzPts val="1300"/>
              <a:buNone/>
              <a:defRPr>
                <a:solidFill>
                  <a:srgbClr val="888888"/>
                </a:solidFill>
              </a:defRPr>
            </a:lvl8pPr>
            <a:lvl9pPr lvl="8" algn="ctr">
              <a:spcBef>
                <a:spcPts val="300"/>
              </a:spcBef>
              <a:spcAft>
                <a:spcPts val="0"/>
              </a:spcAft>
              <a:buClr>
                <a:srgbClr val="888888"/>
              </a:buClr>
              <a:buSzPts val="1300"/>
              <a:buNone/>
              <a:defRPr>
                <a:solidFill>
                  <a:srgbClr val="888888"/>
                </a:solidFill>
              </a:defRPr>
            </a:lvl9pPr>
          </a:lstStyle>
          <a:p/>
        </p:txBody>
      </p:sp>
      <p:sp>
        <p:nvSpPr>
          <p:cNvPr id="413" name="Google Shape;413;p75"/>
          <p:cNvSpPr txBox="1"/>
          <p:nvPr>
            <p:ph idx="10" type="dt"/>
          </p:nvPr>
        </p:nvSpPr>
        <p:spPr>
          <a:xfrm>
            <a:off x="304800" y="4237567"/>
            <a:ext cx="1422300" cy="243300"/>
          </a:xfrm>
          <a:prstGeom prst="rect">
            <a:avLst/>
          </a:prstGeom>
          <a:noFill/>
          <a:ln>
            <a:noFill/>
          </a:ln>
        </p:spPr>
        <p:txBody>
          <a:bodyPr anchorCtr="0" anchor="ctr" bIns="30475" lIns="60950" spcFirstLastPara="1" rIns="60950" wrap="square" tIns="30475">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414" name="Google Shape;414;p75"/>
          <p:cNvSpPr txBox="1"/>
          <p:nvPr>
            <p:ph idx="11" type="ftr"/>
          </p:nvPr>
        </p:nvSpPr>
        <p:spPr>
          <a:xfrm>
            <a:off x="2082800" y="4237567"/>
            <a:ext cx="1930500" cy="243300"/>
          </a:xfrm>
          <a:prstGeom prst="rect">
            <a:avLst/>
          </a:prstGeom>
          <a:noFill/>
          <a:ln>
            <a:noFill/>
          </a:ln>
        </p:spPr>
        <p:txBody>
          <a:bodyPr anchorCtr="0" anchor="ctr" bIns="30475" lIns="60950" spcFirstLastPara="1" rIns="60950" wrap="square" tIns="30475">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415" name="Google Shape;415;p75"/>
          <p:cNvSpPr txBox="1"/>
          <p:nvPr>
            <p:ph idx="12" type="sldNum"/>
          </p:nvPr>
        </p:nvSpPr>
        <p:spPr>
          <a:xfrm>
            <a:off x="4368800" y="4237567"/>
            <a:ext cx="1422300" cy="243300"/>
          </a:xfrm>
          <a:prstGeom prst="rect">
            <a:avLst/>
          </a:prstGeom>
          <a:noFill/>
          <a:ln>
            <a:noFill/>
          </a:ln>
        </p:spPr>
        <p:txBody>
          <a:bodyPr anchorCtr="0" anchor="ctr" bIns="30475" lIns="60950" spcFirstLastPara="1" rIns="60950" wrap="square" tIns="304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16" name="Shape 416"/>
        <p:cNvGrpSpPr/>
        <p:nvPr/>
      </p:nvGrpSpPr>
      <p:grpSpPr>
        <a:xfrm>
          <a:off x="0" y="0"/>
          <a:ext cx="0" cy="0"/>
          <a:chOff x="0" y="0"/>
          <a:chExt cx="0" cy="0"/>
        </a:xfrm>
      </p:grpSpPr>
      <p:sp>
        <p:nvSpPr>
          <p:cNvPr id="417" name="Google Shape;417;p76"/>
          <p:cNvSpPr txBox="1"/>
          <p:nvPr>
            <p:ph type="title"/>
          </p:nvPr>
        </p:nvSpPr>
        <p:spPr>
          <a:xfrm>
            <a:off x="304800" y="183092"/>
            <a:ext cx="5486400" cy="762000"/>
          </a:xfrm>
          <a:prstGeom prst="rect">
            <a:avLst/>
          </a:prstGeom>
          <a:noFill/>
          <a:ln>
            <a:noFill/>
          </a:ln>
        </p:spPr>
        <p:txBody>
          <a:bodyPr anchorCtr="0" anchor="ctr" bIns="30475" lIns="60950" spcFirstLastPara="1" rIns="60950" wrap="square" tIns="30475">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p:txBody>
      </p:sp>
      <p:sp>
        <p:nvSpPr>
          <p:cNvPr id="418" name="Google Shape;418;p76"/>
          <p:cNvSpPr txBox="1"/>
          <p:nvPr>
            <p:ph idx="1" type="body"/>
          </p:nvPr>
        </p:nvSpPr>
        <p:spPr>
          <a:xfrm>
            <a:off x="304800" y="1066800"/>
            <a:ext cx="5486400" cy="3017400"/>
          </a:xfrm>
          <a:prstGeom prst="rect">
            <a:avLst/>
          </a:prstGeom>
          <a:noFill/>
          <a:ln>
            <a:noFill/>
          </a:ln>
        </p:spPr>
        <p:txBody>
          <a:bodyPr anchorCtr="0" anchor="t" bIns="30475" lIns="60950" spcFirstLastPara="1" rIns="60950" wrap="square" tIns="30475">
            <a:normAutofit/>
          </a:bodyPr>
          <a:lstStyle>
            <a:lvl1pPr indent="-304800" lvl="0" marL="457200" algn="l">
              <a:spcBef>
                <a:spcPts val="200"/>
              </a:spcBef>
              <a:spcAft>
                <a:spcPts val="0"/>
              </a:spcAft>
              <a:buClr>
                <a:schemeClr val="dk1"/>
              </a:buClr>
              <a:buSzPts val="1200"/>
              <a:buChar char="•"/>
              <a:defRPr/>
            </a:lvl1pPr>
            <a:lvl2pPr indent="-304800" lvl="1" marL="914400" algn="l">
              <a:spcBef>
                <a:spcPts val="200"/>
              </a:spcBef>
              <a:spcAft>
                <a:spcPts val="0"/>
              </a:spcAft>
              <a:buClr>
                <a:schemeClr val="dk1"/>
              </a:buClr>
              <a:buSzPts val="1200"/>
              <a:buChar char="–"/>
              <a:defRPr/>
            </a:lvl2pPr>
            <a:lvl3pPr indent="-304800" lvl="2" marL="1371600" algn="l">
              <a:spcBef>
                <a:spcPts val="200"/>
              </a:spcBef>
              <a:spcAft>
                <a:spcPts val="0"/>
              </a:spcAft>
              <a:buClr>
                <a:schemeClr val="dk1"/>
              </a:buClr>
              <a:buSzPts val="1200"/>
              <a:buChar char="•"/>
              <a:defRPr/>
            </a:lvl3pPr>
            <a:lvl4pPr indent="-304800" lvl="3" marL="1828800" algn="l">
              <a:spcBef>
                <a:spcPts val="200"/>
              </a:spcBef>
              <a:spcAft>
                <a:spcPts val="0"/>
              </a:spcAft>
              <a:buClr>
                <a:schemeClr val="dk1"/>
              </a:buClr>
              <a:buSzPts val="1200"/>
              <a:buChar char="–"/>
              <a:defRPr/>
            </a:lvl4pPr>
            <a:lvl5pPr indent="-304800" lvl="4" marL="2286000" algn="l">
              <a:spcBef>
                <a:spcPts val="200"/>
              </a:spcBef>
              <a:spcAft>
                <a:spcPts val="0"/>
              </a:spcAft>
              <a:buClr>
                <a:schemeClr val="dk1"/>
              </a:buClr>
              <a:buSzPts val="1200"/>
              <a:buChar char="»"/>
              <a:defRPr/>
            </a:lvl5pPr>
            <a:lvl6pPr indent="-304800" lvl="5" marL="2743200" algn="l">
              <a:spcBef>
                <a:spcPts val="200"/>
              </a:spcBef>
              <a:spcAft>
                <a:spcPts val="0"/>
              </a:spcAft>
              <a:buClr>
                <a:schemeClr val="dk1"/>
              </a:buClr>
              <a:buSzPts val="1200"/>
              <a:buChar char="•"/>
              <a:defRPr/>
            </a:lvl6pPr>
            <a:lvl7pPr indent="-304800" lvl="6" marL="3200400" algn="l">
              <a:spcBef>
                <a:spcPts val="200"/>
              </a:spcBef>
              <a:spcAft>
                <a:spcPts val="0"/>
              </a:spcAft>
              <a:buClr>
                <a:schemeClr val="dk1"/>
              </a:buClr>
              <a:buSzPts val="1200"/>
              <a:buChar char="•"/>
              <a:defRPr/>
            </a:lvl7pPr>
            <a:lvl8pPr indent="-304800" lvl="7" marL="3657600" algn="l">
              <a:spcBef>
                <a:spcPts val="200"/>
              </a:spcBef>
              <a:spcAft>
                <a:spcPts val="0"/>
              </a:spcAft>
              <a:buClr>
                <a:schemeClr val="dk1"/>
              </a:buClr>
              <a:buSzPts val="1200"/>
              <a:buChar char="•"/>
              <a:defRPr/>
            </a:lvl8pPr>
            <a:lvl9pPr indent="-304800" lvl="8" marL="4114800" algn="l">
              <a:spcBef>
                <a:spcPts val="200"/>
              </a:spcBef>
              <a:spcAft>
                <a:spcPts val="0"/>
              </a:spcAft>
              <a:buClr>
                <a:schemeClr val="dk1"/>
              </a:buClr>
              <a:buSzPts val="1200"/>
              <a:buChar char="•"/>
              <a:defRPr/>
            </a:lvl9pPr>
          </a:lstStyle>
          <a:p/>
        </p:txBody>
      </p:sp>
      <p:sp>
        <p:nvSpPr>
          <p:cNvPr id="419" name="Google Shape;419;p76"/>
          <p:cNvSpPr txBox="1"/>
          <p:nvPr>
            <p:ph idx="10" type="dt"/>
          </p:nvPr>
        </p:nvSpPr>
        <p:spPr>
          <a:xfrm>
            <a:off x="304800" y="4237567"/>
            <a:ext cx="1422300" cy="243300"/>
          </a:xfrm>
          <a:prstGeom prst="rect">
            <a:avLst/>
          </a:prstGeom>
          <a:noFill/>
          <a:ln>
            <a:noFill/>
          </a:ln>
        </p:spPr>
        <p:txBody>
          <a:bodyPr anchorCtr="0" anchor="ctr" bIns="30475" lIns="60950" spcFirstLastPara="1" rIns="60950" wrap="square" tIns="30475">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420" name="Google Shape;420;p76"/>
          <p:cNvSpPr txBox="1"/>
          <p:nvPr>
            <p:ph idx="11" type="ftr"/>
          </p:nvPr>
        </p:nvSpPr>
        <p:spPr>
          <a:xfrm>
            <a:off x="2082800" y="4237567"/>
            <a:ext cx="1930500" cy="243300"/>
          </a:xfrm>
          <a:prstGeom prst="rect">
            <a:avLst/>
          </a:prstGeom>
          <a:noFill/>
          <a:ln>
            <a:noFill/>
          </a:ln>
        </p:spPr>
        <p:txBody>
          <a:bodyPr anchorCtr="0" anchor="ctr" bIns="30475" lIns="60950" spcFirstLastPara="1" rIns="60950" wrap="square" tIns="30475">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421" name="Google Shape;421;p76"/>
          <p:cNvSpPr txBox="1"/>
          <p:nvPr>
            <p:ph idx="12" type="sldNum"/>
          </p:nvPr>
        </p:nvSpPr>
        <p:spPr>
          <a:xfrm>
            <a:off x="4368800" y="4237567"/>
            <a:ext cx="1422300" cy="243300"/>
          </a:xfrm>
          <a:prstGeom prst="rect">
            <a:avLst/>
          </a:prstGeom>
          <a:noFill/>
          <a:ln>
            <a:noFill/>
          </a:ln>
        </p:spPr>
        <p:txBody>
          <a:bodyPr anchorCtr="0" anchor="ctr" bIns="30475" lIns="60950" spcFirstLastPara="1" rIns="60950" wrap="square" tIns="304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22" name="Shape 422"/>
        <p:cNvGrpSpPr/>
        <p:nvPr/>
      </p:nvGrpSpPr>
      <p:grpSpPr>
        <a:xfrm>
          <a:off x="0" y="0"/>
          <a:ext cx="0" cy="0"/>
          <a:chOff x="0" y="0"/>
          <a:chExt cx="0" cy="0"/>
        </a:xfrm>
      </p:grpSpPr>
      <p:sp>
        <p:nvSpPr>
          <p:cNvPr id="423" name="Google Shape;423;p77"/>
          <p:cNvSpPr txBox="1"/>
          <p:nvPr>
            <p:ph type="title"/>
          </p:nvPr>
        </p:nvSpPr>
        <p:spPr>
          <a:xfrm>
            <a:off x="481542" y="2937933"/>
            <a:ext cx="5181600" cy="908100"/>
          </a:xfrm>
          <a:prstGeom prst="rect">
            <a:avLst/>
          </a:prstGeom>
          <a:noFill/>
          <a:ln>
            <a:noFill/>
          </a:ln>
        </p:spPr>
        <p:txBody>
          <a:bodyPr anchorCtr="0" anchor="t" bIns="30475" lIns="60950" spcFirstLastPara="1" rIns="60950" wrap="square" tIns="30475">
            <a:normAutofit/>
          </a:bodyPr>
          <a:lstStyle>
            <a:lvl1pPr lvl="0" algn="l">
              <a:spcBef>
                <a:spcPts val="0"/>
              </a:spcBef>
              <a:spcAft>
                <a:spcPts val="0"/>
              </a:spcAft>
              <a:buClr>
                <a:schemeClr val="dk1"/>
              </a:buClr>
              <a:buSzPts val="2700"/>
              <a:buFont typeface="Calibri"/>
              <a:buNone/>
              <a:defRPr b="1" sz="2700" cap="none"/>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p:txBody>
      </p:sp>
      <p:sp>
        <p:nvSpPr>
          <p:cNvPr id="424" name="Google Shape;424;p77"/>
          <p:cNvSpPr txBox="1"/>
          <p:nvPr>
            <p:ph idx="1" type="body"/>
          </p:nvPr>
        </p:nvSpPr>
        <p:spPr>
          <a:xfrm>
            <a:off x="481542" y="1937809"/>
            <a:ext cx="5181600" cy="1000200"/>
          </a:xfrm>
          <a:prstGeom prst="rect">
            <a:avLst/>
          </a:prstGeom>
          <a:noFill/>
          <a:ln>
            <a:noFill/>
          </a:ln>
        </p:spPr>
        <p:txBody>
          <a:bodyPr anchorCtr="0" anchor="b" bIns="30475" lIns="60950" spcFirstLastPara="1" rIns="60950" wrap="square" tIns="30475">
            <a:normAutofit/>
          </a:bodyPr>
          <a:lstStyle>
            <a:lvl1pPr indent="-228600" lvl="0" marL="457200" algn="l">
              <a:spcBef>
                <a:spcPts val="300"/>
              </a:spcBef>
              <a:spcAft>
                <a:spcPts val="0"/>
              </a:spcAft>
              <a:buClr>
                <a:srgbClr val="888888"/>
              </a:buClr>
              <a:buSzPts val="1300"/>
              <a:buNone/>
              <a:defRPr sz="1300">
                <a:solidFill>
                  <a:srgbClr val="888888"/>
                </a:solidFill>
              </a:defRPr>
            </a:lvl1pPr>
            <a:lvl2pPr indent="-228600" lvl="1" marL="914400" algn="l">
              <a:spcBef>
                <a:spcPts val="200"/>
              </a:spcBef>
              <a:spcAft>
                <a:spcPts val="0"/>
              </a:spcAft>
              <a:buClr>
                <a:srgbClr val="888888"/>
              </a:buClr>
              <a:buSzPts val="1200"/>
              <a:buNone/>
              <a:defRPr sz="1200">
                <a:solidFill>
                  <a:srgbClr val="888888"/>
                </a:solidFill>
              </a:defRPr>
            </a:lvl2pPr>
            <a:lvl3pPr indent="-228600" lvl="2" marL="1371600" algn="l">
              <a:spcBef>
                <a:spcPts val="200"/>
              </a:spcBef>
              <a:spcAft>
                <a:spcPts val="0"/>
              </a:spcAft>
              <a:buClr>
                <a:srgbClr val="888888"/>
              </a:buClr>
              <a:buSzPts val="1100"/>
              <a:buNone/>
              <a:defRPr sz="1100">
                <a:solidFill>
                  <a:srgbClr val="888888"/>
                </a:solidFill>
              </a:defRPr>
            </a:lvl3pPr>
            <a:lvl4pPr indent="-228600" lvl="3" marL="1828800" algn="l">
              <a:spcBef>
                <a:spcPts val="200"/>
              </a:spcBef>
              <a:spcAft>
                <a:spcPts val="0"/>
              </a:spcAft>
              <a:buClr>
                <a:srgbClr val="888888"/>
              </a:buClr>
              <a:buSzPts val="900"/>
              <a:buNone/>
              <a:defRPr sz="900">
                <a:solidFill>
                  <a:srgbClr val="888888"/>
                </a:solidFill>
              </a:defRPr>
            </a:lvl4pPr>
            <a:lvl5pPr indent="-228600" lvl="4" marL="2286000" algn="l">
              <a:spcBef>
                <a:spcPts val="200"/>
              </a:spcBef>
              <a:spcAft>
                <a:spcPts val="0"/>
              </a:spcAft>
              <a:buClr>
                <a:srgbClr val="888888"/>
              </a:buClr>
              <a:buSzPts val="900"/>
              <a:buNone/>
              <a:defRPr sz="900">
                <a:solidFill>
                  <a:srgbClr val="888888"/>
                </a:solidFill>
              </a:defRPr>
            </a:lvl5pPr>
            <a:lvl6pPr indent="-228600" lvl="5" marL="2743200" algn="l">
              <a:spcBef>
                <a:spcPts val="200"/>
              </a:spcBef>
              <a:spcAft>
                <a:spcPts val="0"/>
              </a:spcAft>
              <a:buClr>
                <a:srgbClr val="888888"/>
              </a:buClr>
              <a:buSzPts val="900"/>
              <a:buNone/>
              <a:defRPr sz="900">
                <a:solidFill>
                  <a:srgbClr val="888888"/>
                </a:solidFill>
              </a:defRPr>
            </a:lvl6pPr>
            <a:lvl7pPr indent="-228600" lvl="6" marL="3200400" algn="l">
              <a:spcBef>
                <a:spcPts val="200"/>
              </a:spcBef>
              <a:spcAft>
                <a:spcPts val="0"/>
              </a:spcAft>
              <a:buClr>
                <a:srgbClr val="888888"/>
              </a:buClr>
              <a:buSzPts val="900"/>
              <a:buNone/>
              <a:defRPr sz="900">
                <a:solidFill>
                  <a:srgbClr val="888888"/>
                </a:solidFill>
              </a:defRPr>
            </a:lvl7pPr>
            <a:lvl8pPr indent="-228600" lvl="7" marL="3657600" algn="l">
              <a:spcBef>
                <a:spcPts val="200"/>
              </a:spcBef>
              <a:spcAft>
                <a:spcPts val="0"/>
              </a:spcAft>
              <a:buClr>
                <a:srgbClr val="888888"/>
              </a:buClr>
              <a:buSzPts val="900"/>
              <a:buNone/>
              <a:defRPr sz="900">
                <a:solidFill>
                  <a:srgbClr val="888888"/>
                </a:solidFill>
              </a:defRPr>
            </a:lvl8pPr>
            <a:lvl9pPr indent="-228600" lvl="8" marL="4114800" algn="l">
              <a:spcBef>
                <a:spcPts val="200"/>
              </a:spcBef>
              <a:spcAft>
                <a:spcPts val="0"/>
              </a:spcAft>
              <a:buClr>
                <a:srgbClr val="888888"/>
              </a:buClr>
              <a:buSzPts val="900"/>
              <a:buNone/>
              <a:defRPr sz="900">
                <a:solidFill>
                  <a:srgbClr val="888888"/>
                </a:solidFill>
              </a:defRPr>
            </a:lvl9pPr>
          </a:lstStyle>
          <a:p/>
        </p:txBody>
      </p:sp>
      <p:sp>
        <p:nvSpPr>
          <p:cNvPr id="425" name="Google Shape;425;p77"/>
          <p:cNvSpPr txBox="1"/>
          <p:nvPr>
            <p:ph idx="10" type="dt"/>
          </p:nvPr>
        </p:nvSpPr>
        <p:spPr>
          <a:xfrm>
            <a:off x="304800" y="4237567"/>
            <a:ext cx="1422300" cy="243300"/>
          </a:xfrm>
          <a:prstGeom prst="rect">
            <a:avLst/>
          </a:prstGeom>
          <a:noFill/>
          <a:ln>
            <a:noFill/>
          </a:ln>
        </p:spPr>
        <p:txBody>
          <a:bodyPr anchorCtr="0" anchor="ctr" bIns="30475" lIns="60950" spcFirstLastPara="1" rIns="60950" wrap="square" tIns="30475">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426" name="Google Shape;426;p77"/>
          <p:cNvSpPr txBox="1"/>
          <p:nvPr>
            <p:ph idx="11" type="ftr"/>
          </p:nvPr>
        </p:nvSpPr>
        <p:spPr>
          <a:xfrm>
            <a:off x="2082800" y="4237567"/>
            <a:ext cx="1930500" cy="243300"/>
          </a:xfrm>
          <a:prstGeom prst="rect">
            <a:avLst/>
          </a:prstGeom>
          <a:noFill/>
          <a:ln>
            <a:noFill/>
          </a:ln>
        </p:spPr>
        <p:txBody>
          <a:bodyPr anchorCtr="0" anchor="ctr" bIns="30475" lIns="60950" spcFirstLastPara="1" rIns="60950" wrap="square" tIns="30475">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427" name="Google Shape;427;p77"/>
          <p:cNvSpPr txBox="1"/>
          <p:nvPr>
            <p:ph idx="12" type="sldNum"/>
          </p:nvPr>
        </p:nvSpPr>
        <p:spPr>
          <a:xfrm>
            <a:off x="4368800" y="4237567"/>
            <a:ext cx="1422300" cy="243300"/>
          </a:xfrm>
          <a:prstGeom prst="rect">
            <a:avLst/>
          </a:prstGeom>
          <a:noFill/>
          <a:ln>
            <a:noFill/>
          </a:ln>
        </p:spPr>
        <p:txBody>
          <a:bodyPr anchorCtr="0" anchor="ctr" bIns="30475" lIns="60950" spcFirstLastPara="1" rIns="60950" wrap="square" tIns="304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8" name="Shape 428"/>
        <p:cNvGrpSpPr/>
        <p:nvPr/>
      </p:nvGrpSpPr>
      <p:grpSpPr>
        <a:xfrm>
          <a:off x="0" y="0"/>
          <a:ext cx="0" cy="0"/>
          <a:chOff x="0" y="0"/>
          <a:chExt cx="0" cy="0"/>
        </a:xfrm>
      </p:grpSpPr>
      <p:sp>
        <p:nvSpPr>
          <p:cNvPr id="429" name="Google Shape;429;p78"/>
          <p:cNvSpPr txBox="1"/>
          <p:nvPr>
            <p:ph type="title"/>
          </p:nvPr>
        </p:nvSpPr>
        <p:spPr>
          <a:xfrm>
            <a:off x="304800" y="183092"/>
            <a:ext cx="5486400" cy="762000"/>
          </a:xfrm>
          <a:prstGeom prst="rect">
            <a:avLst/>
          </a:prstGeom>
          <a:noFill/>
          <a:ln>
            <a:noFill/>
          </a:ln>
        </p:spPr>
        <p:txBody>
          <a:bodyPr anchorCtr="0" anchor="ctr" bIns="30475" lIns="60950" spcFirstLastPara="1" rIns="60950" wrap="square" tIns="30475">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p:txBody>
      </p:sp>
      <p:sp>
        <p:nvSpPr>
          <p:cNvPr id="430" name="Google Shape;430;p78"/>
          <p:cNvSpPr txBox="1"/>
          <p:nvPr>
            <p:ph idx="1" type="body"/>
          </p:nvPr>
        </p:nvSpPr>
        <p:spPr>
          <a:xfrm>
            <a:off x="304800" y="1066800"/>
            <a:ext cx="2692500" cy="3017400"/>
          </a:xfrm>
          <a:prstGeom prst="rect">
            <a:avLst/>
          </a:prstGeom>
          <a:noFill/>
          <a:ln>
            <a:noFill/>
          </a:ln>
        </p:spPr>
        <p:txBody>
          <a:bodyPr anchorCtr="0" anchor="t" bIns="30475" lIns="60950" spcFirstLastPara="1" rIns="60950" wrap="square" tIns="30475">
            <a:normAutofit/>
          </a:bodyPr>
          <a:lstStyle>
            <a:lvl1pPr indent="-349250" lvl="0" marL="457200" algn="l">
              <a:spcBef>
                <a:spcPts val="400"/>
              </a:spcBef>
              <a:spcAft>
                <a:spcPts val="0"/>
              </a:spcAft>
              <a:buClr>
                <a:schemeClr val="dk1"/>
              </a:buClr>
              <a:buSzPts val="1900"/>
              <a:buChar char="•"/>
              <a:defRPr sz="1900"/>
            </a:lvl1pPr>
            <a:lvl2pPr indent="-330200" lvl="1" marL="914400" algn="l">
              <a:spcBef>
                <a:spcPts val="300"/>
              </a:spcBef>
              <a:spcAft>
                <a:spcPts val="0"/>
              </a:spcAft>
              <a:buClr>
                <a:schemeClr val="dk1"/>
              </a:buClr>
              <a:buSzPts val="1600"/>
              <a:buChar char="–"/>
              <a:defRPr sz="1600"/>
            </a:lvl2pPr>
            <a:lvl3pPr indent="-311150" lvl="2" marL="1371600" algn="l">
              <a:spcBef>
                <a:spcPts val="300"/>
              </a:spcBef>
              <a:spcAft>
                <a:spcPts val="0"/>
              </a:spcAft>
              <a:buClr>
                <a:schemeClr val="dk1"/>
              </a:buClr>
              <a:buSzPts val="1300"/>
              <a:buChar char="•"/>
              <a:defRPr sz="1300"/>
            </a:lvl3pPr>
            <a:lvl4pPr indent="-304800" lvl="3" marL="1828800" algn="l">
              <a:spcBef>
                <a:spcPts val="200"/>
              </a:spcBef>
              <a:spcAft>
                <a:spcPts val="0"/>
              </a:spcAft>
              <a:buClr>
                <a:schemeClr val="dk1"/>
              </a:buClr>
              <a:buSzPts val="1200"/>
              <a:buChar char="–"/>
              <a:defRPr sz="1200"/>
            </a:lvl4pPr>
            <a:lvl5pPr indent="-304800" lvl="4" marL="2286000" algn="l">
              <a:spcBef>
                <a:spcPts val="200"/>
              </a:spcBef>
              <a:spcAft>
                <a:spcPts val="0"/>
              </a:spcAft>
              <a:buClr>
                <a:schemeClr val="dk1"/>
              </a:buClr>
              <a:buSzPts val="1200"/>
              <a:buChar char="»"/>
              <a:defRPr sz="1200"/>
            </a:lvl5pPr>
            <a:lvl6pPr indent="-304800" lvl="5" marL="2743200" algn="l">
              <a:spcBef>
                <a:spcPts val="200"/>
              </a:spcBef>
              <a:spcAft>
                <a:spcPts val="0"/>
              </a:spcAft>
              <a:buClr>
                <a:schemeClr val="dk1"/>
              </a:buClr>
              <a:buSzPts val="1200"/>
              <a:buChar char="•"/>
              <a:defRPr sz="1200"/>
            </a:lvl6pPr>
            <a:lvl7pPr indent="-304800" lvl="6" marL="3200400" algn="l">
              <a:spcBef>
                <a:spcPts val="200"/>
              </a:spcBef>
              <a:spcAft>
                <a:spcPts val="0"/>
              </a:spcAft>
              <a:buClr>
                <a:schemeClr val="dk1"/>
              </a:buClr>
              <a:buSzPts val="1200"/>
              <a:buChar char="•"/>
              <a:defRPr sz="1200"/>
            </a:lvl7pPr>
            <a:lvl8pPr indent="-304800" lvl="7" marL="3657600" algn="l">
              <a:spcBef>
                <a:spcPts val="200"/>
              </a:spcBef>
              <a:spcAft>
                <a:spcPts val="0"/>
              </a:spcAft>
              <a:buClr>
                <a:schemeClr val="dk1"/>
              </a:buClr>
              <a:buSzPts val="1200"/>
              <a:buChar char="•"/>
              <a:defRPr sz="1200"/>
            </a:lvl8pPr>
            <a:lvl9pPr indent="-304800" lvl="8" marL="4114800" algn="l">
              <a:spcBef>
                <a:spcPts val="200"/>
              </a:spcBef>
              <a:spcAft>
                <a:spcPts val="0"/>
              </a:spcAft>
              <a:buClr>
                <a:schemeClr val="dk1"/>
              </a:buClr>
              <a:buSzPts val="1200"/>
              <a:buChar char="•"/>
              <a:defRPr sz="1200"/>
            </a:lvl9pPr>
          </a:lstStyle>
          <a:p/>
        </p:txBody>
      </p:sp>
      <p:sp>
        <p:nvSpPr>
          <p:cNvPr id="431" name="Google Shape;431;p78"/>
          <p:cNvSpPr txBox="1"/>
          <p:nvPr>
            <p:ph idx="2" type="body"/>
          </p:nvPr>
        </p:nvSpPr>
        <p:spPr>
          <a:xfrm>
            <a:off x="3098800" y="1066800"/>
            <a:ext cx="2692500" cy="3017400"/>
          </a:xfrm>
          <a:prstGeom prst="rect">
            <a:avLst/>
          </a:prstGeom>
          <a:noFill/>
          <a:ln>
            <a:noFill/>
          </a:ln>
        </p:spPr>
        <p:txBody>
          <a:bodyPr anchorCtr="0" anchor="t" bIns="30475" lIns="60950" spcFirstLastPara="1" rIns="60950" wrap="square" tIns="30475">
            <a:normAutofit/>
          </a:bodyPr>
          <a:lstStyle>
            <a:lvl1pPr indent="-349250" lvl="0" marL="457200" algn="l">
              <a:spcBef>
                <a:spcPts val="400"/>
              </a:spcBef>
              <a:spcAft>
                <a:spcPts val="0"/>
              </a:spcAft>
              <a:buClr>
                <a:schemeClr val="dk1"/>
              </a:buClr>
              <a:buSzPts val="1900"/>
              <a:buChar char="•"/>
              <a:defRPr sz="1900"/>
            </a:lvl1pPr>
            <a:lvl2pPr indent="-330200" lvl="1" marL="914400" algn="l">
              <a:spcBef>
                <a:spcPts val="300"/>
              </a:spcBef>
              <a:spcAft>
                <a:spcPts val="0"/>
              </a:spcAft>
              <a:buClr>
                <a:schemeClr val="dk1"/>
              </a:buClr>
              <a:buSzPts val="1600"/>
              <a:buChar char="–"/>
              <a:defRPr sz="1600"/>
            </a:lvl2pPr>
            <a:lvl3pPr indent="-311150" lvl="2" marL="1371600" algn="l">
              <a:spcBef>
                <a:spcPts val="300"/>
              </a:spcBef>
              <a:spcAft>
                <a:spcPts val="0"/>
              </a:spcAft>
              <a:buClr>
                <a:schemeClr val="dk1"/>
              </a:buClr>
              <a:buSzPts val="1300"/>
              <a:buChar char="•"/>
              <a:defRPr sz="1300"/>
            </a:lvl3pPr>
            <a:lvl4pPr indent="-304800" lvl="3" marL="1828800" algn="l">
              <a:spcBef>
                <a:spcPts val="200"/>
              </a:spcBef>
              <a:spcAft>
                <a:spcPts val="0"/>
              </a:spcAft>
              <a:buClr>
                <a:schemeClr val="dk1"/>
              </a:buClr>
              <a:buSzPts val="1200"/>
              <a:buChar char="–"/>
              <a:defRPr sz="1200"/>
            </a:lvl4pPr>
            <a:lvl5pPr indent="-304800" lvl="4" marL="2286000" algn="l">
              <a:spcBef>
                <a:spcPts val="200"/>
              </a:spcBef>
              <a:spcAft>
                <a:spcPts val="0"/>
              </a:spcAft>
              <a:buClr>
                <a:schemeClr val="dk1"/>
              </a:buClr>
              <a:buSzPts val="1200"/>
              <a:buChar char="»"/>
              <a:defRPr sz="1200"/>
            </a:lvl5pPr>
            <a:lvl6pPr indent="-304800" lvl="5" marL="2743200" algn="l">
              <a:spcBef>
                <a:spcPts val="200"/>
              </a:spcBef>
              <a:spcAft>
                <a:spcPts val="0"/>
              </a:spcAft>
              <a:buClr>
                <a:schemeClr val="dk1"/>
              </a:buClr>
              <a:buSzPts val="1200"/>
              <a:buChar char="•"/>
              <a:defRPr sz="1200"/>
            </a:lvl6pPr>
            <a:lvl7pPr indent="-304800" lvl="6" marL="3200400" algn="l">
              <a:spcBef>
                <a:spcPts val="200"/>
              </a:spcBef>
              <a:spcAft>
                <a:spcPts val="0"/>
              </a:spcAft>
              <a:buClr>
                <a:schemeClr val="dk1"/>
              </a:buClr>
              <a:buSzPts val="1200"/>
              <a:buChar char="•"/>
              <a:defRPr sz="1200"/>
            </a:lvl7pPr>
            <a:lvl8pPr indent="-304800" lvl="7" marL="3657600" algn="l">
              <a:spcBef>
                <a:spcPts val="200"/>
              </a:spcBef>
              <a:spcAft>
                <a:spcPts val="0"/>
              </a:spcAft>
              <a:buClr>
                <a:schemeClr val="dk1"/>
              </a:buClr>
              <a:buSzPts val="1200"/>
              <a:buChar char="•"/>
              <a:defRPr sz="1200"/>
            </a:lvl8pPr>
            <a:lvl9pPr indent="-304800" lvl="8" marL="4114800" algn="l">
              <a:spcBef>
                <a:spcPts val="200"/>
              </a:spcBef>
              <a:spcAft>
                <a:spcPts val="0"/>
              </a:spcAft>
              <a:buClr>
                <a:schemeClr val="dk1"/>
              </a:buClr>
              <a:buSzPts val="1200"/>
              <a:buChar char="•"/>
              <a:defRPr sz="1200"/>
            </a:lvl9pPr>
          </a:lstStyle>
          <a:p/>
        </p:txBody>
      </p:sp>
      <p:sp>
        <p:nvSpPr>
          <p:cNvPr id="432" name="Google Shape;432;p78"/>
          <p:cNvSpPr txBox="1"/>
          <p:nvPr>
            <p:ph idx="10" type="dt"/>
          </p:nvPr>
        </p:nvSpPr>
        <p:spPr>
          <a:xfrm>
            <a:off x="304800" y="4237567"/>
            <a:ext cx="1422300" cy="243300"/>
          </a:xfrm>
          <a:prstGeom prst="rect">
            <a:avLst/>
          </a:prstGeom>
          <a:noFill/>
          <a:ln>
            <a:noFill/>
          </a:ln>
        </p:spPr>
        <p:txBody>
          <a:bodyPr anchorCtr="0" anchor="ctr" bIns="30475" lIns="60950" spcFirstLastPara="1" rIns="60950" wrap="square" tIns="30475">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433" name="Google Shape;433;p78"/>
          <p:cNvSpPr txBox="1"/>
          <p:nvPr>
            <p:ph idx="11" type="ftr"/>
          </p:nvPr>
        </p:nvSpPr>
        <p:spPr>
          <a:xfrm>
            <a:off x="2082800" y="4237567"/>
            <a:ext cx="1930500" cy="243300"/>
          </a:xfrm>
          <a:prstGeom prst="rect">
            <a:avLst/>
          </a:prstGeom>
          <a:noFill/>
          <a:ln>
            <a:noFill/>
          </a:ln>
        </p:spPr>
        <p:txBody>
          <a:bodyPr anchorCtr="0" anchor="ctr" bIns="30475" lIns="60950" spcFirstLastPara="1" rIns="60950" wrap="square" tIns="30475">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434" name="Google Shape;434;p78"/>
          <p:cNvSpPr txBox="1"/>
          <p:nvPr>
            <p:ph idx="12" type="sldNum"/>
          </p:nvPr>
        </p:nvSpPr>
        <p:spPr>
          <a:xfrm>
            <a:off x="4368800" y="4237567"/>
            <a:ext cx="1422300" cy="243300"/>
          </a:xfrm>
          <a:prstGeom prst="rect">
            <a:avLst/>
          </a:prstGeom>
          <a:noFill/>
          <a:ln>
            <a:noFill/>
          </a:ln>
        </p:spPr>
        <p:txBody>
          <a:bodyPr anchorCtr="0" anchor="ctr" bIns="30475" lIns="60950" spcFirstLastPara="1" rIns="60950" wrap="square" tIns="304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35" name="Shape 435"/>
        <p:cNvGrpSpPr/>
        <p:nvPr/>
      </p:nvGrpSpPr>
      <p:grpSpPr>
        <a:xfrm>
          <a:off x="0" y="0"/>
          <a:ext cx="0" cy="0"/>
          <a:chOff x="0" y="0"/>
          <a:chExt cx="0" cy="0"/>
        </a:xfrm>
      </p:grpSpPr>
      <p:sp>
        <p:nvSpPr>
          <p:cNvPr id="436" name="Google Shape;436;p79"/>
          <p:cNvSpPr txBox="1"/>
          <p:nvPr>
            <p:ph type="title"/>
          </p:nvPr>
        </p:nvSpPr>
        <p:spPr>
          <a:xfrm>
            <a:off x="304800" y="183092"/>
            <a:ext cx="5486400" cy="762000"/>
          </a:xfrm>
          <a:prstGeom prst="rect">
            <a:avLst/>
          </a:prstGeom>
          <a:noFill/>
          <a:ln>
            <a:noFill/>
          </a:ln>
        </p:spPr>
        <p:txBody>
          <a:bodyPr anchorCtr="0" anchor="ctr" bIns="30475" lIns="60950" spcFirstLastPara="1" rIns="60950" wrap="square" tIns="30475">
            <a:normAutofit/>
          </a:bodyPr>
          <a:lstStyle>
            <a:lvl1pPr lvl="0" algn="ctr">
              <a:spcBef>
                <a:spcPts val="0"/>
              </a:spcBef>
              <a:spcAft>
                <a:spcPts val="0"/>
              </a:spcAft>
              <a:buClr>
                <a:schemeClr val="dk1"/>
              </a:buClr>
              <a:buSzPts val="2900"/>
              <a:buFont typeface="Calibri"/>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p:txBody>
      </p:sp>
      <p:sp>
        <p:nvSpPr>
          <p:cNvPr id="437" name="Google Shape;437;p79"/>
          <p:cNvSpPr txBox="1"/>
          <p:nvPr>
            <p:ph idx="1" type="body"/>
          </p:nvPr>
        </p:nvSpPr>
        <p:spPr>
          <a:xfrm>
            <a:off x="304800" y="1023409"/>
            <a:ext cx="2693400" cy="426600"/>
          </a:xfrm>
          <a:prstGeom prst="rect">
            <a:avLst/>
          </a:prstGeom>
          <a:noFill/>
          <a:ln>
            <a:noFill/>
          </a:ln>
        </p:spPr>
        <p:txBody>
          <a:bodyPr anchorCtr="0" anchor="b" bIns="30475" lIns="60950" spcFirstLastPara="1" rIns="60950" wrap="square" tIns="30475">
            <a:normAutofit/>
          </a:bodyPr>
          <a:lstStyle>
            <a:lvl1pPr indent="-228600" lvl="0" marL="457200" algn="l">
              <a:spcBef>
                <a:spcPts val="300"/>
              </a:spcBef>
              <a:spcAft>
                <a:spcPts val="0"/>
              </a:spcAft>
              <a:buClr>
                <a:schemeClr val="dk1"/>
              </a:buClr>
              <a:buSzPts val="1600"/>
              <a:buNone/>
              <a:defRPr b="1" sz="1600"/>
            </a:lvl1pPr>
            <a:lvl2pPr indent="-228600" lvl="1" marL="914400" algn="l">
              <a:spcBef>
                <a:spcPts val="300"/>
              </a:spcBef>
              <a:spcAft>
                <a:spcPts val="0"/>
              </a:spcAft>
              <a:buClr>
                <a:schemeClr val="dk1"/>
              </a:buClr>
              <a:buSzPts val="1300"/>
              <a:buNone/>
              <a:defRPr b="1" sz="1300"/>
            </a:lvl2pPr>
            <a:lvl3pPr indent="-228600" lvl="2" marL="1371600" algn="l">
              <a:spcBef>
                <a:spcPts val="200"/>
              </a:spcBef>
              <a:spcAft>
                <a:spcPts val="0"/>
              </a:spcAft>
              <a:buClr>
                <a:schemeClr val="dk1"/>
              </a:buClr>
              <a:buSzPts val="1200"/>
              <a:buNone/>
              <a:defRPr b="1" sz="1200"/>
            </a:lvl3pPr>
            <a:lvl4pPr indent="-228600" lvl="3" marL="1828800" algn="l">
              <a:spcBef>
                <a:spcPts val="200"/>
              </a:spcBef>
              <a:spcAft>
                <a:spcPts val="0"/>
              </a:spcAft>
              <a:buClr>
                <a:schemeClr val="dk1"/>
              </a:buClr>
              <a:buSzPts val="1100"/>
              <a:buNone/>
              <a:defRPr b="1" sz="1100"/>
            </a:lvl4pPr>
            <a:lvl5pPr indent="-228600" lvl="4" marL="2286000" algn="l">
              <a:spcBef>
                <a:spcPts val="200"/>
              </a:spcBef>
              <a:spcAft>
                <a:spcPts val="0"/>
              </a:spcAft>
              <a:buClr>
                <a:schemeClr val="dk1"/>
              </a:buClr>
              <a:buSzPts val="1100"/>
              <a:buNone/>
              <a:defRPr b="1" sz="1100"/>
            </a:lvl5pPr>
            <a:lvl6pPr indent="-228600" lvl="5" marL="2743200" algn="l">
              <a:spcBef>
                <a:spcPts val="200"/>
              </a:spcBef>
              <a:spcAft>
                <a:spcPts val="0"/>
              </a:spcAft>
              <a:buClr>
                <a:schemeClr val="dk1"/>
              </a:buClr>
              <a:buSzPts val="1100"/>
              <a:buNone/>
              <a:defRPr b="1" sz="1100"/>
            </a:lvl6pPr>
            <a:lvl7pPr indent="-228600" lvl="6" marL="3200400" algn="l">
              <a:spcBef>
                <a:spcPts val="200"/>
              </a:spcBef>
              <a:spcAft>
                <a:spcPts val="0"/>
              </a:spcAft>
              <a:buClr>
                <a:schemeClr val="dk1"/>
              </a:buClr>
              <a:buSzPts val="1100"/>
              <a:buNone/>
              <a:defRPr b="1" sz="1100"/>
            </a:lvl7pPr>
            <a:lvl8pPr indent="-228600" lvl="7" marL="3657600" algn="l">
              <a:spcBef>
                <a:spcPts val="200"/>
              </a:spcBef>
              <a:spcAft>
                <a:spcPts val="0"/>
              </a:spcAft>
              <a:buClr>
                <a:schemeClr val="dk1"/>
              </a:buClr>
              <a:buSzPts val="1100"/>
              <a:buNone/>
              <a:defRPr b="1" sz="1100"/>
            </a:lvl8pPr>
            <a:lvl9pPr indent="-228600" lvl="8" marL="4114800" algn="l">
              <a:spcBef>
                <a:spcPts val="200"/>
              </a:spcBef>
              <a:spcAft>
                <a:spcPts val="0"/>
              </a:spcAft>
              <a:buClr>
                <a:schemeClr val="dk1"/>
              </a:buClr>
              <a:buSzPts val="1100"/>
              <a:buNone/>
              <a:defRPr b="1" sz="1100"/>
            </a:lvl9pPr>
          </a:lstStyle>
          <a:p/>
        </p:txBody>
      </p:sp>
      <p:sp>
        <p:nvSpPr>
          <p:cNvPr id="438" name="Google Shape;438;p79"/>
          <p:cNvSpPr txBox="1"/>
          <p:nvPr>
            <p:ph idx="2" type="body"/>
          </p:nvPr>
        </p:nvSpPr>
        <p:spPr>
          <a:xfrm>
            <a:off x="304800" y="1449917"/>
            <a:ext cx="2693400" cy="2634300"/>
          </a:xfrm>
          <a:prstGeom prst="rect">
            <a:avLst/>
          </a:prstGeom>
          <a:noFill/>
          <a:ln>
            <a:noFill/>
          </a:ln>
        </p:spPr>
        <p:txBody>
          <a:bodyPr anchorCtr="0" anchor="t" bIns="30475" lIns="60950" spcFirstLastPara="1" rIns="60950" wrap="square" tIns="30475">
            <a:normAutofit/>
          </a:bodyPr>
          <a:lstStyle>
            <a:lvl1pPr indent="-330200" lvl="0" marL="457200" algn="l">
              <a:spcBef>
                <a:spcPts val="300"/>
              </a:spcBef>
              <a:spcAft>
                <a:spcPts val="0"/>
              </a:spcAft>
              <a:buClr>
                <a:schemeClr val="dk1"/>
              </a:buClr>
              <a:buSzPts val="1600"/>
              <a:buChar char="•"/>
              <a:defRPr sz="1600"/>
            </a:lvl1pPr>
            <a:lvl2pPr indent="-311150" lvl="1" marL="914400" algn="l">
              <a:spcBef>
                <a:spcPts val="300"/>
              </a:spcBef>
              <a:spcAft>
                <a:spcPts val="0"/>
              </a:spcAft>
              <a:buClr>
                <a:schemeClr val="dk1"/>
              </a:buClr>
              <a:buSzPts val="1300"/>
              <a:buChar char="–"/>
              <a:defRPr sz="1300"/>
            </a:lvl2pPr>
            <a:lvl3pPr indent="-304800" lvl="2" marL="1371600" algn="l">
              <a:spcBef>
                <a:spcPts val="200"/>
              </a:spcBef>
              <a:spcAft>
                <a:spcPts val="0"/>
              </a:spcAft>
              <a:buClr>
                <a:schemeClr val="dk1"/>
              </a:buClr>
              <a:buSzPts val="1200"/>
              <a:buChar char="•"/>
              <a:defRPr sz="1200"/>
            </a:lvl3pPr>
            <a:lvl4pPr indent="-298450" lvl="3" marL="1828800" algn="l">
              <a:spcBef>
                <a:spcPts val="200"/>
              </a:spcBef>
              <a:spcAft>
                <a:spcPts val="0"/>
              </a:spcAft>
              <a:buClr>
                <a:schemeClr val="dk1"/>
              </a:buClr>
              <a:buSzPts val="1100"/>
              <a:buChar char="–"/>
              <a:defRPr sz="1100"/>
            </a:lvl4pPr>
            <a:lvl5pPr indent="-298450" lvl="4" marL="2286000" algn="l">
              <a:spcBef>
                <a:spcPts val="200"/>
              </a:spcBef>
              <a:spcAft>
                <a:spcPts val="0"/>
              </a:spcAft>
              <a:buClr>
                <a:schemeClr val="dk1"/>
              </a:buClr>
              <a:buSzPts val="1100"/>
              <a:buChar char="»"/>
              <a:defRPr sz="1100"/>
            </a:lvl5pPr>
            <a:lvl6pPr indent="-298450" lvl="5" marL="2743200" algn="l">
              <a:spcBef>
                <a:spcPts val="200"/>
              </a:spcBef>
              <a:spcAft>
                <a:spcPts val="0"/>
              </a:spcAft>
              <a:buClr>
                <a:schemeClr val="dk1"/>
              </a:buClr>
              <a:buSzPts val="1100"/>
              <a:buChar char="•"/>
              <a:defRPr sz="1100"/>
            </a:lvl6pPr>
            <a:lvl7pPr indent="-298450" lvl="6" marL="3200400" algn="l">
              <a:spcBef>
                <a:spcPts val="200"/>
              </a:spcBef>
              <a:spcAft>
                <a:spcPts val="0"/>
              </a:spcAft>
              <a:buClr>
                <a:schemeClr val="dk1"/>
              </a:buClr>
              <a:buSzPts val="1100"/>
              <a:buChar char="•"/>
              <a:defRPr sz="1100"/>
            </a:lvl7pPr>
            <a:lvl8pPr indent="-298450" lvl="7" marL="3657600" algn="l">
              <a:spcBef>
                <a:spcPts val="200"/>
              </a:spcBef>
              <a:spcAft>
                <a:spcPts val="0"/>
              </a:spcAft>
              <a:buClr>
                <a:schemeClr val="dk1"/>
              </a:buClr>
              <a:buSzPts val="1100"/>
              <a:buChar char="•"/>
              <a:defRPr sz="1100"/>
            </a:lvl8pPr>
            <a:lvl9pPr indent="-298450" lvl="8" marL="4114800" algn="l">
              <a:spcBef>
                <a:spcPts val="200"/>
              </a:spcBef>
              <a:spcAft>
                <a:spcPts val="0"/>
              </a:spcAft>
              <a:buClr>
                <a:schemeClr val="dk1"/>
              </a:buClr>
              <a:buSzPts val="1100"/>
              <a:buChar char="•"/>
              <a:defRPr sz="1100"/>
            </a:lvl9pPr>
          </a:lstStyle>
          <a:p/>
        </p:txBody>
      </p:sp>
      <p:sp>
        <p:nvSpPr>
          <p:cNvPr id="439" name="Google Shape;439;p79"/>
          <p:cNvSpPr txBox="1"/>
          <p:nvPr>
            <p:ph idx="3" type="body"/>
          </p:nvPr>
        </p:nvSpPr>
        <p:spPr>
          <a:xfrm>
            <a:off x="3096683" y="1023409"/>
            <a:ext cx="2694600" cy="426600"/>
          </a:xfrm>
          <a:prstGeom prst="rect">
            <a:avLst/>
          </a:prstGeom>
          <a:noFill/>
          <a:ln>
            <a:noFill/>
          </a:ln>
        </p:spPr>
        <p:txBody>
          <a:bodyPr anchorCtr="0" anchor="b" bIns="30475" lIns="60950" spcFirstLastPara="1" rIns="60950" wrap="square" tIns="30475">
            <a:normAutofit/>
          </a:bodyPr>
          <a:lstStyle>
            <a:lvl1pPr indent="-228600" lvl="0" marL="457200" algn="l">
              <a:spcBef>
                <a:spcPts val="300"/>
              </a:spcBef>
              <a:spcAft>
                <a:spcPts val="0"/>
              </a:spcAft>
              <a:buClr>
                <a:schemeClr val="dk1"/>
              </a:buClr>
              <a:buSzPts val="1600"/>
              <a:buNone/>
              <a:defRPr b="1" sz="1600"/>
            </a:lvl1pPr>
            <a:lvl2pPr indent="-228600" lvl="1" marL="914400" algn="l">
              <a:spcBef>
                <a:spcPts val="300"/>
              </a:spcBef>
              <a:spcAft>
                <a:spcPts val="0"/>
              </a:spcAft>
              <a:buClr>
                <a:schemeClr val="dk1"/>
              </a:buClr>
              <a:buSzPts val="1300"/>
              <a:buNone/>
              <a:defRPr b="1" sz="1300"/>
            </a:lvl2pPr>
            <a:lvl3pPr indent="-228600" lvl="2" marL="1371600" algn="l">
              <a:spcBef>
                <a:spcPts val="200"/>
              </a:spcBef>
              <a:spcAft>
                <a:spcPts val="0"/>
              </a:spcAft>
              <a:buClr>
                <a:schemeClr val="dk1"/>
              </a:buClr>
              <a:buSzPts val="1200"/>
              <a:buNone/>
              <a:defRPr b="1" sz="1200"/>
            </a:lvl3pPr>
            <a:lvl4pPr indent="-228600" lvl="3" marL="1828800" algn="l">
              <a:spcBef>
                <a:spcPts val="200"/>
              </a:spcBef>
              <a:spcAft>
                <a:spcPts val="0"/>
              </a:spcAft>
              <a:buClr>
                <a:schemeClr val="dk1"/>
              </a:buClr>
              <a:buSzPts val="1100"/>
              <a:buNone/>
              <a:defRPr b="1" sz="1100"/>
            </a:lvl4pPr>
            <a:lvl5pPr indent="-228600" lvl="4" marL="2286000" algn="l">
              <a:spcBef>
                <a:spcPts val="200"/>
              </a:spcBef>
              <a:spcAft>
                <a:spcPts val="0"/>
              </a:spcAft>
              <a:buClr>
                <a:schemeClr val="dk1"/>
              </a:buClr>
              <a:buSzPts val="1100"/>
              <a:buNone/>
              <a:defRPr b="1" sz="1100"/>
            </a:lvl5pPr>
            <a:lvl6pPr indent="-228600" lvl="5" marL="2743200" algn="l">
              <a:spcBef>
                <a:spcPts val="200"/>
              </a:spcBef>
              <a:spcAft>
                <a:spcPts val="0"/>
              </a:spcAft>
              <a:buClr>
                <a:schemeClr val="dk1"/>
              </a:buClr>
              <a:buSzPts val="1100"/>
              <a:buNone/>
              <a:defRPr b="1" sz="1100"/>
            </a:lvl6pPr>
            <a:lvl7pPr indent="-228600" lvl="6" marL="3200400" algn="l">
              <a:spcBef>
                <a:spcPts val="200"/>
              </a:spcBef>
              <a:spcAft>
                <a:spcPts val="0"/>
              </a:spcAft>
              <a:buClr>
                <a:schemeClr val="dk1"/>
              </a:buClr>
              <a:buSzPts val="1100"/>
              <a:buNone/>
              <a:defRPr b="1" sz="1100"/>
            </a:lvl7pPr>
            <a:lvl8pPr indent="-228600" lvl="7" marL="3657600" algn="l">
              <a:spcBef>
                <a:spcPts val="200"/>
              </a:spcBef>
              <a:spcAft>
                <a:spcPts val="0"/>
              </a:spcAft>
              <a:buClr>
                <a:schemeClr val="dk1"/>
              </a:buClr>
              <a:buSzPts val="1100"/>
              <a:buNone/>
              <a:defRPr b="1" sz="1100"/>
            </a:lvl8pPr>
            <a:lvl9pPr indent="-228600" lvl="8" marL="4114800" algn="l">
              <a:spcBef>
                <a:spcPts val="200"/>
              </a:spcBef>
              <a:spcAft>
                <a:spcPts val="0"/>
              </a:spcAft>
              <a:buClr>
                <a:schemeClr val="dk1"/>
              </a:buClr>
              <a:buSzPts val="1100"/>
              <a:buNone/>
              <a:defRPr b="1" sz="1100"/>
            </a:lvl9pPr>
          </a:lstStyle>
          <a:p/>
        </p:txBody>
      </p:sp>
      <p:sp>
        <p:nvSpPr>
          <p:cNvPr id="440" name="Google Shape;440;p79"/>
          <p:cNvSpPr txBox="1"/>
          <p:nvPr>
            <p:ph idx="4" type="body"/>
          </p:nvPr>
        </p:nvSpPr>
        <p:spPr>
          <a:xfrm>
            <a:off x="3096683" y="1449917"/>
            <a:ext cx="2694600" cy="2634300"/>
          </a:xfrm>
          <a:prstGeom prst="rect">
            <a:avLst/>
          </a:prstGeom>
          <a:noFill/>
          <a:ln>
            <a:noFill/>
          </a:ln>
        </p:spPr>
        <p:txBody>
          <a:bodyPr anchorCtr="0" anchor="t" bIns="30475" lIns="60950" spcFirstLastPara="1" rIns="60950" wrap="square" tIns="30475">
            <a:normAutofit/>
          </a:bodyPr>
          <a:lstStyle>
            <a:lvl1pPr indent="-330200" lvl="0" marL="457200" algn="l">
              <a:spcBef>
                <a:spcPts val="300"/>
              </a:spcBef>
              <a:spcAft>
                <a:spcPts val="0"/>
              </a:spcAft>
              <a:buClr>
                <a:schemeClr val="dk1"/>
              </a:buClr>
              <a:buSzPts val="1600"/>
              <a:buChar char="•"/>
              <a:defRPr sz="1600"/>
            </a:lvl1pPr>
            <a:lvl2pPr indent="-311150" lvl="1" marL="914400" algn="l">
              <a:spcBef>
                <a:spcPts val="300"/>
              </a:spcBef>
              <a:spcAft>
                <a:spcPts val="0"/>
              </a:spcAft>
              <a:buClr>
                <a:schemeClr val="dk1"/>
              </a:buClr>
              <a:buSzPts val="1300"/>
              <a:buChar char="–"/>
              <a:defRPr sz="1300"/>
            </a:lvl2pPr>
            <a:lvl3pPr indent="-304800" lvl="2" marL="1371600" algn="l">
              <a:spcBef>
                <a:spcPts val="200"/>
              </a:spcBef>
              <a:spcAft>
                <a:spcPts val="0"/>
              </a:spcAft>
              <a:buClr>
                <a:schemeClr val="dk1"/>
              </a:buClr>
              <a:buSzPts val="1200"/>
              <a:buChar char="•"/>
              <a:defRPr sz="1200"/>
            </a:lvl3pPr>
            <a:lvl4pPr indent="-298450" lvl="3" marL="1828800" algn="l">
              <a:spcBef>
                <a:spcPts val="200"/>
              </a:spcBef>
              <a:spcAft>
                <a:spcPts val="0"/>
              </a:spcAft>
              <a:buClr>
                <a:schemeClr val="dk1"/>
              </a:buClr>
              <a:buSzPts val="1100"/>
              <a:buChar char="–"/>
              <a:defRPr sz="1100"/>
            </a:lvl4pPr>
            <a:lvl5pPr indent="-298450" lvl="4" marL="2286000" algn="l">
              <a:spcBef>
                <a:spcPts val="200"/>
              </a:spcBef>
              <a:spcAft>
                <a:spcPts val="0"/>
              </a:spcAft>
              <a:buClr>
                <a:schemeClr val="dk1"/>
              </a:buClr>
              <a:buSzPts val="1100"/>
              <a:buChar char="»"/>
              <a:defRPr sz="1100"/>
            </a:lvl5pPr>
            <a:lvl6pPr indent="-298450" lvl="5" marL="2743200" algn="l">
              <a:spcBef>
                <a:spcPts val="200"/>
              </a:spcBef>
              <a:spcAft>
                <a:spcPts val="0"/>
              </a:spcAft>
              <a:buClr>
                <a:schemeClr val="dk1"/>
              </a:buClr>
              <a:buSzPts val="1100"/>
              <a:buChar char="•"/>
              <a:defRPr sz="1100"/>
            </a:lvl6pPr>
            <a:lvl7pPr indent="-298450" lvl="6" marL="3200400" algn="l">
              <a:spcBef>
                <a:spcPts val="200"/>
              </a:spcBef>
              <a:spcAft>
                <a:spcPts val="0"/>
              </a:spcAft>
              <a:buClr>
                <a:schemeClr val="dk1"/>
              </a:buClr>
              <a:buSzPts val="1100"/>
              <a:buChar char="•"/>
              <a:defRPr sz="1100"/>
            </a:lvl7pPr>
            <a:lvl8pPr indent="-298450" lvl="7" marL="3657600" algn="l">
              <a:spcBef>
                <a:spcPts val="200"/>
              </a:spcBef>
              <a:spcAft>
                <a:spcPts val="0"/>
              </a:spcAft>
              <a:buClr>
                <a:schemeClr val="dk1"/>
              </a:buClr>
              <a:buSzPts val="1100"/>
              <a:buChar char="•"/>
              <a:defRPr sz="1100"/>
            </a:lvl8pPr>
            <a:lvl9pPr indent="-298450" lvl="8" marL="4114800" algn="l">
              <a:spcBef>
                <a:spcPts val="200"/>
              </a:spcBef>
              <a:spcAft>
                <a:spcPts val="0"/>
              </a:spcAft>
              <a:buClr>
                <a:schemeClr val="dk1"/>
              </a:buClr>
              <a:buSzPts val="1100"/>
              <a:buChar char="•"/>
              <a:defRPr sz="1100"/>
            </a:lvl9pPr>
          </a:lstStyle>
          <a:p/>
        </p:txBody>
      </p:sp>
      <p:sp>
        <p:nvSpPr>
          <p:cNvPr id="441" name="Google Shape;441;p79"/>
          <p:cNvSpPr txBox="1"/>
          <p:nvPr>
            <p:ph idx="10" type="dt"/>
          </p:nvPr>
        </p:nvSpPr>
        <p:spPr>
          <a:xfrm>
            <a:off x="304800" y="4237567"/>
            <a:ext cx="1422300" cy="243300"/>
          </a:xfrm>
          <a:prstGeom prst="rect">
            <a:avLst/>
          </a:prstGeom>
          <a:noFill/>
          <a:ln>
            <a:noFill/>
          </a:ln>
        </p:spPr>
        <p:txBody>
          <a:bodyPr anchorCtr="0" anchor="ctr" bIns="30475" lIns="60950" spcFirstLastPara="1" rIns="60950" wrap="square" tIns="30475">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442" name="Google Shape;442;p79"/>
          <p:cNvSpPr txBox="1"/>
          <p:nvPr>
            <p:ph idx="11" type="ftr"/>
          </p:nvPr>
        </p:nvSpPr>
        <p:spPr>
          <a:xfrm>
            <a:off x="2082800" y="4237567"/>
            <a:ext cx="1930500" cy="243300"/>
          </a:xfrm>
          <a:prstGeom prst="rect">
            <a:avLst/>
          </a:prstGeom>
          <a:noFill/>
          <a:ln>
            <a:noFill/>
          </a:ln>
        </p:spPr>
        <p:txBody>
          <a:bodyPr anchorCtr="0" anchor="ctr" bIns="30475" lIns="60950" spcFirstLastPara="1" rIns="60950" wrap="square" tIns="30475">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443" name="Google Shape;443;p79"/>
          <p:cNvSpPr txBox="1"/>
          <p:nvPr>
            <p:ph idx="12" type="sldNum"/>
          </p:nvPr>
        </p:nvSpPr>
        <p:spPr>
          <a:xfrm>
            <a:off x="4368800" y="4237567"/>
            <a:ext cx="1422300" cy="243300"/>
          </a:xfrm>
          <a:prstGeom prst="rect">
            <a:avLst/>
          </a:prstGeom>
          <a:noFill/>
          <a:ln>
            <a:noFill/>
          </a:ln>
        </p:spPr>
        <p:txBody>
          <a:bodyPr anchorCtr="0" anchor="ctr" bIns="30475" lIns="60950" spcFirstLastPara="1" rIns="60950" wrap="square" tIns="304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44" name="Shape 444"/>
        <p:cNvGrpSpPr/>
        <p:nvPr/>
      </p:nvGrpSpPr>
      <p:grpSpPr>
        <a:xfrm>
          <a:off x="0" y="0"/>
          <a:ext cx="0" cy="0"/>
          <a:chOff x="0" y="0"/>
          <a:chExt cx="0" cy="0"/>
        </a:xfrm>
      </p:grpSpPr>
      <p:sp>
        <p:nvSpPr>
          <p:cNvPr id="445" name="Google Shape;445;p80"/>
          <p:cNvSpPr txBox="1"/>
          <p:nvPr>
            <p:ph type="title"/>
          </p:nvPr>
        </p:nvSpPr>
        <p:spPr>
          <a:xfrm>
            <a:off x="304800" y="183092"/>
            <a:ext cx="5486400" cy="762000"/>
          </a:xfrm>
          <a:prstGeom prst="rect">
            <a:avLst/>
          </a:prstGeom>
          <a:noFill/>
          <a:ln>
            <a:noFill/>
          </a:ln>
        </p:spPr>
        <p:txBody>
          <a:bodyPr anchorCtr="0" anchor="ctr" bIns="30475" lIns="60950" spcFirstLastPara="1" rIns="60950" wrap="square" tIns="30475">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p:txBody>
      </p:sp>
      <p:sp>
        <p:nvSpPr>
          <p:cNvPr id="446" name="Google Shape;446;p80"/>
          <p:cNvSpPr txBox="1"/>
          <p:nvPr>
            <p:ph idx="10" type="dt"/>
          </p:nvPr>
        </p:nvSpPr>
        <p:spPr>
          <a:xfrm>
            <a:off x="304800" y="4237567"/>
            <a:ext cx="1422300" cy="243300"/>
          </a:xfrm>
          <a:prstGeom prst="rect">
            <a:avLst/>
          </a:prstGeom>
          <a:noFill/>
          <a:ln>
            <a:noFill/>
          </a:ln>
        </p:spPr>
        <p:txBody>
          <a:bodyPr anchorCtr="0" anchor="ctr" bIns="30475" lIns="60950" spcFirstLastPara="1" rIns="60950" wrap="square" tIns="30475">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447" name="Google Shape;447;p80"/>
          <p:cNvSpPr txBox="1"/>
          <p:nvPr>
            <p:ph idx="11" type="ftr"/>
          </p:nvPr>
        </p:nvSpPr>
        <p:spPr>
          <a:xfrm>
            <a:off x="2082800" y="4237567"/>
            <a:ext cx="1930500" cy="243300"/>
          </a:xfrm>
          <a:prstGeom prst="rect">
            <a:avLst/>
          </a:prstGeom>
          <a:noFill/>
          <a:ln>
            <a:noFill/>
          </a:ln>
        </p:spPr>
        <p:txBody>
          <a:bodyPr anchorCtr="0" anchor="ctr" bIns="30475" lIns="60950" spcFirstLastPara="1" rIns="60950" wrap="square" tIns="30475">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448" name="Google Shape;448;p80"/>
          <p:cNvSpPr txBox="1"/>
          <p:nvPr>
            <p:ph idx="12" type="sldNum"/>
          </p:nvPr>
        </p:nvSpPr>
        <p:spPr>
          <a:xfrm>
            <a:off x="4368800" y="4237567"/>
            <a:ext cx="1422300" cy="243300"/>
          </a:xfrm>
          <a:prstGeom prst="rect">
            <a:avLst/>
          </a:prstGeom>
          <a:noFill/>
          <a:ln>
            <a:noFill/>
          </a:ln>
        </p:spPr>
        <p:txBody>
          <a:bodyPr anchorCtr="0" anchor="ctr" bIns="30475" lIns="60950" spcFirstLastPara="1" rIns="60950" wrap="square" tIns="304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49" name="Shape 449"/>
        <p:cNvGrpSpPr/>
        <p:nvPr/>
      </p:nvGrpSpPr>
      <p:grpSpPr>
        <a:xfrm>
          <a:off x="0" y="0"/>
          <a:ext cx="0" cy="0"/>
          <a:chOff x="0" y="0"/>
          <a:chExt cx="0" cy="0"/>
        </a:xfrm>
      </p:grpSpPr>
      <p:sp>
        <p:nvSpPr>
          <p:cNvPr id="450" name="Google Shape;450;p81"/>
          <p:cNvSpPr txBox="1"/>
          <p:nvPr>
            <p:ph type="title"/>
          </p:nvPr>
        </p:nvSpPr>
        <p:spPr>
          <a:xfrm>
            <a:off x="304800" y="182033"/>
            <a:ext cx="2005500" cy="774900"/>
          </a:xfrm>
          <a:prstGeom prst="rect">
            <a:avLst/>
          </a:prstGeom>
          <a:noFill/>
          <a:ln>
            <a:noFill/>
          </a:ln>
        </p:spPr>
        <p:txBody>
          <a:bodyPr anchorCtr="0" anchor="b" bIns="30475" lIns="60950" spcFirstLastPara="1" rIns="60950" wrap="square" tIns="30475">
            <a:normAutofit/>
          </a:bodyPr>
          <a:lstStyle>
            <a:lvl1pPr lvl="0" algn="l">
              <a:spcBef>
                <a:spcPts val="0"/>
              </a:spcBef>
              <a:spcAft>
                <a:spcPts val="0"/>
              </a:spcAft>
              <a:buClr>
                <a:schemeClr val="dk1"/>
              </a:buClr>
              <a:buSzPts val="1300"/>
              <a:buFont typeface="Calibri"/>
              <a:buNone/>
              <a:defRPr b="1" sz="1300"/>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p:txBody>
      </p:sp>
      <p:sp>
        <p:nvSpPr>
          <p:cNvPr id="451" name="Google Shape;451;p81"/>
          <p:cNvSpPr txBox="1"/>
          <p:nvPr>
            <p:ph idx="1" type="body"/>
          </p:nvPr>
        </p:nvSpPr>
        <p:spPr>
          <a:xfrm>
            <a:off x="2383367" y="182033"/>
            <a:ext cx="3407700" cy="3902100"/>
          </a:xfrm>
          <a:prstGeom prst="rect">
            <a:avLst/>
          </a:prstGeom>
          <a:noFill/>
          <a:ln>
            <a:noFill/>
          </a:ln>
        </p:spPr>
        <p:txBody>
          <a:bodyPr anchorCtr="0" anchor="t" bIns="30475" lIns="60950" spcFirstLastPara="1" rIns="60950" wrap="square" tIns="30475">
            <a:normAutofit/>
          </a:bodyPr>
          <a:lstStyle>
            <a:lvl1pPr indent="-361950" lvl="0" marL="457200" algn="l">
              <a:spcBef>
                <a:spcPts val="400"/>
              </a:spcBef>
              <a:spcAft>
                <a:spcPts val="0"/>
              </a:spcAft>
              <a:buClr>
                <a:schemeClr val="dk1"/>
              </a:buClr>
              <a:buSzPts val="2100"/>
              <a:buChar char="•"/>
              <a:defRPr sz="2100"/>
            </a:lvl1pPr>
            <a:lvl2pPr indent="-349250" lvl="1" marL="914400" algn="l">
              <a:spcBef>
                <a:spcPts val="400"/>
              </a:spcBef>
              <a:spcAft>
                <a:spcPts val="0"/>
              </a:spcAft>
              <a:buClr>
                <a:schemeClr val="dk1"/>
              </a:buClr>
              <a:buSzPts val="1900"/>
              <a:buChar char="–"/>
              <a:defRPr sz="1900"/>
            </a:lvl2pPr>
            <a:lvl3pPr indent="-330200" lvl="2" marL="1371600" algn="l">
              <a:spcBef>
                <a:spcPts val="300"/>
              </a:spcBef>
              <a:spcAft>
                <a:spcPts val="0"/>
              </a:spcAft>
              <a:buClr>
                <a:schemeClr val="dk1"/>
              </a:buClr>
              <a:buSzPts val="1600"/>
              <a:buChar char="•"/>
              <a:defRPr sz="1600"/>
            </a:lvl3pPr>
            <a:lvl4pPr indent="-311150" lvl="3" marL="1828800" algn="l">
              <a:spcBef>
                <a:spcPts val="300"/>
              </a:spcBef>
              <a:spcAft>
                <a:spcPts val="0"/>
              </a:spcAft>
              <a:buClr>
                <a:schemeClr val="dk1"/>
              </a:buClr>
              <a:buSzPts val="1300"/>
              <a:buChar char="–"/>
              <a:defRPr sz="1300"/>
            </a:lvl4pPr>
            <a:lvl5pPr indent="-311150" lvl="4" marL="2286000" algn="l">
              <a:spcBef>
                <a:spcPts val="300"/>
              </a:spcBef>
              <a:spcAft>
                <a:spcPts val="0"/>
              </a:spcAft>
              <a:buClr>
                <a:schemeClr val="dk1"/>
              </a:buClr>
              <a:buSzPts val="1300"/>
              <a:buChar char="»"/>
              <a:defRPr sz="1300"/>
            </a:lvl5pPr>
            <a:lvl6pPr indent="-311150" lvl="5" marL="2743200" algn="l">
              <a:spcBef>
                <a:spcPts val="300"/>
              </a:spcBef>
              <a:spcAft>
                <a:spcPts val="0"/>
              </a:spcAft>
              <a:buClr>
                <a:schemeClr val="dk1"/>
              </a:buClr>
              <a:buSzPts val="1300"/>
              <a:buChar char="•"/>
              <a:defRPr sz="1300"/>
            </a:lvl6pPr>
            <a:lvl7pPr indent="-311150" lvl="6" marL="3200400" algn="l">
              <a:spcBef>
                <a:spcPts val="300"/>
              </a:spcBef>
              <a:spcAft>
                <a:spcPts val="0"/>
              </a:spcAft>
              <a:buClr>
                <a:schemeClr val="dk1"/>
              </a:buClr>
              <a:buSzPts val="1300"/>
              <a:buChar char="•"/>
              <a:defRPr sz="1300"/>
            </a:lvl7pPr>
            <a:lvl8pPr indent="-311150" lvl="7" marL="3657600" algn="l">
              <a:spcBef>
                <a:spcPts val="300"/>
              </a:spcBef>
              <a:spcAft>
                <a:spcPts val="0"/>
              </a:spcAft>
              <a:buClr>
                <a:schemeClr val="dk1"/>
              </a:buClr>
              <a:buSzPts val="1300"/>
              <a:buChar char="•"/>
              <a:defRPr sz="1300"/>
            </a:lvl8pPr>
            <a:lvl9pPr indent="-311150" lvl="8" marL="4114800" algn="l">
              <a:spcBef>
                <a:spcPts val="300"/>
              </a:spcBef>
              <a:spcAft>
                <a:spcPts val="0"/>
              </a:spcAft>
              <a:buClr>
                <a:schemeClr val="dk1"/>
              </a:buClr>
              <a:buSzPts val="1300"/>
              <a:buChar char="•"/>
              <a:defRPr sz="1300"/>
            </a:lvl9pPr>
          </a:lstStyle>
          <a:p/>
        </p:txBody>
      </p:sp>
      <p:sp>
        <p:nvSpPr>
          <p:cNvPr id="452" name="Google Shape;452;p81"/>
          <p:cNvSpPr txBox="1"/>
          <p:nvPr>
            <p:ph idx="2" type="body"/>
          </p:nvPr>
        </p:nvSpPr>
        <p:spPr>
          <a:xfrm>
            <a:off x="304800" y="956733"/>
            <a:ext cx="2005500" cy="3127500"/>
          </a:xfrm>
          <a:prstGeom prst="rect">
            <a:avLst/>
          </a:prstGeom>
          <a:noFill/>
          <a:ln>
            <a:noFill/>
          </a:ln>
        </p:spPr>
        <p:txBody>
          <a:bodyPr anchorCtr="0" anchor="t" bIns="30475" lIns="60950" spcFirstLastPara="1" rIns="60950" wrap="square" tIns="30475">
            <a:normAutofit/>
          </a:bodyPr>
          <a:lstStyle>
            <a:lvl1pPr indent="-228600" lvl="0" marL="457200" algn="l">
              <a:spcBef>
                <a:spcPts val="200"/>
              </a:spcBef>
              <a:spcAft>
                <a:spcPts val="0"/>
              </a:spcAft>
              <a:buClr>
                <a:schemeClr val="dk1"/>
              </a:buClr>
              <a:buSzPts val="900"/>
              <a:buNone/>
              <a:defRPr sz="900"/>
            </a:lvl1pPr>
            <a:lvl2pPr indent="-228600" lvl="1" marL="914400" algn="l">
              <a:spcBef>
                <a:spcPts val="200"/>
              </a:spcBef>
              <a:spcAft>
                <a:spcPts val="0"/>
              </a:spcAft>
              <a:buClr>
                <a:schemeClr val="dk1"/>
              </a:buClr>
              <a:buSzPts val="800"/>
              <a:buNone/>
              <a:defRPr sz="800"/>
            </a:lvl2pPr>
            <a:lvl3pPr indent="-228600" lvl="2" marL="1371600" algn="l">
              <a:spcBef>
                <a:spcPts val="100"/>
              </a:spcBef>
              <a:spcAft>
                <a:spcPts val="0"/>
              </a:spcAft>
              <a:buClr>
                <a:schemeClr val="dk1"/>
              </a:buClr>
              <a:buSzPts val="700"/>
              <a:buNone/>
              <a:defRPr sz="700"/>
            </a:lvl3pPr>
            <a:lvl4pPr indent="-228600" lvl="3" marL="1828800" algn="l">
              <a:spcBef>
                <a:spcPts val="100"/>
              </a:spcBef>
              <a:spcAft>
                <a:spcPts val="0"/>
              </a:spcAft>
              <a:buClr>
                <a:schemeClr val="dk1"/>
              </a:buClr>
              <a:buSzPts val="600"/>
              <a:buNone/>
              <a:defRPr sz="600"/>
            </a:lvl4pPr>
            <a:lvl5pPr indent="-228600" lvl="4" marL="2286000" algn="l">
              <a:spcBef>
                <a:spcPts val="100"/>
              </a:spcBef>
              <a:spcAft>
                <a:spcPts val="0"/>
              </a:spcAft>
              <a:buClr>
                <a:schemeClr val="dk1"/>
              </a:buClr>
              <a:buSzPts val="600"/>
              <a:buNone/>
              <a:defRPr sz="600"/>
            </a:lvl5pPr>
            <a:lvl6pPr indent="-228600" lvl="5" marL="2743200" algn="l">
              <a:spcBef>
                <a:spcPts val="100"/>
              </a:spcBef>
              <a:spcAft>
                <a:spcPts val="0"/>
              </a:spcAft>
              <a:buClr>
                <a:schemeClr val="dk1"/>
              </a:buClr>
              <a:buSzPts val="600"/>
              <a:buNone/>
              <a:defRPr sz="600"/>
            </a:lvl6pPr>
            <a:lvl7pPr indent="-228600" lvl="6" marL="3200400" algn="l">
              <a:spcBef>
                <a:spcPts val="100"/>
              </a:spcBef>
              <a:spcAft>
                <a:spcPts val="0"/>
              </a:spcAft>
              <a:buClr>
                <a:schemeClr val="dk1"/>
              </a:buClr>
              <a:buSzPts val="600"/>
              <a:buNone/>
              <a:defRPr sz="600"/>
            </a:lvl7pPr>
            <a:lvl8pPr indent="-228600" lvl="7" marL="3657600" algn="l">
              <a:spcBef>
                <a:spcPts val="100"/>
              </a:spcBef>
              <a:spcAft>
                <a:spcPts val="0"/>
              </a:spcAft>
              <a:buClr>
                <a:schemeClr val="dk1"/>
              </a:buClr>
              <a:buSzPts val="600"/>
              <a:buNone/>
              <a:defRPr sz="600"/>
            </a:lvl8pPr>
            <a:lvl9pPr indent="-228600" lvl="8" marL="4114800" algn="l">
              <a:spcBef>
                <a:spcPts val="100"/>
              </a:spcBef>
              <a:spcAft>
                <a:spcPts val="0"/>
              </a:spcAft>
              <a:buClr>
                <a:schemeClr val="dk1"/>
              </a:buClr>
              <a:buSzPts val="600"/>
              <a:buNone/>
              <a:defRPr sz="600"/>
            </a:lvl9pPr>
          </a:lstStyle>
          <a:p/>
        </p:txBody>
      </p:sp>
      <p:sp>
        <p:nvSpPr>
          <p:cNvPr id="453" name="Google Shape;453;p81"/>
          <p:cNvSpPr txBox="1"/>
          <p:nvPr>
            <p:ph idx="10" type="dt"/>
          </p:nvPr>
        </p:nvSpPr>
        <p:spPr>
          <a:xfrm>
            <a:off x="304800" y="4237567"/>
            <a:ext cx="1422300" cy="243300"/>
          </a:xfrm>
          <a:prstGeom prst="rect">
            <a:avLst/>
          </a:prstGeom>
          <a:noFill/>
          <a:ln>
            <a:noFill/>
          </a:ln>
        </p:spPr>
        <p:txBody>
          <a:bodyPr anchorCtr="0" anchor="ctr" bIns="30475" lIns="60950" spcFirstLastPara="1" rIns="60950" wrap="square" tIns="30475">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454" name="Google Shape;454;p81"/>
          <p:cNvSpPr txBox="1"/>
          <p:nvPr>
            <p:ph idx="11" type="ftr"/>
          </p:nvPr>
        </p:nvSpPr>
        <p:spPr>
          <a:xfrm>
            <a:off x="2082800" y="4237567"/>
            <a:ext cx="1930500" cy="243300"/>
          </a:xfrm>
          <a:prstGeom prst="rect">
            <a:avLst/>
          </a:prstGeom>
          <a:noFill/>
          <a:ln>
            <a:noFill/>
          </a:ln>
        </p:spPr>
        <p:txBody>
          <a:bodyPr anchorCtr="0" anchor="ctr" bIns="30475" lIns="60950" spcFirstLastPara="1" rIns="60950" wrap="square" tIns="30475">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455" name="Google Shape;455;p81"/>
          <p:cNvSpPr txBox="1"/>
          <p:nvPr>
            <p:ph idx="12" type="sldNum"/>
          </p:nvPr>
        </p:nvSpPr>
        <p:spPr>
          <a:xfrm>
            <a:off x="4368800" y="4237567"/>
            <a:ext cx="1422300" cy="243300"/>
          </a:xfrm>
          <a:prstGeom prst="rect">
            <a:avLst/>
          </a:prstGeom>
          <a:noFill/>
          <a:ln>
            <a:noFill/>
          </a:ln>
        </p:spPr>
        <p:txBody>
          <a:bodyPr anchorCtr="0" anchor="ctr" bIns="30475" lIns="60950" spcFirstLastPara="1" rIns="60950" wrap="square" tIns="304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56" name="Shape 456"/>
        <p:cNvGrpSpPr/>
        <p:nvPr/>
      </p:nvGrpSpPr>
      <p:grpSpPr>
        <a:xfrm>
          <a:off x="0" y="0"/>
          <a:ext cx="0" cy="0"/>
          <a:chOff x="0" y="0"/>
          <a:chExt cx="0" cy="0"/>
        </a:xfrm>
      </p:grpSpPr>
      <p:sp>
        <p:nvSpPr>
          <p:cNvPr id="457" name="Google Shape;457;p82"/>
          <p:cNvSpPr txBox="1"/>
          <p:nvPr>
            <p:ph type="title"/>
          </p:nvPr>
        </p:nvSpPr>
        <p:spPr>
          <a:xfrm>
            <a:off x="1194859" y="3200400"/>
            <a:ext cx="3657600" cy="377700"/>
          </a:xfrm>
          <a:prstGeom prst="rect">
            <a:avLst/>
          </a:prstGeom>
          <a:noFill/>
          <a:ln>
            <a:noFill/>
          </a:ln>
        </p:spPr>
        <p:txBody>
          <a:bodyPr anchorCtr="0" anchor="b" bIns="30475" lIns="60950" spcFirstLastPara="1" rIns="60950" wrap="square" tIns="30475">
            <a:normAutofit/>
          </a:bodyPr>
          <a:lstStyle>
            <a:lvl1pPr lvl="0" algn="l">
              <a:spcBef>
                <a:spcPts val="0"/>
              </a:spcBef>
              <a:spcAft>
                <a:spcPts val="0"/>
              </a:spcAft>
              <a:buClr>
                <a:schemeClr val="dk1"/>
              </a:buClr>
              <a:buSzPts val="1300"/>
              <a:buFont typeface="Calibri"/>
              <a:buNone/>
              <a:defRPr b="1" sz="1300"/>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p:txBody>
      </p:sp>
      <p:sp>
        <p:nvSpPr>
          <p:cNvPr id="458" name="Google Shape;458;p82"/>
          <p:cNvSpPr/>
          <p:nvPr>
            <p:ph idx="2" type="pic"/>
          </p:nvPr>
        </p:nvSpPr>
        <p:spPr>
          <a:xfrm>
            <a:off x="1194859" y="408517"/>
            <a:ext cx="3657600" cy="2743200"/>
          </a:xfrm>
          <a:prstGeom prst="rect">
            <a:avLst/>
          </a:prstGeom>
          <a:noFill/>
          <a:ln>
            <a:noFill/>
          </a:ln>
        </p:spPr>
      </p:sp>
      <p:sp>
        <p:nvSpPr>
          <p:cNvPr id="459" name="Google Shape;459;p82"/>
          <p:cNvSpPr txBox="1"/>
          <p:nvPr>
            <p:ph idx="1" type="body"/>
          </p:nvPr>
        </p:nvSpPr>
        <p:spPr>
          <a:xfrm>
            <a:off x="1194859" y="3578225"/>
            <a:ext cx="3657600" cy="536700"/>
          </a:xfrm>
          <a:prstGeom prst="rect">
            <a:avLst/>
          </a:prstGeom>
          <a:noFill/>
          <a:ln>
            <a:noFill/>
          </a:ln>
        </p:spPr>
        <p:txBody>
          <a:bodyPr anchorCtr="0" anchor="t" bIns="30475" lIns="60950" spcFirstLastPara="1" rIns="60950" wrap="square" tIns="30475">
            <a:normAutofit/>
          </a:bodyPr>
          <a:lstStyle>
            <a:lvl1pPr indent="-228600" lvl="0" marL="457200" algn="l">
              <a:spcBef>
                <a:spcPts val="200"/>
              </a:spcBef>
              <a:spcAft>
                <a:spcPts val="0"/>
              </a:spcAft>
              <a:buClr>
                <a:schemeClr val="dk1"/>
              </a:buClr>
              <a:buSzPts val="900"/>
              <a:buNone/>
              <a:defRPr sz="900"/>
            </a:lvl1pPr>
            <a:lvl2pPr indent="-228600" lvl="1" marL="914400" algn="l">
              <a:spcBef>
                <a:spcPts val="200"/>
              </a:spcBef>
              <a:spcAft>
                <a:spcPts val="0"/>
              </a:spcAft>
              <a:buClr>
                <a:schemeClr val="dk1"/>
              </a:buClr>
              <a:buSzPts val="800"/>
              <a:buNone/>
              <a:defRPr sz="800"/>
            </a:lvl2pPr>
            <a:lvl3pPr indent="-228600" lvl="2" marL="1371600" algn="l">
              <a:spcBef>
                <a:spcPts val="100"/>
              </a:spcBef>
              <a:spcAft>
                <a:spcPts val="0"/>
              </a:spcAft>
              <a:buClr>
                <a:schemeClr val="dk1"/>
              </a:buClr>
              <a:buSzPts val="700"/>
              <a:buNone/>
              <a:defRPr sz="700"/>
            </a:lvl3pPr>
            <a:lvl4pPr indent="-228600" lvl="3" marL="1828800" algn="l">
              <a:spcBef>
                <a:spcPts val="100"/>
              </a:spcBef>
              <a:spcAft>
                <a:spcPts val="0"/>
              </a:spcAft>
              <a:buClr>
                <a:schemeClr val="dk1"/>
              </a:buClr>
              <a:buSzPts val="600"/>
              <a:buNone/>
              <a:defRPr sz="600"/>
            </a:lvl4pPr>
            <a:lvl5pPr indent="-228600" lvl="4" marL="2286000" algn="l">
              <a:spcBef>
                <a:spcPts val="100"/>
              </a:spcBef>
              <a:spcAft>
                <a:spcPts val="0"/>
              </a:spcAft>
              <a:buClr>
                <a:schemeClr val="dk1"/>
              </a:buClr>
              <a:buSzPts val="600"/>
              <a:buNone/>
              <a:defRPr sz="600"/>
            </a:lvl5pPr>
            <a:lvl6pPr indent="-228600" lvl="5" marL="2743200" algn="l">
              <a:spcBef>
                <a:spcPts val="100"/>
              </a:spcBef>
              <a:spcAft>
                <a:spcPts val="0"/>
              </a:spcAft>
              <a:buClr>
                <a:schemeClr val="dk1"/>
              </a:buClr>
              <a:buSzPts val="600"/>
              <a:buNone/>
              <a:defRPr sz="600"/>
            </a:lvl6pPr>
            <a:lvl7pPr indent="-228600" lvl="6" marL="3200400" algn="l">
              <a:spcBef>
                <a:spcPts val="100"/>
              </a:spcBef>
              <a:spcAft>
                <a:spcPts val="0"/>
              </a:spcAft>
              <a:buClr>
                <a:schemeClr val="dk1"/>
              </a:buClr>
              <a:buSzPts val="600"/>
              <a:buNone/>
              <a:defRPr sz="600"/>
            </a:lvl7pPr>
            <a:lvl8pPr indent="-228600" lvl="7" marL="3657600" algn="l">
              <a:spcBef>
                <a:spcPts val="100"/>
              </a:spcBef>
              <a:spcAft>
                <a:spcPts val="0"/>
              </a:spcAft>
              <a:buClr>
                <a:schemeClr val="dk1"/>
              </a:buClr>
              <a:buSzPts val="600"/>
              <a:buNone/>
              <a:defRPr sz="600"/>
            </a:lvl8pPr>
            <a:lvl9pPr indent="-228600" lvl="8" marL="4114800" algn="l">
              <a:spcBef>
                <a:spcPts val="100"/>
              </a:spcBef>
              <a:spcAft>
                <a:spcPts val="0"/>
              </a:spcAft>
              <a:buClr>
                <a:schemeClr val="dk1"/>
              </a:buClr>
              <a:buSzPts val="600"/>
              <a:buNone/>
              <a:defRPr sz="600"/>
            </a:lvl9pPr>
          </a:lstStyle>
          <a:p/>
        </p:txBody>
      </p:sp>
      <p:sp>
        <p:nvSpPr>
          <p:cNvPr id="460" name="Google Shape;460;p82"/>
          <p:cNvSpPr txBox="1"/>
          <p:nvPr>
            <p:ph idx="10" type="dt"/>
          </p:nvPr>
        </p:nvSpPr>
        <p:spPr>
          <a:xfrm>
            <a:off x="304800" y="4237567"/>
            <a:ext cx="1422300" cy="243300"/>
          </a:xfrm>
          <a:prstGeom prst="rect">
            <a:avLst/>
          </a:prstGeom>
          <a:noFill/>
          <a:ln>
            <a:noFill/>
          </a:ln>
        </p:spPr>
        <p:txBody>
          <a:bodyPr anchorCtr="0" anchor="ctr" bIns="30475" lIns="60950" spcFirstLastPara="1" rIns="60950" wrap="square" tIns="30475">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461" name="Google Shape;461;p82"/>
          <p:cNvSpPr txBox="1"/>
          <p:nvPr>
            <p:ph idx="11" type="ftr"/>
          </p:nvPr>
        </p:nvSpPr>
        <p:spPr>
          <a:xfrm>
            <a:off x="2082800" y="4237567"/>
            <a:ext cx="1930500" cy="243300"/>
          </a:xfrm>
          <a:prstGeom prst="rect">
            <a:avLst/>
          </a:prstGeom>
          <a:noFill/>
          <a:ln>
            <a:noFill/>
          </a:ln>
        </p:spPr>
        <p:txBody>
          <a:bodyPr anchorCtr="0" anchor="ctr" bIns="30475" lIns="60950" spcFirstLastPara="1" rIns="60950" wrap="square" tIns="30475">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462" name="Google Shape;462;p82"/>
          <p:cNvSpPr txBox="1"/>
          <p:nvPr>
            <p:ph idx="12" type="sldNum"/>
          </p:nvPr>
        </p:nvSpPr>
        <p:spPr>
          <a:xfrm>
            <a:off x="4368800" y="4237567"/>
            <a:ext cx="1422300" cy="243300"/>
          </a:xfrm>
          <a:prstGeom prst="rect">
            <a:avLst/>
          </a:prstGeom>
          <a:noFill/>
          <a:ln>
            <a:noFill/>
          </a:ln>
        </p:spPr>
        <p:txBody>
          <a:bodyPr anchorCtr="0" anchor="ctr" bIns="30475" lIns="60950" spcFirstLastPara="1" rIns="60950" wrap="square" tIns="304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nd Text" showMasterSp="0">
  <p:cSld name="Image and Text">
    <p:bg>
      <p:bgPr>
        <a:blipFill>
          <a:blip r:embed="rId2">
            <a:alphaModFix/>
          </a:blip>
          <a:stretch>
            <a:fillRect/>
          </a:stretch>
        </a:blipFill>
      </p:bgPr>
    </p:bg>
    <p:spTree>
      <p:nvGrpSpPr>
        <p:cNvPr id="53" name="Shape 53"/>
        <p:cNvGrpSpPr/>
        <p:nvPr/>
      </p:nvGrpSpPr>
      <p:grpSpPr>
        <a:xfrm>
          <a:off x="0" y="0"/>
          <a:ext cx="0" cy="0"/>
          <a:chOff x="0" y="0"/>
          <a:chExt cx="0" cy="0"/>
        </a:xfrm>
      </p:grpSpPr>
      <p:sp>
        <p:nvSpPr>
          <p:cNvPr id="54" name="Google Shape;54;p9"/>
          <p:cNvSpPr txBox="1"/>
          <p:nvPr>
            <p:ph idx="1" type="body"/>
          </p:nvPr>
        </p:nvSpPr>
        <p:spPr>
          <a:xfrm>
            <a:off x="4978400" y="2839928"/>
            <a:ext cx="5346700" cy="457200"/>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3200"/>
              <a:buNone/>
              <a:defRPr b="1" i="0" sz="3200">
                <a:solidFill>
                  <a:schemeClr val="dk1"/>
                </a:solidFill>
                <a:latin typeface="Arial"/>
                <a:ea typeface="Arial"/>
                <a:cs typeface="Arial"/>
                <a:sym typeface="Arial"/>
              </a:defRPr>
            </a:lvl1pPr>
            <a:lvl2pPr indent="-228600" lvl="1" marL="914400" algn="ctr">
              <a:lnSpc>
                <a:spcPct val="90000"/>
              </a:lnSpc>
              <a:spcBef>
                <a:spcPts val="500"/>
              </a:spcBef>
              <a:spcAft>
                <a:spcPts val="0"/>
              </a:spcAft>
              <a:buClr>
                <a:srgbClr val="595959"/>
              </a:buClr>
              <a:buSzPts val="2400"/>
              <a:buNone/>
              <a:defRPr b="0" i="0">
                <a:solidFill>
                  <a:srgbClr val="595959"/>
                </a:solidFill>
                <a:latin typeface="Open Sans"/>
                <a:ea typeface="Open Sans"/>
                <a:cs typeface="Open Sans"/>
                <a:sym typeface="Open Sans"/>
              </a:defRPr>
            </a:lvl2pPr>
            <a:lvl3pPr indent="-228600" lvl="2" marL="1371600" algn="l">
              <a:lnSpc>
                <a:spcPct val="90000"/>
              </a:lnSpc>
              <a:spcBef>
                <a:spcPts val="500"/>
              </a:spcBef>
              <a:spcAft>
                <a:spcPts val="0"/>
              </a:spcAft>
              <a:buClr>
                <a:srgbClr val="595959"/>
              </a:buClr>
              <a:buSzPts val="2000"/>
              <a:buNone/>
              <a:defRPr b="1" i="0">
                <a:solidFill>
                  <a:srgbClr val="595959"/>
                </a:solidFill>
                <a:latin typeface="Open Sans Light"/>
                <a:ea typeface="Open Sans Light"/>
                <a:cs typeface="Open Sans Light"/>
                <a:sym typeface="Open Sans Light"/>
              </a:defRPr>
            </a:lvl3pPr>
            <a:lvl4pPr indent="-228600" lvl="3" marL="18288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4pPr>
            <a:lvl5pPr indent="-228600" lvl="4" marL="22860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9"/>
          <p:cNvSpPr txBox="1"/>
          <p:nvPr>
            <p:ph idx="2" type="body"/>
          </p:nvPr>
        </p:nvSpPr>
        <p:spPr>
          <a:xfrm>
            <a:off x="4978400" y="3352800"/>
            <a:ext cx="5346700" cy="381000"/>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400"/>
              <a:buNone/>
              <a:defRPr b="0" i="0" sz="2400">
                <a:solidFill>
                  <a:schemeClr val="dk1"/>
                </a:solidFill>
                <a:latin typeface="Arial"/>
                <a:ea typeface="Arial"/>
                <a:cs typeface="Arial"/>
                <a:sym typeface="Arial"/>
              </a:defRPr>
            </a:lvl1pPr>
            <a:lvl2pPr indent="-228600" lvl="1" marL="914400" algn="ctr">
              <a:lnSpc>
                <a:spcPct val="90000"/>
              </a:lnSpc>
              <a:spcBef>
                <a:spcPts val="500"/>
              </a:spcBef>
              <a:spcAft>
                <a:spcPts val="0"/>
              </a:spcAft>
              <a:buClr>
                <a:srgbClr val="595959"/>
              </a:buClr>
              <a:buSzPts val="2400"/>
              <a:buNone/>
              <a:defRPr b="0" i="0">
                <a:solidFill>
                  <a:srgbClr val="595959"/>
                </a:solidFill>
                <a:latin typeface="Open Sans"/>
                <a:ea typeface="Open Sans"/>
                <a:cs typeface="Open Sans"/>
                <a:sym typeface="Open Sans"/>
              </a:defRPr>
            </a:lvl2pPr>
            <a:lvl3pPr indent="-228600" lvl="2" marL="1371600" algn="l">
              <a:lnSpc>
                <a:spcPct val="90000"/>
              </a:lnSpc>
              <a:spcBef>
                <a:spcPts val="500"/>
              </a:spcBef>
              <a:spcAft>
                <a:spcPts val="0"/>
              </a:spcAft>
              <a:buClr>
                <a:srgbClr val="595959"/>
              </a:buClr>
              <a:buSzPts val="2000"/>
              <a:buNone/>
              <a:defRPr b="1" i="0">
                <a:solidFill>
                  <a:srgbClr val="595959"/>
                </a:solidFill>
                <a:latin typeface="Open Sans Light"/>
                <a:ea typeface="Open Sans Light"/>
                <a:cs typeface="Open Sans Light"/>
                <a:sym typeface="Open Sans Light"/>
              </a:defRPr>
            </a:lvl3pPr>
            <a:lvl4pPr indent="-228600" lvl="3" marL="18288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4pPr>
            <a:lvl5pPr indent="-228600" lvl="4" marL="22860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9"/>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lt1"/>
                </a:solidFill>
                <a:latin typeface="Open Sans Light"/>
                <a:ea typeface="Open Sans Light"/>
                <a:cs typeface="Open Sans Light"/>
                <a:sym typeface="Open Sans Light"/>
              </a:defRPr>
            </a:lvl1pPr>
            <a:lvl2pPr indent="0" lvl="1" marL="0" algn="l">
              <a:spcBef>
                <a:spcPts val="0"/>
              </a:spcBef>
              <a:buNone/>
              <a:defRPr b="1" i="0" sz="1000">
                <a:solidFill>
                  <a:schemeClr val="lt1"/>
                </a:solidFill>
                <a:latin typeface="Open Sans Light"/>
                <a:ea typeface="Open Sans Light"/>
                <a:cs typeface="Open Sans Light"/>
                <a:sym typeface="Open Sans Light"/>
              </a:defRPr>
            </a:lvl2pPr>
            <a:lvl3pPr indent="0" lvl="2" marL="0" algn="l">
              <a:spcBef>
                <a:spcPts val="0"/>
              </a:spcBef>
              <a:buNone/>
              <a:defRPr b="1" i="0" sz="1000">
                <a:solidFill>
                  <a:schemeClr val="lt1"/>
                </a:solidFill>
                <a:latin typeface="Open Sans Light"/>
                <a:ea typeface="Open Sans Light"/>
                <a:cs typeface="Open Sans Light"/>
                <a:sym typeface="Open Sans Light"/>
              </a:defRPr>
            </a:lvl3pPr>
            <a:lvl4pPr indent="0" lvl="3" marL="0" algn="l">
              <a:spcBef>
                <a:spcPts val="0"/>
              </a:spcBef>
              <a:buNone/>
              <a:defRPr b="1" i="0" sz="1000">
                <a:solidFill>
                  <a:schemeClr val="lt1"/>
                </a:solidFill>
                <a:latin typeface="Open Sans Light"/>
                <a:ea typeface="Open Sans Light"/>
                <a:cs typeface="Open Sans Light"/>
                <a:sym typeface="Open Sans Light"/>
              </a:defRPr>
            </a:lvl4pPr>
            <a:lvl5pPr indent="0" lvl="4" marL="0" algn="l">
              <a:spcBef>
                <a:spcPts val="0"/>
              </a:spcBef>
              <a:buNone/>
              <a:defRPr b="1" i="0" sz="1000">
                <a:solidFill>
                  <a:schemeClr val="lt1"/>
                </a:solidFill>
                <a:latin typeface="Open Sans Light"/>
                <a:ea typeface="Open Sans Light"/>
                <a:cs typeface="Open Sans Light"/>
                <a:sym typeface="Open Sans Light"/>
              </a:defRPr>
            </a:lvl5pPr>
            <a:lvl6pPr indent="0" lvl="5" marL="0" algn="l">
              <a:spcBef>
                <a:spcPts val="0"/>
              </a:spcBef>
              <a:buNone/>
              <a:defRPr b="1" i="0" sz="1000">
                <a:solidFill>
                  <a:schemeClr val="lt1"/>
                </a:solidFill>
                <a:latin typeface="Open Sans Light"/>
                <a:ea typeface="Open Sans Light"/>
                <a:cs typeface="Open Sans Light"/>
                <a:sym typeface="Open Sans Light"/>
              </a:defRPr>
            </a:lvl6pPr>
            <a:lvl7pPr indent="0" lvl="6" marL="0" algn="l">
              <a:spcBef>
                <a:spcPts val="0"/>
              </a:spcBef>
              <a:buNone/>
              <a:defRPr b="1" i="0" sz="1000">
                <a:solidFill>
                  <a:schemeClr val="lt1"/>
                </a:solidFill>
                <a:latin typeface="Open Sans Light"/>
                <a:ea typeface="Open Sans Light"/>
                <a:cs typeface="Open Sans Light"/>
                <a:sym typeface="Open Sans Light"/>
              </a:defRPr>
            </a:lvl7pPr>
            <a:lvl8pPr indent="0" lvl="7" marL="0" algn="l">
              <a:spcBef>
                <a:spcPts val="0"/>
              </a:spcBef>
              <a:buNone/>
              <a:defRPr b="1" i="0" sz="1000">
                <a:solidFill>
                  <a:schemeClr val="lt1"/>
                </a:solidFill>
                <a:latin typeface="Open Sans Light"/>
                <a:ea typeface="Open Sans Light"/>
                <a:cs typeface="Open Sans Light"/>
                <a:sym typeface="Open Sans Light"/>
              </a:defRPr>
            </a:lvl8pPr>
            <a:lvl9pPr indent="0" lvl="8" marL="0" algn="l">
              <a:spcBef>
                <a:spcPts val="0"/>
              </a:spcBef>
              <a:buNone/>
              <a:defRPr b="1" i="0" sz="1000">
                <a:solidFill>
                  <a:schemeClr val="lt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
        <p:nvSpPr>
          <p:cNvPr id="57" name="Google Shape;57;p9"/>
          <p:cNvSpPr/>
          <p:nvPr>
            <p:ph idx="3" type="pic"/>
          </p:nvPr>
        </p:nvSpPr>
        <p:spPr>
          <a:xfrm>
            <a:off x="1866900" y="1600200"/>
            <a:ext cx="3111500" cy="3159346"/>
          </a:xfrm>
          <a:prstGeom prst="rect">
            <a:avLst/>
          </a:prstGeom>
          <a:noFill/>
          <a:ln>
            <a:noFill/>
          </a:ln>
        </p:spPr>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63" name="Shape 463"/>
        <p:cNvGrpSpPr/>
        <p:nvPr/>
      </p:nvGrpSpPr>
      <p:grpSpPr>
        <a:xfrm>
          <a:off x="0" y="0"/>
          <a:ext cx="0" cy="0"/>
          <a:chOff x="0" y="0"/>
          <a:chExt cx="0" cy="0"/>
        </a:xfrm>
      </p:grpSpPr>
      <p:sp>
        <p:nvSpPr>
          <p:cNvPr id="464" name="Google Shape;464;p83"/>
          <p:cNvSpPr txBox="1"/>
          <p:nvPr>
            <p:ph type="title"/>
          </p:nvPr>
        </p:nvSpPr>
        <p:spPr>
          <a:xfrm>
            <a:off x="304800" y="183092"/>
            <a:ext cx="5486400" cy="762000"/>
          </a:xfrm>
          <a:prstGeom prst="rect">
            <a:avLst/>
          </a:prstGeom>
          <a:noFill/>
          <a:ln>
            <a:noFill/>
          </a:ln>
        </p:spPr>
        <p:txBody>
          <a:bodyPr anchorCtr="0" anchor="ctr" bIns="30475" lIns="60950" spcFirstLastPara="1" rIns="60950" wrap="square" tIns="30475">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p:txBody>
      </p:sp>
      <p:sp>
        <p:nvSpPr>
          <p:cNvPr id="465" name="Google Shape;465;p83"/>
          <p:cNvSpPr txBox="1"/>
          <p:nvPr>
            <p:ph idx="1" type="body"/>
          </p:nvPr>
        </p:nvSpPr>
        <p:spPr>
          <a:xfrm rot="5400000">
            <a:off x="1539300" y="-167700"/>
            <a:ext cx="3017400" cy="5486400"/>
          </a:xfrm>
          <a:prstGeom prst="rect">
            <a:avLst/>
          </a:prstGeom>
          <a:noFill/>
          <a:ln>
            <a:noFill/>
          </a:ln>
        </p:spPr>
        <p:txBody>
          <a:bodyPr anchorCtr="0" anchor="t" bIns="30475" lIns="60950" spcFirstLastPara="1" rIns="60950" wrap="square" tIns="30475">
            <a:normAutofit/>
          </a:bodyPr>
          <a:lstStyle>
            <a:lvl1pPr indent="-304800" lvl="0" marL="457200" algn="l">
              <a:spcBef>
                <a:spcPts val="200"/>
              </a:spcBef>
              <a:spcAft>
                <a:spcPts val="0"/>
              </a:spcAft>
              <a:buClr>
                <a:schemeClr val="dk1"/>
              </a:buClr>
              <a:buSzPts val="1200"/>
              <a:buChar char="•"/>
              <a:defRPr/>
            </a:lvl1pPr>
            <a:lvl2pPr indent="-304800" lvl="1" marL="914400" algn="l">
              <a:spcBef>
                <a:spcPts val="200"/>
              </a:spcBef>
              <a:spcAft>
                <a:spcPts val="0"/>
              </a:spcAft>
              <a:buClr>
                <a:schemeClr val="dk1"/>
              </a:buClr>
              <a:buSzPts val="1200"/>
              <a:buChar char="–"/>
              <a:defRPr/>
            </a:lvl2pPr>
            <a:lvl3pPr indent="-304800" lvl="2" marL="1371600" algn="l">
              <a:spcBef>
                <a:spcPts val="200"/>
              </a:spcBef>
              <a:spcAft>
                <a:spcPts val="0"/>
              </a:spcAft>
              <a:buClr>
                <a:schemeClr val="dk1"/>
              </a:buClr>
              <a:buSzPts val="1200"/>
              <a:buChar char="•"/>
              <a:defRPr/>
            </a:lvl3pPr>
            <a:lvl4pPr indent="-304800" lvl="3" marL="1828800" algn="l">
              <a:spcBef>
                <a:spcPts val="200"/>
              </a:spcBef>
              <a:spcAft>
                <a:spcPts val="0"/>
              </a:spcAft>
              <a:buClr>
                <a:schemeClr val="dk1"/>
              </a:buClr>
              <a:buSzPts val="1200"/>
              <a:buChar char="–"/>
              <a:defRPr/>
            </a:lvl4pPr>
            <a:lvl5pPr indent="-304800" lvl="4" marL="2286000" algn="l">
              <a:spcBef>
                <a:spcPts val="200"/>
              </a:spcBef>
              <a:spcAft>
                <a:spcPts val="0"/>
              </a:spcAft>
              <a:buClr>
                <a:schemeClr val="dk1"/>
              </a:buClr>
              <a:buSzPts val="1200"/>
              <a:buChar char="»"/>
              <a:defRPr/>
            </a:lvl5pPr>
            <a:lvl6pPr indent="-304800" lvl="5" marL="2743200" algn="l">
              <a:spcBef>
                <a:spcPts val="200"/>
              </a:spcBef>
              <a:spcAft>
                <a:spcPts val="0"/>
              </a:spcAft>
              <a:buClr>
                <a:schemeClr val="dk1"/>
              </a:buClr>
              <a:buSzPts val="1200"/>
              <a:buChar char="•"/>
              <a:defRPr/>
            </a:lvl6pPr>
            <a:lvl7pPr indent="-304800" lvl="6" marL="3200400" algn="l">
              <a:spcBef>
                <a:spcPts val="200"/>
              </a:spcBef>
              <a:spcAft>
                <a:spcPts val="0"/>
              </a:spcAft>
              <a:buClr>
                <a:schemeClr val="dk1"/>
              </a:buClr>
              <a:buSzPts val="1200"/>
              <a:buChar char="•"/>
              <a:defRPr/>
            </a:lvl7pPr>
            <a:lvl8pPr indent="-304800" lvl="7" marL="3657600" algn="l">
              <a:spcBef>
                <a:spcPts val="200"/>
              </a:spcBef>
              <a:spcAft>
                <a:spcPts val="0"/>
              </a:spcAft>
              <a:buClr>
                <a:schemeClr val="dk1"/>
              </a:buClr>
              <a:buSzPts val="1200"/>
              <a:buChar char="•"/>
              <a:defRPr/>
            </a:lvl8pPr>
            <a:lvl9pPr indent="-304800" lvl="8" marL="4114800" algn="l">
              <a:spcBef>
                <a:spcPts val="200"/>
              </a:spcBef>
              <a:spcAft>
                <a:spcPts val="0"/>
              </a:spcAft>
              <a:buClr>
                <a:schemeClr val="dk1"/>
              </a:buClr>
              <a:buSzPts val="1200"/>
              <a:buChar char="•"/>
              <a:defRPr/>
            </a:lvl9pPr>
          </a:lstStyle>
          <a:p/>
        </p:txBody>
      </p:sp>
      <p:sp>
        <p:nvSpPr>
          <p:cNvPr id="466" name="Google Shape;466;p83"/>
          <p:cNvSpPr txBox="1"/>
          <p:nvPr>
            <p:ph idx="10" type="dt"/>
          </p:nvPr>
        </p:nvSpPr>
        <p:spPr>
          <a:xfrm>
            <a:off x="304800" y="4237567"/>
            <a:ext cx="1422300" cy="243300"/>
          </a:xfrm>
          <a:prstGeom prst="rect">
            <a:avLst/>
          </a:prstGeom>
          <a:noFill/>
          <a:ln>
            <a:noFill/>
          </a:ln>
        </p:spPr>
        <p:txBody>
          <a:bodyPr anchorCtr="0" anchor="ctr" bIns="30475" lIns="60950" spcFirstLastPara="1" rIns="60950" wrap="square" tIns="30475">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467" name="Google Shape;467;p83"/>
          <p:cNvSpPr txBox="1"/>
          <p:nvPr>
            <p:ph idx="11" type="ftr"/>
          </p:nvPr>
        </p:nvSpPr>
        <p:spPr>
          <a:xfrm>
            <a:off x="2082800" y="4237567"/>
            <a:ext cx="1930500" cy="243300"/>
          </a:xfrm>
          <a:prstGeom prst="rect">
            <a:avLst/>
          </a:prstGeom>
          <a:noFill/>
          <a:ln>
            <a:noFill/>
          </a:ln>
        </p:spPr>
        <p:txBody>
          <a:bodyPr anchorCtr="0" anchor="ctr" bIns="30475" lIns="60950" spcFirstLastPara="1" rIns="60950" wrap="square" tIns="30475">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468" name="Google Shape;468;p83"/>
          <p:cNvSpPr txBox="1"/>
          <p:nvPr>
            <p:ph idx="12" type="sldNum"/>
          </p:nvPr>
        </p:nvSpPr>
        <p:spPr>
          <a:xfrm>
            <a:off x="4368800" y="4237567"/>
            <a:ext cx="1422300" cy="243300"/>
          </a:xfrm>
          <a:prstGeom prst="rect">
            <a:avLst/>
          </a:prstGeom>
          <a:noFill/>
          <a:ln>
            <a:noFill/>
          </a:ln>
        </p:spPr>
        <p:txBody>
          <a:bodyPr anchorCtr="0" anchor="ctr" bIns="30475" lIns="60950" spcFirstLastPara="1" rIns="60950" wrap="square" tIns="304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69" name="Shape 469"/>
        <p:cNvGrpSpPr/>
        <p:nvPr/>
      </p:nvGrpSpPr>
      <p:grpSpPr>
        <a:xfrm>
          <a:off x="0" y="0"/>
          <a:ext cx="0" cy="0"/>
          <a:chOff x="0" y="0"/>
          <a:chExt cx="0" cy="0"/>
        </a:xfrm>
      </p:grpSpPr>
      <p:sp>
        <p:nvSpPr>
          <p:cNvPr id="470" name="Google Shape;470;p84"/>
          <p:cNvSpPr txBox="1"/>
          <p:nvPr>
            <p:ph type="title"/>
          </p:nvPr>
        </p:nvSpPr>
        <p:spPr>
          <a:xfrm rot="5400000">
            <a:off x="3154950" y="1447742"/>
            <a:ext cx="3900900" cy="1371600"/>
          </a:xfrm>
          <a:prstGeom prst="rect">
            <a:avLst/>
          </a:prstGeom>
          <a:noFill/>
          <a:ln>
            <a:noFill/>
          </a:ln>
        </p:spPr>
        <p:txBody>
          <a:bodyPr anchorCtr="0" anchor="ctr" bIns="30475" lIns="60950" spcFirstLastPara="1" rIns="60950" wrap="square" tIns="30475">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p:txBody>
      </p:sp>
      <p:sp>
        <p:nvSpPr>
          <p:cNvPr id="471" name="Google Shape;471;p84"/>
          <p:cNvSpPr txBox="1"/>
          <p:nvPr>
            <p:ph idx="1" type="body"/>
          </p:nvPr>
        </p:nvSpPr>
        <p:spPr>
          <a:xfrm rot="5400000">
            <a:off x="361000" y="126992"/>
            <a:ext cx="3900900" cy="4013100"/>
          </a:xfrm>
          <a:prstGeom prst="rect">
            <a:avLst/>
          </a:prstGeom>
          <a:noFill/>
          <a:ln>
            <a:noFill/>
          </a:ln>
        </p:spPr>
        <p:txBody>
          <a:bodyPr anchorCtr="0" anchor="t" bIns="30475" lIns="60950" spcFirstLastPara="1" rIns="60950" wrap="square" tIns="30475">
            <a:normAutofit/>
          </a:bodyPr>
          <a:lstStyle>
            <a:lvl1pPr indent="-304800" lvl="0" marL="457200" algn="l">
              <a:spcBef>
                <a:spcPts val="200"/>
              </a:spcBef>
              <a:spcAft>
                <a:spcPts val="0"/>
              </a:spcAft>
              <a:buClr>
                <a:schemeClr val="dk1"/>
              </a:buClr>
              <a:buSzPts val="1200"/>
              <a:buChar char="•"/>
              <a:defRPr/>
            </a:lvl1pPr>
            <a:lvl2pPr indent="-304800" lvl="1" marL="914400" algn="l">
              <a:spcBef>
                <a:spcPts val="200"/>
              </a:spcBef>
              <a:spcAft>
                <a:spcPts val="0"/>
              </a:spcAft>
              <a:buClr>
                <a:schemeClr val="dk1"/>
              </a:buClr>
              <a:buSzPts val="1200"/>
              <a:buChar char="–"/>
              <a:defRPr/>
            </a:lvl2pPr>
            <a:lvl3pPr indent="-304800" lvl="2" marL="1371600" algn="l">
              <a:spcBef>
                <a:spcPts val="200"/>
              </a:spcBef>
              <a:spcAft>
                <a:spcPts val="0"/>
              </a:spcAft>
              <a:buClr>
                <a:schemeClr val="dk1"/>
              </a:buClr>
              <a:buSzPts val="1200"/>
              <a:buChar char="•"/>
              <a:defRPr/>
            </a:lvl3pPr>
            <a:lvl4pPr indent="-304800" lvl="3" marL="1828800" algn="l">
              <a:spcBef>
                <a:spcPts val="200"/>
              </a:spcBef>
              <a:spcAft>
                <a:spcPts val="0"/>
              </a:spcAft>
              <a:buClr>
                <a:schemeClr val="dk1"/>
              </a:buClr>
              <a:buSzPts val="1200"/>
              <a:buChar char="–"/>
              <a:defRPr/>
            </a:lvl4pPr>
            <a:lvl5pPr indent="-304800" lvl="4" marL="2286000" algn="l">
              <a:spcBef>
                <a:spcPts val="200"/>
              </a:spcBef>
              <a:spcAft>
                <a:spcPts val="0"/>
              </a:spcAft>
              <a:buClr>
                <a:schemeClr val="dk1"/>
              </a:buClr>
              <a:buSzPts val="1200"/>
              <a:buChar char="»"/>
              <a:defRPr/>
            </a:lvl5pPr>
            <a:lvl6pPr indent="-304800" lvl="5" marL="2743200" algn="l">
              <a:spcBef>
                <a:spcPts val="200"/>
              </a:spcBef>
              <a:spcAft>
                <a:spcPts val="0"/>
              </a:spcAft>
              <a:buClr>
                <a:schemeClr val="dk1"/>
              </a:buClr>
              <a:buSzPts val="1200"/>
              <a:buChar char="•"/>
              <a:defRPr/>
            </a:lvl6pPr>
            <a:lvl7pPr indent="-304800" lvl="6" marL="3200400" algn="l">
              <a:spcBef>
                <a:spcPts val="200"/>
              </a:spcBef>
              <a:spcAft>
                <a:spcPts val="0"/>
              </a:spcAft>
              <a:buClr>
                <a:schemeClr val="dk1"/>
              </a:buClr>
              <a:buSzPts val="1200"/>
              <a:buChar char="•"/>
              <a:defRPr/>
            </a:lvl7pPr>
            <a:lvl8pPr indent="-304800" lvl="7" marL="3657600" algn="l">
              <a:spcBef>
                <a:spcPts val="200"/>
              </a:spcBef>
              <a:spcAft>
                <a:spcPts val="0"/>
              </a:spcAft>
              <a:buClr>
                <a:schemeClr val="dk1"/>
              </a:buClr>
              <a:buSzPts val="1200"/>
              <a:buChar char="•"/>
              <a:defRPr/>
            </a:lvl8pPr>
            <a:lvl9pPr indent="-304800" lvl="8" marL="4114800" algn="l">
              <a:spcBef>
                <a:spcPts val="200"/>
              </a:spcBef>
              <a:spcAft>
                <a:spcPts val="0"/>
              </a:spcAft>
              <a:buClr>
                <a:schemeClr val="dk1"/>
              </a:buClr>
              <a:buSzPts val="1200"/>
              <a:buChar char="•"/>
              <a:defRPr/>
            </a:lvl9pPr>
          </a:lstStyle>
          <a:p/>
        </p:txBody>
      </p:sp>
      <p:sp>
        <p:nvSpPr>
          <p:cNvPr id="472" name="Google Shape;472;p84"/>
          <p:cNvSpPr txBox="1"/>
          <p:nvPr>
            <p:ph idx="10" type="dt"/>
          </p:nvPr>
        </p:nvSpPr>
        <p:spPr>
          <a:xfrm>
            <a:off x="304800" y="4237567"/>
            <a:ext cx="1422300" cy="243300"/>
          </a:xfrm>
          <a:prstGeom prst="rect">
            <a:avLst/>
          </a:prstGeom>
          <a:noFill/>
          <a:ln>
            <a:noFill/>
          </a:ln>
        </p:spPr>
        <p:txBody>
          <a:bodyPr anchorCtr="0" anchor="ctr" bIns="30475" lIns="60950" spcFirstLastPara="1" rIns="60950" wrap="square" tIns="30475">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473" name="Google Shape;473;p84"/>
          <p:cNvSpPr txBox="1"/>
          <p:nvPr>
            <p:ph idx="11" type="ftr"/>
          </p:nvPr>
        </p:nvSpPr>
        <p:spPr>
          <a:xfrm>
            <a:off x="2082800" y="4237567"/>
            <a:ext cx="1930500" cy="243300"/>
          </a:xfrm>
          <a:prstGeom prst="rect">
            <a:avLst/>
          </a:prstGeom>
          <a:noFill/>
          <a:ln>
            <a:noFill/>
          </a:ln>
        </p:spPr>
        <p:txBody>
          <a:bodyPr anchorCtr="0" anchor="ctr" bIns="30475" lIns="60950" spcFirstLastPara="1" rIns="60950" wrap="square" tIns="30475">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474" name="Google Shape;474;p84"/>
          <p:cNvSpPr txBox="1"/>
          <p:nvPr>
            <p:ph idx="12" type="sldNum"/>
          </p:nvPr>
        </p:nvSpPr>
        <p:spPr>
          <a:xfrm>
            <a:off x="4368800" y="4237567"/>
            <a:ext cx="1422300" cy="243300"/>
          </a:xfrm>
          <a:prstGeom prst="rect">
            <a:avLst/>
          </a:prstGeom>
          <a:noFill/>
          <a:ln>
            <a:noFill/>
          </a:ln>
        </p:spPr>
        <p:txBody>
          <a:bodyPr anchorCtr="0" anchor="ctr" bIns="30475" lIns="60950" spcFirstLastPara="1" rIns="60950" wrap="square" tIns="304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showMasterSp="0">
  <p:cSld name="2_Title Slide">
    <p:bg>
      <p:bgPr>
        <a:blipFill>
          <a:blip r:embed="rId2">
            <a:alphaModFix/>
          </a:blip>
          <a:stretch>
            <a:fillRect/>
          </a:stretch>
        </a:blipFill>
      </p:bgPr>
    </p:bg>
    <p:spTree>
      <p:nvGrpSpPr>
        <p:cNvPr id="475" name="Shape 475"/>
        <p:cNvGrpSpPr/>
        <p:nvPr/>
      </p:nvGrpSpPr>
      <p:grpSpPr>
        <a:xfrm>
          <a:off x="0" y="0"/>
          <a:ext cx="0" cy="0"/>
          <a:chOff x="0" y="0"/>
          <a:chExt cx="0" cy="0"/>
        </a:xfrm>
      </p:grpSpPr>
      <p:sp>
        <p:nvSpPr>
          <p:cNvPr id="476" name="Google Shape;476;p85"/>
          <p:cNvSpPr txBox="1"/>
          <p:nvPr>
            <p:ph type="ctrTitle"/>
          </p:nvPr>
        </p:nvSpPr>
        <p:spPr>
          <a:xfrm>
            <a:off x="1524000" y="2866104"/>
            <a:ext cx="9144000" cy="7314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4500"/>
              <a:buNone/>
              <a:defRPr sz="4500">
                <a:solidFill>
                  <a:schemeClr val="lt1"/>
                </a:solidFill>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p:txBody>
      </p:sp>
      <p:sp>
        <p:nvSpPr>
          <p:cNvPr id="477" name="Google Shape;477;p85"/>
          <p:cNvSpPr txBox="1"/>
          <p:nvPr>
            <p:ph idx="1" type="subTitle"/>
          </p:nvPr>
        </p:nvSpPr>
        <p:spPr>
          <a:xfrm>
            <a:off x="1524000" y="3861274"/>
            <a:ext cx="9144000" cy="9144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p:spTree>
      <p:nvGrpSpPr>
        <p:cNvPr id="478" name="Shape 478"/>
        <p:cNvGrpSpPr/>
        <p:nvPr/>
      </p:nvGrpSpPr>
      <p:grpSpPr>
        <a:xfrm>
          <a:off x="0" y="0"/>
          <a:ext cx="0" cy="0"/>
          <a:chOff x="0" y="0"/>
          <a:chExt cx="0" cy="0"/>
        </a:xfrm>
      </p:grpSpPr>
      <p:sp>
        <p:nvSpPr>
          <p:cNvPr id="479" name="Google Shape;479;p86"/>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600"/>
              <a:buNone/>
              <a:defRPr>
                <a:solidFill>
                  <a:schemeClr val="lt1"/>
                </a:solidFill>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p:txBody>
      </p:sp>
      <p:sp>
        <p:nvSpPr>
          <p:cNvPr id="480" name="Google Shape;480;p86"/>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481" name="Google Shape;481;p86"/>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u="none" cap="none" strike="noStrike">
                <a:solidFill>
                  <a:schemeClr val="dk1"/>
                </a:solidFill>
                <a:latin typeface="Open Sans Light"/>
                <a:ea typeface="Open Sans Light"/>
                <a:cs typeface="Open Sans Light"/>
                <a:sym typeface="Open Sans Light"/>
              </a:defRPr>
            </a:lvl1pPr>
            <a:lvl2pPr indent="0" lvl="1" marL="0" algn="l">
              <a:spcBef>
                <a:spcPts val="0"/>
              </a:spcBef>
              <a:buNone/>
              <a:defRPr b="1" i="0" sz="1000" u="none" cap="none" strike="noStrike">
                <a:solidFill>
                  <a:schemeClr val="dk1"/>
                </a:solidFill>
                <a:latin typeface="Open Sans Light"/>
                <a:ea typeface="Open Sans Light"/>
                <a:cs typeface="Open Sans Light"/>
                <a:sym typeface="Open Sans Light"/>
              </a:defRPr>
            </a:lvl2pPr>
            <a:lvl3pPr indent="0" lvl="2" marL="0" algn="l">
              <a:spcBef>
                <a:spcPts val="0"/>
              </a:spcBef>
              <a:buNone/>
              <a:defRPr b="1" i="0" sz="1000" u="none" cap="none" strike="noStrike">
                <a:solidFill>
                  <a:schemeClr val="dk1"/>
                </a:solidFill>
                <a:latin typeface="Open Sans Light"/>
                <a:ea typeface="Open Sans Light"/>
                <a:cs typeface="Open Sans Light"/>
                <a:sym typeface="Open Sans Light"/>
              </a:defRPr>
            </a:lvl3pPr>
            <a:lvl4pPr indent="0" lvl="3" marL="0" algn="l">
              <a:spcBef>
                <a:spcPts val="0"/>
              </a:spcBef>
              <a:buNone/>
              <a:defRPr b="1" i="0" sz="1000" u="none" cap="none" strike="noStrike">
                <a:solidFill>
                  <a:schemeClr val="dk1"/>
                </a:solidFill>
                <a:latin typeface="Open Sans Light"/>
                <a:ea typeface="Open Sans Light"/>
                <a:cs typeface="Open Sans Light"/>
                <a:sym typeface="Open Sans Light"/>
              </a:defRPr>
            </a:lvl4pPr>
            <a:lvl5pPr indent="0" lvl="4" marL="0" algn="l">
              <a:spcBef>
                <a:spcPts val="0"/>
              </a:spcBef>
              <a:buNone/>
              <a:defRPr b="1" i="0" sz="1000" u="none" cap="none" strike="noStrike">
                <a:solidFill>
                  <a:schemeClr val="dk1"/>
                </a:solidFill>
                <a:latin typeface="Open Sans Light"/>
                <a:ea typeface="Open Sans Light"/>
                <a:cs typeface="Open Sans Light"/>
                <a:sym typeface="Open Sans Light"/>
              </a:defRPr>
            </a:lvl5pPr>
            <a:lvl6pPr indent="0" lvl="5" marL="0" algn="l">
              <a:spcBef>
                <a:spcPts val="0"/>
              </a:spcBef>
              <a:buNone/>
              <a:defRPr b="1" i="0" sz="1000" u="none" cap="none" strike="noStrike">
                <a:solidFill>
                  <a:schemeClr val="dk1"/>
                </a:solidFill>
                <a:latin typeface="Open Sans Light"/>
                <a:ea typeface="Open Sans Light"/>
                <a:cs typeface="Open Sans Light"/>
                <a:sym typeface="Open Sans Light"/>
              </a:defRPr>
            </a:lvl6pPr>
            <a:lvl7pPr indent="0" lvl="6" marL="0" algn="l">
              <a:spcBef>
                <a:spcPts val="0"/>
              </a:spcBef>
              <a:buNone/>
              <a:defRPr b="1" i="0" sz="1000" u="none" cap="none" strike="noStrike">
                <a:solidFill>
                  <a:schemeClr val="dk1"/>
                </a:solidFill>
                <a:latin typeface="Open Sans Light"/>
                <a:ea typeface="Open Sans Light"/>
                <a:cs typeface="Open Sans Light"/>
                <a:sym typeface="Open Sans Light"/>
              </a:defRPr>
            </a:lvl7pPr>
            <a:lvl8pPr indent="0" lvl="7" marL="0" algn="l">
              <a:spcBef>
                <a:spcPts val="0"/>
              </a:spcBef>
              <a:buNone/>
              <a:defRPr b="1" i="0" sz="1000" u="none" cap="none" strike="noStrike">
                <a:solidFill>
                  <a:schemeClr val="dk1"/>
                </a:solidFill>
                <a:latin typeface="Open Sans Light"/>
                <a:ea typeface="Open Sans Light"/>
                <a:cs typeface="Open Sans Light"/>
                <a:sym typeface="Open Sans Light"/>
              </a:defRPr>
            </a:lvl8pPr>
            <a:lvl9pPr indent="0" lvl="8" marL="0" algn="l">
              <a:spcBef>
                <a:spcPts val="0"/>
              </a:spcBef>
              <a:buNone/>
              <a:defRPr b="1" i="0" sz="1000" u="none" cap="none" strike="noStrike">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b="0" sz="800">
              <a:solidFill>
                <a:srgbClr val="888888"/>
              </a:solidFill>
              <a:latin typeface="Calibri"/>
              <a:ea typeface="Calibri"/>
              <a:cs typeface="Calibri"/>
              <a:sym typeface="Calibri"/>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showMasterSp="0">
  <p:cSld name="Title Slide">
    <p:bg>
      <p:bgPr>
        <a:blipFill>
          <a:blip r:embed="rId2">
            <a:alphaModFix/>
          </a:blip>
          <a:stretch>
            <a:fillRect/>
          </a:stretch>
        </a:blipFill>
      </p:bgPr>
    </p:bg>
    <p:spTree>
      <p:nvGrpSpPr>
        <p:cNvPr id="482" name="Shape 482"/>
        <p:cNvGrpSpPr/>
        <p:nvPr/>
      </p:nvGrpSpPr>
      <p:grpSpPr>
        <a:xfrm>
          <a:off x="0" y="0"/>
          <a:ext cx="0" cy="0"/>
          <a:chOff x="0" y="0"/>
          <a:chExt cx="0" cy="0"/>
        </a:xfrm>
      </p:grpSpPr>
      <p:sp>
        <p:nvSpPr>
          <p:cNvPr id="483" name="Google Shape;483;p87"/>
          <p:cNvSpPr txBox="1"/>
          <p:nvPr>
            <p:ph type="ctrTitle"/>
          </p:nvPr>
        </p:nvSpPr>
        <p:spPr>
          <a:xfrm>
            <a:off x="1524000" y="3440151"/>
            <a:ext cx="9144000" cy="7314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4500"/>
              <a:buNone/>
              <a:defRPr sz="4500">
                <a:solidFill>
                  <a:schemeClr val="lt1"/>
                </a:solidFill>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p:txBody>
      </p:sp>
      <p:sp>
        <p:nvSpPr>
          <p:cNvPr id="484" name="Google Shape;484;p87"/>
          <p:cNvSpPr txBox="1"/>
          <p:nvPr>
            <p:ph idx="1" type="subTitle"/>
          </p:nvPr>
        </p:nvSpPr>
        <p:spPr>
          <a:xfrm>
            <a:off x="1524000" y="4435321"/>
            <a:ext cx="9144000" cy="9144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blipFill>
          <a:blip r:embed="rId2">
            <a:alphaModFix/>
          </a:blip>
          <a:stretch>
            <a:fillRect/>
          </a:stretch>
        </a:blipFill>
      </p:bgPr>
    </p:bg>
    <p:spTree>
      <p:nvGrpSpPr>
        <p:cNvPr id="491" name="Shape 491"/>
        <p:cNvGrpSpPr/>
        <p:nvPr/>
      </p:nvGrpSpPr>
      <p:grpSpPr>
        <a:xfrm>
          <a:off x="0" y="0"/>
          <a:ext cx="0" cy="0"/>
          <a:chOff x="0" y="0"/>
          <a:chExt cx="0" cy="0"/>
        </a:xfrm>
      </p:grpSpPr>
      <p:sp>
        <p:nvSpPr>
          <p:cNvPr id="492" name="Google Shape;492;p89"/>
          <p:cNvSpPr txBox="1"/>
          <p:nvPr>
            <p:ph type="ctrTitle"/>
          </p:nvPr>
        </p:nvSpPr>
        <p:spPr>
          <a:xfrm>
            <a:off x="1524000" y="3440151"/>
            <a:ext cx="9144000" cy="7314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4500"/>
              <a:buNone/>
              <a:defRPr sz="4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3" name="Google Shape;493;p89"/>
          <p:cNvSpPr txBox="1"/>
          <p:nvPr>
            <p:ph idx="1" type="subTitle"/>
          </p:nvPr>
        </p:nvSpPr>
        <p:spPr>
          <a:xfrm>
            <a:off x="1524000" y="4435321"/>
            <a:ext cx="9144000" cy="9144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Slide" showMasterSp="0">
  <p:cSld name="Section Title Slide">
    <p:bg>
      <p:bgPr>
        <a:blipFill>
          <a:blip r:embed="rId2">
            <a:alphaModFix/>
          </a:blip>
          <a:stretch>
            <a:fillRect/>
          </a:stretch>
        </a:blipFill>
      </p:bgPr>
    </p:bg>
    <p:spTree>
      <p:nvGrpSpPr>
        <p:cNvPr id="494" name="Shape 494"/>
        <p:cNvGrpSpPr/>
        <p:nvPr/>
      </p:nvGrpSpPr>
      <p:grpSpPr>
        <a:xfrm>
          <a:off x="0" y="0"/>
          <a:ext cx="0" cy="0"/>
          <a:chOff x="0" y="0"/>
          <a:chExt cx="0" cy="0"/>
        </a:xfrm>
      </p:grpSpPr>
      <p:sp>
        <p:nvSpPr>
          <p:cNvPr id="495" name="Google Shape;495;p90"/>
          <p:cNvSpPr txBox="1"/>
          <p:nvPr>
            <p:ph type="ctrTitle"/>
          </p:nvPr>
        </p:nvSpPr>
        <p:spPr>
          <a:xfrm>
            <a:off x="1524000" y="2359916"/>
            <a:ext cx="9144000" cy="7314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5400"/>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6" name="Google Shape;496;p90"/>
          <p:cNvSpPr txBox="1"/>
          <p:nvPr>
            <p:ph idx="1" type="subTitle"/>
          </p:nvPr>
        </p:nvSpPr>
        <p:spPr>
          <a:xfrm>
            <a:off x="1524000" y="3358503"/>
            <a:ext cx="9144000" cy="9144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3600"/>
              <a:buNone/>
              <a:defRPr sz="36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497" name="Google Shape;497;p90"/>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u="none" cap="none" strike="noStrike">
                <a:solidFill>
                  <a:schemeClr val="dk1"/>
                </a:solidFill>
                <a:latin typeface="Open Sans Light"/>
                <a:ea typeface="Open Sans Light"/>
                <a:cs typeface="Open Sans Light"/>
                <a:sym typeface="Open Sans Light"/>
              </a:defRPr>
            </a:lvl1pPr>
            <a:lvl2pPr indent="0" lvl="1" marL="0" algn="l">
              <a:spcBef>
                <a:spcPts val="0"/>
              </a:spcBef>
              <a:buNone/>
              <a:defRPr b="1" i="0" sz="1000" u="none" cap="none" strike="noStrike">
                <a:solidFill>
                  <a:schemeClr val="dk1"/>
                </a:solidFill>
                <a:latin typeface="Open Sans Light"/>
                <a:ea typeface="Open Sans Light"/>
                <a:cs typeface="Open Sans Light"/>
                <a:sym typeface="Open Sans Light"/>
              </a:defRPr>
            </a:lvl2pPr>
            <a:lvl3pPr indent="0" lvl="2" marL="0" algn="l">
              <a:spcBef>
                <a:spcPts val="0"/>
              </a:spcBef>
              <a:buNone/>
              <a:defRPr b="1" i="0" sz="1000" u="none" cap="none" strike="noStrike">
                <a:solidFill>
                  <a:schemeClr val="dk1"/>
                </a:solidFill>
                <a:latin typeface="Open Sans Light"/>
                <a:ea typeface="Open Sans Light"/>
                <a:cs typeface="Open Sans Light"/>
                <a:sym typeface="Open Sans Light"/>
              </a:defRPr>
            </a:lvl3pPr>
            <a:lvl4pPr indent="0" lvl="3" marL="0" algn="l">
              <a:spcBef>
                <a:spcPts val="0"/>
              </a:spcBef>
              <a:buNone/>
              <a:defRPr b="1" i="0" sz="1000" u="none" cap="none" strike="noStrike">
                <a:solidFill>
                  <a:schemeClr val="dk1"/>
                </a:solidFill>
                <a:latin typeface="Open Sans Light"/>
                <a:ea typeface="Open Sans Light"/>
                <a:cs typeface="Open Sans Light"/>
                <a:sym typeface="Open Sans Light"/>
              </a:defRPr>
            </a:lvl4pPr>
            <a:lvl5pPr indent="0" lvl="4" marL="0" algn="l">
              <a:spcBef>
                <a:spcPts val="0"/>
              </a:spcBef>
              <a:buNone/>
              <a:defRPr b="1" i="0" sz="1000" u="none" cap="none" strike="noStrike">
                <a:solidFill>
                  <a:schemeClr val="dk1"/>
                </a:solidFill>
                <a:latin typeface="Open Sans Light"/>
                <a:ea typeface="Open Sans Light"/>
                <a:cs typeface="Open Sans Light"/>
                <a:sym typeface="Open Sans Light"/>
              </a:defRPr>
            </a:lvl5pPr>
            <a:lvl6pPr indent="0" lvl="5" marL="0" algn="l">
              <a:spcBef>
                <a:spcPts val="0"/>
              </a:spcBef>
              <a:buNone/>
              <a:defRPr b="1" i="0" sz="1000" u="none" cap="none" strike="noStrike">
                <a:solidFill>
                  <a:schemeClr val="dk1"/>
                </a:solidFill>
                <a:latin typeface="Open Sans Light"/>
                <a:ea typeface="Open Sans Light"/>
                <a:cs typeface="Open Sans Light"/>
                <a:sym typeface="Open Sans Light"/>
              </a:defRPr>
            </a:lvl6pPr>
            <a:lvl7pPr indent="0" lvl="6" marL="0" algn="l">
              <a:spcBef>
                <a:spcPts val="0"/>
              </a:spcBef>
              <a:buNone/>
              <a:defRPr b="1" i="0" sz="1000" u="none" cap="none" strike="noStrike">
                <a:solidFill>
                  <a:schemeClr val="dk1"/>
                </a:solidFill>
                <a:latin typeface="Open Sans Light"/>
                <a:ea typeface="Open Sans Light"/>
                <a:cs typeface="Open Sans Light"/>
                <a:sym typeface="Open Sans Light"/>
              </a:defRPr>
            </a:lvl7pPr>
            <a:lvl8pPr indent="0" lvl="7" marL="0" algn="l">
              <a:spcBef>
                <a:spcPts val="0"/>
              </a:spcBef>
              <a:buNone/>
              <a:defRPr b="1" i="0" sz="1000" u="none" cap="none" strike="noStrike">
                <a:solidFill>
                  <a:schemeClr val="dk1"/>
                </a:solidFill>
                <a:latin typeface="Open Sans Light"/>
                <a:ea typeface="Open Sans Light"/>
                <a:cs typeface="Open Sans Light"/>
                <a:sym typeface="Open Sans Light"/>
              </a:defRPr>
            </a:lvl8pPr>
            <a:lvl9pPr indent="0" lvl="8" marL="0" algn="l">
              <a:spcBef>
                <a:spcPts val="0"/>
              </a:spcBef>
              <a:buNone/>
              <a:defRPr b="1" i="0" sz="1000" u="none" cap="none" strike="noStrike">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498" name="Shape 498"/>
        <p:cNvGrpSpPr/>
        <p:nvPr/>
      </p:nvGrpSpPr>
      <p:grpSpPr>
        <a:xfrm>
          <a:off x="0" y="0"/>
          <a:ext cx="0" cy="0"/>
          <a:chOff x="0" y="0"/>
          <a:chExt cx="0" cy="0"/>
        </a:xfrm>
      </p:grpSpPr>
      <p:sp>
        <p:nvSpPr>
          <p:cNvPr id="499" name="Google Shape;499;p91"/>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600"/>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0" name="Google Shape;500;p91"/>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501" name="Google Shape;501;p91"/>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u="none" cap="none" strike="noStrike">
                <a:solidFill>
                  <a:schemeClr val="dk1"/>
                </a:solidFill>
                <a:latin typeface="Open Sans Light"/>
                <a:ea typeface="Open Sans Light"/>
                <a:cs typeface="Open Sans Light"/>
                <a:sym typeface="Open Sans Light"/>
              </a:defRPr>
            </a:lvl1pPr>
            <a:lvl2pPr indent="0" lvl="1" marL="0" algn="l">
              <a:spcBef>
                <a:spcPts val="0"/>
              </a:spcBef>
              <a:buNone/>
              <a:defRPr b="1" i="0" sz="1000" u="none" cap="none" strike="noStrike">
                <a:solidFill>
                  <a:schemeClr val="dk1"/>
                </a:solidFill>
                <a:latin typeface="Open Sans Light"/>
                <a:ea typeface="Open Sans Light"/>
                <a:cs typeface="Open Sans Light"/>
                <a:sym typeface="Open Sans Light"/>
              </a:defRPr>
            </a:lvl2pPr>
            <a:lvl3pPr indent="0" lvl="2" marL="0" algn="l">
              <a:spcBef>
                <a:spcPts val="0"/>
              </a:spcBef>
              <a:buNone/>
              <a:defRPr b="1" i="0" sz="1000" u="none" cap="none" strike="noStrike">
                <a:solidFill>
                  <a:schemeClr val="dk1"/>
                </a:solidFill>
                <a:latin typeface="Open Sans Light"/>
                <a:ea typeface="Open Sans Light"/>
                <a:cs typeface="Open Sans Light"/>
                <a:sym typeface="Open Sans Light"/>
              </a:defRPr>
            </a:lvl3pPr>
            <a:lvl4pPr indent="0" lvl="3" marL="0" algn="l">
              <a:spcBef>
                <a:spcPts val="0"/>
              </a:spcBef>
              <a:buNone/>
              <a:defRPr b="1" i="0" sz="1000" u="none" cap="none" strike="noStrike">
                <a:solidFill>
                  <a:schemeClr val="dk1"/>
                </a:solidFill>
                <a:latin typeface="Open Sans Light"/>
                <a:ea typeface="Open Sans Light"/>
                <a:cs typeface="Open Sans Light"/>
                <a:sym typeface="Open Sans Light"/>
              </a:defRPr>
            </a:lvl4pPr>
            <a:lvl5pPr indent="0" lvl="4" marL="0" algn="l">
              <a:spcBef>
                <a:spcPts val="0"/>
              </a:spcBef>
              <a:buNone/>
              <a:defRPr b="1" i="0" sz="1000" u="none" cap="none" strike="noStrike">
                <a:solidFill>
                  <a:schemeClr val="dk1"/>
                </a:solidFill>
                <a:latin typeface="Open Sans Light"/>
                <a:ea typeface="Open Sans Light"/>
                <a:cs typeface="Open Sans Light"/>
                <a:sym typeface="Open Sans Light"/>
              </a:defRPr>
            </a:lvl5pPr>
            <a:lvl6pPr indent="0" lvl="5" marL="0" algn="l">
              <a:spcBef>
                <a:spcPts val="0"/>
              </a:spcBef>
              <a:buNone/>
              <a:defRPr b="1" i="0" sz="1000" u="none" cap="none" strike="noStrike">
                <a:solidFill>
                  <a:schemeClr val="dk1"/>
                </a:solidFill>
                <a:latin typeface="Open Sans Light"/>
                <a:ea typeface="Open Sans Light"/>
                <a:cs typeface="Open Sans Light"/>
                <a:sym typeface="Open Sans Light"/>
              </a:defRPr>
            </a:lvl6pPr>
            <a:lvl7pPr indent="0" lvl="6" marL="0" algn="l">
              <a:spcBef>
                <a:spcPts val="0"/>
              </a:spcBef>
              <a:buNone/>
              <a:defRPr b="1" i="0" sz="1000" u="none" cap="none" strike="noStrike">
                <a:solidFill>
                  <a:schemeClr val="dk1"/>
                </a:solidFill>
                <a:latin typeface="Open Sans Light"/>
                <a:ea typeface="Open Sans Light"/>
                <a:cs typeface="Open Sans Light"/>
                <a:sym typeface="Open Sans Light"/>
              </a:defRPr>
            </a:lvl7pPr>
            <a:lvl8pPr indent="0" lvl="7" marL="0" algn="l">
              <a:spcBef>
                <a:spcPts val="0"/>
              </a:spcBef>
              <a:buNone/>
              <a:defRPr b="1" i="0" sz="1000" u="none" cap="none" strike="noStrike">
                <a:solidFill>
                  <a:schemeClr val="dk1"/>
                </a:solidFill>
                <a:latin typeface="Open Sans Light"/>
                <a:ea typeface="Open Sans Light"/>
                <a:cs typeface="Open Sans Light"/>
                <a:sym typeface="Open Sans Light"/>
              </a:defRPr>
            </a:lvl8pPr>
            <a:lvl9pPr indent="0" lvl="8" marL="0" algn="l">
              <a:spcBef>
                <a:spcPts val="0"/>
              </a:spcBef>
              <a:buNone/>
              <a:defRPr b="1" i="0" sz="1000" u="none" cap="none" strike="noStrike">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ntent">
  <p:cSld name="Title and Three Content">
    <p:spTree>
      <p:nvGrpSpPr>
        <p:cNvPr id="502" name="Shape 502"/>
        <p:cNvGrpSpPr/>
        <p:nvPr/>
      </p:nvGrpSpPr>
      <p:grpSpPr>
        <a:xfrm>
          <a:off x="0" y="0"/>
          <a:ext cx="0" cy="0"/>
          <a:chOff x="0" y="0"/>
          <a:chExt cx="0" cy="0"/>
        </a:xfrm>
      </p:grpSpPr>
      <p:sp>
        <p:nvSpPr>
          <p:cNvPr id="503" name="Google Shape;503;p92"/>
          <p:cNvSpPr txBox="1"/>
          <p:nvPr>
            <p:ph type="title"/>
          </p:nvPr>
        </p:nvSpPr>
        <p:spPr>
          <a:xfrm>
            <a:off x="277934" y="293875"/>
            <a:ext cx="11647500" cy="649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4" name="Google Shape;504;p92"/>
          <p:cNvSpPr/>
          <p:nvPr>
            <p:ph idx="1" type="body"/>
          </p:nvPr>
        </p:nvSpPr>
        <p:spPr>
          <a:xfrm>
            <a:off x="8382000" y="2005584"/>
            <a:ext cx="3200400" cy="3140100"/>
          </a:xfrm>
          <a:prstGeom prst="roundRect">
            <a:avLst>
              <a:gd fmla="val 942" name="adj"/>
            </a:avLst>
          </a:prstGeom>
          <a:solidFill>
            <a:schemeClr val="dk2"/>
          </a:solidFill>
          <a:ln cap="flat" cmpd="sng" w="9525">
            <a:solidFill>
              <a:schemeClr val="accent2"/>
            </a:solidFill>
            <a:prstDash val="solid"/>
            <a:round/>
            <a:headEnd len="sm" w="sm" type="none"/>
            <a:tailEnd len="sm" w="sm" type="none"/>
          </a:ln>
          <a:effectLst>
            <a:outerShdw blurRad="38100" rotWithShape="0" algn="tl" dir="5400000" dist="12700">
              <a:srgbClr val="000000">
                <a:alpha val="34900"/>
              </a:srgbClr>
            </a:outerShdw>
          </a:effectLst>
        </p:spPr>
        <p:txBody>
          <a:bodyPr anchorCtr="0" anchor="t" bIns="365750" lIns="365750" spcFirstLastPara="1" rIns="365750" wrap="square" tIns="822950">
            <a:normAutofit/>
          </a:bodyPr>
          <a:lstStyle>
            <a:lvl1pPr indent="-228600" lvl="0" marL="457200" marR="0" algn="ctr">
              <a:lnSpc>
                <a:spcPct val="10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505" name="Google Shape;505;p92"/>
          <p:cNvSpPr/>
          <p:nvPr>
            <p:ph idx="2" type="body"/>
          </p:nvPr>
        </p:nvSpPr>
        <p:spPr>
          <a:xfrm>
            <a:off x="4495800" y="2011680"/>
            <a:ext cx="3200400" cy="3136500"/>
          </a:xfrm>
          <a:prstGeom prst="roundRect">
            <a:avLst>
              <a:gd fmla="val 942" name="adj"/>
            </a:avLst>
          </a:prstGeom>
          <a:solidFill>
            <a:schemeClr val="dk2"/>
          </a:solidFill>
          <a:ln cap="flat" cmpd="sng" w="9525">
            <a:solidFill>
              <a:schemeClr val="accent2"/>
            </a:solidFill>
            <a:prstDash val="solid"/>
            <a:round/>
            <a:headEnd len="sm" w="sm" type="none"/>
            <a:tailEnd len="sm" w="sm" type="none"/>
          </a:ln>
          <a:effectLst>
            <a:outerShdw blurRad="38100" rotWithShape="0" algn="tl" dir="5400000" dist="12700">
              <a:srgbClr val="000000">
                <a:alpha val="34900"/>
              </a:srgbClr>
            </a:outerShdw>
          </a:effectLst>
        </p:spPr>
        <p:txBody>
          <a:bodyPr anchorCtr="0" anchor="t" bIns="365750" lIns="365750" spcFirstLastPara="1" rIns="365750" wrap="square" tIns="822950">
            <a:normAutofit/>
          </a:bodyPr>
          <a:lstStyle>
            <a:lvl1pPr indent="-228600" lvl="0" marL="457200" marR="0" algn="ctr">
              <a:lnSpc>
                <a:spcPct val="10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506" name="Google Shape;506;p92"/>
          <p:cNvSpPr/>
          <p:nvPr>
            <p:ph idx="3" type="body"/>
          </p:nvPr>
        </p:nvSpPr>
        <p:spPr>
          <a:xfrm>
            <a:off x="609600" y="1981200"/>
            <a:ext cx="3200400" cy="3140100"/>
          </a:xfrm>
          <a:prstGeom prst="roundRect">
            <a:avLst>
              <a:gd fmla="val 942" name="adj"/>
            </a:avLst>
          </a:prstGeom>
          <a:solidFill>
            <a:schemeClr val="dk2"/>
          </a:solidFill>
          <a:ln cap="flat" cmpd="sng" w="9525">
            <a:solidFill>
              <a:schemeClr val="accent2"/>
            </a:solidFill>
            <a:prstDash val="solid"/>
            <a:round/>
            <a:headEnd len="sm" w="sm" type="none"/>
            <a:tailEnd len="sm" w="sm" type="none"/>
          </a:ln>
          <a:effectLst>
            <a:outerShdw blurRad="38100" rotWithShape="0" algn="tl" dir="5400000" dist="12700">
              <a:srgbClr val="000000">
                <a:alpha val="34900"/>
              </a:srgbClr>
            </a:outerShdw>
          </a:effectLst>
        </p:spPr>
        <p:txBody>
          <a:bodyPr anchorCtr="0" anchor="t" bIns="365750" lIns="365750" spcFirstLastPara="1" rIns="365750" wrap="square" tIns="822950">
            <a:normAutofit/>
          </a:bodyPr>
          <a:lstStyle>
            <a:lvl1pPr indent="-228600" lvl="0" marL="457200" marR="0" algn="ctr">
              <a:lnSpc>
                <a:spcPct val="100000"/>
              </a:lnSpc>
              <a:spcBef>
                <a:spcPts val="0"/>
              </a:spcBef>
              <a:spcAft>
                <a:spcPts val="0"/>
              </a:spcAft>
              <a:buClr>
                <a:schemeClr val="lt1"/>
              </a:buClr>
              <a:buSzPts val="1800"/>
              <a:buFont typeface="Arial"/>
              <a:buNone/>
              <a:defRPr sz="1800">
                <a:solidFill>
                  <a:schemeClr val="lt1"/>
                </a:solidFil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507" name="Google Shape;507;p92"/>
          <p:cNvSpPr txBox="1"/>
          <p:nvPr>
            <p:ph idx="4" type="body"/>
          </p:nvPr>
        </p:nvSpPr>
        <p:spPr>
          <a:xfrm>
            <a:off x="838200" y="2362200"/>
            <a:ext cx="2743200" cy="3642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1" i="0" sz="20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508" name="Google Shape;508;p92"/>
          <p:cNvSpPr txBox="1"/>
          <p:nvPr>
            <p:ph idx="5" type="body"/>
          </p:nvPr>
        </p:nvSpPr>
        <p:spPr>
          <a:xfrm>
            <a:off x="8610600" y="2362200"/>
            <a:ext cx="2743200" cy="3642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1" i="0" sz="20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509" name="Google Shape;509;p92"/>
          <p:cNvSpPr txBox="1"/>
          <p:nvPr>
            <p:ph idx="6" type="body"/>
          </p:nvPr>
        </p:nvSpPr>
        <p:spPr>
          <a:xfrm>
            <a:off x="4724400" y="2362200"/>
            <a:ext cx="2743200" cy="3642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1" i="0" sz="20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510" name="Google Shape;510;p92"/>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u="none" cap="none" strike="noStrike">
                <a:solidFill>
                  <a:schemeClr val="dk1"/>
                </a:solidFill>
                <a:latin typeface="Open Sans Light"/>
                <a:ea typeface="Open Sans Light"/>
                <a:cs typeface="Open Sans Light"/>
                <a:sym typeface="Open Sans Light"/>
              </a:defRPr>
            </a:lvl1pPr>
            <a:lvl2pPr indent="0" lvl="1" marL="0" algn="l">
              <a:spcBef>
                <a:spcPts val="0"/>
              </a:spcBef>
              <a:buNone/>
              <a:defRPr b="1" i="0" sz="1000" u="none" cap="none" strike="noStrike">
                <a:solidFill>
                  <a:schemeClr val="dk1"/>
                </a:solidFill>
                <a:latin typeface="Open Sans Light"/>
                <a:ea typeface="Open Sans Light"/>
                <a:cs typeface="Open Sans Light"/>
                <a:sym typeface="Open Sans Light"/>
              </a:defRPr>
            </a:lvl2pPr>
            <a:lvl3pPr indent="0" lvl="2" marL="0" algn="l">
              <a:spcBef>
                <a:spcPts val="0"/>
              </a:spcBef>
              <a:buNone/>
              <a:defRPr b="1" i="0" sz="1000" u="none" cap="none" strike="noStrike">
                <a:solidFill>
                  <a:schemeClr val="dk1"/>
                </a:solidFill>
                <a:latin typeface="Open Sans Light"/>
                <a:ea typeface="Open Sans Light"/>
                <a:cs typeface="Open Sans Light"/>
                <a:sym typeface="Open Sans Light"/>
              </a:defRPr>
            </a:lvl3pPr>
            <a:lvl4pPr indent="0" lvl="3" marL="0" algn="l">
              <a:spcBef>
                <a:spcPts val="0"/>
              </a:spcBef>
              <a:buNone/>
              <a:defRPr b="1" i="0" sz="1000" u="none" cap="none" strike="noStrike">
                <a:solidFill>
                  <a:schemeClr val="dk1"/>
                </a:solidFill>
                <a:latin typeface="Open Sans Light"/>
                <a:ea typeface="Open Sans Light"/>
                <a:cs typeface="Open Sans Light"/>
                <a:sym typeface="Open Sans Light"/>
              </a:defRPr>
            </a:lvl4pPr>
            <a:lvl5pPr indent="0" lvl="4" marL="0" algn="l">
              <a:spcBef>
                <a:spcPts val="0"/>
              </a:spcBef>
              <a:buNone/>
              <a:defRPr b="1" i="0" sz="1000" u="none" cap="none" strike="noStrike">
                <a:solidFill>
                  <a:schemeClr val="dk1"/>
                </a:solidFill>
                <a:latin typeface="Open Sans Light"/>
                <a:ea typeface="Open Sans Light"/>
                <a:cs typeface="Open Sans Light"/>
                <a:sym typeface="Open Sans Light"/>
              </a:defRPr>
            </a:lvl5pPr>
            <a:lvl6pPr indent="0" lvl="5" marL="0" algn="l">
              <a:spcBef>
                <a:spcPts val="0"/>
              </a:spcBef>
              <a:buNone/>
              <a:defRPr b="1" i="0" sz="1000" u="none" cap="none" strike="noStrike">
                <a:solidFill>
                  <a:schemeClr val="dk1"/>
                </a:solidFill>
                <a:latin typeface="Open Sans Light"/>
                <a:ea typeface="Open Sans Light"/>
                <a:cs typeface="Open Sans Light"/>
                <a:sym typeface="Open Sans Light"/>
              </a:defRPr>
            </a:lvl6pPr>
            <a:lvl7pPr indent="0" lvl="6" marL="0" algn="l">
              <a:spcBef>
                <a:spcPts val="0"/>
              </a:spcBef>
              <a:buNone/>
              <a:defRPr b="1" i="0" sz="1000" u="none" cap="none" strike="noStrike">
                <a:solidFill>
                  <a:schemeClr val="dk1"/>
                </a:solidFill>
                <a:latin typeface="Open Sans Light"/>
                <a:ea typeface="Open Sans Light"/>
                <a:cs typeface="Open Sans Light"/>
                <a:sym typeface="Open Sans Light"/>
              </a:defRPr>
            </a:lvl7pPr>
            <a:lvl8pPr indent="0" lvl="7" marL="0" algn="l">
              <a:spcBef>
                <a:spcPts val="0"/>
              </a:spcBef>
              <a:buNone/>
              <a:defRPr b="1" i="0" sz="1000" u="none" cap="none" strike="noStrike">
                <a:solidFill>
                  <a:schemeClr val="dk1"/>
                </a:solidFill>
                <a:latin typeface="Open Sans Light"/>
                <a:ea typeface="Open Sans Light"/>
                <a:cs typeface="Open Sans Light"/>
                <a:sym typeface="Open Sans Light"/>
              </a:defRPr>
            </a:lvl8pPr>
            <a:lvl9pPr indent="0" lvl="8" marL="0" algn="l">
              <a:spcBef>
                <a:spcPts val="0"/>
              </a:spcBef>
              <a:buNone/>
              <a:defRPr b="1" i="0" sz="1000" u="none" cap="none" strike="noStrike">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3 Images">
  <p:cSld name="Title and 3 Images">
    <p:spTree>
      <p:nvGrpSpPr>
        <p:cNvPr id="511" name="Shape 511"/>
        <p:cNvGrpSpPr/>
        <p:nvPr/>
      </p:nvGrpSpPr>
      <p:grpSpPr>
        <a:xfrm>
          <a:off x="0" y="0"/>
          <a:ext cx="0" cy="0"/>
          <a:chOff x="0" y="0"/>
          <a:chExt cx="0" cy="0"/>
        </a:xfrm>
      </p:grpSpPr>
      <p:sp>
        <p:nvSpPr>
          <p:cNvPr id="512" name="Google Shape;512;p93"/>
          <p:cNvSpPr txBox="1"/>
          <p:nvPr>
            <p:ph type="title"/>
          </p:nvPr>
        </p:nvSpPr>
        <p:spPr>
          <a:xfrm>
            <a:off x="277934" y="293875"/>
            <a:ext cx="11647500" cy="649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3" name="Google Shape;513;p93"/>
          <p:cNvSpPr/>
          <p:nvPr>
            <p:ph idx="2" type="pic"/>
          </p:nvPr>
        </p:nvSpPr>
        <p:spPr>
          <a:xfrm>
            <a:off x="4928245" y="1953118"/>
            <a:ext cx="2335500" cy="2071200"/>
          </a:xfrm>
          <a:prstGeom prst="rect">
            <a:avLst/>
          </a:prstGeom>
          <a:noFill/>
          <a:ln>
            <a:noFill/>
          </a:ln>
        </p:spPr>
      </p:sp>
      <p:sp>
        <p:nvSpPr>
          <p:cNvPr id="514" name="Google Shape;514;p93"/>
          <p:cNvSpPr/>
          <p:nvPr>
            <p:ph idx="1" type="body"/>
          </p:nvPr>
        </p:nvSpPr>
        <p:spPr>
          <a:xfrm>
            <a:off x="4922310" y="4024190"/>
            <a:ext cx="2347500" cy="1365900"/>
          </a:xfrm>
          <a:prstGeom prst="roundRect">
            <a:avLst>
              <a:gd fmla="val 942" name="adj"/>
            </a:avLst>
          </a:prstGeom>
          <a:solidFill>
            <a:srgbClr val="022A3A"/>
          </a:solidFill>
          <a:ln>
            <a:noFill/>
          </a:ln>
          <a:effectLst>
            <a:outerShdw blurRad="38100" rotWithShape="0" algn="tl" dir="5400000" dist="12700">
              <a:srgbClr val="000000">
                <a:alpha val="34900"/>
              </a:srgbClr>
            </a:outerShdw>
          </a:effectLst>
        </p:spPr>
        <p:txBody>
          <a:bodyPr anchorCtr="0" anchor="t" bIns="365750" lIns="91425" spcFirstLastPara="1" rIns="91425" wrap="square" tIns="914400">
            <a:normAutofit/>
          </a:bodyPr>
          <a:lstStyle>
            <a:lvl1pPr indent="-228600" lvl="0" marL="457200" marR="0" algn="ctr">
              <a:lnSpc>
                <a:spcPct val="10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515" name="Google Shape;515;p93"/>
          <p:cNvSpPr txBox="1"/>
          <p:nvPr>
            <p:ph idx="3" type="body"/>
          </p:nvPr>
        </p:nvSpPr>
        <p:spPr>
          <a:xfrm>
            <a:off x="5088879" y="4244697"/>
            <a:ext cx="2014200" cy="531900"/>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Arial"/>
                <a:ea typeface="Arial"/>
                <a:cs typeface="Arial"/>
                <a:sym typeface="Arial"/>
              </a:defRPr>
            </a:lvl1pPr>
            <a:lvl2pPr indent="-228600" lvl="1" marL="914400" algn="l">
              <a:lnSpc>
                <a:spcPct val="90000"/>
              </a:lnSpc>
              <a:spcBef>
                <a:spcPts val="500"/>
              </a:spcBef>
              <a:spcAft>
                <a:spcPts val="0"/>
              </a:spcAft>
              <a:buClr>
                <a:srgbClr val="595959"/>
              </a:buClr>
              <a:buSzPts val="2400"/>
              <a:buNone/>
              <a:defRPr b="1" i="0">
                <a:solidFill>
                  <a:srgbClr val="595959"/>
                </a:solidFill>
                <a:latin typeface="Open Sans Light"/>
                <a:ea typeface="Open Sans Light"/>
                <a:cs typeface="Open Sans Light"/>
                <a:sym typeface="Open Sans Light"/>
              </a:defRPr>
            </a:lvl2pPr>
            <a:lvl3pPr indent="-228600" lvl="2" marL="1371600" algn="l">
              <a:lnSpc>
                <a:spcPct val="90000"/>
              </a:lnSpc>
              <a:spcBef>
                <a:spcPts val="500"/>
              </a:spcBef>
              <a:spcAft>
                <a:spcPts val="0"/>
              </a:spcAft>
              <a:buClr>
                <a:srgbClr val="595959"/>
              </a:buClr>
              <a:buSzPts val="2000"/>
              <a:buNone/>
              <a:defRPr b="1" i="0">
                <a:solidFill>
                  <a:srgbClr val="595959"/>
                </a:solidFill>
                <a:latin typeface="Open Sans Light"/>
                <a:ea typeface="Open Sans Light"/>
                <a:cs typeface="Open Sans Light"/>
                <a:sym typeface="Open Sans Light"/>
              </a:defRPr>
            </a:lvl3pPr>
            <a:lvl4pPr indent="-228600" lvl="3" marL="18288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4pPr>
            <a:lvl5pPr indent="-228600" lvl="4" marL="22860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516" name="Google Shape;516;p93"/>
          <p:cNvSpPr/>
          <p:nvPr>
            <p:ph idx="4" type="pic"/>
          </p:nvPr>
        </p:nvSpPr>
        <p:spPr>
          <a:xfrm>
            <a:off x="1490460" y="1953118"/>
            <a:ext cx="2335500" cy="2071200"/>
          </a:xfrm>
          <a:prstGeom prst="rect">
            <a:avLst/>
          </a:prstGeom>
          <a:noFill/>
          <a:ln>
            <a:noFill/>
          </a:ln>
        </p:spPr>
      </p:sp>
      <p:sp>
        <p:nvSpPr>
          <p:cNvPr id="517" name="Google Shape;517;p93"/>
          <p:cNvSpPr/>
          <p:nvPr>
            <p:ph idx="5" type="body"/>
          </p:nvPr>
        </p:nvSpPr>
        <p:spPr>
          <a:xfrm>
            <a:off x="1484525" y="4024190"/>
            <a:ext cx="2347500" cy="1365900"/>
          </a:xfrm>
          <a:prstGeom prst="roundRect">
            <a:avLst>
              <a:gd fmla="val 942" name="adj"/>
            </a:avLst>
          </a:prstGeom>
          <a:solidFill>
            <a:srgbClr val="022A3A"/>
          </a:solidFill>
          <a:ln>
            <a:noFill/>
          </a:ln>
          <a:effectLst>
            <a:outerShdw blurRad="38100" rotWithShape="0" algn="tl" dir="5400000" dist="12700">
              <a:srgbClr val="000000">
                <a:alpha val="34900"/>
              </a:srgbClr>
            </a:outerShdw>
          </a:effectLst>
        </p:spPr>
        <p:txBody>
          <a:bodyPr anchorCtr="0" anchor="t" bIns="365750" lIns="91425" spcFirstLastPara="1" rIns="91425" wrap="square" tIns="914400">
            <a:normAutofit/>
          </a:bodyPr>
          <a:lstStyle>
            <a:lvl1pPr indent="-228600" lvl="0" marL="457200" marR="0" algn="ctr">
              <a:lnSpc>
                <a:spcPct val="100000"/>
              </a:lnSpc>
              <a:spcBef>
                <a:spcPts val="0"/>
              </a:spcBef>
              <a:spcAft>
                <a:spcPts val="0"/>
              </a:spcAft>
              <a:buClr>
                <a:srgbClr val="F5F5F5"/>
              </a:buClr>
              <a:buSzPts val="1800"/>
              <a:buFont typeface="Arial"/>
              <a:buNone/>
              <a:defRPr sz="1800">
                <a:solidFill>
                  <a:srgbClr val="F5F5F5"/>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518" name="Google Shape;518;p93"/>
          <p:cNvSpPr txBox="1"/>
          <p:nvPr>
            <p:ph idx="6" type="body"/>
          </p:nvPr>
        </p:nvSpPr>
        <p:spPr>
          <a:xfrm>
            <a:off x="1651094" y="4244697"/>
            <a:ext cx="2014200" cy="531900"/>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Arial"/>
                <a:ea typeface="Arial"/>
                <a:cs typeface="Arial"/>
                <a:sym typeface="Arial"/>
              </a:defRPr>
            </a:lvl1pPr>
            <a:lvl2pPr indent="-228600" lvl="1" marL="914400" algn="l">
              <a:lnSpc>
                <a:spcPct val="90000"/>
              </a:lnSpc>
              <a:spcBef>
                <a:spcPts val="500"/>
              </a:spcBef>
              <a:spcAft>
                <a:spcPts val="0"/>
              </a:spcAft>
              <a:buClr>
                <a:srgbClr val="595959"/>
              </a:buClr>
              <a:buSzPts val="2400"/>
              <a:buNone/>
              <a:defRPr b="1" i="0">
                <a:solidFill>
                  <a:srgbClr val="595959"/>
                </a:solidFill>
                <a:latin typeface="Open Sans Light"/>
                <a:ea typeface="Open Sans Light"/>
                <a:cs typeface="Open Sans Light"/>
                <a:sym typeface="Open Sans Light"/>
              </a:defRPr>
            </a:lvl2pPr>
            <a:lvl3pPr indent="-228600" lvl="2" marL="1371600" algn="l">
              <a:lnSpc>
                <a:spcPct val="90000"/>
              </a:lnSpc>
              <a:spcBef>
                <a:spcPts val="500"/>
              </a:spcBef>
              <a:spcAft>
                <a:spcPts val="0"/>
              </a:spcAft>
              <a:buClr>
                <a:srgbClr val="595959"/>
              </a:buClr>
              <a:buSzPts val="2000"/>
              <a:buNone/>
              <a:defRPr b="1" i="0">
                <a:solidFill>
                  <a:srgbClr val="595959"/>
                </a:solidFill>
                <a:latin typeface="Open Sans Light"/>
                <a:ea typeface="Open Sans Light"/>
                <a:cs typeface="Open Sans Light"/>
                <a:sym typeface="Open Sans Light"/>
              </a:defRPr>
            </a:lvl3pPr>
            <a:lvl4pPr indent="-228600" lvl="3" marL="18288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4pPr>
            <a:lvl5pPr indent="-228600" lvl="4" marL="22860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519" name="Google Shape;519;p93"/>
          <p:cNvSpPr/>
          <p:nvPr>
            <p:ph idx="7" type="pic"/>
          </p:nvPr>
        </p:nvSpPr>
        <p:spPr>
          <a:xfrm>
            <a:off x="8360095" y="1953118"/>
            <a:ext cx="2335500" cy="2071200"/>
          </a:xfrm>
          <a:prstGeom prst="rect">
            <a:avLst/>
          </a:prstGeom>
          <a:noFill/>
          <a:ln>
            <a:noFill/>
          </a:ln>
        </p:spPr>
      </p:sp>
      <p:sp>
        <p:nvSpPr>
          <p:cNvPr id="520" name="Google Shape;520;p93"/>
          <p:cNvSpPr/>
          <p:nvPr>
            <p:ph idx="8" type="body"/>
          </p:nvPr>
        </p:nvSpPr>
        <p:spPr>
          <a:xfrm>
            <a:off x="8354160" y="4024190"/>
            <a:ext cx="2347500" cy="1365900"/>
          </a:xfrm>
          <a:prstGeom prst="roundRect">
            <a:avLst>
              <a:gd fmla="val 942" name="adj"/>
            </a:avLst>
          </a:prstGeom>
          <a:solidFill>
            <a:srgbClr val="022A3A"/>
          </a:solidFill>
          <a:ln>
            <a:noFill/>
          </a:ln>
          <a:effectLst>
            <a:outerShdw blurRad="38100" rotWithShape="0" algn="tl" dir="5400000" dist="12700">
              <a:srgbClr val="000000">
                <a:alpha val="34900"/>
              </a:srgbClr>
            </a:outerShdw>
          </a:effectLst>
        </p:spPr>
        <p:txBody>
          <a:bodyPr anchorCtr="0" anchor="t" bIns="365750" lIns="91425" spcFirstLastPara="1" rIns="91425" wrap="square" tIns="914400">
            <a:normAutofit/>
          </a:bodyPr>
          <a:lstStyle>
            <a:lvl1pPr indent="-228600" lvl="0" marL="457200" marR="0" algn="ctr">
              <a:lnSpc>
                <a:spcPct val="10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521" name="Google Shape;521;p93"/>
          <p:cNvSpPr txBox="1"/>
          <p:nvPr>
            <p:ph idx="9" type="body"/>
          </p:nvPr>
        </p:nvSpPr>
        <p:spPr>
          <a:xfrm>
            <a:off x="8520729" y="4244697"/>
            <a:ext cx="2014200" cy="531900"/>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Arial"/>
                <a:ea typeface="Arial"/>
                <a:cs typeface="Arial"/>
                <a:sym typeface="Arial"/>
              </a:defRPr>
            </a:lvl1pPr>
            <a:lvl2pPr indent="-228600" lvl="1" marL="914400" algn="l">
              <a:lnSpc>
                <a:spcPct val="90000"/>
              </a:lnSpc>
              <a:spcBef>
                <a:spcPts val="500"/>
              </a:spcBef>
              <a:spcAft>
                <a:spcPts val="0"/>
              </a:spcAft>
              <a:buClr>
                <a:srgbClr val="595959"/>
              </a:buClr>
              <a:buSzPts val="2400"/>
              <a:buNone/>
              <a:defRPr b="1" i="0">
                <a:solidFill>
                  <a:srgbClr val="595959"/>
                </a:solidFill>
                <a:latin typeface="Open Sans Light"/>
                <a:ea typeface="Open Sans Light"/>
                <a:cs typeface="Open Sans Light"/>
                <a:sym typeface="Open Sans Light"/>
              </a:defRPr>
            </a:lvl2pPr>
            <a:lvl3pPr indent="-228600" lvl="2" marL="1371600" algn="l">
              <a:lnSpc>
                <a:spcPct val="90000"/>
              </a:lnSpc>
              <a:spcBef>
                <a:spcPts val="500"/>
              </a:spcBef>
              <a:spcAft>
                <a:spcPts val="0"/>
              </a:spcAft>
              <a:buClr>
                <a:srgbClr val="595959"/>
              </a:buClr>
              <a:buSzPts val="2000"/>
              <a:buNone/>
              <a:defRPr b="1" i="0">
                <a:solidFill>
                  <a:srgbClr val="595959"/>
                </a:solidFill>
                <a:latin typeface="Open Sans Light"/>
                <a:ea typeface="Open Sans Light"/>
                <a:cs typeface="Open Sans Light"/>
                <a:sym typeface="Open Sans Light"/>
              </a:defRPr>
            </a:lvl3pPr>
            <a:lvl4pPr indent="-228600" lvl="3" marL="18288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4pPr>
            <a:lvl5pPr indent="-228600" lvl="4" marL="22860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522" name="Google Shape;522;p93"/>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8" name="Shape 58"/>
        <p:cNvGrpSpPr/>
        <p:nvPr/>
      </p:nvGrpSpPr>
      <p:grpSpPr>
        <a:xfrm>
          <a:off x="0" y="0"/>
          <a:ext cx="0" cy="0"/>
          <a:chOff x="0" y="0"/>
          <a:chExt cx="0" cy="0"/>
        </a:xfrm>
      </p:grpSpPr>
      <p:sp>
        <p:nvSpPr>
          <p:cNvPr id="59" name="Google Shape;59;p10"/>
          <p:cNvSpPr txBox="1"/>
          <p:nvPr>
            <p:ph type="title"/>
          </p:nvPr>
        </p:nvSpPr>
        <p:spPr>
          <a:xfrm>
            <a:off x="277934" y="293875"/>
            <a:ext cx="11647366"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33333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10"/>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lt1"/>
                </a:solidFill>
                <a:latin typeface="Open Sans Light"/>
                <a:ea typeface="Open Sans Light"/>
                <a:cs typeface="Open Sans Light"/>
                <a:sym typeface="Open Sans Light"/>
              </a:defRPr>
            </a:lvl1pPr>
            <a:lvl2pPr indent="0" lvl="1" marL="0" algn="l">
              <a:spcBef>
                <a:spcPts val="0"/>
              </a:spcBef>
              <a:buNone/>
              <a:defRPr b="1" i="0" sz="1000">
                <a:solidFill>
                  <a:schemeClr val="lt1"/>
                </a:solidFill>
                <a:latin typeface="Open Sans Light"/>
                <a:ea typeface="Open Sans Light"/>
                <a:cs typeface="Open Sans Light"/>
                <a:sym typeface="Open Sans Light"/>
              </a:defRPr>
            </a:lvl2pPr>
            <a:lvl3pPr indent="0" lvl="2" marL="0" algn="l">
              <a:spcBef>
                <a:spcPts val="0"/>
              </a:spcBef>
              <a:buNone/>
              <a:defRPr b="1" i="0" sz="1000">
                <a:solidFill>
                  <a:schemeClr val="lt1"/>
                </a:solidFill>
                <a:latin typeface="Open Sans Light"/>
                <a:ea typeface="Open Sans Light"/>
                <a:cs typeface="Open Sans Light"/>
                <a:sym typeface="Open Sans Light"/>
              </a:defRPr>
            </a:lvl3pPr>
            <a:lvl4pPr indent="0" lvl="3" marL="0" algn="l">
              <a:spcBef>
                <a:spcPts val="0"/>
              </a:spcBef>
              <a:buNone/>
              <a:defRPr b="1" i="0" sz="1000">
                <a:solidFill>
                  <a:schemeClr val="lt1"/>
                </a:solidFill>
                <a:latin typeface="Open Sans Light"/>
                <a:ea typeface="Open Sans Light"/>
                <a:cs typeface="Open Sans Light"/>
                <a:sym typeface="Open Sans Light"/>
              </a:defRPr>
            </a:lvl4pPr>
            <a:lvl5pPr indent="0" lvl="4" marL="0" algn="l">
              <a:spcBef>
                <a:spcPts val="0"/>
              </a:spcBef>
              <a:buNone/>
              <a:defRPr b="1" i="0" sz="1000">
                <a:solidFill>
                  <a:schemeClr val="lt1"/>
                </a:solidFill>
                <a:latin typeface="Open Sans Light"/>
                <a:ea typeface="Open Sans Light"/>
                <a:cs typeface="Open Sans Light"/>
                <a:sym typeface="Open Sans Light"/>
              </a:defRPr>
            </a:lvl5pPr>
            <a:lvl6pPr indent="0" lvl="5" marL="0" algn="l">
              <a:spcBef>
                <a:spcPts val="0"/>
              </a:spcBef>
              <a:buNone/>
              <a:defRPr b="1" i="0" sz="1000">
                <a:solidFill>
                  <a:schemeClr val="lt1"/>
                </a:solidFill>
                <a:latin typeface="Open Sans Light"/>
                <a:ea typeface="Open Sans Light"/>
                <a:cs typeface="Open Sans Light"/>
                <a:sym typeface="Open Sans Light"/>
              </a:defRPr>
            </a:lvl6pPr>
            <a:lvl7pPr indent="0" lvl="6" marL="0" algn="l">
              <a:spcBef>
                <a:spcPts val="0"/>
              </a:spcBef>
              <a:buNone/>
              <a:defRPr b="1" i="0" sz="1000">
                <a:solidFill>
                  <a:schemeClr val="lt1"/>
                </a:solidFill>
                <a:latin typeface="Open Sans Light"/>
                <a:ea typeface="Open Sans Light"/>
                <a:cs typeface="Open Sans Light"/>
                <a:sym typeface="Open Sans Light"/>
              </a:defRPr>
            </a:lvl7pPr>
            <a:lvl8pPr indent="0" lvl="7" marL="0" algn="l">
              <a:spcBef>
                <a:spcPts val="0"/>
              </a:spcBef>
              <a:buNone/>
              <a:defRPr b="1" i="0" sz="1000">
                <a:solidFill>
                  <a:schemeClr val="lt1"/>
                </a:solidFill>
                <a:latin typeface="Open Sans Light"/>
                <a:ea typeface="Open Sans Light"/>
                <a:cs typeface="Open Sans Light"/>
                <a:sym typeface="Open Sans Light"/>
              </a:defRPr>
            </a:lvl8pPr>
            <a:lvl9pPr indent="0" lvl="8" marL="0" algn="l">
              <a:spcBef>
                <a:spcPts val="0"/>
              </a:spcBef>
              <a:buNone/>
              <a:defRPr b="1" i="0" sz="1000">
                <a:solidFill>
                  <a:schemeClr val="lt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23" name="Shape 523"/>
        <p:cNvGrpSpPr/>
        <p:nvPr/>
      </p:nvGrpSpPr>
      <p:grpSpPr>
        <a:xfrm>
          <a:off x="0" y="0"/>
          <a:ext cx="0" cy="0"/>
          <a:chOff x="0" y="0"/>
          <a:chExt cx="0" cy="0"/>
        </a:xfrm>
      </p:grpSpPr>
      <p:sp>
        <p:nvSpPr>
          <p:cNvPr id="524" name="Google Shape;524;p94"/>
          <p:cNvSpPr txBox="1"/>
          <p:nvPr>
            <p:ph type="title"/>
          </p:nvPr>
        </p:nvSpPr>
        <p:spPr>
          <a:xfrm>
            <a:off x="277934" y="293875"/>
            <a:ext cx="11647500" cy="649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5" name="Google Shape;525;p94"/>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Large Image">
  <p:cSld name="Title and Large Image">
    <p:spTree>
      <p:nvGrpSpPr>
        <p:cNvPr id="526" name="Shape 526"/>
        <p:cNvGrpSpPr/>
        <p:nvPr/>
      </p:nvGrpSpPr>
      <p:grpSpPr>
        <a:xfrm>
          <a:off x="0" y="0"/>
          <a:ext cx="0" cy="0"/>
          <a:chOff x="0" y="0"/>
          <a:chExt cx="0" cy="0"/>
        </a:xfrm>
      </p:grpSpPr>
      <p:sp>
        <p:nvSpPr>
          <p:cNvPr id="527" name="Google Shape;527;p95"/>
          <p:cNvSpPr/>
          <p:nvPr>
            <p:ph idx="2" type="pic"/>
          </p:nvPr>
        </p:nvSpPr>
        <p:spPr>
          <a:xfrm>
            <a:off x="0" y="1142999"/>
            <a:ext cx="12192000" cy="5084100"/>
          </a:xfrm>
          <a:prstGeom prst="rect">
            <a:avLst/>
          </a:prstGeom>
          <a:noFill/>
          <a:ln>
            <a:noFill/>
          </a:ln>
        </p:spPr>
      </p:sp>
      <p:sp>
        <p:nvSpPr>
          <p:cNvPr id="528" name="Google Shape;528;p95"/>
          <p:cNvSpPr txBox="1"/>
          <p:nvPr>
            <p:ph type="title"/>
          </p:nvPr>
        </p:nvSpPr>
        <p:spPr>
          <a:xfrm>
            <a:off x="277932" y="295773"/>
            <a:ext cx="11647500" cy="645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529" name="Google Shape;529;p95"/>
          <p:cNvCxnSpPr/>
          <p:nvPr/>
        </p:nvCxnSpPr>
        <p:spPr>
          <a:xfrm>
            <a:off x="406400" y="989880"/>
            <a:ext cx="711300" cy="0"/>
          </a:xfrm>
          <a:prstGeom prst="straightConnector1">
            <a:avLst/>
          </a:prstGeom>
          <a:noFill/>
          <a:ln cap="flat" cmpd="sng" w="28575">
            <a:solidFill>
              <a:schemeClr val="lt1"/>
            </a:solidFill>
            <a:prstDash val="solid"/>
            <a:miter lim="800000"/>
            <a:headEnd len="sm" w="sm" type="none"/>
            <a:tailEnd len="sm" w="sm" type="none"/>
          </a:ln>
        </p:spPr>
      </p:cxnSp>
      <p:sp>
        <p:nvSpPr>
          <p:cNvPr id="530" name="Google Shape;530;p95"/>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Photo Slide" showMasterSp="0">
  <p:cSld name="Large Photo Slide">
    <p:bg>
      <p:bgPr>
        <a:blipFill>
          <a:blip r:embed="rId2">
            <a:alphaModFix/>
          </a:blip>
          <a:stretch>
            <a:fillRect/>
          </a:stretch>
        </a:blipFill>
      </p:bgPr>
    </p:bg>
    <p:spTree>
      <p:nvGrpSpPr>
        <p:cNvPr id="531" name="Shape 531"/>
        <p:cNvGrpSpPr/>
        <p:nvPr/>
      </p:nvGrpSpPr>
      <p:grpSpPr>
        <a:xfrm>
          <a:off x="0" y="0"/>
          <a:ext cx="0" cy="0"/>
          <a:chOff x="0" y="0"/>
          <a:chExt cx="0" cy="0"/>
        </a:xfrm>
      </p:grpSpPr>
      <p:cxnSp>
        <p:nvCxnSpPr>
          <p:cNvPr id="532" name="Google Shape;532;p96"/>
          <p:cNvCxnSpPr/>
          <p:nvPr/>
        </p:nvCxnSpPr>
        <p:spPr>
          <a:xfrm>
            <a:off x="406402" y="989880"/>
            <a:ext cx="711300" cy="0"/>
          </a:xfrm>
          <a:prstGeom prst="straightConnector1">
            <a:avLst/>
          </a:prstGeom>
          <a:noFill/>
          <a:ln cap="flat" cmpd="sng" w="28575">
            <a:solidFill>
              <a:schemeClr val="lt1"/>
            </a:solidFill>
            <a:prstDash val="solid"/>
            <a:miter lim="800000"/>
            <a:headEnd len="sm" w="sm" type="none"/>
            <a:tailEnd len="sm" w="sm" type="none"/>
          </a:ln>
        </p:spPr>
      </p:cxnSp>
      <p:sp>
        <p:nvSpPr>
          <p:cNvPr id="533" name="Google Shape;533;p96"/>
          <p:cNvSpPr/>
          <p:nvPr>
            <p:ph idx="2" type="pic"/>
          </p:nvPr>
        </p:nvSpPr>
        <p:spPr>
          <a:xfrm>
            <a:off x="0" y="1143000"/>
            <a:ext cx="12192000" cy="5715000"/>
          </a:xfrm>
          <a:prstGeom prst="rect">
            <a:avLst/>
          </a:prstGeom>
          <a:noFill/>
          <a:ln>
            <a:noFill/>
          </a:ln>
        </p:spPr>
      </p:sp>
      <p:sp>
        <p:nvSpPr>
          <p:cNvPr id="534" name="Google Shape;534;p96"/>
          <p:cNvSpPr txBox="1"/>
          <p:nvPr>
            <p:ph type="title"/>
          </p:nvPr>
        </p:nvSpPr>
        <p:spPr>
          <a:xfrm>
            <a:off x="277932" y="295773"/>
            <a:ext cx="11647500" cy="645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535" name="Google Shape;535;p96"/>
          <p:cNvCxnSpPr/>
          <p:nvPr/>
        </p:nvCxnSpPr>
        <p:spPr>
          <a:xfrm>
            <a:off x="406400" y="989880"/>
            <a:ext cx="711300" cy="0"/>
          </a:xfrm>
          <a:prstGeom prst="straightConnector1">
            <a:avLst/>
          </a:prstGeom>
          <a:noFill/>
          <a:ln cap="flat" cmpd="sng" w="28575">
            <a:solidFill>
              <a:schemeClr val="lt1"/>
            </a:solidFill>
            <a:prstDash val="solid"/>
            <a:miter lim="800000"/>
            <a:headEnd len="sm" w="sm" type="none"/>
            <a:tailEnd len="sm" w="sm" type="none"/>
          </a:ln>
        </p:spPr>
      </p:cxn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showMasterSp="0">
  <p:cSld name="2_Title Slide">
    <p:bg>
      <p:bgPr>
        <a:blipFill>
          <a:blip r:embed="rId2">
            <a:alphaModFix/>
          </a:blip>
          <a:stretch>
            <a:fillRect/>
          </a:stretch>
        </a:blipFill>
      </p:bgPr>
    </p:bg>
    <p:spTree>
      <p:nvGrpSpPr>
        <p:cNvPr id="536" name="Shape 536"/>
        <p:cNvGrpSpPr/>
        <p:nvPr/>
      </p:nvGrpSpPr>
      <p:grpSpPr>
        <a:xfrm>
          <a:off x="0" y="0"/>
          <a:ext cx="0" cy="0"/>
          <a:chOff x="0" y="0"/>
          <a:chExt cx="0" cy="0"/>
        </a:xfrm>
      </p:grpSpPr>
      <p:sp>
        <p:nvSpPr>
          <p:cNvPr id="537" name="Google Shape;537;p97"/>
          <p:cNvSpPr txBox="1"/>
          <p:nvPr>
            <p:ph type="ctrTitle"/>
          </p:nvPr>
        </p:nvSpPr>
        <p:spPr>
          <a:xfrm>
            <a:off x="1524000" y="2866104"/>
            <a:ext cx="9144000" cy="7314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4500"/>
              <a:buNone/>
              <a:defRPr sz="4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8" name="Google Shape;538;p97"/>
          <p:cNvSpPr txBox="1"/>
          <p:nvPr>
            <p:ph idx="1" type="subTitle"/>
          </p:nvPr>
        </p:nvSpPr>
        <p:spPr>
          <a:xfrm>
            <a:off x="1524000" y="3861274"/>
            <a:ext cx="9144000" cy="9144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showMasterSp="0">
  <p:cSld name="3_Title Slide">
    <p:bg>
      <p:bgPr>
        <a:blipFill>
          <a:blip r:embed="rId2">
            <a:alphaModFix/>
          </a:blip>
          <a:stretch>
            <a:fillRect/>
          </a:stretch>
        </a:blipFill>
      </p:bgPr>
    </p:bg>
    <p:spTree>
      <p:nvGrpSpPr>
        <p:cNvPr id="539" name="Shape 539"/>
        <p:cNvGrpSpPr/>
        <p:nvPr/>
      </p:nvGrpSpPr>
      <p:grpSpPr>
        <a:xfrm>
          <a:off x="0" y="0"/>
          <a:ext cx="0" cy="0"/>
          <a:chOff x="0" y="0"/>
          <a:chExt cx="0" cy="0"/>
        </a:xfrm>
      </p:grpSpPr>
      <p:sp>
        <p:nvSpPr>
          <p:cNvPr id="540" name="Google Shape;540;p98"/>
          <p:cNvSpPr txBox="1"/>
          <p:nvPr>
            <p:ph type="ctrTitle"/>
          </p:nvPr>
        </p:nvSpPr>
        <p:spPr>
          <a:xfrm>
            <a:off x="1524000" y="2866104"/>
            <a:ext cx="9144000" cy="7314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4500"/>
              <a:buNone/>
              <a:defRPr sz="4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1" name="Google Shape;541;p98"/>
          <p:cNvSpPr txBox="1"/>
          <p:nvPr>
            <p:ph idx="1" type="subTitle"/>
          </p:nvPr>
        </p:nvSpPr>
        <p:spPr>
          <a:xfrm>
            <a:off x="1524000" y="3861274"/>
            <a:ext cx="9144000" cy="9144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lank Slide" showMasterSp="0">
  <p:cSld name="Divider Blank Slide">
    <p:bg>
      <p:bgPr>
        <a:blipFill>
          <a:blip r:embed="rId2">
            <a:alphaModFix/>
          </a:blip>
          <a:stretch>
            <a:fillRect/>
          </a:stretch>
        </a:blipFill>
      </p:bgPr>
    </p:bg>
    <p:spTree>
      <p:nvGrpSpPr>
        <p:cNvPr id="542" name="Shape 542"/>
        <p:cNvGrpSpPr/>
        <p:nvPr/>
      </p:nvGrpSpPr>
      <p:grpSpPr>
        <a:xfrm>
          <a:off x="0" y="0"/>
          <a:ext cx="0" cy="0"/>
          <a:chOff x="0" y="0"/>
          <a:chExt cx="0" cy="0"/>
        </a:xfrm>
      </p:grpSpPr>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ivider Blank Slide" showMasterSp="0">
  <p:cSld name="2_Divider Blank Slide">
    <p:bg>
      <p:bgPr>
        <a:blipFill>
          <a:blip r:embed="rId2">
            <a:alphaModFix/>
          </a:blip>
          <a:stretch>
            <a:fillRect/>
          </a:stretch>
        </a:blipFill>
      </p:bgPr>
    </p:bg>
    <p:spTree>
      <p:nvGrpSpPr>
        <p:cNvPr id="543" name="Shape 543"/>
        <p:cNvGrpSpPr/>
        <p:nvPr/>
      </p:nvGrpSpPr>
      <p:grpSpPr>
        <a:xfrm>
          <a:off x="0" y="0"/>
          <a:ext cx="0" cy="0"/>
          <a:chOff x="0" y="0"/>
          <a:chExt cx="0" cy="0"/>
        </a:xfrm>
      </p:grpSpPr>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bg>
      <p:bgPr>
        <a:blipFill>
          <a:blip r:embed="rId2">
            <a:alphaModFix/>
          </a:blip>
          <a:stretch>
            <a:fillRect/>
          </a:stretch>
        </a:blipFill>
      </p:bgPr>
    </p:bg>
    <p:spTree>
      <p:nvGrpSpPr>
        <p:cNvPr id="544" name="Shape 544"/>
        <p:cNvGrpSpPr/>
        <p:nvPr/>
      </p:nvGrpSpPr>
      <p:grpSpPr>
        <a:xfrm>
          <a:off x="0" y="0"/>
          <a:ext cx="0" cy="0"/>
          <a:chOff x="0" y="0"/>
          <a:chExt cx="0" cy="0"/>
        </a:xfrm>
      </p:grpSpPr>
      <p:sp>
        <p:nvSpPr>
          <p:cNvPr id="545" name="Google Shape;545;p101"/>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600"/>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6" name="Google Shape;546;p101"/>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547" name="Google Shape;547;p101"/>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ntent">
  <p:cSld name="Title and Two Content">
    <p:spTree>
      <p:nvGrpSpPr>
        <p:cNvPr id="548" name="Shape 548"/>
        <p:cNvGrpSpPr/>
        <p:nvPr/>
      </p:nvGrpSpPr>
      <p:grpSpPr>
        <a:xfrm>
          <a:off x="0" y="0"/>
          <a:ext cx="0" cy="0"/>
          <a:chOff x="0" y="0"/>
          <a:chExt cx="0" cy="0"/>
        </a:xfrm>
      </p:grpSpPr>
      <p:sp>
        <p:nvSpPr>
          <p:cNvPr id="549" name="Google Shape;549;p102"/>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0" name="Google Shape;550;p102"/>
          <p:cNvSpPr txBox="1"/>
          <p:nvPr>
            <p:ph idx="1" type="body"/>
          </p:nvPr>
        </p:nvSpPr>
        <p:spPr>
          <a:xfrm>
            <a:off x="277934" y="1535081"/>
            <a:ext cx="5641800" cy="4332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551" name="Google Shape;551;p102"/>
          <p:cNvSpPr txBox="1"/>
          <p:nvPr>
            <p:ph idx="2" type="body"/>
          </p:nvPr>
        </p:nvSpPr>
        <p:spPr>
          <a:xfrm>
            <a:off x="6275268" y="1535081"/>
            <a:ext cx="5638800" cy="4332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552" name="Google Shape;552;p102"/>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
        <p:nvSpPr>
          <p:cNvPr id="553" name="Google Shape;553;p102"/>
          <p:cNvSpPr txBox="1"/>
          <p:nvPr>
            <p:ph idx="11" type="ftr"/>
          </p:nvPr>
        </p:nvSpPr>
        <p:spPr>
          <a:xfrm>
            <a:off x="851338" y="6581890"/>
            <a:ext cx="22233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1" i="0" sz="1000">
                <a:solidFill>
                  <a:schemeClr val="dk1"/>
                </a:solidFill>
                <a:latin typeface="Open Sans Light"/>
                <a:ea typeface="Open Sans Light"/>
                <a:cs typeface="Open Sans Light"/>
                <a:sym typeface="Open Sans Light"/>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Two Content">
  <p:cSld name="2_Title and Two Content">
    <p:bg>
      <p:bgPr>
        <a:blipFill>
          <a:blip r:embed="rId2">
            <a:alphaModFix/>
          </a:blip>
          <a:stretch>
            <a:fillRect/>
          </a:stretch>
        </a:blipFill>
      </p:bgPr>
    </p:bg>
    <p:spTree>
      <p:nvGrpSpPr>
        <p:cNvPr id="554" name="Shape 554"/>
        <p:cNvGrpSpPr/>
        <p:nvPr/>
      </p:nvGrpSpPr>
      <p:grpSpPr>
        <a:xfrm>
          <a:off x="0" y="0"/>
          <a:ext cx="0" cy="0"/>
          <a:chOff x="0" y="0"/>
          <a:chExt cx="0" cy="0"/>
        </a:xfrm>
      </p:grpSpPr>
      <p:sp>
        <p:nvSpPr>
          <p:cNvPr id="555" name="Google Shape;555;p103"/>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6" name="Google Shape;556;p103"/>
          <p:cNvSpPr txBox="1"/>
          <p:nvPr>
            <p:ph idx="1" type="body"/>
          </p:nvPr>
        </p:nvSpPr>
        <p:spPr>
          <a:xfrm>
            <a:off x="277934" y="1535081"/>
            <a:ext cx="5641800" cy="4332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557" name="Google Shape;557;p103"/>
          <p:cNvSpPr txBox="1"/>
          <p:nvPr>
            <p:ph idx="2" type="body"/>
          </p:nvPr>
        </p:nvSpPr>
        <p:spPr>
          <a:xfrm>
            <a:off x="6275268" y="1535081"/>
            <a:ext cx="5638800" cy="4332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558" name="Google Shape;558;p103"/>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15.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slideLayout" Target="../slideLayouts/slideLayout28.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11" Type="http://schemas.openxmlformats.org/officeDocument/2006/relationships/slideLayout" Target="../slideLayouts/slideLayout10.xml"/><Relationship Id="rId33" Type="http://schemas.openxmlformats.org/officeDocument/2006/relationships/slideLayout" Target="../slideLayouts/slideLayout32.xml"/><Relationship Id="rId10" Type="http://schemas.openxmlformats.org/officeDocument/2006/relationships/slideLayout" Target="../slideLayouts/slideLayout9.xml"/><Relationship Id="rId32" Type="http://schemas.openxmlformats.org/officeDocument/2006/relationships/slideLayout" Target="../slideLayouts/slideLayout31.xml"/><Relationship Id="rId13" Type="http://schemas.openxmlformats.org/officeDocument/2006/relationships/slideLayout" Target="../slideLayouts/slideLayout12.xml"/><Relationship Id="rId35" Type="http://schemas.openxmlformats.org/officeDocument/2006/relationships/slideLayout" Target="../slideLayouts/slideLayout34.xml"/><Relationship Id="rId12" Type="http://schemas.openxmlformats.org/officeDocument/2006/relationships/slideLayout" Target="../slideLayouts/slideLayout11.xml"/><Relationship Id="rId34" Type="http://schemas.openxmlformats.org/officeDocument/2006/relationships/slideLayout" Target="../slideLayouts/slideLayout33.xml"/><Relationship Id="rId15" Type="http://schemas.openxmlformats.org/officeDocument/2006/relationships/slideLayout" Target="../slideLayouts/slideLayout14.xml"/><Relationship Id="rId37" Type="http://schemas.openxmlformats.org/officeDocument/2006/relationships/theme" Target="../theme/theme3.xml"/><Relationship Id="rId14" Type="http://schemas.openxmlformats.org/officeDocument/2006/relationships/slideLayout" Target="../slideLayouts/slideLayout13.xml"/><Relationship Id="rId36" Type="http://schemas.openxmlformats.org/officeDocument/2006/relationships/slideLayout" Target="../slideLayouts/slideLayout35.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54.xml"/><Relationship Id="rId22" Type="http://schemas.openxmlformats.org/officeDocument/2006/relationships/slideLayout" Target="../slideLayouts/slideLayout56.xml"/><Relationship Id="rId21" Type="http://schemas.openxmlformats.org/officeDocument/2006/relationships/slideLayout" Target="../slideLayouts/slideLayout55.xml"/><Relationship Id="rId24" Type="http://schemas.openxmlformats.org/officeDocument/2006/relationships/slideLayout" Target="../slideLayouts/slideLayout58.xml"/><Relationship Id="rId23" Type="http://schemas.openxmlformats.org/officeDocument/2006/relationships/slideLayout" Target="../slideLayouts/slideLayout57.xml"/><Relationship Id="rId1" Type="http://schemas.openxmlformats.org/officeDocument/2006/relationships/image" Target="../media/image29.png"/><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9" Type="http://schemas.openxmlformats.org/officeDocument/2006/relationships/slideLayout" Target="../slideLayouts/slideLayout43.xml"/><Relationship Id="rId26" Type="http://schemas.openxmlformats.org/officeDocument/2006/relationships/slideLayout" Target="../slideLayouts/slideLayout60.xml"/><Relationship Id="rId25" Type="http://schemas.openxmlformats.org/officeDocument/2006/relationships/slideLayout" Target="../slideLayouts/slideLayout59.xml"/><Relationship Id="rId28" Type="http://schemas.openxmlformats.org/officeDocument/2006/relationships/slideLayout" Target="../slideLayouts/slideLayout62.xml"/><Relationship Id="rId27" Type="http://schemas.openxmlformats.org/officeDocument/2006/relationships/slideLayout" Target="../slideLayouts/slideLayout61.xml"/><Relationship Id="rId5" Type="http://schemas.openxmlformats.org/officeDocument/2006/relationships/slideLayout" Target="../slideLayouts/slideLayout39.xml"/><Relationship Id="rId6" Type="http://schemas.openxmlformats.org/officeDocument/2006/relationships/slideLayout" Target="../slideLayouts/slideLayout40.xml"/><Relationship Id="rId29" Type="http://schemas.openxmlformats.org/officeDocument/2006/relationships/slideLayout" Target="../slideLayouts/slideLayout63.xml"/><Relationship Id="rId7" Type="http://schemas.openxmlformats.org/officeDocument/2006/relationships/slideLayout" Target="../slideLayouts/slideLayout41.xml"/><Relationship Id="rId8" Type="http://schemas.openxmlformats.org/officeDocument/2006/relationships/slideLayout" Target="../slideLayouts/slideLayout42.xml"/><Relationship Id="rId31" Type="http://schemas.openxmlformats.org/officeDocument/2006/relationships/slideLayout" Target="../slideLayouts/slideLayout65.xml"/><Relationship Id="rId30" Type="http://schemas.openxmlformats.org/officeDocument/2006/relationships/slideLayout" Target="../slideLayouts/slideLayout64.xml"/><Relationship Id="rId11" Type="http://schemas.openxmlformats.org/officeDocument/2006/relationships/slideLayout" Target="../slideLayouts/slideLayout45.xml"/><Relationship Id="rId33" Type="http://schemas.openxmlformats.org/officeDocument/2006/relationships/slideLayout" Target="../slideLayouts/slideLayout67.xml"/><Relationship Id="rId10" Type="http://schemas.openxmlformats.org/officeDocument/2006/relationships/slideLayout" Target="../slideLayouts/slideLayout44.xml"/><Relationship Id="rId32" Type="http://schemas.openxmlformats.org/officeDocument/2006/relationships/slideLayout" Target="../slideLayouts/slideLayout66.xml"/><Relationship Id="rId13" Type="http://schemas.openxmlformats.org/officeDocument/2006/relationships/slideLayout" Target="../slideLayouts/slideLayout47.xml"/><Relationship Id="rId35" Type="http://schemas.openxmlformats.org/officeDocument/2006/relationships/slideLayout" Target="../slideLayouts/slideLayout69.xml"/><Relationship Id="rId12" Type="http://schemas.openxmlformats.org/officeDocument/2006/relationships/slideLayout" Target="../slideLayouts/slideLayout46.xml"/><Relationship Id="rId34" Type="http://schemas.openxmlformats.org/officeDocument/2006/relationships/slideLayout" Target="../slideLayouts/slideLayout68.xml"/><Relationship Id="rId15" Type="http://schemas.openxmlformats.org/officeDocument/2006/relationships/slideLayout" Target="../slideLayouts/slideLayout49.xml"/><Relationship Id="rId37" Type="http://schemas.openxmlformats.org/officeDocument/2006/relationships/theme" Target="../theme/theme5.xml"/><Relationship Id="rId14" Type="http://schemas.openxmlformats.org/officeDocument/2006/relationships/slideLayout" Target="../slideLayouts/slideLayout48.xml"/><Relationship Id="rId36" Type="http://schemas.openxmlformats.org/officeDocument/2006/relationships/slideLayout" Target="../slideLayouts/slideLayout70.xml"/><Relationship Id="rId17" Type="http://schemas.openxmlformats.org/officeDocument/2006/relationships/slideLayout" Target="../slideLayouts/slideLayout51.xml"/><Relationship Id="rId16" Type="http://schemas.openxmlformats.org/officeDocument/2006/relationships/slideLayout" Target="../slideLayouts/slideLayout50.xml"/><Relationship Id="rId19" Type="http://schemas.openxmlformats.org/officeDocument/2006/relationships/slideLayout" Target="../slideLayouts/slideLayout53.xml"/><Relationship Id="rId18" Type="http://schemas.openxmlformats.org/officeDocument/2006/relationships/slideLayout" Target="../slideLayouts/slideLayout5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9" Type="http://schemas.openxmlformats.org/officeDocument/2006/relationships/slideLayout" Target="../slideLayouts/slideLayout79.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11" Type="http://schemas.openxmlformats.org/officeDocument/2006/relationships/slideLayout" Target="../slideLayouts/slideLayout81.xml"/><Relationship Id="rId10" Type="http://schemas.openxmlformats.org/officeDocument/2006/relationships/slideLayout" Target="../slideLayouts/slideLayout80.xml"/><Relationship Id="rId13" Type="http://schemas.openxmlformats.org/officeDocument/2006/relationships/slideLayout" Target="../slideLayouts/slideLayout83.xml"/><Relationship Id="rId12" Type="http://schemas.openxmlformats.org/officeDocument/2006/relationships/slideLayout" Target="../slideLayouts/slideLayout82.xml"/><Relationship Id="rId15" Type="http://schemas.openxmlformats.org/officeDocument/2006/relationships/theme" Target="../theme/theme1.xml"/><Relationship Id="rId14" Type="http://schemas.openxmlformats.org/officeDocument/2006/relationships/slideLayout" Target="../slideLayouts/slideLayout84.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103.xml"/><Relationship Id="rId22" Type="http://schemas.openxmlformats.org/officeDocument/2006/relationships/slideLayout" Target="../slideLayouts/slideLayout105.xml"/><Relationship Id="rId21" Type="http://schemas.openxmlformats.org/officeDocument/2006/relationships/slideLayout" Target="../slideLayouts/slideLayout104.xml"/><Relationship Id="rId24" Type="http://schemas.openxmlformats.org/officeDocument/2006/relationships/slideLayout" Target="../slideLayouts/slideLayout107.xml"/><Relationship Id="rId23" Type="http://schemas.openxmlformats.org/officeDocument/2006/relationships/slideLayout" Target="../slideLayouts/slideLayout106.xml"/><Relationship Id="rId1" Type="http://schemas.openxmlformats.org/officeDocument/2006/relationships/image" Target="../media/image29.png"/><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9" Type="http://schemas.openxmlformats.org/officeDocument/2006/relationships/slideLayout" Target="../slideLayouts/slideLayout92.xml"/><Relationship Id="rId26" Type="http://schemas.openxmlformats.org/officeDocument/2006/relationships/slideLayout" Target="../slideLayouts/slideLayout109.xml"/><Relationship Id="rId25" Type="http://schemas.openxmlformats.org/officeDocument/2006/relationships/slideLayout" Target="../slideLayouts/slideLayout108.xml"/><Relationship Id="rId28" Type="http://schemas.openxmlformats.org/officeDocument/2006/relationships/slideLayout" Target="../slideLayouts/slideLayout111.xml"/><Relationship Id="rId27" Type="http://schemas.openxmlformats.org/officeDocument/2006/relationships/slideLayout" Target="../slideLayouts/slideLayout110.xml"/><Relationship Id="rId5" Type="http://schemas.openxmlformats.org/officeDocument/2006/relationships/slideLayout" Target="../slideLayouts/slideLayout88.xml"/><Relationship Id="rId6" Type="http://schemas.openxmlformats.org/officeDocument/2006/relationships/slideLayout" Target="../slideLayouts/slideLayout89.xml"/><Relationship Id="rId29" Type="http://schemas.openxmlformats.org/officeDocument/2006/relationships/slideLayout" Target="../slideLayouts/slideLayout112.xml"/><Relationship Id="rId7" Type="http://schemas.openxmlformats.org/officeDocument/2006/relationships/slideLayout" Target="../slideLayouts/slideLayout90.xml"/><Relationship Id="rId8" Type="http://schemas.openxmlformats.org/officeDocument/2006/relationships/slideLayout" Target="../slideLayouts/slideLayout91.xml"/><Relationship Id="rId31" Type="http://schemas.openxmlformats.org/officeDocument/2006/relationships/slideLayout" Target="../slideLayouts/slideLayout114.xml"/><Relationship Id="rId30" Type="http://schemas.openxmlformats.org/officeDocument/2006/relationships/slideLayout" Target="../slideLayouts/slideLayout113.xml"/><Relationship Id="rId11" Type="http://schemas.openxmlformats.org/officeDocument/2006/relationships/slideLayout" Target="../slideLayouts/slideLayout94.xml"/><Relationship Id="rId33" Type="http://schemas.openxmlformats.org/officeDocument/2006/relationships/slideLayout" Target="../slideLayouts/slideLayout116.xml"/><Relationship Id="rId10" Type="http://schemas.openxmlformats.org/officeDocument/2006/relationships/slideLayout" Target="../slideLayouts/slideLayout93.xml"/><Relationship Id="rId32" Type="http://schemas.openxmlformats.org/officeDocument/2006/relationships/slideLayout" Target="../slideLayouts/slideLayout115.xml"/><Relationship Id="rId13" Type="http://schemas.openxmlformats.org/officeDocument/2006/relationships/slideLayout" Target="../slideLayouts/slideLayout96.xml"/><Relationship Id="rId35" Type="http://schemas.openxmlformats.org/officeDocument/2006/relationships/slideLayout" Target="../slideLayouts/slideLayout118.xml"/><Relationship Id="rId12" Type="http://schemas.openxmlformats.org/officeDocument/2006/relationships/slideLayout" Target="../slideLayouts/slideLayout95.xml"/><Relationship Id="rId34" Type="http://schemas.openxmlformats.org/officeDocument/2006/relationships/slideLayout" Target="../slideLayouts/slideLayout117.xml"/><Relationship Id="rId15" Type="http://schemas.openxmlformats.org/officeDocument/2006/relationships/slideLayout" Target="../slideLayouts/slideLayout98.xml"/><Relationship Id="rId37" Type="http://schemas.openxmlformats.org/officeDocument/2006/relationships/theme" Target="../theme/theme2.xml"/><Relationship Id="rId14" Type="http://schemas.openxmlformats.org/officeDocument/2006/relationships/slideLayout" Target="../slideLayouts/slideLayout97.xml"/><Relationship Id="rId36" Type="http://schemas.openxmlformats.org/officeDocument/2006/relationships/slideLayout" Target="../slideLayouts/slideLayout119.xml"/><Relationship Id="rId17" Type="http://schemas.openxmlformats.org/officeDocument/2006/relationships/slideLayout" Target="../slideLayouts/slideLayout100.xml"/><Relationship Id="rId16" Type="http://schemas.openxmlformats.org/officeDocument/2006/relationships/slideLayout" Target="../slideLayouts/slideLayout99.xml"/><Relationship Id="rId19" Type="http://schemas.openxmlformats.org/officeDocument/2006/relationships/slideLayout" Target="../slideLayouts/slideLayout102.xml"/><Relationship Id="rId18"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
          <p:cNvSpPr txBox="1"/>
          <p:nvPr>
            <p:ph idx="1" type="body"/>
          </p:nvPr>
        </p:nvSpPr>
        <p:spPr>
          <a:xfrm>
            <a:off x="272316" y="1598532"/>
            <a:ext cx="11647368" cy="4269584"/>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1" name="Google Shape;11;p1"/>
          <p:cNvSpPr txBox="1"/>
          <p:nvPr>
            <p:ph type="title"/>
          </p:nvPr>
        </p:nvSpPr>
        <p:spPr>
          <a:xfrm>
            <a:off x="277932" y="295773"/>
            <a:ext cx="11647367" cy="645075"/>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333333"/>
              </a:buClr>
              <a:buSzPts val="3600"/>
              <a:buFont typeface="Arial"/>
              <a:buNone/>
              <a:defRPr b="1" i="0" sz="3600" u="none" cap="none" strike="noStrike">
                <a:solidFill>
                  <a:srgbClr val="333333"/>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cxnSp>
        <p:nvCxnSpPr>
          <p:cNvPr id="12" name="Google Shape;12;p1"/>
          <p:cNvCxnSpPr/>
          <p:nvPr/>
        </p:nvCxnSpPr>
        <p:spPr>
          <a:xfrm>
            <a:off x="406400" y="989880"/>
            <a:ext cx="711200" cy="0"/>
          </a:xfrm>
          <a:prstGeom prst="straightConnector1">
            <a:avLst/>
          </a:prstGeom>
          <a:noFill/>
          <a:ln cap="flat" cmpd="sng" w="28575">
            <a:solidFill>
              <a:schemeClr val="accent1"/>
            </a:solidFill>
            <a:prstDash val="solid"/>
            <a:miter lim="800000"/>
            <a:headEnd len="sm" w="sm" type="none"/>
            <a:tailEnd len="sm" w="sm" type="none"/>
          </a:ln>
        </p:spPr>
      </p:cxnSp>
      <p:sp>
        <p:nvSpPr>
          <p:cNvPr id="13" name="Google Shape;13;p1"/>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1" i="0" sz="1000" u="none" cap="none" strike="noStrike">
                <a:solidFill>
                  <a:schemeClr val="lt1"/>
                </a:solidFill>
                <a:latin typeface="Open Sans Light"/>
                <a:ea typeface="Open Sans Light"/>
                <a:cs typeface="Open Sans Light"/>
                <a:sym typeface="Open Sans Light"/>
              </a:defRPr>
            </a:lvl1pPr>
            <a:lvl2pPr indent="0" lvl="1" marL="0" marR="0" rtl="0" algn="l">
              <a:spcBef>
                <a:spcPts val="0"/>
              </a:spcBef>
              <a:buNone/>
              <a:defRPr b="1" i="0" sz="1000" u="none" cap="none" strike="noStrike">
                <a:solidFill>
                  <a:schemeClr val="lt1"/>
                </a:solidFill>
                <a:latin typeface="Open Sans Light"/>
                <a:ea typeface="Open Sans Light"/>
                <a:cs typeface="Open Sans Light"/>
                <a:sym typeface="Open Sans Light"/>
              </a:defRPr>
            </a:lvl2pPr>
            <a:lvl3pPr indent="0" lvl="2" marL="0" marR="0" rtl="0" algn="l">
              <a:spcBef>
                <a:spcPts val="0"/>
              </a:spcBef>
              <a:buNone/>
              <a:defRPr b="1" i="0" sz="1000" u="none" cap="none" strike="noStrike">
                <a:solidFill>
                  <a:schemeClr val="lt1"/>
                </a:solidFill>
                <a:latin typeface="Open Sans Light"/>
                <a:ea typeface="Open Sans Light"/>
                <a:cs typeface="Open Sans Light"/>
                <a:sym typeface="Open Sans Light"/>
              </a:defRPr>
            </a:lvl3pPr>
            <a:lvl4pPr indent="0" lvl="3" marL="0" marR="0" rtl="0" algn="l">
              <a:spcBef>
                <a:spcPts val="0"/>
              </a:spcBef>
              <a:buNone/>
              <a:defRPr b="1" i="0" sz="1000" u="none" cap="none" strike="noStrike">
                <a:solidFill>
                  <a:schemeClr val="lt1"/>
                </a:solidFill>
                <a:latin typeface="Open Sans Light"/>
                <a:ea typeface="Open Sans Light"/>
                <a:cs typeface="Open Sans Light"/>
                <a:sym typeface="Open Sans Light"/>
              </a:defRPr>
            </a:lvl4pPr>
            <a:lvl5pPr indent="0" lvl="4" marL="0" marR="0" rtl="0" algn="l">
              <a:spcBef>
                <a:spcPts val="0"/>
              </a:spcBef>
              <a:buNone/>
              <a:defRPr b="1" i="0" sz="1000" u="none" cap="none" strike="noStrike">
                <a:solidFill>
                  <a:schemeClr val="lt1"/>
                </a:solidFill>
                <a:latin typeface="Open Sans Light"/>
                <a:ea typeface="Open Sans Light"/>
                <a:cs typeface="Open Sans Light"/>
                <a:sym typeface="Open Sans Light"/>
              </a:defRPr>
            </a:lvl5pPr>
            <a:lvl6pPr indent="0" lvl="5" marL="0" marR="0" rtl="0" algn="l">
              <a:spcBef>
                <a:spcPts val="0"/>
              </a:spcBef>
              <a:buNone/>
              <a:defRPr b="1" i="0" sz="1000" u="none" cap="none" strike="noStrike">
                <a:solidFill>
                  <a:schemeClr val="lt1"/>
                </a:solidFill>
                <a:latin typeface="Open Sans Light"/>
                <a:ea typeface="Open Sans Light"/>
                <a:cs typeface="Open Sans Light"/>
                <a:sym typeface="Open Sans Light"/>
              </a:defRPr>
            </a:lvl6pPr>
            <a:lvl7pPr indent="0" lvl="6" marL="0" marR="0" rtl="0" algn="l">
              <a:spcBef>
                <a:spcPts val="0"/>
              </a:spcBef>
              <a:buNone/>
              <a:defRPr b="1" i="0" sz="1000" u="none" cap="none" strike="noStrike">
                <a:solidFill>
                  <a:schemeClr val="lt1"/>
                </a:solidFill>
                <a:latin typeface="Open Sans Light"/>
                <a:ea typeface="Open Sans Light"/>
                <a:cs typeface="Open Sans Light"/>
                <a:sym typeface="Open Sans Light"/>
              </a:defRPr>
            </a:lvl7pPr>
            <a:lvl8pPr indent="0" lvl="7" marL="0" marR="0" rtl="0" algn="l">
              <a:spcBef>
                <a:spcPts val="0"/>
              </a:spcBef>
              <a:buNone/>
              <a:defRPr b="1" i="0" sz="1000" u="none" cap="none" strike="noStrike">
                <a:solidFill>
                  <a:schemeClr val="lt1"/>
                </a:solidFill>
                <a:latin typeface="Open Sans Light"/>
                <a:ea typeface="Open Sans Light"/>
                <a:cs typeface="Open Sans Light"/>
                <a:sym typeface="Open Sans Light"/>
              </a:defRPr>
            </a:lvl8pPr>
            <a:lvl9pPr indent="0" lvl="8" marL="0" marR="0" rtl="0" algn="l">
              <a:spcBef>
                <a:spcPts val="0"/>
              </a:spcBef>
              <a:buNone/>
              <a:defRPr b="1" i="0" sz="1000" u="none" cap="none" strike="noStrike">
                <a:solidFill>
                  <a:schemeClr val="lt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b="0" sz="1400">
              <a:solidFill>
                <a:srgbClr val="000000"/>
              </a:solidFill>
              <a:latin typeface="Arial"/>
              <a:ea typeface="Arial"/>
              <a:cs typeface="Arial"/>
              <a:sym typeface="Arial"/>
            </a:endParaRPr>
          </a:p>
        </p:txBody>
      </p:sp>
      <p:sp>
        <p:nvSpPr>
          <p:cNvPr id="14" name="Google Shape;14;p1"/>
          <p:cNvSpPr txBox="1"/>
          <p:nvPr>
            <p:ph idx="11" type="ftr"/>
          </p:nvPr>
        </p:nvSpPr>
        <p:spPr>
          <a:xfrm>
            <a:off x="851338" y="6581890"/>
            <a:ext cx="222337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1" i="0" sz="1000" u="none" cap="none" strike="noStrike">
                <a:solidFill>
                  <a:schemeClr val="lt1"/>
                </a:solidFill>
                <a:latin typeface="Open Sans Light"/>
                <a:ea typeface="Open Sans Light"/>
                <a:cs typeface="Open Sans Light"/>
                <a:sym typeface="Open Sans Light"/>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240">
          <p15:clr>
            <a:srgbClr val="F26B43"/>
          </p15:clr>
        </p15:guide>
        <p15:guide id="3" pos="7440">
          <p15:clr>
            <a:srgbClr val="F26B43"/>
          </p15:clr>
        </p15:guide>
        <p15:guide id="4" orient="horz" pos="264">
          <p15:clr>
            <a:srgbClr val="F26B43"/>
          </p15:clr>
        </p15:guide>
        <p15:guide id="5" pos="3840">
          <p15:clr>
            <a:srgbClr val="F26B43"/>
          </p15:clr>
        </p15:guide>
        <p15:guide id="6" orient="horz" pos="1008">
          <p15:clr>
            <a:srgbClr val="F26B43"/>
          </p15:clr>
        </p15:guide>
        <p15:guide id="7" pos="168">
          <p15:clr>
            <a:srgbClr val="F26B43"/>
          </p15:clr>
        </p15:guide>
        <p15:guide id="8" pos="7512">
          <p15:clr>
            <a:srgbClr val="F26B43"/>
          </p15:clr>
        </p15:guide>
        <p15:guide id="9" orient="horz" pos="3768">
          <p15:clr>
            <a:srgbClr val="F26B43"/>
          </p15:clr>
        </p15:guide>
        <p15:guide id="10" orient="horz" pos="369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212" name="Shape 212"/>
        <p:cNvGrpSpPr/>
        <p:nvPr/>
      </p:nvGrpSpPr>
      <p:grpSpPr>
        <a:xfrm>
          <a:off x="0" y="0"/>
          <a:ext cx="0" cy="0"/>
          <a:chOff x="0" y="0"/>
          <a:chExt cx="0" cy="0"/>
        </a:xfrm>
      </p:grpSpPr>
      <p:sp>
        <p:nvSpPr>
          <p:cNvPr id="213" name="Google Shape;213;p37"/>
          <p:cNvSpPr txBox="1"/>
          <p:nvPr>
            <p:ph idx="1" type="body"/>
          </p:nvPr>
        </p:nvSpPr>
        <p:spPr>
          <a:xfrm>
            <a:off x="272316" y="1598532"/>
            <a:ext cx="11647368" cy="4269584"/>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9pPr>
          </a:lstStyle>
          <a:p/>
        </p:txBody>
      </p:sp>
      <p:sp>
        <p:nvSpPr>
          <p:cNvPr id="214" name="Google Shape;214;p37"/>
          <p:cNvSpPr txBox="1"/>
          <p:nvPr>
            <p:ph type="title"/>
          </p:nvPr>
        </p:nvSpPr>
        <p:spPr>
          <a:xfrm>
            <a:off x="277932" y="295773"/>
            <a:ext cx="11647367" cy="645075"/>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cxnSp>
        <p:nvCxnSpPr>
          <p:cNvPr id="215" name="Google Shape;215;p37"/>
          <p:cNvCxnSpPr/>
          <p:nvPr/>
        </p:nvCxnSpPr>
        <p:spPr>
          <a:xfrm>
            <a:off x="406400" y="989880"/>
            <a:ext cx="711200" cy="0"/>
          </a:xfrm>
          <a:prstGeom prst="straightConnector1">
            <a:avLst/>
          </a:prstGeom>
          <a:noFill/>
          <a:ln cap="flat" cmpd="sng" w="28575">
            <a:solidFill>
              <a:schemeClr val="lt1"/>
            </a:solidFill>
            <a:prstDash val="solid"/>
            <a:miter lim="800000"/>
            <a:headEnd len="sm" w="sm" type="none"/>
            <a:tailEnd len="sm" w="sm" type="none"/>
          </a:ln>
        </p:spPr>
      </p:cxnSp>
      <p:sp>
        <p:nvSpPr>
          <p:cNvPr id="216" name="Google Shape;216;p37"/>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1" i="0" sz="1000" u="none" cap="none" strike="noStrike">
                <a:solidFill>
                  <a:schemeClr val="dk1"/>
                </a:solidFill>
                <a:latin typeface="Open Sans Light"/>
                <a:ea typeface="Open Sans Light"/>
                <a:cs typeface="Open Sans Light"/>
                <a:sym typeface="Open Sans Light"/>
              </a:defRPr>
            </a:lvl1pPr>
            <a:lvl2pPr indent="0" lvl="1" marL="0" marR="0" rtl="0" algn="l">
              <a:spcBef>
                <a:spcPts val="0"/>
              </a:spcBef>
              <a:buNone/>
              <a:defRPr b="1" i="0" sz="1000" u="none" cap="none" strike="noStrike">
                <a:solidFill>
                  <a:schemeClr val="dk1"/>
                </a:solidFill>
                <a:latin typeface="Open Sans Light"/>
                <a:ea typeface="Open Sans Light"/>
                <a:cs typeface="Open Sans Light"/>
                <a:sym typeface="Open Sans Light"/>
              </a:defRPr>
            </a:lvl2pPr>
            <a:lvl3pPr indent="0" lvl="2" marL="0" marR="0" rtl="0" algn="l">
              <a:spcBef>
                <a:spcPts val="0"/>
              </a:spcBef>
              <a:buNone/>
              <a:defRPr b="1" i="0" sz="1000" u="none" cap="none" strike="noStrike">
                <a:solidFill>
                  <a:schemeClr val="dk1"/>
                </a:solidFill>
                <a:latin typeface="Open Sans Light"/>
                <a:ea typeface="Open Sans Light"/>
                <a:cs typeface="Open Sans Light"/>
                <a:sym typeface="Open Sans Light"/>
              </a:defRPr>
            </a:lvl3pPr>
            <a:lvl4pPr indent="0" lvl="3" marL="0" marR="0" rtl="0" algn="l">
              <a:spcBef>
                <a:spcPts val="0"/>
              </a:spcBef>
              <a:buNone/>
              <a:defRPr b="1" i="0" sz="1000" u="none" cap="none" strike="noStrike">
                <a:solidFill>
                  <a:schemeClr val="dk1"/>
                </a:solidFill>
                <a:latin typeface="Open Sans Light"/>
                <a:ea typeface="Open Sans Light"/>
                <a:cs typeface="Open Sans Light"/>
                <a:sym typeface="Open Sans Light"/>
              </a:defRPr>
            </a:lvl4pPr>
            <a:lvl5pPr indent="0" lvl="4" marL="0" marR="0" rtl="0" algn="l">
              <a:spcBef>
                <a:spcPts val="0"/>
              </a:spcBef>
              <a:buNone/>
              <a:defRPr b="1" i="0" sz="1000" u="none" cap="none" strike="noStrike">
                <a:solidFill>
                  <a:schemeClr val="dk1"/>
                </a:solidFill>
                <a:latin typeface="Open Sans Light"/>
                <a:ea typeface="Open Sans Light"/>
                <a:cs typeface="Open Sans Light"/>
                <a:sym typeface="Open Sans Light"/>
              </a:defRPr>
            </a:lvl5pPr>
            <a:lvl6pPr indent="0" lvl="5" marL="0" marR="0" rtl="0" algn="l">
              <a:spcBef>
                <a:spcPts val="0"/>
              </a:spcBef>
              <a:buNone/>
              <a:defRPr b="1" i="0" sz="1000" u="none" cap="none" strike="noStrike">
                <a:solidFill>
                  <a:schemeClr val="dk1"/>
                </a:solidFill>
                <a:latin typeface="Open Sans Light"/>
                <a:ea typeface="Open Sans Light"/>
                <a:cs typeface="Open Sans Light"/>
                <a:sym typeface="Open Sans Light"/>
              </a:defRPr>
            </a:lvl6pPr>
            <a:lvl7pPr indent="0" lvl="6" marL="0" marR="0" rtl="0" algn="l">
              <a:spcBef>
                <a:spcPts val="0"/>
              </a:spcBef>
              <a:buNone/>
              <a:defRPr b="1" i="0" sz="1000" u="none" cap="none" strike="noStrike">
                <a:solidFill>
                  <a:schemeClr val="dk1"/>
                </a:solidFill>
                <a:latin typeface="Open Sans Light"/>
                <a:ea typeface="Open Sans Light"/>
                <a:cs typeface="Open Sans Light"/>
                <a:sym typeface="Open Sans Light"/>
              </a:defRPr>
            </a:lvl7pPr>
            <a:lvl8pPr indent="0" lvl="7" marL="0" marR="0" rtl="0" algn="l">
              <a:spcBef>
                <a:spcPts val="0"/>
              </a:spcBef>
              <a:buNone/>
              <a:defRPr b="1" i="0" sz="1000" u="none" cap="none" strike="noStrike">
                <a:solidFill>
                  <a:schemeClr val="dk1"/>
                </a:solidFill>
                <a:latin typeface="Open Sans Light"/>
                <a:ea typeface="Open Sans Light"/>
                <a:cs typeface="Open Sans Light"/>
                <a:sym typeface="Open Sans Light"/>
              </a:defRPr>
            </a:lvl8pPr>
            <a:lvl9pPr indent="0" lvl="8" marL="0" marR="0" rtl="0" algn="l">
              <a:spcBef>
                <a:spcPts val="0"/>
              </a:spcBef>
              <a:buNone/>
              <a:defRPr b="1" i="0" sz="1000" u="none" cap="none" strike="noStrike">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b="0" sz="1400">
              <a:solidFill>
                <a:srgbClr val="000000"/>
              </a:solidFill>
              <a:latin typeface="Arial"/>
              <a:ea typeface="Arial"/>
              <a:cs typeface="Arial"/>
              <a:sym typeface="Arial"/>
            </a:endParaRPr>
          </a:p>
        </p:txBody>
      </p:sp>
      <p:sp>
        <p:nvSpPr>
          <p:cNvPr id="217" name="Google Shape;217;p37"/>
          <p:cNvSpPr txBox="1"/>
          <p:nvPr>
            <p:ph idx="11" type="ftr"/>
          </p:nvPr>
        </p:nvSpPr>
        <p:spPr>
          <a:xfrm>
            <a:off x="851338" y="6581890"/>
            <a:ext cx="222337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1" i="0" sz="1000" u="none" cap="none" strike="noStrike">
                <a:solidFill>
                  <a:schemeClr val="dk1"/>
                </a:solidFill>
                <a:latin typeface="Open Sans Light"/>
                <a:ea typeface="Open Sans Light"/>
                <a:cs typeface="Open Sans Light"/>
                <a:sym typeface="Open Sans Light"/>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11" r:id="rId30"/>
    <p:sldLayoutId id="2147483712" r:id="rId31"/>
    <p:sldLayoutId id="2147483713" r:id="rId32"/>
    <p:sldLayoutId id="2147483714" r:id="rId33"/>
    <p:sldLayoutId id="2147483715" r:id="rId34"/>
    <p:sldLayoutId id="2147483716" r:id="rId35"/>
    <p:sldLayoutId id="2147483717" r:id="rId3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240">
          <p15:clr>
            <a:srgbClr val="F26B43"/>
          </p15:clr>
        </p15:guide>
        <p15:guide id="3" pos="7440">
          <p15:clr>
            <a:srgbClr val="F26B43"/>
          </p15:clr>
        </p15:guide>
        <p15:guide id="4" orient="horz" pos="264">
          <p15:clr>
            <a:srgbClr val="F26B43"/>
          </p15:clr>
        </p15:guide>
        <p15:guide id="5" pos="3840">
          <p15:clr>
            <a:srgbClr val="F26B43"/>
          </p15:clr>
        </p15:guide>
        <p15:guide id="6" orient="horz" pos="1008">
          <p15:clr>
            <a:srgbClr val="F26B43"/>
          </p15:clr>
        </p15:guide>
        <p15:guide id="7" pos="168">
          <p15:clr>
            <a:srgbClr val="F26B43"/>
          </p15:clr>
        </p15:guide>
        <p15:guide id="8" pos="7512">
          <p15:clr>
            <a:srgbClr val="F26B43"/>
          </p15:clr>
        </p15:guide>
        <p15:guide id="9" orient="horz" pos="3768">
          <p15:clr>
            <a:srgbClr val="F26B43"/>
          </p15:clr>
        </p15:guide>
        <p15:guide id="10" orient="horz" pos="369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0" name="Shape 400"/>
        <p:cNvGrpSpPr/>
        <p:nvPr/>
      </p:nvGrpSpPr>
      <p:grpSpPr>
        <a:xfrm>
          <a:off x="0" y="0"/>
          <a:ext cx="0" cy="0"/>
          <a:chOff x="0" y="0"/>
          <a:chExt cx="0" cy="0"/>
        </a:xfrm>
      </p:grpSpPr>
      <p:sp>
        <p:nvSpPr>
          <p:cNvPr id="401" name="Google Shape;401;p73"/>
          <p:cNvSpPr txBox="1"/>
          <p:nvPr>
            <p:ph type="title"/>
          </p:nvPr>
        </p:nvSpPr>
        <p:spPr>
          <a:xfrm>
            <a:off x="304800" y="183092"/>
            <a:ext cx="5486400" cy="762000"/>
          </a:xfrm>
          <a:prstGeom prst="rect">
            <a:avLst/>
          </a:prstGeom>
          <a:noFill/>
          <a:ln>
            <a:noFill/>
          </a:ln>
        </p:spPr>
        <p:txBody>
          <a:bodyPr anchorCtr="0" anchor="ctr" bIns="30475" lIns="60950" spcFirstLastPara="1" rIns="60950" wrap="square" tIns="30475">
            <a:normAutofit/>
          </a:bodyPr>
          <a:lstStyle>
            <a:lvl1pPr lvl="0" marR="0" algn="ctr">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1pPr>
            <a:lvl2pPr lvl="1">
              <a:spcBef>
                <a:spcPts val="0"/>
              </a:spcBef>
              <a:spcAft>
                <a:spcPts val="0"/>
              </a:spcAft>
              <a:buSzPts val="900"/>
              <a:buNone/>
              <a:defRPr sz="1200"/>
            </a:lvl2pPr>
            <a:lvl3pPr lvl="2">
              <a:spcBef>
                <a:spcPts val="0"/>
              </a:spcBef>
              <a:spcAft>
                <a:spcPts val="0"/>
              </a:spcAft>
              <a:buSzPts val="900"/>
              <a:buNone/>
              <a:defRPr sz="1200"/>
            </a:lvl3pPr>
            <a:lvl4pPr lvl="3">
              <a:spcBef>
                <a:spcPts val="0"/>
              </a:spcBef>
              <a:spcAft>
                <a:spcPts val="0"/>
              </a:spcAft>
              <a:buSzPts val="900"/>
              <a:buNone/>
              <a:defRPr sz="1200"/>
            </a:lvl4pPr>
            <a:lvl5pPr lvl="4">
              <a:spcBef>
                <a:spcPts val="0"/>
              </a:spcBef>
              <a:spcAft>
                <a:spcPts val="0"/>
              </a:spcAft>
              <a:buSzPts val="900"/>
              <a:buNone/>
              <a:defRPr sz="1200"/>
            </a:lvl5pPr>
            <a:lvl6pPr lvl="5">
              <a:spcBef>
                <a:spcPts val="0"/>
              </a:spcBef>
              <a:spcAft>
                <a:spcPts val="0"/>
              </a:spcAft>
              <a:buSzPts val="900"/>
              <a:buNone/>
              <a:defRPr sz="1200"/>
            </a:lvl6pPr>
            <a:lvl7pPr lvl="6">
              <a:spcBef>
                <a:spcPts val="0"/>
              </a:spcBef>
              <a:spcAft>
                <a:spcPts val="0"/>
              </a:spcAft>
              <a:buSzPts val="900"/>
              <a:buNone/>
              <a:defRPr sz="1200"/>
            </a:lvl7pPr>
            <a:lvl8pPr lvl="7">
              <a:spcBef>
                <a:spcPts val="0"/>
              </a:spcBef>
              <a:spcAft>
                <a:spcPts val="0"/>
              </a:spcAft>
              <a:buSzPts val="900"/>
              <a:buNone/>
              <a:defRPr sz="1200"/>
            </a:lvl8pPr>
            <a:lvl9pPr lvl="8">
              <a:spcBef>
                <a:spcPts val="0"/>
              </a:spcBef>
              <a:spcAft>
                <a:spcPts val="0"/>
              </a:spcAft>
              <a:buSzPts val="900"/>
              <a:buNone/>
              <a:defRPr sz="1200"/>
            </a:lvl9pPr>
          </a:lstStyle>
          <a:p/>
        </p:txBody>
      </p:sp>
      <p:sp>
        <p:nvSpPr>
          <p:cNvPr id="402" name="Google Shape;402;p73"/>
          <p:cNvSpPr txBox="1"/>
          <p:nvPr>
            <p:ph idx="1" type="body"/>
          </p:nvPr>
        </p:nvSpPr>
        <p:spPr>
          <a:xfrm>
            <a:off x="304800" y="1066800"/>
            <a:ext cx="5486400" cy="3017400"/>
          </a:xfrm>
          <a:prstGeom prst="rect">
            <a:avLst/>
          </a:prstGeom>
          <a:noFill/>
          <a:ln>
            <a:noFill/>
          </a:ln>
        </p:spPr>
        <p:txBody>
          <a:bodyPr anchorCtr="0" anchor="t" bIns="30475" lIns="60950" spcFirstLastPara="1" rIns="60950" wrap="square" tIns="30475">
            <a:normAutofit/>
          </a:bodyPr>
          <a:lstStyle>
            <a:lvl1pPr indent="-361950" lvl="0" marL="457200" marR="0" algn="l">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9250" lvl="1" marL="914400" marR="0" algn="l">
              <a:spcBef>
                <a:spcPts val="4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2pPr>
            <a:lvl3pPr indent="-330200" lvl="2" marL="1371600" marR="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3pPr>
            <a:lvl4pPr indent="-311150" lvl="3" marL="1828800" marR="0" algn="l">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4pPr>
            <a:lvl5pPr indent="-311150" lvl="4" marL="2286000" marR="0" algn="l">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5pPr>
            <a:lvl6pPr indent="-311150" lvl="5" marL="2743200" marR="0" algn="l">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6pPr>
            <a:lvl7pPr indent="-311150" lvl="6" marL="3200400" marR="0" algn="l">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7pPr>
            <a:lvl8pPr indent="-311150" lvl="7" marL="3657600" marR="0" algn="l">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8pPr>
            <a:lvl9pPr indent="-311150" lvl="8" marL="4114800" marR="0" algn="l">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9pPr>
          </a:lstStyle>
          <a:p/>
        </p:txBody>
      </p:sp>
      <p:sp>
        <p:nvSpPr>
          <p:cNvPr id="403" name="Google Shape;403;p73"/>
          <p:cNvSpPr txBox="1"/>
          <p:nvPr>
            <p:ph idx="10" type="dt"/>
          </p:nvPr>
        </p:nvSpPr>
        <p:spPr>
          <a:xfrm>
            <a:off x="304800" y="4237567"/>
            <a:ext cx="1422300" cy="243300"/>
          </a:xfrm>
          <a:prstGeom prst="rect">
            <a:avLst/>
          </a:prstGeom>
          <a:noFill/>
          <a:ln>
            <a:noFill/>
          </a:ln>
        </p:spPr>
        <p:txBody>
          <a:bodyPr anchorCtr="0" anchor="ctr" bIns="30475" lIns="60950" spcFirstLastPara="1" rIns="60950" wrap="square" tIns="30475">
            <a:noAutofit/>
          </a:bodyPr>
          <a:lstStyle>
            <a:lvl1pPr lvl="0" marR="0" algn="l">
              <a:spcBef>
                <a:spcPts val="0"/>
              </a:spcBef>
              <a:spcAft>
                <a:spcPts val="0"/>
              </a:spcAft>
              <a:buSzPts val="900"/>
              <a:buNone/>
              <a:defRPr b="0" i="0" sz="800" u="none" cap="none" strike="noStrike">
                <a:solidFill>
                  <a:srgbClr val="888888"/>
                </a:solidFill>
                <a:latin typeface="Calibri"/>
                <a:ea typeface="Calibri"/>
                <a:cs typeface="Calibri"/>
                <a:sym typeface="Calibri"/>
              </a:defRPr>
            </a:lvl1pPr>
            <a:lvl2pPr lvl="1" marR="0" algn="l">
              <a:spcBef>
                <a:spcPts val="0"/>
              </a:spcBef>
              <a:spcAft>
                <a:spcPts val="0"/>
              </a:spcAft>
              <a:buSzPts val="900"/>
              <a:buNone/>
              <a:defRPr b="0" i="0" sz="1200" u="none" cap="none" strike="noStrike">
                <a:solidFill>
                  <a:schemeClr val="dk1"/>
                </a:solidFill>
                <a:latin typeface="Calibri"/>
                <a:ea typeface="Calibri"/>
                <a:cs typeface="Calibri"/>
                <a:sym typeface="Calibri"/>
              </a:defRPr>
            </a:lvl2pPr>
            <a:lvl3pPr lvl="2" marR="0" algn="l">
              <a:spcBef>
                <a:spcPts val="0"/>
              </a:spcBef>
              <a:spcAft>
                <a:spcPts val="0"/>
              </a:spcAft>
              <a:buSzPts val="900"/>
              <a:buNone/>
              <a:defRPr b="0" i="0" sz="1200" u="none" cap="none" strike="noStrike">
                <a:solidFill>
                  <a:schemeClr val="dk1"/>
                </a:solidFill>
                <a:latin typeface="Calibri"/>
                <a:ea typeface="Calibri"/>
                <a:cs typeface="Calibri"/>
                <a:sym typeface="Calibri"/>
              </a:defRPr>
            </a:lvl3pPr>
            <a:lvl4pPr lvl="3" marR="0" algn="l">
              <a:spcBef>
                <a:spcPts val="0"/>
              </a:spcBef>
              <a:spcAft>
                <a:spcPts val="0"/>
              </a:spcAft>
              <a:buSzPts val="900"/>
              <a:buNone/>
              <a:defRPr b="0" i="0" sz="1200" u="none" cap="none" strike="noStrike">
                <a:solidFill>
                  <a:schemeClr val="dk1"/>
                </a:solidFill>
                <a:latin typeface="Calibri"/>
                <a:ea typeface="Calibri"/>
                <a:cs typeface="Calibri"/>
                <a:sym typeface="Calibri"/>
              </a:defRPr>
            </a:lvl4pPr>
            <a:lvl5pPr lvl="4" marR="0" algn="l">
              <a:spcBef>
                <a:spcPts val="0"/>
              </a:spcBef>
              <a:spcAft>
                <a:spcPts val="0"/>
              </a:spcAft>
              <a:buSzPts val="900"/>
              <a:buNone/>
              <a:defRPr b="0" i="0" sz="1200" u="none" cap="none" strike="noStrike">
                <a:solidFill>
                  <a:schemeClr val="dk1"/>
                </a:solidFill>
                <a:latin typeface="Calibri"/>
                <a:ea typeface="Calibri"/>
                <a:cs typeface="Calibri"/>
                <a:sym typeface="Calibri"/>
              </a:defRPr>
            </a:lvl5pPr>
            <a:lvl6pPr lvl="5" marR="0" algn="l">
              <a:spcBef>
                <a:spcPts val="0"/>
              </a:spcBef>
              <a:spcAft>
                <a:spcPts val="0"/>
              </a:spcAft>
              <a:buSzPts val="900"/>
              <a:buNone/>
              <a:defRPr b="0" i="0" sz="1200" u="none" cap="none" strike="noStrike">
                <a:solidFill>
                  <a:schemeClr val="dk1"/>
                </a:solidFill>
                <a:latin typeface="Calibri"/>
                <a:ea typeface="Calibri"/>
                <a:cs typeface="Calibri"/>
                <a:sym typeface="Calibri"/>
              </a:defRPr>
            </a:lvl6pPr>
            <a:lvl7pPr lvl="6" marR="0" algn="l">
              <a:spcBef>
                <a:spcPts val="0"/>
              </a:spcBef>
              <a:spcAft>
                <a:spcPts val="0"/>
              </a:spcAft>
              <a:buSzPts val="900"/>
              <a:buNone/>
              <a:defRPr b="0" i="0" sz="1200" u="none" cap="none" strike="noStrike">
                <a:solidFill>
                  <a:schemeClr val="dk1"/>
                </a:solidFill>
                <a:latin typeface="Calibri"/>
                <a:ea typeface="Calibri"/>
                <a:cs typeface="Calibri"/>
                <a:sym typeface="Calibri"/>
              </a:defRPr>
            </a:lvl7pPr>
            <a:lvl8pPr lvl="7" marR="0" algn="l">
              <a:spcBef>
                <a:spcPts val="0"/>
              </a:spcBef>
              <a:spcAft>
                <a:spcPts val="0"/>
              </a:spcAft>
              <a:buSzPts val="900"/>
              <a:buNone/>
              <a:defRPr b="0" i="0" sz="1200" u="none" cap="none" strike="noStrike">
                <a:solidFill>
                  <a:schemeClr val="dk1"/>
                </a:solidFill>
                <a:latin typeface="Calibri"/>
                <a:ea typeface="Calibri"/>
                <a:cs typeface="Calibri"/>
                <a:sym typeface="Calibri"/>
              </a:defRPr>
            </a:lvl8pPr>
            <a:lvl9pPr lvl="8" marR="0" algn="l">
              <a:spcBef>
                <a:spcPts val="0"/>
              </a:spcBef>
              <a:spcAft>
                <a:spcPts val="0"/>
              </a:spcAft>
              <a:buSzPts val="900"/>
              <a:buNone/>
              <a:defRPr b="0" i="0" sz="1200" u="none" cap="none" strike="noStrike">
                <a:solidFill>
                  <a:schemeClr val="dk1"/>
                </a:solidFill>
                <a:latin typeface="Calibri"/>
                <a:ea typeface="Calibri"/>
                <a:cs typeface="Calibri"/>
                <a:sym typeface="Calibri"/>
              </a:defRPr>
            </a:lvl9pPr>
          </a:lstStyle>
          <a:p/>
        </p:txBody>
      </p:sp>
      <p:sp>
        <p:nvSpPr>
          <p:cNvPr id="404" name="Google Shape;404;p73"/>
          <p:cNvSpPr txBox="1"/>
          <p:nvPr>
            <p:ph idx="11" type="ftr"/>
          </p:nvPr>
        </p:nvSpPr>
        <p:spPr>
          <a:xfrm>
            <a:off x="2082800" y="4237567"/>
            <a:ext cx="1930500" cy="243300"/>
          </a:xfrm>
          <a:prstGeom prst="rect">
            <a:avLst/>
          </a:prstGeom>
          <a:noFill/>
          <a:ln>
            <a:noFill/>
          </a:ln>
        </p:spPr>
        <p:txBody>
          <a:bodyPr anchorCtr="0" anchor="ctr" bIns="30475" lIns="60950" spcFirstLastPara="1" rIns="60950" wrap="square" tIns="30475">
            <a:noAutofit/>
          </a:bodyPr>
          <a:lstStyle>
            <a:lvl1pPr lvl="0" marR="0" algn="ctr">
              <a:spcBef>
                <a:spcPts val="0"/>
              </a:spcBef>
              <a:spcAft>
                <a:spcPts val="0"/>
              </a:spcAft>
              <a:buSzPts val="900"/>
              <a:buNone/>
              <a:defRPr b="0" i="0" sz="800" u="none" cap="none" strike="noStrike">
                <a:solidFill>
                  <a:srgbClr val="888888"/>
                </a:solidFill>
                <a:latin typeface="Calibri"/>
                <a:ea typeface="Calibri"/>
                <a:cs typeface="Calibri"/>
                <a:sym typeface="Calibri"/>
              </a:defRPr>
            </a:lvl1pPr>
            <a:lvl2pPr lvl="1" marR="0" algn="l">
              <a:spcBef>
                <a:spcPts val="0"/>
              </a:spcBef>
              <a:spcAft>
                <a:spcPts val="0"/>
              </a:spcAft>
              <a:buSzPts val="900"/>
              <a:buNone/>
              <a:defRPr b="0" i="0" sz="1200" u="none" cap="none" strike="noStrike">
                <a:solidFill>
                  <a:schemeClr val="dk1"/>
                </a:solidFill>
                <a:latin typeface="Calibri"/>
                <a:ea typeface="Calibri"/>
                <a:cs typeface="Calibri"/>
                <a:sym typeface="Calibri"/>
              </a:defRPr>
            </a:lvl2pPr>
            <a:lvl3pPr lvl="2" marR="0" algn="l">
              <a:spcBef>
                <a:spcPts val="0"/>
              </a:spcBef>
              <a:spcAft>
                <a:spcPts val="0"/>
              </a:spcAft>
              <a:buSzPts val="900"/>
              <a:buNone/>
              <a:defRPr b="0" i="0" sz="1200" u="none" cap="none" strike="noStrike">
                <a:solidFill>
                  <a:schemeClr val="dk1"/>
                </a:solidFill>
                <a:latin typeface="Calibri"/>
                <a:ea typeface="Calibri"/>
                <a:cs typeface="Calibri"/>
                <a:sym typeface="Calibri"/>
              </a:defRPr>
            </a:lvl3pPr>
            <a:lvl4pPr lvl="3" marR="0" algn="l">
              <a:spcBef>
                <a:spcPts val="0"/>
              </a:spcBef>
              <a:spcAft>
                <a:spcPts val="0"/>
              </a:spcAft>
              <a:buSzPts val="900"/>
              <a:buNone/>
              <a:defRPr b="0" i="0" sz="1200" u="none" cap="none" strike="noStrike">
                <a:solidFill>
                  <a:schemeClr val="dk1"/>
                </a:solidFill>
                <a:latin typeface="Calibri"/>
                <a:ea typeface="Calibri"/>
                <a:cs typeface="Calibri"/>
                <a:sym typeface="Calibri"/>
              </a:defRPr>
            </a:lvl4pPr>
            <a:lvl5pPr lvl="4" marR="0" algn="l">
              <a:spcBef>
                <a:spcPts val="0"/>
              </a:spcBef>
              <a:spcAft>
                <a:spcPts val="0"/>
              </a:spcAft>
              <a:buSzPts val="900"/>
              <a:buNone/>
              <a:defRPr b="0" i="0" sz="1200" u="none" cap="none" strike="noStrike">
                <a:solidFill>
                  <a:schemeClr val="dk1"/>
                </a:solidFill>
                <a:latin typeface="Calibri"/>
                <a:ea typeface="Calibri"/>
                <a:cs typeface="Calibri"/>
                <a:sym typeface="Calibri"/>
              </a:defRPr>
            </a:lvl5pPr>
            <a:lvl6pPr lvl="5" marR="0" algn="l">
              <a:spcBef>
                <a:spcPts val="0"/>
              </a:spcBef>
              <a:spcAft>
                <a:spcPts val="0"/>
              </a:spcAft>
              <a:buSzPts val="900"/>
              <a:buNone/>
              <a:defRPr b="0" i="0" sz="1200" u="none" cap="none" strike="noStrike">
                <a:solidFill>
                  <a:schemeClr val="dk1"/>
                </a:solidFill>
                <a:latin typeface="Calibri"/>
                <a:ea typeface="Calibri"/>
                <a:cs typeface="Calibri"/>
                <a:sym typeface="Calibri"/>
              </a:defRPr>
            </a:lvl6pPr>
            <a:lvl7pPr lvl="6" marR="0" algn="l">
              <a:spcBef>
                <a:spcPts val="0"/>
              </a:spcBef>
              <a:spcAft>
                <a:spcPts val="0"/>
              </a:spcAft>
              <a:buSzPts val="900"/>
              <a:buNone/>
              <a:defRPr b="0" i="0" sz="1200" u="none" cap="none" strike="noStrike">
                <a:solidFill>
                  <a:schemeClr val="dk1"/>
                </a:solidFill>
                <a:latin typeface="Calibri"/>
                <a:ea typeface="Calibri"/>
                <a:cs typeface="Calibri"/>
                <a:sym typeface="Calibri"/>
              </a:defRPr>
            </a:lvl7pPr>
            <a:lvl8pPr lvl="7" marR="0" algn="l">
              <a:spcBef>
                <a:spcPts val="0"/>
              </a:spcBef>
              <a:spcAft>
                <a:spcPts val="0"/>
              </a:spcAft>
              <a:buSzPts val="900"/>
              <a:buNone/>
              <a:defRPr b="0" i="0" sz="1200" u="none" cap="none" strike="noStrike">
                <a:solidFill>
                  <a:schemeClr val="dk1"/>
                </a:solidFill>
                <a:latin typeface="Calibri"/>
                <a:ea typeface="Calibri"/>
                <a:cs typeface="Calibri"/>
                <a:sym typeface="Calibri"/>
              </a:defRPr>
            </a:lvl8pPr>
            <a:lvl9pPr lvl="8" marR="0" algn="l">
              <a:spcBef>
                <a:spcPts val="0"/>
              </a:spcBef>
              <a:spcAft>
                <a:spcPts val="0"/>
              </a:spcAft>
              <a:buSzPts val="900"/>
              <a:buNone/>
              <a:defRPr b="0" i="0" sz="1200" u="none" cap="none" strike="noStrike">
                <a:solidFill>
                  <a:schemeClr val="dk1"/>
                </a:solidFill>
                <a:latin typeface="Calibri"/>
                <a:ea typeface="Calibri"/>
                <a:cs typeface="Calibri"/>
                <a:sym typeface="Calibri"/>
              </a:defRPr>
            </a:lvl9pPr>
          </a:lstStyle>
          <a:p/>
        </p:txBody>
      </p:sp>
      <p:sp>
        <p:nvSpPr>
          <p:cNvPr id="405" name="Google Shape;405;p73"/>
          <p:cNvSpPr txBox="1"/>
          <p:nvPr>
            <p:ph idx="12" type="sldNum"/>
          </p:nvPr>
        </p:nvSpPr>
        <p:spPr>
          <a:xfrm>
            <a:off x="4368800" y="4237567"/>
            <a:ext cx="1422300" cy="243300"/>
          </a:xfrm>
          <a:prstGeom prst="rect">
            <a:avLst/>
          </a:prstGeom>
          <a:noFill/>
          <a:ln>
            <a:noFill/>
          </a:ln>
        </p:spPr>
        <p:txBody>
          <a:bodyPr anchorCtr="0" anchor="ctr" bIns="30475" lIns="60950" spcFirstLastPara="1" rIns="60950" wrap="square" tIns="30475">
            <a:noAutofit/>
          </a:bodyPr>
          <a:lstStyle>
            <a:lvl1pPr indent="0" lvl="0" marL="0" marR="0" algn="r">
              <a:spcBef>
                <a:spcPts val="0"/>
              </a:spcBef>
              <a:buNone/>
              <a:defRPr b="0" i="0" sz="800" u="none" cap="none" strike="noStrike">
                <a:solidFill>
                  <a:srgbClr val="888888"/>
                </a:solidFill>
                <a:latin typeface="Calibri"/>
                <a:ea typeface="Calibri"/>
                <a:cs typeface="Calibri"/>
                <a:sym typeface="Calibri"/>
              </a:defRPr>
            </a:lvl1pPr>
            <a:lvl2pPr indent="0" lvl="1" marL="0" marR="0" algn="r">
              <a:spcBef>
                <a:spcPts val="0"/>
              </a:spcBef>
              <a:buNone/>
              <a:defRPr b="0" i="0" sz="800" u="none" cap="none" strike="noStrike">
                <a:solidFill>
                  <a:srgbClr val="888888"/>
                </a:solidFill>
                <a:latin typeface="Calibri"/>
                <a:ea typeface="Calibri"/>
                <a:cs typeface="Calibri"/>
                <a:sym typeface="Calibri"/>
              </a:defRPr>
            </a:lvl2pPr>
            <a:lvl3pPr indent="0" lvl="2" marL="0" marR="0" algn="r">
              <a:spcBef>
                <a:spcPts val="0"/>
              </a:spcBef>
              <a:buNone/>
              <a:defRPr b="0" i="0" sz="800" u="none" cap="none" strike="noStrike">
                <a:solidFill>
                  <a:srgbClr val="888888"/>
                </a:solidFill>
                <a:latin typeface="Calibri"/>
                <a:ea typeface="Calibri"/>
                <a:cs typeface="Calibri"/>
                <a:sym typeface="Calibri"/>
              </a:defRPr>
            </a:lvl3pPr>
            <a:lvl4pPr indent="0" lvl="3" marL="0" marR="0" algn="r">
              <a:spcBef>
                <a:spcPts val="0"/>
              </a:spcBef>
              <a:buNone/>
              <a:defRPr b="0" i="0" sz="800" u="none" cap="none" strike="noStrike">
                <a:solidFill>
                  <a:srgbClr val="888888"/>
                </a:solidFill>
                <a:latin typeface="Calibri"/>
                <a:ea typeface="Calibri"/>
                <a:cs typeface="Calibri"/>
                <a:sym typeface="Calibri"/>
              </a:defRPr>
            </a:lvl4pPr>
            <a:lvl5pPr indent="0" lvl="4" marL="0" marR="0" algn="r">
              <a:spcBef>
                <a:spcPts val="0"/>
              </a:spcBef>
              <a:buNone/>
              <a:defRPr b="0" i="0" sz="800" u="none" cap="none" strike="noStrike">
                <a:solidFill>
                  <a:srgbClr val="888888"/>
                </a:solidFill>
                <a:latin typeface="Calibri"/>
                <a:ea typeface="Calibri"/>
                <a:cs typeface="Calibri"/>
                <a:sym typeface="Calibri"/>
              </a:defRPr>
            </a:lvl5pPr>
            <a:lvl6pPr indent="0" lvl="5" marL="0" marR="0" algn="r">
              <a:spcBef>
                <a:spcPts val="0"/>
              </a:spcBef>
              <a:buNone/>
              <a:defRPr b="0" i="0" sz="800" u="none" cap="none" strike="noStrike">
                <a:solidFill>
                  <a:srgbClr val="888888"/>
                </a:solidFill>
                <a:latin typeface="Calibri"/>
                <a:ea typeface="Calibri"/>
                <a:cs typeface="Calibri"/>
                <a:sym typeface="Calibri"/>
              </a:defRPr>
            </a:lvl6pPr>
            <a:lvl7pPr indent="0" lvl="6" marL="0" marR="0" algn="r">
              <a:spcBef>
                <a:spcPts val="0"/>
              </a:spcBef>
              <a:buNone/>
              <a:defRPr b="0" i="0" sz="800" u="none" cap="none" strike="noStrike">
                <a:solidFill>
                  <a:srgbClr val="888888"/>
                </a:solidFill>
                <a:latin typeface="Calibri"/>
                <a:ea typeface="Calibri"/>
                <a:cs typeface="Calibri"/>
                <a:sym typeface="Calibri"/>
              </a:defRPr>
            </a:lvl7pPr>
            <a:lvl8pPr indent="0" lvl="7" marL="0" marR="0" algn="r">
              <a:spcBef>
                <a:spcPts val="0"/>
              </a:spcBef>
              <a:buNone/>
              <a:defRPr b="0" i="0" sz="800" u="none" cap="none" strike="noStrike">
                <a:solidFill>
                  <a:srgbClr val="888888"/>
                </a:solidFill>
                <a:latin typeface="Calibri"/>
                <a:ea typeface="Calibri"/>
                <a:cs typeface="Calibri"/>
                <a:sym typeface="Calibri"/>
              </a:defRPr>
            </a:lvl8pPr>
            <a:lvl9pPr indent="0" lvl="8" marL="0" marR="0" algn="r">
              <a:spcBef>
                <a:spcPts val="0"/>
              </a:spcBef>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485" name="Shape 485"/>
        <p:cNvGrpSpPr/>
        <p:nvPr/>
      </p:nvGrpSpPr>
      <p:grpSpPr>
        <a:xfrm>
          <a:off x="0" y="0"/>
          <a:ext cx="0" cy="0"/>
          <a:chOff x="0" y="0"/>
          <a:chExt cx="0" cy="0"/>
        </a:xfrm>
      </p:grpSpPr>
      <p:sp>
        <p:nvSpPr>
          <p:cNvPr id="486" name="Google Shape;486;p88"/>
          <p:cNvSpPr txBox="1"/>
          <p:nvPr>
            <p:ph idx="1" type="body"/>
          </p:nvPr>
        </p:nvSpPr>
        <p:spPr>
          <a:xfrm>
            <a:off x="272316" y="1598532"/>
            <a:ext cx="11647500" cy="4269600"/>
          </a:xfrm>
          <a:prstGeom prst="rect">
            <a:avLst/>
          </a:prstGeom>
          <a:noFill/>
          <a:ln>
            <a:noFill/>
          </a:ln>
        </p:spPr>
        <p:txBody>
          <a:bodyPr anchorCtr="0" anchor="t" bIns="45700" lIns="91425" spcFirstLastPara="1" rIns="91425" wrap="square" tIns="45700">
            <a:normAutofit/>
          </a:bodyPr>
          <a:lstStyle>
            <a:lvl1pPr indent="-406400" lvl="0" marL="457200" marR="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1pPr>
            <a:lvl2pPr indent="-381000" lvl="1" marL="914400" marR="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2pPr>
            <a:lvl3pPr indent="-355600" lvl="2" marL="1371600" marR="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3pPr>
            <a:lvl4pPr indent="-342900" lvl="3" marL="1828800" marR="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4pPr>
            <a:lvl5pPr indent="-342900" lvl="4" marL="2286000" marR="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5pPr>
            <a:lvl6pPr indent="-342900" lvl="5" marL="2743200" marR="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6pPr>
            <a:lvl7pPr indent="-342900" lvl="6" marL="3200400" marR="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42900" lvl="7" marL="3657600" marR="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8pPr>
            <a:lvl9pPr indent="-342900" lvl="8" marL="4114800" marR="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9pPr>
          </a:lstStyle>
          <a:p/>
        </p:txBody>
      </p:sp>
      <p:sp>
        <p:nvSpPr>
          <p:cNvPr id="487" name="Google Shape;487;p88"/>
          <p:cNvSpPr txBox="1"/>
          <p:nvPr>
            <p:ph type="title"/>
          </p:nvPr>
        </p:nvSpPr>
        <p:spPr>
          <a:xfrm>
            <a:off x="277932" y="295773"/>
            <a:ext cx="11647500" cy="645000"/>
          </a:xfrm>
          <a:prstGeom prst="rect">
            <a:avLst/>
          </a:prstGeom>
          <a:noFill/>
          <a:ln>
            <a:noFill/>
          </a:ln>
        </p:spPr>
        <p:txBody>
          <a:bodyPr anchorCtr="0" anchor="ctr" bIns="45700" lIns="91425" spcFirstLastPara="1" rIns="91425" wrap="square" tIns="45700">
            <a:normAutofit/>
          </a:bodyPr>
          <a:lstStyle>
            <a:lvl1pPr lvl="0" marR="0" algn="l">
              <a:lnSpc>
                <a:spcPct val="9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cxnSp>
        <p:nvCxnSpPr>
          <p:cNvPr id="488" name="Google Shape;488;p88"/>
          <p:cNvCxnSpPr/>
          <p:nvPr/>
        </p:nvCxnSpPr>
        <p:spPr>
          <a:xfrm>
            <a:off x="406400" y="989880"/>
            <a:ext cx="711300" cy="0"/>
          </a:xfrm>
          <a:prstGeom prst="straightConnector1">
            <a:avLst/>
          </a:prstGeom>
          <a:noFill/>
          <a:ln cap="flat" cmpd="sng" w="28575">
            <a:solidFill>
              <a:schemeClr val="lt1"/>
            </a:solidFill>
            <a:prstDash val="solid"/>
            <a:miter lim="800000"/>
            <a:headEnd len="sm" w="sm" type="none"/>
            <a:tailEnd len="sm" w="sm" type="none"/>
          </a:ln>
        </p:spPr>
      </p:cxnSp>
      <p:sp>
        <p:nvSpPr>
          <p:cNvPr id="489" name="Google Shape;489;p88"/>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lvl1pPr indent="0" lvl="0" marL="0" marR="0" algn="l">
              <a:spcBef>
                <a:spcPts val="0"/>
              </a:spcBef>
              <a:buNone/>
              <a:defRPr b="1" i="0" sz="1000" u="none" cap="none" strike="noStrike">
                <a:solidFill>
                  <a:schemeClr val="dk1"/>
                </a:solidFill>
                <a:latin typeface="Open Sans Light"/>
                <a:ea typeface="Open Sans Light"/>
                <a:cs typeface="Open Sans Light"/>
                <a:sym typeface="Open Sans Light"/>
              </a:defRPr>
            </a:lvl1pPr>
            <a:lvl2pPr indent="0" lvl="1" marL="0" marR="0" algn="l">
              <a:spcBef>
                <a:spcPts val="0"/>
              </a:spcBef>
              <a:buNone/>
              <a:defRPr b="1" i="0" sz="1000" u="none" cap="none" strike="noStrike">
                <a:solidFill>
                  <a:schemeClr val="dk1"/>
                </a:solidFill>
                <a:latin typeface="Open Sans Light"/>
                <a:ea typeface="Open Sans Light"/>
                <a:cs typeface="Open Sans Light"/>
                <a:sym typeface="Open Sans Light"/>
              </a:defRPr>
            </a:lvl2pPr>
            <a:lvl3pPr indent="0" lvl="2" marL="0" marR="0" algn="l">
              <a:spcBef>
                <a:spcPts val="0"/>
              </a:spcBef>
              <a:buNone/>
              <a:defRPr b="1" i="0" sz="1000" u="none" cap="none" strike="noStrike">
                <a:solidFill>
                  <a:schemeClr val="dk1"/>
                </a:solidFill>
                <a:latin typeface="Open Sans Light"/>
                <a:ea typeface="Open Sans Light"/>
                <a:cs typeface="Open Sans Light"/>
                <a:sym typeface="Open Sans Light"/>
              </a:defRPr>
            </a:lvl3pPr>
            <a:lvl4pPr indent="0" lvl="3" marL="0" marR="0" algn="l">
              <a:spcBef>
                <a:spcPts val="0"/>
              </a:spcBef>
              <a:buNone/>
              <a:defRPr b="1" i="0" sz="1000" u="none" cap="none" strike="noStrike">
                <a:solidFill>
                  <a:schemeClr val="dk1"/>
                </a:solidFill>
                <a:latin typeface="Open Sans Light"/>
                <a:ea typeface="Open Sans Light"/>
                <a:cs typeface="Open Sans Light"/>
                <a:sym typeface="Open Sans Light"/>
              </a:defRPr>
            </a:lvl4pPr>
            <a:lvl5pPr indent="0" lvl="4" marL="0" marR="0" algn="l">
              <a:spcBef>
                <a:spcPts val="0"/>
              </a:spcBef>
              <a:buNone/>
              <a:defRPr b="1" i="0" sz="1000" u="none" cap="none" strike="noStrike">
                <a:solidFill>
                  <a:schemeClr val="dk1"/>
                </a:solidFill>
                <a:latin typeface="Open Sans Light"/>
                <a:ea typeface="Open Sans Light"/>
                <a:cs typeface="Open Sans Light"/>
                <a:sym typeface="Open Sans Light"/>
              </a:defRPr>
            </a:lvl5pPr>
            <a:lvl6pPr indent="0" lvl="5" marL="0" marR="0" algn="l">
              <a:spcBef>
                <a:spcPts val="0"/>
              </a:spcBef>
              <a:buNone/>
              <a:defRPr b="1" i="0" sz="1000" u="none" cap="none" strike="noStrike">
                <a:solidFill>
                  <a:schemeClr val="dk1"/>
                </a:solidFill>
                <a:latin typeface="Open Sans Light"/>
                <a:ea typeface="Open Sans Light"/>
                <a:cs typeface="Open Sans Light"/>
                <a:sym typeface="Open Sans Light"/>
              </a:defRPr>
            </a:lvl6pPr>
            <a:lvl7pPr indent="0" lvl="6" marL="0" marR="0" algn="l">
              <a:spcBef>
                <a:spcPts val="0"/>
              </a:spcBef>
              <a:buNone/>
              <a:defRPr b="1" i="0" sz="1000" u="none" cap="none" strike="noStrike">
                <a:solidFill>
                  <a:schemeClr val="dk1"/>
                </a:solidFill>
                <a:latin typeface="Open Sans Light"/>
                <a:ea typeface="Open Sans Light"/>
                <a:cs typeface="Open Sans Light"/>
                <a:sym typeface="Open Sans Light"/>
              </a:defRPr>
            </a:lvl7pPr>
            <a:lvl8pPr indent="0" lvl="7" marL="0" marR="0" algn="l">
              <a:spcBef>
                <a:spcPts val="0"/>
              </a:spcBef>
              <a:buNone/>
              <a:defRPr b="1" i="0" sz="1000" u="none" cap="none" strike="noStrike">
                <a:solidFill>
                  <a:schemeClr val="dk1"/>
                </a:solidFill>
                <a:latin typeface="Open Sans Light"/>
                <a:ea typeface="Open Sans Light"/>
                <a:cs typeface="Open Sans Light"/>
                <a:sym typeface="Open Sans Light"/>
              </a:defRPr>
            </a:lvl8pPr>
            <a:lvl9pPr indent="0" lvl="8" marL="0" marR="0" algn="l">
              <a:spcBef>
                <a:spcPts val="0"/>
              </a:spcBef>
              <a:buNone/>
              <a:defRPr b="1" i="0" sz="1000" u="none" cap="none" strike="noStrike">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b="0" sz="1400">
              <a:solidFill>
                <a:srgbClr val="000000"/>
              </a:solidFill>
              <a:latin typeface="Arial"/>
              <a:ea typeface="Arial"/>
              <a:cs typeface="Arial"/>
              <a:sym typeface="Arial"/>
            </a:endParaRPr>
          </a:p>
        </p:txBody>
      </p:sp>
      <p:sp>
        <p:nvSpPr>
          <p:cNvPr id="490" name="Google Shape;490;p88"/>
          <p:cNvSpPr txBox="1"/>
          <p:nvPr>
            <p:ph idx="11" type="ftr"/>
          </p:nvPr>
        </p:nvSpPr>
        <p:spPr>
          <a:xfrm>
            <a:off x="851338" y="6581890"/>
            <a:ext cx="2223300" cy="3651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b="1" i="0" sz="1000" u="none" cap="none" strike="noStrike">
                <a:solidFill>
                  <a:schemeClr val="dk1"/>
                </a:solidFill>
                <a:latin typeface="Open Sans Light"/>
                <a:ea typeface="Open Sans Light"/>
                <a:cs typeface="Open Sans Light"/>
                <a:sym typeface="Open Sans Light"/>
              </a:defRPr>
            </a:lvl1pPr>
            <a:lvl2pPr lvl="1" marR="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 id="2147483752" r:id="rId22"/>
    <p:sldLayoutId id="2147483753" r:id="rId23"/>
    <p:sldLayoutId id="2147483754" r:id="rId24"/>
    <p:sldLayoutId id="2147483755" r:id="rId25"/>
    <p:sldLayoutId id="2147483756" r:id="rId26"/>
    <p:sldLayoutId id="2147483757" r:id="rId27"/>
    <p:sldLayoutId id="2147483758" r:id="rId28"/>
    <p:sldLayoutId id="2147483759" r:id="rId29"/>
    <p:sldLayoutId id="2147483760" r:id="rId30"/>
    <p:sldLayoutId id="2147483761" r:id="rId31"/>
    <p:sldLayoutId id="2147483762" r:id="rId32"/>
    <p:sldLayoutId id="2147483763" r:id="rId33"/>
    <p:sldLayoutId id="2147483764" r:id="rId34"/>
    <p:sldLayoutId id="2147483765" r:id="rId35"/>
    <p:sldLayoutId id="2147483766" r:id="rId3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240">
          <p15:clr>
            <a:srgbClr val="F26B43"/>
          </p15:clr>
        </p15:guide>
        <p15:guide id="3" pos="7440">
          <p15:clr>
            <a:srgbClr val="F26B43"/>
          </p15:clr>
        </p15:guide>
        <p15:guide id="4" orient="horz" pos="264">
          <p15:clr>
            <a:srgbClr val="F26B43"/>
          </p15:clr>
        </p15:guide>
        <p15:guide id="5" pos="3840">
          <p15:clr>
            <a:srgbClr val="F26B43"/>
          </p15:clr>
        </p15:guide>
        <p15:guide id="6" orient="horz" pos="1008">
          <p15:clr>
            <a:srgbClr val="F26B43"/>
          </p15:clr>
        </p15:guide>
        <p15:guide id="7" pos="168">
          <p15:clr>
            <a:srgbClr val="F26B43"/>
          </p15:clr>
        </p15:guide>
        <p15:guide id="8" pos="7512">
          <p15:clr>
            <a:srgbClr val="F26B43"/>
          </p15:clr>
        </p15:guide>
        <p15:guide id="9" orient="horz" pos="3768">
          <p15:clr>
            <a:srgbClr val="F26B43"/>
          </p15:clr>
        </p15:guide>
        <p15:guide id="10" orient="horz" pos="369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4.xml"/><Relationship Id="rId3" Type="http://schemas.openxmlformats.org/officeDocument/2006/relationships/image" Target="../media/image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7.xml"/><Relationship Id="rId3" Type="http://schemas.openxmlformats.org/officeDocument/2006/relationships/image" Target="../media/image46.jp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8.xml"/><Relationship Id="rId3" Type="http://schemas.openxmlformats.org/officeDocument/2006/relationships/image" Target="../media/image3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9.xml"/><Relationship Id="rId3" Type="http://schemas.openxmlformats.org/officeDocument/2006/relationships/image" Target="../media/image39.jpg"/><Relationship Id="rId4" Type="http://schemas.openxmlformats.org/officeDocument/2006/relationships/image" Target="../media/image38.jpg"/><Relationship Id="rId9" Type="http://schemas.openxmlformats.org/officeDocument/2006/relationships/image" Target="../media/image50.jpg"/><Relationship Id="rId5" Type="http://schemas.openxmlformats.org/officeDocument/2006/relationships/image" Target="../media/image43.jpg"/><Relationship Id="rId6" Type="http://schemas.openxmlformats.org/officeDocument/2006/relationships/image" Target="../media/image49.png"/><Relationship Id="rId7" Type="http://schemas.openxmlformats.org/officeDocument/2006/relationships/image" Target="../media/image44.jpg"/><Relationship Id="rId8" Type="http://schemas.openxmlformats.org/officeDocument/2006/relationships/image" Target="../media/image48.jpg"/><Relationship Id="rId10" Type="http://schemas.openxmlformats.org/officeDocument/2006/relationships/image" Target="../media/image5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2.xml"/><Relationship Id="rId3" Type="http://schemas.openxmlformats.org/officeDocument/2006/relationships/image" Target="../media/image55.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3.xml"/><Relationship Id="rId3" Type="http://schemas.openxmlformats.org/officeDocument/2006/relationships/image" Target="../media/image4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44.xml"/><Relationship Id="rId3" Type="http://schemas.openxmlformats.org/officeDocument/2006/relationships/image" Target="../media/image5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45.xml"/><Relationship Id="rId3" Type="http://schemas.openxmlformats.org/officeDocument/2006/relationships/image" Target="../media/image5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46.xml"/><Relationship Id="rId3" Type="http://schemas.openxmlformats.org/officeDocument/2006/relationships/image" Target="../media/image5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47.xml"/><Relationship Id="rId3" Type="http://schemas.openxmlformats.org/officeDocument/2006/relationships/image" Target="../media/image5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48.xml"/><Relationship Id="rId3" Type="http://schemas.openxmlformats.org/officeDocument/2006/relationships/image" Target="../media/image53.png"/><Relationship Id="rId4" Type="http://schemas.openxmlformats.org/officeDocument/2006/relationships/image" Target="../media/image61.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49.xml"/><Relationship Id="rId3" Type="http://schemas.openxmlformats.org/officeDocument/2006/relationships/image" Target="../media/image5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50.xml"/><Relationship Id="rId3" Type="http://schemas.openxmlformats.org/officeDocument/2006/relationships/image" Target="../media/image5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8.xml"/><Relationship Id="rId3" Type="http://schemas.openxmlformats.org/officeDocument/2006/relationships/image" Target="../media/image6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73.xml"/><Relationship Id="rId3" Type="http://schemas.openxmlformats.org/officeDocument/2006/relationships/image" Target="../media/image60.png"/><Relationship Id="rId4" Type="http://schemas.openxmlformats.org/officeDocument/2006/relationships/image" Target="../media/image5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8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p124"/>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Pre-Meeting Check</a:t>
            </a:r>
            <a:endParaRPr/>
          </a:p>
        </p:txBody>
      </p:sp>
      <p:sp>
        <p:nvSpPr>
          <p:cNvPr id="679" name="Google Shape;679;p124"/>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rmAutofit/>
          </a:bodyPr>
          <a:lstStyle/>
          <a:p>
            <a:pPr indent="-50800" lvl="0" marL="228600" rtl="0" algn="l">
              <a:lnSpc>
                <a:spcPct val="150000"/>
              </a:lnSpc>
              <a:spcBef>
                <a:spcPts val="0"/>
              </a:spcBef>
              <a:spcAft>
                <a:spcPts val="0"/>
              </a:spcAft>
              <a:buClr>
                <a:schemeClr val="lt1"/>
              </a:buClr>
              <a:buSzPts val="2800"/>
              <a:buNone/>
            </a:pPr>
            <a:r>
              <a:rPr lang="en-US"/>
              <a:t>Rename yourself as follows:</a:t>
            </a:r>
            <a:endParaRPr/>
          </a:p>
          <a:p>
            <a:pPr indent="-50800" lvl="0" marL="1143000" rtl="0" algn="l">
              <a:lnSpc>
                <a:spcPct val="150000"/>
              </a:lnSpc>
              <a:spcBef>
                <a:spcPts val="0"/>
              </a:spcBef>
              <a:spcAft>
                <a:spcPts val="0"/>
              </a:spcAft>
              <a:buClr>
                <a:schemeClr val="lt1"/>
              </a:buClr>
              <a:buSzPts val="2800"/>
              <a:buNone/>
            </a:pPr>
            <a:r>
              <a:rPr lang="en-US"/>
              <a:t>OFFICER ROLE then NAME</a:t>
            </a:r>
            <a:endParaRPr/>
          </a:p>
          <a:p>
            <a:pPr indent="-50800" lvl="0" marL="1600200" rtl="0" algn="l">
              <a:lnSpc>
                <a:spcPct val="150000"/>
              </a:lnSpc>
              <a:spcBef>
                <a:spcPts val="0"/>
              </a:spcBef>
              <a:spcAft>
                <a:spcPts val="0"/>
              </a:spcAft>
              <a:buClr>
                <a:schemeClr val="lt1"/>
              </a:buClr>
              <a:buSzPts val="2800"/>
              <a:buNone/>
            </a:pPr>
            <a:r>
              <a:rPr lang="en-US"/>
              <a:t>i.e. Div A - Jane Doe</a:t>
            </a:r>
            <a:endParaRPr/>
          </a:p>
          <a:p>
            <a:pPr indent="-50800" lvl="0" marL="1600200" rtl="0" algn="l">
              <a:lnSpc>
                <a:spcPct val="150000"/>
              </a:lnSpc>
              <a:spcBef>
                <a:spcPts val="0"/>
              </a:spcBef>
              <a:spcAft>
                <a:spcPts val="0"/>
              </a:spcAft>
              <a:buClr>
                <a:schemeClr val="lt1"/>
              </a:buClr>
              <a:buSzPts val="2800"/>
              <a:buNone/>
            </a:pPr>
            <a:r>
              <a:rPr lang="en-US"/>
              <a:t>i.e. AD 6 - John Doe</a:t>
            </a:r>
            <a:endParaRPr/>
          </a:p>
          <a:p>
            <a:pPr indent="-50800" lvl="0" marL="228600" rtl="0" algn="l">
              <a:lnSpc>
                <a:spcPct val="150000"/>
              </a:lnSpc>
              <a:spcBef>
                <a:spcPts val="0"/>
              </a:spcBef>
              <a:spcAft>
                <a:spcPts val="0"/>
              </a:spcAft>
              <a:buClr>
                <a:schemeClr val="lt1"/>
              </a:buClr>
              <a:buSzPts val="2800"/>
              <a:buNone/>
            </a:pPr>
            <a:r>
              <a:t/>
            </a:r>
            <a:endParaRPr/>
          </a:p>
          <a:p>
            <a:pPr indent="-50800" lvl="0" marL="228600" rtl="0" algn="ctr">
              <a:lnSpc>
                <a:spcPct val="150000"/>
              </a:lnSpc>
              <a:spcBef>
                <a:spcPts val="0"/>
              </a:spcBef>
              <a:spcAft>
                <a:spcPts val="0"/>
              </a:spcAft>
              <a:buClr>
                <a:schemeClr val="lt1"/>
              </a:buClr>
              <a:buSzPts val="2800"/>
              <a:buNone/>
            </a:pPr>
            <a:r>
              <a:rPr lang="en-US" u="sng">
                <a:solidFill>
                  <a:srgbClr val="00FFFF"/>
                </a:solidFill>
              </a:rPr>
              <a:t>Please </a:t>
            </a:r>
            <a:r>
              <a:rPr lang="en-US" u="sng">
                <a:solidFill>
                  <a:srgbClr val="00FFFF"/>
                </a:solidFill>
              </a:rPr>
              <a:t>Remain Muted During Presentations</a:t>
            </a:r>
            <a:endParaRPr u="sng">
              <a:solidFill>
                <a:srgbClr val="00FFFF"/>
              </a:solidFill>
            </a:endParaRPr>
          </a:p>
        </p:txBody>
      </p:sp>
      <p:sp>
        <p:nvSpPr>
          <p:cNvPr id="680" name="Google Shape;680;p124"/>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681" name="Google Shape;681;p124"/>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p133"/>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District 45 Standing Rules </a:t>
            </a:r>
            <a:r>
              <a:rPr lang="en-US" sz="1400"/>
              <a:t>(cont.d)</a:t>
            </a:r>
            <a:endParaRPr sz="1400"/>
          </a:p>
        </p:txBody>
      </p:sp>
      <p:sp>
        <p:nvSpPr>
          <p:cNvPr id="749" name="Google Shape;749;p133"/>
          <p:cNvSpPr txBox="1"/>
          <p:nvPr>
            <p:ph idx="1" type="body"/>
          </p:nvPr>
        </p:nvSpPr>
        <p:spPr>
          <a:xfrm>
            <a:off x="277925" y="1284350"/>
            <a:ext cx="11647500" cy="4969200"/>
          </a:xfrm>
          <a:prstGeom prst="rect">
            <a:avLst/>
          </a:prstGeom>
          <a:noFill/>
          <a:ln>
            <a:noFill/>
          </a:ln>
        </p:spPr>
        <p:txBody>
          <a:bodyPr anchorCtr="0" anchor="t" bIns="45700" lIns="91425" spcFirstLastPara="1" rIns="91425" wrap="square" tIns="45700">
            <a:noAutofit/>
          </a:bodyPr>
          <a:lstStyle/>
          <a:p>
            <a:pPr indent="-228600" lvl="0" marL="457200" rtl="0" algn="l">
              <a:lnSpc>
                <a:spcPct val="107916"/>
              </a:lnSpc>
              <a:spcBef>
                <a:spcPts val="0"/>
              </a:spcBef>
              <a:spcAft>
                <a:spcPts val="0"/>
              </a:spcAft>
              <a:buNone/>
            </a:pPr>
            <a:r>
              <a:rPr lang="en-US" sz="1600">
                <a:solidFill>
                  <a:srgbClr val="FEFEFE"/>
                </a:solidFill>
                <a:latin typeface="Calibri"/>
                <a:ea typeface="Calibri"/>
                <a:cs typeface="Calibri"/>
                <a:sym typeface="Calibri"/>
              </a:rPr>
              <a:t>For District Executive and District Council meetings (hence forth referred to as DEC and DC)</a:t>
            </a:r>
            <a:endParaRPr sz="1600">
              <a:solidFill>
                <a:srgbClr val="FEFEFE"/>
              </a:solidFill>
              <a:latin typeface="Calibri"/>
              <a:ea typeface="Calibri"/>
              <a:cs typeface="Calibri"/>
              <a:sym typeface="Calibri"/>
            </a:endParaRPr>
          </a:p>
          <a:p>
            <a:pPr indent="-330200" lvl="0" marL="457200" rtl="0" algn="l">
              <a:lnSpc>
                <a:spcPct val="107916"/>
              </a:lnSpc>
              <a:spcBef>
                <a:spcPts val="800"/>
              </a:spcBef>
              <a:spcAft>
                <a:spcPts val="0"/>
              </a:spcAft>
              <a:buClr>
                <a:srgbClr val="FEFEFE"/>
              </a:buClr>
              <a:buSzPts val="1600"/>
              <a:buFont typeface="Calibri"/>
              <a:buChar char="•"/>
            </a:pPr>
            <a:r>
              <a:rPr b="1" lang="en-US" sz="1600">
                <a:solidFill>
                  <a:srgbClr val="FEFEFE"/>
                </a:solidFill>
                <a:latin typeface="Calibri"/>
                <a:ea typeface="Calibri"/>
                <a:cs typeface="Calibri"/>
                <a:sym typeface="Calibri"/>
              </a:rPr>
              <a:t>Voting </a:t>
            </a:r>
            <a:r>
              <a:rPr lang="en-US" sz="1600">
                <a:solidFill>
                  <a:srgbClr val="FEFEFE"/>
                </a:solidFill>
                <a:latin typeface="Calibri"/>
                <a:ea typeface="Calibri"/>
                <a:cs typeface="Calibri"/>
                <a:sym typeface="Calibri"/>
              </a:rPr>
              <a:t>is conducted through the use of the ‘raise hand’ feature in the virtual voting platform. </a:t>
            </a:r>
            <a:br>
              <a:rPr lang="en-US" sz="1600">
                <a:solidFill>
                  <a:srgbClr val="FEFEFE"/>
                </a:solidFill>
                <a:latin typeface="Calibri"/>
                <a:ea typeface="Calibri"/>
                <a:cs typeface="Calibri"/>
                <a:sym typeface="Calibri"/>
              </a:rPr>
            </a:br>
            <a:r>
              <a:rPr lang="en-US" sz="1600">
                <a:solidFill>
                  <a:srgbClr val="FEFEFE"/>
                </a:solidFill>
                <a:latin typeface="Calibri"/>
                <a:ea typeface="Calibri"/>
                <a:cs typeface="Calibri"/>
                <a:sym typeface="Calibri"/>
              </a:rPr>
              <a:t>The chair will declare the result. The counting of the hands, if necessary, will be done by the Administration manager. Hands shall remain raised until instructed to be lowered by the chair.   The administration manager will provide the chair with a count of only the voting members in favour of and opposed to the item being voted upon. The chair will openly state the results and declare the motion carried or defeated.</a:t>
            </a:r>
            <a:endParaRPr sz="1600">
              <a:solidFill>
                <a:srgbClr val="FEFEFE"/>
              </a:solidFill>
              <a:latin typeface="Calibri"/>
              <a:ea typeface="Calibri"/>
              <a:cs typeface="Calibri"/>
              <a:sym typeface="Calibri"/>
            </a:endParaRPr>
          </a:p>
          <a:p>
            <a:pPr indent="-330200" lvl="0" marL="457200" rtl="0" algn="l">
              <a:lnSpc>
                <a:spcPct val="107916"/>
              </a:lnSpc>
              <a:spcBef>
                <a:spcPts val="0"/>
              </a:spcBef>
              <a:spcAft>
                <a:spcPts val="0"/>
              </a:spcAft>
              <a:buClr>
                <a:srgbClr val="FEFEFE"/>
              </a:buClr>
              <a:buSzPts val="1600"/>
              <a:buFont typeface="Calibri"/>
              <a:buChar char="•"/>
            </a:pPr>
            <a:r>
              <a:rPr b="1" lang="en-US" sz="1600">
                <a:solidFill>
                  <a:srgbClr val="FEFEFE"/>
                </a:solidFill>
                <a:latin typeface="Calibri"/>
                <a:ea typeface="Calibri"/>
                <a:cs typeface="Calibri"/>
                <a:sym typeface="Calibri"/>
              </a:rPr>
              <a:t>The Administration Manager shall maintain </a:t>
            </a:r>
            <a:r>
              <a:rPr lang="en-US" sz="1600">
                <a:solidFill>
                  <a:srgbClr val="FEFEFE"/>
                </a:solidFill>
                <a:latin typeface="Calibri"/>
                <a:ea typeface="Calibri"/>
                <a:cs typeface="Calibri"/>
                <a:sym typeface="Calibri"/>
              </a:rPr>
              <a:t>a set of minutes, which shall be approved by DEC/DC at the next DEC/DC meeting and posted on the district webpage.  </a:t>
            </a:r>
            <a:endParaRPr sz="1600">
              <a:solidFill>
                <a:srgbClr val="FEFEFE"/>
              </a:solidFill>
              <a:latin typeface="Calibri"/>
              <a:ea typeface="Calibri"/>
              <a:cs typeface="Calibri"/>
              <a:sym typeface="Calibri"/>
            </a:endParaRPr>
          </a:p>
          <a:p>
            <a:pPr indent="-330200" lvl="0" marL="457200" rtl="0" algn="l">
              <a:lnSpc>
                <a:spcPct val="107916"/>
              </a:lnSpc>
              <a:spcBef>
                <a:spcPts val="0"/>
              </a:spcBef>
              <a:spcAft>
                <a:spcPts val="0"/>
              </a:spcAft>
              <a:buClr>
                <a:srgbClr val="FEFEFE"/>
              </a:buClr>
              <a:buSzPts val="1600"/>
              <a:buChar char="•"/>
            </a:pPr>
            <a:r>
              <a:rPr b="1" lang="en-US" sz="1600">
                <a:solidFill>
                  <a:srgbClr val="FEFEFE"/>
                </a:solidFill>
                <a:latin typeface="Calibri"/>
                <a:ea typeface="Calibri"/>
                <a:cs typeface="Calibri"/>
                <a:sym typeface="Calibri"/>
              </a:rPr>
              <a:t>Technical requirements and malfunctions</a:t>
            </a:r>
            <a:r>
              <a:rPr lang="en-US" sz="1600">
                <a:solidFill>
                  <a:srgbClr val="FEFEFE"/>
                </a:solidFill>
                <a:latin typeface="Calibri"/>
                <a:ea typeface="Calibri"/>
                <a:cs typeface="Calibri"/>
                <a:sym typeface="Calibri"/>
              </a:rPr>
              <a:t>. Each attendee is responsible for their electronic connection; no action shall be invalidated on the grounds that the loss, or poor quality, of an attendee’s individual connection prevented him or her from participating in the meeting or training.  </a:t>
            </a:r>
            <a:endParaRPr sz="1600">
              <a:solidFill>
                <a:srgbClr val="FEFEFE"/>
              </a:solidFill>
              <a:latin typeface="Calibri"/>
              <a:ea typeface="Calibri"/>
              <a:cs typeface="Calibri"/>
              <a:sym typeface="Calibri"/>
            </a:endParaRPr>
          </a:p>
          <a:p>
            <a:pPr indent="-330200" lvl="1" marL="914400" rtl="0" algn="l">
              <a:lnSpc>
                <a:spcPct val="107916"/>
              </a:lnSpc>
              <a:spcBef>
                <a:spcPts val="800"/>
              </a:spcBef>
              <a:spcAft>
                <a:spcPts val="0"/>
              </a:spcAft>
              <a:buClr>
                <a:srgbClr val="FEFEFE"/>
              </a:buClr>
              <a:buSzPts val="1600"/>
              <a:buFont typeface="Calibri"/>
              <a:buChar char="•"/>
            </a:pPr>
            <a:r>
              <a:rPr b="1" lang="en-US" sz="1600">
                <a:solidFill>
                  <a:srgbClr val="FEFEFE"/>
                </a:solidFill>
                <a:latin typeface="Calibri"/>
                <a:ea typeface="Calibri"/>
                <a:cs typeface="Calibri"/>
                <a:sym typeface="Calibri"/>
              </a:rPr>
              <a:t>Forced disconnections</a:t>
            </a:r>
            <a:r>
              <a:rPr lang="en-US" sz="1600">
                <a:solidFill>
                  <a:srgbClr val="FEFEFE"/>
                </a:solidFill>
                <a:latin typeface="Calibri"/>
                <a:ea typeface="Calibri"/>
                <a:cs typeface="Calibri"/>
                <a:sym typeface="Calibri"/>
              </a:rPr>
              <a:t>. The chair may cause or direct the disconnection or muting of an attendee’s connection if it is causing undue interference with the meeting. At in-person meetings the chair may instruct the SAA to remove disruptive individuals who have been warned of their improper behaviour.</a:t>
            </a:r>
            <a:endParaRPr sz="1600">
              <a:solidFill>
                <a:srgbClr val="FEFEFE"/>
              </a:solidFill>
              <a:latin typeface="Calibri"/>
              <a:ea typeface="Calibri"/>
              <a:cs typeface="Calibri"/>
              <a:sym typeface="Calibri"/>
            </a:endParaRPr>
          </a:p>
          <a:p>
            <a:pPr indent="-330200" lvl="1" marL="914400" rtl="0" algn="l">
              <a:lnSpc>
                <a:spcPct val="107916"/>
              </a:lnSpc>
              <a:spcBef>
                <a:spcPts val="0"/>
              </a:spcBef>
              <a:spcAft>
                <a:spcPts val="0"/>
              </a:spcAft>
              <a:buClr>
                <a:srgbClr val="FEFEFE"/>
              </a:buClr>
              <a:buSzPts val="1600"/>
              <a:buFont typeface="Calibri"/>
              <a:buChar char="•"/>
            </a:pPr>
            <a:r>
              <a:rPr b="1" lang="en-US" sz="1600">
                <a:solidFill>
                  <a:srgbClr val="FEFEFE"/>
                </a:solidFill>
                <a:latin typeface="Calibri"/>
                <a:ea typeface="Calibri"/>
                <a:cs typeface="Calibri"/>
                <a:sym typeface="Calibri"/>
              </a:rPr>
              <a:t>Recordings. </a:t>
            </a:r>
            <a:r>
              <a:rPr lang="en-US" sz="1600">
                <a:solidFill>
                  <a:srgbClr val="FEFEFE"/>
                </a:solidFill>
                <a:latin typeface="Calibri"/>
                <a:ea typeface="Calibri"/>
                <a:cs typeface="Calibri"/>
                <a:sym typeface="Calibri"/>
              </a:rPr>
              <a:t>Attendees shall not record any session or workshop.</a:t>
            </a:r>
            <a:endParaRPr sz="1600">
              <a:solidFill>
                <a:srgbClr val="FEFEFE"/>
              </a:solidFill>
              <a:latin typeface="Calibri"/>
              <a:ea typeface="Calibri"/>
              <a:cs typeface="Calibri"/>
              <a:sym typeface="Calibri"/>
            </a:endParaRPr>
          </a:p>
        </p:txBody>
      </p:sp>
      <p:sp>
        <p:nvSpPr>
          <p:cNvPr id="750" name="Google Shape;750;p133"/>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751" name="Google Shape;751;p133"/>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sp>
        <p:nvSpPr>
          <p:cNvPr id="757" name="Google Shape;757;p134"/>
          <p:cNvSpPr txBox="1"/>
          <p:nvPr>
            <p:ph type="ctrTitle"/>
          </p:nvPr>
        </p:nvSpPr>
        <p:spPr>
          <a:xfrm>
            <a:off x="1524000" y="2866104"/>
            <a:ext cx="9144000" cy="731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Credentials Report</a:t>
            </a:r>
            <a:endParaRPr/>
          </a:p>
        </p:txBody>
      </p:sp>
      <p:sp>
        <p:nvSpPr>
          <p:cNvPr id="758" name="Google Shape;758;p134"/>
          <p:cNvSpPr txBox="1"/>
          <p:nvPr>
            <p:ph idx="1" type="subTitle"/>
          </p:nvPr>
        </p:nvSpPr>
        <p:spPr>
          <a:xfrm>
            <a:off x="1524000" y="3861275"/>
            <a:ext cx="9144000" cy="1325400"/>
          </a:xfrm>
          <a:prstGeom prst="rect">
            <a:avLst/>
          </a:prstGeom>
        </p:spPr>
        <p:txBody>
          <a:bodyPr anchorCtr="0" anchor="t" bIns="45700" lIns="91425" spcFirstLastPara="1" rIns="91425" wrap="square" tIns="45700">
            <a:normAutofit/>
          </a:bodyPr>
          <a:lstStyle/>
          <a:p>
            <a:pPr indent="0" lvl="0" marL="0" rtl="0" algn="ctr">
              <a:lnSpc>
                <a:spcPct val="115000"/>
              </a:lnSpc>
              <a:spcBef>
                <a:spcPts val="1000"/>
              </a:spcBef>
              <a:spcAft>
                <a:spcPts val="0"/>
              </a:spcAft>
              <a:buNone/>
            </a:pPr>
            <a:r>
              <a:rPr lang="en-US"/>
              <a:t>Credentials Committee Chair</a:t>
            </a:r>
            <a:endParaRPr/>
          </a:p>
          <a:p>
            <a:pPr indent="0" lvl="0" marL="0" rtl="0" algn="ctr">
              <a:lnSpc>
                <a:spcPct val="115000"/>
              </a:lnSpc>
              <a:spcBef>
                <a:spcPts val="1000"/>
              </a:spcBef>
              <a:spcAft>
                <a:spcPts val="0"/>
              </a:spcAft>
              <a:buNone/>
            </a:pPr>
            <a:r>
              <a:rPr lang="en-US"/>
              <a:t>Angela Stoddart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p135"/>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District 45 Council Credentials Report</a:t>
            </a:r>
            <a:endParaRPr/>
          </a:p>
        </p:txBody>
      </p:sp>
      <p:sp>
        <p:nvSpPr>
          <p:cNvPr id="765" name="Google Shape;765;p135"/>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rmAutofit/>
          </a:bodyPr>
          <a:lstStyle/>
          <a:p>
            <a:pPr indent="0" lvl="0" marL="177800" rtl="0" algn="l">
              <a:lnSpc>
                <a:spcPct val="100000"/>
              </a:lnSpc>
              <a:spcBef>
                <a:spcPts val="0"/>
              </a:spcBef>
              <a:spcAft>
                <a:spcPts val="0"/>
              </a:spcAft>
              <a:buClr>
                <a:schemeClr val="lt1"/>
              </a:buClr>
              <a:buSzPts val="2800"/>
              <a:buNone/>
            </a:pPr>
            <a:r>
              <a:rPr lang="en-US"/>
              <a:t>Active Club Presidents &amp; VPEs	126</a:t>
            </a:r>
            <a:endParaRPr/>
          </a:p>
          <a:p>
            <a:pPr indent="0" lvl="0" marL="177800" rtl="0" algn="l">
              <a:lnSpc>
                <a:spcPct val="100000"/>
              </a:lnSpc>
              <a:spcBef>
                <a:spcPts val="0"/>
              </a:spcBef>
              <a:spcAft>
                <a:spcPts val="0"/>
              </a:spcAft>
              <a:buClr>
                <a:schemeClr val="lt1"/>
              </a:buClr>
              <a:buSzPts val="2800"/>
              <a:buNone/>
            </a:pPr>
            <a:r>
              <a:rPr lang="en-US"/>
              <a:t>Quorum (⅓ club votes)				  42</a:t>
            </a:r>
            <a:endParaRPr/>
          </a:p>
          <a:p>
            <a:pPr indent="0" lvl="0" marL="177800" rtl="0" algn="l">
              <a:lnSpc>
                <a:spcPct val="100000"/>
              </a:lnSpc>
              <a:spcBef>
                <a:spcPts val="0"/>
              </a:spcBef>
              <a:spcAft>
                <a:spcPts val="0"/>
              </a:spcAft>
              <a:buClr>
                <a:schemeClr val="lt1"/>
              </a:buClr>
              <a:buSzPts val="2800"/>
              <a:buNone/>
            </a:pPr>
            <a:r>
              <a:rPr lang="en-US"/>
              <a:t># of Club Ballots Issued				  69</a:t>
            </a:r>
            <a:endParaRPr/>
          </a:p>
          <a:p>
            <a:pPr indent="0" lvl="0" marL="177800" rtl="0" algn="l">
              <a:lnSpc>
                <a:spcPct val="100000"/>
              </a:lnSpc>
              <a:spcBef>
                <a:spcPts val="0"/>
              </a:spcBef>
              <a:spcAft>
                <a:spcPts val="0"/>
              </a:spcAft>
              <a:buClr>
                <a:schemeClr val="lt1"/>
              </a:buClr>
              <a:buSzPts val="2800"/>
              <a:buNone/>
            </a:pPr>
            <a:r>
              <a:rPr lang="en-US"/>
              <a:t># of District Ballots Issued			  14</a:t>
            </a:r>
            <a:endParaRPr/>
          </a:p>
          <a:p>
            <a:pPr indent="0" lvl="0" marL="177800" rtl="0" algn="l">
              <a:lnSpc>
                <a:spcPct val="100000"/>
              </a:lnSpc>
              <a:spcBef>
                <a:spcPts val="0"/>
              </a:spcBef>
              <a:spcAft>
                <a:spcPts val="0"/>
              </a:spcAft>
              <a:buClr>
                <a:schemeClr val="lt1"/>
              </a:buClr>
              <a:buSzPts val="2800"/>
              <a:buNone/>
            </a:pPr>
            <a:r>
              <a:rPr lang="en-US"/>
              <a:t>Total Ballots Issued					  83</a:t>
            </a:r>
            <a:endParaRPr/>
          </a:p>
          <a:p>
            <a:pPr indent="0" lvl="0" marL="177800" rtl="0" algn="l">
              <a:lnSpc>
                <a:spcPct val="100000"/>
              </a:lnSpc>
              <a:spcBef>
                <a:spcPts val="0"/>
              </a:spcBef>
              <a:spcAft>
                <a:spcPts val="0"/>
              </a:spcAft>
              <a:buClr>
                <a:schemeClr val="lt1"/>
              </a:buClr>
              <a:buSzPts val="2800"/>
              <a:buNone/>
            </a:pPr>
            <a:r>
              <a:t/>
            </a:r>
            <a:endParaRPr/>
          </a:p>
          <a:p>
            <a:pPr indent="0" lvl="0" marL="177800" rtl="0" algn="l">
              <a:lnSpc>
                <a:spcPct val="100000"/>
              </a:lnSpc>
              <a:spcBef>
                <a:spcPts val="0"/>
              </a:spcBef>
              <a:spcAft>
                <a:spcPts val="0"/>
              </a:spcAft>
              <a:buClr>
                <a:schemeClr val="lt1"/>
              </a:buClr>
              <a:buSzPts val="2800"/>
              <a:buNone/>
            </a:pPr>
            <a:r>
              <a:rPr lang="en-US"/>
              <a:t>Simple Majority on Motion (will be based on ballots returned (50% + 1))</a:t>
            </a:r>
            <a:endParaRPr/>
          </a:p>
          <a:p>
            <a:pPr indent="0" lvl="0" marL="177800" rtl="0" algn="l">
              <a:lnSpc>
                <a:spcPct val="100000"/>
              </a:lnSpc>
              <a:spcBef>
                <a:spcPts val="0"/>
              </a:spcBef>
              <a:spcAft>
                <a:spcPts val="0"/>
              </a:spcAft>
              <a:buClr>
                <a:schemeClr val="lt1"/>
              </a:buClr>
              <a:buSzPts val="2800"/>
              <a:buNone/>
            </a:pPr>
            <a:r>
              <a:rPr lang="en-US"/>
              <a:t>⅔ Majority on Motion will be based on ballots returned	</a:t>
            </a:r>
            <a:endParaRPr/>
          </a:p>
        </p:txBody>
      </p:sp>
      <p:sp>
        <p:nvSpPr>
          <p:cNvPr id="766" name="Google Shape;766;p135"/>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767" name="Google Shape;767;p135"/>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sp>
        <p:nvSpPr>
          <p:cNvPr id="773" name="Google Shape;773;p136"/>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District 45 </a:t>
            </a:r>
            <a:r>
              <a:rPr lang="en-US"/>
              <a:t>Council</a:t>
            </a:r>
            <a:r>
              <a:rPr lang="en-US"/>
              <a:t> Credentials Report</a:t>
            </a:r>
            <a:endParaRPr/>
          </a:p>
        </p:txBody>
      </p:sp>
      <p:sp>
        <p:nvSpPr>
          <p:cNvPr id="774" name="Google Shape;774;p136"/>
          <p:cNvSpPr txBox="1"/>
          <p:nvPr>
            <p:ph idx="1" type="body"/>
          </p:nvPr>
        </p:nvSpPr>
        <p:spPr>
          <a:xfrm>
            <a:off x="277925" y="2612578"/>
            <a:ext cx="11647500" cy="3265800"/>
          </a:xfrm>
          <a:prstGeom prst="rect">
            <a:avLst/>
          </a:prstGeom>
          <a:noFill/>
          <a:ln>
            <a:noFill/>
          </a:ln>
        </p:spPr>
        <p:txBody>
          <a:bodyPr anchorCtr="0" anchor="t" bIns="45700" lIns="91425" spcFirstLastPara="1" rIns="91425" wrap="square" tIns="45700">
            <a:normAutofit/>
          </a:bodyPr>
          <a:lstStyle/>
          <a:p>
            <a:pPr indent="-50800" lvl="0" marL="228600" rtl="0" algn="ctr">
              <a:lnSpc>
                <a:spcPct val="90000"/>
              </a:lnSpc>
              <a:spcBef>
                <a:spcPts val="0"/>
              </a:spcBef>
              <a:spcAft>
                <a:spcPts val="0"/>
              </a:spcAft>
              <a:buClr>
                <a:schemeClr val="lt1"/>
              </a:buClr>
              <a:buSzPts val="2800"/>
              <a:buNone/>
            </a:pPr>
            <a:r>
              <a:rPr lang="en-US" sz="3500"/>
              <a:t>Quorum is established we may conduct business</a:t>
            </a:r>
            <a:endParaRPr sz="3500"/>
          </a:p>
        </p:txBody>
      </p:sp>
      <p:sp>
        <p:nvSpPr>
          <p:cNvPr id="775" name="Google Shape;775;p136"/>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776" name="Google Shape;776;p136"/>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p137"/>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Features of Election Buddy</a:t>
            </a:r>
            <a:endParaRPr/>
          </a:p>
        </p:txBody>
      </p:sp>
      <p:sp>
        <p:nvSpPr>
          <p:cNvPr id="783" name="Google Shape;783;p137"/>
          <p:cNvSpPr txBox="1"/>
          <p:nvPr>
            <p:ph idx="1" type="body"/>
          </p:nvPr>
        </p:nvSpPr>
        <p:spPr>
          <a:xfrm>
            <a:off x="277925" y="1267875"/>
            <a:ext cx="6753000" cy="5051100"/>
          </a:xfrm>
          <a:prstGeom prst="rect">
            <a:avLst/>
          </a:prstGeom>
          <a:noFill/>
          <a:ln>
            <a:noFill/>
          </a:ln>
        </p:spPr>
        <p:txBody>
          <a:bodyPr anchorCtr="0" anchor="t" bIns="45700" lIns="91425" spcFirstLastPara="1" rIns="91425" wrap="square" tIns="45700">
            <a:normAutofit lnSpcReduction="10000"/>
          </a:bodyPr>
          <a:lstStyle/>
          <a:p>
            <a:pPr indent="-419100" lvl="0" marL="457200" rtl="0" algn="l">
              <a:lnSpc>
                <a:spcPct val="115000"/>
              </a:lnSpc>
              <a:spcBef>
                <a:spcPts val="0"/>
              </a:spcBef>
              <a:spcAft>
                <a:spcPts val="0"/>
              </a:spcAft>
              <a:buSzPts val="3000"/>
              <a:buChar char="•"/>
            </a:pPr>
            <a:r>
              <a:rPr lang="en-US" sz="3000"/>
              <a:t>Ballot received through email</a:t>
            </a:r>
            <a:endParaRPr sz="3000"/>
          </a:p>
          <a:p>
            <a:pPr indent="-419100" lvl="0" marL="457200" rtl="0" algn="l">
              <a:lnSpc>
                <a:spcPct val="115000"/>
              </a:lnSpc>
              <a:spcBef>
                <a:spcPts val="0"/>
              </a:spcBef>
              <a:spcAft>
                <a:spcPts val="0"/>
              </a:spcAft>
              <a:buSzPts val="3000"/>
              <a:buChar char="•"/>
            </a:pPr>
            <a:r>
              <a:rPr lang="en-US" sz="3000"/>
              <a:t>20 minutes to cast your vote</a:t>
            </a:r>
            <a:endParaRPr sz="3000"/>
          </a:p>
          <a:p>
            <a:pPr indent="-419100" lvl="0" marL="457200" rtl="0" algn="l">
              <a:lnSpc>
                <a:spcPct val="115000"/>
              </a:lnSpc>
              <a:spcBef>
                <a:spcPts val="0"/>
              </a:spcBef>
              <a:spcAft>
                <a:spcPts val="0"/>
              </a:spcAft>
              <a:buSzPts val="3000"/>
              <a:buChar char="•"/>
            </a:pPr>
            <a:r>
              <a:rPr lang="en-US" sz="3000"/>
              <a:t>Each voter has a unique login</a:t>
            </a:r>
            <a:endParaRPr sz="3000"/>
          </a:p>
          <a:p>
            <a:pPr indent="-419100" lvl="0" marL="457200" rtl="0" algn="l">
              <a:lnSpc>
                <a:spcPct val="115000"/>
              </a:lnSpc>
              <a:spcBef>
                <a:spcPts val="0"/>
              </a:spcBef>
              <a:spcAft>
                <a:spcPts val="0"/>
              </a:spcAft>
              <a:buSzPts val="3000"/>
              <a:buChar char="•"/>
            </a:pPr>
            <a:r>
              <a:rPr lang="en-US" sz="3000"/>
              <a:t>Weighted votes enabled</a:t>
            </a:r>
            <a:endParaRPr sz="3000"/>
          </a:p>
          <a:p>
            <a:pPr indent="-412750" lvl="1" marL="914400" rtl="0" algn="l">
              <a:lnSpc>
                <a:spcPct val="115000"/>
              </a:lnSpc>
              <a:spcBef>
                <a:spcPts val="0"/>
              </a:spcBef>
              <a:spcAft>
                <a:spcPts val="0"/>
              </a:spcAft>
              <a:buSzPts val="2900"/>
              <a:buChar char="•"/>
            </a:pPr>
            <a:r>
              <a:rPr lang="en-US" sz="2900"/>
              <a:t>assigned to those eligible</a:t>
            </a:r>
            <a:endParaRPr sz="2900"/>
          </a:p>
          <a:p>
            <a:pPr indent="-412750" lvl="1" marL="914400" rtl="0" algn="l">
              <a:lnSpc>
                <a:spcPct val="115000"/>
              </a:lnSpc>
              <a:spcBef>
                <a:spcPts val="0"/>
              </a:spcBef>
              <a:spcAft>
                <a:spcPts val="0"/>
              </a:spcAft>
              <a:buSzPts val="2900"/>
              <a:buChar char="•"/>
            </a:pPr>
            <a:r>
              <a:rPr lang="en-US" sz="2900"/>
              <a:t>split votes not permitted</a:t>
            </a:r>
            <a:endParaRPr sz="2900"/>
          </a:p>
          <a:p>
            <a:pPr indent="-419100" lvl="0" marL="457200" rtl="0" algn="l">
              <a:lnSpc>
                <a:spcPct val="115000"/>
              </a:lnSpc>
              <a:spcBef>
                <a:spcPts val="0"/>
              </a:spcBef>
              <a:spcAft>
                <a:spcPts val="0"/>
              </a:spcAft>
              <a:buSzPts val="3000"/>
              <a:buChar char="•"/>
            </a:pPr>
            <a:r>
              <a:rPr lang="en-US" sz="3000"/>
              <a:t>You can only vote once - cannot be shared</a:t>
            </a:r>
            <a:endParaRPr sz="3000"/>
          </a:p>
          <a:p>
            <a:pPr indent="-419100" lvl="0" marL="457200" rtl="0" algn="l">
              <a:lnSpc>
                <a:spcPct val="115000"/>
              </a:lnSpc>
              <a:spcBef>
                <a:spcPts val="0"/>
              </a:spcBef>
              <a:spcAft>
                <a:spcPts val="0"/>
              </a:spcAft>
              <a:buSzPts val="3000"/>
              <a:buChar char="•"/>
            </a:pPr>
            <a:r>
              <a:rPr lang="en-US" sz="3000"/>
              <a:t>Antifraud platform</a:t>
            </a:r>
            <a:endParaRPr sz="3000"/>
          </a:p>
          <a:p>
            <a:pPr indent="-419100" lvl="0" marL="457200" rtl="0" algn="l">
              <a:lnSpc>
                <a:spcPct val="115000"/>
              </a:lnSpc>
              <a:spcBef>
                <a:spcPts val="0"/>
              </a:spcBef>
              <a:spcAft>
                <a:spcPts val="0"/>
              </a:spcAft>
              <a:buSzPts val="3000"/>
              <a:buChar char="•"/>
            </a:pPr>
            <a:r>
              <a:rPr lang="en-US" sz="3000"/>
              <a:t>Results are private and accurate</a:t>
            </a:r>
            <a:endParaRPr sz="3000"/>
          </a:p>
        </p:txBody>
      </p:sp>
      <p:sp>
        <p:nvSpPr>
          <p:cNvPr id="784" name="Google Shape;784;p137"/>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785" name="Google Shape;785;p137"/>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pic>
        <p:nvPicPr>
          <p:cNvPr id="786" name="Google Shape;786;p137"/>
          <p:cNvPicPr preferRelativeResize="0"/>
          <p:nvPr/>
        </p:nvPicPr>
        <p:blipFill>
          <a:blip r:embed="rId3">
            <a:alphaModFix/>
          </a:blip>
          <a:stretch>
            <a:fillRect/>
          </a:stretch>
        </p:blipFill>
        <p:spPr>
          <a:xfrm>
            <a:off x="7030925" y="1267875"/>
            <a:ext cx="4780075" cy="434052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p138"/>
          <p:cNvSpPr txBox="1"/>
          <p:nvPr>
            <p:ph type="ctrTitle"/>
          </p:nvPr>
        </p:nvSpPr>
        <p:spPr>
          <a:xfrm>
            <a:off x="1524000" y="2866104"/>
            <a:ext cx="9144000" cy="7314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a:t>District 45 Council </a:t>
            </a:r>
            <a:r>
              <a:rPr lang="en-US"/>
              <a:t>Meeting Agenda</a:t>
            </a:r>
            <a:endParaRPr/>
          </a:p>
        </p:txBody>
      </p:sp>
      <p:sp>
        <p:nvSpPr>
          <p:cNvPr id="793" name="Google Shape;793;p138"/>
          <p:cNvSpPr txBox="1"/>
          <p:nvPr>
            <p:ph idx="1" type="subTitle"/>
          </p:nvPr>
        </p:nvSpPr>
        <p:spPr>
          <a:xfrm>
            <a:off x="1524000" y="3861275"/>
            <a:ext cx="9144000" cy="1306200"/>
          </a:xfrm>
          <a:prstGeom prst="rect">
            <a:avLst/>
          </a:prstGeom>
        </p:spPr>
        <p:txBody>
          <a:bodyPr anchorCtr="0" anchor="t" bIns="45700" lIns="91425" spcFirstLastPara="1" rIns="91425" wrap="square" tIns="45700">
            <a:normAutofit/>
          </a:bodyPr>
          <a:lstStyle/>
          <a:p>
            <a:pPr indent="0" lvl="0" marL="0" rtl="0" algn="ctr">
              <a:lnSpc>
                <a:spcPct val="115000"/>
              </a:lnSpc>
              <a:spcBef>
                <a:spcPts val="1000"/>
              </a:spcBef>
              <a:spcAft>
                <a:spcPts val="0"/>
              </a:spcAft>
              <a:buClr>
                <a:schemeClr val="dk1"/>
              </a:buClr>
              <a:buSzPts val="1100"/>
              <a:buFont typeface="Arial"/>
              <a:buNone/>
            </a:pPr>
            <a:r>
              <a:rPr lang="en-US"/>
              <a:t>District 45 Director</a:t>
            </a:r>
            <a:endParaRPr/>
          </a:p>
          <a:p>
            <a:pPr indent="0" lvl="0" marL="0" rtl="0" algn="ctr">
              <a:lnSpc>
                <a:spcPct val="115000"/>
              </a:lnSpc>
              <a:spcBef>
                <a:spcPts val="1000"/>
              </a:spcBef>
              <a:spcAft>
                <a:spcPts val="0"/>
              </a:spcAft>
              <a:buNone/>
            </a:pPr>
            <a:r>
              <a:rPr lang="en-US"/>
              <a:t>Sharon Joseph, DTM</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sp>
        <p:nvSpPr>
          <p:cNvPr id="799" name="Google Shape;799;p139"/>
          <p:cNvSpPr txBox="1"/>
          <p:nvPr>
            <p:ph type="ctrTitle"/>
          </p:nvPr>
        </p:nvSpPr>
        <p:spPr>
          <a:xfrm>
            <a:off x="1524000" y="2866100"/>
            <a:ext cx="9144000" cy="16674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a:t>Annual Council Business Minutes </a:t>
            </a:r>
            <a:endParaRPr/>
          </a:p>
          <a:p>
            <a:pPr indent="0" lvl="0" marL="0" rtl="0" algn="ctr">
              <a:spcBef>
                <a:spcPts val="0"/>
              </a:spcBef>
              <a:spcAft>
                <a:spcPts val="0"/>
              </a:spcAft>
              <a:buNone/>
            </a:pPr>
            <a:r>
              <a:rPr lang="en-US"/>
              <a:t>from Sep 14, 2024</a:t>
            </a:r>
            <a:endParaRPr/>
          </a:p>
        </p:txBody>
      </p:sp>
      <p:sp>
        <p:nvSpPr>
          <p:cNvPr id="800" name="Google Shape;800;p139"/>
          <p:cNvSpPr txBox="1"/>
          <p:nvPr>
            <p:ph idx="1" type="subTitle"/>
          </p:nvPr>
        </p:nvSpPr>
        <p:spPr>
          <a:xfrm>
            <a:off x="1524000" y="4860150"/>
            <a:ext cx="9144000" cy="1402200"/>
          </a:xfrm>
          <a:prstGeom prst="rect">
            <a:avLst/>
          </a:prstGeom>
        </p:spPr>
        <p:txBody>
          <a:bodyPr anchorCtr="0" anchor="t" bIns="45700" lIns="91425" spcFirstLastPara="1" rIns="91425" wrap="square" tIns="45700">
            <a:normAutofit/>
          </a:bodyPr>
          <a:lstStyle/>
          <a:p>
            <a:pPr indent="0" lvl="0" marL="0" rtl="0" algn="ctr">
              <a:lnSpc>
                <a:spcPct val="115000"/>
              </a:lnSpc>
              <a:spcBef>
                <a:spcPts val="1000"/>
              </a:spcBef>
              <a:spcAft>
                <a:spcPts val="0"/>
              </a:spcAft>
              <a:buClr>
                <a:schemeClr val="dk1"/>
              </a:buClr>
              <a:buSzPts val="1100"/>
              <a:buFont typeface="Arial"/>
              <a:buNone/>
            </a:pPr>
            <a:r>
              <a:rPr lang="en-US"/>
              <a:t>District 45 Director</a:t>
            </a:r>
            <a:endParaRPr/>
          </a:p>
          <a:p>
            <a:pPr indent="0" lvl="0" marL="0" rtl="0" algn="ctr">
              <a:lnSpc>
                <a:spcPct val="115000"/>
              </a:lnSpc>
              <a:spcBef>
                <a:spcPts val="1000"/>
              </a:spcBef>
              <a:spcAft>
                <a:spcPts val="0"/>
              </a:spcAft>
              <a:buClr>
                <a:schemeClr val="dk1"/>
              </a:buClr>
              <a:buSzPts val="1100"/>
              <a:buFont typeface="Arial"/>
              <a:buNone/>
            </a:pPr>
            <a:r>
              <a:rPr lang="en-US"/>
              <a:t>Sharon Joseph, DTM</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804" name="Shape 804"/>
        <p:cNvGrpSpPr/>
        <p:nvPr/>
      </p:nvGrpSpPr>
      <p:grpSpPr>
        <a:xfrm>
          <a:off x="0" y="0"/>
          <a:ext cx="0" cy="0"/>
          <a:chOff x="0" y="0"/>
          <a:chExt cx="0" cy="0"/>
        </a:xfrm>
      </p:grpSpPr>
      <p:sp>
        <p:nvSpPr>
          <p:cNvPr id="805" name="Google Shape;805;p140"/>
          <p:cNvSpPr/>
          <p:nvPr/>
        </p:nvSpPr>
        <p:spPr>
          <a:xfrm>
            <a:off x="513589" y="23179"/>
            <a:ext cx="10809830" cy="7727013"/>
          </a:xfrm>
          <a:custGeom>
            <a:rect b="b" l="l" r="r" t="t"/>
            <a:pathLst>
              <a:path extrusionOk="0" h="1667101" w="2332218">
                <a:moveTo>
                  <a:pt x="0" y="0"/>
                </a:moveTo>
                <a:lnTo>
                  <a:pt x="2332218" y="0"/>
                </a:lnTo>
                <a:lnTo>
                  <a:pt x="2332218" y="1667101"/>
                </a:lnTo>
                <a:lnTo>
                  <a:pt x="0" y="1667101"/>
                </a:lnTo>
                <a:close/>
              </a:path>
            </a:pathLst>
          </a:custGeom>
          <a:blipFill rotWithShape="1">
            <a:blip r:embed="rId3">
              <a:alphaModFix amt="20000"/>
            </a:blip>
            <a:stretch>
              <a:fillRect b="-13658" l="0" r="0" t="-26228"/>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806" name="Google Shape;806;p140"/>
          <p:cNvSpPr/>
          <p:nvPr/>
        </p:nvSpPr>
        <p:spPr>
          <a:xfrm>
            <a:off x="10068725" y="6172200"/>
            <a:ext cx="1177013" cy="460506"/>
          </a:xfrm>
          <a:custGeom>
            <a:rect b="b" l="l" r="r" t="t"/>
            <a:pathLst>
              <a:path extrusionOk="0" h="689897" w="1763315">
                <a:moveTo>
                  <a:pt x="0" y="0"/>
                </a:moveTo>
                <a:lnTo>
                  <a:pt x="1763315" y="0"/>
                </a:lnTo>
                <a:lnTo>
                  <a:pt x="1763315" y="689897"/>
                </a:lnTo>
                <a:lnTo>
                  <a:pt x="0" y="689897"/>
                </a:lnTo>
                <a:lnTo>
                  <a:pt x="0" y="0"/>
                </a:lnTo>
                <a:close/>
              </a:path>
            </a:pathLst>
          </a:custGeom>
          <a:blipFill rotWithShape="1">
            <a:blip r:embed="rId4">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cxnSp>
        <p:nvCxnSpPr>
          <p:cNvPr id="807" name="Google Shape;807;p140"/>
          <p:cNvCxnSpPr/>
          <p:nvPr/>
        </p:nvCxnSpPr>
        <p:spPr>
          <a:xfrm rot="10800000">
            <a:off x="347822" y="2743703"/>
            <a:ext cx="0" cy="2606700"/>
          </a:xfrm>
          <a:prstGeom prst="straightConnector1">
            <a:avLst/>
          </a:prstGeom>
          <a:noFill/>
          <a:ln cap="flat" cmpd="sng" w="38100">
            <a:solidFill>
              <a:srgbClr val="38342A"/>
            </a:solidFill>
            <a:prstDash val="solid"/>
            <a:round/>
            <a:headEnd len="sm" w="sm" type="none"/>
            <a:tailEnd len="sm" w="sm" type="none"/>
          </a:ln>
        </p:spPr>
      </p:cxnSp>
      <p:cxnSp>
        <p:nvCxnSpPr>
          <p:cNvPr id="808" name="Google Shape;808;p140"/>
          <p:cNvCxnSpPr/>
          <p:nvPr/>
        </p:nvCxnSpPr>
        <p:spPr>
          <a:xfrm rot="10800000">
            <a:off x="11844178" y="4251300"/>
            <a:ext cx="0" cy="2606700"/>
          </a:xfrm>
          <a:prstGeom prst="straightConnector1">
            <a:avLst/>
          </a:prstGeom>
          <a:noFill/>
          <a:ln cap="flat" cmpd="sng" w="38100">
            <a:solidFill>
              <a:srgbClr val="38342A"/>
            </a:solidFill>
            <a:prstDash val="solid"/>
            <a:round/>
            <a:headEnd len="sm" w="sm" type="none"/>
            <a:tailEnd len="sm" w="sm" type="none"/>
          </a:ln>
        </p:spPr>
      </p:cxnSp>
      <p:sp>
        <p:nvSpPr>
          <p:cNvPr id="809" name="Google Shape;809;p140"/>
          <p:cNvSpPr txBox="1"/>
          <p:nvPr/>
        </p:nvSpPr>
        <p:spPr>
          <a:xfrm>
            <a:off x="794825" y="249885"/>
            <a:ext cx="6746100" cy="28323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1" lang="en-US" sz="4000">
                <a:solidFill>
                  <a:srgbClr val="772432"/>
                </a:solidFill>
                <a:latin typeface="Montserrat"/>
                <a:ea typeface="Montserrat"/>
                <a:cs typeface="Montserrat"/>
                <a:sym typeface="Montserrat"/>
              </a:rPr>
              <a:t>DISTRICT</a:t>
            </a:r>
            <a:endParaRPr sz="900"/>
          </a:p>
          <a:p>
            <a:pPr indent="0" lvl="0" marL="0" marR="0" rtl="0" algn="l">
              <a:lnSpc>
                <a:spcPct val="120006"/>
              </a:lnSpc>
              <a:spcBef>
                <a:spcPts val="0"/>
              </a:spcBef>
              <a:spcAft>
                <a:spcPts val="0"/>
              </a:spcAft>
              <a:buNone/>
            </a:pPr>
            <a:r>
              <a:rPr b="1" lang="en-US" sz="4000">
                <a:solidFill>
                  <a:srgbClr val="772432"/>
                </a:solidFill>
                <a:latin typeface="Montserrat"/>
                <a:ea typeface="Montserrat"/>
                <a:cs typeface="Montserrat"/>
                <a:sym typeface="Montserrat"/>
              </a:rPr>
              <a:t>LEADERSHIP</a:t>
            </a:r>
            <a:endParaRPr sz="900"/>
          </a:p>
          <a:p>
            <a:pPr indent="0" lvl="0" marL="0" marR="0" rtl="0" algn="l">
              <a:lnSpc>
                <a:spcPct val="120006"/>
              </a:lnSpc>
              <a:spcBef>
                <a:spcPts val="0"/>
              </a:spcBef>
              <a:spcAft>
                <a:spcPts val="0"/>
              </a:spcAft>
              <a:buNone/>
            </a:pPr>
            <a:r>
              <a:rPr b="1" lang="en-US" sz="4000">
                <a:solidFill>
                  <a:srgbClr val="772432"/>
                </a:solidFill>
                <a:latin typeface="Montserrat"/>
                <a:ea typeface="Montserrat"/>
                <a:cs typeface="Montserrat"/>
                <a:sym typeface="Montserrat"/>
              </a:rPr>
              <a:t>COMMITTEE</a:t>
            </a:r>
            <a:endParaRPr sz="900"/>
          </a:p>
          <a:p>
            <a:pPr indent="0" lvl="0" marL="0" marR="0" rtl="0" algn="l">
              <a:lnSpc>
                <a:spcPct val="120006"/>
              </a:lnSpc>
              <a:spcBef>
                <a:spcPts val="0"/>
              </a:spcBef>
              <a:spcAft>
                <a:spcPts val="0"/>
              </a:spcAft>
              <a:buNone/>
            </a:pPr>
            <a:r>
              <a:rPr b="1" lang="en-US" sz="4000">
                <a:solidFill>
                  <a:srgbClr val="772432"/>
                </a:solidFill>
                <a:latin typeface="Montserrat"/>
                <a:ea typeface="Montserrat"/>
                <a:cs typeface="Montserrat"/>
                <a:sym typeface="Montserrat"/>
              </a:rPr>
              <a:t>REPORT</a:t>
            </a:r>
            <a:endParaRPr sz="900"/>
          </a:p>
        </p:txBody>
      </p:sp>
      <p:sp>
        <p:nvSpPr>
          <p:cNvPr id="810" name="Google Shape;810;p140"/>
          <p:cNvSpPr txBox="1"/>
          <p:nvPr/>
        </p:nvSpPr>
        <p:spPr>
          <a:xfrm>
            <a:off x="7442717" y="5797741"/>
            <a:ext cx="4063500" cy="886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2400">
                <a:solidFill>
                  <a:srgbClr val="004165"/>
                </a:solidFill>
                <a:latin typeface="Montserrat"/>
                <a:ea typeface="Montserrat"/>
                <a:cs typeface="Montserrat"/>
                <a:sym typeface="Montserrat"/>
              </a:rPr>
              <a:t>Empowering tomorrow’s Leaders</a:t>
            </a:r>
            <a:endParaRPr sz="900"/>
          </a:p>
        </p:txBody>
      </p:sp>
      <p:sp>
        <p:nvSpPr>
          <p:cNvPr id="811" name="Google Shape;811;p140"/>
          <p:cNvSpPr txBox="1"/>
          <p:nvPr/>
        </p:nvSpPr>
        <p:spPr>
          <a:xfrm>
            <a:off x="8421770" y="394547"/>
            <a:ext cx="3294000" cy="523200"/>
          </a:xfrm>
          <a:prstGeom prst="rect">
            <a:avLst/>
          </a:prstGeom>
          <a:noFill/>
          <a:ln>
            <a:noFill/>
          </a:ln>
        </p:spPr>
        <p:txBody>
          <a:bodyPr anchorCtr="0" anchor="t" bIns="0" lIns="0" spcFirstLastPara="1" rIns="0" wrap="square" tIns="0">
            <a:spAutoFit/>
          </a:bodyPr>
          <a:lstStyle/>
          <a:p>
            <a:pPr indent="0" lvl="0" marL="0" marR="0" rtl="0" algn="r">
              <a:lnSpc>
                <a:spcPct val="140007"/>
              </a:lnSpc>
              <a:spcBef>
                <a:spcPts val="0"/>
              </a:spcBef>
              <a:spcAft>
                <a:spcPts val="0"/>
              </a:spcAft>
              <a:buNone/>
            </a:pPr>
            <a:r>
              <a:rPr b="1" lang="en-US" sz="3400">
                <a:solidFill>
                  <a:srgbClr val="004165"/>
                </a:solidFill>
                <a:latin typeface="Montserrat"/>
                <a:ea typeface="Montserrat"/>
                <a:cs typeface="Montserrat"/>
                <a:sym typeface="Montserrat"/>
              </a:rPr>
              <a:t>DISTRICT 45</a:t>
            </a:r>
            <a:endParaRPr sz="900"/>
          </a:p>
        </p:txBody>
      </p:sp>
      <p:sp>
        <p:nvSpPr>
          <p:cNvPr id="812" name="Google Shape;812;p140"/>
          <p:cNvSpPr txBox="1"/>
          <p:nvPr/>
        </p:nvSpPr>
        <p:spPr>
          <a:xfrm>
            <a:off x="685800" y="6223519"/>
            <a:ext cx="2759700" cy="292500"/>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1" lang="en-US" sz="1900">
                <a:solidFill>
                  <a:srgbClr val="004165"/>
                </a:solidFill>
                <a:latin typeface="Montserrat"/>
                <a:ea typeface="Montserrat"/>
                <a:cs typeface="Montserrat"/>
                <a:sym typeface="Montserrat"/>
              </a:rPr>
              <a:t>MARCH 2025</a:t>
            </a:r>
            <a:endParaRPr sz="9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816" name="Shape 816"/>
        <p:cNvGrpSpPr/>
        <p:nvPr/>
      </p:nvGrpSpPr>
      <p:grpSpPr>
        <a:xfrm>
          <a:off x="0" y="0"/>
          <a:ext cx="0" cy="0"/>
          <a:chOff x="0" y="0"/>
          <a:chExt cx="0" cy="0"/>
        </a:xfrm>
      </p:grpSpPr>
      <p:sp>
        <p:nvSpPr>
          <p:cNvPr id="817" name="Google Shape;817;p141"/>
          <p:cNvSpPr/>
          <p:nvPr/>
        </p:nvSpPr>
        <p:spPr>
          <a:xfrm>
            <a:off x="918661" y="271346"/>
            <a:ext cx="3698362" cy="4988812"/>
          </a:xfrm>
          <a:custGeom>
            <a:rect b="b" l="l" r="r" t="t"/>
            <a:pathLst>
              <a:path extrusionOk="0" h="1162216" w="861587">
                <a:moveTo>
                  <a:pt x="0" y="0"/>
                </a:moveTo>
                <a:lnTo>
                  <a:pt x="861587" y="0"/>
                </a:lnTo>
                <a:lnTo>
                  <a:pt x="861587" y="1162216"/>
                </a:lnTo>
                <a:lnTo>
                  <a:pt x="0" y="1162216"/>
                </a:lnTo>
                <a:close/>
              </a:path>
            </a:pathLst>
          </a:custGeom>
          <a:blipFill rotWithShape="1">
            <a:blip r:embed="rId3">
              <a:alphaModFix/>
            </a:blip>
            <a:stretch>
              <a:fillRect b="0" l="-679" r="-679"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cxnSp>
        <p:nvCxnSpPr>
          <p:cNvPr id="818" name="Google Shape;818;p141"/>
          <p:cNvCxnSpPr/>
          <p:nvPr/>
        </p:nvCxnSpPr>
        <p:spPr>
          <a:xfrm rot="10800000">
            <a:off x="563219" y="402600"/>
            <a:ext cx="0" cy="3026400"/>
          </a:xfrm>
          <a:prstGeom prst="straightConnector1">
            <a:avLst/>
          </a:prstGeom>
          <a:noFill/>
          <a:ln cap="flat" cmpd="sng" w="38100">
            <a:solidFill>
              <a:srgbClr val="38342A"/>
            </a:solidFill>
            <a:prstDash val="solid"/>
            <a:round/>
            <a:headEnd len="sm" w="sm" type="none"/>
            <a:tailEnd len="sm" w="sm" type="none"/>
          </a:ln>
        </p:spPr>
      </p:cxnSp>
      <p:cxnSp>
        <p:nvCxnSpPr>
          <p:cNvPr id="819" name="Google Shape;819;p141"/>
          <p:cNvCxnSpPr/>
          <p:nvPr/>
        </p:nvCxnSpPr>
        <p:spPr>
          <a:xfrm rot="10800000">
            <a:off x="11603381" y="3250150"/>
            <a:ext cx="0" cy="2179500"/>
          </a:xfrm>
          <a:prstGeom prst="straightConnector1">
            <a:avLst/>
          </a:prstGeom>
          <a:noFill/>
          <a:ln cap="flat" cmpd="sng" w="38100">
            <a:solidFill>
              <a:srgbClr val="38342A"/>
            </a:solidFill>
            <a:prstDash val="solid"/>
            <a:round/>
            <a:headEnd len="sm" w="sm" type="none"/>
            <a:tailEnd len="sm" w="sm" type="none"/>
          </a:ln>
        </p:spPr>
      </p:cxnSp>
      <p:sp>
        <p:nvSpPr>
          <p:cNvPr id="820" name="Google Shape;820;p141"/>
          <p:cNvSpPr txBox="1"/>
          <p:nvPr/>
        </p:nvSpPr>
        <p:spPr>
          <a:xfrm>
            <a:off x="5729697" y="3087609"/>
            <a:ext cx="5655600" cy="2616900"/>
          </a:xfrm>
          <a:prstGeom prst="rect">
            <a:avLst/>
          </a:prstGeom>
          <a:noFill/>
          <a:ln>
            <a:noFill/>
          </a:ln>
        </p:spPr>
        <p:txBody>
          <a:bodyPr anchorCtr="0" anchor="t" bIns="0" lIns="0" spcFirstLastPara="1" rIns="0" wrap="square" tIns="0">
            <a:spAutoFit/>
          </a:bodyPr>
          <a:lstStyle/>
          <a:p>
            <a:pPr indent="0" lvl="0" marL="0" marR="0" rtl="0" algn="r">
              <a:lnSpc>
                <a:spcPct val="150020"/>
              </a:lnSpc>
              <a:spcBef>
                <a:spcPts val="0"/>
              </a:spcBef>
              <a:spcAft>
                <a:spcPts val="0"/>
              </a:spcAft>
              <a:buNone/>
            </a:pPr>
            <a:r>
              <a:rPr lang="en-US" sz="1700">
                <a:solidFill>
                  <a:srgbClr val="000000"/>
                </a:solidFill>
                <a:latin typeface="Montserrat"/>
                <a:ea typeface="Montserrat"/>
                <a:cs typeface="Montserrat"/>
                <a:sym typeface="Montserrat"/>
              </a:rPr>
              <a:t>As we delve into the DLC Report, I want to express my gratitude for the unwavering commitment the members show toward advancing sustainable leadership development. Our collective efforts go beyond meeting goals; they stand as a testament to our shared responsibility in shaping a better D45 future.</a:t>
            </a:r>
            <a:endParaRPr sz="900"/>
          </a:p>
        </p:txBody>
      </p:sp>
      <p:sp>
        <p:nvSpPr>
          <p:cNvPr id="821" name="Google Shape;821;p141"/>
          <p:cNvSpPr txBox="1"/>
          <p:nvPr/>
        </p:nvSpPr>
        <p:spPr>
          <a:xfrm>
            <a:off x="6096000" y="1369023"/>
            <a:ext cx="5702700" cy="1591500"/>
          </a:xfrm>
          <a:prstGeom prst="rect">
            <a:avLst/>
          </a:prstGeom>
          <a:noFill/>
          <a:ln>
            <a:noFill/>
          </a:ln>
        </p:spPr>
        <p:txBody>
          <a:bodyPr anchorCtr="0" anchor="t" bIns="0" lIns="0" spcFirstLastPara="1" rIns="0" wrap="square" tIns="0">
            <a:spAutoFit/>
          </a:bodyPr>
          <a:lstStyle/>
          <a:p>
            <a:pPr indent="0" lvl="0" marL="0" marR="0" rtl="0" algn="r">
              <a:lnSpc>
                <a:spcPct val="120002"/>
              </a:lnSpc>
              <a:spcBef>
                <a:spcPts val="0"/>
              </a:spcBef>
              <a:spcAft>
                <a:spcPts val="0"/>
              </a:spcAft>
              <a:buNone/>
            </a:pPr>
            <a:r>
              <a:rPr b="1" lang="en-US" sz="4700">
                <a:solidFill>
                  <a:srgbClr val="772432"/>
                </a:solidFill>
                <a:latin typeface="Montserrat"/>
                <a:ea typeface="Montserrat"/>
                <a:cs typeface="Montserrat"/>
                <a:sym typeface="Montserrat"/>
              </a:rPr>
              <a:t>MESSAGE FROM OUR CHAIR</a:t>
            </a:r>
            <a:endParaRPr sz="900"/>
          </a:p>
        </p:txBody>
      </p:sp>
      <p:sp>
        <p:nvSpPr>
          <p:cNvPr id="822" name="Google Shape;822;p141"/>
          <p:cNvSpPr txBox="1"/>
          <p:nvPr/>
        </p:nvSpPr>
        <p:spPr>
          <a:xfrm>
            <a:off x="8309470" y="345389"/>
            <a:ext cx="3294000" cy="507900"/>
          </a:xfrm>
          <a:prstGeom prst="rect">
            <a:avLst/>
          </a:prstGeom>
          <a:noFill/>
          <a:ln>
            <a:noFill/>
          </a:ln>
        </p:spPr>
        <p:txBody>
          <a:bodyPr anchorCtr="0" anchor="t" bIns="0" lIns="0" spcFirstLastPara="1" rIns="0" wrap="square" tIns="0">
            <a:spAutoFit/>
          </a:bodyPr>
          <a:lstStyle/>
          <a:p>
            <a:pPr indent="0" lvl="0" marL="0" marR="0" rtl="0" algn="r">
              <a:lnSpc>
                <a:spcPct val="140008"/>
              </a:lnSpc>
              <a:spcBef>
                <a:spcPts val="0"/>
              </a:spcBef>
              <a:spcAft>
                <a:spcPts val="0"/>
              </a:spcAft>
              <a:buNone/>
            </a:pPr>
            <a:r>
              <a:rPr b="1" lang="en-US" sz="3300">
                <a:solidFill>
                  <a:srgbClr val="004165"/>
                </a:solidFill>
                <a:latin typeface="Montserrat"/>
                <a:ea typeface="Montserrat"/>
                <a:cs typeface="Montserrat"/>
                <a:sym typeface="Montserrat"/>
              </a:rPr>
              <a:t>DISTRICT 45</a:t>
            </a:r>
            <a:endParaRPr sz="900"/>
          </a:p>
        </p:txBody>
      </p:sp>
      <p:sp>
        <p:nvSpPr>
          <p:cNvPr id="823" name="Google Shape;823;p141"/>
          <p:cNvSpPr txBox="1"/>
          <p:nvPr/>
        </p:nvSpPr>
        <p:spPr>
          <a:xfrm>
            <a:off x="2208723" y="6195460"/>
            <a:ext cx="8176200" cy="3540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lang="en-US" sz="2300">
                <a:solidFill>
                  <a:srgbClr val="772432"/>
                </a:solidFill>
                <a:latin typeface="Montserrat"/>
                <a:ea typeface="Montserrat"/>
                <a:cs typeface="Montserrat"/>
                <a:sym typeface="Montserrat"/>
              </a:rPr>
              <a:t>District Leadership Committee Report 2025</a:t>
            </a:r>
            <a:endParaRPr sz="900"/>
          </a:p>
        </p:txBody>
      </p:sp>
      <p:sp>
        <p:nvSpPr>
          <p:cNvPr id="824" name="Google Shape;824;p141"/>
          <p:cNvSpPr txBox="1"/>
          <p:nvPr/>
        </p:nvSpPr>
        <p:spPr>
          <a:xfrm>
            <a:off x="-701765" y="5363237"/>
            <a:ext cx="7059000" cy="775800"/>
          </a:xfrm>
          <a:prstGeom prst="rect">
            <a:avLst/>
          </a:prstGeom>
          <a:noFill/>
          <a:ln>
            <a:noFill/>
          </a:ln>
        </p:spPr>
        <p:txBody>
          <a:bodyPr anchorCtr="0" anchor="t" bIns="0" lIns="0" spcFirstLastPara="1" rIns="0" wrap="square" tIns="0">
            <a:spAutoFit/>
          </a:bodyPr>
          <a:lstStyle/>
          <a:p>
            <a:pPr indent="0" lvl="0" marL="0" marR="0" rtl="0" algn="ctr">
              <a:lnSpc>
                <a:spcPct val="139968"/>
              </a:lnSpc>
              <a:spcBef>
                <a:spcPts val="0"/>
              </a:spcBef>
              <a:spcAft>
                <a:spcPts val="0"/>
              </a:spcAft>
              <a:buNone/>
            </a:pPr>
            <a:r>
              <a:rPr b="1" lang="en-US" sz="2100">
                <a:solidFill>
                  <a:srgbClr val="004165"/>
                </a:solidFill>
                <a:latin typeface="Montserrat"/>
                <a:ea typeface="Montserrat"/>
                <a:cs typeface="Montserrat"/>
                <a:sym typeface="Montserrat"/>
              </a:rPr>
              <a:t>Angela Chute, DTM IPDD </a:t>
            </a:r>
            <a:endParaRPr sz="900"/>
          </a:p>
          <a:p>
            <a:pPr indent="0" lvl="0" marL="0" marR="0" rtl="0" algn="ctr">
              <a:lnSpc>
                <a:spcPct val="139968"/>
              </a:lnSpc>
              <a:spcBef>
                <a:spcPts val="0"/>
              </a:spcBef>
              <a:spcAft>
                <a:spcPts val="0"/>
              </a:spcAft>
              <a:buNone/>
            </a:pPr>
            <a:r>
              <a:rPr b="1" lang="en-US" sz="2100">
                <a:solidFill>
                  <a:srgbClr val="004165"/>
                </a:solidFill>
                <a:latin typeface="Montserrat"/>
                <a:ea typeface="Montserrat"/>
                <a:cs typeface="Montserrat"/>
                <a:sym typeface="Montserrat"/>
              </a:rPr>
              <a:t>DLC Chair</a:t>
            </a:r>
            <a:endParaRPr sz="9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828" name="Shape 828"/>
        <p:cNvGrpSpPr/>
        <p:nvPr/>
      </p:nvGrpSpPr>
      <p:grpSpPr>
        <a:xfrm>
          <a:off x="0" y="0"/>
          <a:ext cx="0" cy="0"/>
          <a:chOff x="0" y="0"/>
          <a:chExt cx="0" cy="0"/>
        </a:xfrm>
      </p:grpSpPr>
      <p:sp>
        <p:nvSpPr>
          <p:cNvPr id="829" name="Google Shape;829;p142"/>
          <p:cNvSpPr/>
          <p:nvPr/>
        </p:nvSpPr>
        <p:spPr>
          <a:xfrm>
            <a:off x="492986" y="2229993"/>
            <a:ext cx="1505712" cy="1505712"/>
          </a:xfrm>
          <a:custGeom>
            <a:rect b="b" l="l" r="r" t="t"/>
            <a:pathLst>
              <a:path extrusionOk="0" h="812800" w="812800">
                <a:moveTo>
                  <a:pt x="0" y="0"/>
                </a:moveTo>
                <a:lnTo>
                  <a:pt x="812800" y="0"/>
                </a:lnTo>
                <a:lnTo>
                  <a:pt x="812800" y="812800"/>
                </a:lnTo>
                <a:lnTo>
                  <a:pt x="0" y="812800"/>
                </a:lnTo>
                <a:close/>
              </a:path>
            </a:pathLst>
          </a:custGeom>
          <a:blipFill rotWithShape="1">
            <a:blip r:embed="rId3">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830" name="Google Shape;830;p142"/>
          <p:cNvSpPr/>
          <p:nvPr/>
        </p:nvSpPr>
        <p:spPr>
          <a:xfrm>
            <a:off x="3184259" y="2257576"/>
            <a:ext cx="1441710" cy="1505712"/>
          </a:xfrm>
          <a:custGeom>
            <a:rect b="b" l="l" r="r" t="t"/>
            <a:pathLst>
              <a:path extrusionOk="0" h="812800" w="778251">
                <a:moveTo>
                  <a:pt x="0" y="0"/>
                </a:moveTo>
                <a:lnTo>
                  <a:pt x="778251" y="0"/>
                </a:lnTo>
                <a:lnTo>
                  <a:pt x="778251" y="812800"/>
                </a:lnTo>
                <a:lnTo>
                  <a:pt x="0" y="812800"/>
                </a:lnTo>
                <a:close/>
              </a:path>
            </a:pathLst>
          </a:custGeom>
          <a:blipFill rotWithShape="1">
            <a:blip r:embed="rId4">
              <a:alphaModFix/>
            </a:blip>
            <a:stretch>
              <a:fillRect b="-13829" l="0" r="0" t="-13829"/>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831" name="Google Shape;831;p142"/>
          <p:cNvSpPr/>
          <p:nvPr/>
        </p:nvSpPr>
        <p:spPr>
          <a:xfrm>
            <a:off x="465703" y="4240013"/>
            <a:ext cx="1505712" cy="1505712"/>
          </a:xfrm>
          <a:custGeom>
            <a:rect b="b" l="l" r="r" t="t"/>
            <a:pathLst>
              <a:path extrusionOk="0" h="812800" w="812800">
                <a:moveTo>
                  <a:pt x="0" y="0"/>
                </a:moveTo>
                <a:lnTo>
                  <a:pt x="812800" y="0"/>
                </a:lnTo>
                <a:lnTo>
                  <a:pt x="812800" y="812800"/>
                </a:lnTo>
                <a:lnTo>
                  <a:pt x="0" y="812800"/>
                </a:lnTo>
                <a:close/>
              </a:path>
            </a:pathLst>
          </a:custGeom>
          <a:blipFill rotWithShape="1">
            <a:blip r:embed="rId5">
              <a:alphaModFix/>
            </a:blip>
            <a:stretch>
              <a:fillRect b="-25129" l="0" r="0" t="-25138"/>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832" name="Google Shape;832;p142"/>
          <p:cNvSpPr/>
          <p:nvPr/>
        </p:nvSpPr>
        <p:spPr>
          <a:xfrm>
            <a:off x="6491290" y="2229993"/>
            <a:ext cx="1441710" cy="1505712"/>
          </a:xfrm>
          <a:custGeom>
            <a:rect b="b" l="l" r="r" t="t"/>
            <a:pathLst>
              <a:path extrusionOk="0" h="812800" w="778251">
                <a:moveTo>
                  <a:pt x="0" y="0"/>
                </a:moveTo>
                <a:lnTo>
                  <a:pt x="778251" y="0"/>
                </a:lnTo>
                <a:lnTo>
                  <a:pt x="778251" y="812800"/>
                </a:lnTo>
                <a:lnTo>
                  <a:pt x="0" y="812800"/>
                </a:lnTo>
                <a:close/>
              </a:path>
            </a:pathLst>
          </a:custGeom>
          <a:blipFill rotWithShape="1">
            <a:blip r:embed="rId6">
              <a:alphaModFix/>
            </a:blip>
            <a:stretch>
              <a:fillRect b="-16599" l="0" r="0" t="-16599"/>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833" name="Google Shape;833;p142"/>
          <p:cNvSpPr/>
          <p:nvPr/>
        </p:nvSpPr>
        <p:spPr>
          <a:xfrm>
            <a:off x="6491290" y="4235191"/>
            <a:ext cx="1441710" cy="1505712"/>
          </a:xfrm>
          <a:custGeom>
            <a:rect b="b" l="l" r="r" t="t"/>
            <a:pathLst>
              <a:path extrusionOk="0" h="812800" w="778251">
                <a:moveTo>
                  <a:pt x="0" y="0"/>
                </a:moveTo>
                <a:lnTo>
                  <a:pt x="778251" y="0"/>
                </a:lnTo>
                <a:lnTo>
                  <a:pt x="778251" y="812800"/>
                </a:lnTo>
                <a:lnTo>
                  <a:pt x="0" y="812800"/>
                </a:lnTo>
                <a:close/>
              </a:path>
            </a:pathLst>
          </a:custGeom>
          <a:blipFill rotWithShape="1">
            <a:blip r:embed="rId7">
              <a:alphaModFix/>
            </a:blip>
            <a:stretch>
              <a:fillRect b="-16998" l="0" r="0" t="-16998"/>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834" name="Google Shape;834;p142"/>
          <p:cNvSpPr/>
          <p:nvPr/>
        </p:nvSpPr>
        <p:spPr>
          <a:xfrm>
            <a:off x="3184259" y="4247362"/>
            <a:ext cx="1441710" cy="1505712"/>
          </a:xfrm>
          <a:custGeom>
            <a:rect b="b" l="l" r="r" t="t"/>
            <a:pathLst>
              <a:path extrusionOk="0" h="812800" w="778251">
                <a:moveTo>
                  <a:pt x="0" y="0"/>
                </a:moveTo>
                <a:lnTo>
                  <a:pt x="778251" y="0"/>
                </a:lnTo>
                <a:lnTo>
                  <a:pt x="778251" y="812800"/>
                </a:lnTo>
                <a:lnTo>
                  <a:pt x="0" y="812800"/>
                </a:lnTo>
                <a:close/>
              </a:path>
            </a:pathLst>
          </a:custGeom>
          <a:blipFill rotWithShape="1">
            <a:blip r:embed="rId8">
              <a:alphaModFix/>
            </a:blip>
            <a:stretch>
              <a:fillRect b="-9399" l="0" r="0" t="-9399"/>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835" name="Google Shape;835;p142"/>
          <p:cNvSpPr/>
          <p:nvPr/>
        </p:nvSpPr>
        <p:spPr>
          <a:xfrm>
            <a:off x="9347935" y="2221354"/>
            <a:ext cx="1441710" cy="1505712"/>
          </a:xfrm>
          <a:custGeom>
            <a:rect b="b" l="l" r="r" t="t"/>
            <a:pathLst>
              <a:path extrusionOk="0" h="812800" w="778251">
                <a:moveTo>
                  <a:pt x="0" y="0"/>
                </a:moveTo>
                <a:lnTo>
                  <a:pt x="778251" y="0"/>
                </a:lnTo>
                <a:lnTo>
                  <a:pt x="778251" y="812800"/>
                </a:lnTo>
                <a:lnTo>
                  <a:pt x="0" y="812800"/>
                </a:lnTo>
                <a:close/>
              </a:path>
            </a:pathLst>
          </a:custGeom>
          <a:blipFill rotWithShape="1">
            <a:blip r:embed="rId9">
              <a:alphaModFix/>
            </a:blip>
            <a:stretch>
              <a:fillRect b="-13829" l="0" r="0" t="-13829"/>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836" name="Google Shape;836;p142"/>
          <p:cNvSpPr/>
          <p:nvPr/>
        </p:nvSpPr>
        <p:spPr>
          <a:xfrm>
            <a:off x="9400995" y="4240013"/>
            <a:ext cx="1441710" cy="1505712"/>
          </a:xfrm>
          <a:custGeom>
            <a:rect b="b" l="l" r="r" t="t"/>
            <a:pathLst>
              <a:path extrusionOk="0" h="812800" w="778251">
                <a:moveTo>
                  <a:pt x="0" y="0"/>
                </a:moveTo>
                <a:lnTo>
                  <a:pt x="778251" y="0"/>
                </a:lnTo>
                <a:lnTo>
                  <a:pt x="778251" y="812800"/>
                </a:lnTo>
                <a:lnTo>
                  <a:pt x="0" y="812800"/>
                </a:lnTo>
                <a:close/>
              </a:path>
            </a:pathLst>
          </a:custGeom>
          <a:blipFill rotWithShape="1">
            <a:blip r:embed="rId10">
              <a:alphaModFix/>
            </a:blip>
            <a:stretch>
              <a:fillRect b="-53489" l="-4569" r="-4569"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837" name="Google Shape;837;p142"/>
          <p:cNvSpPr txBox="1"/>
          <p:nvPr/>
        </p:nvSpPr>
        <p:spPr>
          <a:xfrm>
            <a:off x="8272946" y="635000"/>
            <a:ext cx="3357000" cy="415500"/>
          </a:xfrm>
          <a:prstGeom prst="rect">
            <a:avLst/>
          </a:prstGeom>
          <a:noFill/>
          <a:ln>
            <a:noFill/>
          </a:ln>
        </p:spPr>
        <p:txBody>
          <a:bodyPr anchorCtr="0" anchor="t" bIns="0" lIns="0" spcFirstLastPara="1" rIns="0" wrap="square" tIns="0">
            <a:spAutoFit/>
          </a:bodyPr>
          <a:lstStyle/>
          <a:p>
            <a:pPr indent="0" lvl="0" marL="0" marR="0" rtl="0" algn="r">
              <a:lnSpc>
                <a:spcPct val="140009"/>
              </a:lnSpc>
              <a:spcBef>
                <a:spcPts val="0"/>
              </a:spcBef>
              <a:spcAft>
                <a:spcPts val="0"/>
              </a:spcAft>
              <a:buNone/>
            </a:pPr>
            <a:r>
              <a:rPr b="1" lang="en-US" sz="2700">
                <a:solidFill>
                  <a:srgbClr val="004165"/>
                </a:solidFill>
                <a:latin typeface="Montserrat"/>
                <a:ea typeface="Montserrat"/>
                <a:cs typeface="Montserrat"/>
                <a:sym typeface="Montserrat"/>
              </a:rPr>
              <a:t>DISTRICT 45</a:t>
            </a:r>
            <a:endParaRPr sz="900"/>
          </a:p>
        </p:txBody>
      </p:sp>
      <p:sp>
        <p:nvSpPr>
          <p:cNvPr id="838" name="Google Shape;838;p142"/>
          <p:cNvSpPr txBox="1"/>
          <p:nvPr/>
        </p:nvSpPr>
        <p:spPr>
          <a:xfrm>
            <a:off x="440863" y="153834"/>
            <a:ext cx="7640700" cy="338700"/>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None/>
            </a:pPr>
            <a:r>
              <a:rPr b="1" lang="en-US" sz="2200">
                <a:solidFill>
                  <a:srgbClr val="772432"/>
                </a:solidFill>
                <a:latin typeface="Montserrat"/>
                <a:ea typeface="Montserrat"/>
                <a:cs typeface="Montserrat"/>
                <a:sym typeface="Montserrat"/>
              </a:rPr>
              <a:t>District Leadership Committee Report 2025</a:t>
            </a:r>
            <a:endParaRPr sz="900"/>
          </a:p>
        </p:txBody>
      </p:sp>
      <p:sp>
        <p:nvSpPr>
          <p:cNvPr id="839" name="Google Shape;839;p142"/>
          <p:cNvSpPr txBox="1"/>
          <p:nvPr/>
        </p:nvSpPr>
        <p:spPr>
          <a:xfrm>
            <a:off x="465703" y="999654"/>
            <a:ext cx="1137300" cy="585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800">
                <a:solidFill>
                  <a:srgbClr val="772432"/>
                </a:solidFill>
                <a:latin typeface="Montserrat"/>
                <a:ea typeface="Montserrat"/>
                <a:cs typeface="Montserrat"/>
                <a:sym typeface="Montserrat"/>
              </a:rPr>
              <a:t>DLC</a:t>
            </a:r>
            <a:endParaRPr sz="900"/>
          </a:p>
        </p:txBody>
      </p:sp>
      <p:sp>
        <p:nvSpPr>
          <p:cNvPr id="840" name="Google Shape;840;p142"/>
          <p:cNvSpPr txBox="1"/>
          <p:nvPr/>
        </p:nvSpPr>
        <p:spPr>
          <a:xfrm>
            <a:off x="465703" y="1638173"/>
            <a:ext cx="2010000" cy="3849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1" lang="en-US" sz="2500">
                <a:solidFill>
                  <a:srgbClr val="004165"/>
                </a:solidFill>
                <a:latin typeface="Montserrat"/>
                <a:ea typeface="Montserrat"/>
                <a:cs typeface="Montserrat"/>
                <a:sym typeface="Montserrat"/>
              </a:rPr>
              <a:t>Division A</a:t>
            </a:r>
            <a:endParaRPr sz="900"/>
          </a:p>
        </p:txBody>
      </p:sp>
      <p:sp>
        <p:nvSpPr>
          <p:cNvPr id="841" name="Google Shape;841;p142"/>
          <p:cNvSpPr txBox="1"/>
          <p:nvPr/>
        </p:nvSpPr>
        <p:spPr>
          <a:xfrm>
            <a:off x="6317634" y="1695445"/>
            <a:ext cx="2039700" cy="3849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1" lang="en-US" sz="2500">
                <a:solidFill>
                  <a:srgbClr val="004165"/>
                </a:solidFill>
                <a:latin typeface="Montserrat"/>
                <a:ea typeface="Montserrat"/>
                <a:cs typeface="Montserrat"/>
                <a:sym typeface="Montserrat"/>
              </a:rPr>
              <a:t>Division C</a:t>
            </a:r>
            <a:endParaRPr sz="900"/>
          </a:p>
        </p:txBody>
      </p:sp>
      <p:sp>
        <p:nvSpPr>
          <p:cNvPr id="842" name="Google Shape;842;p142"/>
          <p:cNvSpPr txBox="1"/>
          <p:nvPr/>
        </p:nvSpPr>
        <p:spPr>
          <a:xfrm>
            <a:off x="138111" y="3811772"/>
            <a:ext cx="2215500" cy="277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1800">
                <a:solidFill>
                  <a:srgbClr val="38342A"/>
                </a:solidFill>
                <a:latin typeface="Montserrat"/>
                <a:ea typeface="Montserrat"/>
                <a:cs typeface="Montserrat"/>
                <a:sym typeface="Montserrat"/>
              </a:rPr>
              <a:t>Nita Patel, DTM</a:t>
            </a:r>
            <a:endParaRPr sz="900"/>
          </a:p>
        </p:txBody>
      </p:sp>
      <p:sp>
        <p:nvSpPr>
          <p:cNvPr id="843" name="Google Shape;843;p142"/>
          <p:cNvSpPr txBox="1"/>
          <p:nvPr/>
        </p:nvSpPr>
        <p:spPr>
          <a:xfrm>
            <a:off x="3184259" y="3775617"/>
            <a:ext cx="2733900" cy="277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1800">
                <a:solidFill>
                  <a:srgbClr val="38342A"/>
                </a:solidFill>
                <a:latin typeface="Montserrat"/>
                <a:ea typeface="Montserrat"/>
                <a:cs typeface="Montserrat"/>
                <a:sym typeface="Montserrat"/>
              </a:rPr>
              <a:t>DJ Turchon, DTM</a:t>
            </a:r>
            <a:endParaRPr sz="900"/>
          </a:p>
        </p:txBody>
      </p:sp>
      <p:sp>
        <p:nvSpPr>
          <p:cNvPr id="844" name="Google Shape;844;p142"/>
          <p:cNvSpPr txBox="1"/>
          <p:nvPr/>
        </p:nvSpPr>
        <p:spPr>
          <a:xfrm>
            <a:off x="75665" y="5868671"/>
            <a:ext cx="2790000" cy="277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1800">
                <a:solidFill>
                  <a:srgbClr val="38342A"/>
                </a:solidFill>
                <a:latin typeface="Montserrat"/>
                <a:ea typeface="Montserrat"/>
                <a:cs typeface="Montserrat"/>
                <a:sym typeface="Montserrat"/>
              </a:rPr>
              <a:t>Reese Eskrige, DTM</a:t>
            </a:r>
            <a:endParaRPr sz="900"/>
          </a:p>
        </p:txBody>
      </p:sp>
      <p:sp>
        <p:nvSpPr>
          <p:cNvPr id="845" name="Google Shape;845;p142"/>
          <p:cNvSpPr txBox="1"/>
          <p:nvPr/>
        </p:nvSpPr>
        <p:spPr>
          <a:xfrm>
            <a:off x="6198944" y="3775617"/>
            <a:ext cx="2868300" cy="277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1800">
                <a:solidFill>
                  <a:srgbClr val="38342A"/>
                </a:solidFill>
                <a:latin typeface="Montserrat"/>
                <a:ea typeface="Montserrat"/>
                <a:cs typeface="Montserrat"/>
                <a:sym typeface="Montserrat"/>
              </a:rPr>
              <a:t>Marion Taylor, DTM</a:t>
            </a:r>
            <a:endParaRPr sz="900"/>
          </a:p>
        </p:txBody>
      </p:sp>
      <p:sp>
        <p:nvSpPr>
          <p:cNvPr id="846" name="Google Shape;846;p142"/>
          <p:cNvSpPr txBox="1"/>
          <p:nvPr/>
        </p:nvSpPr>
        <p:spPr>
          <a:xfrm>
            <a:off x="6198944" y="5886291"/>
            <a:ext cx="1852500" cy="277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1800">
                <a:solidFill>
                  <a:srgbClr val="38342A"/>
                </a:solidFill>
                <a:latin typeface="Montserrat"/>
                <a:ea typeface="Montserrat"/>
                <a:cs typeface="Montserrat"/>
                <a:sym typeface="Montserrat"/>
              </a:rPr>
              <a:t>Paula Tozer</a:t>
            </a:r>
            <a:endParaRPr sz="900"/>
          </a:p>
        </p:txBody>
      </p:sp>
      <p:sp>
        <p:nvSpPr>
          <p:cNvPr id="847" name="Google Shape;847;p142"/>
          <p:cNvSpPr txBox="1"/>
          <p:nvPr/>
        </p:nvSpPr>
        <p:spPr>
          <a:xfrm>
            <a:off x="9167447" y="1695445"/>
            <a:ext cx="2116800" cy="3849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1" lang="en-US" sz="2500">
                <a:solidFill>
                  <a:srgbClr val="004165"/>
                </a:solidFill>
                <a:latin typeface="Montserrat"/>
                <a:ea typeface="Montserrat"/>
                <a:cs typeface="Montserrat"/>
                <a:sym typeface="Montserrat"/>
              </a:rPr>
              <a:t>Division D</a:t>
            </a:r>
            <a:endParaRPr sz="900"/>
          </a:p>
        </p:txBody>
      </p:sp>
      <p:sp>
        <p:nvSpPr>
          <p:cNvPr id="848" name="Google Shape;848;p142"/>
          <p:cNvSpPr txBox="1"/>
          <p:nvPr/>
        </p:nvSpPr>
        <p:spPr>
          <a:xfrm>
            <a:off x="3138332" y="1668653"/>
            <a:ext cx="2117400" cy="3849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1" lang="en-US" sz="2500">
                <a:solidFill>
                  <a:srgbClr val="004165"/>
                </a:solidFill>
                <a:latin typeface="Montserrat"/>
                <a:ea typeface="Montserrat"/>
                <a:cs typeface="Montserrat"/>
                <a:sym typeface="Montserrat"/>
              </a:rPr>
              <a:t>Division B</a:t>
            </a:r>
            <a:endParaRPr sz="900"/>
          </a:p>
        </p:txBody>
      </p:sp>
      <p:sp>
        <p:nvSpPr>
          <p:cNvPr id="849" name="Google Shape;849;p142"/>
          <p:cNvSpPr txBox="1"/>
          <p:nvPr/>
        </p:nvSpPr>
        <p:spPr>
          <a:xfrm>
            <a:off x="3138332" y="5886291"/>
            <a:ext cx="2154000" cy="277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1800">
                <a:solidFill>
                  <a:srgbClr val="38342A"/>
                </a:solidFill>
                <a:latin typeface="Montserrat"/>
                <a:ea typeface="Montserrat"/>
                <a:cs typeface="Montserrat"/>
                <a:sym typeface="Montserrat"/>
              </a:rPr>
              <a:t>Melissa Miller</a:t>
            </a:r>
            <a:endParaRPr sz="900"/>
          </a:p>
        </p:txBody>
      </p:sp>
      <p:sp>
        <p:nvSpPr>
          <p:cNvPr id="850" name="Google Shape;850;p142"/>
          <p:cNvSpPr txBox="1"/>
          <p:nvPr/>
        </p:nvSpPr>
        <p:spPr>
          <a:xfrm>
            <a:off x="9266240" y="3803133"/>
            <a:ext cx="2366400" cy="277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1800">
                <a:solidFill>
                  <a:srgbClr val="38342A"/>
                </a:solidFill>
                <a:latin typeface="Montserrat"/>
                <a:ea typeface="Montserrat"/>
                <a:cs typeface="Montserrat"/>
                <a:sym typeface="Montserrat"/>
              </a:rPr>
              <a:t>Chris Solarski</a:t>
            </a:r>
            <a:endParaRPr sz="900"/>
          </a:p>
        </p:txBody>
      </p:sp>
      <p:sp>
        <p:nvSpPr>
          <p:cNvPr id="851" name="Google Shape;851;p142"/>
          <p:cNvSpPr txBox="1"/>
          <p:nvPr/>
        </p:nvSpPr>
        <p:spPr>
          <a:xfrm>
            <a:off x="8824367" y="5886291"/>
            <a:ext cx="3250200" cy="277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1800">
                <a:solidFill>
                  <a:srgbClr val="38342A"/>
                </a:solidFill>
                <a:latin typeface="Montserrat"/>
                <a:ea typeface="Montserrat"/>
                <a:cs typeface="Montserrat"/>
                <a:sym typeface="Montserrat"/>
              </a:rPr>
              <a:t>Jane Osemwegie, DTM</a:t>
            </a:r>
            <a:endParaRPr sz="900"/>
          </a:p>
        </p:txBody>
      </p:sp>
      <p:sp>
        <p:nvSpPr>
          <p:cNvPr id="852" name="Google Shape;852;p142"/>
          <p:cNvSpPr txBox="1"/>
          <p:nvPr/>
        </p:nvSpPr>
        <p:spPr>
          <a:xfrm>
            <a:off x="1763145" y="1066673"/>
            <a:ext cx="1425000" cy="461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000">
                <a:solidFill>
                  <a:srgbClr val="772432"/>
                </a:solidFill>
                <a:latin typeface="Montserrat"/>
                <a:ea typeface="Montserrat"/>
                <a:cs typeface="Montserrat"/>
                <a:sym typeface="Montserrat"/>
              </a:rPr>
              <a:t>TEAM</a:t>
            </a:r>
            <a:endParaRPr sz="9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125"/>
          <p:cNvSpPr txBox="1"/>
          <p:nvPr>
            <p:ph type="ctrTitle"/>
          </p:nvPr>
        </p:nvSpPr>
        <p:spPr>
          <a:xfrm>
            <a:off x="583223" y="610246"/>
            <a:ext cx="11025600" cy="7314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rgbClr val="FEEE9F"/>
              </a:buClr>
              <a:buSzPct val="100000"/>
              <a:buNone/>
            </a:pPr>
            <a:r>
              <a:rPr lang="en-US"/>
              <a:t>TI Online Disclaimer</a:t>
            </a:r>
            <a:endParaRPr/>
          </a:p>
        </p:txBody>
      </p:sp>
      <p:sp>
        <p:nvSpPr>
          <p:cNvPr id="687" name="Google Shape;687;p125"/>
          <p:cNvSpPr txBox="1"/>
          <p:nvPr>
            <p:ph idx="1" type="subTitle"/>
          </p:nvPr>
        </p:nvSpPr>
        <p:spPr>
          <a:xfrm>
            <a:off x="1011115" y="1688122"/>
            <a:ext cx="10128600" cy="4035600"/>
          </a:xfrm>
          <a:prstGeom prst="rect">
            <a:avLst/>
          </a:prstGeom>
          <a:noFill/>
          <a:ln>
            <a:noFill/>
          </a:ln>
        </p:spPr>
        <p:txBody>
          <a:bodyPr anchorCtr="0" anchor="t" bIns="45700" lIns="91425" spcFirstLastPara="1" rIns="91425" wrap="square" tIns="45700">
            <a:normAutofit fontScale="55000" lnSpcReduction="10000"/>
          </a:bodyPr>
          <a:lstStyle/>
          <a:p>
            <a:pPr indent="0" lvl="0" marL="0" rtl="0" algn="ctr">
              <a:lnSpc>
                <a:spcPct val="120000"/>
              </a:lnSpc>
              <a:spcBef>
                <a:spcPts val="0"/>
              </a:spcBef>
              <a:spcAft>
                <a:spcPts val="0"/>
              </a:spcAft>
              <a:buClr>
                <a:schemeClr val="lt1"/>
              </a:buClr>
              <a:buSzPct val="100000"/>
              <a:buNone/>
            </a:pPr>
            <a:br>
              <a:rPr lang="en-US"/>
            </a:br>
            <a:r>
              <a:rPr lang="en-US"/>
              <a:t>By attending this event, you agree to the privacy policy of Toastmasters International as well as the unassociated remote hosting service. Some of your personal information, such as name, image, and any shared messages may be shared with other meeting participants and will be recorded by Toastmasters International who may use the recording in the future as it sees fit. Your remote attendance hereby discharges Toastmasters International from all claims, demands, rights, promises, damages and liabilities arising out of or in connection with the use or distribution of said video recordings, including but not limited to any claims for invasion of privacy, appropriation of likeness or defamation.</a:t>
            </a:r>
            <a:endParaRPr/>
          </a:p>
          <a:p>
            <a:pPr indent="0" lvl="0" marL="0" rtl="0" algn="ctr">
              <a:lnSpc>
                <a:spcPct val="90000"/>
              </a:lnSpc>
              <a:spcBef>
                <a:spcPts val="1000"/>
              </a:spcBef>
              <a:spcAft>
                <a:spcPts val="0"/>
              </a:spcAft>
              <a:buClr>
                <a:schemeClr val="lt1"/>
              </a:buClr>
              <a:buSzPct val="100000"/>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4165"/>
        </a:solidFill>
      </p:bgPr>
    </p:bg>
    <p:spTree>
      <p:nvGrpSpPr>
        <p:cNvPr id="856" name="Shape 856"/>
        <p:cNvGrpSpPr/>
        <p:nvPr/>
      </p:nvGrpSpPr>
      <p:grpSpPr>
        <a:xfrm>
          <a:off x="0" y="0"/>
          <a:ext cx="0" cy="0"/>
          <a:chOff x="0" y="0"/>
          <a:chExt cx="0" cy="0"/>
        </a:xfrm>
      </p:grpSpPr>
      <p:graphicFrame>
        <p:nvGraphicFramePr>
          <p:cNvPr id="857" name="Google Shape;857;p143"/>
          <p:cNvGraphicFramePr/>
          <p:nvPr/>
        </p:nvGraphicFramePr>
        <p:xfrm>
          <a:off x="525806" y="2665268"/>
          <a:ext cx="3000000" cy="3000000"/>
        </p:xfrm>
        <a:graphic>
          <a:graphicData uri="http://schemas.openxmlformats.org/drawingml/2006/table">
            <a:tbl>
              <a:tblPr>
                <a:noFill/>
                <a:tableStyleId>{355E3FB8-C771-454D-A606-DA838EEA8DB0}</a:tableStyleId>
              </a:tblPr>
              <a:tblGrid>
                <a:gridCol w="3713475"/>
                <a:gridCol w="3713475"/>
                <a:gridCol w="3713475"/>
              </a:tblGrid>
              <a:tr h="1290975">
                <a:tc>
                  <a:txBody>
                    <a:bodyPr/>
                    <a:lstStyle/>
                    <a:p>
                      <a:pPr indent="0" lvl="0" marL="0" marR="0" rtl="0" algn="ctr">
                        <a:lnSpc>
                          <a:spcPct val="140010"/>
                        </a:lnSpc>
                        <a:spcBef>
                          <a:spcPts val="0"/>
                        </a:spcBef>
                        <a:spcAft>
                          <a:spcPts val="0"/>
                        </a:spcAft>
                        <a:buNone/>
                      </a:pPr>
                      <a:r>
                        <a:rPr b="1" lang="en-US" sz="2700" u="none" cap="none" strike="noStrike">
                          <a:solidFill>
                            <a:srgbClr val="000000"/>
                          </a:solidFill>
                          <a:latin typeface="Montserrat"/>
                          <a:ea typeface="Montserrat"/>
                          <a:cs typeface="Montserrat"/>
                          <a:sym typeface="Montserrat"/>
                        </a:rPr>
                        <a:t>District Director</a:t>
                      </a:r>
                      <a:endParaRPr sz="700" u="none" cap="none" strike="noStrike"/>
                    </a:p>
                  </a:txBody>
                  <a:tcPr marT="127000" marB="127000" marR="127000" marL="127000" anchor="ctr">
                    <a:lnL cap="flat" cmpd="sng" w="38100">
                      <a:solidFill>
                        <a:srgbClr val="3A4D39"/>
                      </a:solidFill>
                      <a:prstDash val="solid"/>
                      <a:round/>
                      <a:headEnd len="sm" w="sm" type="none"/>
                      <a:tailEnd len="sm" w="sm" type="none"/>
                    </a:lnL>
                    <a:lnR cap="flat" cmpd="sng" w="38100">
                      <a:solidFill>
                        <a:srgbClr val="3A4D39"/>
                      </a:solidFill>
                      <a:prstDash val="solid"/>
                      <a:round/>
                      <a:headEnd len="sm" w="sm" type="none"/>
                      <a:tailEnd len="sm" w="sm" type="none"/>
                    </a:lnR>
                    <a:lnT cap="flat" cmpd="sng" w="38100">
                      <a:solidFill>
                        <a:srgbClr val="3A4D39"/>
                      </a:solidFill>
                      <a:prstDash val="solid"/>
                      <a:round/>
                      <a:headEnd len="sm" w="sm" type="none"/>
                      <a:tailEnd len="sm" w="sm" type="none"/>
                    </a:lnT>
                    <a:lnB cap="flat" cmpd="sng" w="38100">
                      <a:solidFill>
                        <a:srgbClr val="3A4D39"/>
                      </a:solidFill>
                      <a:prstDash val="solid"/>
                      <a:round/>
                      <a:headEnd len="sm" w="sm" type="none"/>
                      <a:tailEnd len="sm" w="sm" type="none"/>
                    </a:lnB>
                    <a:solidFill>
                      <a:srgbClr val="E3E2DE">
                        <a:alpha val="98820"/>
                      </a:srgbClr>
                    </a:solidFill>
                  </a:tcPr>
                </a:tc>
                <a:tc>
                  <a:txBody>
                    <a:bodyPr/>
                    <a:lstStyle/>
                    <a:p>
                      <a:pPr indent="0" lvl="0" marL="0" marR="0" rtl="0" algn="ctr">
                        <a:lnSpc>
                          <a:spcPct val="140010"/>
                        </a:lnSpc>
                        <a:spcBef>
                          <a:spcPts val="0"/>
                        </a:spcBef>
                        <a:spcAft>
                          <a:spcPts val="0"/>
                        </a:spcAft>
                        <a:buNone/>
                      </a:pPr>
                      <a:r>
                        <a:rPr b="1" lang="en-US" sz="2700" u="none" cap="none" strike="noStrike">
                          <a:solidFill>
                            <a:srgbClr val="000000"/>
                          </a:solidFill>
                          <a:latin typeface="Montserrat"/>
                          <a:ea typeface="Montserrat"/>
                          <a:cs typeface="Montserrat"/>
                          <a:sym typeface="Montserrat"/>
                        </a:rPr>
                        <a:t>Program Quality Director</a:t>
                      </a:r>
                      <a:endParaRPr sz="700" u="none" cap="none" strike="noStrike"/>
                    </a:p>
                  </a:txBody>
                  <a:tcPr marT="127000" marB="127000" marR="127000" marL="127000" anchor="ctr">
                    <a:lnL cap="flat" cmpd="sng" w="38100">
                      <a:solidFill>
                        <a:srgbClr val="3A4D39"/>
                      </a:solidFill>
                      <a:prstDash val="solid"/>
                      <a:round/>
                      <a:headEnd len="sm" w="sm" type="none"/>
                      <a:tailEnd len="sm" w="sm" type="none"/>
                    </a:lnL>
                    <a:lnR cap="flat" cmpd="sng" w="38100">
                      <a:solidFill>
                        <a:srgbClr val="3A4D39"/>
                      </a:solidFill>
                      <a:prstDash val="solid"/>
                      <a:round/>
                      <a:headEnd len="sm" w="sm" type="none"/>
                      <a:tailEnd len="sm" w="sm" type="none"/>
                    </a:lnR>
                    <a:lnT cap="flat" cmpd="sng" w="38100">
                      <a:solidFill>
                        <a:srgbClr val="3A4D39"/>
                      </a:solidFill>
                      <a:prstDash val="solid"/>
                      <a:round/>
                      <a:headEnd len="sm" w="sm" type="none"/>
                      <a:tailEnd len="sm" w="sm" type="none"/>
                    </a:lnT>
                    <a:lnB cap="flat" cmpd="sng" w="38100">
                      <a:solidFill>
                        <a:srgbClr val="3A4D39"/>
                      </a:solidFill>
                      <a:prstDash val="solid"/>
                      <a:round/>
                      <a:headEnd len="sm" w="sm" type="none"/>
                      <a:tailEnd len="sm" w="sm" type="none"/>
                    </a:lnB>
                    <a:solidFill>
                      <a:srgbClr val="E3E2DE">
                        <a:alpha val="98820"/>
                      </a:srgbClr>
                    </a:solidFill>
                  </a:tcPr>
                </a:tc>
                <a:tc>
                  <a:txBody>
                    <a:bodyPr/>
                    <a:lstStyle/>
                    <a:p>
                      <a:pPr indent="0" lvl="0" marL="0" marR="0" rtl="0" algn="ctr">
                        <a:lnSpc>
                          <a:spcPct val="140010"/>
                        </a:lnSpc>
                        <a:spcBef>
                          <a:spcPts val="0"/>
                        </a:spcBef>
                        <a:spcAft>
                          <a:spcPts val="0"/>
                        </a:spcAft>
                        <a:buNone/>
                      </a:pPr>
                      <a:r>
                        <a:rPr b="1" lang="en-US" sz="2700" u="none" cap="none" strike="noStrike">
                          <a:solidFill>
                            <a:srgbClr val="000000"/>
                          </a:solidFill>
                          <a:latin typeface="Montserrat"/>
                          <a:ea typeface="Montserrat"/>
                          <a:cs typeface="Montserrat"/>
                          <a:sym typeface="Montserrat"/>
                        </a:rPr>
                        <a:t>Club Growth Director</a:t>
                      </a:r>
                      <a:endParaRPr sz="700" u="none" cap="none" strike="noStrike"/>
                    </a:p>
                  </a:txBody>
                  <a:tcPr marT="127000" marB="127000" marR="127000" marL="127000" anchor="ctr">
                    <a:lnL cap="flat" cmpd="sng" w="38100">
                      <a:solidFill>
                        <a:srgbClr val="3A4D39"/>
                      </a:solidFill>
                      <a:prstDash val="solid"/>
                      <a:round/>
                      <a:headEnd len="sm" w="sm" type="none"/>
                      <a:tailEnd len="sm" w="sm" type="none"/>
                    </a:lnL>
                    <a:lnR cap="flat" cmpd="sng" w="38100">
                      <a:solidFill>
                        <a:srgbClr val="3A4D39"/>
                      </a:solidFill>
                      <a:prstDash val="solid"/>
                      <a:round/>
                      <a:headEnd len="sm" w="sm" type="none"/>
                      <a:tailEnd len="sm" w="sm" type="none"/>
                    </a:lnR>
                    <a:lnT cap="flat" cmpd="sng" w="38100">
                      <a:solidFill>
                        <a:srgbClr val="3A4D39"/>
                      </a:solidFill>
                      <a:prstDash val="solid"/>
                      <a:round/>
                      <a:headEnd len="sm" w="sm" type="none"/>
                      <a:tailEnd len="sm" w="sm" type="none"/>
                    </a:lnT>
                    <a:lnB cap="flat" cmpd="sng" w="38100">
                      <a:solidFill>
                        <a:srgbClr val="3A4D39"/>
                      </a:solidFill>
                      <a:prstDash val="solid"/>
                      <a:round/>
                      <a:headEnd len="sm" w="sm" type="none"/>
                      <a:tailEnd len="sm" w="sm" type="none"/>
                    </a:lnB>
                    <a:solidFill>
                      <a:srgbClr val="E3E2DE">
                        <a:alpha val="98820"/>
                      </a:srgbClr>
                    </a:solidFill>
                  </a:tcPr>
                </a:tc>
              </a:tr>
              <a:tr h="1042275">
                <a:tc>
                  <a:txBody>
                    <a:bodyPr/>
                    <a:lstStyle/>
                    <a:p>
                      <a:pPr indent="0" lvl="0" marL="0" marR="0" rtl="0" algn="ctr">
                        <a:lnSpc>
                          <a:spcPct val="150017"/>
                        </a:lnSpc>
                        <a:spcBef>
                          <a:spcPts val="0"/>
                        </a:spcBef>
                        <a:spcAft>
                          <a:spcPts val="0"/>
                        </a:spcAft>
                        <a:buNone/>
                      </a:pPr>
                      <a:r>
                        <a:rPr b="1" lang="en-US" sz="1900" u="none" cap="none" strike="noStrike">
                          <a:solidFill>
                            <a:srgbClr val="000000"/>
                          </a:solidFill>
                          <a:latin typeface="Montserrat"/>
                          <a:ea typeface="Montserrat"/>
                          <a:cs typeface="Montserrat"/>
                          <a:sym typeface="Montserrat"/>
                        </a:rPr>
                        <a:t>Sherry MacDonald, DTM</a:t>
                      </a:r>
                      <a:endParaRPr sz="700" u="none" cap="none" strike="noStrike"/>
                    </a:p>
                  </a:txBody>
                  <a:tcPr marT="127000" marB="127000" marR="127000" marL="127000" anchor="ctr">
                    <a:lnL cap="flat" cmpd="sng" w="38100">
                      <a:solidFill>
                        <a:srgbClr val="3A4D39"/>
                      </a:solidFill>
                      <a:prstDash val="solid"/>
                      <a:round/>
                      <a:headEnd len="sm" w="sm" type="none"/>
                      <a:tailEnd len="sm" w="sm" type="none"/>
                    </a:lnL>
                    <a:lnR cap="flat" cmpd="sng" w="38100">
                      <a:solidFill>
                        <a:srgbClr val="3A4D39"/>
                      </a:solidFill>
                      <a:prstDash val="solid"/>
                      <a:round/>
                      <a:headEnd len="sm" w="sm" type="none"/>
                      <a:tailEnd len="sm" w="sm" type="none"/>
                    </a:lnR>
                    <a:lnT cap="flat" cmpd="sng" w="38100">
                      <a:solidFill>
                        <a:srgbClr val="3A4D39"/>
                      </a:solidFill>
                      <a:prstDash val="solid"/>
                      <a:round/>
                      <a:headEnd len="sm" w="sm" type="none"/>
                      <a:tailEnd len="sm" w="sm" type="none"/>
                    </a:lnT>
                    <a:lnB cap="flat" cmpd="sng" w="38100">
                      <a:solidFill>
                        <a:srgbClr val="3A4D39"/>
                      </a:solidFill>
                      <a:prstDash val="solid"/>
                      <a:round/>
                      <a:headEnd len="sm" w="sm" type="none"/>
                      <a:tailEnd len="sm" w="sm" type="none"/>
                    </a:lnB>
                    <a:solidFill>
                      <a:srgbClr val="FFFFFF">
                        <a:alpha val="98820"/>
                      </a:srgbClr>
                    </a:solidFill>
                  </a:tcPr>
                </a:tc>
                <a:tc>
                  <a:txBody>
                    <a:bodyPr/>
                    <a:lstStyle/>
                    <a:p>
                      <a:pPr indent="0" lvl="0" marL="0" marR="0" rtl="0" algn="ctr">
                        <a:lnSpc>
                          <a:spcPct val="150016"/>
                        </a:lnSpc>
                        <a:spcBef>
                          <a:spcPts val="0"/>
                        </a:spcBef>
                        <a:spcAft>
                          <a:spcPts val="0"/>
                        </a:spcAft>
                        <a:buNone/>
                      </a:pPr>
                      <a:r>
                        <a:rPr b="1" lang="en-US" sz="2000" u="none" cap="none" strike="noStrike">
                          <a:solidFill>
                            <a:srgbClr val="000000"/>
                          </a:solidFill>
                          <a:latin typeface="Montserrat"/>
                          <a:ea typeface="Montserrat"/>
                          <a:cs typeface="Montserrat"/>
                          <a:sym typeface="Montserrat"/>
                        </a:rPr>
                        <a:t>Thomas Macisso, DTM</a:t>
                      </a:r>
                      <a:endParaRPr sz="700" u="none" cap="none" strike="noStrike"/>
                    </a:p>
                  </a:txBody>
                  <a:tcPr marT="127000" marB="127000" marR="127000" marL="127000" anchor="ctr">
                    <a:lnL cap="flat" cmpd="sng" w="38100">
                      <a:solidFill>
                        <a:srgbClr val="3A4D39"/>
                      </a:solidFill>
                      <a:prstDash val="solid"/>
                      <a:round/>
                      <a:headEnd len="sm" w="sm" type="none"/>
                      <a:tailEnd len="sm" w="sm" type="none"/>
                    </a:lnL>
                    <a:lnR cap="flat" cmpd="sng" w="38100">
                      <a:solidFill>
                        <a:srgbClr val="3A4D39"/>
                      </a:solidFill>
                      <a:prstDash val="solid"/>
                      <a:round/>
                      <a:headEnd len="sm" w="sm" type="none"/>
                      <a:tailEnd len="sm" w="sm" type="none"/>
                    </a:lnR>
                    <a:lnT cap="flat" cmpd="sng" w="38100">
                      <a:solidFill>
                        <a:srgbClr val="3A4D39"/>
                      </a:solidFill>
                      <a:prstDash val="solid"/>
                      <a:round/>
                      <a:headEnd len="sm" w="sm" type="none"/>
                      <a:tailEnd len="sm" w="sm" type="none"/>
                    </a:lnT>
                    <a:lnB cap="flat" cmpd="sng" w="38100">
                      <a:solidFill>
                        <a:srgbClr val="3A4D39"/>
                      </a:solidFill>
                      <a:prstDash val="solid"/>
                      <a:round/>
                      <a:headEnd len="sm" w="sm" type="none"/>
                      <a:tailEnd len="sm" w="sm" type="none"/>
                    </a:lnB>
                    <a:solidFill>
                      <a:srgbClr val="FFFFFF">
                        <a:alpha val="98820"/>
                      </a:srgbClr>
                    </a:solidFill>
                  </a:tcPr>
                </a:tc>
                <a:tc>
                  <a:txBody>
                    <a:bodyPr/>
                    <a:lstStyle/>
                    <a:p>
                      <a:pPr indent="0" lvl="0" marL="0" marR="0" rtl="0" algn="ctr">
                        <a:lnSpc>
                          <a:spcPct val="150016"/>
                        </a:lnSpc>
                        <a:spcBef>
                          <a:spcPts val="0"/>
                        </a:spcBef>
                        <a:spcAft>
                          <a:spcPts val="0"/>
                        </a:spcAft>
                        <a:buNone/>
                      </a:pPr>
                      <a:r>
                        <a:rPr b="1" lang="en-US" sz="2000" u="none" cap="none" strike="noStrike">
                          <a:solidFill>
                            <a:srgbClr val="000000"/>
                          </a:solidFill>
                          <a:latin typeface="Montserrat"/>
                          <a:ea typeface="Montserrat"/>
                          <a:cs typeface="Montserrat"/>
                          <a:sym typeface="Montserrat"/>
                        </a:rPr>
                        <a:t>Joe Reid</a:t>
                      </a:r>
                      <a:endParaRPr sz="700" u="none" cap="none" strike="noStrike"/>
                    </a:p>
                  </a:txBody>
                  <a:tcPr marT="127000" marB="127000" marR="127000" marL="127000" anchor="ctr">
                    <a:lnL cap="flat" cmpd="sng" w="38100">
                      <a:solidFill>
                        <a:srgbClr val="3A4D39"/>
                      </a:solidFill>
                      <a:prstDash val="solid"/>
                      <a:round/>
                      <a:headEnd len="sm" w="sm" type="none"/>
                      <a:tailEnd len="sm" w="sm" type="none"/>
                    </a:lnL>
                    <a:lnR cap="flat" cmpd="sng" w="38100">
                      <a:solidFill>
                        <a:srgbClr val="3A4D39"/>
                      </a:solidFill>
                      <a:prstDash val="solid"/>
                      <a:round/>
                      <a:headEnd len="sm" w="sm" type="none"/>
                      <a:tailEnd len="sm" w="sm" type="none"/>
                    </a:lnR>
                    <a:lnT cap="flat" cmpd="sng" w="38100">
                      <a:solidFill>
                        <a:srgbClr val="3A4D39"/>
                      </a:solidFill>
                      <a:prstDash val="solid"/>
                      <a:round/>
                      <a:headEnd len="sm" w="sm" type="none"/>
                      <a:tailEnd len="sm" w="sm" type="none"/>
                    </a:lnT>
                    <a:lnB cap="flat" cmpd="sng" w="38100">
                      <a:solidFill>
                        <a:srgbClr val="3A4D39"/>
                      </a:solidFill>
                      <a:prstDash val="solid"/>
                      <a:round/>
                      <a:headEnd len="sm" w="sm" type="none"/>
                      <a:tailEnd len="sm" w="sm" type="none"/>
                    </a:lnB>
                    <a:solidFill>
                      <a:srgbClr val="FFFFFF">
                        <a:alpha val="98820"/>
                      </a:srgbClr>
                    </a:solidFill>
                  </a:tcPr>
                </a:tc>
              </a:tr>
              <a:tr h="1042275">
                <a:tc>
                  <a:txBody>
                    <a:bodyPr/>
                    <a:lstStyle/>
                    <a:p>
                      <a:pPr indent="0" lvl="0" marL="0" marR="0" rtl="0" algn="ctr">
                        <a:lnSpc>
                          <a:spcPct val="245454"/>
                        </a:lnSpc>
                        <a:spcBef>
                          <a:spcPts val="0"/>
                        </a:spcBef>
                        <a:spcAft>
                          <a:spcPts val="0"/>
                        </a:spcAft>
                        <a:buNone/>
                      </a:pPr>
                      <a:r>
                        <a:t/>
                      </a:r>
                      <a:endParaRPr sz="700" u="none" cap="none" strike="noStrike"/>
                    </a:p>
                  </a:txBody>
                  <a:tcPr marT="127000" marB="127000" marR="127000" marL="127000" anchor="ctr">
                    <a:lnL cap="flat" cmpd="sng" w="38100">
                      <a:solidFill>
                        <a:srgbClr val="3A4D39"/>
                      </a:solidFill>
                      <a:prstDash val="solid"/>
                      <a:round/>
                      <a:headEnd len="sm" w="sm" type="none"/>
                      <a:tailEnd len="sm" w="sm" type="none"/>
                    </a:lnL>
                    <a:lnR cap="flat" cmpd="sng" w="38100">
                      <a:solidFill>
                        <a:srgbClr val="3A4D39"/>
                      </a:solidFill>
                      <a:prstDash val="solid"/>
                      <a:round/>
                      <a:headEnd len="sm" w="sm" type="none"/>
                      <a:tailEnd len="sm" w="sm" type="none"/>
                    </a:lnR>
                    <a:lnT cap="flat" cmpd="sng" w="38100">
                      <a:solidFill>
                        <a:srgbClr val="3A4D39"/>
                      </a:solidFill>
                      <a:prstDash val="solid"/>
                      <a:round/>
                      <a:headEnd len="sm" w="sm" type="none"/>
                      <a:tailEnd len="sm" w="sm" type="none"/>
                    </a:lnT>
                    <a:lnB cap="flat" cmpd="sng" w="38100">
                      <a:solidFill>
                        <a:srgbClr val="3A4D39"/>
                      </a:solidFill>
                      <a:prstDash val="solid"/>
                      <a:round/>
                      <a:headEnd len="sm" w="sm" type="none"/>
                      <a:tailEnd len="sm" w="sm" type="none"/>
                    </a:lnB>
                    <a:solidFill>
                      <a:srgbClr val="FFFFFF">
                        <a:alpha val="98820"/>
                      </a:srgbClr>
                    </a:solidFill>
                  </a:tcPr>
                </a:tc>
                <a:tc>
                  <a:txBody>
                    <a:bodyPr/>
                    <a:lstStyle/>
                    <a:p>
                      <a:pPr indent="0" lvl="0" marL="0" marR="0" rtl="0" algn="ctr">
                        <a:lnSpc>
                          <a:spcPct val="245454"/>
                        </a:lnSpc>
                        <a:spcBef>
                          <a:spcPts val="0"/>
                        </a:spcBef>
                        <a:spcAft>
                          <a:spcPts val="0"/>
                        </a:spcAft>
                        <a:buNone/>
                      </a:pPr>
                      <a:r>
                        <a:t/>
                      </a:r>
                      <a:endParaRPr sz="700" u="none" cap="none" strike="noStrike"/>
                    </a:p>
                  </a:txBody>
                  <a:tcPr marT="127000" marB="127000" marR="127000" marL="127000" anchor="ctr">
                    <a:lnL cap="flat" cmpd="sng" w="38100">
                      <a:solidFill>
                        <a:srgbClr val="3A4D39"/>
                      </a:solidFill>
                      <a:prstDash val="solid"/>
                      <a:round/>
                      <a:headEnd len="sm" w="sm" type="none"/>
                      <a:tailEnd len="sm" w="sm" type="none"/>
                    </a:lnL>
                    <a:lnR cap="flat" cmpd="sng" w="38100">
                      <a:solidFill>
                        <a:srgbClr val="3A4D39"/>
                      </a:solidFill>
                      <a:prstDash val="solid"/>
                      <a:round/>
                      <a:headEnd len="sm" w="sm" type="none"/>
                      <a:tailEnd len="sm" w="sm" type="none"/>
                    </a:lnR>
                    <a:lnT cap="flat" cmpd="sng" w="38100">
                      <a:solidFill>
                        <a:srgbClr val="3A4D39"/>
                      </a:solidFill>
                      <a:prstDash val="solid"/>
                      <a:round/>
                      <a:headEnd len="sm" w="sm" type="none"/>
                      <a:tailEnd len="sm" w="sm" type="none"/>
                    </a:lnT>
                    <a:lnB cap="flat" cmpd="sng" w="38100">
                      <a:solidFill>
                        <a:srgbClr val="3A4D39"/>
                      </a:solidFill>
                      <a:prstDash val="solid"/>
                      <a:round/>
                      <a:headEnd len="sm" w="sm" type="none"/>
                      <a:tailEnd len="sm" w="sm" type="none"/>
                    </a:lnB>
                    <a:solidFill>
                      <a:srgbClr val="FFFFFF">
                        <a:alpha val="98820"/>
                      </a:srgbClr>
                    </a:solidFill>
                  </a:tcPr>
                </a:tc>
                <a:tc>
                  <a:txBody>
                    <a:bodyPr/>
                    <a:lstStyle/>
                    <a:p>
                      <a:pPr indent="0" lvl="0" marL="0" marR="0" rtl="0" algn="ctr">
                        <a:lnSpc>
                          <a:spcPct val="150016"/>
                        </a:lnSpc>
                        <a:spcBef>
                          <a:spcPts val="0"/>
                        </a:spcBef>
                        <a:spcAft>
                          <a:spcPts val="0"/>
                        </a:spcAft>
                        <a:buNone/>
                      </a:pPr>
                      <a:r>
                        <a:rPr b="1" lang="en-US" sz="2000" u="none" cap="none" strike="noStrike">
                          <a:solidFill>
                            <a:srgbClr val="000000"/>
                          </a:solidFill>
                          <a:latin typeface="Montserrat"/>
                          <a:ea typeface="Montserrat"/>
                          <a:cs typeface="Montserrat"/>
                          <a:sym typeface="Montserrat"/>
                        </a:rPr>
                        <a:t>Madhu Kanji, DTM</a:t>
                      </a:r>
                      <a:endParaRPr sz="700" u="none" cap="none" strike="noStrike"/>
                    </a:p>
                  </a:txBody>
                  <a:tcPr marT="127000" marB="127000" marR="127000" marL="127000" anchor="ctr">
                    <a:lnL cap="flat" cmpd="sng" w="38100">
                      <a:solidFill>
                        <a:srgbClr val="3A4D39"/>
                      </a:solidFill>
                      <a:prstDash val="solid"/>
                      <a:round/>
                      <a:headEnd len="sm" w="sm" type="none"/>
                      <a:tailEnd len="sm" w="sm" type="none"/>
                    </a:lnL>
                    <a:lnR cap="flat" cmpd="sng" w="38100">
                      <a:solidFill>
                        <a:srgbClr val="3A4D39"/>
                      </a:solidFill>
                      <a:prstDash val="solid"/>
                      <a:round/>
                      <a:headEnd len="sm" w="sm" type="none"/>
                      <a:tailEnd len="sm" w="sm" type="none"/>
                    </a:lnR>
                    <a:lnT cap="flat" cmpd="sng" w="38100">
                      <a:solidFill>
                        <a:srgbClr val="3A4D39"/>
                      </a:solidFill>
                      <a:prstDash val="solid"/>
                      <a:round/>
                      <a:headEnd len="sm" w="sm" type="none"/>
                      <a:tailEnd len="sm" w="sm" type="none"/>
                    </a:lnT>
                    <a:lnB cap="flat" cmpd="sng" w="38100">
                      <a:solidFill>
                        <a:srgbClr val="3A4D39"/>
                      </a:solidFill>
                      <a:prstDash val="solid"/>
                      <a:round/>
                      <a:headEnd len="sm" w="sm" type="none"/>
                      <a:tailEnd len="sm" w="sm" type="none"/>
                    </a:lnB>
                    <a:solidFill>
                      <a:srgbClr val="FFFFFF">
                        <a:alpha val="98820"/>
                      </a:srgbClr>
                    </a:solidFill>
                  </a:tcPr>
                </a:tc>
              </a:tr>
              <a:tr h="587975">
                <a:tc>
                  <a:txBody>
                    <a:bodyPr/>
                    <a:lstStyle/>
                    <a:p>
                      <a:pPr indent="0" lvl="0" marL="0" marR="0" rtl="0" algn="ctr">
                        <a:lnSpc>
                          <a:spcPct val="245454"/>
                        </a:lnSpc>
                        <a:spcBef>
                          <a:spcPts val="0"/>
                        </a:spcBef>
                        <a:spcAft>
                          <a:spcPts val="0"/>
                        </a:spcAft>
                        <a:buNone/>
                      </a:pPr>
                      <a:r>
                        <a:t/>
                      </a:r>
                      <a:endParaRPr sz="700" u="none" cap="none" strike="noStrike"/>
                    </a:p>
                  </a:txBody>
                  <a:tcPr marT="127000" marB="127000" marR="127000" marL="127000" anchor="ctr">
                    <a:lnL cap="flat" cmpd="sng" w="38100">
                      <a:solidFill>
                        <a:srgbClr val="3A4D39"/>
                      </a:solidFill>
                      <a:prstDash val="solid"/>
                      <a:round/>
                      <a:headEnd len="sm" w="sm" type="none"/>
                      <a:tailEnd len="sm" w="sm" type="none"/>
                    </a:lnL>
                    <a:lnR cap="flat" cmpd="sng" w="38100">
                      <a:solidFill>
                        <a:srgbClr val="3A4D39"/>
                      </a:solidFill>
                      <a:prstDash val="solid"/>
                      <a:round/>
                      <a:headEnd len="sm" w="sm" type="none"/>
                      <a:tailEnd len="sm" w="sm" type="none"/>
                    </a:lnR>
                    <a:lnT cap="flat" cmpd="sng" w="38100">
                      <a:solidFill>
                        <a:srgbClr val="3A4D39"/>
                      </a:solidFill>
                      <a:prstDash val="solid"/>
                      <a:round/>
                      <a:headEnd len="sm" w="sm" type="none"/>
                      <a:tailEnd len="sm" w="sm" type="none"/>
                    </a:lnT>
                    <a:lnB cap="flat" cmpd="sng" w="38100">
                      <a:solidFill>
                        <a:srgbClr val="3A4D39"/>
                      </a:solidFill>
                      <a:prstDash val="solid"/>
                      <a:round/>
                      <a:headEnd len="sm" w="sm" type="none"/>
                      <a:tailEnd len="sm" w="sm" type="none"/>
                    </a:lnB>
                    <a:solidFill>
                      <a:srgbClr val="FFFFFF">
                        <a:alpha val="98820"/>
                      </a:srgbClr>
                    </a:solidFill>
                  </a:tcPr>
                </a:tc>
                <a:tc>
                  <a:txBody>
                    <a:bodyPr/>
                    <a:lstStyle/>
                    <a:p>
                      <a:pPr indent="0" lvl="0" marL="0" marR="0" rtl="0" algn="ctr">
                        <a:lnSpc>
                          <a:spcPct val="245454"/>
                        </a:lnSpc>
                        <a:spcBef>
                          <a:spcPts val="0"/>
                        </a:spcBef>
                        <a:spcAft>
                          <a:spcPts val="0"/>
                        </a:spcAft>
                        <a:buNone/>
                      </a:pPr>
                      <a:r>
                        <a:t/>
                      </a:r>
                      <a:endParaRPr sz="700" u="none" cap="none" strike="noStrike"/>
                    </a:p>
                  </a:txBody>
                  <a:tcPr marT="127000" marB="127000" marR="127000" marL="127000" anchor="ctr">
                    <a:lnL cap="flat" cmpd="sng" w="38100">
                      <a:solidFill>
                        <a:srgbClr val="3A4D39"/>
                      </a:solidFill>
                      <a:prstDash val="solid"/>
                      <a:round/>
                      <a:headEnd len="sm" w="sm" type="none"/>
                      <a:tailEnd len="sm" w="sm" type="none"/>
                    </a:lnL>
                    <a:lnR cap="flat" cmpd="sng" w="38100">
                      <a:solidFill>
                        <a:srgbClr val="3A4D39"/>
                      </a:solidFill>
                      <a:prstDash val="solid"/>
                      <a:round/>
                      <a:headEnd len="sm" w="sm" type="none"/>
                      <a:tailEnd len="sm" w="sm" type="none"/>
                    </a:lnR>
                    <a:lnT cap="flat" cmpd="sng" w="38100">
                      <a:solidFill>
                        <a:srgbClr val="3A4D39"/>
                      </a:solidFill>
                      <a:prstDash val="solid"/>
                      <a:round/>
                      <a:headEnd len="sm" w="sm" type="none"/>
                      <a:tailEnd len="sm" w="sm" type="none"/>
                    </a:lnT>
                    <a:lnB cap="flat" cmpd="sng" w="38100">
                      <a:solidFill>
                        <a:srgbClr val="3A4D39"/>
                      </a:solidFill>
                      <a:prstDash val="solid"/>
                      <a:round/>
                      <a:headEnd len="sm" w="sm" type="none"/>
                      <a:tailEnd len="sm" w="sm" type="none"/>
                    </a:lnB>
                    <a:solidFill>
                      <a:srgbClr val="FFFFFF">
                        <a:alpha val="98820"/>
                      </a:srgbClr>
                    </a:solidFill>
                  </a:tcPr>
                </a:tc>
                <a:tc>
                  <a:txBody>
                    <a:bodyPr/>
                    <a:lstStyle/>
                    <a:p>
                      <a:pPr indent="-76200" lvl="1" marL="254000" marR="0" rtl="0" algn="ctr">
                        <a:lnSpc>
                          <a:spcPct val="245454"/>
                        </a:lnSpc>
                        <a:spcBef>
                          <a:spcPts val="0"/>
                        </a:spcBef>
                        <a:spcAft>
                          <a:spcPts val="0"/>
                        </a:spcAft>
                        <a:buClr>
                          <a:schemeClr val="dk1"/>
                        </a:buClr>
                        <a:buSzPts val="700"/>
                        <a:buFont typeface="Arial"/>
                        <a:buNone/>
                      </a:pPr>
                      <a:r>
                        <a:t/>
                      </a:r>
                      <a:endParaRPr sz="700" u="none" cap="none" strike="noStrike"/>
                    </a:p>
                  </a:txBody>
                  <a:tcPr marT="127000" marB="127000" marR="127000" marL="127000" anchor="ctr">
                    <a:lnL cap="flat" cmpd="sng" w="38100">
                      <a:solidFill>
                        <a:srgbClr val="3A4D39"/>
                      </a:solidFill>
                      <a:prstDash val="solid"/>
                      <a:round/>
                      <a:headEnd len="sm" w="sm" type="none"/>
                      <a:tailEnd len="sm" w="sm" type="none"/>
                    </a:lnL>
                    <a:lnR cap="flat" cmpd="sng" w="38100">
                      <a:solidFill>
                        <a:srgbClr val="3A4D39"/>
                      </a:solidFill>
                      <a:prstDash val="solid"/>
                      <a:round/>
                      <a:headEnd len="sm" w="sm" type="none"/>
                      <a:tailEnd len="sm" w="sm" type="none"/>
                    </a:lnR>
                    <a:lnT cap="flat" cmpd="sng" w="38100">
                      <a:solidFill>
                        <a:srgbClr val="3A4D39"/>
                      </a:solidFill>
                      <a:prstDash val="solid"/>
                      <a:round/>
                      <a:headEnd len="sm" w="sm" type="none"/>
                      <a:tailEnd len="sm" w="sm" type="none"/>
                    </a:lnT>
                    <a:lnB cap="flat" cmpd="sng" w="38100">
                      <a:solidFill>
                        <a:srgbClr val="3A4D39"/>
                      </a:solidFill>
                      <a:prstDash val="solid"/>
                      <a:round/>
                      <a:headEnd len="sm" w="sm" type="none"/>
                      <a:tailEnd len="sm" w="sm" type="none"/>
                    </a:lnB>
                    <a:solidFill>
                      <a:srgbClr val="FFFFFF">
                        <a:alpha val="98820"/>
                      </a:srgbClr>
                    </a:solidFill>
                  </a:tcPr>
                </a:tc>
              </a:tr>
            </a:tbl>
          </a:graphicData>
        </a:graphic>
      </p:graphicFrame>
      <p:sp>
        <p:nvSpPr>
          <p:cNvPr id="858" name="Google Shape;858;p143"/>
          <p:cNvSpPr txBox="1"/>
          <p:nvPr/>
        </p:nvSpPr>
        <p:spPr>
          <a:xfrm>
            <a:off x="2087147" y="824417"/>
            <a:ext cx="8017800" cy="1046700"/>
          </a:xfrm>
          <a:prstGeom prst="rect">
            <a:avLst/>
          </a:prstGeom>
          <a:noFill/>
          <a:ln>
            <a:noFill/>
          </a:ln>
        </p:spPr>
        <p:txBody>
          <a:bodyPr anchorCtr="0" anchor="t" bIns="0" lIns="0" spcFirstLastPara="1" rIns="0" wrap="square" tIns="0">
            <a:spAutoFit/>
          </a:bodyPr>
          <a:lstStyle/>
          <a:p>
            <a:pPr indent="0" lvl="0" marL="0" marR="0" rtl="0" algn="l">
              <a:lnSpc>
                <a:spcPct val="150020"/>
              </a:lnSpc>
              <a:spcBef>
                <a:spcPts val="0"/>
              </a:spcBef>
              <a:spcAft>
                <a:spcPts val="0"/>
              </a:spcAft>
              <a:buNone/>
            </a:pPr>
            <a:r>
              <a:rPr b="1" lang="en-US" sz="1700">
                <a:solidFill>
                  <a:srgbClr val="FFFFFF"/>
                </a:solidFill>
                <a:latin typeface="Montserrat"/>
                <a:ea typeface="Montserrat"/>
                <a:cs typeface="Montserrat"/>
                <a:sym typeface="Montserrat"/>
              </a:rPr>
              <a:t>The 2025 District Leadership Committee is proud to present and recommend this Senior Leadership slate of Candidates for your VOTE at D45 Annual District Election.  </a:t>
            </a:r>
            <a:endParaRPr sz="900"/>
          </a:p>
        </p:txBody>
      </p:sp>
      <p:sp>
        <p:nvSpPr>
          <p:cNvPr id="859" name="Google Shape;859;p143"/>
          <p:cNvSpPr txBox="1"/>
          <p:nvPr/>
        </p:nvSpPr>
        <p:spPr>
          <a:xfrm>
            <a:off x="1004999" y="1855657"/>
            <a:ext cx="6132300" cy="6618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1" lang="en-US" sz="4300">
                <a:solidFill>
                  <a:srgbClr val="FFFFFF"/>
                </a:solidFill>
                <a:latin typeface="Montserrat"/>
                <a:ea typeface="Montserrat"/>
                <a:cs typeface="Montserrat"/>
                <a:sym typeface="Montserrat"/>
              </a:rPr>
              <a:t>DLC  NOMINATED</a:t>
            </a:r>
            <a:endParaRPr sz="900"/>
          </a:p>
        </p:txBody>
      </p:sp>
      <p:sp>
        <p:nvSpPr>
          <p:cNvPr id="860" name="Google Shape;860;p143"/>
          <p:cNvSpPr txBox="1"/>
          <p:nvPr/>
        </p:nvSpPr>
        <p:spPr>
          <a:xfrm>
            <a:off x="4568694" y="6127750"/>
            <a:ext cx="2568300" cy="369300"/>
          </a:xfrm>
          <a:prstGeom prst="rect">
            <a:avLst/>
          </a:prstGeom>
          <a:noFill/>
          <a:ln>
            <a:noFill/>
          </a:ln>
        </p:spPr>
        <p:txBody>
          <a:bodyPr anchorCtr="0" anchor="t" bIns="0" lIns="0" spcFirstLastPara="1" rIns="0" wrap="square" tIns="0">
            <a:spAutoFit/>
          </a:bodyPr>
          <a:lstStyle/>
          <a:p>
            <a:pPr indent="0" lvl="0" marL="0" marR="0" rtl="0" algn="r">
              <a:lnSpc>
                <a:spcPct val="140011"/>
              </a:lnSpc>
              <a:spcBef>
                <a:spcPts val="0"/>
              </a:spcBef>
              <a:spcAft>
                <a:spcPts val="0"/>
              </a:spcAft>
              <a:buNone/>
            </a:pPr>
            <a:r>
              <a:rPr b="1" lang="en-US" sz="2400">
                <a:solidFill>
                  <a:srgbClr val="000000"/>
                </a:solidFill>
                <a:latin typeface="Montserrat"/>
                <a:ea typeface="Montserrat"/>
                <a:cs typeface="Montserrat"/>
                <a:sym typeface="Montserrat"/>
              </a:rPr>
              <a:t>DISTRICT 45</a:t>
            </a:r>
            <a:endParaRPr sz="900"/>
          </a:p>
        </p:txBody>
      </p:sp>
      <p:sp>
        <p:nvSpPr>
          <p:cNvPr id="861" name="Google Shape;861;p143"/>
          <p:cNvSpPr txBox="1"/>
          <p:nvPr/>
        </p:nvSpPr>
        <p:spPr>
          <a:xfrm>
            <a:off x="9265050" y="140090"/>
            <a:ext cx="3670200" cy="277200"/>
          </a:xfrm>
          <a:prstGeom prst="rect">
            <a:avLst/>
          </a:prstGeom>
          <a:noFill/>
          <a:ln>
            <a:noFill/>
          </a:ln>
        </p:spPr>
        <p:txBody>
          <a:bodyPr anchorCtr="0" anchor="t" bIns="0" lIns="0" spcFirstLastPara="1" rIns="0" wrap="square" tIns="0">
            <a:spAutoFit/>
          </a:bodyPr>
          <a:lstStyle/>
          <a:p>
            <a:pPr indent="0" lvl="0" marL="0" marR="0" rtl="0" algn="l">
              <a:lnSpc>
                <a:spcPct val="139963"/>
              </a:lnSpc>
              <a:spcBef>
                <a:spcPts val="0"/>
              </a:spcBef>
              <a:spcAft>
                <a:spcPts val="0"/>
              </a:spcAft>
              <a:buNone/>
            </a:pPr>
            <a:r>
              <a:rPr b="1" lang="en-US" sz="1800">
                <a:solidFill>
                  <a:srgbClr val="FFFFFF"/>
                </a:solidFill>
                <a:latin typeface="Montserrat"/>
                <a:ea typeface="Montserrat"/>
                <a:cs typeface="Montserrat"/>
                <a:sym typeface="Montserrat"/>
              </a:rPr>
              <a:t>DLC Report 2025</a:t>
            </a:r>
            <a:endParaRPr sz="900"/>
          </a:p>
        </p:txBody>
      </p:sp>
      <p:sp>
        <p:nvSpPr>
          <p:cNvPr id="862" name="Google Shape;862;p143"/>
          <p:cNvSpPr txBox="1"/>
          <p:nvPr/>
        </p:nvSpPr>
        <p:spPr>
          <a:xfrm>
            <a:off x="6783273" y="1860413"/>
            <a:ext cx="4316700" cy="6618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1" lang="en-US" sz="4300">
                <a:solidFill>
                  <a:srgbClr val="FFFFFF"/>
                </a:solidFill>
                <a:latin typeface="Montserrat"/>
                <a:ea typeface="Montserrat"/>
                <a:cs typeface="Montserrat"/>
                <a:sym typeface="Montserrat"/>
              </a:rPr>
              <a:t>CANDIDATES </a:t>
            </a:r>
            <a:endParaRPr sz="9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866" name="Shape 866"/>
        <p:cNvGrpSpPr/>
        <p:nvPr/>
      </p:nvGrpSpPr>
      <p:grpSpPr>
        <a:xfrm>
          <a:off x="0" y="0"/>
          <a:ext cx="0" cy="0"/>
          <a:chOff x="0" y="0"/>
          <a:chExt cx="0" cy="0"/>
        </a:xfrm>
      </p:grpSpPr>
      <p:cxnSp>
        <p:nvCxnSpPr>
          <p:cNvPr id="867" name="Google Shape;867;p144"/>
          <p:cNvCxnSpPr/>
          <p:nvPr/>
        </p:nvCxnSpPr>
        <p:spPr>
          <a:xfrm>
            <a:off x="217156" y="1435184"/>
            <a:ext cx="12192000" cy="0"/>
          </a:xfrm>
          <a:prstGeom prst="straightConnector1">
            <a:avLst/>
          </a:prstGeom>
          <a:noFill/>
          <a:ln cap="flat" cmpd="sng" w="57150">
            <a:solidFill>
              <a:srgbClr val="274103"/>
            </a:solidFill>
            <a:prstDash val="solid"/>
            <a:round/>
            <a:headEnd len="sm" w="sm" type="none"/>
            <a:tailEnd len="sm" w="sm" type="none"/>
          </a:ln>
        </p:spPr>
      </p:cxnSp>
      <p:grpSp>
        <p:nvGrpSpPr>
          <p:cNvPr id="868" name="Google Shape;868;p144"/>
          <p:cNvGrpSpPr/>
          <p:nvPr/>
        </p:nvGrpSpPr>
        <p:grpSpPr>
          <a:xfrm>
            <a:off x="0" y="3605184"/>
            <a:ext cx="12192239" cy="3253227"/>
            <a:chOff x="0" y="-47625"/>
            <a:chExt cx="4816592" cy="1285200"/>
          </a:xfrm>
        </p:grpSpPr>
        <p:sp>
          <p:nvSpPr>
            <p:cNvPr id="869" name="Google Shape;869;p144"/>
            <p:cNvSpPr/>
            <p:nvPr/>
          </p:nvSpPr>
          <p:spPr>
            <a:xfrm>
              <a:off x="0" y="0"/>
              <a:ext cx="4816592" cy="1237437"/>
            </a:xfrm>
            <a:custGeom>
              <a:rect b="b" l="l" r="r" t="t"/>
              <a:pathLst>
                <a:path extrusionOk="0" h="1237437" w="4816592">
                  <a:moveTo>
                    <a:pt x="0" y="0"/>
                  </a:moveTo>
                  <a:lnTo>
                    <a:pt x="4816592" y="0"/>
                  </a:lnTo>
                  <a:lnTo>
                    <a:pt x="4816592" y="1237437"/>
                  </a:lnTo>
                  <a:lnTo>
                    <a:pt x="0" y="1237437"/>
                  </a:lnTo>
                  <a:close/>
                </a:path>
              </a:pathLst>
            </a:custGeom>
            <a:solidFill>
              <a:srgbClr val="004165"/>
            </a:solid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870" name="Google Shape;870;p144"/>
            <p:cNvSpPr txBox="1"/>
            <p:nvPr/>
          </p:nvSpPr>
          <p:spPr>
            <a:xfrm>
              <a:off x="0" y="-47625"/>
              <a:ext cx="4816500" cy="1285200"/>
            </a:xfrm>
            <a:prstGeom prst="rect">
              <a:avLst/>
            </a:prstGeom>
            <a:noFill/>
            <a:ln>
              <a:noFill/>
            </a:ln>
          </p:spPr>
          <p:txBody>
            <a:bodyPr anchorCtr="0" anchor="ctr" bIns="33875" lIns="33875" spcFirstLastPara="1" rIns="33875" wrap="square" tIns="33875">
              <a:noAutofit/>
            </a:bodyPr>
            <a:lstStyle/>
            <a:p>
              <a:pPr indent="0" lvl="0" marL="0" marR="0" rtl="0" algn="ctr">
                <a:lnSpc>
                  <a:spcPct val="197777"/>
                </a:lnSpc>
                <a:spcBef>
                  <a:spcPts val="0"/>
                </a:spcBef>
                <a:spcAft>
                  <a:spcPts val="0"/>
                </a:spcAft>
                <a:buNone/>
              </a:pPr>
              <a:r>
                <a:t/>
              </a:r>
              <a:endParaRPr sz="1200">
                <a:solidFill>
                  <a:schemeClr val="dk1"/>
                </a:solidFill>
                <a:latin typeface="Calibri"/>
                <a:ea typeface="Calibri"/>
                <a:cs typeface="Calibri"/>
                <a:sym typeface="Calibri"/>
              </a:endParaRPr>
            </a:p>
          </p:txBody>
        </p:sp>
      </p:grpSp>
      <p:grpSp>
        <p:nvGrpSpPr>
          <p:cNvPr id="871" name="Google Shape;871;p144"/>
          <p:cNvGrpSpPr/>
          <p:nvPr/>
        </p:nvGrpSpPr>
        <p:grpSpPr>
          <a:xfrm>
            <a:off x="1368292" y="745937"/>
            <a:ext cx="1317130" cy="1174622"/>
            <a:chOff x="0" y="-85725"/>
            <a:chExt cx="1247400" cy="1112437"/>
          </a:xfrm>
        </p:grpSpPr>
        <p:sp>
          <p:nvSpPr>
            <p:cNvPr id="872" name="Google Shape;872;p144"/>
            <p:cNvSpPr/>
            <p:nvPr/>
          </p:nvSpPr>
          <p:spPr>
            <a:xfrm>
              <a:off x="0" y="0"/>
              <a:ext cx="1247390" cy="1026712"/>
            </a:xfrm>
            <a:custGeom>
              <a:rect b="b" l="l" r="r" t="t"/>
              <a:pathLst>
                <a:path extrusionOk="0" h="1026712" w="1247390">
                  <a:moveTo>
                    <a:pt x="58781" y="0"/>
                  </a:moveTo>
                  <a:lnTo>
                    <a:pt x="1188609" y="0"/>
                  </a:lnTo>
                  <a:cubicBezTo>
                    <a:pt x="1204199" y="0"/>
                    <a:pt x="1219150" y="6193"/>
                    <a:pt x="1230173" y="17217"/>
                  </a:cubicBezTo>
                  <a:cubicBezTo>
                    <a:pt x="1241197" y="28240"/>
                    <a:pt x="1247390" y="43191"/>
                    <a:pt x="1247390" y="58781"/>
                  </a:cubicBezTo>
                  <a:lnTo>
                    <a:pt x="1247390" y="967931"/>
                  </a:lnTo>
                  <a:cubicBezTo>
                    <a:pt x="1247390" y="1000395"/>
                    <a:pt x="1221073" y="1026712"/>
                    <a:pt x="1188609" y="1026712"/>
                  </a:cubicBezTo>
                  <a:lnTo>
                    <a:pt x="58781" y="1026712"/>
                  </a:lnTo>
                  <a:cubicBezTo>
                    <a:pt x="43191" y="1026712"/>
                    <a:pt x="28240" y="1020519"/>
                    <a:pt x="17217" y="1009495"/>
                  </a:cubicBezTo>
                  <a:cubicBezTo>
                    <a:pt x="6193" y="998472"/>
                    <a:pt x="0" y="983521"/>
                    <a:pt x="0" y="967931"/>
                  </a:cubicBezTo>
                  <a:lnTo>
                    <a:pt x="0" y="58781"/>
                  </a:lnTo>
                  <a:cubicBezTo>
                    <a:pt x="0" y="26317"/>
                    <a:pt x="26317" y="0"/>
                    <a:pt x="58781" y="0"/>
                  </a:cubicBezTo>
                  <a:close/>
                </a:path>
              </a:pathLst>
            </a:custGeom>
            <a:solidFill>
              <a:srgbClr val="772432"/>
            </a:solid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873" name="Google Shape;873;p144"/>
            <p:cNvSpPr txBox="1"/>
            <p:nvPr/>
          </p:nvSpPr>
          <p:spPr>
            <a:xfrm>
              <a:off x="0" y="-85725"/>
              <a:ext cx="1247400" cy="1112400"/>
            </a:xfrm>
            <a:prstGeom prst="rect">
              <a:avLst/>
            </a:prstGeom>
            <a:noFill/>
            <a:ln>
              <a:noFill/>
            </a:ln>
          </p:spPr>
          <p:txBody>
            <a:bodyPr anchorCtr="0" anchor="ctr" bIns="33875" lIns="33875" spcFirstLastPara="1" rIns="33875" wrap="square" tIns="33875">
              <a:noAutofit/>
            </a:bodyPr>
            <a:lstStyle/>
            <a:p>
              <a:pPr indent="0" lvl="0" marL="0" marR="0" rtl="0" algn="ctr">
                <a:lnSpc>
                  <a:spcPct val="140008"/>
                </a:lnSpc>
                <a:spcBef>
                  <a:spcPts val="0"/>
                </a:spcBef>
                <a:spcAft>
                  <a:spcPts val="0"/>
                </a:spcAft>
                <a:buNone/>
              </a:pPr>
              <a:r>
                <a:rPr b="1" lang="en-US" sz="3200">
                  <a:solidFill>
                    <a:srgbClr val="FFFFFF"/>
                  </a:solidFill>
                  <a:latin typeface="Montserrat"/>
                  <a:ea typeface="Montserrat"/>
                  <a:cs typeface="Montserrat"/>
                  <a:sym typeface="Montserrat"/>
                </a:rPr>
                <a:t>A</a:t>
              </a:r>
              <a:endParaRPr sz="900"/>
            </a:p>
          </p:txBody>
        </p:sp>
      </p:grpSp>
      <p:sp>
        <p:nvSpPr>
          <p:cNvPr id="874" name="Google Shape;874;p144"/>
          <p:cNvSpPr txBox="1"/>
          <p:nvPr/>
        </p:nvSpPr>
        <p:spPr>
          <a:xfrm>
            <a:off x="940341" y="2098757"/>
            <a:ext cx="2364600" cy="886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2400">
                <a:solidFill>
                  <a:srgbClr val="000000"/>
                </a:solidFill>
                <a:latin typeface="Montserrat"/>
                <a:ea typeface="Montserrat"/>
                <a:cs typeface="Montserrat"/>
                <a:sym typeface="Montserrat"/>
              </a:rPr>
              <a:t>Division A </a:t>
            </a:r>
            <a:endParaRPr sz="900"/>
          </a:p>
          <a:p>
            <a:pPr indent="0" lvl="0" marL="0" marR="0" rtl="0" algn="ctr">
              <a:lnSpc>
                <a:spcPct val="140000"/>
              </a:lnSpc>
              <a:spcBef>
                <a:spcPts val="0"/>
              </a:spcBef>
              <a:spcAft>
                <a:spcPts val="0"/>
              </a:spcAft>
              <a:buNone/>
            </a:pPr>
            <a:r>
              <a:rPr b="1" lang="en-US" sz="2400">
                <a:solidFill>
                  <a:srgbClr val="000000"/>
                </a:solidFill>
                <a:latin typeface="Montserrat"/>
                <a:ea typeface="Montserrat"/>
                <a:cs typeface="Montserrat"/>
                <a:sym typeface="Montserrat"/>
              </a:rPr>
              <a:t>Director </a:t>
            </a:r>
            <a:endParaRPr sz="900"/>
          </a:p>
        </p:txBody>
      </p:sp>
      <p:sp>
        <p:nvSpPr>
          <p:cNvPr id="875" name="Google Shape;875;p144"/>
          <p:cNvSpPr txBox="1"/>
          <p:nvPr/>
        </p:nvSpPr>
        <p:spPr>
          <a:xfrm>
            <a:off x="2685372" y="3920269"/>
            <a:ext cx="7160700" cy="3140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6000">
                <a:solidFill>
                  <a:srgbClr val="FFFFFF"/>
                </a:solidFill>
                <a:latin typeface="Montserrat"/>
                <a:ea typeface="Montserrat"/>
                <a:cs typeface="Montserrat"/>
                <a:sym typeface="Montserrat"/>
              </a:rPr>
              <a:t>OPEN LEADERSHIP OPPORTUNITIES </a:t>
            </a:r>
            <a:endParaRPr sz="900"/>
          </a:p>
        </p:txBody>
      </p:sp>
      <p:sp>
        <p:nvSpPr>
          <p:cNvPr id="876" name="Google Shape;876;p144"/>
          <p:cNvSpPr txBox="1"/>
          <p:nvPr/>
        </p:nvSpPr>
        <p:spPr>
          <a:xfrm>
            <a:off x="3420998" y="2103091"/>
            <a:ext cx="2364600" cy="849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2300">
                <a:solidFill>
                  <a:srgbClr val="000000"/>
                </a:solidFill>
                <a:latin typeface="Montserrat"/>
                <a:ea typeface="Montserrat"/>
                <a:cs typeface="Montserrat"/>
                <a:sym typeface="Montserrat"/>
              </a:rPr>
              <a:t>Division B </a:t>
            </a:r>
            <a:endParaRPr sz="900"/>
          </a:p>
          <a:p>
            <a:pPr indent="0" lvl="0" marL="0" marR="0" rtl="0" algn="ctr">
              <a:lnSpc>
                <a:spcPct val="140000"/>
              </a:lnSpc>
              <a:spcBef>
                <a:spcPts val="0"/>
              </a:spcBef>
              <a:spcAft>
                <a:spcPts val="0"/>
              </a:spcAft>
              <a:buNone/>
            </a:pPr>
            <a:r>
              <a:rPr b="1" lang="en-US" sz="2300">
                <a:solidFill>
                  <a:srgbClr val="000000"/>
                </a:solidFill>
                <a:latin typeface="Montserrat"/>
                <a:ea typeface="Montserrat"/>
                <a:cs typeface="Montserrat"/>
                <a:sym typeface="Montserrat"/>
              </a:rPr>
              <a:t>Director </a:t>
            </a:r>
            <a:endParaRPr sz="900"/>
          </a:p>
        </p:txBody>
      </p:sp>
      <p:sp>
        <p:nvSpPr>
          <p:cNvPr id="877" name="Google Shape;877;p144"/>
          <p:cNvSpPr txBox="1"/>
          <p:nvPr/>
        </p:nvSpPr>
        <p:spPr>
          <a:xfrm>
            <a:off x="6191821" y="2109441"/>
            <a:ext cx="2364600" cy="886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2400">
                <a:solidFill>
                  <a:srgbClr val="000000"/>
                </a:solidFill>
                <a:latin typeface="Montserrat"/>
                <a:ea typeface="Montserrat"/>
                <a:cs typeface="Montserrat"/>
                <a:sym typeface="Montserrat"/>
              </a:rPr>
              <a:t>Division C</a:t>
            </a:r>
            <a:endParaRPr sz="900"/>
          </a:p>
          <a:p>
            <a:pPr indent="0" lvl="0" marL="0" marR="0" rtl="0" algn="ctr">
              <a:lnSpc>
                <a:spcPct val="140000"/>
              </a:lnSpc>
              <a:spcBef>
                <a:spcPts val="0"/>
              </a:spcBef>
              <a:spcAft>
                <a:spcPts val="0"/>
              </a:spcAft>
              <a:buNone/>
            </a:pPr>
            <a:r>
              <a:rPr b="1" lang="en-US" sz="2400">
                <a:solidFill>
                  <a:srgbClr val="000000"/>
                </a:solidFill>
                <a:latin typeface="Montserrat"/>
                <a:ea typeface="Montserrat"/>
                <a:cs typeface="Montserrat"/>
                <a:sym typeface="Montserrat"/>
              </a:rPr>
              <a:t>Director </a:t>
            </a:r>
            <a:endParaRPr sz="900"/>
          </a:p>
        </p:txBody>
      </p:sp>
      <p:sp>
        <p:nvSpPr>
          <p:cNvPr id="878" name="Google Shape;878;p144"/>
          <p:cNvSpPr txBox="1"/>
          <p:nvPr/>
        </p:nvSpPr>
        <p:spPr>
          <a:xfrm>
            <a:off x="8850620" y="2109441"/>
            <a:ext cx="2364600" cy="886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2400">
                <a:solidFill>
                  <a:srgbClr val="000000"/>
                </a:solidFill>
                <a:latin typeface="Montserrat"/>
                <a:ea typeface="Montserrat"/>
                <a:cs typeface="Montserrat"/>
                <a:sym typeface="Montserrat"/>
              </a:rPr>
              <a:t>Division D</a:t>
            </a:r>
            <a:endParaRPr sz="900"/>
          </a:p>
          <a:p>
            <a:pPr indent="0" lvl="0" marL="0" marR="0" rtl="0" algn="ctr">
              <a:lnSpc>
                <a:spcPct val="140000"/>
              </a:lnSpc>
              <a:spcBef>
                <a:spcPts val="0"/>
              </a:spcBef>
              <a:spcAft>
                <a:spcPts val="0"/>
              </a:spcAft>
              <a:buNone/>
            </a:pPr>
            <a:r>
              <a:rPr b="1" lang="en-US" sz="2400">
                <a:solidFill>
                  <a:srgbClr val="000000"/>
                </a:solidFill>
                <a:latin typeface="Montserrat"/>
                <a:ea typeface="Montserrat"/>
                <a:cs typeface="Montserrat"/>
                <a:sym typeface="Montserrat"/>
              </a:rPr>
              <a:t>Director </a:t>
            </a:r>
            <a:endParaRPr sz="900"/>
          </a:p>
        </p:txBody>
      </p:sp>
      <p:grpSp>
        <p:nvGrpSpPr>
          <p:cNvPr id="879" name="Google Shape;879;p144"/>
          <p:cNvGrpSpPr/>
          <p:nvPr/>
        </p:nvGrpSpPr>
        <p:grpSpPr>
          <a:xfrm>
            <a:off x="3837101" y="745937"/>
            <a:ext cx="1317130" cy="1174622"/>
            <a:chOff x="0" y="-85725"/>
            <a:chExt cx="1247400" cy="1112437"/>
          </a:xfrm>
        </p:grpSpPr>
        <p:sp>
          <p:nvSpPr>
            <p:cNvPr id="880" name="Google Shape;880;p144"/>
            <p:cNvSpPr/>
            <p:nvPr/>
          </p:nvSpPr>
          <p:spPr>
            <a:xfrm>
              <a:off x="0" y="0"/>
              <a:ext cx="1247390" cy="1026712"/>
            </a:xfrm>
            <a:custGeom>
              <a:rect b="b" l="l" r="r" t="t"/>
              <a:pathLst>
                <a:path extrusionOk="0" h="1026712" w="1247390">
                  <a:moveTo>
                    <a:pt x="58781" y="0"/>
                  </a:moveTo>
                  <a:lnTo>
                    <a:pt x="1188609" y="0"/>
                  </a:lnTo>
                  <a:cubicBezTo>
                    <a:pt x="1204199" y="0"/>
                    <a:pt x="1219150" y="6193"/>
                    <a:pt x="1230173" y="17217"/>
                  </a:cubicBezTo>
                  <a:cubicBezTo>
                    <a:pt x="1241197" y="28240"/>
                    <a:pt x="1247390" y="43191"/>
                    <a:pt x="1247390" y="58781"/>
                  </a:cubicBezTo>
                  <a:lnTo>
                    <a:pt x="1247390" y="967931"/>
                  </a:lnTo>
                  <a:cubicBezTo>
                    <a:pt x="1247390" y="1000395"/>
                    <a:pt x="1221073" y="1026712"/>
                    <a:pt x="1188609" y="1026712"/>
                  </a:cubicBezTo>
                  <a:lnTo>
                    <a:pt x="58781" y="1026712"/>
                  </a:lnTo>
                  <a:cubicBezTo>
                    <a:pt x="43191" y="1026712"/>
                    <a:pt x="28240" y="1020519"/>
                    <a:pt x="17217" y="1009495"/>
                  </a:cubicBezTo>
                  <a:cubicBezTo>
                    <a:pt x="6193" y="998472"/>
                    <a:pt x="0" y="983521"/>
                    <a:pt x="0" y="967931"/>
                  </a:cubicBezTo>
                  <a:lnTo>
                    <a:pt x="0" y="58781"/>
                  </a:lnTo>
                  <a:cubicBezTo>
                    <a:pt x="0" y="26317"/>
                    <a:pt x="26317" y="0"/>
                    <a:pt x="58781" y="0"/>
                  </a:cubicBezTo>
                  <a:close/>
                </a:path>
              </a:pathLst>
            </a:custGeom>
            <a:solidFill>
              <a:srgbClr val="772432"/>
            </a:solid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881" name="Google Shape;881;p144"/>
            <p:cNvSpPr txBox="1"/>
            <p:nvPr/>
          </p:nvSpPr>
          <p:spPr>
            <a:xfrm>
              <a:off x="0" y="-85725"/>
              <a:ext cx="1247400" cy="1112400"/>
            </a:xfrm>
            <a:prstGeom prst="rect">
              <a:avLst/>
            </a:prstGeom>
            <a:noFill/>
            <a:ln>
              <a:noFill/>
            </a:ln>
          </p:spPr>
          <p:txBody>
            <a:bodyPr anchorCtr="0" anchor="ctr" bIns="33875" lIns="33875" spcFirstLastPara="1" rIns="33875" wrap="square" tIns="33875">
              <a:noAutofit/>
            </a:bodyPr>
            <a:lstStyle/>
            <a:p>
              <a:pPr indent="0" lvl="0" marL="0" marR="0" rtl="0" algn="ctr">
                <a:lnSpc>
                  <a:spcPct val="140008"/>
                </a:lnSpc>
                <a:spcBef>
                  <a:spcPts val="0"/>
                </a:spcBef>
                <a:spcAft>
                  <a:spcPts val="0"/>
                </a:spcAft>
                <a:buNone/>
              </a:pPr>
              <a:r>
                <a:rPr b="1" lang="en-US" sz="3300">
                  <a:solidFill>
                    <a:srgbClr val="FFFFFF"/>
                  </a:solidFill>
                  <a:latin typeface="Montserrat"/>
                  <a:ea typeface="Montserrat"/>
                  <a:cs typeface="Montserrat"/>
                  <a:sym typeface="Montserrat"/>
                </a:rPr>
                <a:t>B</a:t>
              </a:r>
              <a:endParaRPr sz="900"/>
            </a:p>
          </p:txBody>
        </p:sp>
      </p:grpSp>
      <p:grpSp>
        <p:nvGrpSpPr>
          <p:cNvPr id="882" name="Google Shape;882;p144"/>
          <p:cNvGrpSpPr/>
          <p:nvPr/>
        </p:nvGrpSpPr>
        <p:grpSpPr>
          <a:xfrm>
            <a:off x="6551181" y="745937"/>
            <a:ext cx="1317130" cy="1174622"/>
            <a:chOff x="0" y="-85725"/>
            <a:chExt cx="1247400" cy="1112437"/>
          </a:xfrm>
        </p:grpSpPr>
        <p:sp>
          <p:nvSpPr>
            <p:cNvPr id="883" name="Google Shape;883;p144"/>
            <p:cNvSpPr/>
            <p:nvPr/>
          </p:nvSpPr>
          <p:spPr>
            <a:xfrm>
              <a:off x="0" y="0"/>
              <a:ext cx="1247390" cy="1026712"/>
            </a:xfrm>
            <a:custGeom>
              <a:rect b="b" l="l" r="r" t="t"/>
              <a:pathLst>
                <a:path extrusionOk="0" h="1026712" w="1247390">
                  <a:moveTo>
                    <a:pt x="58781" y="0"/>
                  </a:moveTo>
                  <a:lnTo>
                    <a:pt x="1188609" y="0"/>
                  </a:lnTo>
                  <a:cubicBezTo>
                    <a:pt x="1204199" y="0"/>
                    <a:pt x="1219150" y="6193"/>
                    <a:pt x="1230173" y="17217"/>
                  </a:cubicBezTo>
                  <a:cubicBezTo>
                    <a:pt x="1241197" y="28240"/>
                    <a:pt x="1247390" y="43191"/>
                    <a:pt x="1247390" y="58781"/>
                  </a:cubicBezTo>
                  <a:lnTo>
                    <a:pt x="1247390" y="967931"/>
                  </a:lnTo>
                  <a:cubicBezTo>
                    <a:pt x="1247390" y="1000395"/>
                    <a:pt x="1221073" y="1026712"/>
                    <a:pt x="1188609" y="1026712"/>
                  </a:cubicBezTo>
                  <a:lnTo>
                    <a:pt x="58781" y="1026712"/>
                  </a:lnTo>
                  <a:cubicBezTo>
                    <a:pt x="43191" y="1026712"/>
                    <a:pt x="28240" y="1020519"/>
                    <a:pt x="17217" y="1009495"/>
                  </a:cubicBezTo>
                  <a:cubicBezTo>
                    <a:pt x="6193" y="998472"/>
                    <a:pt x="0" y="983521"/>
                    <a:pt x="0" y="967931"/>
                  </a:cubicBezTo>
                  <a:lnTo>
                    <a:pt x="0" y="58781"/>
                  </a:lnTo>
                  <a:cubicBezTo>
                    <a:pt x="0" y="26317"/>
                    <a:pt x="26317" y="0"/>
                    <a:pt x="58781" y="0"/>
                  </a:cubicBezTo>
                  <a:close/>
                </a:path>
              </a:pathLst>
            </a:custGeom>
            <a:solidFill>
              <a:srgbClr val="772432"/>
            </a:solid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884" name="Google Shape;884;p144"/>
            <p:cNvSpPr txBox="1"/>
            <p:nvPr/>
          </p:nvSpPr>
          <p:spPr>
            <a:xfrm>
              <a:off x="0" y="-85725"/>
              <a:ext cx="1247400" cy="1112400"/>
            </a:xfrm>
            <a:prstGeom prst="rect">
              <a:avLst/>
            </a:prstGeom>
            <a:noFill/>
            <a:ln>
              <a:noFill/>
            </a:ln>
          </p:spPr>
          <p:txBody>
            <a:bodyPr anchorCtr="0" anchor="ctr" bIns="33875" lIns="33875" spcFirstLastPara="1" rIns="33875" wrap="square" tIns="33875">
              <a:noAutofit/>
            </a:bodyPr>
            <a:lstStyle/>
            <a:p>
              <a:pPr indent="0" lvl="0" marL="0" marR="0" rtl="0" algn="ctr">
                <a:lnSpc>
                  <a:spcPct val="140008"/>
                </a:lnSpc>
                <a:spcBef>
                  <a:spcPts val="0"/>
                </a:spcBef>
                <a:spcAft>
                  <a:spcPts val="0"/>
                </a:spcAft>
                <a:buNone/>
              </a:pPr>
              <a:r>
                <a:rPr b="1" lang="en-US" sz="3200">
                  <a:solidFill>
                    <a:srgbClr val="FFFFFF"/>
                  </a:solidFill>
                  <a:latin typeface="Montserrat"/>
                  <a:ea typeface="Montserrat"/>
                  <a:cs typeface="Montserrat"/>
                  <a:sym typeface="Montserrat"/>
                </a:rPr>
                <a:t>C</a:t>
              </a:r>
              <a:endParaRPr sz="900"/>
            </a:p>
          </p:txBody>
        </p:sp>
      </p:grpSp>
      <p:grpSp>
        <p:nvGrpSpPr>
          <p:cNvPr id="885" name="Google Shape;885;p144"/>
          <p:cNvGrpSpPr/>
          <p:nvPr/>
        </p:nvGrpSpPr>
        <p:grpSpPr>
          <a:xfrm>
            <a:off x="9265261" y="745937"/>
            <a:ext cx="1317130" cy="1174622"/>
            <a:chOff x="0" y="-85725"/>
            <a:chExt cx="1247400" cy="1112437"/>
          </a:xfrm>
        </p:grpSpPr>
        <p:sp>
          <p:nvSpPr>
            <p:cNvPr id="886" name="Google Shape;886;p144"/>
            <p:cNvSpPr/>
            <p:nvPr/>
          </p:nvSpPr>
          <p:spPr>
            <a:xfrm>
              <a:off x="0" y="0"/>
              <a:ext cx="1247390" cy="1026712"/>
            </a:xfrm>
            <a:custGeom>
              <a:rect b="b" l="l" r="r" t="t"/>
              <a:pathLst>
                <a:path extrusionOk="0" h="1026712" w="1247390">
                  <a:moveTo>
                    <a:pt x="58781" y="0"/>
                  </a:moveTo>
                  <a:lnTo>
                    <a:pt x="1188609" y="0"/>
                  </a:lnTo>
                  <a:cubicBezTo>
                    <a:pt x="1204199" y="0"/>
                    <a:pt x="1219150" y="6193"/>
                    <a:pt x="1230173" y="17217"/>
                  </a:cubicBezTo>
                  <a:cubicBezTo>
                    <a:pt x="1241197" y="28240"/>
                    <a:pt x="1247390" y="43191"/>
                    <a:pt x="1247390" y="58781"/>
                  </a:cubicBezTo>
                  <a:lnTo>
                    <a:pt x="1247390" y="967931"/>
                  </a:lnTo>
                  <a:cubicBezTo>
                    <a:pt x="1247390" y="1000395"/>
                    <a:pt x="1221073" y="1026712"/>
                    <a:pt x="1188609" y="1026712"/>
                  </a:cubicBezTo>
                  <a:lnTo>
                    <a:pt x="58781" y="1026712"/>
                  </a:lnTo>
                  <a:cubicBezTo>
                    <a:pt x="43191" y="1026712"/>
                    <a:pt x="28240" y="1020519"/>
                    <a:pt x="17217" y="1009495"/>
                  </a:cubicBezTo>
                  <a:cubicBezTo>
                    <a:pt x="6193" y="998472"/>
                    <a:pt x="0" y="983521"/>
                    <a:pt x="0" y="967931"/>
                  </a:cubicBezTo>
                  <a:lnTo>
                    <a:pt x="0" y="58781"/>
                  </a:lnTo>
                  <a:cubicBezTo>
                    <a:pt x="0" y="26317"/>
                    <a:pt x="26317" y="0"/>
                    <a:pt x="58781" y="0"/>
                  </a:cubicBezTo>
                  <a:close/>
                </a:path>
              </a:pathLst>
            </a:custGeom>
            <a:solidFill>
              <a:srgbClr val="772432"/>
            </a:solid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887" name="Google Shape;887;p144"/>
            <p:cNvSpPr txBox="1"/>
            <p:nvPr/>
          </p:nvSpPr>
          <p:spPr>
            <a:xfrm>
              <a:off x="0" y="-85725"/>
              <a:ext cx="1247400" cy="1112400"/>
            </a:xfrm>
            <a:prstGeom prst="rect">
              <a:avLst/>
            </a:prstGeom>
            <a:noFill/>
            <a:ln>
              <a:noFill/>
            </a:ln>
          </p:spPr>
          <p:txBody>
            <a:bodyPr anchorCtr="0" anchor="ctr" bIns="33875" lIns="33875" spcFirstLastPara="1" rIns="33875" wrap="square" tIns="33875">
              <a:noAutofit/>
            </a:bodyPr>
            <a:lstStyle/>
            <a:p>
              <a:pPr indent="0" lvl="0" marL="0" marR="0" rtl="0" algn="ctr">
                <a:lnSpc>
                  <a:spcPct val="140008"/>
                </a:lnSpc>
                <a:spcBef>
                  <a:spcPts val="0"/>
                </a:spcBef>
                <a:spcAft>
                  <a:spcPts val="0"/>
                </a:spcAft>
                <a:buNone/>
              </a:pPr>
              <a:r>
                <a:rPr b="1" lang="en-US" sz="3200">
                  <a:solidFill>
                    <a:srgbClr val="FFFFFF"/>
                  </a:solidFill>
                  <a:latin typeface="Montserrat"/>
                  <a:ea typeface="Montserrat"/>
                  <a:cs typeface="Montserrat"/>
                  <a:sym typeface="Montserrat"/>
                </a:rPr>
                <a:t>D</a:t>
              </a:r>
              <a:endParaRPr sz="900"/>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4165"/>
        </a:solidFill>
      </p:bgPr>
    </p:bg>
    <p:spTree>
      <p:nvGrpSpPr>
        <p:cNvPr id="891" name="Shape 891"/>
        <p:cNvGrpSpPr/>
        <p:nvPr/>
      </p:nvGrpSpPr>
      <p:grpSpPr>
        <a:xfrm>
          <a:off x="0" y="0"/>
          <a:ext cx="0" cy="0"/>
          <a:chOff x="0" y="0"/>
          <a:chExt cx="0" cy="0"/>
        </a:xfrm>
      </p:grpSpPr>
      <p:grpSp>
        <p:nvGrpSpPr>
          <p:cNvPr id="892" name="Google Shape;892;p145"/>
          <p:cNvGrpSpPr/>
          <p:nvPr/>
        </p:nvGrpSpPr>
        <p:grpSpPr>
          <a:xfrm>
            <a:off x="5541785" y="12104"/>
            <a:ext cx="6231554" cy="6536070"/>
            <a:chOff x="0" y="-47625"/>
            <a:chExt cx="2461800" cy="2582100"/>
          </a:xfrm>
        </p:grpSpPr>
        <p:sp>
          <p:nvSpPr>
            <p:cNvPr id="893" name="Google Shape;893;p145"/>
            <p:cNvSpPr/>
            <p:nvPr/>
          </p:nvSpPr>
          <p:spPr>
            <a:xfrm>
              <a:off x="0" y="0"/>
              <a:ext cx="2461706" cy="2534334"/>
            </a:xfrm>
            <a:custGeom>
              <a:rect b="b" l="l" r="r" t="t"/>
              <a:pathLst>
                <a:path extrusionOk="0" h="2534334" w="2461706">
                  <a:moveTo>
                    <a:pt x="0" y="0"/>
                  </a:moveTo>
                  <a:lnTo>
                    <a:pt x="2461706" y="0"/>
                  </a:lnTo>
                  <a:lnTo>
                    <a:pt x="2461706" y="2534334"/>
                  </a:lnTo>
                  <a:lnTo>
                    <a:pt x="0" y="2534334"/>
                  </a:lnTo>
                  <a:close/>
                </a:path>
              </a:pathLst>
            </a:custGeom>
            <a:solidFill>
              <a:srgbClr val="FFFFFF"/>
            </a:solid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894" name="Google Shape;894;p145"/>
            <p:cNvSpPr txBox="1"/>
            <p:nvPr/>
          </p:nvSpPr>
          <p:spPr>
            <a:xfrm>
              <a:off x="0" y="-47625"/>
              <a:ext cx="2461800" cy="2582100"/>
            </a:xfrm>
            <a:prstGeom prst="rect">
              <a:avLst/>
            </a:prstGeom>
            <a:noFill/>
            <a:ln>
              <a:noFill/>
            </a:ln>
          </p:spPr>
          <p:txBody>
            <a:bodyPr anchorCtr="0" anchor="ctr" bIns="33875" lIns="33875" spcFirstLastPara="1" rIns="33875" wrap="square" tIns="33875">
              <a:noAutofit/>
            </a:bodyPr>
            <a:lstStyle/>
            <a:p>
              <a:pPr indent="0" lvl="0" marL="0" marR="0" rtl="0" algn="ctr">
                <a:lnSpc>
                  <a:spcPct val="197777"/>
                </a:lnSpc>
                <a:spcBef>
                  <a:spcPts val="0"/>
                </a:spcBef>
                <a:spcAft>
                  <a:spcPts val="0"/>
                </a:spcAft>
                <a:buNone/>
              </a:pPr>
              <a:r>
                <a:t/>
              </a:r>
              <a:endParaRPr sz="1200">
                <a:solidFill>
                  <a:schemeClr val="dk1"/>
                </a:solidFill>
                <a:latin typeface="Calibri"/>
                <a:ea typeface="Calibri"/>
                <a:cs typeface="Calibri"/>
                <a:sym typeface="Calibri"/>
              </a:endParaRPr>
            </a:p>
          </p:txBody>
        </p:sp>
      </p:grpSp>
      <p:sp>
        <p:nvSpPr>
          <p:cNvPr id="895" name="Google Shape;895;p145"/>
          <p:cNvSpPr/>
          <p:nvPr/>
        </p:nvSpPr>
        <p:spPr>
          <a:xfrm>
            <a:off x="5632663" y="848588"/>
            <a:ext cx="467227" cy="397727"/>
          </a:xfrm>
          <a:custGeom>
            <a:rect b="b" l="l" r="r" t="t"/>
            <a:pathLst>
              <a:path extrusionOk="0" h="595846" w="699966">
                <a:moveTo>
                  <a:pt x="0" y="0"/>
                </a:moveTo>
                <a:lnTo>
                  <a:pt x="699967" y="0"/>
                </a:lnTo>
                <a:lnTo>
                  <a:pt x="699967" y="595847"/>
                </a:lnTo>
                <a:lnTo>
                  <a:pt x="0" y="595847"/>
                </a:lnTo>
                <a:lnTo>
                  <a:pt x="0" y="0"/>
                </a:lnTo>
                <a:close/>
              </a:path>
            </a:pathLst>
          </a:custGeom>
          <a:blipFill rotWithShape="1">
            <a:blip r:embed="rId3">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896" name="Google Shape;896;p145"/>
          <p:cNvSpPr/>
          <p:nvPr/>
        </p:nvSpPr>
        <p:spPr>
          <a:xfrm>
            <a:off x="5632663" y="2477547"/>
            <a:ext cx="467227" cy="397727"/>
          </a:xfrm>
          <a:custGeom>
            <a:rect b="b" l="l" r="r" t="t"/>
            <a:pathLst>
              <a:path extrusionOk="0" h="595846" w="699966">
                <a:moveTo>
                  <a:pt x="0" y="0"/>
                </a:moveTo>
                <a:lnTo>
                  <a:pt x="699967" y="0"/>
                </a:lnTo>
                <a:lnTo>
                  <a:pt x="699967" y="595847"/>
                </a:lnTo>
                <a:lnTo>
                  <a:pt x="0" y="595847"/>
                </a:lnTo>
                <a:lnTo>
                  <a:pt x="0" y="0"/>
                </a:lnTo>
                <a:close/>
              </a:path>
            </a:pathLst>
          </a:custGeom>
          <a:blipFill rotWithShape="1">
            <a:blip r:embed="rId3">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897" name="Google Shape;897;p145"/>
          <p:cNvSpPr/>
          <p:nvPr/>
        </p:nvSpPr>
        <p:spPr>
          <a:xfrm>
            <a:off x="5632663" y="4532551"/>
            <a:ext cx="467227" cy="397727"/>
          </a:xfrm>
          <a:custGeom>
            <a:rect b="b" l="l" r="r" t="t"/>
            <a:pathLst>
              <a:path extrusionOk="0" h="595846" w="699966">
                <a:moveTo>
                  <a:pt x="0" y="0"/>
                </a:moveTo>
                <a:lnTo>
                  <a:pt x="699967" y="0"/>
                </a:lnTo>
                <a:lnTo>
                  <a:pt x="699967" y="595847"/>
                </a:lnTo>
                <a:lnTo>
                  <a:pt x="0" y="595847"/>
                </a:lnTo>
                <a:lnTo>
                  <a:pt x="0" y="0"/>
                </a:lnTo>
                <a:close/>
              </a:path>
            </a:pathLst>
          </a:custGeom>
          <a:blipFill rotWithShape="1">
            <a:blip r:embed="rId3">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cxnSp>
        <p:nvCxnSpPr>
          <p:cNvPr id="898" name="Google Shape;898;p145"/>
          <p:cNvCxnSpPr/>
          <p:nvPr/>
        </p:nvCxnSpPr>
        <p:spPr>
          <a:xfrm rot="10800000">
            <a:off x="457901" y="1988583"/>
            <a:ext cx="0" cy="1620600"/>
          </a:xfrm>
          <a:prstGeom prst="straightConnector1">
            <a:avLst/>
          </a:prstGeom>
          <a:noFill/>
          <a:ln cap="flat" cmpd="sng" w="38100">
            <a:solidFill>
              <a:srgbClr val="FFFFFF"/>
            </a:solidFill>
            <a:prstDash val="solid"/>
            <a:round/>
            <a:headEnd len="sm" w="sm" type="none"/>
            <a:tailEnd len="sm" w="sm" type="none"/>
          </a:ln>
        </p:spPr>
      </p:cxnSp>
      <p:sp>
        <p:nvSpPr>
          <p:cNvPr id="899" name="Google Shape;899;p145"/>
          <p:cNvSpPr/>
          <p:nvPr/>
        </p:nvSpPr>
        <p:spPr>
          <a:xfrm>
            <a:off x="939085" y="4333797"/>
            <a:ext cx="3457210" cy="2214531"/>
          </a:xfrm>
          <a:custGeom>
            <a:rect b="b" l="l" r="r" t="t"/>
            <a:pathLst>
              <a:path extrusionOk="0" h="700247" w="1093189">
                <a:moveTo>
                  <a:pt x="0" y="0"/>
                </a:moveTo>
                <a:lnTo>
                  <a:pt x="1093189" y="0"/>
                </a:lnTo>
                <a:lnTo>
                  <a:pt x="1093189" y="700247"/>
                </a:lnTo>
                <a:lnTo>
                  <a:pt x="0" y="700247"/>
                </a:lnTo>
                <a:close/>
              </a:path>
            </a:pathLst>
          </a:custGeom>
          <a:blipFill rotWithShape="1">
            <a:blip r:embed="rId4">
              <a:alphaModFix/>
            </a:blip>
            <a:stretch>
              <a:fillRect b="-28049" l="0" r="0" t="-28058"/>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900" name="Google Shape;900;p145"/>
          <p:cNvSpPr txBox="1"/>
          <p:nvPr/>
        </p:nvSpPr>
        <p:spPr>
          <a:xfrm>
            <a:off x="6307169" y="815005"/>
            <a:ext cx="5018700" cy="3849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1" lang="en-US" sz="2500">
                <a:solidFill>
                  <a:srgbClr val="38342A"/>
                </a:solidFill>
                <a:latin typeface="Montserrat"/>
                <a:ea typeface="Montserrat"/>
                <a:cs typeface="Montserrat"/>
                <a:sym typeface="Montserrat"/>
              </a:rPr>
              <a:t>VALID</a:t>
            </a:r>
            <a:endParaRPr sz="900"/>
          </a:p>
        </p:txBody>
      </p:sp>
      <p:sp>
        <p:nvSpPr>
          <p:cNvPr id="901" name="Google Shape;901;p145"/>
          <p:cNvSpPr txBox="1"/>
          <p:nvPr/>
        </p:nvSpPr>
        <p:spPr>
          <a:xfrm>
            <a:off x="6307169" y="2433097"/>
            <a:ext cx="5018700" cy="3849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1" lang="en-US" sz="2500">
                <a:solidFill>
                  <a:srgbClr val="38342A"/>
                </a:solidFill>
                <a:latin typeface="Montserrat"/>
                <a:ea typeface="Montserrat"/>
                <a:cs typeface="Montserrat"/>
                <a:sym typeface="Montserrat"/>
              </a:rPr>
              <a:t>Incomplete</a:t>
            </a:r>
            <a:endParaRPr sz="900"/>
          </a:p>
        </p:txBody>
      </p:sp>
      <p:sp>
        <p:nvSpPr>
          <p:cNvPr id="902" name="Google Shape;902;p145"/>
          <p:cNvSpPr txBox="1"/>
          <p:nvPr/>
        </p:nvSpPr>
        <p:spPr>
          <a:xfrm>
            <a:off x="6307169" y="1289846"/>
            <a:ext cx="5018700" cy="1046700"/>
          </a:xfrm>
          <a:prstGeom prst="rect">
            <a:avLst/>
          </a:prstGeom>
          <a:noFill/>
          <a:ln>
            <a:noFill/>
          </a:ln>
        </p:spPr>
        <p:txBody>
          <a:bodyPr anchorCtr="0" anchor="t" bIns="0" lIns="0" spcFirstLastPara="1" rIns="0" wrap="square" tIns="0">
            <a:spAutoFit/>
          </a:bodyPr>
          <a:lstStyle/>
          <a:p>
            <a:pPr indent="0" lvl="0" marL="0" marR="0" rtl="0" algn="l">
              <a:lnSpc>
                <a:spcPct val="150020"/>
              </a:lnSpc>
              <a:spcBef>
                <a:spcPts val="0"/>
              </a:spcBef>
              <a:spcAft>
                <a:spcPts val="0"/>
              </a:spcAft>
              <a:buNone/>
            </a:pPr>
            <a:r>
              <a:rPr b="1" lang="en-US" sz="1700">
                <a:solidFill>
                  <a:srgbClr val="38342A"/>
                </a:solidFill>
                <a:latin typeface="Montserrat"/>
                <a:ea typeface="Montserrat"/>
                <a:cs typeface="Montserrat"/>
                <a:sym typeface="Montserrat"/>
              </a:rPr>
              <a:t>Our D45 DLC Report is VALID.</a:t>
            </a:r>
            <a:endParaRPr sz="900"/>
          </a:p>
          <a:p>
            <a:pPr indent="0" lvl="0" marL="0" marR="0" rtl="0" algn="l">
              <a:lnSpc>
                <a:spcPct val="150020"/>
              </a:lnSpc>
              <a:spcBef>
                <a:spcPts val="0"/>
              </a:spcBef>
              <a:spcAft>
                <a:spcPts val="0"/>
              </a:spcAft>
              <a:buNone/>
            </a:pPr>
            <a:r>
              <a:rPr b="1" lang="en-US" sz="1700">
                <a:solidFill>
                  <a:srgbClr val="38342A"/>
                </a:solidFill>
                <a:latin typeface="Montserrat"/>
                <a:ea typeface="Montserrat"/>
                <a:cs typeface="Montserrat"/>
                <a:sym typeface="Montserrat"/>
              </a:rPr>
              <a:t>Our DLC Team met every qualifier, DLC composition and deadlines. </a:t>
            </a:r>
            <a:endParaRPr sz="900"/>
          </a:p>
        </p:txBody>
      </p:sp>
      <p:sp>
        <p:nvSpPr>
          <p:cNvPr id="903" name="Google Shape;903;p145"/>
          <p:cNvSpPr txBox="1"/>
          <p:nvPr/>
        </p:nvSpPr>
        <p:spPr>
          <a:xfrm>
            <a:off x="6307169" y="2919229"/>
            <a:ext cx="5018700" cy="12699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lang="en-US" sz="1500">
                <a:solidFill>
                  <a:srgbClr val="38342A"/>
                </a:solidFill>
                <a:latin typeface="Montserrat"/>
                <a:ea typeface="Montserrat"/>
                <a:cs typeface="Montserrat"/>
                <a:sym typeface="Montserrat"/>
              </a:rPr>
              <a:t>Our D45 DLC Report is incomplete.</a:t>
            </a:r>
            <a:endParaRPr sz="900"/>
          </a:p>
          <a:p>
            <a:pPr indent="0" lvl="0" marL="0" marR="0" rtl="0" algn="l">
              <a:lnSpc>
                <a:spcPct val="150000"/>
              </a:lnSpc>
              <a:spcBef>
                <a:spcPts val="0"/>
              </a:spcBef>
              <a:spcAft>
                <a:spcPts val="0"/>
              </a:spcAft>
              <a:buNone/>
            </a:pPr>
            <a:r>
              <a:rPr b="1" lang="en-US" sz="1500">
                <a:solidFill>
                  <a:srgbClr val="38342A"/>
                </a:solidFill>
                <a:latin typeface="Montserrat"/>
                <a:ea typeface="Montserrat"/>
                <a:cs typeface="Montserrat"/>
                <a:sym typeface="Montserrat"/>
              </a:rPr>
              <a:t>In spite of committee efforts, key positions of Division Directors remain OPEN for Division A, B, C, D</a:t>
            </a:r>
            <a:endParaRPr sz="900"/>
          </a:p>
        </p:txBody>
      </p:sp>
      <p:sp>
        <p:nvSpPr>
          <p:cNvPr id="904" name="Google Shape;904;p145"/>
          <p:cNvSpPr txBox="1"/>
          <p:nvPr/>
        </p:nvSpPr>
        <p:spPr>
          <a:xfrm>
            <a:off x="6307169" y="4488101"/>
            <a:ext cx="5018700" cy="3849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1" lang="en-US" sz="2500">
                <a:solidFill>
                  <a:srgbClr val="38342A"/>
                </a:solidFill>
                <a:latin typeface="Montserrat"/>
                <a:ea typeface="Montserrat"/>
                <a:cs typeface="Montserrat"/>
                <a:sym typeface="Montserrat"/>
              </a:rPr>
              <a:t>Continued Commitment</a:t>
            </a:r>
            <a:endParaRPr sz="900"/>
          </a:p>
        </p:txBody>
      </p:sp>
      <p:sp>
        <p:nvSpPr>
          <p:cNvPr id="905" name="Google Shape;905;p145"/>
          <p:cNvSpPr txBox="1"/>
          <p:nvPr/>
        </p:nvSpPr>
        <p:spPr>
          <a:xfrm>
            <a:off x="6307169" y="4961733"/>
            <a:ext cx="5018700" cy="12699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lang="en-US" sz="1500">
                <a:solidFill>
                  <a:srgbClr val="38342A"/>
                </a:solidFill>
                <a:latin typeface="Montserrat"/>
                <a:ea typeface="Montserrat"/>
                <a:cs typeface="Montserrat"/>
                <a:sym typeface="Montserrat"/>
              </a:rPr>
              <a:t>While celebrating achievements, we recognize ongoing challenges and reiterate our enduring commitment to shaping sustainable Leadership Development.</a:t>
            </a:r>
            <a:endParaRPr sz="900"/>
          </a:p>
        </p:txBody>
      </p:sp>
      <p:sp>
        <p:nvSpPr>
          <p:cNvPr id="906" name="Google Shape;906;p145"/>
          <p:cNvSpPr txBox="1"/>
          <p:nvPr/>
        </p:nvSpPr>
        <p:spPr>
          <a:xfrm>
            <a:off x="8263296" y="399178"/>
            <a:ext cx="3062400" cy="2616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lang="en-US" sz="1700">
                <a:solidFill>
                  <a:srgbClr val="38342A"/>
                </a:solidFill>
                <a:latin typeface="Montserrat"/>
                <a:ea typeface="Montserrat"/>
                <a:cs typeface="Montserrat"/>
                <a:sym typeface="Montserrat"/>
              </a:rPr>
              <a:t>DISTRICT 45</a:t>
            </a:r>
            <a:endParaRPr sz="900"/>
          </a:p>
        </p:txBody>
      </p:sp>
      <p:sp>
        <p:nvSpPr>
          <p:cNvPr id="907" name="Google Shape;907;p145"/>
          <p:cNvSpPr txBox="1"/>
          <p:nvPr/>
        </p:nvSpPr>
        <p:spPr>
          <a:xfrm>
            <a:off x="599068" y="1872927"/>
            <a:ext cx="4339500" cy="20934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lang="en-US" sz="1600">
                <a:solidFill>
                  <a:srgbClr val="FFFFFF"/>
                </a:solidFill>
                <a:latin typeface="Montserrat"/>
                <a:ea typeface="Montserrat"/>
                <a:cs typeface="Montserrat"/>
                <a:sym typeface="Montserrat"/>
              </a:rPr>
              <a:t>In summary, our progress in advancing sustainable Leadership Development is evident through our strategic collaborations and innovative approaches. Additional membership involvement needs to be encouraged.</a:t>
            </a:r>
            <a:endParaRPr sz="900"/>
          </a:p>
        </p:txBody>
      </p:sp>
      <p:sp>
        <p:nvSpPr>
          <p:cNvPr id="908" name="Google Shape;908;p145"/>
          <p:cNvSpPr txBox="1"/>
          <p:nvPr/>
        </p:nvSpPr>
        <p:spPr>
          <a:xfrm>
            <a:off x="465703" y="1040854"/>
            <a:ext cx="4674600" cy="723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4700">
                <a:solidFill>
                  <a:srgbClr val="FFFFFF"/>
                </a:solidFill>
                <a:latin typeface="Montserrat"/>
                <a:ea typeface="Montserrat"/>
                <a:cs typeface="Montserrat"/>
                <a:sym typeface="Montserrat"/>
              </a:rPr>
              <a:t>CONCLUSION</a:t>
            </a:r>
            <a:endParaRPr sz="900"/>
          </a:p>
        </p:txBody>
      </p:sp>
      <p:sp>
        <p:nvSpPr>
          <p:cNvPr id="909" name="Google Shape;909;p145"/>
          <p:cNvSpPr txBox="1"/>
          <p:nvPr/>
        </p:nvSpPr>
        <p:spPr>
          <a:xfrm>
            <a:off x="465703" y="399178"/>
            <a:ext cx="4606200" cy="261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1700">
                <a:solidFill>
                  <a:srgbClr val="FFFFFF"/>
                </a:solidFill>
                <a:latin typeface="Montserrat"/>
                <a:ea typeface="Montserrat"/>
                <a:cs typeface="Montserrat"/>
                <a:sym typeface="Montserrat"/>
              </a:rPr>
              <a:t>DLC Report 2025</a:t>
            </a:r>
            <a:endParaRPr sz="9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3" name="Shape 913"/>
        <p:cNvGrpSpPr/>
        <p:nvPr/>
      </p:nvGrpSpPr>
      <p:grpSpPr>
        <a:xfrm>
          <a:off x="0" y="0"/>
          <a:ext cx="0" cy="0"/>
          <a:chOff x="0" y="0"/>
          <a:chExt cx="0" cy="0"/>
        </a:xfrm>
      </p:grpSpPr>
      <p:cxnSp>
        <p:nvCxnSpPr>
          <p:cNvPr id="914" name="Google Shape;914;p146"/>
          <p:cNvCxnSpPr/>
          <p:nvPr/>
        </p:nvCxnSpPr>
        <p:spPr>
          <a:xfrm rot="10800000">
            <a:off x="347822" y="2465369"/>
            <a:ext cx="0" cy="2838300"/>
          </a:xfrm>
          <a:prstGeom prst="straightConnector1">
            <a:avLst/>
          </a:prstGeom>
          <a:noFill/>
          <a:ln cap="flat" cmpd="sng" w="38100">
            <a:solidFill>
              <a:srgbClr val="38342A"/>
            </a:solidFill>
            <a:prstDash val="solid"/>
            <a:round/>
            <a:headEnd len="sm" w="sm" type="none"/>
            <a:tailEnd len="sm" w="sm" type="none"/>
          </a:ln>
        </p:spPr>
      </p:cxnSp>
      <p:cxnSp>
        <p:nvCxnSpPr>
          <p:cNvPr id="915" name="Google Shape;915;p146"/>
          <p:cNvCxnSpPr/>
          <p:nvPr/>
        </p:nvCxnSpPr>
        <p:spPr>
          <a:xfrm rot="10800000">
            <a:off x="11844178" y="4251300"/>
            <a:ext cx="0" cy="2606700"/>
          </a:xfrm>
          <a:prstGeom prst="straightConnector1">
            <a:avLst/>
          </a:prstGeom>
          <a:noFill/>
          <a:ln cap="flat" cmpd="sng" w="38100">
            <a:solidFill>
              <a:srgbClr val="38342A"/>
            </a:solidFill>
            <a:prstDash val="solid"/>
            <a:round/>
            <a:headEnd len="sm" w="sm" type="none"/>
            <a:tailEnd len="sm" w="sm" type="none"/>
          </a:ln>
        </p:spPr>
      </p:cxnSp>
      <p:sp>
        <p:nvSpPr>
          <p:cNvPr id="916" name="Google Shape;916;p146"/>
          <p:cNvSpPr/>
          <p:nvPr/>
        </p:nvSpPr>
        <p:spPr>
          <a:xfrm>
            <a:off x="6752000" y="2112306"/>
            <a:ext cx="4751626" cy="4751626"/>
          </a:xfrm>
          <a:custGeom>
            <a:rect b="b" l="l" r="r" t="t"/>
            <a:pathLst>
              <a:path extrusionOk="0" h="7118541" w="7118541">
                <a:moveTo>
                  <a:pt x="0" y="0"/>
                </a:moveTo>
                <a:lnTo>
                  <a:pt x="7118541" y="0"/>
                </a:lnTo>
                <a:lnTo>
                  <a:pt x="7118541" y="7118541"/>
                </a:lnTo>
                <a:lnTo>
                  <a:pt x="0" y="7118541"/>
                </a:lnTo>
                <a:lnTo>
                  <a:pt x="0" y="0"/>
                </a:lnTo>
                <a:close/>
              </a:path>
            </a:pathLst>
          </a:custGeom>
          <a:blipFill rotWithShape="1">
            <a:blip r:embed="rId3">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917" name="Google Shape;917;p146"/>
          <p:cNvSpPr txBox="1"/>
          <p:nvPr/>
        </p:nvSpPr>
        <p:spPr>
          <a:xfrm>
            <a:off x="8203783" y="333973"/>
            <a:ext cx="3294000" cy="461700"/>
          </a:xfrm>
          <a:prstGeom prst="rect">
            <a:avLst/>
          </a:prstGeom>
          <a:noFill/>
          <a:ln>
            <a:noFill/>
          </a:ln>
        </p:spPr>
        <p:txBody>
          <a:bodyPr anchorCtr="0" anchor="t" bIns="0" lIns="0" spcFirstLastPara="1" rIns="0" wrap="square" tIns="0">
            <a:spAutoFit/>
          </a:bodyPr>
          <a:lstStyle/>
          <a:p>
            <a:pPr indent="0" lvl="0" marL="0" marR="0" rtl="0" algn="r">
              <a:lnSpc>
                <a:spcPct val="140008"/>
              </a:lnSpc>
              <a:spcBef>
                <a:spcPts val="0"/>
              </a:spcBef>
              <a:spcAft>
                <a:spcPts val="0"/>
              </a:spcAft>
              <a:buNone/>
            </a:pPr>
            <a:r>
              <a:rPr b="1" lang="en-US" sz="3000">
                <a:solidFill>
                  <a:srgbClr val="004165"/>
                </a:solidFill>
                <a:latin typeface="Montserrat"/>
                <a:ea typeface="Montserrat"/>
                <a:cs typeface="Montserrat"/>
                <a:sym typeface="Montserrat"/>
              </a:rPr>
              <a:t>DISTRICT 45</a:t>
            </a:r>
            <a:endParaRPr sz="900"/>
          </a:p>
        </p:txBody>
      </p:sp>
      <p:sp>
        <p:nvSpPr>
          <p:cNvPr id="918" name="Google Shape;918;p146"/>
          <p:cNvSpPr txBox="1"/>
          <p:nvPr/>
        </p:nvSpPr>
        <p:spPr>
          <a:xfrm>
            <a:off x="685800" y="353023"/>
            <a:ext cx="2759700" cy="307800"/>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1" lang="en-US" sz="2000">
                <a:solidFill>
                  <a:srgbClr val="004165"/>
                </a:solidFill>
                <a:latin typeface="Montserrat"/>
                <a:ea typeface="Montserrat"/>
                <a:cs typeface="Montserrat"/>
                <a:sym typeface="Montserrat"/>
              </a:rPr>
              <a:t>MARCH 2025</a:t>
            </a:r>
            <a:endParaRPr sz="900"/>
          </a:p>
        </p:txBody>
      </p:sp>
      <p:sp>
        <p:nvSpPr>
          <p:cNvPr id="919" name="Google Shape;919;p146"/>
          <p:cNvSpPr txBox="1"/>
          <p:nvPr/>
        </p:nvSpPr>
        <p:spPr>
          <a:xfrm>
            <a:off x="784077" y="1813007"/>
            <a:ext cx="6576900" cy="27090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lang="en-US" sz="8000">
                <a:solidFill>
                  <a:srgbClr val="772432"/>
                </a:solidFill>
                <a:latin typeface="Montserrat"/>
                <a:ea typeface="Montserrat"/>
                <a:cs typeface="Montserrat"/>
                <a:sym typeface="Montserrat"/>
              </a:rPr>
              <a:t>THANK </a:t>
            </a:r>
            <a:endParaRPr sz="900"/>
          </a:p>
          <a:p>
            <a:pPr indent="0" lvl="0" marL="0" marR="0" rtl="0" algn="ctr">
              <a:lnSpc>
                <a:spcPct val="120005"/>
              </a:lnSpc>
              <a:spcBef>
                <a:spcPts val="0"/>
              </a:spcBef>
              <a:spcAft>
                <a:spcPts val="0"/>
              </a:spcAft>
              <a:buNone/>
            </a:pPr>
            <a:r>
              <a:rPr b="1" lang="en-US" sz="8000">
                <a:solidFill>
                  <a:srgbClr val="772432"/>
                </a:solidFill>
                <a:latin typeface="Montserrat"/>
                <a:ea typeface="Montserrat"/>
                <a:cs typeface="Montserrat"/>
                <a:sym typeface="Montserrat"/>
              </a:rPr>
              <a:t>YOU</a:t>
            </a:r>
            <a:endParaRPr sz="9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4" name="Shape 924"/>
        <p:cNvGrpSpPr/>
        <p:nvPr/>
      </p:nvGrpSpPr>
      <p:grpSpPr>
        <a:xfrm>
          <a:off x="0" y="0"/>
          <a:ext cx="0" cy="0"/>
          <a:chOff x="0" y="0"/>
          <a:chExt cx="0" cy="0"/>
        </a:xfrm>
      </p:grpSpPr>
      <p:sp>
        <p:nvSpPr>
          <p:cNvPr id="925" name="Google Shape;925;p147"/>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990"/>
              <a:buFont typeface="Arial"/>
              <a:buNone/>
            </a:pPr>
            <a:r>
              <a:rPr lang="en-US" sz="3850"/>
              <a:t>District 45 Leadership Committee Report</a:t>
            </a:r>
            <a:endParaRPr sz="3040"/>
          </a:p>
        </p:txBody>
      </p:sp>
      <p:sp>
        <p:nvSpPr>
          <p:cNvPr id="926" name="Google Shape;926;p147"/>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rmAutofit/>
          </a:bodyPr>
          <a:lstStyle/>
          <a:p>
            <a:pPr indent="-50800" lvl="0" marL="228600" marR="0" rtl="0" algn="ctr">
              <a:lnSpc>
                <a:spcPct val="150000"/>
              </a:lnSpc>
              <a:spcBef>
                <a:spcPts val="0"/>
              </a:spcBef>
              <a:spcAft>
                <a:spcPts val="0"/>
              </a:spcAft>
              <a:buClr>
                <a:schemeClr val="lt1"/>
              </a:buClr>
              <a:buSzPts val="2800"/>
              <a:buNone/>
            </a:pPr>
            <a:r>
              <a:rPr lang="en-US"/>
              <a:t>I move to accept the District 45</a:t>
            </a:r>
            <a:endParaRPr/>
          </a:p>
          <a:p>
            <a:pPr indent="-50800" lvl="0" marL="228600" marR="0" rtl="0" algn="ctr">
              <a:lnSpc>
                <a:spcPct val="150000"/>
              </a:lnSpc>
              <a:spcBef>
                <a:spcPts val="0"/>
              </a:spcBef>
              <a:spcAft>
                <a:spcPts val="0"/>
              </a:spcAft>
              <a:buClr>
                <a:schemeClr val="lt1"/>
              </a:buClr>
              <a:buSzPts val="2800"/>
              <a:buNone/>
            </a:pPr>
            <a:r>
              <a:rPr lang="en-US"/>
              <a:t>Leadership Committee Report as presented</a:t>
            </a:r>
            <a:endParaRPr/>
          </a:p>
        </p:txBody>
      </p:sp>
      <p:sp>
        <p:nvSpPr>
          <p:cNvPr id="927" name="Google Shape;927;p147"/>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928" name="Google Shape;928;p147"/>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r>
              <a:rPr lang="en-US"/>
              <a:t> of XX</a:t>
            </a:r>
            <a:endParaRPr/>
          </a:p>
        </p:txBody>
      </p:sp>
      <p:sp>
        <p:nvSpPr>
          <p:cNvPr id="929" name="Google Shape;929;p147"/>
          <p:cNvSpPr txBox="1"/>
          <p:nvPr/>
        </p:nvSpPr>
        <p:spPr>
          <a:xfrm>
            <a:off x="0" y="0"/>
            <a:ext cx="3000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900">
                <a:solidFill>
                  <a:srgbClr val="742330"/>
                </a:solidFill>
                <a:highlight>
                  <a:srgbClr val="FFFFFF"/>
                </a:highlight>
              </a:rPr>
              <a:t>educationprogram@toastmasters.org</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4" name="Shape 934"/>
        <p:cNvGrpSpPr/>
        <p:nvPr/>
      </p:nvGrpSpPr>
      <p:grpSpPr>
        <a:xfrm>
          <a:off x="0" y="0"/>
          <a:ext cx="0" cy="0"/>
          <a:chOff x="0" y="0"/>
          <a:chExt cx="0" cy="0"/>
        </a:xfrm>
      </p:grpSpPr>
      <p:sp>
        <p:nvSpPr>
          <p:cNvPr id="935" name="Google Shape;935;p148"/>
          <p:cNvSpPr txBox="1"/>
          <p:nvPr>
            <p:ph type="title"/>
          </p:nvPr>
        </p:nvSpPr>
        <p:spPr>
          <a:xfrm>
            <a:off x="272250" y="2340005"/>
            <a:ext cx="11647500" cy="2178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None/>
            </a:pPr>
            <a:r>
              <a:rPr lang="en-US" sz="4500"/>
              <a:t>District Alignment Committee</a:t>
            </a:r>
            <a:endParaRPr sz="2400"/>
          </a:p>
        </p:txBody>
      </p:sp>
      <p:sp>
        <p:nvSpPr>
          <p:cNvPr id="936" name="Google Shape;936;p148"/>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937" name="Google Shape;937;p148"/>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r>
              <a:rPr lang="en-US"/>
              <a:t> of XX</a:t>
            </a:r>
            <a:endParaRPr/>
          </a:p>
        </p:txBody>
      </p:sp>
      <p:sp>
        <p:nvSpPr>
          <p:cNvPr id="938" name="Google Shape;938;p148"/>
          <p:cNvSpPr txBox="1"/>
          <p:nvPr>
            <p:ph idx="1" type="body"/>
          </p:nvPr>
        </p:nvSpPr>
        <p:spPr>
          <a:xfrm>
            <a:off x="1524000" y="4952999"/>
            <a:ext cx="9144000" cy="914400"/>
          </a:xfrm>
          <a:prstGeom prst="rect">
            <a:avLst/>
          </a:prstGeom>
        </p:spPr>
        <p:txBody>
          <a:bodyPr anchorCtr="0" anchor="t" bIns="45700" lIns="91425" spcFirstLastPara="1" rIns="91425" wrap="square" tIns="45700">
            <a:normAutofit/>
          </a:bodyPr>
          <a:lstStyle/>
          <a:p>
            <a:pPr indent="0" lvl="0" marL="0" rtl="0" algn="ctr">
              <a:lnSpc>
                <a:spcPct val="80000"/>
              </a:lnSpc>
              <a:spcBef>
                <a:spcPts val="1000"/>
              </a:spcBef>
              <a:spcAft>
                <a:spcPts val="0"/>
              </a:spcAft>
              <a:buNone/>
            </a:pPr>
            <a:r>
              <a:rPr lang="en-US" sz="2400"/>
              <a:t>District Alignment Committee Chair</a:t>
            </a:r>
            <a:endParaRPr sz="2400"/>
          </a:p>
          <a:p>
            <a:pPr indent="0" lvl="0" marL="0" rtl="0" algn="ctr">
              <a:lnSpc>
                <a:spcPct val="80000"/>
              </a:lnSpc>
              <a:spcBef>
                <a:spcPts val="1000"/>
              </a:spcBef>
              <a:spcAft>
                <a:spcPts val="0"/>
              </a:spcAft>
              <a:buNone/>
            </a:pPr>
            <a:r>
              <a:rPr lang="en-US" sz="2400"/>
              <a:t>Crystal Cobb, DTM, PDD</a:t>
            </a:r>
            <a:endParaRPr sz="24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3" name="Shape 943"/>
        <p:cNvGrpSpPr/>
        <p:nvPr/>
      </p:nvGrpSpPr>
      <p:grpSpPr>
        <a:xfrm>
          <a:off x="0" y="0"/>
          <a:ext cx="0" cy="0"/>
          <a:chOff x="0" y="0"/>
          <a:chExt cx="0" cy="0"/>
        </a:xfrm>
      </p:grpSpPr>
      <p:sp>
        <p:nvSpPr>
          <p:cNvPr id="944" name="Google Shape;944;p149"/>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990"/>
              <a:buFont typeface="Arial"/>
              <a:buNone/>
            </a:pPr>
            <a:r>
              <a:rPr lang="en-US" sz="3850"/>
              <a:t>District 45 Alignment Committee Report</a:t>
            </a:r>
            <a:endParaRPr sz="3040"/>
          </a:p>
        </p:txBody>
      </p:sp>
      <p:sp>
        <p:nvSpPr>
          <p:cNvPr id="945" name="Google Shape;945;p149"/>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rmAutofit/>
          </a:bodyPr>
          <a:lstStyle/>
          <a:p>
            <a:pPr indent="-50800" lvl="0" marL="228600" marR="0" rtl="0" algn="ctr">
              <a:lnSpc>
                <a:spcPct val="150000"/>
              </a:lnSpc>
              <a:spcBef>
                <a:spcPts val="0"/>
              </a:spcBef>
              <a:spcAft>
                <a:spcPts val="0"/>
              </a:spcAft>
              <a:buClr>
                <a:schemeClr val="lt1"/>
              </a:buClr>
              <a:buSzPts val="2800"/>
              <a:buNone/>
            </a:pPr>
            <a:r>
              <a:rPr lang="en-US"/>
              <a:t>I move to accept the District 45</a:t>
            </a:r>
            <a:endParaRPr/>
          </a:p>
          <a:p>
            <a:pPr indent="-50800" lvl="0" marL="228600" marR="0" rtl="0" algn="ctr">
              <a:lnSpc>
                <a:spcPct val="150000"/>
              </a:lnSpc>
              <a:spcBef>
                <a:spcPts val="0"/>
              </a:spcBef>
              <a:spcAft>
                <a:spcPts val="0"/>
              </a:spcAft>
              <a:buClr>
                <a:schemeClr val="lt1"/>
              </a:buClr>
              <a:buSzPts val="2800"/>
              <a:buNone/>
            </a:pPr>
            <a:r>
              <a:rPr lang="en-US"/>
              <a:t>Alignment Committee Report as presented</a:t>
            </a:r>
            <a:endParaRPr/>
          </a:p>
        </p:txBody>
      </p:sp>
      <p:sp>
        <p:nvSpPr>
          <p:cNvPr id="946" name="Google Shape;946;p149"/>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947" name="Google Shape;947;p149"/>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r>
              <a:rPr lang="en-US"/>
              <a:t> of XX</a:t>
            </a:r>
            <a:endParaRPr/>
          </a:p>
        </p:txBody>
      </p:sp>
      <p:sp>
        <p:nvSpPr>
          <p:cNvPr id="948" name="Google Shape;948;p149"/>
          <p:cNvSpPr txBox="1"/>
          <p:nvPr/>
        </p:nvSpPr>
        <p:spPr>
          <a:xfrm>
            <a:off x="0" y="0"/>
            <a:ext cx="3000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900">
                <a:solidFill>
                  <a:srgbClr val="742330"/>
                </a:solidFill>
                <a:highlight>
                  <a:srgbClr val="FFFFFF"/>
                </a:highlight>
              </a:rPr>
              <a:t>educationprogram@toastmasters.org</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sp>
        <p:nvSpPr>
          <p:cNvPr id="954" name="Google Shape;954;p150"/>
          <p:cNvSpPr txBox="1"/>
          <p:nvPr>
            <p:ph type="ctrTitle"/>
          </p:nvPr>
        </p:nvSpPr>
        <p:spPr>
          <a:xfrm>
            <a:off x="1524000" y="2866104"/>
            <a:ext cx="9144000" cy="731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District Leader Elections</a:t>
            </a:r>
            <a:endParaRPr/>
          </a:p>
        </p:txBody>
      </p:sp>
      <p:sp>
        <p:nvSpPr>
          <p:cNvPr id="955" name="Google Shape;955;p150"/>
          <p:cNvSpPr txBox="1"/>
          <p:nvPr>
            <p:ph idx="1" type="subTitle"/>
          </p:nvPr>
        </p:nvSpPr>
        <p:spPr>
          <a:xfrm>
            <a:off x="1524000" y="3861276"/>
            <a:ext cx="9144000" cy="20061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rPr lang="en-US"/>
              <a:t>District Director</a:t>
            </a:r>
            <a:endParaRPr/>
          </a:p>
          <a:p>
            <a:pPr indent="0" lvl="0" marL="0" rtl="0" algn="ctr">
              <a:spcBef>
                <a:spcPts val="1000"/>
              </a:spcBef>
              <a:spcAft>
                <a:spcPts val="0"/>
              </a:spcAft>
              <a:buNone/>
            </a:pPr>
            <a:r>
              <a:rPr lang="en-US"/>
              <a:t>Sharon Joseph, DTM</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0" name="Shape 960"/>
        <p:cNvGrpSpPr/>
        <p:nvPr/>
      </p:nvGrpSpPr>
      <p:grpSpPr>
        <a:xfrm>
          <a:off x="0" y="0"/>
          <a:ext cx="0" cy="0"/>
          <a:chOff x="0" y="0"/>
          <a:chExt cx="0" cy="0"/>
        </a:xfrm>
      </p:grpSpPr>
      <p:sp>
        <p:nvSpPr>
          <p:cNvPr id="961" name="Google Shape;961;p151"/>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District Director</a:t>
            </a:r>
            <a:endParaRPr/>
          </a:p>
        </p:txBody>
      </p:sp>
      <p:sp>
        <p:nvSpPr>
          <p:cNvPr id="962" name="Google Shape;962;p151"/>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963" name="Google Shape;963;p151"/>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
        <p:nvSpPr>
          <p:cNvPr id="964" name="Google Shape;964;p151"/>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lt1"/>
              </a:buClr>
              <a:buSzPts val="2800"/>
              <a:buNone/>
            </a:pPr>
            <a:r>
              <a:rPr lang="en-US"/>
              <a:t>We have one DLC nominee for the position of District Director:</a:t>
            </a:r>
            <a:endParaRPr/>
          </a:p>
          <a:p>
            <a:pPr indent="-342900" lvl="0" marL="457200" rtl="0" algn="l">
              <a:lnSpc>
                <a:spcPct val="100000"/>
              </a:lnSpc>
              <a:spcBef>
                <a:spcPts val="0"/>
              </a:spcBef>
              <a:spcAft>
                <a:spcPts val="0"/>
              </a:spcAft>
              <a:buSzPts val="1800"/>
              <a:buChar char="-"/>
            </a:pPr>
            <a:r>
              <a:rPr lang="en-US"/>
              <a:t>Sherry MacDonald, DTM</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US"/>
              <a:t>We have one floor candidate for this position:</a:t>
            </a:r>
            <a:endParaRPr/>
          </a:p>
          <a:p>
            <a:pPr indent="-342900" lvl="0" marL="457200" rtl="0" algn="l">
              <a:lnSpc>
                <a:spcPct val="100000"/>
              </a:lnSpc>
              <a:spcBef>
                <a:spcPts val="0"/>
              </a:spcBef>
              <a:spcAft>
                <a:spcPts val="0"/>
              </a:spcAft>
              <a:buSzPts val="1800"/>
              <a:buChar char="-"/>
            </a:pPr>
            <a:r>
              <a:rPr lang="en-US"/>
              <a:t>Paul Coddington, DTM</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US"/>
              <a:t>Do we have any other floor candidates for this position?</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9" name="Shape 969"/>
        <p:cNvGrpSpPr/>
        <p:nvPr/>
      </p:nvGrpSpPr>
      <p:grpSpPr>
        <a:xfrm>
          <a:off x="0" y="0"/>
          <a:ext cx="0" cy="0"/>
          <a:chOff x="0" y="0"/>
          <a:chExt cx="0" cy="0"/>
        </a:xfrm>
      </p:grpSpPr>
      <p:sp>
        <p:nvSpPr>
          <p:cNvPr id="970" name="Google Shape;970;p152"/>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Voting for District Director</a:t>
            </a:r>
            <a:endParaRPr/>
          </a:p>
        </p:txBody>
      </p:sp>
      <p:sp>
        <p:nvSpPr>
          <p:cNvPr id="971" name="Google Shape;971;p152"/>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rmAutofit fontScale="85000" lnSpcReduction="20000"/>
          </a:bodyPr>
          <a:lstStyle/>
          <a:p>
            <a:pPr indent="-50800" lvl="0" marL="228600" marR="0" rtl="0" algn="ctr">
              <a:lnSpc>
                <a:spcPct val="150000"/>
              </a:lnSpc>
              <a:spcBef>
                <a:spcPts val="0"/>
              </a:spcBef>
              <a:spcAft>
                <a:spcPts val="0"/>
              </a:spcAft>
              <a:buClr>
                <a:schemeClr val="lt1"/>
              </a:buClr>
              <a:buSzPct val="54900"/>
              <a:buNone/>
            </a:pPr>
            <a:r>
              <a:rPr lang="en-US" sz="5100"/>
              <a:t>Vote is LAUNCHED</a:t>
            </a:r>
            <a:endParaRPr sz="5100"/>
          </a:p>
          <a:p>
            <a:pPr indent="-50800" lvl="0" marL="228600" marR="0" rtl="0" algn="ctr">
              <a:lnSpc>
                <a:spcPct val="150000"/>
              </a:lnSpc>
              <a:spcBef>
                <a:spcPts val="0"/>
              </a:spcBef>
              <a:spcAft>
                <a:spcPts val="0"/>
              </a:spcAft>
              <a:buClr>
                <a:schemeClr val="lt1"/>
              </a:buClr>
              <a:buSzPct val="54900"/>
              <a:buNone/>
            </a:pPr>
            <a:r>
              <a:rPr lang="en-US" sz="5100"/>
              <a:t>SILENCE PLEASE</a:t>
            </a:r>
            <a:endParaRPr sz="5100"/>
          </a:p>
          <a:p>
            <a:pPr indent="-50800" lvl="0" marL="228600" marR="0" rtl="0" algn="ctr">
              <a:lnSpc>
                <a:spcPct val="150000"/>
              </a:lnSpc>
              <a:spcBef>
                <a:spcPts val="0"/>
              </a:spcBef>
              <a:spcAft>
                <a:spcPts val="0"/>
              </a:spcAft>
              <a:buClr>
                <a:schemeClr val="lt1"/>
              </a:buClr>
              <a:buSzPct val="93333"/>
              <a:buNone/>
            </a:pPr>
            <a:r>
              <a:t/>
            </a:r>
            <a:endParaRPr sz="3000"/>
          </a:p>
          <a:p>
            <a:pPr indent="-50800" lvl="0" marL="228600" marR="0" rtl="0" algn="ctr">
              <a:lnSpc>
                <a:spcPct val="115000"/>
              </a:lnSpc>
              <a:spcBef>
                <a:spcPts val="0"/>
              </a:spcBef>
              <a:spcAft>
                <a:spcPts val="0"/>
              </a:spcAft>
              <a:buClr>
                <a:schemeClr val="lt1"/>
              </a:buClr>
              <a:buSzPct val="57538"/>
              <a:buNone/>
            </a:pPr>
            <a:r>
              <a:rPr b="1" lang="en-US" sz="4866">
                <a:solidFill>
                  <a:srgbClr val="FFFF00"/>
                </a:solidFill>
              </a:rPr>
              <a:t>Check your email</a:t>
            </a:r>
            <a:endParaRPr b="1" sz="4866">
              <a:solidFill>
                <a:srgbClr val="FFFF00"/>
              </a:solidFill>
            </a:endParaRPr>
          </a:p>
          <a:p>
            <a:pPr indent="-50800" lvl="0" marL="228600" marR="0" rtl="0" algn="ctr">
              <a:lnSpc>
                <a:spcPct val="115000"/>
              </a:lnSpc>
              <a:spcBef>
                <a:spcPts val="0"/>
              </a:spcBef>
              <a:spcAft>
                <a:spcPts val="0"/>
              </a:spcAft>
              <a:buClr>
                <a:schemeClr val="lt1"/>
              </a:buClr>
              <a:buSzPct val="57538"/>
              <a:buNone/>
            </a:pPr>
            <a:r>
              <a:rPr b="1" lang="en-US" sz="4866">
                <a:solidFill>
                  <a:srgbClr val="FFFF00"/>
                </a:solidFill>
              </a:rPr>
              <a:t>Check your junk mail</a:t>
            </a:r>
            <a:endParaRPr b="1" sz="4866">
              <a:solidFill>
                <a:srgbClr val="FFFF00"/>
              </a:solidFill>
            </a:endParaRPr>
          </a:p>
          <a:p>
            <a:pPr indent="-50800" lvl="0" marL="228600" marR="0" rtl="0" algn="ctr">
              <a:lnSpc>
                <a:spcPct val="115000"/>
              </a:lnSpc>
              <a:spcBef>
                <a:spcPts val="0"/>
              </a:spcBef>
              <a:spcAft>
                <a:spcPts val="0"/>
              </a:spcAft>
              <a:buClr>
                <a:schemeClr val="lt1"/>
              </a:buClr>
              <a:buSzPct val="57538"/>
              <a:buNone/>
            </a:pPr>
            <a:r>
              <a:rPr b="1" lang="en-US" sz="4866">
                <a:solidFill>
                  <a:srgbClr val="FFFF00"/>
                </a:solidFill>
              </a:rPr>
              <a:t>Refresh your browser</a:t>
            </a:r>
            <a:endParaRPr b="1" sz="4866">
              <a:solidFill>
                <a:srgbClr val="FFFF00"/>
              </a:solidFill>
            </a:endParaRPr>
          </a:p>
        </p:txBody>
      </p:sp>
      <p:sp>
        <p:nvSpPr>
          <p:cNvPr id="972" name="Google Shape;972;p152"/>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973" name="Google Shape;973;p152"/>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
        <p:nvSpPr>
          <p:cNvPr id="974" name="Google Shape;974;p152"/>
          <p:cNvSpPr txBox="1"/>
          <p:nvPr/>
        </p:nvSpPr>
        <p:spPr>
          <a:xfrm>
            <a:off x="0" y="0"/>
            <a:ext cx="3000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900">
                <a:solidFill>
                  <a:srgbClr val="742330"/>
                </a:solidFill>
                <a:highlight>
                  <a:srgbClr val="FFFFFF"/>
                </a:highlight>
              </a:rPr>
              <a:t>educationprogram@toastmasters.org</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p126"/>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District 45 Council Meeting</a:t>
            </a:r>
            <a:endParaRPr/>
          </a:p>
        </p:txBody>
      </p:sp>
      <p:sp>
        <p:nvSpPr>
          <p:cNvPr id="694" name="Google Shape;694;p126"/>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rmAutofit/>
          </a:bodyPr>
          <a:lstStyle/>
          <a:p>
            <a:pPr indent="-342900" lvl="0" marL="457200" rtl="0" algn="l">
              <a:lnSpc>
                <a:spcPct val="150000"/>
              </a:lnSpc>
              <a:spcBef>
                <a:spcPts val="0"/>
              </a:spcBef>
              <a:spcAft>
                <a:spcPts val="0"/>
              </a:spcAft>
              <a:buSzPts val="1800"/>
              <a:buChar char="•"/>
            </a:pPr>
            <a:r>
              <a:rPr lang="en-US"/>
              <a:t>Zoom Host please begin recording</a:t>
            </a:r>
            <a:endParaRPr/>
          </a:p>
          <a:p>
            <a:pPr indent="-342900" lvl="0" marL="457200" rtl="0" algn="l">
              <a:lnSpc>
                <a:spcPct val="150000"/>
              </a:lnSpc>
              <a:spcBef>
                <a:spcPts val="0"/>
              </a:spcBef>
              <a:spcAft>
                <a:spcPts val="0"/>
              </a:spcAft>
              <a:buSzPts val="1800"/>
              <a:buChar char="•"/>
            </a:pPr>
            <a:r>
              <a:rPr lang="en-US"/>
              <a:t>The purpose of the recording this meeting is for administration purposes only</a:t>
            </a:r>
            <a:endParaRPr/>
          </a:p>
          <a:p>
            <a:pPr indent="-342900" lvl="0" marL="457200" rtl="0" algn="l">
              <a:lnSpc>
                <a:spcPct val="150000"/>
              </a:lnSpc>
              <a:spcBef>
                <a:spcPts val="0"/>
              </a:spcBef>
              <a:spcAft>
                <a:spcPts val="0"/>
              </a:spcAft>
              <a:buSzPts val="1800"/>
              <a:buChar char="•"/>
            </a:pPr>
            <a:r>
              <a:rPr lang="en-US"/>
              <a:t>Once meeting minutes are completed, the recording will be deleted</a:t>
            </a:r>
            <a:endParaRPr u="sng">
              <a:solidFill>
                <a:srgbClr val="00FFFF"/>
              </a:solidFill>
            </a:endParaRPr>
          </a:p>
        </p:txBody>
      </p:sp>
      <p:sp>
        <p:nvSpPr>
          <p:cNvPr id="695" name="Google Shape;695;p126"/>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696" name="Google Shape;696;p126"/>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9" name="Shape 979"/>
        <p:cNvGrpSpPr/>
        <p:nvPr/>
      </p:nvGrpSpPr>
      <p:grpSpPr>
        <a:xfrm>
          <a:off x="0" y="0"/>
          <a:ext cx="0" cy="0"/>
          <a:chOff x="0" y="0"/>
          <a:chExt cx="0" cy="0"/>
        </a:xfrm>
      </p:grpSpPr>
      <p:sp>
        <p:nvSpPr>
          <p:cNvPr id="980" name="Google Shape;980;p153"/>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Voting for District Director</a:t>
            </a:r>
            <a:endParaRPr/>
          </a:p>
        </p:txBody>
      </p:sp>
      <p:sp>
        <p:nvSpPr>
          <p:cNvPr id="981" name="Google Shape;981;p153"/>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rmAutofit/>
          </a:bodyPr>
          <a:lstStyle/>
          <a:p>
            <a:pPr indent="-50800" lvl="0" marL="228600" marR="0" rtl="0" algn="ctr">
              <a:lnSpc>
                <a:spcPct val="150000"/>
              </a:lnSpc>
              <a:spcBef>
                <a:spcPts val="0"/>
              </a:spcBef>
              <a:spcAft>
                <a:spcPts val="0"/>
              </a:spcAft>
              <a:buClr>
                <a:schemeClr val="lt1"/>
              </a:buClr>
              <a:buSzPts val="2800"/>
              <a:buNone/>
            </a:pPr>
            <a:r>
              <a:rPr lang="en-US" sz="5100"/>
              <a:t>Voting is CLOSED</a:t>
            </a:r>
            <a:endParaRPr sz="5100"/>
          </a:p>
          <a:p>
            <a:pPr indent="-50800" lvl="0" marL="228600" marR="0" rtl="0" algn="ctr">
              <a:lnSpc>
                <a:spcPct val="150000"/>
              </a:lnSpc>
              <a:spcBef>
                <a:spcPts val="0"/>
              </a:spcBef>
              <a:spcAft>
                <a:spcPts val="0"/>
              </a:spcAft>
              <a:buClr>
                <a:schemeClr val="lt1"/>
              </a:buClr>
              <a:buSzPts val="2800"/>
              <a:buNone/>
            </a:pPr>
            <a:r>
              <a:rPr lang="en-US" sz="5100"/>
              <a:t>SILENCE PLEASE</a:t>
            </a:r>
            <a:endParaRPr sz="5100"/>
          </a:p>
          <a:p>
            <a:pPr indent="-50800" lvl="0" marL="228600" marR="0" rtl="0" algn="ctr">
              <a:lnSpc>
                <a:spcPct val="150000"/>
              </a:lnSpc>
              <a:spcBef>
                <a:spcPts val="0"/>
              </a:spcBef>
              <a:spcAft>
                <a:spcPts val="0"/>
              </a:spcAft>
              <a:buClr>
                <a:schemeClr val="lt1"/>
              </a:buClr>
              <a:buSzPts val="2800"/>
              <a:buNone/>
            </a:pPr>
            <a:r>
              <a:t/>
            </a:r>
            <a:endParaRPr sz="3000"/>
          </a:p>
          <a:p>
            <a:pPr indent="-50800" lvl="0" marL="228600" marR="0" rtl="0" algn="ctr">
              <a:lnSpc>
                <a:spcPct val="115000"/>
              </a:lnSpc>
              <a:spcBef>
                <a:spcPts val="0"/>
              </a:spcBef>
              <a:spcAft>
                <a:spcPts val="0"/>
              </a:spcAft>
              <a:buClr>
                <a:schemeClr val="lt1"/>
              </a:buClr>
              <a:buSzPts val="2800"/>
              <a:buNone/>
            </a:pPr>
            <a:r>
              <a:rPr b="1" lang="en-US" sz="4866">
                <a:solidFill>
                  <a:srgbClr val="FFFF00"/>
                </a:solidFill>
              </a:rPr>
              <a:t>Results being tabulated</a:t>
            </a:r>
            <a:endParaRPr b="1" sz="4866">
              <a:solidFill>
                <a:srgbClr val="FFFF00"/>
              </a:solidFill>
            </a:endParaRPr>
          </a:p>
        </p:txBody>
      </p:sp>
      <p:sp>
        <p:nvSpPr>
          <p:cNvPr id="982" name="Google Shape;982;p153"/>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983" name="Google Shape;983;p153"/>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
        <p:nvSpPr>
          <p:cNvPr id="984" name="Google Shape;984;p153"/>
          <p:cNvSpPr txBox="1"/>
          <p:nvPr/>
        </p:nvSpPr>
        <p:spPr>
          <a:xfrm>
            <a:off x="0" y="0"/>
            <a:ext cx="3000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900">
                <a:solidFill>
                  <a:srgbClr val="742330"/>
                </a:solidFill>
                <a:highlight>
                  <a:srgbClr val="FFFFFF"/>
                </a:highlight>
              </a:rPr>
              <a:t>educationprogram@toastmasters.org</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9" name="Shape 989"/>
        <p:cNvGrpSpPr/>
        <p:nvPr/>
      </p:nvGrpSpPr>
      <p:grpSpPr>
        <a:xfrm>
          <a:off x="0" y="0"/>
          <a:ext cx="0" cy="0"/>
          <a:chOff x="0" y="0"/>
          <a:chExt cx="0" cy="0"/>
        </a:xfrm>
      </p:grpSpPr>
      <p:sp>
        <p:nvSpPr>
          <p:cNvPr id="990" name="Google Shape;990;p154"/>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District 45 Tellers Report</a:t>
            </a:r>
            <a:endParaRPr/>
          </a:p>
        </p:txBody>
      </p:sp>
      <p:sp>
        <p:nvSpPr>
          <p:cNvPr id="991" name="Google Shape;991;p154"/>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rmAutofit/>
          </a:bodyPr>
          <a:lstStyle/>
          <a:p>
            <a:pPr indent="0" lvl="0" marL="177800" rtl="0" algn="l">
              <a:lnSpc>
                <a:spcPct val="100000"/>
              </a:lnSpc>
              <a:spcBef>
                <a:spcPts val="0"/>
              </a:spcBef>
              <a:spcAft>
                <a:spcPts val="0"/>
              </a:spcAft>
              <a:buClr>
                <a:schemeClr val="lt1"/>
              </a:buClr>
              <a:buSzPts val="2800"/>
              <a:buNone/>
            </a:pPr>
            <a:r>
              <a:rPr lang="en-US"/>
              <a:t>Number of votes cast		82</a:t>
            </a:r>
            <a:endParaRPr/>
          </a:p>
          <a:p>
            <a:pPr indent="0" lvl="0" marL="177800" rtl="0" algn="l">
              <a:lnSpc>
                <a:spcPct val="100000"/>
              </a:lnSpc>
              <a:spcBef>
                <a:spcPts val="0"/>
              </a:spcBef>
              <a:spcAft>
                <a:spcPts val="0"/>
              </a:spcAft>
              <a:buClr>
                <a:schemeClr val="lt1"/>
              </a:buClr>
              <a:buSzPts val="2800"/>
              <a:buNone/>
            </a:pPr>
            <a:r>
              <a:rPr lang="en-US"/>
              <a:t>Majority						82 / 2 + 1 = 42</a:t>
            </a:r>
            <a:endParaRPr/>
          </a:p>
          <a:p>
            <a:pPr indent="0" lvl="0" marL="177800" rtl="0" algn="l">
              <a:lnSpc>
                <a:spcPct val="100000"/>
              </a:lnSpc>
              <a:spcBef>
                <a:spcPts val="0"/>
              </a:spcBef>
              <a:spcAft>
                <a:spcPts val="0"/>
              </a:spcAft>
              <a:buClr>
                <a:schemeClr val="lt1"/>
              </a:buClr>
              <a:buSzPts val="2800"/>
              <a:buNone/>
            </a:pPr>
            <a:r>
              <a:t/>
            </a:r>
            <a:endParaRPr/>
          </a:p>
          <a:p>
            <a:pPr indent="0" lvl="0" marL="177800" rtl="0" algn="l">
              <a:lnSpc>
                <a:spcPct val="100000"/>
              </a:lnSpc>
              <a:spcBef>
                <a:spcPts val="0"/>
              </a:spcBef>
              <a:spcAft>
                <a:spcPts val="0"/>
              </a:spcAft>
              <a:buClr>
                <a:schemeClr val="lt1"/>
              </a:buClr>
              <a:buSzPts val="2800"/>
              <a:buNone/>
            </a:pPr>
            <a:r>
              <a:rPr lang="en-US"/>
              <a:t>Vote Distribution</a:t>
            </a:r>
            <a:endParaRPr/>
          </a:p>
          <a:p>
            <a:pPr indent="279400" lvl="0" marL="635000" rtl="0" algn="l">
              <a:lnSpc>
                <a:spcPct val="100000"/>
              </a:lnSpc>
              <a:spcBef>
                <a:spcPts val="0"/>
              </a:spcBef>
              <a:spcAft>
                <a:spcPts val="0"/>
              </a:spcAft>
              <a:buClr>
                <a:schemeClr val="lt1"/>
              </a:buClr>
              <a:buSzPts val="2800"/>
              <a:buNone/>
            </a:pPr>
            <a:r>
              <a:rPr lang="en-US"/>
              <a:t>Paul Coddington, DTM				33 (40.24%)</a:t>
            </a:r>
            <a:endParaRPr/>
          </a:p>
          <a:p>
            <a:pPr indent="279400" lvl="0" marL="635000" rtl="0" algn="l">
              <a:lnSpc>
                <a:spcPct val="100000"/>
              </a:lnSpc>
              <a:spcBef>
                <a:spcPts val="0"/>
              </a:spcBef>
              <a:spcAft>
                <a:spcPts val="0"/>
              </a:spcAft>
              <a:buClr>
                <a:schemeClr val="lt1"/>
              </a:buClr>
              <a:buSzPts val="2800"/>
              <a:buNone/>
            </a:pPr>
            <a:r>
              <a:rPr lang="en-US"/>
              <a:t>Sherry MacDonald, DTM			49 (59.76%)</a:t>
            </a:r>
            <a:endParaRPr/>
          </a:p>
        </p:txBody>
      </p:sp>
      <p:sp>
        <p:nvSpPr>
          <p:cNvPr id="992" name="Google Shape;992;p154"/>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993" name="Google Shape;993;p154"/>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8" name="Shape 998"/>
        <p:cNvGrpSpPr/>
        <p:nvPr/>
      </p:nvGrpSpPr>
      <p:grpSpPr>
        <a:xfrm>
          <a:off x="0" y="0"/>
          <a:ext cx="0" cy="0"/>
          <a:chOff x="0" y="0"/>
          <a:chExt cx="0" cy="0"/>
        </a:xfrm>
      </p:grpSpPr>
      <p:sp>
        <p:nvSpPr>
          <p:cNvPr id="999" name="Google Shape;999;p155"/>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District Director</a:t>
            </a:r>
            <a:endParaRPr/>
          </a:p>
        </p:txBody>
      </p:sp>
      <p:sp>
        <p:nvSpPr>
          <p:cNvPr id="1000" name="Google Shape;1000;p155"/>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1001" name="Google Shape;1001;p155"/>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
        <p:nvSpPr>
          <p:cNvPr id="1002" name="Google Shape;1002;p155"/>
          <p:cNvSpPr txBox="1"/>
          <p:nvPr>
            <p:ph idx="1" type="body"/>
          </p:nvPr>
        </p:nvSpPr>
        <p:spPr>
          <a:xfrm>
            <a:off x="277925" y="2745773"/>
            <a:ext cx="11647500" cy="31323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None/>
            </a:pPr>
            <a:r>
              <a:rPr lang="en-US" sz="3000"/>
              <a:t>Congratulations District Director Elect </a:t>
            </a:r>
            <a:endParaRPr sz="3000"/>
          </a:p>
          <a:p>
            <a:pPr indent="0" lvl="0" marL="0" rtl="0" algn="ctr">
              <a:lnSpc>
                <a:spcPct val="100000"/>
              </a:lnSpc>
              <a:spcBef>
                <a:spcPts val="0"/>
              </a:spcBef>
              <a:spcAft>
                <a:spcPts val="0"/>
              </a:spcAft>
              <a:buNone/>
            </a:pPr>
            <a:r>
              <a:rPr lang="en-US" sz="3000"/>
              <a:t>Sherry MacDonald, DTM</a:t>
            </a:r>
            <a:endParaRPr sz="30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7" name="Shape 1007"/>
        <p:cNvGrpSpPr/>
        <p:nvPr/>
      </p:nvGrpSpPr>
      <p:grpSpPr>
        <a:xfrm>
          <a:off x="0" y="0"/>
          <a:ext cx="0" cy="0"/>
          <a:chOff x="0" y="0"/>
          <a:chExt cx="0" cy="0"/>
        </a:xfrm>
      </p:grpSpPr>
      <p:sp>
        <p:nvSpPr>
          <p:cNvPr id="1008" name="Google Shape;1008;p156"/>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Program Quality Director</a:t>
            </a:r>
            <a:endParaRPr/>
          </a:p>
        </p:txBody>
      </p:sp>
      <p:sp>
        <p:nvSpPr>
          <p:cNvPr id="1009" name="Google Shape;1009;p156"/>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1010" name="Google Shape;1010;p156"/>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
        <p:nvSpPr>
          <p:cNvPr id="1011" name="Google Shape;1011;p156"/>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lt1"/>
              </a:buClr>
              <a:buSzPts val="2800"/>
              <a:buNone/>
            </a:pPr>
            <a:r>
              <a:rPr lang="en-US"/>
              <a:t>We have one DLC nominee for the position of Program Quality Director:</a:t>
            </a:r>
            <a:endParaRPr/>
          </a:p>
          <a:p>
            <a:pPr indent="-342900" lvl="0" marL="457200" rtl="0" algn="l">
              <a:lnSpc>
                <a:spcPct val="100000"/>
              </a:lnSpc>
              <a:spcBef>
                <a:spcPts val="0"/>
              </a:spcBef>
              <a:spcAft>
                <a:spcPts val="0"/>
              </a:spcAft>
              <a:buSzPts val="1800"/>
              <a:buChar char="-"/>
            </a:pPr>
            <a:r>
              <a:rPr lang="en-US"/>
              <a:t>Tom Macisso, DTM</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US"/>
              <a:t>Do we have any other floor candidates for this position?</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6" name="Shape 1016"/>
        <p:cNvGrpSpPr/>
        <p:nvPr/>
      </p:nvGrpSpPr>
      <p:grpSpPr>
        <a:xfrm>
          <a:off x="0" y="0"/>
          <a:ext cx="0" cy="0"/>
          <a:chOff x="0" y="0"/>
          <a:chExt cx="0" cy="0"/>
        </a:xfrm>
      </p:grpSpPr>
      <p:sp>
        <p:nvSpPr>
          <p:cNvPr id="1017" name="Google Shape;1017;p157"/>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Program Quality Director</a:t>
            </a:r>
            <a:endParaRPr/>
          </a:p>
        </p:txBody>
      </p:sp>
      <p:sp>
        <p:nvSpPr>
          <p:cNvPr id="1018" name="Google Shape;1018;p157"/>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1019" name="Google Shape;1019;p157"/>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
        <p:nvSpPr>
          <p:cNvPr id="1020" name="Google Shape;1020;p157"/>
          <p:cNvSpPr txBox="1"/>
          <p:nvPr>
            <p:ph idx="1" type="body"/>
          </p:nvPr>
        </p:nvSpPr>
        <p:spPr>
          <a:xfrm>
            <a:off x="277925" y="2745773"/>
            <a:ext cx="11647500" cy="31323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None/>
            </a:pPr>
            <a:r>
              <a:rPr lang="en-US" sz="3000"/>
              <a:t>Congratulations Program Quality Director Elect</a:t>
            </a:r>
            <a:endParaRPr sz="3000"/>
          </a:p>
          <a:p>
            <a:pPr indent="0" lvl="0" marL="0" rtl="0" algn="ctr">
              <a:lnSpc>
                <a:spcPct val="100000"/>
              </a:lnSpc>
              <a:spcBef>
                <a:spcPts val="0"/>
              </a:spcBef>
              <a:spcAft>
                <a:spcPts val="0"/>
              </a:spcAft>
              <a:buNone/>
            </a:pPr>
            <a:r>
              <a:rPr lang="en-US" sz="3000"/>
              <a:t>Tom Macisso, DTM</a:t>
            </a:r>
            <a:endParaRPr sz="30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5" name="Shape 1025"/>
        <p:cNvGrpSpPr/>
        <p:nvPr/>
      </p:nvGrpSpPr>
      <p:grpSpPr>
        <a:xfrm>
          <a:off x="0" y="0"/>
          <a:ext cx="0" cy="0"/>
          <a:chOff x="0" y="0"/>
          <a:chExt cx="0" cy="0"/>
        </a:xfrm>
      </p:grpSpPr>
      <p:sp>
        <p:nvSpPr>
          <p:cNvPr id="1026" name="Google Shape;1026;p158"/>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Club Growth Director</a:t>
            </a:r>
            <a:endParaRPr/>
          </a:p>
        </p:txBody>
      </p:sp>
      <p:sp>
        <p:nvSpPr>
          <p:cNvPr id="1027" name="Google Shape;1027;p158"/>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1028" name="Google Shape;1028;p158"/>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
        <p:nvSpPr>
          <p:cNvPr id="1029" name="Google Shape;1029;p158"/>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lt1"/>
              </a:buClr>
              <a:buSzPts val="2800"/>
              <a:buNone/>
            </a:pPr>
            <a:r>
              <a:rPr lang="en-US"/>
              <a:t>We have one DLC nominee for the position of Club Growth Director:</a:t>
            </a:r>
            <a:endParaRPr/>
          </a:p>
          <a:p>
            <a:pPr indent="-342900" lvl="0" marL="457200" rtl="0" algn="l">
              <a:lnSpc>
                <a:spcPct val="100000"/>
              </a:lnSpc>
              <a:spcBef>
                <a:spcPts val="0"/>
              </a:spcBef>
              <a:spcAft>
                <a:spcPts val="0"/>
              </a:spcAft>
              <a:buSzPts val="1800"/>
              <a:buChar char="-"/>
            </a:pPr>
            <a:r>
              <a:rPr lang="en-US"/>
              <a:t>Madhu Kanji, DTM</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US"/>
              <a:t>Do we have any other floor candidates for this position?</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4" name="Shape 1034"/>
        <p:cNvGrpSpPr/>
        <p:nvPr/>
      </p:nvGrpSpPr>
      <p:grpSpPr>
        <a:xfrm>
          <a:off x="0" y="0"/>
          <a:ext cx="0" cy="0"/>
          <a:chOff x="0" y="0"/>
          <a:chExt cx="0" cy="0"/>
        </a:xfrm>
      </p:grpSpPr>
      <p:sp>
        <p:nvSpPr>
          <p:cNvPr id="1035" name="Google Shape;1035;p159"/>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Club Growth Director</a:t>
            </a:r>
            <a:endParaRPr/>
          </a:p>
        </p:txBody>
      </p:sp>
      <p:sp>
        <p:nvSpPr>
          <p:cNvPr id="1036" name="Google Shape;1036;p159"/>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1037" name="Google Shape;1037;p159"/>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
        <p:nvSpPr>
          <p:cNvPr id="1038" name="Google Shape;1038;p159"/>
          <p:cNvSpPr txBox="1"/>
          <p:nvPr>
            <p:ph idx="1" type="body"/>
          </p:nvPr>
        </p:nvSpPr>
        <p:spPr>
          <a:xfrm>
            <a:off x="277925" y="2745773"/>
            <a:ext cx="11647500" cy="31323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None/>
            </a:pPr>
            <a:r>
              <a:rPr lang="en-US" sz="3000"/>
              <a:t>Congratulations Club Growth Director Elect</a:t>
            </a:r>
            <a:endParaRPr sz="3000"/>
          </a:p>
          <a:p>
            <a:pPr indent="0" lvl="0" marL="0" rtl="0" algn="ctr">
              <a:lnSpc>
                <a:spcPct val="100000"/>
              </a:lnSpc>
              <a:spcBef>
                <a:spcPts val="0"/>
              </a:spcBef>
              <a:spcAft>
                <a:spcPts val="0"/>
              </a:spcAft>
              <a:buNone/>
            </a:pPr>
            <a:r>
              <a:rPr lang="en-US" sz="3000"/>
              <a:t>Madhu Kanji, DTM</a:t>
            </a:r>
            <a:endParaRPr sz="30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3" name="Shape 1043"/>
        <p:cNvGrpSpPr/>
        <p:nvPr/>
      </p:nvGrpSpPr>
      <p:grpSpPr>
        <a:xfrm>
          <a:off x="0" y="0"/>
          <a:ext cx="0" cy="0"/>
          <a:chOff x="0" y="0"/>
          <a:chExt cx="0" cy="0"/>
        </a:xfrm>
      </p:grpSpPr>
      <p:sp>
        <p:nvSpPr>
          <p:cNvPr id="1044" name="Google Shape;1044;p160"/>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Division A Director</a:t>
            </a:r>
            <a:endParaRPr/>
          </a:p>
        </p:txBody>
      </p:sp>
      <p:sp>
        <p:nvSpPr>
          <p:cNvPr id="1045" name="Google Shape;1045;p160"/>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1046" name="Google Shape;1046;p160"/>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
        <p:nvSpPr>
          <p:cNvPr id="1047" name="Google Shape;1047;p160"/>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lt1"/>
              </a:buClr>
              <a:buSzPts val="2800"/>
              <a:buNone/>
            </a:pPr>
            <a:r>
              <a:rPr lang="en-US"/>
              <a:t>We have no DLC nominees for the position of Division A Director</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US"/>
              <a:t>Do we have any other floor candidates for this position?</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2" name="Shape 1052"/>
        <p:cNvGrpSpPr/>
        <p:nvPr/>
      </p:nvGrpSpPr>
      <p:grpSpPr>
        <a:xfrm>
          <a:off x="0" y="0"/>
          <a:ext cx="0" cy="0"/>
          <a:chOff x="0" y="0"/>
          <a:chExt cx="0" cy="0"/>
        </a:xfrm>
      </p:grpSpPr>
      <p:sp>
        <p:nvSpPr>
          <p:cNvPr id="1053" name="Google Shape;1053;p161"/>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Division C Director</a:t>
            </a:r>
            <a:endParaRPr/>
          </a:p>
        </p:txBody>
      </p:sp>
      <p:sp>
        <p:nvSpPr>
          <p:cNvPr id="1054" name="Google Shape;1054;p161"/>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1055" name="Google Shape;1055;p161"/>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
        <p:nvSpPr>
          <p:cNvPr id="1056" name="Google Shape;1056;p161"/>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lt1"/>
              </a:buClr>
              <a:buSzPts val="2800"/>
              <a:buNone/>
            </a:pPr>
            <a:r>
              <a:rPr lang="en-US"/>
              <a:t>We have no DLC nominees for the position of Division C Director</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US"/>
              <a:t>Do we have any other floor candidates for this position?</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1" name="Shape 1061"/>
        <p:cNvGrpSpPr/>
        <p:nvPr/>
      </p:nvGrpSpPr>
      <p:grpSpPr>
        <a:xfrm>
          <a:off x="0" y="0"/>
          <a:ext cx="0" cy="0"/>
          <a:chOff x="0" y="0"/>
          <a:chExt cx="0" cy="0"/>
        </a:xfrm>
      </p:grpSpPr>
      <p:sp>
        <p:nvSpPr>
          <p:cNvPr id="1062" name="Google Shape;1062;p162"/>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Division D Director</a:t>
            </a:r>
            <a:endParaRPr/>
          </a:p>
        </p:txBody>
      </p:sp>
      <p:sp>
        <p:nvSpPr>
          <p:cNvPr id="1063" name="Google Shape;1063;p162"/>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1064" name="Google Shape;1064;p162"/>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
        <p:nvSpPr>
          <p:cNvPr id="1065" name="Google Shape;1065;p162"/>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lt1"/>
              </a:buClr>
              <a:buSzPts val="2800"/>
              <a:buNone/>
            </a:pPr>
            <a:r>
              <a:rPr lang="en-US"/>
              <a:t>We have no DLC nominees for the position of Division D Director</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US"/>
              <a:t>Do we have any other floor candidates for this position?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127"/>
          <p:cNvSpPr txBox="1"/>
          <p:nvPr>
            <p:ph type="ctrTitle"/>
          </p:nvPr>
        </p:nvSpPr>
        <p:spPr>
          <a:xfrm>
            <a:off x="1524000" y="3017550"/>
            <a:ext cx="9144000" cy="17082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500"/>
              <a:buNone/>
            </a:pPr>
            <a:r>
              <a:rPr lang="en-US"/>
              <a:t>District 45 Annual</a:t>
            </a:r>
            <a:endParaRPr/>
          </a:p>
          <a:p>
            <a:pPr indent="0" lvl="0" marL="0" rtl="0" algn="ctr">
              <a:lnSpc>
                <a:spcPct val="90000"/>
              </a:lnSpc>
              <a:spcBef>
                <a:spcPts val="0"/>
              </a:spcBef>
              <a:spcAft>
                <a:spcPts val="0"/>
              </a:spcAft>
              <a:buClr>
                <a:schemeClr val="lt1"/>
              </a:buClr>
              <a:buSzPts val="4500"/>
              <a:buNone/>
            </a:pPr>
            <a:r>
              <a:rPr lang="en-US"/>
              <a:t>Council Business Meeting</a:t>
            </a:r>
            <a:endParaRPr/>
          </a:p>
        </p:txBody>
      </p:sp>
      <p:sp>
        <p:nvSpPr>
          <p:cNvPr id="703" name="Google Shape;703;p127"/>
          <p:cNvSpPr txBox="1"/>
          <p:nvPr>
            <p:ph idx="1" type="subTitle"/>
          </p:nvPr>
        </p:nvSpPr>
        <p:spPr>
          <a:xfrm>
            <a:off x="1524000" y="5359624"/>
            <a:ext cx="9144000" cy="6222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2400"/>
              <a:buNone/>
            </a:pPr>
            <a:r>
              <a:rPr lang="en-US"/>
              <a:t>May 3, 2025</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0" name="Shape 1070"/>
        <p:cNvGrpSpPr/>
        <p:nvPr/>
      </p:nvGrpSpPr>
      <p:grpSpPr>
        <a:xfrm>
          <a:off x="0" y="0"/>
          <a:ext cx="0" cy="0"/>
          <a:chOff x="0" y="0"/>
          <a:chExt cx="0" cy="0"/>
        </a:xfrm>
      </p:grpSpPr>
      <p:sp>
        <p:nvSpPr>
          <p:cNvPr id="1071" name="Google Shape;1071;p163"/>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1072" name="Google Shape;1072;p163"/>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
        <p:nvSpPr>
          <p:cNvPr id="1073" name="Google Shape;1073;p163"/>
          <p:cNvSpPr txBox="1"/>
          <p:nvPr>
            <p:ph idx="1" type="body"/>
          </p:nvPr>
        </p:nvSpPr>
        <p:spPr>
          <a:xfrm>
            <a:off x="277925" y="2745773"/>
            <a:ext cx="11647500" cy="31323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None/>
            </a:pPr>
            <a:r>
              <a:rPr lang="en-US" sz="3000"/>
              <a:t>BREAK!</a:t>
            </a:r>
            <a:endParaRPr sz="30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8" name="Shape 1078"/>
        <p:cNvGrpSpPr/>
        <p:nvPr/>
      </p:nvGrpSpPr>
      <p:grpSpPr>
        <a:xfrm>
          <a:off x="0" y="0"/>
          <a:ext cx="0" cy="0"/>
          <a:chOff x="0" y="0"/>
          <a:chExt cx="0" cy="0"/>
        </a:xfrm>
      </p:grpSpPr>
      <p:sp>
        <p:nvSpPr>
          <p:cNvPr id="1079" name="Google Shape;1079;p164"/>
          <p:cNvSpPr txBox="1"/>
          <p:nvPr>
            <p:ph type="ctrTitle"/>
          </p:nvPr>
        </p:nvSpPr>
        <p:spPr>
          <a:xfrm>
            <a:off x="1524000" y="2866104"/>
            <a:ext cx="9144000" cy="731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Audit Committee</a:t>
            </a:r>
            <a:endParaRPr/>
          </a:p>
        </p:txBody>
      </p:sp>
      <p:sp>
        <p:nvSpPr>
          <p:cNvPr id="1080" name="Google Shape;1080;p164"/>
          <p:cNvSpPr txBox="1"/>
          <p:nvPr>
            <p:ph idx="1" type="subTitle"/>
          </p:nvPr>
        </p:nvSpPr>
        <p:spPr>
          <a:xfrm>
            <a:off x="1524000" y="3861275"/>
            <a:ext cx="9144000" cy="24429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Clr>
                <a:schemeClr val="dk1"/>
              </a:buClr>
              <a:buSzPts val="1100"/>
              <a:buFont typeface="Arial"/>
              <a:buNone/>
            </a:pPr>
            <a:r>
              <a:rPr lang="en-US"/>
              <a:t>Audit Committee Chair: Louise Bernier, DTM</a:t>
            </a:r>
            <a:endParaRPr/>
          </a:p>
          <a:p>
            <a:pPr indent="0" lvl="0" marL="0" rtl="0" algn="ctr">
              <a:spcBef>
                <a:spcPts val="1000"/>
              </a:spcBef>
              <a:spcAft>
                <a:spcPts val="0"/>
              </a:spcAft>
              <a:buClr>
                <a:schemeClr val="dk1"/>
              </a:buClr>
              <a:buSzPts val="1100"/>
              <a:buFont typeface="Arial"/>
              <a:buNone/>
            </a:pPr>
            <a:r>
              <a:rPr lang="en-US"/>
              <a:t>Monica White, DTM</a:t>
            </a:r>
            <a:endParaRPr/>
          </a:p>
          <a:p>
            <a:pPr indent="0" lvl="0" marL="0" rtl="0" algn="ctr">
              <a:spcBef>
                <a:spcPts val="1000"/>
              </a:spcBef>
              <a:spcAft>
                <a:spcPts val="0"/>
              </a:spcAft>
              <a:buClr>
                <a:schemeClr val="dk1"/>
              </a:buClr>
              <a:buSzPts val="1100"/>
              <a:buFont typeface="Arial"/>
              <a:buNone/>
            </a:pPr>
            <a:r>
              <a:rPr lang="en-US"/>
              <a:t>Manoj Kaushalya Rathnayake</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5" name="Shape 1085"/>
        <p:cNvGrpSpPr/>
        <p:nvPr/>
      </p:nvGrpSpPr>
      <p:grpSpPr>
        <a:xfrm>
          <a:off x="0" y="0"/>
          <a:ext cx="0" cy="0"/>
          <a:chOff x="0" y="0"/>
          <a:chExt cx="0" cy="0"/>
        </a:xfrm>
      </p:grpSpPr>
      <p:sp>
        <p:nvSpPr>
          <p:cNvPr id="1086" name="Google Shape;1086;p165"/>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District 45 Mid-Year Audit Report Motion</a:t>
            </a:r>
            <a:endParaRPr/>
          </a:p>
        </p:txBody>
      </p:sp>
      <p:sp>
        <p:nvSpPr>
          <p:cNvPr id="1087" name="Google Shape;1087;p165"/>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rmAutofit/>
          </a:bodyPr>
          <a:lstStyle/>
          <a:p>
            <a:pPr indent="-50800" lvl="0" marL="228600" marR="0" rtl="0" algn="ctr">
              <a:lnSpc>
                <a:spcPct val="150000"/>
              </a:lnSpc>
              <a:spcBef>
                <a:spcPts val="0"/>
              </a:spcBef>
              <a:spcAft>
                <a:spcPts val="0"/>
              </a:spcAft>
              <a:buClr>
                <a:schemeClr val="lt1"/>
              </a:buClr>
              <a:buSzPts val="2800"/>
              <a:buNone/>
            </a:pPr>
            <a:r>
              <a:rPr lang="en-US"/>
              <a:t>I move to accept the District 45 Mid-Year Audit report as presented</a:t>
            </a:r>
            <a:endParaRPr/>
          </a:p>
        </p:txBody>
      </p:sp>
      <p:sp>
        <p:nvSpPr>
          <p:cNvPr id="1088" name="Google Shape;1088;p165"/>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1089" name="Google Shape;1089;p165"/>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
        <p:nvSpPr>
          <p:cNvPr id="1090" name="Google Shape;1090;p165"/>
          <p:cNvSpPr txBox="1"/>
          <p:nvPr/>
        </p:nvSpPr>
        <p:spPr>
          <a:xfrm>
            <a:off x="0" y="0"/>
            <a:ext cx="3000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900">
                <a:solidFill>
                  <a:srgbClr val="742330"/>
                </a:solidFill>
                <a:highlight>
                  <a:srgbClr val="FFFFFF"/>
                </a:highlight>
              </a:rPr>
              <a:t>educationprogram@toastmasters.org</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5" name="Shape 1095"/>
        <p:cNvGrpSpPr/>
        <p:nvPr/>
      </p:nvGrpSpPr>
      <p:grpSpPr>
        <a:xfrm>
          <a:off x="0" y="0"/>
          <a:ext cx="0" cy="0"/>
          <a:chOff x="0" y="0"/>
          <a:chExt cx="0" cy="0"/>
        </a:xfrm>
      </p:grpSpPr>
      <p:sp>
        <p:nvSpPr>
          <p:cNvPr id="1096" name="Google Shape;1096;p166"/>
          <p:cNvSpPr txBox="1"/>
          <p:nvPr>
            <p:ph type="title"/>
          </p:nvPr>
        </p:nvSpPr>
        <p:spPr>
          <a:xfrm>
            <a:off x="272250" y="2340005"/>
            <a:ext cx="11647500" cy="2178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None/>
            </a:pPr>
            <a:r>
              <a:rPr lang="en-US" sz="4500"/>
              <a:t>TI District Realignment</a:t>
            </a:r>
            <a:endParaRPr sz="2400"/>
          </a:p>
        </p:txBody>
      </p:sp>
      <p:sp>
        <p:nvSpPr>
          <p:cNvPr id="1097" name="Google Shape;1097;p166"/>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1098" name="Google Shape;1098;p166"/>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
        <p:nvSpPr>
          <p:cNvPr id="1099" name="Google Shape;1099;p166"/>
          <p:cNvSpPr txBox="1"/>
          <p:nvPr>
            <p:ph idx="4294967295" type="subTitle"/>
          </p:nvPr>
        </p:nvSpPr>
        <p:spPr>
          <a:xfrm>
            <a:off x="1524000" y="4952999"/>
            <a:ext cx="9144000" cy="914400"/>
          </a:xfrm>
          <a:prstGeom prst="rect">
            <a:avLst/>
          </a:prstGeom>
        </p:spPr>
        <p:txBody>
          <a:bodyPr anchorCtr="0" anchor="t" bIns="45700" lIns="91425" spcFirstLastPara="1" rIns="91425" wrap="square" tIns="45700">
            <a:normAutofit/>
          </a:bodyPr>
          <a:lstStyle/>
          <a:p>
            <a:pPr indent="0" lvl="0" marL="0" rtl="0" algn="ctr">
              <a:lnSpc>
                <a:spcPct val="80000"/>
              </a:lnSpc>
              <a:spcBef>
                <a:spcPts val="1000"/>
              </a:spcBef>
              <a:spcAft>
                <a:spcPts val="0"/>
              </a:spcAft>
              <a:buNone/>
            </a:pPr>
            <a:r>
              <a:rPr lang="en-US" sz="2400"/>
              <a:t>District 45 Representative</a:t>
            </a:r>
            <a:endParaRPr sz="2400"/>
          </a:p>
          <a:p>
            <a:pPr indent="0" lvl="0" marL="0" rtl="0" algn="ctr">
              <a:lnSpc>
                <a:spcPct val="80000"/>
              </a:lnSpc>
              <a:spcBef>
                <a:spcPts val="1000"/>
              </a:spcBef>
              <a:spcAft>
                <a:spcPts val="0"/>
              </a:spcAft>
              <a:buNone/>
            </a:pPr>
            <a:r>
              <a:rPr lang="en-US" sz="2400"/>
              <a:t>Angela Chute, DTM, IPDD</a:t>
            </a:r>
            <a:endParaRPr sz="24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3" name="Shape 1103"/>
        <p:cNvGrpSpPr/>
        <p:nvPr/>
      </p:nvGrpSpPr>
      <p:grpSpPr>
        <a:xfrm>
          <a:off x="0" y="0"/>
          <a:ext cx="0" cy="0"/>
          <a:chOff x="0" y="0"/>
          <a:chExt cx="0" cy="0"/>
        </a:xfrm>
      </p:grpSpPr>
      <p:sp>
        <p:nvSpPr>
          <p:cNvPr id="1104" name="Google Shape;1104;p167"/>
          <p:cNvSpPr/>
          <p:nvPr/>
        </p:nvSpPr>
        <p:spPr>
          <a:xfrm rot="5400000">
            <a:off x="-367124" y="-686202"/>
            <a:ext cx="2102419" cy="2746629"/>
          </a:xfrm>
          <a:custGeom>
            <a:rect b="b" l="l" r="r" t="t"/>
            <a:pathLst>
              <a:path extrusionOk="0" h="4114800" w="3149692">
                <a:moveTo>
                  <a:pt x="0" y="0"/>
                </a:moveTo>
                <a:lnTo>
                  <a:pt x="3149692" y="0"/>
                </a:lnTo>
                <a:lnTo>
                  <a:pt x="3149692" y="4114800"/>
                </a:lnTo>
                <a:lnTo>
                  <a:pt x="0" y="4114800"/>
                </a:lnTo>
                <a:lnTo>
                  <a:pt x="0" y="0"/>
                </a:lnTo>
                <a:close/>
              </a:path>
            </a:pathLst>
          </a:custGeom>
          <a:blipFill rotWithShape="1">
            <a:blip r:embed="rId3">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105" name="Google Shape;1105;p167"/>
          <p:cNvSpPr/>
          <p:nvPr/>
        </p:nvSpPr>
        <p:spPr>
          <a:xfrm flipH="1" rot="5400000">
            <a:off x="-367124" y="4797573"/>
            <a:ext cx="2102419" cy="2746629"/>
          </a:xfrm>
          <a:custGeom>
            <a:rect b="b" l="l" r="r" t="t"/>
            <a:pathLst>
              <a:path extrusionOk="0" h="4114800" w="3149692">
                <a:moveTo>
                  <a:pt x="3149692" y="0"/>
                </a:moveTo>
                <a:lnTo>
                  <a:pt x="0" y="0"/>
                </a:lnTo>
                <a:lnTo>
                  <a:pt x="0" y="4114800"/>
                </a:lnTo>
                <a:lnTo>
                  <a:pt x="3149692" y="4114800"/>
                </a:lnTo>
                <a:lnTo>
                  <a:pt x="3149692" y="0"/>
                </a:lnTo>
                <a:close/>
              </a:path>
            </a:pathLst>
          </a:custGeom>
          <a:blipFill rotWithShape="1">
            <a:blip r:embed="rId3">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106" name="Google Shape;1106;p167"/>
          <p:cNvSpPr/>
          <p:nvPr/>
        </p:nvSpPr>
        <p:spPr>
          <a:xfrm rot="-5400000">
            <a:off x="10456705" y="4797573"/>
            <a:ext cx="2102419" cy="2746629"/>
          </a:xfrm>
          <a:custGeom>
            <a:rect b="b" l="l" r="r" t="t"/>
            <a:pathLst>
              <a:path extrusionOk="0" h="4114800" w="3149692">
                <a:moveTo>
                  <a:pt x="0" y="0"/>
                </a:moveTo>
                <a:lnTo>
                  <a:pt x="3149692" y="0"/>
                </a:lnTo>
                <a:lnTo>
                  <a:pt x="3149692" y="4114800"/>
                </a:lnTo>
                <a:lnTo>
                  <a:pt x="0" y="4114800"/>
                </a:lnTo>
                <a:lnTo>
                  <a:pt x="0" y="0"/>
                </a:lnTo>
                <a:close/>
              </a:path>
            </a:pathLst>
          </a:custGeom>
          <a:blipFill rotWithShape="1">
            <a:blip r:embed="rId3">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107" name="Google Shape;1107;p167"/>
          <p:cNvSpPr/>
          <p:nvPr/>
        </p:nvSpPr>
        <p:spPr>
          <a:xfrm flipH="1" rot="-5400000">
            <a:off x="10456705" y="-686202"/>
            <a:ext cx="2102419" cy="2746629"/>
          </a:xfrm>
          <a:custGeom>
            <a:rect b="b" l="l" r="r" t="t"/>
            <a:pathLst>
              <a:path extrusionOk="0" h="4114800" w="3149692">
                <a:moveTo>
                  <a:pt x="3149692" y="0"/>
                </a:moveTo>
                <a:lnTo>
                  <a:pt x="0" y="0"/>
                </a:lnTo>
                <a:lnTo>
                  <a:pt x="0" y="4114800"/>
                </a:lnTo>
                <a:lnTo>
                  <a:pt x="3149692" y="4114800"/>
                </a:lnTo>
                <a:lnTo>
                  <a:pt x="3149692" y="0"/>
                </a:lnTo>
                <a:close/>
              </a:path>
            </a:pathLst>
          </a:custGeom>
          <a:blipFill rotWithShape="1">
            <a:blip r:embed="rId3">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grpSp>
        <p:nvGrpSpPr>
          <p:cNvPr id="1108" name="Google Shape;1108;p167"/>
          <p:cNvGrpSpPr/>
          <p:nvPr/>
        </p:nvGrpSpPr>
        <p:grpSpPr>
          <a:xfrm>
            <a:off x="-1631950" y="6044007"/>
            <a:ext cx="15456206" cy="966703"/>
            <a:chOff x="0" y="-38100"/>
            <a:chExt cx="6106035" cy="381900"/>
          </a:xfrm>
        </p:grpSpPr>
        <p:sp>
          <p:nvSpPr>
            <p:cNvPr id="1109" name="Google Shape;1109;p167"/>
            <p:cNvSpPr/>
            <p:nvPr/>
          </p:nvSpPr>
          <p:spPr>
            <a:xfrm>
              <a:off x="0" y="0"/>
              <a:ext cx="6106035" cy="343684"/>
            </a:xfrm>
            <a:custGeom>
              <a:rect b="b" l="l" r="r" t="t"/>
              <a:pathLst>
                <a:path extrusionOk="0" h="343684" w="6106035">
                  <a:moveTo>
                    <a:pt x="0" y="0"/>
                  </a:moveTo>
                  <a:lnTo>
                    <a:pt x="6106035" y="0"/>
                  </a:lnTo>
                  <a:lnTo>
                    <a:pt x="6106035" y="343684"/>
                  </a:lnTo>
                  <a:lnTo>
                    <a:pt x="0" y="343684"/>
                  </a:lnTo>
                  <a:close/>
                </a:path>
              </a:pathLst>
            </a:custGeom>
            <a:solidFill>
              <a:srgbClr val="004165"/>
            </a:solid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110" name="Google Shape;1110;p167"/>
            <p:cNvSpPr txBox="1"/>
            <p:nvPr/>
          </p:nvSpPr>
          <p:spPr>
            <a:xfrm>
              <a:off x="0" y="-38100"/>
              <a:ext cx="6105900" cy="381900"/>
            </a:xfrm>
            <a:prstGeom prst="rect">
              <a:avLst/>
            </a:prstGeom>
            <a:noFill/>
            <a:ln>
              <a:noFill/>
            </a:ln>
          </p:spPr>
          <p:txBody>
            <a:bodyPr anchorCtr="0" anchor="ctr" bIns="33875" lIns="33875" spcFirstLastPara="1" rIns="33875" wrap="square" tIns="33875">
              <a:noAutofit/>
            </a:bodyPr>
            <a:lstStyle/>
            <a:p>
              <a:pPr indent="0" lvl="0" marL="0" marR="0" rtl="0" algn="ctr">
                <a:lnSpc>
                  <a:spcPct val="147722"/>
                </a:lnSpc>
                <a:spcBef>
                  <a:spcPts val="0"/>
                </a:spcBef>
                <a:spcAft>
                  <a:spcPts val="0"/>
                </a:spcAft>
                <a:buNone/>
              </a:pPr>
              <a:r>
                <a:t/>
              </a:r>
              <a:endParaRPr sz="1200">
                <a:solidFill>
                  <a:schemeClr val="dk1"/>
                </a:solidFill>
                <a:latin typeface="Calibri"/>
                <a:ea typeface="Calibri"/>
                <a:cs typeface="Calibri"/>
                <a:sym typeface="Calibri"/>
              </a:endParaRPr>
            </a:p>
          </p:txBody>
        </p:sp>
      </p:grpSp>
      <p:grpSp>
        <p:nvGrpSpPr>
          <p:cNvPr id="1111" name="Google Shape;1111;p167"/>
          <p:cNvGrpSpPr/>
          <p:nvPr/>
        </p:nvGrpSpPr>
        <p:grpSpPr>
          <a:xfrm>
            <a:off x="-1631950" y="-242493"/>
            <a:ext cx="15456206" cy="966703"/>
            <a:chOff x="0" y="-38100"/>
            <a:chExt cx="6106035" cy="381900"/>
          </a:xfrm>
        </p:grpSpPr>
        <p:sp>
          <p:nvSpPr>
            <p:cNvPr id="1112" name="Google Shape;1112;p167"/>
            <p:cNvSpPr/>
            <p:nvPr/>
          </p:nvSpPr>
          <p:spPr>
            <a:xfrm>
              <a:off x="0" y="0"/>
              <a:ext cx="6106035" cy="343684"/>
            </a:xfrm>
            <a:custGeom>
              <a:rect b="b" l="l" r="r" t="t"/>
              <a:pathLst>
                <a:path extrusionOk="0" h="343684" w="6106035">
                  <a:moveTo>
                    <a:pt x="0" y="0"/>
                  </a:moveTo>
                  <a:lnTo>
                    <a:pt x="6106035" y="0"/>
                  </a:lnTo>
                  <a:lnTo>
                    <a:pt x="6106035" y="343684"/>
                  </a:lnTo>
                  <a:lnTo>
                    <a:pt x="0" y="343684"/>
                  </a:lnTo>
                  <a:close/>
                </a:path>
              </a:pathLst>
            </a:custGeom>
            <a:solidFill>
              <a:srgbClr val="004165"/>
            </a:solid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113" name="Google Shape;1113;p167"/>
            <p:cNvSpPr txBox="1"/>
            <p:nvPr/>
          </p:nvSpPr>
          <p:spPr>
            <a:xfrm>
              <a:off x="0" y="-38100"/>
              <a:ext cx="6105900" cy="381900"/>
            </a:xfrm>
            <a:prstGeom prst="rect">
              <a:avLst/>
            </a:prstGeom>
            <a:noFill/>
            <a:ln>
              <a:noFill/>
            </a:ln>
          </p:spPr>
          <p:txBody>
            <a:bodyPr anchorCtr="0" anchor="ctr" bIns="33875" lIns="33875" spcFirstLastPara="1" rIns="33875" wrap="square" tIns="33875">
              <a:noAutofit/>
            </a:bodyPr>
            <a:lstStyle/>
            <a:p>
              <a:pPr indent="0" lvl="0" marL="0" marR="0" rtl="0" algn="ctr">
                <a:lnSpc>
                  <a:spcPct val="147722"/>
                </a:lnSpc>
                <a:spcBef>
                  <a:spcPts val="0"/>
                </a:spcBef>
                <a:spcAft>
                  <a:spcPts val="0"/>
                </a:spcAft>
                <a:buNone/>
              </a:pPr>
              <a:r>
                <a:t/>
              </a:r>
              <a:endParaRPr sz="1200">
                <a:solidFill>
                  <a:schemeClr val="dk1"/>
                </a:solidFill>
                <a:latin typeface="Calibri"/>
                <a:ea typeface="Calibri"/>
                <a:cs typeface="Calibri"/>
                <a:sym typeface="Calibri"/>
              </a:endParaRPr>
            </a:p>
          </p:txBody>
        </p:sp>
      </p:grpSp>
      <p:sp>
        <p:nvSpPr>
          <p:cNvPr id="1114" name="Google Shape;1114;p167"/>
          <p:cNvSpPr txBox="1"/>
          <p:nvPr/>
        </p:nvSpPr>
        <p:spPr>
          <a:xfrm>
            <a:off x="2725740" y="5421975"/>
            <a:ext cx="6494100" cy="492600"/>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lang="en-US" sz="3200">
                <a:solidFill>
                  <a:srgbClr val="772432"/>
                </a:solidFill>
                <a:latin typeface="Arial"/>
                <a:ea typeface="Arial"/>
                <a:cs typeface="Arial"/>
                <a:sym typeface="Arial"/>
              </a:rPr>
              <a:t>By Angela Chute DTM (3) IPDD</a:t>
            </a:r>
            <a:endParaRPr sz="900"/>
          </a:p>
        </p:txBody>
      </p:sp>
      <p:sp>
        <p:nvSpPr>
          <p:cNvPr id="1115" name="Google Shape;1115;p167"/>
          <p:cNvSpPr txBox="1"/>
          <p:nvPr/>
        </p:nvSpPr>
        <p:spPr>
          <a:xfrm>
            <a:off x="1843789" y="1452719"/>
            <a:ext cx="8258100" cy="3538800"/>
          </a:xfrm>
          <a:prstGeom prst="rect">
            <a:avLst/>
          </a:prstGeom>
          <a:noFill/>
          <a:ln>
            <a:noFill/>
          </a:ln>
        </p:spPr>
        <p:txBody>
          <a:bodyPr anchorCtr="0" anchor="t" bIns="0" lIns="0" spcFirstLastPara="1" rIns="0" wrap="square" tIns="0">
            <a:spAutoFit/>
          </a:bodyPr>
          <a:lstStyle/>
          <a:p>
            <a:pPr indent="0" lvl="0" marL="0" marR="0" rtl="0" algn="ctr">
              <a:lnSpc>
                <a:spcPct val="97004"/>
              </a:lnSpc>
              <a:spcBef>
                <a:spcPts val="0"/>
              </a:spcBef>
              <a:spcAft>
                <a:spcPts val="0"/>
              </a:spcAft>
              <a:buNone/>
            </a:pPr>
            <a:r>
              <a:rPr b="1" lang="en-US" sz="7900">
                <a:solidFill>
                  <a:srgbClr val="772432"/>
                </a:solidFill>
                <a:latin typeface="Montserrat"/>
                <a:ea typeface="Montserrat"/>
                <a:cs typeface="Montserrat"/>
                <a:sym typeface="Montserrat"/>
              </a:rPr>
              <a:t>District Realignment</a:t>
            </a:r>
            <a:endParaRPr sz="900"/>
          </a:p>
          <a:p>
            <a:pPr indent="0" lvl="0" marL="0" marR="0" rtl="0" algn="ctr">
              <a:lnSpc>
                <a:spcPct val="97004"/>
              </a:lnSpc>
              <a:spcBef>
                <a:spcPts val="0"/>
              </a:spcBef>
              <a:spcAft>
                <a:spcPts val="0"/>
              </a:spcAft>
              <a:buNone/>
            </a:pPr>
            <a:r>
              <a:rPr i="1" lang="en-US" sz="7900">
                <a:solidFill>
                  <a:srgbClr val="772432"/>
                </a:solidFill>
                <a:latin typeface="Arial"/>
                <a:ea typeface="Arial"/>
                <a:cs typeface="Arial"/>
                <a:sym typeface="Arial"/>
              </a:rPr>
              <a:t>Plan</a:t>
            </a:r>
            <a:endParaRPr sz="900"/>
          </a:p>
        </p:txBody>
      </p:sp>
      <p:sp>
        <p:nvSpPr>
          <p:cNvPr id="1116" name="Google Shape;1116;p167"/>
          <p:cNvSpPr txBox="1"/>
          <p:nvPr/>
        </p:nvSpPr>
        <p:spPr>
          <a:xfrm>
            <a:off x="1843789" y="4693543"/>
            <a:ext cx="8258100" cy="431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800">
                <a:solidFill>
                  <a:srgbClr val="772432"/>
                </a:solidFill>
                <a:latin typeface="Arial"/>
                <a:ea typeface="Arial"/>
                <a:cs typeface="Arial"/>
                <a:sym typeface="Arial"/>
              </a:rPr>
              <a:t>Realignment Committee Group 12</a:t>
            </a:r>
            <a:endParaRPr sz="9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0" name="Shape 1120"/>
        <p:cNvGrpSpPr/>
        <p:nvPr/>
      </p:nvGrpSpPr>
      <p:grpSpPr>
        <a:xfrm>
          <a:off x="0" y="0"/>
          <a:ext cx="0" cy="0"/>
          <a:chOff x="0" y="0"/>
          <a:chExt cx="0" cy="0"/>
        </a:xfrm>
      </p:grpSpPr>
      <p:sp>
        <p:nvSpPr>
          <p:cNvPr id="1121" name="Google Shape;1121;p168"/>
          <p:cNvSpPr/>
          <p:nvPr/>
        </p:nvSpPr>
        <p:spPr>
          <a:xfrm rot="5400000">
            <a:off x="-367124" y="-686202"/>
            <a:ext cx="2102419" cy="2746629"/>
          </a:xfrm>
          <a:custGeom>
            <a:rect b="b" l="l" r="r" t="t"/>
            <a:pathLst>
              <a:path extrusionOk="0" h="4114800" w="3149692">
                <a:moveTo>
                  <a:pt x="0" y="0"/>
                </a:moveTo>
                <a:lnTo>
                  <a:pt x="3149692" y="0"/>
                </a:lnTo>
                <a:lnTo>
                  <a:pt x="3149692" y="4114800"/>
                </a:lnTo>
                <a:lnTo>
                  <a:pt x="0" y="4114800"/>
                </a:lnTo>
                <a:lnTo>
                  <a:pt x="0" y="0"/>
                </a:lnTo>
                <a:close/>
              </a:path>
            </a:pathLst>
          </a:custGeom>
          <a:blipFill rotWithShape="1">
            <a:blip r:embed="rId3">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122" name="Google Shape;1122;p168"/>
          <p:cNvSpPr/>
          <p:nvPr/>
        </p:nvSpPr>
        <p:spPr>
          <a:xfrm flipH="1" rot="5400000">
            <a:off x="-367124" y="4797573"/>
            <a:ext cx="2102419" cy="2746629"/>
          </a:xfrm>
          <a:custGeom>
            <a:rect b="b" l="l" r="r" t="t"/>
            <a:pathLst>
              <a:path extrusionOk="0" h="4114800" w="3149692">
                <a:moveTo>
                  <a:pt x="3149692" y="0"/>
                </a:moveTo>
                <a:lnTo>
                  <a:pt x="0" y="0"/>
                </a:lnTo>
                <a:lnTo>
                  <a:pt x="0" y="4114800"/>
                </a:lnTo>
                <a:lnTo>
                  <a:pt x="3149692" y="4114800"/>
                </a:lnTo>
                <a:lnTo>
                  <a:pt x="3149692" y="0"/>
                </a:lnTo>
                <a:close/>
              </a:path>
            </a:pathLst>
          </a:custGeom>
          <a:blipFill rotWithShape="1">
            <a:blip r:embed="rId3">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123" name="Google Shape;1123;p168"/>
          <p:cNvSpPr/>
          <p:nvPr/>
        </p:nvSpPr>
        <p:spPr>
          <a:xfrm rot="-5400000">
            <a:off x="10456705" y="4797573"/>
            <a:ext cx="2102419" cy="2746629"/>
          </a:xfrm>
          <a:custGeom>
            <a:rect b="b" l="l" r="r" t="t"/>
            <a:pathLst>
              <a:path extrusionOk="0" h="4114800" w="3149692">
                <a:moveTo>
                  <a:pt x="0" y="0"/>
                </a:moveTo>
                <a:lnTo>
                  <a:pt x="3149692" y="0"/>
                </a:lnTo>
                <a:lnTo>
                  <a:pt x="3149692" y="4114800"/>
                </a:lnTo>
                <a:lnTo>
                  <a:pt x="0" y="4114800"/>
                </a:lnTo>
                <a:lnTo>
                  <a:pt x="0" y="0"/>
                </a:lnTo>
                <a:close/>
              </a:path>
            </a:pathLst>
          </a:custGeom>
          <a:blipFill rotWithShape="1">
            <a:blip r:embed="rId3">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124" name="Google Shape;1124;p168"/>
          <p:cNvSpPr/>
          <p:nvPr/>
        </p:nvSpPr>
        <p:spPr>
          <a:xfrm flipH="1" rot="-5400000">
            <a:off x="10456705" y="-686202"/>
            <a:ext cx="2102419" cy="2746629"/>
          </a:xfrm>
          <a:custGeom>
            <a:rect b="b" l="l" r="r" t="t"/>
            <a:pathLst>
              <a:path extrusionOk="0" h="4114800" w="3149692">
                <a:moveTo>
                  <a:pt x="3149692" y="0"/>
                </a:moveTo>
                <a:lnTo>
                  <a:pt x="0" y="0"/>
                </a:lnTo>
                <a:lnTo>
                  <a:pt x="0" y="4114800"/>
                </a:lnTo>
                <a:lnTo>
                  <a:pt x="3149692" y="4114800"/>
                </a:lnTo>
                <a:lnTo>
                  <a:pt x="3149692" y="0"/>
                </a:lnTo>
                <a:close/>
              </a:path>
            </a:pathLst>
          </a:custGeom>
          <a:blipFill rotWithShape="1">
            <a:blip r:embed="rId3">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grpSp>
        <p:nvGrpSpPr>
          <p:cNvPr id="1125" name="Google Shape;1125;p168"/>
          <p:cNvGrpSpPr/>
          <p:nvPr/>
        </p:nvGrpSpPr>
        <p:grpSpPr>
          <a:xfrm>
            <a:off x="-1631950" y="6044007"/>
            <a:ext cx="15456206" cy="966703"/>
            <a:chOff x="0" y="-38100"/>
            <a:chExt cx="6106035" cy="381900"/>
          </a:xfrm>
        </p:grpSpPr>
        <p:sp>
          <p:nvSpPr>
            <p:cNvPr id="1126" name="Google Shape;1126;p168"/>
            <p:cNvSpPr/>
            <p:nvPr/>
          </p:nvSpPr>
          <p:spPr>
            <a:xfrm>
              <a:off x="0" y="0"/>
              <a:ext cx="6106035" cy="343684"/>
            </a:xfrm>
            <a:custGeom>
              <a:rect b="b" l="l" r="r" t="t"/>
              <a:pathLst>
                <a:path extrusionOk="0" h="343684" w="6106035">
                  <a:moveTo>
                    <a:pt x="0" y="0"/>
                  </a:moveTo>
                  <a:lnTo>
                    <a:pt x="6106035" y="0"/>
                  </a:lnTo>
                  <a:lnTo>
                    <a:pt x="6106035" y="343684"/>
                  </a:lnTo>
                  <a:lnTo>
                    <a:pt x="0" y="343684"/>
                  </a:lnTo>
                  <a:close/>
                </a:path>
              </a:pathLst>
            </a:custGeom>
            <a:solidFill>
              <a:srgbClr val="004165"/>
            </a:solid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127" name="Google Shape;1127;p168"/>
            <p:cNvSpPr txBox="1"/>
            <p:nvPr/>
          </p:nvSpPr>
          <p:spPr>
            <a:xfrm>
              <a:off x="0" y="-38100"/>
              <a:ext cx="6105900" cy="381900"/>
            </a:xfrm>
            <a:prstGeom prst="rect">
              <a:avLst/>
            </a:prstGeom>
            <a:noFill/>
            <a:ln>
              <a:noFill/>
            </a:ln>
          </p:spPr>
          <p:txBody>
            <a:bodyPr anchorCtr="0" anchor="ctr" bIns="33875" lIns="33875" spcFirstLastPara="1" rIns="33875" wrap="square" tIns="33875">
              <a:noAutofit/>
            </a:bodyPr>
            <a:lstStyle/>
            <a:p>
              <a:pPr indent="0" lvl="0" marL="0" marR="0" rtl="0" algn="ctr">
                <a:lnSpc>
                  <a:spcPct val="147722"/>
                </a:lnSpc>
                <a:spcBef>
                  <a:spcPts val="0"/>
                </a:spcBef>
                <a:spcAft>
                  <a:spcPts val="0"/>
                </a:spcAft>
                <a:buNone/>
              </a:pPr>
              <a:r>
                <a:t/>
              </a:r>
              <a:endParaRPr sz="1200">
                <a:solidFill>
                  <a:schemeClr val="dk1"/>
                </a:solidFill>
                <a:latin typeface="Calibri"/>
                <a:ea typeface="Calibri"/>
                <a:cs typeface="Calibri"/>
                <a:sym typeface="Calibri"/>
              </a:endParaRPr>
            </a:p>
          </p:txBody>
        </p:sp>
      </p:grpSp>
      <p:grpSp>
        <p:nvGrpSpPr>
          <p:cNvPr id="1128" name="Google Shape;1128;p168"/>
          <p:cNvGrpSpPr/>
          <p:nvPr/>
        </p:nvGrpSpPr>
        <p:grpSpPr>
          <a:xfrm>
            <a:off x="-1631950" y="-242493"/>
            <a:ext cx="15456206" cy="966703"/>
            <a:chOff x="0" y="-38100"/>
            <a:chExt cx="6106035" cy="381900"/>
          </a:xfrm>
        </p:grpSpPr>
        <p:sp>
          <p:nvSpPr>
            <p:cNvPr id="1129" name="Google Shape;1129;p168"/>
            <p:cNvSpPr/>
            <p:nvPr/>
          </p:nvSpPr>
          <p:spPr>
            <a:xfrm>
              <a:off x="0" y="0"/>
              <a:ext cx="6106035" cy="343684"/>
            </a:xfrm>
            <a:custGeom>
              <a:rect b="b" l="l" r="r" t="t"/>
              <a:pathLst>
                <a:path extrusionOk="0" h="343684" w="6106035">
                  <a:moveTo>
                    <a:pt x="0" y="0"/>
                  </a:moveTo>
                  <a:lnTo>
                    <a:pt x="6106035" y="0"/>
                  </a:lnTo>
                  <a:lnTo>
                    <a:pt x="6106035" y="343684"/>
                  </a:lnTo>
                  <a:lnTo>
                    <a:pt x="0" y="343684"/>
                  </a:lnTo>
                  <a:close/>
                </a:path>
              </a:pathLst>
            </a:custGeom>
            <a:solidFill>
              <a:srgbClr val="004165"/>
            </a:solid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130" name="Google Shape;1130;p168"/>
            <p:cNvSpPr txBox="1"/>
            <p:nvPr/>
          </p:nvSpPr>
          <p:spPr>
            <a:xfrm>
              <a:off x="0" y="-38100"/>
              <a:ext cx="6105900" cy="381900"/>
            </a:xfrm>
            <a:prstGeom prst="rect">
              <a:avLst/>
            </a:prstGeom>
            <a:noFill/>
            <a:ln>
              <a:noFill/>
            </a:ln>
          </p:spPr>
          <p:txBody>
            <a:bodyPr anchorCtr="0" anchor="ctr" bIns="33875" lIns="33875" spcFirstLastPara="1" rIns="33875" wrap="square" tIns="33875">
              <a:noAutofit/>
            </a:bodyPr>
            <a:lstStyle/>
            <a:p>
              <a:pPr indent="0" lvl="0" marL="0" marR="0" rtl="0" algn="ctr">
                <a:lnSpc>
                  <a:spcPct val="147722"/>
                </a:lnSpc>
                <a:spcBef>
                  <a:spcPts val="0"/>
                </a:spcBef>
                <a:spcAft>
                  <a:spcPts val="0"/>
                </a:spcAft>
                <a:buNone/>
              </a:pPr>
              <a:r>
                <a:t/>
              </a:r>
              <a:endParaRPr sz="1200">
                <a:solidFill>
                  <a:schemeClr val="dk1"/>
                </a:solidFill>
                <a:latin typeface="Calibri"/>
                <a:ea typeface="Calibri"/>
                <a:cs typeface="Calibri"/>
                <a:sym typeface="Calibri"/>
              </a:endParaRPr>
            </a:p>
          </p:txBody>
        </p:sp>
      </p:grpSp>
      <p:sp>
        <p:nvSpPr>
          <p:cNvPr id="1131" name="Google Shape;1131;p168"/>
          <p:cNvSpPr txBox="1"/>
          <p:nvPr/>
        </p:nvSpPr>
        <p:spPr>
          <a:xfrm>
            <a:off x="1642438" y="2464448"/>
            <a:ext cx="8907300" cy="2604900"/>
          </a:xfrm>
          <a:prstGeom prst="rect">
            <a:avLst/>
          </a:prstGeom>
          <a:noFill/>
          <a:ln>
            <a:noFill/>
          </a:ln>
        </p:spPr>
        <p:txBody>
          <a:bodyPr anchorCtr="0" anchor="t" bIns="0" lIns="0" spcFirstLastPara="1" rIns="0" wrap="square" tIns="0">
            <a:spAutoFit/>
          </a:bodyPr>
          <a:lstStyle/>
          <a:p>
            <a:pPr indent="-190500" lvl="1" marL="393700" marR="0" rtl="0" algn="just">
              <a:lnSpc>
                <a:spcPct val="140021"/>
              </a:lnSpc>
              <a:spcBef>
                <a:spcPts val="0"/>
              </a:spcBef>
              <a:spcAft>
                <a:spcPts val="0"/>
              </a:spcAft>
              <a:buClr>
                <a:srgbClr val="772432"/>
              </a:buClr>
              <a:buSzPts val="1800"/>
              <a:buFont typeface="Arial"/>
              <a:buChar char="•"/>
            </a:pPr>
            <a:r>
              <a:rPr b="0" i="0" lang="en-US" sz="1800" u="none" cap="none" strike="noStrike">
                <a:solidFill>
                  <a:srgbClr val="772432"/>
                </a:solidFill>
                <a:latin typeface="Arial"/>
                <a:ea typeface="Arial"/>
                <a:cs typeface="Arial"/>
                <a:sym typeface="Arial"/>
              </a:rPr>
              <a:t>Districts below 100 Clubs are experiencing challenges filling leaders at ALL levels. </a:t>
            </a:r>
            <a:endParaRPr sz="900"/>
          </a:p>
          <a:p>
            <a:pPr indent="-190500" lvl="1" marL="393700" marR="0" rtl="0" algn="just">
              <a:lnSpc>
                <a:spcPct val="140021"/>
              </a:lnSpc>
              <a:spcBef>
                <a:spcPts val="0"/>
              </a:spcBef>
              <a:spcAft>
                <a:spcPts val="0"/>
              </a:spcAft>
              <a:buClr>
                <a:srgbClr val="772432"/>
              </a:buClr>
              <a:buSzPts val="1800"/>
              <a:buFont typeface="Arial"/>
              <a:buChar char="•"/>
            </a:pPr>
            <a:r>
              <a:rPr b="0" i="0" lang="en-US" sz="1800" u="none" cap="none" strike="noStrike">
                <a:solidFill>
                  <a:srgbClr val="772432"/>
                </a:solidFill>
                <a:latin typeface="Arial"/>
                <a:ea typeface="Arial"/>
                <a:cs typeface="Arial"/>
                <a:sym typeface="Arial"/>
              </a:rPr>
              <a:t>Districts below 100 Clubs have smaller budgets and limited resources for conducting District activities. </a:t>
            </a:r>
            <a:endParaRPr sz="900"/>
          </a:p>
          <a:p>
            <a:pPr indent="-190500" lvl="1" marL="393700" marR="0" rtl="0" algn="just">
              <a:lnSpc>
                <a:spcPct val="140021"/>
              </a:lnSpc>
              <a:spcBef>
                <a:spcPts val="0"/>
              </a:spcBef>
              <a:spcAft>
                <a:spcPts val="0"/>
              </a:spcAft>
              <a:buClr>
                <a:srgbClr val="772432"/>
              </a:buClr>
              <a:buSzPts val="1800"/>
              <a:buFont typeface="Arial"/>
              <a:buChar char="•"/>
            </a:pPr>
            <a:r>
              <a:rPr b="0" i="0" lang="en-US" sz="1800" u="none" cap="none" strike="noStrike">
                <a:solidFill>
                  <a:srgbClr val="772432"/>
                </a:solidFill>
                <a:latin typeface="Arial"/>
                <a:ea typeface="Arial"/>
                <a:cs typeface="Arial"/>
                <a:sym typeface="Arial"/>
              </a:rPr>
              <a:t>2023-2024 TI finished with approximately the same number of clubs they had in 2012. </a:t>
            </a:r>
            <a:endParaRPr sz="900"/>
          </a:p>
          <a:p>
            <a:pPr indent="-190500" lvl="1" marL="393700" marR="0" rtl="0" algn="just">
              <a:lnSpc>
                <a:spcPct val="140021"/>
              </a:lnSpc>
              <a:spcBef>
                <a:spcPts val="0"/>
              </a:spcBef>
              <a:spcAft>
                <a:spcPts val="0"/>
              </a:spcAft>
              <a:buClr>
                <a:srgbClr val="772432"/>
              </a:buClr>
              <a:buSzPts val="1800"/>
              <a:buFont typeface="Arial"/>
              <a:buChar char="•"/>
            </a:pPr>
            <a:r>
              <a:rPr b="0" i="0" lang="en-US" sz="1800" u="none" cap="none" strike="noStrike">
                <a:solidFill>
                  <a:srgbClr val="772432"/>
                </a:solidFill>
                <a:latin typeface="Arial"/>
                <a:ea typeface="Arial"/>
                <a:cs typeface="Arial"/>
                <a:sym typeface="Arial"/>
              </a:rPr>
              <a:t>2012 TI had 86 Districts. </a:t>
            </a:r>
            <a:endParaRPr sz="900"/>
          </a:p>
          <a:p>
            <a:pPr indent="-190500" lvl="1" marL="393700" marR="0" rtl="0" algn="just">
              <a:lnSpc>
                <a:spcPct val="140021"/>
              </a:lnSpc>
              <a:spcBef>
                <a:spcPts val="0"/>
              </a:spcBef>
              <a:spcAft>
                <a:spcPts val="0"/>
              </a:spcAft>
              <a:buClr>
                <a:srgbClr val="772432"/>
              </a:buClr>
              <a:buSzPts val="1800"/>
              <a:buFont typeface="Arial"/>
              <a:buChar char="•"/>
            </a:pPr>
            <a:r>
              <a:rPr b="0" i="0" lang="en-US" sz="1800" u="none" cap="none" strike="noStrike">
                <a:solidFill>
                  <a:srgbClr val="772432"/>
                </a:solidFill>
                <a:latin typeface="Arial"/>
                <a:ea typeface="Arial"/>
                <a:cs typeface="Arial"/>
                <a:sym typeface="Arial"/>
              </a:rPr>
              <a:t>January 2025 TI has 131 Districts.</a:t>
            </a:r>
            <a:endParaRPr sz="900"/>
          </a:p>
        </p:txBody>
      </p:sp>
      <p:sp>
        <p:nvSpPr>
          <p:cNvPr id="1132" name="Google Shape;1132;p168"/>
          <p:cNvSpPr txBox="1"/>
          <p:nvPr/>
        </p:nvSpPr>
        <p:spPr>
          <a:xfrm>
            <a:off x="3010892" y="1066103"/>
            <a:ext cx="6170100" cy="800400"/>
          </a:xfrm>
          <a:prstGeom prst="rect">
            <a:avLst/>
          </a:prstGeom>
          <a:noFill/>
          <a:ln>
            <a:noFill/>
          </a:ln>
        </p:spPr>
        <p:txBody>
          <a:bodyPr anchorCtr="0" anchor="t" bIns="0" lIns="0" spcFirstLastPara="1" rIns="0" wrap="square" tIns="0">
            <a:spAutoFit/>
          </a:bodyPr>
          <a:lstStyle/>
          <a:p>
            <a:pPr indent="0" lvl="0" marL="0" marR="0" rtl="0" algn="ctr">
              <a:lnSpc>
                <a:spcPct val="139992"/>
              </a:lnSpc>
              <a:spcBef>
                <a:spcPts val="0"/>
              </a:spcBef>
              <a:spcAft>
                <a:spcPts val="0"/>
              </a:spcAft>
              <a:buNone/>
            </a:pPr>
            <a:r>
              <a:rPr lang="en-US" sz="5200">
                <a:solidFill>
                  <a:srgbClr val="772432"/>
                </a:solidFill>
                <a:latin typeface="Arial"/>
                <a:ea typeface="Arial"/>
                <a:cs typeface="Arial"/>
                <a:sym typeface="Arial"/>
              </a:rPr>
              <a:t>Why Realignment?</a:t>
            </a:r>
            <a:endParaRPr sz="9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6" name="Shape 1136"/>
        <p:cNvGrpSpPr/>
        <p:nvPr/>
      </p:nvGrpSpPr>
      <p:grpSpPr>
        <a:xfrm>
          <a:off x="0" y="0"/>
          <a:ext cx="0" cy="0"/>
          <a:chOff x="0" y="0"/>
          <a:chExt cx="0" cy="0"/>
        </a:xfrm>
      </p:grpSpPr>
      <p:sp>
        <p:nvSpPr>
          <p:cNvPr id="1137" name="Google Shape;1137;p169"/>
          <p:cNvSpPr/>
          <p:nvPr/>
        </p:nvSpPr>
        <p:spPr>
          <a:xfrm rot="5400000">
            <a:off x="-367124" y="-686202"/>
            <a:ext cx="2102419" cy="2746629"/>
          </a:xfrm>
          <a:custGeom>
            <a:rect b="b" l="l" r="r" t="t"/>
            <a:pathLst>
              <a:path extrusionOk="0" h="4114800" w="3149692">
                <a:moveTo>
                  <a:pt x="0" y="0"/>
                </a:moveTo>
                <a:lnTo>
                  <a:pt x="3149692" y="0"/>
                </a:lnTo>
                <a:lnTo>
                  <a:pt x="3149692" y="4114800"/>
                </a:lnTo>
                <a:lnTo>
                  <a:pt x="0" y="4114800"/>
                </a:lnTo>
                <a:lnTo>
                  <a:pt x="0" y="0"/>
                </a:lnTo>
                <a:close/>
              </a:path>
            </a:pathLst>
          </a:custGeom>
          <a:blipFill rotWithShape="1">
            <a:blip r:embed="rId3">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138" name="Google Shape;1138;p169"/>
          <p:cNvSpPr/>
          <p:nvPr/>
        </p:nvSpPr>
        <p:spPr>
          <a:xfrm flipH="1" rot="5400000">
            <a:off x="-367124" y="4797573"/>
            <a:ext cx="2102419" cy="2746629"/>
          </a:xfrm>
          <a:custGeom>
            <a:rect b="b" l="l" r="r" t="t"/>
            <a:pathLst>
              <a:path extrusionOk="0" h="4114800" w="3149692">
                <a:moveTo>
                  <a:pt x="3149692" y="0"/>
                </a:moveTo>
                <a:lnTo>
                  <a:pt x="0" y="0"/>
                </a:lnTo>
                <a:lnTo>
                  <a:pt x="0" y="4114800"/>
                </a:lnTo>
                <a:lnTo>
                  <a:pt x="3149692" y="4114800"/>
                </a:lnTo>
                <a:lnTo>
                  <a:pt x="3149692" y="0"/>
                </a:lnTo>
                <a:close/>
              </a:path>
            </a:pathLst>
          </a:custGeom>
          <a:blipFill rotWithShape="1">
            <a:blip r:embed="rId3">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139" name="Google Shape;1139;p169"/>
          <p:cNvSpPr/>
          <p:nvPr/>
        </p:nvSpPr>
        <p:spPr>
          <a:xfrm rot="-5400000">
            <a:off x="10456705" y="4797573"/>
            <a:ext cx="2102419" cy="2746629"/>
          </a:xfrm>
          <a:custGeom>
            <a:rect b="b" l="l" r="r" t="t"/>
            <a:pathLst>
              <a:path extrusionOk="0" h="4114800" w="3149692">
                <a:moveTo>
                  <a:pt x="0" y="0"/>
                </a:moveTo>
                <a:lnTo>
                  <a:pt x="3149692" y="0"/>
                </a:lnTo>
                <a:lnTo>
                  <a:pt x="3149692" y="4114800"/>
                </a:lnTo>
                <a:lnTo>
                  <a:pt x="0" y="4114800"/>
                </a:lnTo>
                <a:lnTo>
                  <a:pt x="0" y="0"/>
                </a:lnTo>
                <a:close/>
              </a:path>
            </a:pathLst>
          </a:custGeom>
          <a:blipFill rotWithShape="1">
            <a:blip r:embed="rId3">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140" name="Google Shape;1140;p169"/>
          <p:cNvSpPr/>
          <p:nvPr/>
        </p:nvSpPr>
        <p:spPr>
          <a:xfrm flipH="1" rot="-5400000">
            <a:off x="10456705" y="-686202"/>
            <a:ext cx="2102419" cy="2746629"/>
          </a:xfrm>
          <a:custGeom>
            <a:rect b="b" l="l" r="r" t="t"/>
            <a:pathLst>
              <a:path extrusionOk="0" h="4114800" w="3149692">
                <a:moveTo>
                  <a:pt x="3149692" y="0"/>
                </a:moveTo>
                <a:lnTo>
                  <a:pt x="0" y="0"/>
                </a:lnTo>
                <a:lnTo>
                  <a:pt x="0" y="4114800"/>
                </a:lnTo>
                <a:lnTo>
                  <a:pt x="3149692" y="4114800"/>
                </a:lnTo>
                <a:lnTo>
                  <a:pt x="3149692" y="0"/>
                </a:lnTo>
                <a:close/>
              </a:path>
            </a:pathLst>
          </a:custGeom>
          <a:blipFill rotWithShape="1">
            <a:blip r:embed="rId3">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grpSp>
        <p:nvGrpSpPr>
          <p:cNvPr id="1141" name="Google Shape;1141;p169"/>
          <p:cNvGrpSpPr/>
          <p:nvPr/>
        </p:nvGrpSpPr>
        <p:grpSpPr>
          <a:xfrm>
            <a:off x="-1631950" y="6044007"/>
            <a:ext cx="15456206" cy="966703"/>
            <a:chOff x="0" y="-38100"/>
            <a:chExt cx="6106035" cy="381900"/>
          </a:xfrm>
        </p:grpSpPr>
        <p:sp>
          <p:nvSpPr>
            <p:cNvPr id="1142" name="Google Shape;1142;p169"/>
            <p:cNvSpPr/>
            <p:nvPr/>
          </p:nvSpPr>
          <p:spPr>
            <a:xfrm>
              <a:off x="0" y="0"/>
              <a:ext cx="6106035" cy="343684"/>
            </a:xfrm>
            <a:custGeom>
              <a:rect b="b" l="l" r="r" t="t"/>
              <a:pathLst>
                <a:path extrusionOk="0" h="343684" w="6106035">
                  <a:moveTo>
                    <a:pt x="0" y="0"/>
                  </a:moveTo>
                  <a:lnTo>
                    <a:pt x="6106035" y="0"/>
                  </a:lnTo>
                  <a:lnTo>
                    <a:pt x="6106035" y="343684"/>
                  </a:lnTo>
                  <a:lnTo>
                    <a:pt x="0" y="343684"/>
                  </a:lnTo>
                  <a:close/>
                </a:path>
              </a:pathLst>
            </a:custGeom>
            <a:solidFill>
              <a:srgbClr val="004165"/>
            </a:solid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143" name="Google Shape;1143;p169"/>
            <p:cNvSpPr txBox="1"/>
            <p:nvPr/>
          </p:nvSpPr>
          <p:spPr>
            <a:xfrm>
              <a:off x="0" y="-38100"/>
              <a:ext cx="6105900" cy="381900"/>
            </a:xfrm>
            <a:prstGeom prst="rect">
              <a:avLst/>
            </a:prstGeom>
            <a:noFill/>
            <a:ln>
              <a:noFill/>
            </a:ln>
          </p:spPr>
          <p:txBody>
            <a:bodyPr anchorCtr="0" anchor="ctr" bIns="33875" lIns="33875" spcFirstLastPara="1" rIns="33875" wrap="square" tIns="33875">
              <a:noAutofit/>
            </a:bodyPr>
            <a:lstStyle/>
            <a:p>
              <a:pPr indent="0" lvl="0" marL="0" marR="0" rtl="0" algn="ctr">
                <a:lnSpc>
                  <a:spcPct val="147722"/>
                </a:lnSpc>
                <a:spcBef>
                  <a:spcPts val="0"/>
                </a:spcBef>
                <a:spcAft>
                  <a:spcPts val="0"/>
                </a:spcAft>
                <a:buNone/>
              </a:pPr>
              <a:r>
                <a:t/>
              </a:r>
              <a:endParaRPr sz="1200">
                <a:solidFill>
                  <a:schemeClr val="dk1"/>
                </a:solidFill>
                <a:latin typeface="Calibri"/>
                <a:ea typeface="Calibri"/>
                <a:cs typeface="Calibri"/>
                <a:sym typeface="Calibri"/>
              </a:endParaRPr>
            </a:p>
          </p:txBody>
        </p:sp>
      </p:grpSp>
      <p:grpSp>
        <p:nvGrpSpPr>
          <p:cNvPr id="1144" name="Google Shape;1144;p169"/>
          <p:cNvGrpSpPr/>
          <p:nvPr/>
        </p:nvGrpSpPr>
        <p:grpSpPr>
          <a:xfrm>
            <a:off x="-1631950" y="-242493"/>
            <a:ext cx="15456206" cy="966703"/>
            <a:chOff x="0" y="-38100"/>
            <a:chExt cx="6106035" cy="381900"/>
          </a:xfrm>
        </p:grpSpPr>
        <p:sp>
          <p:nvSpPr>
            <p:cNvPr id="1145" name="Google Shape;1145;p169"/>
            <p:cNvSpPr/>
            <p:nvPr/>
          </p:nvSpPr>
          <p:spPr>
            <a:xfrm>
              <a:off x="0" y="0"/>
              <a:ext cx="6106035" cy="343684"/>
            </a:xfrm>
            <a:custGeom>
              <a:rect b="b" l="l" r="r" t="t"/>
              <a:pathLst>
                <a:path extrusionOk="0" h="343684" w="6106035">
                  <a:moveTo>
                    <a:pt x="0" y="0"/>
                  </a:moveTo>
                  <a:lnTo>
                    <a:pt x="6106035" y="0"/>
                  </a:lnTo>
                  <a:lnTo>
                    <a:pt x="6106035" y="343684"/>
                  </a:lnTo>
                  <a:lnTo>
                    <a:pt x="0" y="343684"/>
                  </a:lnTo>
                  <a:close/>
                </a:path>
              </a:pathLst>
            </a:custGeom>
            <a:solidFill>
              <a:srgbClr val="004165"/>
            </a:solid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146" name="Google Shape;1146;p169"/>
            <p:cNvSpPr txBox="1"/>
            <p:nvPr/>
          </p:nvSpPr>
          <p:spPr>
            <a:xfrm>
              <a:off x="0" y="-38100"/>
              <a:ext cx="6105900" cy="381900"/>
            </a:xfrm>
            <a:prstGeom prst="rect">
              <a:avLst/>
            </a:prstGeom>
            <a:noFill/>
            <a:ln>
              <a:noFill/>
            </a:ln>
          </p:spPr>
          <p:txBody>
            <a:bodyPr anchorCtr="0" anchor="ctr" bIns="33875" lIns="33875" spcFirstLastPara="1" rIns="33875" wrap="square" tIns="33875">
              <a:noAutofit/>
            </a:bodyPr>
            <a:lstStyle/>
            <a:p>
              <a:pPr indent="0" lvl="0" marL="0" marR="0" rtl="0" algn="ctr">
                <a:lnSpc>
                  <a:spcPct val="147722"/>
                </a:lnSpc>
                <a:spcBef>
                  <a:spcPts val="0"/>
                </a:spcBef>
                <a:spcAft>
                  <a:spcPts val="0"/>
                </a:spcAft>
                <a:buNone/>
              </a:pPr>
              <a:r>
                <a:t/>
              </a:r>
              <a:endParaRPr sz="1200">
                <a:solidFill>
                  <a:schemeClr val="dk1"/>
                </a:solidFill>
                <a:latin typeface="Calibri"/>
                <a:ea typeface="Calibri"/>
                <a:cs typeface="Calibri"/>
                <a:sym typeface="Calibri"/>
              </a:endParaRPr>
            </a:p>
          </p:txBody>
        </p:sp>
      </p:grpSp>
      <p:sp>
        <p:nvSpPr>
          <p:cNvPr id="1147" name="Google Shape;1147;p169"/>
          <p:cNvSpPr txBox="1"/>
          <p:nvPr/>
        </p:nvSpPr>
        <p:spPr>
          <a:xfrm>
            <a:off x="3316209" y="942225"/>
            <a:ext cx="5379900" cy="800400"/>
          </a:xfrm>
          <a:prstGeom prst="rect">
            <a:avLst/>
          </a:prstGeom>
          <a:noFill/>
          <a:ln>
            <a:noFill/>
          </a:ln>
        </p:spPr>
        <p:txBody>
          <a:bodyPr anchorCtr="0" anchor="t" bIns="0" lIns="0" spcFirstLastPara="1" rIns="0" wrap="square" tIns="0">
            <a:spAutoFit/>
          </a:bodyPr>
          <a:lstStyle/>
          <a:p>
            <a:pPr indent="0" lvl="0" marL="0" marR="0" rtl="0" algn="ctr">
              <a:lnSpc>
                <a:spcPct val="139992"/>
              </a:lnSpc>
              <a:spcBef>
                <a:spcPts val="0"/>
              </a:spcBef>
              <a:spcAft>
                <a:spcPts val="0"/>
              </a:spcAft>
              <a:buNone/>
            </a:pPr>
            <a:r>
              <a:rPr lang="en-US" sz="5200">
                <a:solidFill>
                  <a:srgbClr val="772432"/>
                </a:solidFill>
                <a:latin typeface="Arial"/>
                <a:ea typeface="Arial"/>
                <a:cs typeface="Arial"/>
                <a:sym typeface="Arial"/>
              </a:rPr>
              <a:t>The Process</a:t>
            </a:r>
            <a:endParaRPr sz="900"/>
          </a:p>
        </p:txBody>
      </p:sp>
      <p:sp>
        <p:nvSpPr>
          <p:cNvPr id="1148" name="Google Shape;1148;p169"/>
          <p:cNvSpPr txBox="1"/>
          <p:nvPr/>
        </p:nvSpPr>
        <p:spPr>
          <a:xfrm>
            <a:off x="1761353" y="2281942"/>
            <a:ext cx="8979000" cy="2340000"/>
          </a:xfrm>
          <a:prstGeom prst="rect">
            <a:avLst/>
          </a:prstGeom>
          <a:noFill/>
          <a:ln>
            <a:noFill/>
          </a:ln>
        </p:spPr>
        <p:txBody>
          <a:bodyPr anchorCtr="0" anchor="t" bIns="0" lIns="0" spcFirstLastPara="1" rIns="0" wrap="square" tIns="0">
            <a:spAutoFit/>
          </a:bodyPr>
          <a:lstStyle/>
          <a:p>
            <a:pPr indent="0" lvl="0" marL="0" marR="0" rtl="0" algn="just">
              <a:lnSpc>
                <a:spcPct val="140028"/>
              </a:lnSpc>
              <a:spcBef>
                <a:spcPts val="0"/>
              </a:spcBef>
              <a:spcAft>
                <a:spcPts val="0"/>
              </a:spcAft>
              <a:buNone/>
            </a:pPr>
            <a:r>
              <a:rPr lang="en-US" sz="1900">
                <a:solidFill>
                  <a:srgbClr val="772432"/>
                </a:solidFill>
                <a:latin typeface="Arial"/>
                <a:ea typeface="Arial"/>
                <a:cs typeface="Arial"/>
                <a:sym typeface="Arial"/>
              </a:rPr>
              <a:t>Districts were assembled into realignment working groups</a:t>
            </a:r>
            <a:endParaRPr sz="900"/>
          </a:p>
          <a:p>
            <a:pPr indent="-196850" lvl="1" marL="393700" marR="0" rtl="0" algn="just">
              <a:lnSpc>
                <a:spcPct val="140028"/>
              </a:lnSpc>
              <a:spcBef>
                <a:spcPts val="0"/>
              </a:spcBef>
              <a:spcAft>
                <a:spcPts val="0"/>
              </a:spcAft>
              <a:buClr>
                <a:srgbClr val="772432"/>
              </a:buClr>
              <a:buSzPts val="1900"/>
              <a:buFont typeface="Arial"/>
              <a:buChar char="•"/>
            </a:pPr>
            <a:r>
              <a:rPr b="0" i="0" lang="en-US" sz="1900" u="none" cap="none" strike="noStrike">
                <a:solidFill>
                  <a:srgbClr val="772432"/>
                </a:solidFill>
                <a:latin typeface="Arial"/>
                <a:ea typeface="Arial"/>
                <a:cs typeface="Arial"/>
                <a:sym typeface="Arial"/>
              </a:rPr>
              <a:t>D45 assigned to Group 12, with 8 districts of “old Region 9”</a:t>
            </a:r>
            <a:endParaRPr sz="900"/>
          </a:p>
          <a:p>
            <a:pPr indent="-196850" lvl="1" marL="393700" marR="0" rtl="0" algn="l">
              <a:lnSpc>
                <a:spcPct val="140028"/>
              </a:lnSpc>
              <a:spcBef>
                <a:spcPts val="0"/>
              </a:spcBef>
              <a:spcAft>
                <a:spcPts val="0"/>
              </a:spcAft>
              <a:buClr>
                <a:srgbClr val="772432"/>
              </a:buClr>
              <a:buSzPts val="1900"/>
              <a:buFont typeface="Arial"/>
              <a:buChar char="•"/>
            </a:pPr>
            <a:r>
              <a:rPr b="0" i="0" lang="en-US" sz="1900" u="none" cap="none" strike="noStrike">
                <a:solidFill>
                  <a:srgbClr val="772432"/>
                </a:solidFill>
                <a:latin typeface="Arial"/>
                <a:ea typeface="Arial"/>
                <a:cs typeface="Arial"/>
                <a:sym typeface="Arial"/>
              </a:rPr>
              <a:t>Considering Geography, Marketing opportunities, logistics, club performance and Leadership, Culture, Socioeconomic  </a:t>
            </a:r>
            <a:endParaRPr sz="900"/>
          </a:p>
          <a:p>
            <a:pPr indent="0" lvl="0" marL="0" marR="0" rtl="0" algn="just">
              <a:lnSpc>
                <a:spcPct val="140028"/>
              </a:lnSpc>
              <a:spcBef>
                <a:spcPts val="0"/>
              </a:spcBef>
              <a:spcAft>
                <a:spcPts val="0"/>
              </a:spcAft>
              <a:buNone/>
            </a:pPr>
            <a:r>
              <a:t/>
            </a:r>
            <a:endParaRPr sz="1900">
              <a:solidFill>
                <a:srgbClr val="772432"/>
              </a:solidFill>
              <a:latin typeface="Arial"/>
              <a:ea typeface="Arial"/>
              <a:cs typeface="Arial"/>
              <a:sym typeface="Arial"/>
            </a:endParaRPr>
          </a:p>
          <a:p>
            <a:pPr indent="0" lvl="0" marL="0" marR="0" rtl="0" algn="just">
              <a:lnSpc>
                <a:spcPct val="140028"/>
              </a:lnSpc>
              <a:spcBef>
                <a:spcPts val="0"/>
              </a:spcBef>
              <a:spcAft>
                <a:spcPts val="0"/>
              </a:spcAft>
              <a:buNone/>
            </a:pPr>
            <a:r>
              <a:t/>
            </a:r>
            <a:endParaRPr sz="1900">
              <a:solidFill>
                <a:srgbClr val="772432"/>
              </a:solidFill>
              <a:latin typeface="Arial"/>
              <a:ea typeface="Arial"/>
              <a:cs typeface="Arial"/>
              <a:sym typeface="Arial"/>
            </a:endParaRPr>
          </a:p>
        </p:txBody>
      </p:sp>
      <p:sp>
        <p:nvSpPr>
          <p:cNvPr id="1149" name="Google Shape;1149;p169"/>
          <p:cNvSpPr txBox="1"/>
          <p:nvPr/>
        </p:nvSpPr>
        <p:spPr>
          <a:xfrm>
            <a:off x="1171627" y="2372185"/>
            <a:ext cx="470700" cy="477300"/>
          </a:xfrm>
          <a:prstGeom prst="rect">
            <a:avLst/>
          </a:prstGeom>
          <a:noFill/>
          <a:ln>
            <a:noFill/>
          </a:ln>
        </p:spPr>
        <p:txBody>
          <a:bodyPr anchorCtr="0" anchor="t" bIns="0" lIns="0" spcFirstLastPara="1" rIns="0" wrap="square" tIns="0">
            <a:spAutoFit/>
          </a:bodyPr>
          <a:lstStyle/>
          <a:p>
            <a:pPr indent="0" lvl="0" marL="0" marR="0" rtl="0" algn="just">
              <a:lnSpc>
                <a:spcPct val="140008"/>
              </a:lnSpc>
              <a:spcBef>
                <a:spcPts val="0"/>
              </a:spcBef>
              <a:spcAft>
                <a:spcPts val="0"/>
              </a:spcAft>
              <a:buNone/>
            </a:pPr>
            <a:r>
              <a:rPr lang="en-US" sz="3100">
                <a:solidFill>
                  <a:srgbClr val="772432"/>
                </a:solidFill>
                <a:latin typeface="Arial"/>
                <a:ea typeface="Arial"/>
                <a:cs typeface="Arial"/>
                <a:sym typeface="Arial"/>
              </a:rPr>
              <a:t>1.</a:t>
            </a:r>
            <a:endParaRPr sz="900"/>
          </a:p>
        </p:txBody>
      </p:sp>
      <p:sp>
        <p:nvSpPr>
          <p:cNvPr id="1150" name="Google Shape;1150;p169"/>
          <p:cNvSpPr txBox="1"/>
          <p:nvPr/>
        </p:nvSpPr>
        <p:spPr>
          <a:xfrm>
            <a:off x="1797279" y="3867201"/>
            <a:ext cx="8907300" cy="1440900"/>
          </a:xfrm>
          <a:prstGeom prst="rect">
            <a:avLst/>
          </a:prstGeom>
          <a:noFill/>
          <a:ln>
            <a:noFill/>
          </a:ln>
        </p:spPr>
        <p:txBody>
          <a:bodyPr anchorCtr="0" anchor="t" bIns="0" lIns="0" spcFirstLastPara="1" rIns="0" wrap="square" tIns="0">
            <a:spAutoFit/>
          </a:bodyPr>
          <a:lstStyle/>
          <a:p>
            <a:pPr indent="0" lvl="0" marL="0" marR="0" rtl="0" algn="just">
              <a:lnSpc>
                <a:spcPct val="140021"/>
              </a:lnSpc>
              <a:spcBef>
                <a:spcPts val="0"/>
              </a:spcBef>
              <a:spcAft>
                <a:spcPts val="0"/>
              </a:spcAft>
              <a:buNone/>
            </a:pPr>
            <a:r>
              <a:rPr lang="en-US" sz="1800">
                <a:solidFill>
                  <a:srgbClr val="772432"/>
                </a:solidFill>
                <a:latin typeface="Arial"/>
                <a:ea typeface="Arial"/>
                <a:cs typeface="Arial"/>
                <a:sym typeface="Arial"/>
              </a:rPr>
              <a:t>GOAL:</a:t>
            </a:r>
            <a:endParaRPr sz="900"/>
          </a:p>
          <a:p>
            <a:pPr indent="-190500" lvl="1" marL="393700" marR="0" rtl="0" algn="just">
              <a:lnSpc>
                <a:spcPct val="140021"/>
              </a:lnSpc>
              <a:spcBef>
                <a:spcPts val="0"/>
              </a:spcBef>
              <a:spcAft>
                <a:spcPts val="0"/>
              </a:spcAft>
              <a:buClr>
                <a:srgbClr val="772432"/>
              </a:buClr>
              <a:buSzPts val="1800"/>
              <a:buFont typeface="Arial"/>
              <a:buChar char="•"/>
            </a:pPr>
            <a:r>
              <a:rPr b="0" i="0" lang="en-US" sz="1800" u="none" cap="none" strike="noStrike">
                <a:solidFill>
                  <a:srgbClr val="772432"/>
                </a:solidFill>
                <a:latin typeface="Arial"/>
                <a:ea typeface="Arial"/>
                <a:cs typeface="Arial"/>
                <a:sym typeface="Arial"/>
              </a:rPr>
              <a:t>120 - 180 Clubs per District</a:t>
            </a:r>
            <a:endParaRPr sz="900"/>
          </a:p>
          <a:p>
            <a:pPr indent="-190500" lvl="1" marL="393700" marR="0" rtl="0" algn="just">
              <a:lnSpc>
                <a:spcPct val="140021"/>
              </a:lnSpc>
              <a:spcBef>
                <a:spcPts val="0"/>
              </a:spcBef>
              <a:spcAft>
                <a:spcPts val="0"/>
              </a:spcAft>
              <a:buClr>
                <a:srgbClr val="772432"/>
              </a:buClr>
              <a:buSzPts val="1800"/>
              <a:buFont typeface="Arial"/>
              <a:buChar char="•"/>
            </a:pPr>
            <a:r>
              <a:rPr b="0" i="0" lang="en-US" sz="1800" u="none" cap="none" strike="noStrike">
                <a:solidFill>
                  <a:srgbClr val="772432"/>
                </a:solidFill>
                <a:latin typeface="Arial"/>
                <a:ea typeface="Arial"/>
                <a:cs typeface="Arial"/>
                <a:sym typeface="Arial"/>
              </a:rPr>
              <a:t>Consolidate 8 Districts into 5 Districts</a:t>
            </a:r>
            <a:endParaRPr sz="900"/>
          </a:p>
          <a:p>
            <a:pPr indent="0" lvl="0" marL="0" marR="0" rtl="0" algn="just">
              <a:lnSpc>
                <a:spcPct val="140021"/>
              </a:lnSpc>
              <a:spcBef>
                <a:spcPts val="0"/>
              </a:spcBef>
              <a:spcAft>
                <a:spcPts val="0"/>
              </a:spcAft>
              <a:buNone/>
            </a:pPr>
            <a:r>
              <a:t/>
            </a:r>
            <a:endParaRPr sz="1800">
              <a:solidFill>
                <a:srgbClr val="772432"/>
              </a:solidFill>
              <a:latin typeface="Arial"/>
              <a:ea typeface="Arial"/>
              <a:cs typeface="Arial"/>
              <a:sym typeface="Arial"/>
            </a:endParaRPr>
          </a:p>
        </p:txBody>
      </p:sp>
      <p:sp>
        <p:nvSpPr>
          <p:cNvPr id="1151" name="Google Shape;1151;p169"/>
          <p:cNvSpPr txBox="1"/>
          <p:nvPr/>
        </p:nvSpPr>
        <p:spPr>
          <a:xfrm>
            <a:off x="1171627" y="3835451"/>
            <a:ext cx="470700" cy="477300"/>
          </a:xfrm>
          <a:prstGeom prst="rect">
            <a:avLst/>
          </a:prstGeom>
          <a:noFill/>
          <a:ln>
            <a:noFill/>
          </a:ln>
        </p:spPr>
        <p:txBody>
          <a:bodyPr anchorCtr="0" anchor="t" bIns="0" lIns="0" spcFirstLastPara="1" rIns="0" wrap="square" tIns="0">
            <a:spAutoFit/>
          </a:bodyPr>
          <a:lstStyle/>
          <a:p>
            <a:pPr indent="0" lvl="0" marL="0" marR="0" rtl="0" algn="just">
              <a:lnSpc>
                <a:spcPct val="140008"/>
              </a:lnSpc>
              <a:spcBef>
                <a:spcPts val="0"/>
              </a:spcBef>
              <a:spcAft>
                <a:spcPts val="0"/>
              </a:spcAft>
              <a:buNone/>
            </a:pPr>
            <a:r>
              <a:rPr lang="en-US" sz="3100">
                <a:solidFill>
                  <a:srgbClr val="772432"/>
                </a:solidFill>
                <a:latin typeface="Arial"/>
                <a:ea typeface="Arial"/>
                <a:cs typeface="Arial"/>
                <a:sym typeface="Arial"/>
              </a:rPr>
              <a:t>2.</a:t>
            </a:r>
            <a:endParaRPr sz="9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5" name="Shape 1155"/>
        <p:cNvGrpSpPr/>
        <p:nvPr/>
      </p:nvGrpSpPr>
      <p:grpSpPr>
        <a:xfrm>
          <a:off x="0" y="0"/>
          <a:ext cx="0" cy="0"/>
          <a:chOff x="0" y="0"/>
          <a:chExt cx="0" cy="0"/>
        </a:xfrm>
      </p:grpSpPr>
      <p:sp>
        <p:nvSpPr>
          <p:cNvPr id="1156" name="Google Shape;1156;p170"/>
          <p:cNvSpPr/>
          <p:nvPr/>
        </p:nvSpPr>
        <p:spPr>
          <a:xfrm rot="5400000">
            <a:off x="-367124" y="-686202"/>
            <a:ext cx="2102419" cy="2746629"/>
          </a:xfrm>
          <a:custGeom>
            <a:rect b="b" l="l" r="r" t="t"/>
            <a:pathLst>
              <a:path extrusionOk="0" h="4114800" w="3149692">
                <a:moveTo>
                  <a:pt x="0" y="0"/>
                </a:moveTo>
                <a:lnTo>
                  <a:pt x="3149692" y="0"/>
                </a:lnTo>
                <a:lnTo>
                  <a:pt x="3149692" y="4114800"/>
                </a:lnTo>
                <a:lnTo>
                  <a:pt x="0" y="4114800"/>
                </a:lnTo>
                <a:lnTo>
                  <a:pt x="0" y="0"/>
                </a:lnTo>
                <a:close/>
              </a:path>
            </a:pathLst>
          </a:custGeom>
          <a:blipFill rotWithShape="1">
            <a:blip r:embed="rId3">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157" name="Google Shape;1157;p170"/>
          <p:cNvSpPr/>
          <p:nvPr/>
        </p:nvSpPr>
        <p:spPr>
          <a:xfrm flipH="1" rot="5400000">
            <a:off x="-367124" y="4797573"/>
            <a:ext cx="2102419" cy="2746629"/>
          </a:xfrm>
          <a:custGeom>
            <a:rect b="b" l="l" r="r" t="t"/>
            <a:pathLst>
              <a:path extrusionOk="0" h="4114800" w="3149692">
                <a:moveTo>
                  <a:pt x="3149692" y="0"/>
                </a:moveTo>
                <a:lnTo>
                  <a:pt x="0" y="0"/>
                </a:lnTo>
                <a:lnTo>
                  <a:pt x="0" y="4114800"/>
                </a:lnTo>
                <a:lnTo>
                  <a:pt x="3149692" y="4114800"/>
                </a:lnTo>
                <a:lnTo>
                  <a:pt x="3149692" y="0"/>
                </a:lnTo>
                <a:close/>
              </a:path>
            </a:pathLst>
          </a:custGeom>
          <a:blipFill rotWithShape="1">
            <a:blip r:embed="rId3">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158" name="Google Shape;1158;p170"/>
          <p:cNvSpPr/>
          <p:nvPr/>
        </p:nvSpPr>
        <p:spPr>
          <a:xfrm rot="-5400000">
            <a:off x="10456705" y="4797573"/>
            <a:ext cx="2102419" cy="2746629"/>
          </a:xfrm>
          <a:custGeom>
            <a:rect b="b" l="l" r="r" t="t"/>
            <a:pathLst>
              <a:path extrusionOk="0" h="4114800" w="3149692">
                <a:moveTo>
                  <a:pt x="0" y="0"/>
                </a:moveTo>
                <a:lnTo>
                  <a:pt x="3149692" y="0"/>
                </a:lnTo>
                <a:lnTo>
                  <a:pt x="3149692" y="4114800"/>
                </a:lnTo>
                <a:lnTo>
                  <a:pt x="0" y="4114800"/>
                </a:lnTo>
                <a:lnTo>
                  <a:pt x="0" y="0"/>
                </a:lnTo>
                <a:close/>
              </a:path>
            </a:pathLst>
          </a:custGeom>
          <a:blipFill rotWithShape="1">
            <a:blip r:embed="rId3">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159" name="Google Shape;1159;p170"/>
          <p:cNvSpPr/>
          <p:nvPr/>
        </p:nvSpPr>
        <p:spPr>
          <a:xfrm flipH="1" rot="-5400000">
            <a:off x="10456705" y="-686202"/>
            <a:ext cx="2102419" cy="2746629"/>
          </a:xfrm>
          <a:custGeom>
            <a:rect b="b" l="l" r="r" t="t"/>
            <a:pathLst>
              <a:path extrusionOk="0" h="4114800" w="3149692">
                <a:moveTo>
                  <a:pt x="3149692" y="0"/>
                </a:moveTo>
                <a:lnTo>
                  <a:pt x="0" y="0"/>
                </a:lnTo>
                <a:lnTo>
                  <a:pt x="0" y="4114800"/>
                </a:lnTo>
                <a:lnTo>
                  <a:pt x="3149692" y="4114800"/>
                </a:lnTo>
                <a:lnTo>
                  <a:pt x="3149692" y="0"/>
                </a:lnTo>
                <a:close/>
              </a:path>
            </a:pathLst>
          </a:custGeom>
          <a:blipFill rotWithShape="1">
            <a:blip r:embed="rId3">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grpSp>
        <p:nvGrpSpPr>
          <p:cNvPr id="1160" name="Google Shape;1160;p170"/>
          <p:cNvGrpSpPr/>
          <p:nvPr/>
        </p:nvGrpSpPr>
        <p:grpSpPr>
          <a:xfrm>
            <a:off x="-1631950" y="6044007"/>
            <a:ext cx="15456206" cy="966703"/>
            <a:chOff x="0" y="-38100"/>
            <a:chExt cx="6106035" cy="381900"/>
          </a:xfrm>
        </p:grpSpPr>
        <p:sp>
          <p:nvSpPr>
            <p:cNvPr id="1161" name="Google Shape;1161;p170"/>
            <p:cNvSpPr/>
            <p:nvPr/>
          </p:nvSpPr>
          <p:spPr>
            <a:xfrm>
              <a:off x="0" y="0"/>
              <a:ext cx="6106035" cy="343684"/>
            </a:xfrm>
            <a:custGeom>
              <a:rect b="b" l="l" r="r" t="t"/>
              <a:pathLst>
                <a:path extrusionOk="0" h="343684" w="6106035">
                  <a:moveTo>
                    <a:pt x="0" y="0"/>
                  </a:moveTo>
                  <a:lnTo>
                    <a:pt x="6106035" y="0"/>
                  </a:lnTo>
                  <a:lnTo>
                    <a:pt x="6106035" y="343684"/>
                  </a:lnTo>
                  <a:lnTo>
                    <a:pt x="0" y="343684"/>
                  </a:lnTo>
                  <a:close/>
                </a:path>
              </a:pathLst>
            </a:custGeom>
            <a:solidFill>
              <a:srgbClr val="004165"/>
            </a:solid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162" name="Google Shape;1162;p170"/>
            <p:cNvSpPr txBox="1"/>
            <p:nvPr/>
          </p:nvSpPr>
          <p:spPr>
            <a:xfrm>
              <a:off x="0" y="-38100"/>
              <a:ext cx="6105900" cy="381900"/>
            </a:xfrm>
            <a:prstGeom prst="rect">
              <a:avLst/>
            </a:prstGeom>
            <a:noFill/>
            <a:ln>
              <a:noFill/>
            </a:ln>
          </p:spPr>
          <p:txBody>
            <a:bodyPr anchorCtr="0" anchor="ctr" bIns="33875" lIns="33875" spcFirstLastPara="1" rIns="33875" wrap="square" tIns="33875">
              <a:noAutofit/>
            </a:bodyPr>
            <a:lstStyle/>
            <a:p>
              <a:pPr indent="0" lvl="0" marL="0" marR="0" rtl="0" algn="ctr">
                <a:lnSpc>
                  <a:spcPct val="147722"/>
                </a:lnSpc>
                <a:spcBef>
                  <a:spcPts val="0"/>
                </a:spcBef>
                <a:spcAft>
                  <a:spcPts val="0"/>
                </a:spcAft>
                <a:buNone/>
              </a:pPr>
              <a:r>
                <a:t/>
              </a:r>
              <a:endParaRPr sz="1200">
                <a:solidFill>
                  <a:schemeClr val="dk1"/>
                </a:solidFill>
                <a:latin typeface="Calibri"/>
                <a:ea typeface="Calibri"/>
                <a:cs typeface="Calibri"/>
                <a:sym typeface="Calibri"/>
              </a:endParaRPr>
            </a:p>
          </p:txBody>
        </p:sp>
      </p:grpSp>
      <p:grpSp>
        <p:nvGrpSpPr>
          <p:cNvPr id="1163" name="Google Shape;1163;p170"/>
          <p:cNvGrpSpPr/>
          <p:nvPr/>
        </p:nvGrpSpPr>
        <p:grpSpPr>
          <a:xfrm>
            <a:off x="-1631950" y="-242493"/>
            <a:ext cx="15456206" cy="966703"/>
            <a:chOff x="0" y="-38100"/>
            <a:chExt cx="6106035" cy="381900"/>
          </a:xfrm>
        </p:grpSpPr>
        <p:sp>
          <p:nvSpPr>
            <p:cNvPr id="1164" name="Google Shape;1164;p170"/>
            <p:cNvSpPr/>
            <p:nvPr/>
          </p:nvSpPr>
          <p:spPr>
            <a:xfrm>
              <a:off x="0" y="0"/>
              <a:ext cx="6106035" cy="343684"/>
            </a:xfrm>
            <a:custGeom>
              <a:rect b="b" l="l" r="r" t="t"/>
              <a:pathLst>
                <a:path extrusionOk="0" h="343684" w="6106035">
                  <a:moveTo>
                    <a:pt x="0" y="0"/>
                  </a:moveTo>
                  <a:lnTo>
                    <a:pt x="6106035" y="0"/>
                  </a:lnTo>
                  <a:lnTo>
                    <a:pt x="6106035" y="343684"/>
                  </a:lnTo>
                  <a:lnTo>
                    <a:pt x="0" y="343684"/>
                  </a:lnTo>
                  <a:close/>
                </a:path>
              </a:pathLst>
            </a:custGeom>
            <a:solidFill>
              <a:srgbClr val="004165"/>
            </a:solid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165" name="Google Shape;1165;p170"/>
            <p:cNvSpPr txBox="1"/>
            <p:nvPr/>
          </p:nvSpPr>
          <p:spPr>
            <a:xfrm>
              <a:off x="0" y="-38100"/>
              <a:ext cx="6105900" cy="381900"/>
            </a:xfrm>
            <a:prstGeom prst="rect">
              <a:avLst/>
            </a:prstGeom>
            <a:noFill/>
            <a:ln>
              <a:noFill/>
            </a:ln>
          </p:spPr>
          <p:txBody>
            <a:bodyPr anchorCtr="0" anchor="ctr" bIns="33875" lIns="33875" spcFirstLastPara="1" rIns="33875" wrap="square" tIns="33875">
              <a:noAutofit/>
            </a:bodyPr>
            <a:lstStyle/>
            <a:p>
              <a:pPr indent="0" lvl="0" marL="0" marR="0" rtl="0" algn="ctr">
                <a:lnSpc>
                  <a:spcPct val="147722"/>
                </a:lnSpc>
                <a:spcBef>
                  <a:spcPts val="0"/>
                </a:spcBef>
                <a:spcAft>
                  <a:spcPts val="0"/>
                </a:spcAft>
                <a:buNone/>
              </a:pPr>
              <a:r>
                <a:t/>
              </a:r>
              <a:endParaRPr sz="1200">
                <a:solidFill>
                  <a:schemeClr val="dk1"/>
                </a:solidFill>
                <a:latin typeface="Calibri"/>
                <a:ea typeface="Calibri"/>
                <a:cs typeface="Calibri"/>
                <a:sym typeface="Calibri"/>
              </a:endParaRPr>
            </a:p>
          </p:txBody>
        </p:sp>
      </p:grpSp>
      <p:sp>
        <p:nvSpPr>
          <p:cNvPr id="1166" name="Google Shape;1166;p170"/>
          <p:cNvSpPr txBox="1"/>
          <p:nvPr/>
        </p:nvSpPr>
        <p:spPr>
          <a:xfrm>
            <a:off x="2761471" y="1328375"/>
            <a:ext cx="5943900" cy="800400"/>
          </a:xfrm>
          <a:prstGeom prst="rect">
            <a:avLst/>
          </a:prstGeom>
          <a:noFill/>
          <a:ln>
            <a:noFill/>
          </a:ln>
        </p:spPr>
        <p:txBody>
          <a:bodyPr anchorCtr="0" anchor="t" bIns="0" lIns="0" spcFirstLastPara="1" rIns="0" wrap="square" tIns="0">
            <a:spAutoFit/>
          </a:bodyPr>
          <a:lstStyle/>
          <a:p>
            <a:pPr indent="0" lvl="0" marL="0" marR="0" rtl="0" algn="ctr">
              <a:lnSpc>
                <a:spcPct val="139992"/>
              </a:lnSpc>
              <a:spcBef>
                <a:spcPts val="0"/>
              </a:spcBef>
              <a:spcAft>
                <a:spcPts val="0"/>
              </a:spcAft>
              <a:buNone/>
            </a:pPr>
            <a:r>
              <a:rPr lang="en-US" sz="5200">
                <a:solidFill>
                  <a:srgbClr val="772432"/>
                </a:solidFill>
                <a:latin typeface="Arial"/>
                <a:ea typeface="Arial"/>
                <a:cs typeface="Arial"/>
                <a:sym typeface="Arial"/>
              </a:rPr>
              <a:t>D45 PLAN</a:t>
            </a:r>
            <a:endParaRPr sz="900"/>
          </a:p>
        </p:txBody>
      </p:sp>
      <p:sp>
        <p:nvSpPr>
          <p:cNvPr id="1167" name="Google Shape;1167;p170"/>
          <p:cNvSpPr txBox="1"/>
          <p:nvPr/>
        </p:nvSpPr>
        <p:spPr>
          <a:xfrm>
            <a:off x="1415558" y="2331316"/>
            <a:ext cx="8837100" cy="3690600"/>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1" i="1" lang="en-US" sz="3000">
                <a:solidFill>
                  <a:srgbClr val="772432"/>
                </a:solidFill>
                <a:latin typeface="Arial"/>
                <a:ea typeface="Arial"/>
                <a:cs typeface="Arial"/>
                <a:sym typeface="Arial"/>
              </a:rPr>
              <a:t>Effective 07/01/2026</a:t>
            </a:r>
            <a:endParaRPr sz="900"/>
          </a:p>
          <a:p>
            <a:pPr indent="0" lvl="0" marL="0" marR="0" rtl="0" algn="ctr">
              <a:lnSpc>
                <a:spcPct val="69942"/>
              </a:lnSpc>
              <a:spcBef>
                <a:spcPts val="0"/>
              </a:spcBef>
              <a:spcAft>
                <a:spcPts val="0"/>
              </a:spcAft>
              <a:buNone/>
            </a:pPr>
            <a:r>
              <a:t/>
            </a:r>
            <a:endParaRPr b="1" i="1" sz="3000">
              <a:solidFill>
                <a:srgbClr val="772432"/>
              </a:solidFill>
              <a:latin typeface="Arial"/>
              <a:ea typeface="Arial"/>
              <a:cs typeface="Arial"/>
              <a:sym typeface="Arial"/>
            </a:endParaRPr>
          </a:p>
          <a:p>
            <a:pPr indent="0" lvl="0" marL="0" marR="0" rtl="0" algn="ctr">
              <a:lnSpc>
                <a:spcPct val="139996"/>
              </a:lnSpc>
              <a:spcBef>
                <a:spcPts val="0"/>
              </a:spcBef>
              <a:spcAft>
                <a:spcPts val="0"/>
              </a:spcAft>
              <a:buNone/>
            </a:pPr>
            <a:r>
              <a:rPr lang="en-US" sz="3400">
                <a:solidFill>
                  <a:srgbClr val="772432"/>
                </a:solidFill>
                <a:latin typeface="Arial"/>
                <a:ea typeface="Arial"/>
                <a:cs typeface="Arial"/>
                <a:sym typeface="Arial"/>
              </a:rPr>
              <a:t>D45 will merge with D31, </a:t>
            </a:r>
            <a:endParaRPr sz="900"/>
          </a:p>
          <a:p>
            <a:pPr indent="0" lvl="0" marL="0" marR="0" rtl="0" algn="ctr">
              <a:lnSpc>
                <a:spcPct val="139996"/>
              </a:lnSpc>
              <a:spcBef>
                <a:spcPts val="0"/>
              </a:spcBef>
              <a:spcAft>
                <a:spcPts val="0"/>
              </a:spcAft>
              <a:buNone/>
            </a:pPr>
            <a:r>
              <a:rPr i="1" lang="en-US" sz="3400">
                <a:solidFill>
                  <a:srgbClr val="772432"/>
                </a:solidFill>
                <a:latin typeface="Sansita"/>
                <a:ea typeface="Sansita"/>
                <a:cs typeface="Sansita"/>
                <a:sym typeface="Sansita"/>
              </a:rPr>
              <a:t>EXCEPT</a:t>
            </a:r>
            <a:r>
              <a:rPr lang="en-US" sz="3400">
                <a:solidFill>
                  <a:srgbClr val="772432"/>
                </a:solidFill>
                <a:latin typeface="Arial"/>
                <a:ea typeface="Arial"/>
                <a:cs typeface="Arial"/>
                <a:sym typeface="Arial"/>
              </a:rPr>
              <a:t> VT </a:t>
            </a:r>
            <a:endParaRPr sz="900"/>
          </a:p>
          <a:p>
            <a:pPr indent="0" lvl="0" marL="0" marR="0" rtl="0" algn="ctr">
              <a:lnSpc>
                <a:spcPct val="139996"/>
              </a:lnSpc>
              <a:spcBef>
                <a:spcPts val="0"/>
              </a:spcBef>
              <a:spcAft>
                <a:spcPts val="0"/>
              </a:spcAft>
              <a:buNone/>
            </a:pPr>
            <a:r>
              <a:rPr lang="en-US" sz="3400">
                <a:solidFill>
                  <a:srgbClr val="772432"/>
                </a:solidFill>
                <a:latin typeface="Arial"/>
                <a:ea typeface="Arial"/>
                <a:cs typeface="Arial"/>
                <a:sym typeface="Arial"/>
              </a:rPr>
              <a:t>VT will merge with combined D65/53</a:t>
            </a:r>
            <a:endParaRPr sz="900"/>
          </a:p>
          <a:p>
            <a:pPr indent="0" lvl="0" marL="0" marR="0" rtl="0" algn="l">
              <a:lnSpc>
                <a:spcPct val="139996"/>
              </a:lnSpc>
              <a:spcBef>
                <a:spcPts val="0"/>
              </a:spcBef>
              <a:spcAft>
                <a:spcPts val="0"/>
              </a:spcAft>
              <a:buNone/>
            </a:pPr>
            <a:r>
              <a:t/>
            </a:r>
            <a:endParaRPr sz="3400">
              <a:solidFill>
                <a:srgbClr val="772432"/>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1" name="Shape 1171"/>
        <p:cNvGrpSpPr/>
        <p:nvPr/>
      </p:nvGrpSpPr>
      <p:grpSpPr>
        <a:xfrm>
          <a:off x="0" y="0"/>
          <a:ext cx="0" cy="0"/>
          <a:chOff x="0" y="0"/>
          <a:chExt cx="0" cy="0"/>
        </a:xfrm>
      </p:grpSpPr>
      <p:sp>
        <p:nvSpPr>
          <p:cNvPr id="1172" name="Google Shape;1172;p171"/>
          <p:cNvSpPr/>
          <p:nvPr/>
        </p:nvSpPr>
        <p:spPr>
          <a:xfrm rot="5400000">
            <a:off x="-367124" y="-686202"/>
            <a:ext cx="2102419" cy="2746629"/>
          </a:xfrm>
          <a:custGeom>
            <a:rect b="b" l="l" r="r" t="t"/>
            <a:pathLst>
              <a:path extrusionOk="0" h="4114800" w="3149692">
                <a:moveTo>
                  <a:pt x="0" y="0"/>
                </a:moveTo>
                <a:lnTo>
                  <a:pt x="3149692" y="0"/>
                </a:lnTo>
                <a:lnTo>
                  <a:pt x="3149692" y="4114800"/>
                </a:lnTo>
                <a:lnTo>
                  <a:pt x="0" y="4114800"/>
                </a:lnTo>
                <a:lnTo>
                  <a:pt x="0" y="0"/>
                </a:lnTo>
                <a:close/>
              </a:path>
            </a:pathLst>
          </a:custGeom>
          <a:blipFill rotWithShape="1">
            <a:blip r:embed="rId3">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173" name="Google Shape;1173;p171"/>
          <p:cNvSpPr/>
          <p:nvPr/>
        </p:nvSpPr>
        <p:spPr>
          <a:xfrm flipH="1" rot="5400000">
            <a:off x="-367124" y="4797573"/>
            <a:ext cx="2102419" cy="2746629"/>
          </a:xfrm>
          <a:custGeom>
            <a:rect b="b" l="l" r="r" t="t"/>
            <a:pathLst>
              <a:path extrusionOk="0" h="4114800" w="3149692">
                <a:moveTo>
                  <a:pt x="3149692" y="0"/>
                </a:moveTo>
                <a:lnTo>
                  <a:pt x="0" y="0"/>
                </a:lnTo>
                <a:lnTo>
                  <a:pt x="0" y="4114800"/>
                </a:lnTo>
                <a:lnTo>
                  <a:pt x="3149692" y="4114800"/>
                </a:lnTo>
                <a:lnTo>
                  <a:pt x="3149692" y="0"/>
                </a:lnTo>
                <a:close/>
              </a:path>
            </a:pathLst>
          </a:custGeom>
          <a:blipFill rotWithShape="1">
            <a:blip r:embed="rId3">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174" name="Google Shape;1174;p171"/>
          <p:cNvSpPr/>
          <p:nvPr/>
        </p:nvSpPr>
        <p:spPr>
          <a:xfrm rot="-5400000">
            <a:off x="10456705" y="4797573"/>
            <a:ext cx="2102419" cy="2746629"/>
          </a:xfrm>
          <a:custGeom>
            <a:rect b="b" l="l" r="r" t="t"/>
            <a:pathLst>
              <a:path extrusionOk="0" h="4114800" w="3149692">
                <a:moveTo>
                  <a:pt x="0" y="0"/>
                </a:moveTo>
                <a:lnTo>
                  <a:pt x="3149692" y="0"/>
                </a:lnTo>
                <a:lnTo>
                  <a:pt x="3149692" y="4114800"/>
                </a:lnTo>
                <a:lnTo>
                  <a:pt x="0" y="4114800"/>
                </a:lnTo>
                <a:lnTo>
                  <a:pt x="0" y="0"/>
                </a:lnTo>
                <a:close/>
              </a:path>
            </a:pathLst>
          </a:custGeom>
          <a:blipFill rotWithShape="1">
            <a:blip r:embed="rId3">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175" name="Google Shape;1175;p171"/>
          <p:cNvSpPr/>
          <p:nvPr/>
        </p:nvSpPr>
        <p:spPr>
          <a:xfrm flipH="1" rot="-5400000">
            <a:off x="10456705" y="-686202"/>
            <a:ext cx="2102419" cy="2746629"/>
          </a:xfrm>
          <a:custGeom>
            <a:rect b="b" l="l" r="r" t="t"/>
            <a:pathLst>
              <a:path extrusionOk="0" h="4114800" w="3149692">
                <a:moveTo>
                  <a:pt x="3149692" y="0"/>
                </a:moveTo>
                <a:lnTo>
                  <a:pt x="0" y="0"/>
                </a:lnTo>
                <a:lnTo>
                  <a:pt x="0" y="4114800"/>
                </a:lnTo>
                <a:lnTo>
                  <a:pt x="3149692" y="4114800"/>
                </a:lnTo>
                <a:lnTo>
                  <a:pt x="3149692" y="0"/>
                </a:lnTo>
                <a:close/>
              </a:path>
            </a:pathLst>
          </a:custGeom>
          <a:blipFill rotWithShape="1">
            <a:blip r:embed="rId3">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grpSp>
        <p:nvGrpSpPr>
          <p:cNvPr id="1176" name="Google Shape;1176;p171"/>
          <p:cNvGrpSpPr/>
          <p:nvPr/>
        </p:nvGrpSpPr>
        <p:grpSpPr>
          <a:xfrm>
            <a:off x="-1631950" y="6044007"/>
            <a:ext cx="15456206" cy="966703"/>
            <a:chOff x="0" y="-38100"/>
            <a:chExt cx="6106035" cy="381900"/>
          </a:xfrm>
        </p:grpSpPr>
        <p:sp>
          <p:nvSpPr>
            <p:cNvPr id="1177" name="Google Shape;1177;p171"/>
            <p:cNvSpPr/>
            <p:nvPr/>
          </p:nvSpPr>
          <p:spPr>
            <a:xfrm>
              <a:off x="0" y="0"/>
              <a:ext cx="6106035" cy="343684"/>
            </a:xfrm>
            <a:custGeom>
              <a:rect b="b" l="l" r="r" t="t"/>
              <a:pathLst>
                <a:path extrusionOk="0" h="343684" w="6106035">
                  <a:moveTo>
                    <a:pt x="0" y="0"/>
                  </a:moveTo>
                  <a:lnTo>
                    <a:pt x="6106035" y="0"/>
                  </a:lnTo>
                  <a:lnTo>
                    <a:pt x="6106035" y="343684"/>
                  </a:lnTo>
                  <a:lnTo>
                    <a:pt x="0" y="343684"/>
                  </a:lnTo>
                  <a:close/>
                </a:path>
              </a:pathLst>
            </a:custGeom>
            <a:solidFill>
              <a:srgbClr val="004165"/>
            </a:solid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178" name="Google Shape;1178;p171"/>
            <p:cNvSpPr txBox="1"/>
            <p:nvPr/>
          </p:nvSpPr>
          <p:spPr>
            <a:xfrm>
              <a:off x="0" y="-38100"/>
              <a:ext cx="6105900" cy="381900"/>
            </a:xfrm>
            <a:prstGeom prst="rect">
              <a:avLst/>
            </a:prstGeom>
            <a:noFill/>
            <a:ln>
              <a:noFill/>
            </a:ln>
          </p:spPr>
          <p:txBody>
            <a:bodyPr anchorCtr="0" anchor="ctr" bIns="33875" lIns="33875" spcFirstLastPara="1" rIns="33875" wrap="square" tIns="33875">
              <a:noAutofit/>
            </a:bodyPr>
            <a:lstStyle/>
            <a:p>
              <a:pPr indent="0" lvl="0" marL="0" marR="0" rtl="0" algn="ctr">
                <a:lnSpc>
                  <a:spcPct val="147722"/>
                </a:lnSpc>
                <a:spcBef>
                  <a:spcPts val="0"/>
                </a:spcBef>
                <a:spcAft>
                  <a:spcPts val="0"/>
                </a:spcAft>
                <a:buNone/>
              </a:pPr>
              <a:r>
                <a:t/>
              </a:r>
              <a:endParaRPr sz="1200">
                <a:solidFill>
                  <a:schemeClr val="dk1"/>
                </a:solidFill>
                <a:latin typeface="Calibri"/>
                <a:ea typeface="Calibri"/>
                <a:cs typeface="Calibri"/>
                <a:sym typeface="Calibri"/>
              </a:endParaRPr>
            </a:p>
          </p:txBody>
        </p:sp>
      </p:grpSp>
      <p:grpSp>
        <p:nvGrpSpPr>
          <p:cNvPr id="1179" name="Google Shape;1179;p171"/>
          <p:cNvGrpSpPr/>
          <p:nvPr/>
        </p:nvGrpSpPr>
        <p:grpSpPr>
          <a:xfrm>
            <a:off x="-1631950" y="-242493"/>
            <a:ext cx="15456206" cy="966703"/>
            <a:chOff x="0" y="-38100"/>
            <a:chExt cx="6106035" cy="381900"/>
          </a:xfrm>
        </p:grpSpPr>
        <p:sp>
          <p:nvSpPr>
            <p:cNvPr id="1180" name="Google Shape;1180;p171"/>
            <p:cNvSpPr/>
            <p:nvPr/>
          </p:nvSpPr>
          <p:spPr>
            <a:xfrm>
              <a:off x="0" y="0"/>
              <a:ext cx="6106035" cy="343684"/>
            </a:xfrm>
            <a:custGeom>
              <a:rect b="b" l="l" r="r" t="t"/>
              <a:pathLst>
                <a:path extrusionOk="0" h="343684" w="6106035">
                  <a:moveTo>
                    <a:pt x="0" y="0"/>
                  </a:moveTo>
                  <a:lnTo>
                    <a:pt x="6106035" y="0"/>
                  </a:lnTo>
                  <a:lnTo>
                    <a:pt x="6106035" y="343684"/>
                  </a:lnTo>
                  <a:lnTo>
                    <a:pt x="0" y="343684"/>
                  </a:lnTo>
                  <a:close/>
                </a:path>
              </a:pathLst>
            </a:custGeom>
            <a:solidFill>
              <a:srgbClr val="004165"/>
            </a:solid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181" name="Google Shape;1181;p171"/>
            <p:cNvSpPr txBox="1"/>
            <p:nvPr/>
          </p:nvSpPr>
          <p:spPr>
            <a:xfrm>
              <a:off x="0" y="-38100"/>
              <a:ext cx="6105900" cy="381900"/>
            </a:xfrm>
            <a:prstGeom prst="rect">
              <a:avLst/>
            </a:prstGeom>
            <a:noFill/>
            <a:ln>
              <a:noFill/>
            </a:ln>
          </p:spPr>
          <p:txBody>
            <a:bodyPr anchorCtr="0" anchor="ctr" bIns="33875" lIns="33875" spcFirstLastPara="1" rIns="33875" wrap="square" tIns="33875">
              <a:noAutofit/>
            </a:bodyPr>
            <a:lstStyle/>
            <a:p>
              <a:pPr indent="0" lvl="0" marL="0" marR="0" rtl="0" algn="ctr">
                <a:lnSpc>
                  <a:spcPct val="147722"/>
                </a:lnSpc>
                <a:spcBef>
                  <a:spcPts val="0"/>
                </a:spcBef>
                <a:spcAft>
                  <a:spcPts val="0"/>
                </a:spcAft>
                <a:buNone/>
              </a:pPr>
              <a:r>
                <a:t/>
              </a:r>
              <a:endParaRPr sz="1200">
                <a:solidFill>
                  <a:schemeClr val="dk1"/>
                </a:solidFill>
                <a:latin typeface="Calibri"/>
                <a:ea typeface="Calibri"/>
                <a:cs typeface="Calibri"/>
                <a:sym typeface="Calibri"/>
              </a:endParaRPr>
            </a:p>
          </p:txBody>
        </p:sp>
      </p:grpSp>
      <p:sp>
        <p:nvSpPr>
          <p:cNvPr id="1182" name="Google Shape;1182;p171"/>
          <p:cNvSpPr/>
          <p:nvPr/>
        </p:nvSpPr>
        <p:spPr>
          <a:xfrm>
            <a:off x="2489810" y="1085023"/>
            <a:ext cx="7382726" cy="4693815"/>
          </a:xfrm>
          <a:custGeom>
            <a:rect b="b" l="l" r="r" t="t"/>
            <a:pathLst>
              <a:path extrusionOk="0" h="7031933" w="11060264">
                <a:moveTo>
                  <a:pt x="0" y="0"/>
                </a:moveTo>
                <a:lnTo>
                  <a:pt x="11060264" y="0"/>
                </a:lnTo>
                <a:lnTo>
                  <a:pt x="11060264" y="7031932"/>
                </a:lnTo>
                <a:lnTo>
                  <a:pt x="0" y="7031932"/>
                </a:lnTo>
                <a:lnTo>
                  <a:pt x="0" y="0"/>
                </a:lnTo>
                <a:close/>
              </a:path>
            </a:pathLst>
          </a:custGeom>
          <a:blipFill rotWithShape="1">
            <a:blip r:embed="rId4">
              <a:alphaModFix/>
            </a:blip>
            <a:stretch>
              <a:fillRect b="0" l="-1108" r="-1099"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183" name="Google Shape;1183;p171"/>
          <p:cNvSpPr txBox="1"/>
          <p:nvPr/>
        </p:nvSpPr>
        <p:spPr>
          <a:xfrm>
            <a:off x="5319396" y="4393275"/>
            <a:ext cx="5873400" cy="800400"/>
          </a:xfrm>
          <a:prstGeom prst="rect">
            <a:avLst/>
          </a:prstGeom>
          <a:noFill/>
          <a:ln>
            <a:noFill/>
          </a:ln>
        </p:spPr>
        <p:txBody>
          <a:bodyPr anchorCtr="0" anchor="t" bIns="0" lIns="0" spcFirstLastPara="1" rIns="0" wrap="square" tIns="0">
            <a:spAutoFit/>
          </a:bodyPr>
          <a:lstStyle/>
          <a:p>
            <a:pPr indent="0" lvl="0" marL="0" marR="0" rtl="0" algn="ctr">
              <a:lnSpc>
                <a:spcPct val="139992"/>
              </a:lnSpc>
              <a:spcBef>
                <a:spcPts val="0"/>
              </a:spcBef>
              <a:spcAft>
                <a:spcPts val="0"/>
              </a:spcAft>
              <a:buNone/>
            </a:pPr>
            <a:r>
              <a:rPr lang="en-US" sz="5200">
                <a:solidFill>
                  <a:srgbClr val="772432"/>
                </a:solidFill>
                <a:latin typeface="Arial"/>
                <a:ea typeface="Arial"/>
                <a:cs typeface="Arial"/>
                <a:sym typeface="Arial"/>
              </a:rPr>
              <a:t>New Map</a:t>
            </a:r>
            <a:endParaRPr sz="90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7" name="Shape 1187"/>
        <p:cNvGrpSpPr/>
        <p:nvPr/>
      </p:nvGrpSpPr>
      <p:grpSpPr>
        <a:xfrm>
          <a:off x="0" y="0"/>
          <a:ext cx="0" cy="0"/>
          <a:chOff x="0" y="0"/>
          <a:chExt cx="0" cy="0"/>
        </a:xfrm>
      </p:grpSpPr>
      <p:sp>
        <p:nvSpPr>
          <p:cNvPr id="1188" name="Google Shape;1188;p172"/>
          <p:cNvSpPr/>
          <p:nvPr/>
        </p:nvSpPr>
        <p:spPr>
          <a:xfrm rot="5400000">
            <a:off x="-367124" y="-686202"/>
            <a:ext cx="2102419" cy="2746629"/>
          </a:xfrm>
          <a:custGeom>
            <a:rect b="b" l="l" r="r" t="t"/>
            <a:pathLst>
              <a:path extrusionOk="0" h="4114800" w="3149692">
                <a:moveTo>
                  <a:pt x="0" y="0"/>
                </a:moveTo>
                <a:lnTo>
                  <a:pt x="3149692" y="0"/>
                </a:lnTo>
                <a:lnTo>
                  <a:pt x="3149692" y="4114800"/>
                </a:lnTo>
                <a:lnTo>
                  <a:pt x="0" y="4114800"/>
                </a:lnTo>
                <a:lnTo>
                  <a:pt x="0" y="0"/>
                </a:lnTo>
                <a:close/>
              </a:path>
            </a:pathLst>
          </a:custGeom>
          <a:blipFill rotWithShape="1">
            <a:blip r:embed="rId3">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189" name="Google Shape;1189;p172"/>
          <p:cNvSpPr/>
          <p:nvPr/>
        </p:nvSpPr>
        <p:spPr>
          <a:xfrm flipH="1" rot="5400000">
            <a:off x="-367124" y="4797573"/>
            <a:ext cx="2102419" cy="2746629"/>
          </a:xfrm>
          <a:custGeom>
            <a:rect b="b" l="l" r="r" t="t"/>
            <a:pathLst>
              <a:path extrusionOk="0" h="4114800" w="3149692">
                <a:moveTo>
                  <a:pt x="3149692" y="0"/>
                </a:moveTo>
                <a:lnTo>
                  <a:pt x="0" y="0"/>
                </a:lnTo>
                <a:lnTo>
                  <a:pt x="0" y="4114800"/>
                </a:lnTo>
                <a:lnTo>
                  <a:pt x="3149692" y="4114800"/>
                </a:lnTo>
                <a:lnTo>
                  <a:pt x="3149692" y="0"/>
                </a:lnTo>
                <a:close/>
              </a:path>
            </a:pathLst>
          </a:custGeom>
          <a:blipFill rotWithShape="1">
            <a:blip r:embed="rId3">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190" name="Google Shape;1190;p172"/>
          <p:cNvSpPr/>
          <p:nvPr/>
        </p:nvSpPr>
        <p:spPr>
          <a:xfrm rot="-5400000">
            <a:off x="10456705" y="4797573"/>
            <a:ext cx="2102419" cy="2746629"/>
          </a:xfrm>
          <a:custGeom>
            <a:rect b="b" l="l" r="r" t="t"/>
            <a:pathLst>
              <a:path extrusionOk="0" h="4114800" w="3149692">
                <a:moveTo>
                  <a:pt x="0" y="0"/>
                </a:moveTo>
                <a:lnTo>
                  <a:pt x="3149692" y="0"/>
                </a:lnTo>
                <a:lnTo>
                  <a:pt x="3149692" y="4114800"/>
                </a:lnTo>
                <a:lnTo>
                  <a:pt x="0" y="4114800"/>
                </a:lnTo>
                <a:lnTo>
                  <a:pt x="0" y="0"/>
                </a:lnTo>
                <a:close/>
              </a:path>
            </a:pathLst>
          </a:custGeom>
          <a:blipFill rotWithShape="1">
            <a:blip r:embed="rId3">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191" name="Google Shape;1191;p172"/>
          <p:cNvSpPr/>
          <p:nvPr/>
        </p:nvSpPr>
        <p:spPr>
          <a:xfrm flipH="1" rot="-5400000">
            <a:off x="10456705" y="-686202"/>
            <a:ext cx="2102419" cy="2746629"/>
          </a:xfrm>
          <a:custGeom>
            <a:rect b="b" l="l" r="r" t="t"/>
            <a:pathLst>
              <a:path extrusionOk="0" h="4114800" w="3149692">
                <a:moveTo>
                  <a:pt x="3149692" y="0"/>
                </a:moveTo>
                <a:lnTo>
                  <a:pt x="0" y="0"/>
                </a:lnTo>
                <a:lnTo>
                  <a:pt x="0" y="4114800"/>
                </a:lnTo>
                <a:lnTo>
                  <a:pt x="3149692" y="4114800"/>
                </a:lnTo>
                <a:lnTo>
                  <a:pt x="3149692" y="0"/>
                </a:lnTo>
                <a:close/>
              </a:path>
            </a:pathLst>
          </a:custGeom>
          <a:blipFill rotWithShape="1">
            <a:blip r:embed="rId3">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grpSp>
        <p:nvGrpSpPr>
          <p:cNvPr id="1192" name="Google Shape;1192;p172"/>
          <p:cNvGrpSpPr/>
          <p:nvPr/>
        </p:nvGrpSpPr>
        <p:grpSpPr>
          <a:xfrm>
            <a:off x="-1631950" y="6044007"/>
            <a:ext cx="15456206" cy="966703"/>
            <a:chOff x="0" y="-38100"/>
            <a:chExt cx="6106035" cy="381900"/>
          </a:xfrm>
        </p:grpSpPr>
        <p:sp>
          <p:nvSpPr>
            <p:cNvPr id="1193" name="Google Shape;1193;p172"/>
            <p:cNvSpPr/>
            <p:nvPr/>
          </p:nvSpPr>
          <p:spPr>
            <a:xfrm>
              <a:off x="0" y="0"/>
              <a:ext cx="6106035" cy="343684"/>
            </a:xfrm>
            <a:custGeom>
              <a:rect b="b" l="l" r="r" t="t"/>
              <a:pathLst>
                <a:path extrusionOk="0" h="343684" w="6106035">
                  <a:moveTo>
                    <a:pt x="0" y="0"/>
                  </a:moveTo>
                  <a:lnTo>
                    <a:pt x="6106035" y="0"/>
                  </a:lnTo>
                  <a:lnTo>
                    <a:pt x="6106035" y="343684"/>
                  </a:lnTo>
                  <a:lnTo>
                    <a:pt x="0" y="343684"/>
                  </a:lnTo>
                  <a:close/>
                </a:path>
              </a:pathLst>
            </a:custGeom>
            <a:solidFill>
              <a:srgbClr val="004165"/>
            </a:solid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194" name="Google Shape;1194;p172"/>
            <p:cNvSpPr txBox="1"/>
            <p:nvPr/>
          </p:nvSpPr>
          <p:spPr>
            <a:xfrm>
              <a:off x="0" y="-38100"/>
              <a:ext cx="6105900" cy="381900"/>
            </a:xfrm>
            <a:prstGeom prst="rect">
              <a:avLst/>
            </a:prstGeom>
            <a:noFill/>
            <a:ln>
              <a:noFill/>
            </a:ln>
          </p:spPr>
          <p:txBody>
            <a:bodyPr anchorCtr="0" anchor="ctr" bIns="33875" lIns="33875" spcFirstLastPara="1" rIns="33875" wrap="square" tIns="33875">
              <a:noAutofit/>
            </a:bodyPr>
            <a:lstStyle/>
            <a:p>
              <a:pPr indent="0" lvl="0" marL="0" marR="0" rtl="0" algn="ctr">
                <a:lnSpc>
                  <a:spcPct val="147722"/>
                </a:lnSpc>
                <a:spcBef>
                  <a:spcPts val="0"/>
                </a:spcBef>
                <a:spcAft>
                  <a:spcPts val="0"/>
                </a:spcAft>
                <a:buNone/>
              </a:pPr>
              <a:r>
                <a:t/>
              </a:r>
              <a:endParaRPr sz="1200">
                <a:solidFill>
                  <a:schemeClr val="dk1"/>
                </a:solidFill>
                <a:latin typeface="Calibri"/>
                <a:ea typeface="Calibri"/>
                <a:cs typeface="Calibri"/>
                <a:sym typeface="Calibri"/>
              </a:endParaRPr>
            </a:p>
          </p:txBody>
        </p:sp>
      </p:grpSp>
      <p:grpSp>
        <p:nvGrpSpPr>
          <p:cNvPr id="1195" name="Google Shape;1195;p172"/>
          <p:cNvGrpSpPr/>
          <p:nvPr/>
        </p:nvGrpSpPr>
        <p:grpSpPr>
          <a:xfrm>
            <a:off x="-1631950" y="-242493"/>
            <a:ext cx="15456206" cy="966703"/>
            <a:chOff x="0" y="-38100"/>
            <a:chExt cx="6106035" cy="381900"/>
          </a:xfrm>
        </p:grpSpPr>
        <p:sp>
          <p:nvSpPr>
            <p:cNvPr id="1196" name="Google Shape;1196;p172"/>
            <p:cNvSpPr/>
            <p:nvPr/>
          </p:nvSpPr>
          <p:spPr>
            <a:xfrm>
              <a:off x="0" y="0"/>
              <a:ext cx="6106035" cy="343684"/>
            </a:xfrm>
            <a:custGeom>
              <a:rect b="b" l="l" r="r" t="t"/>
              <a:pathLst>
                <a:path extrusionOk="0" h="343684" w="6106035">
                  <a:moveTo>
                    <a:pt x="0" y="0"/>
                  </a:moveTo>
                  <a:lnTo>
                    <a:pt x="6106035" y="0"/>
                  </a:lnTo>
                  <a:lnTo>
                    <a:pt x="6106035" y="343684"/>
                  </a:lnTo>
                  <a:lnTo>
                    <a:pt x="0" y="343684"/>
                  </a:lnTo>
                  <a:close/>
                </a:path>
              </a:pathLst>
            </a:custGeom>
            <a:solidFill>
              <a:srgbClr val="004165"/>
            </a:solid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197" name="Google Shape;1197;p172"/>
            <p:cNvSpPr txBox="1"/>
            <p:nvPr/>
          </p:nvSpPr>
          <p:spPr>
            <a:xfrm>
              <a:off x="0" y="-38100"/>
              <a:ext cx="6105900" cy="381900"/>
            </a:xfrm>
            <a:prstGeom prst="rect">
              <a:avLst/>
            </a:prstGeom>
            <a:noFill/>
            <a:ln>
              <a:noFill/>
            </a:ln>
          </p:spPr>
          <p:txBody>
            <a:bodyPr anchorCtr="0" anchor="ctr" bIns="33875" lIns="33875" spcFirstLastPara="1" rIns="33875" wrap="square" tIns="33875">
              <a:noAutofit/>
            </a:bodyPr>
            <a:lstStyle/>
            <a:p>
              <a:pPr indent="0" lvl="0" marL="0" marR="0" rtl="0" algn="ctr">
                <a:lnSpc>
                  <a:spcPct val="147722"/>
                </a:lnSpc>
                <a:spcBef>
                  <a:spcPts val="0"/>
                </a:spcBef>
                <a:spcAft>
                  <a:spcPts val="0"/>
                </a:spcAft>
                <a:buNone/>
              </a:pPr>
              <a:r>
                <a:t/>
              </a:r>
              <a:endParaRPr sz="1200">
                <a:solidFill>
                  <a:schemeClr val="dk1"/>
                </a:solidFill>
                <a:latin typeface="Calibri"/>
                <a:ea typeface="Calibri"/>
                <a:cs typeface="Calibri"/>
                <a:sym typeface="Calibri"/>
              </a:endParaRPr>
            </a:p>
          </p:txBody>
        </p:sp>
      </p:grpSp>
      <p:sp>
        <p:nvSpPr>
          <p:cNvPr id="1198" name="Google Shape;1198;p172"/>
          <p:cNvSpPr txBox="1"/>
          <p:nvPr/>
        </p:nvSpPr>
        <p:spPr>
          <a:xfrm>
            <a:off x="1642438" y="3640576"/>
            <a:ext cx="8907300" cy="1053000"/>
          </a:xfrm>
          <a:prstGeom prst="rect">
            <a:avLst/>
          </a:prstGeom>
          <a:noFill/>
          <a:ln>
            <a:noFill/>
          </a:ln>
        </p:spPr>
        <p:txBody>
          <a:bodyPr anchorCtr="0" anchor="t" bIns="0" lIns="0" spcFirstLastPara="1" rIns="0" wrap="square" tIns="0">
            <a:spAutoFit/>
          </a:bodyPr>
          <a:lstStyle/>
          <a:p>
            <a:pPr indent="-190500" lvl="1" marL="393700" marR="0" rtl="0" algn="just">
              <a:lnSpc>
                <a:spcPct val="140021"/>
              </a:lnSpc>
              <a:spcBef>
                <a:spcPts val="0"/>
              </a:spcBef>
              <a:spcAft>
                <a:spcPts val="0"/>
              </a:spcAft>
              <a:buClr>
                <a:srgbClr val="772432"/>
              </a:buClr>
              <a:buSzPts val="1800"/>
              <a:buFont typeface="Arial"/>
              <a:buChar char="•"/>
            </a:pPr>
            <a:r>
              <a:rPr b="0" i="0" lang="en-US" sz="1800" u="none" cap="none" strike="noStrike">
                <a:solidFill>
                  <a:srgbClr val="772432"/>
                </a:solidFill>
                <a:latin typeface="Arial"/>
                <a:ea typeface="Arial"/>
                <a:cs typeface="Arial"/>
                <a:sym typeface="Arial"/>
              </a:rPr>
              <a:t>Toastmasters Board of Directors APPROVAL is expected by August 2025</a:t>
            </a:r>
            <a:endParaRPr sz="900"/>
          </a:p>
          <a:p>
            <a:pPr indent="-190500" lvl="1" marL="393700" marR="0" rtl="0" algn="just">
              <a:lnSpc>
                <a:spcPct val="140021"/>
              </a:lnSpc>
              <a:spcBef>
                <a:spcPts val="0"/>
              </a:spcBef>
              <a:spcAft>
                <a:spcPts val="0"/>
              </a:spcAft>
              <a:buClr>
                <a:srgbClr val="772432"/>
              </a:buClr>
              <a:buSzPts val="1800"/>
              <a:buFont typeface="Arial"/>
              <a:buChar char="•"/>
            </a:pPr>
            <a:r>
              <a:rPr b="0" i="0" lang="en-US" sz="1800" u="none" cap="none" strike="noStrike">
                <a:solidFill>
                  <a:srgbClr val="772432"/>
                </a:solidFill>
                <a:latin typeface="Arial"/>
                <a:ea typeface="Arial"/>
                <a:cs typeface="Arial"/>
                <a:sym typeface="Arial"/>
              </a:rPr>
              <a:t>District Realignments become effective July 1, 2026</a:t>
            </a:r>
            <a:endParaRPr sz="900"/>
          </a:p>
          <a:p>
            <a:pPr indent="-190500" lvl="1" marL="393700" marR="0" rtl="0" algn="just">
              <a:lnSpc>
                <a:spcPct val="140021"/>
              </a:lnSpc>
              <a:spcBef>
                <a:spcPts val="0"/>
              </a:spcBef>
              <a:spcAft>
                <a:spcPts val="0"/>
              </a:spcAft>
              <a:buClr>
                <a:srgbClr val="772432"/>
              </a:buClr>
              <a:buSzPts val="1800"/>
              <a:buFont typeface="Arial"/>
              <a:buChar char="•"/>
            </a:pPr>
            <a:r>
              <a:rPr b="0" i="0" lang="en-US" sz="1800" u="none" cap="none" strike="noStrike">
                <a:solidFill>
                  <a:srgbClr val="772432"/>
                </a:solidFill>
                <a:latin typeface="Arial"/>
                <a:ea typeface="Arial"/>
                <a:cs typeface="Arial"/>
                <a:sym typeface="Arial"/>
              </a:rPr>
              <a:t>Transition will be led by WHQ </a:t>
            </a:r>
            <a:endParaRPr sz="900"/>
          </a:p>
        </p:txBody>
      </p:sp>
      <p:sp>
        <p:nvSpPr>
          <p:cNvPr id="1199" name="Google Shape;1199;p172"/>
          <p:cNvSpPr txBox="1"/>
          <p:nvPr/>
        </p:nvSpPr>
        <p:spPr>
          <a:xfrm>
            <a:off x="3285140" y="1247810"/>
            <a:ext cx="5379900" cy="800400"/>
          </a:xfrm>
          <a:prstGeom prst="rect">
            <a:avLst/>
          </a:prstGeom>
          <a:noFill/>
          <a:ln>
            <a:noFill/>
          </a:ln>
        </p:spPr>
        <p:txBody>
          <a:bodyPr anchorCtr="0" anchor="t" bIns="0" lIns="0" spcFirstLastPara="1" rIns="0" wrap="square" tIns="0">
            <a:spAutoFit/>
          </a:bodyPr>
          <a:lstStyle/>
          <a:p>
            <a:pPr indent="0" lvl="0" marL="0" marR="0" rtl="0" algn="ctr">
              <a:lnSpc>
                <a:spcPct val="139992"/>
              </a:lnSpc>
              <a:spcBef>
                <a:spcPts val="0"/>
              </a:spcBef>
              <a:spcAft>
                <a:spcPts val="0"/>
              </a:spcAft>
              <a:buNone/>
            </a:pPr>
            <a:r>
              <a:rPr lang="en-US" sz="5200">
                <a:solidFill>
                  <a:srgbClr val="772432"/>
                </a:solidFill>
                <a:latin typeface="Arial"/>
                <a:ea typeface="Arial"/>
                <a:cs typeface="Arial"/>
                <a:sym typeface="Arial"/>
              </a:rPr>
              <a:t>What’s Next?</a:t>
            </a:r>
            <a:endParaRPr sz="900"/>
          </a:p>
        </p:txBody>
      </p:sp>
      <p:sp>
        <p:nvSpPr>
          <p:cNvPr id="1200" name="Google Shape;1200;p172"/>
          <p:cNvSpPr txBox="1"/>
          <p:nvPr/>
        </p:nvSpPr>
        <p:spPr>
          <a:xfrm>
            <a:off x="1642438" y="2880002"/>
            <a:ext cx="8492100" cy="523200"/>
          </a:xfrm>
          <a:prstGeom prst="rect">
            <a:avLst/>
          </a:prstGeom>
          <a:noFill/>
          <a:ln>
            <a:noFill/>
          </a:ln>
        </p:spPr>
        <p:txBody>
          <a:bodyPr anchorCtr="0" anchor="t" bIns="0" lIns="0" spcFirstLastPara="1" rIns="0" wrap="square" tIns="0">
            <a:spAutoFit/>
          </a:bodyPr>
          <a:lstStyle/>
          <a:p>
            <a:pPr indent="0" lvl="0" marL="0" marR="0" rtl="0" algn="ctr">
              <a:lnSpc>
                <a:spcPct val="139996"/>
              </a:lnSpc>
              <a:spcBef>
                <a:spcPts val="0"/>
              </a:spcBef>
              <a:spcAft>
                <a:spcPts val="0"/>
              </a:spcAft>
              <a:buNone/>
            </a:pPr>
            <a:r>
              <a:rPr lang="en-US" sz="3400">
                <a:solidFill>
                  <a:srgbClr val="772432"/>
                </a:solidFill>
                <a:latin typeface="Arial"/>
                <a:ea typeface="Arial"/>
                <a:cs typeface="Arial"/>
                <a:sym typeface="Arial"/>
              </a:rPr>
              <a:t>PROCESS AND IMPLEMENTATION</a:t>
            </a:r>
            <a:endParaRPr sz="9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128"/>
          <p:cNvSpPr txBox="1"/>
          <p:nvPr>
            <p:ph type="ctrTitle"/>
          </p:nvPr>
        </p:nvSpPr>
        <p:spPr>
          <a:xfrm>
            <a:off x="1524000" y="3440151"/>
            <a:ext cx="9144000" cy="7314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500"/>
              <a:buNone/>
            </a:pPr>
            <a:r>
              <a:rPr lang="en-US"/>
              <a:t>Call to Order</a:t>
            </a:r>
            <a:endParaRPr/>
          </a:p>
        </p:txBody>
      </p:sp>
      <p:sp>
        <p:nvSpPr>
          <p:cNvPr id="710" name="Google Shape;710;p128"/>
          <p:cNvSpPr txBox="1"/>
          <p:nvPr>
            <p:ph idx="1" type="subTitle"/>
          </p:nvPr>
        </p:nvSpPr>
        <p:spPr>
          <a:xfrm>
            <a:off x="1524000" y="4435326"/>
            <a:ext cx="9144000" cy="1212300"/>
          </a:xfrm>
          <a:prstGeom prst="rect">
            <a:avLst/>
          </a:prstGeom>
          <a:noFill/>
          <a:ln>
            <a:noFill/>
          </a:ln>
        </p:spPr>
        <p:txBody>
          <a:bodyPr anchorCtr="0" anchor="t" bIns="45700" lIns="91425" spcFirstLastPara="1" rIns="91425" wrap="square" tIns="45700">
            <a:normAutofit/>
          </a:bodyPr>
          <a:lstStyle/>
          <a:p>
            <a:pPr indent="0" lvl="0" marL="0" rtl="0" algn="ctr">
              <a:lnSpc>
                <a:spcPct val="115000"/>
              </a:lnSpc>
              <a:spcBef>
                <a:spcPts val="0"/>
              </a:spcBef>
              <a:spcAft>
                <a:spcPts val="0"/>
              </a:spcAft>
              <a:buClr>
                <a:schemeClr val="lt1"/>
              </a:buClr>
              <a:buSzPts val="2400"/>
              <a:buNone/>
            </a:pPr>
            <a:r>
              <a:rPr lang="en-US"/>
              <a:t>District 45 Administration Manager</a:t>
            </a:r>
            <a:endParaRPr/>
          </a:p>
          <a:p>
            <a:pPr indent="0" lvl="0" marL="0" rtl="0" algn="ctr">
              <a:lnSpc>
                <a:spcPct val="115000"/>
              </a:lnSpc>
              <a:spcBef>
                <a:spcPts val="0"/>
              </a:spcBef>
              <a:spcAft>
                <a:spcPts val="0"/>
              </a:spcAft>
              <a:buClr>
                <a:schemeClr val="lt1"/>
              </a:buClr>
              <a:buSzPts val="2400"/>
              <a:buNone/>
            </a:pPr>
            <a:r>
              <a:rPr lang="en-US"/>
              <a:t>Claudette Joseph</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4" name="Shape 1204"/>
        <p:cNvGrpSpPr/>
        <p:nvPr/>
      </p:nvGrpSpPr>
      <p:grpSpPr>
        <a:xfrm>
          <a:off x="0" y="0"/>
          <a:ext cx="0" cy="0"/>
          <a:chOff x="0" y="0"/>
          <a:chExt cx="0" cy="0"/>
        </a:xfrm>
      </p:grpSpPr>
      <p:sp>
        <p:nvSpPr>
          <p:cNvPr id="1205" name="Google Shape;1205;p173"/>
          <p:cNvSpPr/>
          <p:nvPr/>
        </p:nvSpPr>
        <p:spPr>
          <a:xfrm rot="5400000">
            <a:off x="-367124" y="-686202"/>
            <a:ext cx="2102419" cy="2746629"/>
          </a:xfrm>
          <a:custGeom>
            <a:rect b="b" l="l" r="r" t="t"/>
            <a:pathLst>
              <a:path extrusionOk="0" h="4114800" w="3149692">
                <a:moveTo>
                  <a:pt x="0" y="0"/>
                </a:moveTo>
                <a:lnTo>
                  <a:pt x="3149692" y="0"/>
                </a:lnTo>
                <a:lnTo>
                  <a:pt x="3149692" y="4114800"/>
                </a:lnTo>
                <a:lnTo>
                  <a:pt x="0" y="4114800"/>
                </a:lnTo>
                <a:lnTo>
                  <a:pt x="0" y="0"/>
                </a:lnTo>
                <a:close/>
              </a:path>
            </a:pathLst>
          </a:custGeom>
          <a:blipFill rotWithShape="1">
            <a:blip r:embed="rId3">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206" name="Google Shape;1206;p173"/>
          <p:cNvSpPr/>
          <p:nvPr/>
        </p:nvSpPr>
        <p:spPr>
          <a:xfrm flipH="1" rot="5400000">
            <a:off x="-367124" y="4797573"/>
            <a:ext cx="2102419" cy="2746629"/>
          </a:xfrm>
          <a:custGeom>
            <a:rect b="b" l="l" r="r" t="t"/>
            <a:pathLst>
              <a:path extrusionOk="0" h="4114800" w="3149692">
                <a:moveTo>
                  <a:pt x="3149692" y="0"/>
                </a:moveTo>
                <a:lnTo>
                  <a:pt x="0" y="0"/>
                </a:lnTo>
                <a:lnTo>
                  <a:pt x="0" y="4114800"/>
                </a:lnTo>
                <a:lnTo>
                  <a:pt x="3149692" y="4114800"/>
                </a:lnTo>
                <a:lnTo>
                  <a:pt x="3149692" y="0"/>
                </a:lnTo>
                <a:close/>
              </a:path>
            </a:pathLst>
          </a:custGeom>
          <a:blipFill rotWithShape="1">
            <a:blip r:embed="rId3">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207" name="Google Shape;1207;p173"/>
          <p:cNvSpPr/>
          <p:nvPr/>
        </p:nvSpPr>
        <p:spPr>
          <a:xfrm rot="-5400000">
            <a:off x="10456705" y="4797573"/>
            <a:ext cx="2102419" cy="2746629"/>
          </a:xfrm>
          <a:custGeom>
            <a:rect b="b" l="l" r="r" t="t"/>
            <a:pathLst>
              <a:path extrusionOk="0" h="4114800" w="3149692">
                <a:moveTo>
                  <a:pt x="0" y="0"/>
                </a:moveTo>
                <a:lnTo>
                  <a:pt x="3149692" y="0"/>
                </a:lnTo>
                <a:lnTo>
                  <a:pt x="3149692" y="4114800"/>
                </a:lnTo>
                <a:lnTo>
                  <a:pt x="0" y="4114800"/>
                </a:lnTo>
                <a:lnTo>
                  <a:pt x="0" y="0"/>
                </a:lnTo>
                <a:close/>
              </a:path>
            </a:pathLst>
          </a:custGeom>
          <a:blipFill rotWithShape="1">
            <a:blip r:embed="rId3">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208" name="Google Shape;1208;p173"/>
          <p:cNvSpPr/>
          <p:nvPr/>
        </p:nvSpPr>
        <p:spPr>
          <a:xfrm flipH="1" rot="-5400000">
            <a:off x="10456705" y="-686202"/>
            <a:ext cx="2102419" cy="2746629"/>
          </a:xfrm>
          <a:custGeom>
            <a:rect b="b" l="l" r="r" t="t"/>
            <a:pathLst>
              <a:path extrusionOk="0" h="4114800" w="3149692">
                <a:moveTo>
                  <a:pt x="3149692" y="0"/>
                </a:moveTo>
                <a:lnTo>
                  <a:pt x="0" y="0"/>
                </a:lnTo>
                <a:lnTo>
                  <a:pt x="0" y="4114800"/>
                </a:lnTo>
                <a:lnTo>
                  <a:pt x="3149692" y="4114800"/>
                </a:lnTo>
                <a:lnTo>
                  <a:pt x="3149692" y="0"/>
                </a:lnTo>
                <a:close/>
              </a:path>
            </a:pathLst>
          </a:custGeom>
          <a:blipFill rotWithShape="1">
            <a:blip r:embed="rId3">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grpSp>
        <p:nvGrpSpPr>
          <p:cNvPr id="1209" name="Google Shape;1209;p173"/>
          <p:cNvGrpSpPr/>
          <p:nvPr/>
        </p:nvGrpSpPr>
        <p:grpSpPr>
          <a:xfrm>
            <a:off x="-1631950" y="6044007"/>
            <a:ext cx="15456206" cy="966703"/>
            <a:chOff x="0" y="-38100"/>
            <a:chExt cx="6106035" cy="381900"/>
          </a:xfrm>
        </p:grpSpPr>
        <p:sp>
          <p:nvSpPr>
            <p:cNvPr id="1210" name="Google Shape;1210;p173"/>
            <p:cNvSpPr/>
            <p:nvPr/>
          </p:nvSpPr>
          <p:spPr>
            <a:xfrm>
              <a:off x="0" y="0"/>
              <a:ext cx="6106035" cy="343684"/>
            </a:xfrm>
            <a:custGeom>
              <a:rect b="b" l="l" r="r" t="t"/>
              <a:pathLst>
                <a:path extrusionOk="0" h="343684" w="6106035">
                  <a:moveTo>
                    <a:pt x="0" y="0"/>
                  </a:moveTo>
                  <a:lnTo>
                    <a:pt x="6106035" y="0"/>
                  </a:lnTo>
                  <a:lnTo>
                    <a:pt x="6106035" y="343684"/>
                  </a:lnTo>
                  <a:lnTo>
                    <a:pt x="0" y="343684"/>
                  </a:lnTo>
                  <a:close/>
                </a:path>
              </a:pathLst>
            </a:custGeom>
            <a:solidFill>
              <a:srgbClr val="004165"/>
            </a:solid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211" name="Google Shape;1211;p173"/>
            <p:cNvSpPr txBox="1"/>
            <p:nvPr/>
          </p:nvSpPr>
          <p:spPr>
            <a:xfrm>
              <a:off x="0" y="-38100"/>
              <a:ext cx="6105900" cy="381900"/>
            </a:xfrm>
            <a:prstGeom prst="rect">
              <a:avLst/>
            </a:prstGeom>
            <a:noFill/>
            <a:ln>
              <a:noFill/>
            </a:ln>
          </p:spPr>
          <p:txBody>
            <a:bodyPr anchorCtr="0" anchor="ctr" bIns="33875" lIns="33875" spcFirstLastPara="1" rIns="33875" wrap="square" tIns="33875">
              <a:noAutofit/>
            </a:bodyPr>
            <a:lstStyle/>
            <a:p>
              <a:pPr indent="0" lvl="0" marL="0" marR="0" rtl="0" algn="ctr">
                <a:lnSpc>
                  <a:spcPct val="147722"/>
                </a:lnSpc>
                <a:spcBef>
                  <a:spcPts val="0"/>
                </a:spcBef>
                <a:spcAft>
                  <a:spcPts val="0"/>
                </a:spcAft>
                <a:buNone/>
              </a:pPr>
              <a:r>
                <a:t/>
              </a:r>
              <a:endParaRPr sz="1200">
                <a:solidFill>
                  <a:schemeClr val="dk1"/>
                </a:solidFill>
                <a:latin typeface="Calibri"/>
                <a:ea typeface="Calibri"/>
                <a:cs typeface="Calibri"/>
                <a:sym typeface="Calibri"/>
              </a:endParaRPr>
            </a:p>
          </p:txBody>
        </p:sp>
      </p:grpSp>
      <p:grpSp>
        <p:nvGrpSpPr>
          <p:cNvPr id="1212" name="Google Shape;1212;p173"/>
          <p:cNvGrpSpPr/>
          <p:nvPr/>
        </p:nvGrpSpPr>
        <p:grpSpPr>
          <a:xfrm>
            <a:off x="-1631950" y="-242493"/>
            <a:ext cx="15456206" cy="966703"/>
            <a:chOff x="0" y="-38100"/>
            <a:chExt cx="6106035" cy="381900"/>
          </a:xfrm>
        </p:grpSpPr>
        <p:sp>
          <p:nvSpPr>
            <p:cNvPr id="1213" name="Google Shape;1213;p173"/>
            <p:cNvSpPr/>
            <p:nvPr/>
          </p:nvSpPr>
          <p:spPr>
            <a:xfrm>
              <a:off x="0" y="0"/>
              <a:ext cx="6106035" cy="343684"/>
            </a:xfrm>
            <a:custGeom>
              <a:rect b="b" l="l" r="r" t="t"/>
              <a:pathLst>
                <a:path extrusionOk="0" h="343684" w="6106035">
                  <a:moveTo>
                    <a:pt x="0" y="0"/>
                  </a:moveTo>
                  <a:lnTo>
                    <a:pt x="6106035" y="0"/>
                  </a:lnTo>
                  <a:lnTo>
                    <a:pt x="6106035" y="343684"/>
                  </a:lnTo>
                  <a:lnTo>
                    <a:pt x="0" y="343684"/>
                  </a:lnTo>
                  <a:close/>
                </a:path>
              </a:pathLst>
            </a:custGeom>
            <a:solidFill>
              <a:srgbClr val="004165"/>
            </a:solid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214" name="Google Shape;1214;p173"/>
            <p:cNvSpPr txBox="1"/>
            <p:nvPr/>
          </p:nvSpPr>
          <p:spPr>
            <a:xfrm>
              <a:off x="0" y="-38100"/>
              <a:ext cx="6105900" cy="381900"/>
            </a:xfrm>
            <a:prstGeom prst="rect">
              <a:avLst/>
            </a:prstGeom>
            <a:noFill/>
            <a:ln>
              <a:noFill/>
            </a:ln>
          </p:spPr>
          <p:txBody>
            <a:bodyPr anchorCtr="0" anchor="ctr" bIns="33875" lIns="33875" spcFirstLastPara="1" rIns="33875" wrap="square" tIns="33875">
              <a:noAutofit/>
            </a:bodyPr>
            <a:lstStyle/>
            <a:p>
              <a:pPr indent="0" lvl="0" marL="0" marR="0" rtl="0" algn="ctr">
                <a:lnSpc>
                  <a:spcPct val="147722"/>
                </a:lnSpc>
                <a:spcBef>
                  <a:spcPts val="0"/>
                </a:spcBef>
                <a:spcAft>
                  <a:spcPts val="0"/>
                </a:spcAft>
                <a:buNone/>
              </a:pPr>
              <a:r>
                <a:t/>
              </a:r>
              <a:endParaRPr sz="1200">
                <a:solidFill>
                  <a:schemeClr val="dk1"/>
                </a:solidFill>
                <a:latin typeface="Calibri"/>
                <a:ea typeface="Calibri"/>
                <a:cs typeface="Calibri"/>
                <a:sym typeface="Calibri"/>
              </a:endParaRPr>
            </a:p>
          </p:txBody>
        </p:sp>
      </p:grpSp>
      <p:sp>
        <p:nvSpPr>
          <p:cNvPr id="1215" name="Google Shape;1215;p173"/>
          <p:cNvSpPr txBox="1"/>
          <p:nvPr/>
        </p:nvSpPr>
        <p:spPr>
          <a:xfrm>
            <a:off x="3309117" y="2222579"/>
            <a:ext cx="6470100" cy="3768600"/>
          </a:xfrm>
          <a:prstGeom prst="rect">
            <a:avLst/>
          </a:prstGeom>
          <a:noFill/>
          <a:ln>
            <a:noFill/>
          </a:ln>
        </p:spPr>
        <p:txBody>
          <a:bodyPr anchorCtr="0" anchor="t" bIns="0" lIns="0" spcFirstLastPara="1" rIns="0" wrap="square" tIns="0">
            <a:spAutoFit/>
          </a:bodyPr>
          <a:lstStyle/>
          <a:p>
            <a:pPr indent="-190500" lvl="1" marL="393700" marR="0" rtl="0" algn="just">
              <a:lnSpc>
                <a:spcPct val="140021"/>
              </a:lnSpc>
              <a:spcBef>
                <a:spcPts val="0"/>
              </a:spcBef>
              <a:spcAft>
                <a:spcPts val="0"/>
              </a:spcAft>
              <a:buClr>
                <a:srgbClr val="772432"/>
              </a:buClr>
              <a:buSzPts val="1800"/>
              <a:buFont typeface="Arial"/>
              <a:buChar char="•"/>
            </a:pPr>
            <a:r>
              <a:rPr b="0" i="0" lang="en-US" sz="1800" u="none" cap="none" strike="noStrike">
                <a:solidFill>
                  <a:srgbClr val="772432"/>
                </a:solidFill>
                <a:latin typeface="Arial"/>
                <a:ea typeface="Arial"/>
                <a:cs typeface="Arial"/>
                <a:sym typeface="Arial"/>
              </a:rPr>
              <a:t>Chair: Elaine Rogers, D46 PDG, PRA</a:t>
            </a:r>
            <a:endParaRPr sz="900"/>
          </a:p>
          <a:p>
            <a:pPr indent="-190500" lvl="1" marL="393700" marR="0" rtl="0" algn="just">
              <a:lnSpc>
                <a:spcPct val="140021"/>
              </a:lnSpc>
              <a:spcBef>
                <a:spcPts val="0"/>
              </a:spcBef>
              <a:spcAft>
                <a:spcPts val="0"/>
              </a:spcAft>
              <a:buClr>
                <a:srgbClr val="772432"/>
              </a:buClr>
              <a:buSzPts val="1800"/>
              <a:buFont typeface="Arial"/>
              <a:buChar char="•"/>
            </a:pPr>
            <a:r>
              <a:rPr b="0" i="0" lang="en-US" sz="1800" u="none" cap="none" strike="noStrike">
                <a:solidFill>
                  <a:srgbClr val="772432"/>
                </a:solidFill>
                <a:latin typeface="Arial"/>
                <a:ea typeface="Arial"/>
                <a:cs typeface="Arial"/>
                <a:sym typeface="Arial"/>
              </a:rPr>
              <a:t>D31 - Carly Cox, IPDD</a:t>
            </a:r>
            <a:endParaRPr sz="900"/>
          </a:p>
          <a:p>
            <a:pPr indent="-190500" lvl="1" marL="393700" marR="0" rtl="0" algn="just">
              <a:lnSpc>
                <a:spcPct val="140021"/>
              </a:lnSpc>
              <a:spcBef>
                <a:spcPts val="0"/>
              </a:spcBef>
              <a:spcAft>
                <a:spcPts val="0"/>
              </a:spcAft>
              <a:buClr>
                <a:srgbClr val="772432"/>
              </a:buClr>
              <a:buSzPts val="1800"/>
              <a:buFont typeface="Arial"/>
              <a:buChar char="•"/>
            </a:pPr>
            <a:r>
              <a:rPr b="0" i="0" lang="en-US" sz="1800" u="none" cap="none" strike="noStrike">
                <a:solidFill>
                  <a:srgbClr val="772432"/>
                </a:solidFill>
                <a:latin typeface="Arial"/>
                <a:ea typeface="Arial"/>
                <a:cs typeface="Arial"/>
                <a:sym typeface="Arial"/>
              </a:rPr>
              <a:t>D45 - Patricia MacNevin, PDG/ Angela Chute, IPDD</a:t>
            </a:r>
            <a:endParaRPr sz="900"/>
          </a:p>
          <a:p>
            <a:pPr indent="-190500" lvl="1" marL="393700" marR="0" rtl="0" algn="just">
              <a:lnSpc>
                <a:spcPct val="140021"/>
              </a:lnSpc>
              <a:spcBef>
                <a:spcPts val="0"/>
              </a:spcBef>
              <a:spcAft>
                <a:spcPts val="0"/>
              </a:spcAft>
              <a:buClr>
                <a:srgbClr val="772432"/>
              </a:buClr>
              <a:buSzPts val="1800"/>
              <a:buFont typeface="Arial"/>
              <a:buChar char="•"/>
            </a:pPr>
            <a:r>
              <a:rPr b="0" i="0" lang="en-US" sz="1800" u="none" cap="none" strike="noStrike">
                <a:solidFill>
                  <a:srgbClr val="772432"/>
                </a:solidFill>
                <a:latin typeface="Arial"/>
                <a:ea typeface="Arial"/>
                <a:cs typeface="Arial"/>
                <a:sym typeface="Arial"/>
              </a:rPr>
              <a:t>D46 - Evelyn Morrerro, PDD</a:t>
            </a:r>
            <a:endParaRPr sz="900"/>
          </a:p>
          <a:p>
            <a:pPr indent="-190500" lvl="1" marL="393700" marR="0" rtl="0" algn="just">
              <a:lnSpc>
                <a:spcPct val="140021"/>
              </a:lnSpc>
              <a:spcBef>
                <a:spcPts val="0"/>
              </a:spcBef>
              <a:spcAft>
                <a:spcPts val="0"/>
              </a:spcAft>
              <a:buClr>
                <a:srgbClr val="772432"/>
              </a:buClr>
              <a:buSzPts val="1800"/>
              <a:buFont typeface="Arial"/>
              <a:buChar char="•"/>
            </a:pPr>
            <a:r>
              <a:rPr b="0" i="0" lang="en-US" sz="1800" u="none" cap="none" strike="noStrike">
                <a:solidFill>
                  <a:srgbClr val="772432"/>
                </a:solidFill>
                <a:latin typeface="Arial"/>
                <a:ea typeface="Arial"/>
                <a:cs typeface="Arial"/>
                <a:sym typeface="Arial"/>
              </a:rPr>
              <a:t>D53 - Andrew Watt, PDD</a:t>
            </a:r>
            <a:endParaRPr sz="900"/>
          </a:p>
          <a:p>
            <a:pPr indent="-190500" lvl="1" marL="393700" marR="0" rtl="0" algn="just">
              <a:lnSpc>
                <a:spcPct val="140021"/>
              </a:lnSpc>
              <a:spcBef>
                <a:spcPts val="0"/>
              </a:spcBef>
              <a:spcAft>
                <a:spcPts val="0"/>
              </a:spcAft>
              <a:buClr>
                <a:srgbClr val="772432"/>
              </a:buClr>
              <a:buSzPts val="1800"/>
              <a:buFont typeface="Arial"/>
              <a:buChar char="•"/>
            </a:pPr>
            <a:r>
              <a:rPr b="0" i="0" lang="en-US" sz="1800" u="none" cap="none" strike="noStrike">
                <a:solidFill>
                  <a:srgbClr val="772432"/>
                </a:solidFill>
                <a:latin typeface="Arial"/>
                <a:ea typeface="Arial"/>
                <a:cs typeface="Arial"/>
                <a:sym typeface="Arial"/>
              </a:rPr>
              <a:t>D61 - Michel St. Germain, IPDD</a:t>
            </a:r>
            <a:endParaRPr sz="900"/>
          </a:p>
          <a:p>
            <a:pPr indent="-190500" lvl="1" marL="393700" marR="0" rtl="0" algn="just">
              <a:lnSpc>
                <a:spcPct val="140021"/>
              </a:lnSpc>
              <a:spcBef>
                <a:spcPts val="0"/>
              </a:spcBef>
              <a:spcAft>
                <a:spcPts val="0"/>
              </a:spcAft>
              <a:buClr>
                <a:srgbClr val="772432"/>
              </a:buClr>
              <a:buSzPts val="1800"/>
              <a:buFont typeface="Arial"/>
              <a:buChar char="•"/>
            </a:pPr>
            <a:r>
              <a:rPr b="0" i="0" lang="en-US" sz="1800" u="none" cap="none" strike="noStrike">
                <a:solidFill>
                  <a:srgbClr val="772432"/>
                </a:solidFill>
                <a:latin typeface="Arial"/>
                <a:ea typeface="Arial"/>
                <a:cs typeface="Arial"/>
                <a:sym typeface="Arial"/>
              </a:rPr>
              <a:t>D65 - Bill Kirby</a:t>
            </a:r>
            <a:endParaRPr sz="900"/>
          </a:p>
          <a:p>
            <a:pPr indent="-190500" lvl="1" marL="393700" marR="0" rtl="0" algn="just">
              <a:lnSpc>
                <a:spcPct val="140021"/>
              </a:lnSpc>
              <a:spcBef>
                <a:spcPts val="0"/>
              </a:spcBef>
              <a:spcAft>
                <a:spcPts val="0"/>
              </a:spcAft>
              <a:buClr>
                <a:srgbClr val="772432"/>
              </a:buClr>
              <a:buSzPts val="1800"/>
              <a:buFont typeface="Arial"/>
              <a:buChar char="•"/>
            </a:pPr>
            <a:r>
              <a:rPr b="0" i="0" lang="en-US" sz="1800" u="none" cap="none" strike="noStrike">
                <a:solidFill>
                  <a:srgbClr val="772432"/>
                </a:solidFill>
                <a:latin typeface="Arial"/>
                <a:ea typeface="Arial"/>
                <a:cs typeface="Arial"/>
                <a:sym typeface="Arial"/>
              </a:rPr>
              <a:t>D83 - Anne Gilson, PDD, PRA</a:t>
            </a:r>
            <a:endParaRPr sz="900"/>
          </a:p>
          <a:p>
            <a:pPr indent="-190500" lvl="1" marL="393700" marR="0" rtl="0" algn="just">
              <a:lnSpc>
                <a:spcPct val="140021"/>
              </a:lnSpc>
              <a:spcBef>
                <a:spcPts val="0"/>
              </a:spcBef>
              <a:spcAft>
                <a:spcPts val="0"/>
              </a:spcAft>
              <a:buClr>
                <a:srgbClr val="772432"/>
              </a:buClr>
              <a:buSzPts val="1800"/>
              <a:buFont typeface="Arial"/>
              <a:buChar char="•"/>
            </a:pPr>
            <a:r>
              <a:rPr b="0" i="0" lang="en-US" sz="1800" u="none" cap="none" strike="noStrike">
                <a:solidFill>
                  <a:srgbClr val="772432"/>
                </a:solidFill>
                <a:latin typeface="Arial"/>
                <a:ea typeface="Arial"/>
                <a:cs typeface="Arial"/>
                <a:sym typeface="Arial"/>
              </a:rPr>
              <a:t>D119 - Jennifer Chan, PDD</a:t>
            </a:r>
            <a:endParaRPr sz="900"/>
          </a:p>
          <a:p>
            <a:pPr indent="0" lvl="0" marL="0" marR="0" rtl="0" algn="just">
              <a:lnSpc>
                <a:spcPct val="140021"/>
              </a:lnSpc>
              <a:spcBef>
                <a:spcPts val="0"/>
              </a:spcBef>
              <a:spcAft>
                <a:spcPts val="0"/>
              </a:spcAft>
              <a:buNone/>
            </a:pPr>
            <a:r>
              <a:t/>
            </a:r>
            <a:endParaRPr sz="1800">
              <a:solidFill>
                <a:srgbClr val="772432"/>
              </a:solidFill>
              <a:latin typeface="Arial"/>
              <a:ea typeface="Arial"/>
              <a:cs typeface="Arial"/>
              <a:sym typeface="Arial"/>
            </a:endParaRPr>
          </a:p>
        </p:txBody>
      </p:sp>
      <p:sp>
        <p:nvSpPr>
          <p:cNvPr id="1216" name="Google Shape;1216;p173"/>
          <p:cNvSpPr txBox="1"/>
          <p:nvPr/>
        </p:nvSpPr>
        <p:spPr>
          <a:xfrm>
            <a:off x="2469424" y="1242464"/>
            <a:ext cx="7101900" cy="800400"/>
          </a:xfrm>
          <a:prstGeom prst="rect">
            <a:avLst/>
          </a:prstGeom>
          <a:noFill/>
          <a:ln>
            <a:noFill/>
          </a:ln>
        </p:spPr>
        <p:txBody>
          <a:bodyPr anchorCtr="0" anchor="t" bIns="0" lIns="0" spcFirstLastPara="1" rIns="0" wrap="square" tIns="0">
            <a:spAutoFit/>
          </a:bodyPr>
          <a:lstStyle/>
          <a:p>
            <a:pPr indent="0" lvl="0" marL="0" marR="0" rtl="0" algn="ctr">
              <a:lnSpc>
                <a:spcPct val="139992"/>
              </a:lnSpc>
              <a:spcBef>
                <a:spcPts val="0"/>
              </a:spcBef>
              <a:spcAft>
                <a:spcPts val="0"/>
              </a:spcAft>
              <a:buNone/>
            </a:pPr>
            <a:r>
              <a:rPr lang="en-US" sz="5200">
                <a:solidFill>
                  <a:srgbClr val="772432"/>
                </a:solidFill>
                <a:latin typeface="Arial"/>
                <a:ea typeface="Arial"/>
                <a:cs typeface="Arial"/>
                <a:sym typeface="Arial"/>
              </a:rPr>
              <a:t>Committee Members</a:t>
            </a:r>
            <a:endParaRPr sz="90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1" name="Shape 1221"/>
        <p:cNvGrpSpPr/>
        <p:nvPr/>
      </p:nvGrpSpPr>
      <p:grpSpPr>
        <a:xfrm>
          <a:off x="0" y="0"/>
          <a:ext cx="0" cy="0"/>
          <a:chOff x="0" y="0"/>
          <a:chExt cx="0" cy="0"/>
        </a:xfrm>
      </p:grpSpPr>
      <p:sp>
        <p:nvSpPr>
          <p:cNvPr id="1222" name="Google Shape;1222;p174"/>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990"/>
              <a:buFont typeface="Arial"/>
              <a:buNone/>
            </a:pPr>
            <a:r>
              <a:rPr lang="en-US" sz="3850"/>
              <a:t>District 45 TI Realignment Committee Report</a:t>
            </a:r>
            <a:endParaRPr sz="3040"/>
          </a:p>
        </p:txBody>
      </p:sp>
      <p:sp>
        <p:nvSpPr>
          <p:cNvPr id="1223" name="Google Shape;1223;p174"/>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rmAutofit/>
          </a:bodyPr>
          <a:lstStyle/>
          <a:p>
            <a:pPr indent="-50800" lvl="0" marL="228600" marR="0" rtl="0" algn="ctr">
              <a:lnSpc>
                <a:spcPct val="150000"/>
              </a:lnSpc>
              <a:spcBef>
                <a:spcPts val="0"/>
              </a:spcBef>
              <a:spcAft>
                <a:spcPts val="0"/>
              </a:spcAft>
              <a:buClr>
                <a:schemeClr val="lt1"/>
              </a:buClr>
              <a:buSzPts val="2800"/>
              <a:buNone/>
            </a:pPr>
            <a:r>
              <a:rPr lang="en-US"/>
              <a:t>I move to accept the TI Realignment Committee Report as presented</a:t>
            </a:r>
            <a:endParaRPr/>
          </a:p>
        </p:txBody>
      </p:sp>
      <p:sp>
        <p:nvSpPr>
          <p:cNvPr id="1224" name="Google Shape;1224;p174"/>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1225" name="Google Shape;1225;p174"/>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
        <p:nvSpPr>
          <p:cNvPr id="1226" name="Google Shape;1226;p174"/>
          <p:cNvSpPr txBox="1"/>
          <p:nvPr/>
        </p:nvSpPr>
        <p:spPr>
          <a:xfrm>
            <a:off x="0" y="0"/>
            <a:ext cx="3000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900">
                <a:solidFill>
                  <a:srgbClr val="742330"/>
                </a:solidFill>
                <a:highlight>
                  <a:srgbClr val="FFFFFF"/>
                </a:highlight>
              </a:rPr>
              <a:t>educationprogram@toastmasters.org</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1" name="Shape 1231"/>
        <p:cNvGrpSpPr/>
        <p:nvPr/>
      </p:nvGrpSpPr>
      <p:grpSpPr>
        <a:xfrm>
          <a:off x="0" y="0"/>
          <a:ext cx="0" cy="0"/>
          <a:chOff x="0" y="0"/>
          <a:chExt cx="0" cy="0"/>
        </a:xfrm>
      </p:grpSpPr>
      <p:sp>
        <p:nvSpPr>
          <p:cNvPr id="1232" name="Google Shape;1232;p175"/>
          <p:cNvSpPr txBox="1"/>
          <p:nvPr>
            <p:ph type="ctrTitle"/>
          </p:nvPr>
        </p:nvSpPr>
        <p:spPr>
          <a:xfrm>
            <a:off x="1524000" y="2866104"/>
            <a:ext cx="9144000" cy="731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Leadership Team Reports</a:t>
            </a:r>
            <a:endParaRPr/>
          </a:p>
        </p:txBody>
      </p:sp>
      <p:sp>
        <p:nvSpPr>
          <p:cNvPr id="1233" name="Google Shape;1233;p175"/>
          <p:cNvSpPr txBox="1"/>
          <p:nvPr>
            <p:ph idx="1" type="subTitle"/>
          </p:nvPr>
        </p:nvSpPr>
        <p:spPr>
          <a:xfrm>
            <a:off x="1524000" y="3861274"/>
            <a:ext cx="9144000" cy="9144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8" name="Shape 1238"/>
        <p:cNvGrpSpPr/>
        <p:nvPr/>
      </p:nvGrpSpPr>
      <p:grpSpPr>
        <a:xfrm>
          <a:off x="0" y="0"/>
          <a:ext cx="0" cy="0"/>
          <a:chOff x="0" y="0"/>
          <a:chExt cx="0" cy="0"/>
        </a:xfrm>
      </p:grpSpPr>
      <p:sp>
        <p:nvSpPr>
          <p:cNvPr id="1239" name="Google Shape;1239;p176"/>
          <p:cNvSpPr txBox="1"/>
          <p:nvPr>
            <p:ph type="ctrTitle"/>
          </p:nvPr>
        </p:nvSpPr>
        <p:spPr>
          <a:xfrm>
            <a:off x="1524000" y="2866104"/>
            <a:ext cx="9144000" cy="7314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4500"/>
              <a:buNone/>
            </a:pPr>
            <a:r>
              <a:rPr lang="en-US"/>
              <a:t>Division A Report</a:t>
            </a:r>
            <a:endParaRPr/>
          </a:p>
        </p:txBody>
      </p:sp>
      <p:sp>
        <p:nvSpPr>
          <p:cNvPr id="1240" name="Google Shape;1240;p176"/>
          <p:cNvSpPr txBox="1"/>
          <p:nvPr>
            <p:ph idx="1" type="subTitle"/>
          </p:nvPr>
        </p:nvSpPr>
        <p:spPr>
          <a:xfrm>
            <a:off x="1524000" y="3861274"/>
            <a:ext cx="9144000" cy="9144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1000"/>
              </a:spcBef>
              <a:spcAft>
                <a:spcPts val="0"/>
              </a:spcAft>
              <a:buSzPts val="2400"/>
              <a:buNone/>
            </a:pPr>
            <a:r>
              <a:rPr lang="en-US">
                <a:solidFill>
                  <a:schemeClr val="lt1"/>
                </a:solidFill>
              </a:rPr>
              <a:t>Joe Reid</a:t>
            </a:r>
            <a:endParaRPr>
              <a:solidFill>
                <a:schemeClr val="lt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5" name="Shape 1245"/>
        <p:cNvGrpSpPr/>
        <p:nvPr/>
      </p:nvGrpSpPr>
      <p:grpSpPr>
        <a:xfrm>
          <a:off x="0" y="0"/>
          <a:ext cx="0" cy="0"/>
          <a:chOff x="0" y="0"/>
          <a:chExt cx="0" cy="0"/>
        </a:xfrm>
      </p:grpSpPr>
      <p:sp>
        <p:nvSpPr>
          <p:cNvPr id="1246" name="Google Shape;1246;p177"/>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Division A Report</a:t>
            </a:r>
            <a:endParaRPr/>
          </a:p>
        </p:txBody>
      </p:sp>
      <p:sp>
        <p:nvSpPr>
          <p:cNvPr id="1247" name="Google Shape;1247;p177"/>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1248" name="Google Shape;1248;p177"/>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
        <p:nvSpPr>
          <p:cNvPr id="1249" name="Google Shape;1249;p177"/>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rmAutofit/>
          </a:bodyPr>
          <a:lstStyle/>
          <a:p>
            <a:pPr indent="0" lvl="0" marL="0" rtl="0" algn="l">
              <a:lnSpc>
                <a:spcPct val="87916"/>
              </a:lnSpc>
              <a:spcBef>
                <a:spcPts val="0"/>
              </a:spcBef>
              <a:spcAft>
                <a:spcPts val="0"/>
              </a:spcAft>
              <a:buClr>
                <a:schemeClr val="dk1"/>
              </a:buClr>
              <a:buSzPts val="275"/>
              <a:buFont typeface="Arial"/>
              <a:buNone/>
            </a:pPr>
            <a:r>
              <a:rPr lang="en-US" sz="2400">
                <a:latin typeface="Calibri"/>
                <a:ea typeface="Calibri"/>
                <a:cs typeface="Calibri"/>
                <a:sym typeface="Calibri"/>
              </a:rPr>
              <a:t>The Leaders</a:t>
            </a:r>
            <a:endParaRPr sz="2400">
              <a:latin typeface="Calibri"/>
              <a:ea typeface="Calibri"/>
              <a:cs typeface="Calibri"/>
              <a:sym typeface="Calibri"/>
            </a:endParaRPr>
          </a:p>
          <a:p>
            <a:pPr indent="0" lvl="0" marL="0" rtl="0" algn="l">
              <a:lnSpc>
                <a:spcPct val="87916"/>
              </a:lnSpc>
              <a:spcBef>
                <a:spcPts val="0"/>
              </a:spcBef>
              <a:spcAft>
                <a:spcPts val="0"/>
              </a:spcAft>
              <a:buClr>
                <a:schemeClr val="dk1"/>
              </a:buClr>
              <a:buSzPts val="275"/>
              <a:buFont typeface="Arial"/>
              <a:buNone/>
            </a:pPr>
            <a:r>
              <a:t/>
            </a:r>
            <a:endParaRPr sz="2400">
              <a:latin typeface="Calibri"/>
              <a:ea typeface="Calibri"/>
              <a:cs typeface="Calibri"/>
              <a:sym typeface="Calibri"/>
            </a:endParaRPr>
          </a:p>
          <a:p>
            <a:pPr indent="-381000" lvl="0" marL="457200" rtl="0" algn="l">
              <a:lnSpc>
                <a:spcPct val="100000"/>
              </a:lnSpc>
              <a:spcBef>
                <a:spcPts val="0"/>
              </a:spcBef>
              <a:spcAft>
                <a:spcPts val="0"/>
              </a:spcAft>
              <a:buSzPts val="2400"/>
              <a:buChar char="•"/>
            </a:pPr>
            <a:r>
              <a:rPr lang="en-US" sz="2400">
                <a:latin typeface="Calibri"/>
                <a:ea typeface="Calibri"/>
                <a:cs typeface="Calibri"/>
                <a:sym typeface="Calibri"/>
              </a:rPr>
              <a:t>Lorri Menard is leading Area 7 </a:t>
            </a:r>
            <a:endParaRPr sz="2400">
              <a:latin typeface="Calibri"/>
              <a:ea typeface="Calibri"/>
              <a:cs typeface="Calibri"/>
              <a:sym typeface="Calibri"/>
            </a:endParaRPr>
          </a:p>
          <a:p>
            <a:pPr indent="-381000" lvl="0" marL="457200" rtl="0" algn="l">
              <a:lnSpc>
                <a:spcPct val="100000"/>
              </a:lnSpc>
              <a:spcBef>
                <a:spcPts val="0"/>
              </a:spcBef>
              <a:spcAft>
                <a:spcPts val="0"/>
              </a:spcAft>
              <a:buSzPts val="2400"/>
              <a:buChar char="•"/>
            </a:pPr>
            <a:r>
              <a:rPr lang="en-US" sz="2400">
                <a:latin typeface="Calibri"/>
                <a:ea typeface="Calibri"/>
                <a:cs typeface="Calibri"/>
                <a:sym typeface="Calibri"/>
              </a:rPr>
              <a:t>Warren Coolidge is leading Area 8 </a:t>
            </a:r>
            <a:endParaRPr sz="2400">
              <a:latin typeface="Calibri"/>
              <a:ea typeface="Calibri"/>
              <a:cs typeface="Calibri"/>
              <a:sym typeface="Calibri"/>
            </a:endParaRPr>
          </a:p>
          <a:p>
            <a:pPr indent="-381000" lvl="0" marL="457200" rtl="0" algn="l">
              <a:lnSpc>
                <a:spcPct val="100000"/>
              </a:lnSpc>
              <a:spcBef>
                <a:spcPts val="0"/>
              </a:spcBef>
              <a:spcAft>
                <a:spcPts val="0"/>
              </a:spcAft>
              <a:buSzPts val="2400"/>
              <a:buChar char="•"/>
            </a:pPr>
            <a:r>
              <a:rPr lang="en-US" sz="2400">
                <a:latin typeface="Calibri"/>
                <a:ea typeface="Calibri"/>
                <a:cs typeface="Calibri"/>
                <a:sym typeface="Calibri"/>
              </a:rPr>
              <a:t>Adam Burch is leading Area 12</a:t>
            </a:r>
            <a:endParaRPr sz="2400">
              <a:latin typeface="Calibri"/>
              <a:ea typeface="Calibri"/>
              <a:cs typeface="Calibri"/>
              <a:sym typeface="Calibri"/>
            </a:endParaRPr>
          </a:p>
          <a:p>
            <a:pPr indent="-381000" lvl="0" marL="457200" rtl="0" algn="l">
              <a:lnSpc>
                <a:spcPct val="100000"/>
              </a:lnSpc>
              <a:spcBef>
                <a:spcPts val="0"/>
              </a:spcBef>
              <a:spcAft>
                <a:spcPts val="0"/>
              </a:spcAft>
              <a:buSzPts val="2400"/>
              <a:buChar char="•"/>
            </a:pPr>
            <a:r>
              <a:rPr lang="en-US" sz="2400">
                <a:latin typeface="Calibri"/>
                <a:ea typeface="Calibri"/>
                <a:cs typeface="Calibri"/>
                <a:sym typeface="Calibri"/>
              </a:rPr>
              <a:t>David Dougher led Area 15 through March</a:t>
            </a:r>
            <a:endParaRPr sz="2400">
              <a:latin typeface="Calibri"/>
              <a:ea typeface="Calibri"/>
              <a:cs typeface="Calibri"/>
              <a:sym typeface="Calibri"/>
            </a:endParaRPr>
          </a:p>
          <a:p>
            <a:pPr indent="-381000" lvl="0" marL="457200" rtl="0" algn="l">
              <a:lnSpc>
                <a:spcPct val="100000"/>
              </a:lnSpc>
              <a:spcBef>
                <a:spcPts val="0"/>
              </a:spcBef>
              <a:spcAft>
                <a:spcPts val="0"/>
              </a:spcAft>
              <a:buSzPts val="2400"/>
              <a:buChar char="•"/>
            </a:pPr>
            <a:r>
              <a:rPr lang="en-US" sz="2400">
                <a:latin typeface="Calibri"/>
                <a:ea typeface="Calibri"/>
                <a:cs typeface="Calibri"/>
                <a:sym typeface="Calibri"/>
              </a:rPr>
              <a:t>Reese Eskridge is leading Area 16 </a:t>
            </a:r>
            <a:endParaRPr sz="2400"/>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4" name="Shape 1254"/>
        <p:cNvGrpSpPr/>
        <p:nvPr/>
      </p:nvGrpSpPr>
      <p:grpSpPr>
        <a:xfrm>
          <a:off x="0" y="0"/>
          <a:ext cx="0" cy="0"/>
          <a:chOff x="0" y="0"/>
          <a:chExt cx="0" cy="0"/>
        </a:xfrm>
      </p:grpSpPr>
      <p:sp>
        <p:nvSpPr>
          <p:cNvPr id="1255" name="Google Shape;1255;p178"/>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Division A Report</a:t>
            </a:r>
            <a:endParaRPr/>
          </a:p>
        </p:txBody>
      </p:sp>
      <p:sp>
        <p:nvSpPr>
          <p:cNvPr id="1256" name="Google Shape;1256;p178"/>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1257" name="Google Shape;1257;p178"/>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
        <p:nvSpPr>
          <p:cNvPr id="1258" name="Google Shape;1258;p178"/>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rmAutofit/>
          </a:bodyPr>
          <a:lstStyle/>
          <a:p>
            <a:pPr indent="0" lvl="0" marL="0" rtl="0" algn="l">
              <a:lnSpc>
                <a:spcPct val="87916"/>
              </a:lnSpc>
              <a:spcBef>
                <a:spcPts val="0"/>
              </a:spcBef>
              <a:spcAft>
                <a:spcPts val="0"/>
              </a:spcAft>
              <a:buNone/>
            </a:pPr>
            <a:r>
              <a:rPr lang="en-US" sz="2400">
                <a:latin typeface="Calibri"/>
                <a:ea typeface="Calibri"/>
                <a:cs typeface="Calibri"/>
                <a:sym typeface="Calibri"/>
              </a:rPr>
              <a:t>Club Update</a:t>
            </a:r>
            <a:endParaRPr sz="2400">
              <a:latin typeface="Calibri"/>
              <a:ea typeface="Calibri"/>
              <a:cs typeface="Calibri"/>
              <a:sym typeface="Calibri"/>
            </a:endParaRPr>
          </a:p>
          <a:p>
            <a:pPr indent="-381000" lvl="0" marL="457200" rtl="0" algn="l">
              <a:lnSpc>
                <a:spcPct val="100000"/>
              </a:lnSpc>
              <a:spcBef>
                <a:spcPts val="0"/>
              </a:spcBef>
              <a:spcAft>
                <a:spcPts val="0"/>
              </a:spcAft>
              <a:buSzPts val="2400"/>
              <a:buChar char="•"/>
            </a:pPr>
            <a:r>
              <a:rPr lang="en-US" sz="2400">
                <a:latin typeface="Calibri"/>
                <a:ea typeface="Calibri"/>
                <a:cs typeface="Calibri"/>
                <a:sym typeface="Calibri"/>
              </a:rPr>
              <a:t>Club Status – 21 paid clubs with a base of 24</a:t>
            </a:r>
            <a:endParaRPr sz="2400">
              <a:latin typeface="Calibri"/>
              <a:ea typeface="Calibri"/>
              <a:cs typeface="Calibri"/>
              <a:sym typeface="Calibri"/>
            </a:endParaRPr>
          </a:p>
          <a:p>
            <a:pPr indent="-381000" lvl="1" marL="914400" rtl="0" algn="l">
              <a:lnSpc>
                <a:spcPct val="100000"/>
              </a:lnSpc>
              <a:spcBef>
                <a:spcPts val="0"/>
              </a:spcBef>
              <a:spcAft>
                <a:spcPts val="0"/>
              </a:spcAft>
              <a:buSzPts val="2400"/>
              <a:buChar char="–"/>
            </a:pPr>
            <a:r>
              <a:rPr lang="en-US">
                <a:latin typeface="Calibri"/>
                <a:ea typeface="Calibri"/>
                <a:cs typeface="Calibri"/>
                <a:sym typeface="Calibri"/>
              </a:rPr>
              <a:t>20 clubs have successfully achieved at least membership payments for April</a:t>
            </a:r>
            <a:endParaRPr>
              <a:latin typeface="Calibri"/>
              <a:ea typeface="Calibri"/>
              <a:cs typeface="Calibri"/>
              <a:sym typeface="Calibri"/>
            </a:endParaRPr>
          </a:p>
          <a:p>
            <a:pPr indent="-381000" lvl="1" marL="914400" rtl="0" algn="l">
              <a:lnSpc>
                <a:spcPct val="100000"/>
              </a:lnSpc>
              <a:spcBef>
                <a:spcPts val="0"/>
              </a:spcBef>
              <a:spcAft>
                <a:spcPts val="0"/>
              </a:spcAft>
              <a:buSzPts val="2400"/>
              <a:buChar char="–"/>
            </a:pPr>
            <a:r>
              <a:rPr lang="en-US">
                <a:latin typeface="Calibri"/>
                <a:ea typeface="Calibri"/>
                <a:cs typeface="Calibri"/>
                <a:sym typeface="Calibri"/>
              </a:rPr>
              <a:t>Likely to achieve membership payments with the remaining clubs</a:t>
            </a:r>
            <a:endParaRPr>
              <a:latin typeface="Calibri"/>
              <a:ea typeface="Calibri"/>
              <a:cs typeface="Calibri"/>
              <a:sym typeface="Calibri"/>
            </a:endParaRPr>
          </a:p>
          <a:p>
            <a:pPr indent="0" lvl="0" marL="558800" rtl="0" algn="l">
              <a:lnSpc>
                <a:spcPct val="100000"/>
              </a:lnSpc>
              <a:spcBef>
                <a:spcPts val="0"/>
              </a:spcBef>
              <a:spcAft>
                <a:spcPts val="0"/>
              </a:spcAft>
              <a:buNone/>
            </a:pPr>
            <a:r>
              <a:t/>
            </a:r>
            <a:endParaRPr sz="2400">
              <a:latin typeface="Calibri"/>
              <a:ea typeface="Calibri"/>
              <a:cs typeface="Calibri"/>
              <a:sym typeface="Calibri"/>
            </a:endParaRPr>
          </a:p>
          <a:p>
            <a:pPr indent="-381000" lvl="0" marL="457200" rtl="0" algn="l">
              <a:lnSpc>
                <a:spcPct val="100000"/>
              </a:lnSpc>
              <a:spcBef>
                <a:spcPts val="0"/>
              </a:spcBef>
              <a:spcAft>
                <a:spcPts val="0"/>
              </a:spcAft>
              <a:buSzPts val="2400"/>
              <a:buChar char="•"/>
            </a:pPr>
            <a:r>
              <a:rPr lang="en-US" sz="2400">
                <a:latin typeface="Calibri"/>
                <a:ea typeface="Calibri"/>
                <a:cs typeface="Calibri"/>
                <a:sym typeface="Calibri"/>
              </a:rPr>
              <a:t>Five Distinguished Clubs</a:t>
            </a:r>
            <a:endParaRPr sz="2400">
              <a:latin typeface="Calibri"/>
              <a:ea typeface="Calibri"/>
              <a:cs typeface="Calibri"/>
              <a:sym typeface="Calibri"/>
            </a:endParaRPr>
          </a:p>
          <a:p>
            <a:pPr indent="-381000" lvl="1" marL="914400" rtl="0" algn="l">
              <a:lnSpc>
                <a:spcPct val="100000"/>
              </a:lnSpc>
              <a:spcBef>
                <a:spcPts val="0"/>
              </a:spcBef>
              <a:spcAft>
                <a:spcPts val="0"/>
              </a:spcAft>
              <a:buSzPts val="2400"/>
              <a:buChar char="–"/>
            </a:pPr>
            <a:r>
              <a:rPr lang="en-US">
                <a:latin typeface="Calibri"/>
                <a:ea typeface="Calibri"/>
                <a:cs typeface="Calibri"/>
                <a:sym typeface="Calibri"/>
              </a:rPr>
              <a:t>Four Distinguished</a:t>
            </a:r>
            <a:endParaRPr>
              <a:latin typeface="Calibri"/>
              <a:ea typeface="Calibri"/>
              <a:cs typeface="Calibri"/>
              <a:sym typeface="Calibri"/>
            </a:endParaRPr>
          </a:p>
          <a:p>
            <a:pPr indent="-381000" lvl="1" marL="914400" rtl="0" algn="l">
              <a:lnSpc>
                <a:spcPct val="100000"/>
              </a:lnSpc>
              <a:spcBef>
                <a:spcPts val="0"/>
              </a:spcBef>
              <a:spcAft>
                <a:spcPts val="0"/>
              </a:spcAft>
              <a:buSzPts val="2400"/>
              <a:buChar char="–"/>
            </a:pPr>
            <a:r>
              <a:rPr lang="en-US">
                <a:latin typeface="Calibri"/>
                <a:ea typeface="Calibri"/>
                <a:cs typeface="Calibri"/>
                <a:sym typeface="Calibri"/>
              </a:rPr>
              <a:t>One Select Distinguished</a:t>
            </a:r>
            <a:endParaRPr>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3" name="Shape 1263"/>
        <p:cNvGrpSpPr/>
        <p:nvPr/>
      </p:nvGrpSpPr>
      <p:grpSpPr>
        <a:xfrm>
          <a:off x="0" y="0"/>
          <a:ext cx="0" cy="0"/>
          <a:chOff x="0" y="0"/>
          <a:chExt cx="0" cy="0"/>
        </a:xfrm>
      </p:grpSpPr>
      <p:sp>
        <p:nvSpPr>
          <p:cNvPr id="1264" name="Google Shape;1264;p179"/>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Division A Report</a:t>
            </a:r>
            <a:endParaRPr/>
          </a:p>
        </p:txBody>
      </p:sp>
      <p:sp>
        <p:nvSpPr>
          <p:cNvPr id="1265" name="Google Shape;1265;p179"/>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1266" name="Google Shape;1266;p179"/>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
        <p:nvSpPr>
          <p:cNvPr id="1267" name="Google Shape;1267;p179"/>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Autofit/>
          </a:bodyPr>
          <a:lstStyle/>
          <a:p>
            <a:pPr indent="0" lvl="0" marL="0" rtl="0" algn="l">
              <a:lnSpc>
                <a:spcPct val="87916"/>
              </a:lnSpc>
              <a:spcBef>
                <a:spcPts val="0"/>
              </a:spcBef>
              <a:spcAft>
                <a:spcPts val="0"/>
              </a:spcAft>
              <a:buNone/>
            </a:pPr>
            <a:r>
              <a:rPr lang="en-US" sz="2400">
                <a:latin typeface="Calibri"/>
                <a:ea typeface="Calibri"/>
                <a:cs typeface="Calibri"/>
                <a:sym typeface="Calibri"/>
              </a:rPr>
              <a:t>Speech Contests – A success!</a:t>
            </a:r>
            <a:endParaRPr sz="2400">
              <a:latin typeface="Calibri"/>
              <a:ea typeface="Calibri"/>
              <a:cs typeface="Calibri"/>
              <a:sym typeface="Calibri"/>
            </a:endParaRPr>
          </a:p>
          <a:p>
            <a:pPr indent="-381000" lvl="0" marL="457200" rtl="0" algn="l">
              <a:lnSpc>
                <a:spcPct val="100000"/>
              </a:lnSpc>
              <a:spcBef>
                <a:spcPts val="0"/>
              </a:spcBef>
              <a:spcAft>
                <a:spcPts val="0"/>
              </a:spcAft>
              <a:buSzPts val="2400"/>
              <a:buChar char="•"/>
            </a:pPr>
            <a:r>
              <a:rPr lang="en-US" sz="2400">
                <a:latin typeface="Calibri"/>
                <a:ea typeface="Calibri"/>
                <a:cs typeface="Calibri"/>
                <a:sym typeface="Calibri"/>
              </a:rPr>
              <a:t>Will be sending at least one contest to the District for each speech</a:t>
            </a:r>
            <a:endParaRPr sz="2400">
              <a:latin typeface="Calibri"/>
              <a:ea typeface="Calibri"/>
              <a:cs typeface="Calibri"/>
              <a:sym typeface="Calibri"/>
            </a:endParaRPr>
          </a:p>
          <a:p>
            <a:pPr indent="-381000" lvl="0" marL="457200" rtl="0" algn="l">
              <a:lnSpc>
                <a:spcPct val="100000"/>
              </a:lnSpc>
              <a:spcBef>
                <a:spcPts val="0"/>
              </a:spcBef>
              <a:spcAft>
                <a:spcPts val="0"/>
              </a:spcAft>
              <a:buSzPts val="2400"/>
              <a:buChar char="•"/>
            </a:pPr>
            <a:r>
              <a:rPr lang="en-US" sz="2400">
                <a:latin typeface="Calibri"/>
                <a:ea typeface="Calibri"/>
                <a:cs typeface="Calibri"/>
                <a:sym typeface="Calibri"/>
              </a:rPr>
              <a:t>Good turnout at the Area and Division Contests</a:t>
            </a:r>
            <a:endParaRPr sz="2400">
              <a:latin typeface="Calibri"/>
              <a:ea typeface="Calibri"/>
              <a:cs typeface="Calibri"/>
              <a:sym typeface="Calibri"/>
            </a:endParaRPr>
          </a:p>
          <a:p>
            <a:pPr indent="0" lvl="0" marL="101600" rtl="0" algn="l">
              <a:lnSpc>
                <a:spcPct val="100000"/>
              </a:lnSpc>
              <a:spcBef>
                <a:spcPts val="800"/>
              </a:spcBef>
              <a:spcAft>
                <a:spcPts val="0"/>
              </a:spcAft>
              <a:buNone/>
            </a:pPr>
            <a:r>
              <a:t/>
            </a:r>
            <a:endParaRPr sz="2400">
              <a:latin typeface="Calibri"/>
              <a:ea typeface="Calibri"/>
              <a:cs typeface="Calibri"/>
              <a:sym typeface="Calibri"/>
            </a:endParaRPr>
          </a:p>
          <a:p>
            <a:pPr indent="0" lvl="0" marL="101600" rtl="0" algn="l">
              <a:lnSpc>
                <a:spcPct val="100000"/>
              </a:lnSpc>
              <a:spcBef>
                <a:spcPts val="800"/>
              </a:spcBef>
              <a:spcAft>
                <a:spcPts val="0"/>
              </a:spcAft>
              <a:buNone/>
            </a:pPr>
            <a:r>
              <a:rPr lang="en-US" sz="2400">
                <a:latin typeface="Calibri"/>
                <a:ea typeface="Calibri"/>
                <a:cs typeface="Calibri"/>
                <a:sym typeface="Calibri"/>
              </a:rPr>
              <a:t>Summer Officer Training:</a:t>
            </a:r>
            <a:endParaRPr sz="2400">
              <a:latin typeface="Calibri"/>
              <a:ea typeface="Calibri"/>
              <a:cs typeface="Calibri"/>
              <a:sym typeface="Calibri"/>
            </a:endParaRPr>
          </a:p>
          <a:p>
            <a:pPr indent="-381000" lvl="0" marL="457200" rtl="0" algn="l">
              <a:lnSpc>
                <a:spcPct val="100000"/>
              </a:lnSpc>
              <a:spcBef>
                <a:spcPts val="0"/>
              </a:spcBef>
              <a:spcAft>
                <a:spcPts val="0"/>
              </a:spcAft>
              <a:buSzPts val="2400"/>
              <a:buChar char="•"/>
            </a:pPr>
            <a:r>
              <a:rPr lang="en-US" sz="2400">
                <a:latin typeface="Calibri"/>
                <a:ea typeface="Calibri"/>
                <a:cs typeface="Calibri"/>
                <a:sym typeface="Calibri"/>
              </a:rPr>
              <a:t>Date: June, likely Saturday the 28</a:t>
            </a:r>
            <a:r>
              <a:rPr baseline="30000" lang="en-US" sz="2400">
                <a:latin typeface="Calibri"/>
                <a:ea typeface="Calibri"/>
                <a:cs typeface="Calibri"/>
                <a:sym typeface="Calibri"/>
              </a:rPr>
              <a:t>th</a:t>
            </a:r>
            <a:endParaRPr sz="2400">
              <a:latin typeface="Calibri"/>
              <a:ea typeface="Calibri"/>
              <a:cs typeface="Calibri"/>
              <a:sym typeface="Calibri"/>
            </a:endParaRPr>
          </a:p>
          <a:p>
            <a:pPr indent="-381000" lvl="0" marL="457200" rtl="0" algn="l">
              <a:lnSpc>
                <a:spcPct val="100000"/>
              </a:lnSpc>
              <a:spcBef>
                <a:spcPts val="0"/>
              </a:spcBef>
              <a:spcAft>
                <a:spcPts val="0"/>
              </a:spcAft>
              <a:buSzPts val="2400"/>
              <a:buChar char="•"/>
            </a:pPr>
            <a:r>
              <a:rPr lang="en-US" sz="2400">
                <a:latin typeface="Calibri"/>
                <a:ea typeface="Calibri"/>
                <a:cs typeface="Calibri"/>
                <a:sym typeface="Calibri"/>
              </a:rPr>
              <a:t>Location: TBD, likely Dartmouth Hitchcock Medical Center</a:t>
            </a:r>
            <a:endParaRPr sz="2400">
              <a:latin typeface="Calibri"/>
              <a:ea typeface="Calibri"/>
              <a:cs typeface="Calibri"/>
              <a:sym typeface="Calibri"/>
            </a:endParaRPr>
          </a:p>
          <a:p>
            <a:pPr indent="-381000" lvl="0" marL="457200" rtl="0" algn="l">
              <a:lnSpc>
                <a:spcPct val="100000"/>
              </a:lnSpc>
              <a:spcBef>
                <a:spcPts val="0"/>
              </a:spcBef>
              <a:spcAft>
                <a:spcPts val="0"/>
              </a:spcAft>
              <a:buSzPts val="2400"/>
              <a:buChar char="•"/>
            </a:pPr>
            <a:r>
              <a:rPr lang="en-US" sz="2400">
                <a:latin typeface="Calibri"/>
                <a:ea typeface="Calibri"/>
                <a:cs typeface="Calibri"/>
                <a:sym typeface="Calibri"/>
              </a:rPr>
              <a:t>Possible Topics Include:</a:t>
            </a:r>
            <a:endParaRPr sz="2400">
              <a:latin typeface="Calibri"/>
              <a:ea typeface="Calibri"/>
              <a:cs typeface="Calibri"/>
              <a:sym typeface="Calibri"/>
            </a:endParaRPr>
          </a:p>
          <a:p>
            <a:pPr indent="-381000" lvl="1" marL="914400" rtl="0" algn="l">
              <a:lnSpc>
                <a:spcPct val="100000"/>
              </a:lnSpc>
              <a:spcBef>
                <a:spcPts val="0"/>
              </a:spcBef>
              <a:spcAft>
                <a:spcPts val="0"/>
              </a:spcAft>
              <a:buSzPts val="2400"/>
              <a:buChar char="–"/>
            </a:pPr>
            <a:r>
              <a:rPr lang="en-US">
                <a:latin typeface="Calibri"/>
                <a:ea typeface="Calibri"/>
                <a:cs typeface="Calibri"/>
                <a:sym typeface="Calibri"/>
              </a:rPr>
              <a:t>Club Success Plan</a:t>
            </a:r>
            <a:endParaRPr>
              <a:latin typeface="Calibri"/>
              <a:ea typeface="Calibri"/>
              <a:cs typeface="Calibri"/>
              <a:sym typeface="Calibri"/>
            </a:endParaRPr>
          </a:p>
          <a:p>
            <a:pPr indent="-381000" lvl="1" marL="914400" rtl="0" algn="l">
              <a:lnSpc>
                <a:spcPct val="100000"/>
              </a:lnSpc>
              <a:spcBef>
                <a:spcPts val="0"/>
              </a:spcBef>
              <a:spcAft>
                <a:spcPts val="0"/>
              </a:spcAft>
              <a:buSzPts val="2400"/>
              <a:buChar char="–"/>
            </a:pPr>
            <a:r>
              <a:rPr lang="en-US">
                <a:latin typeface="Calibri"/>
                <a:ea typeface="Calibri"/>
                <a:cs typeface="Calibri"/>
                <a:sym typeface="Calibri"/>
              </a:rPr>
              <a:t>Building and Leading Effective Teams</a:t>
            </a:r>
            <a:endParaRPr>
              <a:latin typeface="Calibri"/>
              <a:ea typeface="Calibri"/>
              <a:cs typeface="Calibri"/>
              <a:sym typeface="Calibri"/>
            </a:endParaRPr>
          </a:p>
          <a:p>
            <a:pPr indent="-381000" lvl="1" marL="914400" rtl="0" algn="l">
              <a:lnSpc>
                <a:spcPct val="100000"/>
              </a:lnSpc>
              <a:spcBef>
                <a:spcPts val="0"/>
              </a:spcBef>
              <a:spcAft>
                <a:spcPts val="0"/>
              </a:spcAft>
              <a:buSzPts val="2400"/>
              <a:buChar char="–"/>
            </a:pPr>
            <a:r>
              <a:rPr lang="en-US">
                <a:latin typeface="Calibri"/>
                <a:ea typeface="Calibri"/>
                <a:cs typeface="Calibri"/>
                <a:sym typeface="Calibri"/>
              </a:rPr>
              <a:t>Marketing</a:t>
            </a:r>
            <a:endParaRPr>
              <a:latin typeface="Calibri"/>
              <a:ea typeface="Calibri"/>
              <a:cs typeface="Calibri"/>
              <a:sym typeface="Calibri"/>
            </a:endParaRPr>
          </a:p>
          <a:p>
            <a:pPr indent="-381000" lvl="1" marL="914400" rtl="0" algn="l">
              <a:lnSpc>
                <a:spcPct val="100000"/>
              </a:lnSpc>
              <a:spcBef>
                <a:spcPts val="0"/>
              </a:spcBef>
              <a:spcAft>
                <a:spcPts val="0"/>
              </a:spcAft>
              <a:buSzPts val="2400"/>
              <a:buChar char="–"/>
            </a:pPr>
            <a:r>
              <a:rPr lang="en-US">
                <a:latin typeface="Calibri"/>
                <a:ea typeface="Calibri"/>
                <a:cs typeface="Calibri"/>
                <a:sym typeface="Calibri"/>
              </a:rPr>
              <a:t>Delegation and Empowerment Strategies</a:t>
            </a:r>
            <a:endParaRPr>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2" name="Shape 1272"/>
        <p:cNvGrpSpPr/>
        <p:nvPr/>
      </p:nvGrpSpPr>
      <p:grpSpPr>
        <a:xfrm>
          <a:off x="0" y="0"/>
          <a:ext cx="0" cy="0"/>
          <a:chOff x="0" y="0"/>
          <a:chExt cx="0" cy="0"/>
        </a:xfrm>
      </p:grpSpPr>
      <p:sp>
        <p:nvSpPr>
          <p:cNvPr id="1273" name="Google Shape;1273;p180"/>
          <p:cNvSpPr txBox="1"/>
          <p:nvPr>
            <p:ph type="ctrTitle"/>
          </p:nvPr>
        </p:nvSpPr>
        <p:spPr>
          <a:xfrm>
            <a:off x="1524000" y="2866104"/>
            <a:ext cx="9144000" cy="731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Division B Report</a:t>
            </a:r>
            <a:endParaRPr/>
          </a:p>
        </p:txBody>
      </p:sp>
      <p:sp>
        <p:nvSpPr>
          <p:cNvPr id="1274" name="Google Shape;1274;p180"/>
          <p:cNvSpPr txBox="1"/>
          <p:nvPr>
            <p:ph idx="1" type="subTitle"/>
          </p:nvPr>
        </p:nvSpPr>
        <p:spPr>
          <a:xfrm>
            <a:off x="1524000" y="3861274"/>
            <a:ext cx="9144000" cy="9144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rPr lang="en-US">
                <a:solidFill>
                  <a:schemeClr val="lt1"/>
                </a:solidFill>
              </a:rPr>
              <a:t>Patricia Saucier, DTM</a:t>
            </a:r>
            <a:endParaRPr>
              <a:solidFill>
                <a:schemeClr val="lt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9" name="Shape 1279"/>
        <p:cNvGrpSpPr/>
        <p:nvPr/>
      </p:nvGrpSpPr>
      <p:grpSpPr>
        <a:xfrm>
          <a:off x="0" y="0"/>
          <a:ext cx="0" cy="0"/>
          <a:chOff x="0" y="0"/>
          <a:chExt cx="0" cy="0"/>
        </a:xfrm>
      </p:grpSpPr>
      <p:sp>
        <p:nvSpPr>
          <p:cNvPr id="1280" name="Google Shape;1280;p181"/>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Division B Report</a:t>
            </a:r>
            <a:endParaRPr/>
          </a:p>
        </p:txBody>
      </p:sp>
      <p:sp>
        <p:nvSpPr>
          <p:cNvPr id="1281" name="Google Shape;1281;p181"/>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1282" name="Google Shape;1282;p181"/>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
        <p:nvSpPr>
          <p:cNvPr id="1283" name="Google Shape;1283;p181"/>
          <p:cNvSpPr txBox="1"/>
          <p:nvPr>
            <p:ph idx="1" type="body"/>
          </p:nvPr>
        </p:nvSpPr>
        <p:spPr>
          <a:xfrm>
            <a:off x="6239225" y="1097375"/>
            <a:ext cx="5686200" cy="4780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2000"/>
              <a:t>Maine and Part of New Hampshire</a:t>
            </a:r>
            <a:endParaRPr sz="2000"/>
          </a:p>
          <a:p>
            <a:pPr indent="-355600" lvl="1" marL="914400" rtl="0" algn="l">
              <a:spcBef>
                <a:spcPts val="1000"/>
              </a:spcBef>
              <a:spcAft>
                <a:spcPts val="0"/>
              </a:spcAft>
              <a:buSzPts val="2000"/>
              <a:buChar char="•"/>
            </a:pPr>
            <a:r>
              <a:rPr lang="en-US" sz="2000"/>
              <a:t>16 Base</a:t>
            </a:r>
            <a:endParaRPr sz="2000"/>
          </a:p>
          <a:p>
            <a:pPr indent="-355600" lvl="1" marL="914400" rtl="0" algn="l">
              <a:spcBef>
                <a:spcPts val="1000"/>
              </a:spcBef>
              <a:spcAft>
                <a:spcPts val="0"/>
              </a:spcAft>
              <a:buSzPts val="2000"/>
              <a:buChar char="•"/>
            </a:pPr>
            <a:r>
              <a:rPr lang="en-US" sz="2000"/>
              <a:t>10 Paid Clubs</a:t>
            </a:r>
            <a:endParaRPr sz="2000"/>
          </a:p>
          <a:p>
            <a:pPr indent="-355600" lvl="1" marL="914400" rtl="0" algn="l">
              <a:spcBef>
                <a:spcPts val="1000"/>
              </a:spcBef>
              <a:spcAft>
                <a:spcPts val="0"/>
              </a:spcAft>
              <a:buSzPts val="2000"/>
              <a:buChar char="•"/>
            </a:pPr>
            <a:r>
              <a:rPr lang="en-US" sz="2000"/>
              <a:t>4 Areas</a:t>
            </a:r>
            <a:endParaRPr sz="2000"/>
          </a:p>
          <a:p>
            <a:pPr indent="-355600" lvl="1" marL="914400" rtl="0" algn="l">
              <a:spcBef>
                <a:spcPts val="1000"/>
              </a:spcBef>
              <a:spcAft>
                <a:spcPts val="0"/>
              </a:spcAft>
              <a:buSzPts val="2000"/>
              <a:buChar char="•"/>
            </a:pPr>
            <a:r>
              <a:rPr lang="en-US" sz="2000"/>
              <a:t>8 Population Centers</a:t>
            </a:r>
            <a:endParaRPr sz="2000"/>
          </a:p>
          <a:p>
            <a:pPr indent="-330200" lvl="2" marL="1371600" rtl="0" algn="l">
              <a:spcBef>
                <a:spcPts val="500"/>
              </a:spcBef>
              <a:spcAft>
                <a:spcPts val="0"/>
              </a:spcAft>
              <a:buSzPts val="1600"/>
              <a:buChar char="•"/>
            </a:pPr>
            <a:r>
              <a:rPr lang="en-US" sz="1600"/>
              <a:t>Portsmouth, NH</a:t>
            </a:r>
            <a:endParaRPr sz="1600"/>
          </a:p>
          <a:p>
            <a:pPr indent="-330200" lvl="2" marL="1371600" rtl="0" algn="l">
              <a:spcBef>
                <a:spcPts val="500"/>
              </a:spcBef>
              <a:spcAft>
                <a:spcPts val="0"/>
              </a:spcAft>
              <a:buSzPts val="1600"/>
              <a:buChar char="•"/>
            </a:pPr>
            <a:r>
              <a:rPr lang="en-US" sz="1600"/>
              <a:t>Windham, NH</a:t>
            </a:r>
            <a:endParaRPr sz="1600"/>
          </a:p>
          <a:p>
            <a:pPr indent="-330200" lvl="2" marL="1371600" rtl="0" algn="l">
              <a:spcBef>
                <a:spcPts val="500"/>
              </a:spcBef>
              <a:spcAft>
                <a:spcPts val="0"/>
              </a:spcAft>
              <a:buSzPts val="1600"/>
              <a:buChar char="•"/>
            </a:pPr>
            <a:r>
              <a:rPr lang="en-US" sz="1600"/>
              <a:t>Exeter, NH</a:t>
            </a:r>
            <a:endParaRPr sz="1600"/>
          </a:p>
          <a:p>
            <a:pPr indent="-330200" lvl="2" marL="1371600" rtl="0" algn="l">
              <a:spcBef>
                <a:spcPts val="500"/>
              </a:spcBef>
              <a:spcAft>
                <a:spcPts val="0"/>
              </a:spcAft>
              <a:buSzPts val="1600"/>
              <a:buChar char="•"/>
            </a:pPr>
            <a:r>
              <a:rPr lang="en-US" sz="1600"/>
              <a:t>Portland, ME</a:t>
            </a:r>
            <a:endParaRPr sz="1600"/>
          </a:p>
          <a:p>
            <a:pPr indent="-330200" lvl="2" marL="1371600" rtl="0" algn="l">
              <a:spcBef>
                <a:spcPts val="500"/>
              </a:spcBef>
              <a:spcAft>
                <a:spcPts val="0"/>
              </a:spcAft>
              <a:buSzPts val="1600"/>
              <a:buChar char="•"/>
            </a:pPr>
            <a:r>
              <a:rPr lang="en-US" sz="1600"/>
              <a:t>Augusta, ME</a:t>
            </a:r>
            <a:endParaRPr sz="1600"/>
          </a:p>
          <a:p>
            <a:pPr indent="-330200" lvl="2" marL="1371600" rtl="0" algn="l">
              <a:spcBef>
                <a:spcPts val="500"/>
              </a:spcBef>
              <a:spcAft>
                <a:spcPts val="0"/>
              </a:spcAft>
              <a:buSzPts val="1600"/>
              <a:buChar char="•"/>
            </a:pPr>
            <a:r>
              <a:rPr lang="en-US" sz="1600"/>
              <a:t>Brunswick, ME</a:t>
            </a:r>
            <a:endParaRPr sz="1600"/>
          </a:p>
          <a:p>
            <a:pPr indent="-330200" lvl="2" marL="1371600" rtl="0" algn="l">
              <a:spcBef>
                <a:spcPts val="500"/>
              </a:spcBef>
              <a:spcAft>
                <a:spcPts val="0"/>
              </a:spcAft>
              <a:buSzPts val="1600"/>
              <a:buChar char="•"/>
            </a:pPr>
            <a:r>
              <a:rPr lang="en-US" sz="1600"/>
              <a:t>Bar Harbor, ME</a:t>
            </a:r>
            <a:endParaRPr sz="1600"/>
          </a:p>
          <a:p>
            <a:pPr indent="-330200" lvl="2" marL="1371600" rtl="0" algn="l">
              <a:spcBef>
                <a:spcPts val="500"/>
              </a:spcBef>
              <a:spcAft>
                <a:spcPts val="0"/>
              </a:spcAft>
              <a:buSzPts val="1600"/>
              <a:buChar char="•"/>
            </a:pPr>
            <a:r>
              <a:rPr lang="en-US" sz="1600"/>
              <a:t>Bangor, ME</a:t>
            </a:r>
            <a:endParaRPr sz="1600"/>
          </a:p>
          <a:p>
            <a:pPr indent="-355600" lvl="1" marL="914400" rtl="0" algn="l">
              <a:spcBef>
                <a:spcPts val="1000"/>
              </a:spcBef>
              <a:spcAft>
                <a:spcPts val="0"/>
              </a:spcAft>
              <a:buSzPts val="2000"/>
              <a:buChar char="•"/>
            </a:pPr>
            <a:r>
              <a:rPr lang="en-US" sz="2000"/>
              <a:t>Central locations for Division events</a:t>
            </a:r>
            <a:endParaRPr sz="2000"/>
          </a:p>
          <a:p>
            <a:pPr indent="-330200" lvl="2" marL="1371600" rtl="0" algn="l">
              <a:spcBef>
                <a:spcPts val="500"/>
              </a:spcBef>
              <a:spcAft>
                <a:spcPts val="0"/>
              </a:spcAft>
              <a:buSzPts val="1600"/>
              <a:buChar char="•"/>
            </a:pPr>
            <a:r>
              <a:rPr lang="en-US" sz="1600"/>
              <a:t>Auburn Library Auburn, ME</a:t>
            </a:r>
            <a:endParaRPr>
              <a:latin typeface="Calibri"/>
              <a:ea typeface="Calibri"/>
              <a:cs typeface="Calibri"/>
              <a:sym typeface="Calibri"/>
            </a:endParaRPr>
          </a:p>
        </p:txBody>
      </p:sp>
      <p:pic>
        <p:nvPicPr>
          <p:cNvPr id="1284" name="Google Shape;1284;p181"/>
          <p:cNvPicPr preferRelativeResize="0"/>
          <p:nvPr/>
        </p:nvPicPr>
        <p:blipFill>
          <a:blip r:embed="rId3">
            <a:alphaModFix/>
          </a:blip>
          <a:stretch>
            <a:fillRect/>
          </a:stretch>
        </p:blipFill>
        <p:spPr>
          <a:xfrm>
            <a:off x="152400" y="1097373"/>
            <a:ext cx="5791200" cy="5273288"/>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9" name="Shape 1289"/>
        <p:cNvGrpSpPr/>
        <p:nvPr/>
      </p:nvGrpSpPr>
      <p:grpSpPr>
        <a:xfrm>
          <a:off x="0" y="0"/>
          <a:ext cx="0" cy="0"/>
          <a:chOff x="0" y="0"/>
          <a:chExt cx="0" cy="0"/>
        </a:xfrm>
      </p:grpSpPr>
      <p:sp>
        <p:nvSpPr>
          <p:cNvPr id="1290" name="Google Shape;1290;p182"/>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Division B Report</a:t>
            </a:r>
            <a:endParaRPr/>
          </a:p>
        </p:txBody>
      </p:sp>
      <p:sp>
        <p:nvSpPr>
          <p:cNvPr id="1291" name="Google Shape;1291;p182"/>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1292" name="Google Shape;1292;p182"/>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
        <p:nvSpPr>
          <p:cNvPr id="1293" name="Google Shape;1293;p182"/>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Autofit/>
          </a:bodyPr>
          <a:lstStyle/>
          <a:p>
            <a:pPr indent="-292100" lvl="1" marL="685800" rtl="0" algn="l">
              <a:spcBef>
                <a:spcPts val="0"/>
              </a:spcBef>
              <a:spcAft>
                <a:spcPts val="0"/>
              </a:spcAft>
              <a:buSzPts val="2800"/>
              <a:buChar char="–"/>
            </a:pPr>
            <a:r>
              <a:rPr lang="en-US" sz="2800"/>
              <a:t>The clubs meet online, Hybrid, or in Person. </a:t>
            </a:r>
            <a:endParaRPr sz="2800"/>
          </a:p>
          <a:p>
            <a:pPr indent="-292100" lvl="1" marL="685800" rtl="0" algn="l">
              <a:spcBef>
                <a:spcPts val="1000"/>
              </a:spcBef>
              <a:spcAft>
                <a:spcPts val="0"/>
              </a:spcAft>
              <a:buSzPts val="2800"/>
              <a:buChar char="–"/>
            </a:pPr>
            <a:r>
              <a:rPr lang="en-US" sz="2800"/>
              <a:t>7 clubs have less than 10 members. </a:t>
            </a:r>
            <a:endParaRPr sz="2800"/>
          </a:p>
          <a:p>
            <a:pPr indent="-292100" lvl="1" marL="685800" rtl="0" algn="l">
              <a:spcBef>
                <a:spcPts val="1000"/>
              </a:spcBef>
              <a:spcAft>
                <a:spcPts val="0"/>
              </a:spcAft>
              <a:buSzPts val="2800"/>
              <a:buChar char="–"/>
            </a:pPr>
            <a:r>
              <a:rPr lang="en-US" sz="2800"/>
              <a:t>9 clubs have between 10 and 15.   </a:t>
            </a:r>
            <a:endParaRPr sz="2800"/>
          </a:p>
          <a:p>
            <a:pPr indent="-292100" lvl="1" marL="685800" rtl="0" algn="l">
              <a:spcBef>
                <a:spcPts val="1000"/>
              </a:spcBef>
              <a:spcAft>
                <a:spcPts val="0"/>
              </a:spcAft>
              <a:buSzPts val="2800"/>
              <a:buChar char="–"/>
            </a:pPr>
            <a:r>
              <a:rPr lang="en-US" sz="2800"/>
              <a:t>There are 6 clubs out of the 7 that have less than 8 members</a:t>
            </a:r>
            <a:endParaRPr sz="2800"/>
          </a:p>
          <a:p>
            <a:pPr indent="-292100" lvl="1" marL="685800" rtl="0" algn="l">
              <a:spcBef>
                <a:spcPts val="1000"/>
              </a:spcBef>
              <a:spcAft>
                <a:spcPts val="0"/>
              </a:spcAft>
              <a:buSzPts val="2800"/>
              <a:buChar char="–"/>
            </a:pPr>
            <a:r>
              <a:rPr lang="en-US" sz="2800"/>
              <a:t>2 Clubs of the 7 are Suspended</a:t>
            </a:r>
            <a:endParaRPr>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p129"/>
          <p:cNvSpPr txBox="1"/>
          <p:nvPr>
            <p:ph type="ctrTitle"/>
          </p:nvPr>
        </p:nvSpPr>
        <p:spPr>
          <a:xfrm>
            <a:off x="1524000" y="3440151"/>
            <a:ext cx="9144000" cy="7314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500"/>
              <a:buNone/>
            </a:pPr>
            <a:r>
              <a:rPr lang="en-US"/>
              <a:t>Welcome!</a:t>
            </a:r>
            <a:endParaRPr/>
          </a:p>
        </p:txBody>
      </p:sp>
      <p:sp>
        <p:nvSpPr>
          <p:cNvPr id="717" name="Google Shape;717;p129"/>
          <p:cNvSpPr txBox="1"/>
          <p:nvPr>
            <p:ph idx="1" type="subTitle"/>
          </p:nvPr>
        </p:nvSpPr>
        <p:spPr>
          <a:xfrm>
            <a:off x="1524000" y="4435327"/>
            <a:ext cx="9144000" cy="1432200"/>
          </a:xfrm>
          <a:prstGeom prst="rect">
            <a:avLst/>
          </a:prstGeom>
          <a:noFill/>
          <a:ln>
            <a:noFill/>
          </a:ln>
        </p:spPr>
        <p:txBody>
          <a:bodyPr anchorCtr="0" anchor="t" bIns="45700" lIns="91425" spcFirstLastPara="1" rIns="91425" wrap="square" tIns="45700">
            <a:normAutofit/>
          </a:bodyPr>
          <a:lstStyle/>
          <a:p>
            <a:pPr indent="0" lvl="0" marL="0" rtl="0" algn="ctr">
              <a:lnSpc>
                <a:spcPct val="115000"/>
              </a:lnSpc>
              <a:spcBef>
                <a:spcPts val="0"/>
              </a:spcBef>
              <a:spcAft>
                <a:spcPts val="0"/>
              </a:spcAft>
              <a:buClr>
                <a:schemeClr val="lt1"/>
              </a:buClr>
              <a:buSzPts val="2400"/>
              <a:buNone/>
            </a:pPr>
            <a:r>
              <a:rPr lang="en-US"/>
              <a:t>District 45 Director</a:t>
            </a:r>
            <a:endParaRPr/>
          </a:p>
          <a:p>
            <a:pPr indent="0" lvl="0" marL="0" rtl="0" algn="ctr">
              <a:lnSpc>
                <a:spcPct val="115000"/>
              </a:lnSpc>
              <a:spcBef>
                <a:spcPts val="0"/>
              </a:spcBef>
              <a:spcAft>
                <a:spcPts val="0"/>
              </a:spcAft>
              <a:buClr>
                <a:schemeClr val="lt1"/>
              </a:buClr>
              <a:buSzPts val="2400"/>
              <a:buNone/>
            </a:pPr>
            <a:r>
              <a:rPr lang="en-US"/>
              <a:t>Sharon Joseph, DTM</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8" name="Shape 1298"/>
        <p:cNvGrpSpPr/>
        <p:nvPr/>
      </p:nvGrpSpPr>
      <p:grpSpPr>
        <a:xfrm>
          <a:off x="0" y="0"/>
          <a:ext cx="0" cy="0"/>
          <a:chOff x="0" y="0"/>
          <a:chExt cx="0" cy="0"/>
        </a:xfrm>
      </p:grpSpPr>
      <p:sp>
        <p:nvSpPr>
          <p:cNvPr id="1299" name="Google Shape;1299;p183"/>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Division B Report</a:t>
            </a:r>
            <a:endParaRPr/>
          </a:p>
        </p:txBody>
      </p:sp>
      <p:sp>
        <p:nvSpPr>
          <p:cNvPr id="1300" name="Google Shape;1300;p183"/>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1301" name="Google Shape;1301;p183"/>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
        <p:nvSpPr>
          <p:cNvPr id="1302" name="Google Shape;1302;p183"/>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Autofit/>
          </a:bodyPr>
          <a:lstStyle/>
          <a:p>
            <a:pPr indent="-292100" lvl="1" marL="685800" rtl="0" algn="l">
              <a:spcBef>
                <a:spcPts val="0"/>
              </a:spcBef>
              <a:spcAft>
                <a:spcPts val="0"/>
              </a:spcAft>
              <a:buSzPts val="2800"/>
              <a:buChar char="–"/>
            </a:pPr>
            <a:r>
              <a:rPr lang="en-US" sz="2800"/>
              <a:t>Area 5 – 3 Officers</a:t>
            </a:r>
            <a:endParaRPr sz="2800"/>
          </a:p>
          <a:p>
            <a:pPr indent="-292100" lvl="1" marL="685800" rtl="0" algn="l">
              <a:spcBef>
                <a:spcPts val="1000"/>
              </a:spcBef>
              <a:spcAft>
                <a:spcPts val="0"/>
              </a:spcAft>
              <a:buSzPts val="2800"/>
              <a:buChar char="–"/>
            </a:pPr>
            <a:r>
              <a:rPr lang="en-US" sz="2800"/>
              <a:t>Area 6 – 7 Officers</a:t>
            </a:r>
            <a:endParaRPr sz="2800"/>
          </a:p>
          <a:p>
            <a:pPr indent="-292100" lvl="1" marL="685800" rtl="0" algn="l">
              <a:spcBef>
                <a:spcPts val="1000"/>
              </a:spcBef>
              <a:spcAft>
                <a:spcPts val="0"/>
              </a:spcAft>
              <a:buSzPts val="2800"/>
              <a:buChar char="–"/>
            </a:pPr>
            <a:r>
              <a:rPr lang="en-US" sz="2800"/>
              <a:t>Area 10 – 3 Officers</a:t>
            </a:r>
            <a:endParaRPr sz="2800"/>
          </a:p>
          <a:p>
            <a:pPr indent="-292100" lvl="1" marL="685800" rtl="0" algn="l">
              <a:spcBef>
                <a:spcPts val="1000"/>
              </a:spcBef>
              <a:spcAft>
                <a:spcPts val="0"/>
              </a:spcAft>
              <a:buSzPts val="2800"/>
              <a:buChar char="–"/>
            </a:pPr>
            <a:r>
              <a:rPr lang="en-US" sz="2800"/>
              <a:t>Area 14 – 16 Officers</a:t>
            </a:r>
            <a:endParaRPr sz="2800"/>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7" name="Shape 1307"/>
        <p:cNvGrpSpPr/>
        <p:nvPr/>
      </p:nvGrpSpPr>
      <p:grpSpPr>
        <a:xfrm>
          <a:off x="0" y="0"/>
          <a:ext cx="0" cy="0"/>
          <a:chOff x="0" y="0"/>
          <a:chExt cx="0" cy="0"/>
        </a:xfrm>
      </p:grpSpPr>
      <p:sp>
        <p:nvSpPr>
          <p:cNvPr id="1308" name="Google Shape;1308;p184"/>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Division B Report</a:t>
            </a:r>
            <a:endParaRPr/>
          </a:p>
        </p:txBody>
      </p:sp>
      <p:sp>
        <p:nvSpPr>
          <p:cNvPr id="1309" name="Google Shape;1309;p184"/>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1310" name="Google Shape;1310;p184"/>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
        <p:nvSpPr>
          <p:cNvPr id="1311" name="Google Shape;1311;p184"/>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Autofit/>
          </a:bodyPr>
          <a:lstStyle/>
          <a:p>
            <a:pPr indent="-292100" lvl="1" marL="685800" rtl="0" algn="l">
              <a:lnSpc>
                <a:spcPct val="107000"/>
              </a:lnSpc>
              <a:spcBef>
                <a:spcPts val="0"/>
              </a:spcBef>
              <a:spcAft>
                <a:spcPts val="0"/>
              </a:spcAft>
              <a:buSzPts val="2800"/>
              <a:buChar char="–"/>
            </a:pPr>
            <a:r>
              <a:rPr lang="en-US" sz="2800"/>
              <a:t>Rishabh Keskar is Area 5 Director</a:t>
            </a:r>
            <a:endParaRPr sz="2800"/>
          </a:p>
          <a:p>
            <a:pPr indent="-292100" lvl="1" marL="685800" rtl="0" algn="l">
              <a:lnSpc>
                <a:spcPct val="107000"/>
              </a:lnSpc>
              <a:spcBef>
                <a:spcPts val="800"/>
              </a:spcBef>
              <a:spcAft>
                <a:spcPts val="0"/>
              </a:spcAft>
              <a:buSzPts val="2800"/>
              <a:buChar char="–"/>
            </a:pPr>
            <a:r>
              <a:rPr lang="en-US" sz="2800"/>
              <a:t>Donna Tasker is Area 6 Director</a:t>
            </a:r>
            <a:endParaRPr sz="2800"/>
          </a:p>
          <a:p>
            <a:pPr indent="-292100" lvl="1" marL="685800" rtl="0" algn="l">
              <a:lnSpc>
                <a:spcPct val="107000"/>
              </a:lnSpc>
              <a:spcBef>
                <a:spcPts val="800"/>
              </a:spcBef>
              <a:spcAft>
                <a:spcPts val="0"/>
              </a:spcAft>
              <a:buSzPts val="2800"/>
              <a:buChar char="–"/>
            </a:pPr>
            <a:r>
              <a:rPr lang="en-US" sz="2800"/>
              <a:t>Aanchal Gupta is Area 10 Director</a:t>
            </a:r>
            <a:endParaRPr sz="2800"/>
          </a:p>
          <a:p>
            <a:pPr indent="-292100" lvl="1" marL="685800" rtl="0" algn="l">
              <a:lnSpc>
                <a:spcPct val="107000"/>
              </a:lnSpc>
              <a:spcBef>
                <a:spcPts val="800"/>
              </a:spcBef>
              <a:spcAft>
                <a:spcPts val="0"/>
              </a:spcAft>
              <a:buSzPts val="2800"/>
              <a:buChar char="–"/>
            </a:pPr>
            <a:r>
              <a:rPr lang="en-US" sz="2800"/>
              <a:t>Carol Niles is Area 14 Director</a:t>
            </a:r>
            <a:endParaRPr sz="2800"/>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6" name="Shape 1316"/>
        <p:cNvGrpSpPr/>
        <p:nvPr/>
      </p:nvGrpSpPr>
      <p:grpSpPr>
        <a:xfrm>
          <a:off x="0" y="0"/>
          <a:ext cx="0" cy="0"/>
          <a:chOff x="0" y="0"/>
          <a:chExt cx="0" cy="0"/>
        </a:xfrm>
      </p:grpSpPr>
      <p:sp>
        <p:nvSpPr>
          <p:cNvPr id="1317" name="Google Shape;1317;p185"/>
          <p:cNvSpPr txBox="1"/>
          <p:nvPr>
            <p:ph type="ctrTitle"/>
          </p:nvPr>
        </p:nvSpPr>
        <p:spPr>
          <a:xfrm>
            <a:off x="1524000" y="2866104"/>
            <a:ext cx="9144000" cy="731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Division C Report</a:t>
            </a:r>
            <a:endParaRPr/>
          </a:p>
        </p:txBody>
      </p:sp>
      <p:sp>
        <p:nvSpPr>
          <p:cNvPr id="1318" name="Google Shape;1318;p185"/>
          <p:cNvSpPr txBox="1"/>
          <p:nvPr>
            <p:ph idx="1" type="subTitle"/>
          </p:nvPr>
        </p:nvSpPr>
        <p:spPr>
          <a:xfrm>
            <a:off x="1524000" y="3861274"/>
            <a:ext cx="9144000" cy="9144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rPr lang="en-US">
                <a:solidFill>
                  <a:schemeClr val="lt1"/>
                </a:solidFill>
              </a:rPr>
              <a:t>Veerendra Nagalla</a:t>
            </a:r>
            <a:endParaRPr>
              <a:solidFill>
                <a:schemeClr val="lt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3" name="Shape 1323"/>
        <p:cNvGrpSpPr/>
        <p:nvPr/>
      </p:nvGrpSpPr>
      <p:grpSpPr>
        <a:xfrm>
          <a:off x="0" y="0"/>
          <a:ext cx="0" cy="0"/>
          <a:chOff x="0" y="0"/>
          <a:chExt cx="0" cy="0"/>
        </a:xfrm>
      </p:grpSpPr>
      <p:sp>
        <p:nvSpPr>
          <p:cNvPr id="1324" name="Google Shape;1324;p186"/>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Division C Report</a:t>
            </a:r>
            <a:endParaRPr/>
          </a:p>
        </p:txBody>
      </p:sp>
      <p:sp>
        <p:nvSpPr>
          <p:cNvPr id="1325" name="Google Shape;1325;p186"/>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1326" name="Google Shape;1326;p186"/>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
        <p:nvSpPr>
          <p:cNvPr id="1327" name="Google Shape;1327;p186"/>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000"/>
              </a:spcBef>
              <a:spcAft>
                <a:spcPts val="0"/>
              </a:spcAft>
              <a:buNone/>
            </a:pPr>
            <a:r>
              <a:rPr b="1" lang="en-US" sz="2400"/>
              <a:t>Congratulations to our Clubs!</a:t>
            </a:r>
            <a:endParaRPr b="1" sz="2400"/>
          </a:p>
          <a:p>
            <a:pPr indent="-381000" lvl="0" marL="596900" rtl="0" algn="l">
              <a:lnSpc>
                <a:spcPct val="115000"/>
              </a:lnSpc>
              <a:spcBef>
                <a:spcPts val="1000"/>
              </a:spcBef>
              <a:spcAft>
                <a:spcPts val="0"/>
              </a:spcAft>
              <a:buClr>
                <a:schemeClr val="lt1"/>
              </a:buClr>
              <a:buSzPts val="2400"/>
              <a:buChar char="●"/>
            </a:pPr>
            <a:r>
              <a:rPr b="1" lang="en-US" sz="2400"/>
              <a:t>A2 TrueBlue Toastmasters</a:t>
            </a:r>
            <a:r>
              <a:rPr lang="en-US" sz="2400"/>
              <a:t> – </a:t>
            </a:r>
            <a:r>
              <a:rPr i="1" lang="en-US" sz="2400"/>
              <a:t>Select Distinguished</a:t>
            </a:r>
            <a:endParaRPr i="1" sz="2400"/>
          </a:p>
          <a:p>
            <a:pPr indent="-381000" lvl="0" marL="596900" rtl="0" algn="l">
              <a:lnSpc>
                <a:spcPct val="115000"/>
              </a:lnSpc>
              <a:spcBef>
                <a:spcPts val="0"/>
              </a:spcBef>
              <a:spcAft>
                <a:spcPts val="0"/>
              </a:spcAft>
              <a:buClr>
                <a:schemeClr val="lt1"/>
              </a:buClr>
              <a:buSzPts val="2400"/>
              <a:buChar char="●"/>
            </a:pPr>
            <a:r>
              <a:rPr b="1" lang="en-US" sz="2400"/>
              <a:t>A13 Fredericton Toastmasters</a:t>
            </a:r>
            <a:r>
              <a:rPr lang="en-US" sz="2400"/>
              <a:t> – </a:t>
            </a:r>
            <a:r>
              <a:rPr i="1" lang="en-US" sz="2400"/>
              <a:t>Select Distinguished</a:t>
            </a:r>
            <a:endParaRPr i="1" sz="2400"/>
          </a:p>
          <a:p>
            <a:pPr indent="-381000" lvl="0" marL="596900" rtl="0" algn="l">
              <a:lnSpc>
                <a:spcPct val="115000"/>
              </a:lnSpc>
              <a:spcBef>
                <a:spcPts val="0"/>
              </a:spcBef>
              <a:spcAft>
                <a:spcPts val="0"/>
              </a:spcAft>
              <a:buClr>
                <a:schemeClr val="lt1"/>
              </a:buClr>
              <a:buSzPts val="2400"/>
              <a:buChar char="●"/>
            </a:pPr>
            <a:r>
              <a:rPr b="1" lang="en-US" sz="2400"/>
              <a:t>A17 Memorial Toastmasters</a:t>
            </a:r>
            <a:r>
              <a:rPr lang="en-US" sz="2400"/>
              <a:t> – </a:t>
            </a:r>
            <a:r>
              <a:rPr i="1" lang="en-US" sz="2400"/>
              <a:t>President’s Distinguished</a:t>
            </a:r>
            <a:endParaRPr i="1" sz="2400"/>
          </a:p>
          <a:p>
            <a:pPr indent="0" lvl="0" marL="0" rtl="0" algn="l">
              <a:lnSpc>
                <a:spcPct val="115000"/>
              </a:lnSpc>
              <a:spcBef>
                <a:spcPts val="1000"/>
              </a:spcBef>
              <a:spcAft>
                <a:spcPts val="0"/>
              </a:spcAft>
              <a:buNone/>
            </a:pPr>
            <a:r>
              <a:rPr b="1" lang="en-US" sz="2400"/>
              <a:t> Club Visits Update</a:t>
            </a:r>
            <a:endParaRPr b="1" sz="2400"/>
          </a:p>
          <a:p>
            <a:pPr indent="-381000" lvl="0" marL="596900" rtl="0" algn="l">
              <a:lnSpc>
                <a:spcPct val="115000"/>
              </a:lnSpc>
              <a:spcBef>
                <a:spcPts val="1000"/>
              </a:spcBef>
              <a:spcAft>
                <a:spcPts val="0"/>
              </a:spcAft>
              <a:buClr>
                <a:schemeClr val="lt1"/>
              </a:buClr>
              <a:buSzPts val="2400"/>
              <a:buChar char="●"/>
            </a:pPr>
            <a:r>
              <a:rPr lang="en-US" sz="2400"/>
              <a:t>Special thanks to </a:t>
            </a:r>
            <a:r>
              <a:rPr b="1" lang="en-US" sz="2400"/>
              <a:t>Stephen Clark</a:t>
            </a:r>
            <a:r>
              <a:rPr lang="en-US" sz="2400"/>
              <a:t> – </a:t>
            </a:r>
            <a:r>
              <a:rPr i="1" lang="en-US" sz="2400"/>
              <a:t>Completed all club visits for Area 4</a:t>
            </a:r>
            <a:endParaRPr i="1" sz="2400"/>
          </a:p>
          <a:p>
            <a:pPr indent="0" lvl="0" marL="0" rtl="0" algn="l">
              <a:lnSpc>
                <a:spcPct val="115000"/>
              </a:lnSpc>
              <a:spcBef>
                <a:spcPts val="1000"/>
              </a:spcBef>
              <a:spcAft>
                <a:spcPts val="0"/>
              </a:spcAft>
              <a:buNone/>
            </a:pPr>
            <a:r>
              <a:rPr b="1" lang="en-US" sz="2400"/>
              <a:t> Programs in Action</a:t>
            </a:r>
            <a:endParaRPr b="1" sz="2400"/>
          </a:p>
          <a:p>
            <a:pPr indent="-381000" lvl="0" marL="596900" rtl="0" algn="l">
              <a:lnSpc>
                <a:spcPct val="115000"/>
              </a:lnSpc>
              <a:spcBef>
                <a:spcPts val="1000"/>
              </a:spcBef>
              <a:spcAft>
                <a:spcPts val="0"/>
              </a:spcAft>
              <a:buClr>
                <a:schemeClr val="lt1"/>
              </a:buClr>
              <a:buSzPts val="2400"/>
              <a:buChar char="●"/>
            </a:pPr>
            <a:r>
              <a:rPr lang="en-US" sz="2400"/>
              <a:t>Youth Leadership and Speechcraft initiatives underway</a:t>
            </a:r>
            <a:endParaRPr sz="2400"/>
          </a:p>
          <a:p>
            <a:pPr indent="-381000" lvl="0" marL="596900" rtl="0" algn="l">
              <a:lnSpc>
                <a:spcPct val="115000"/>
              </a:lnSpc>
              <a:spcBef>
                <a:spcPts val="0"/>
              </a:spcBef>
              <a:spcAft>
                <a:spcPts val="0"/>
              </a:spcAft>
              <a:buClr>
                <a:schemeClr val="lt1"/>
              </a:buClr>
              <a:buSzPts val="2400"/>
              <a:buChar char="●"/>
            </a:pPr>
            <a:r>
              <a:rPr lang="en-US" sz="2400"/>
              <a:t>Planning for </a:t>
            </a:r>
            <a:r>
              <a:rPr b="1" lang="en-US" sz="2400"/>
              <a:t>June TLI</a:t>
            </a:r>
            <a:r>
              <a:rPr lang="en-US" sz="2400"/>
              <a:t> – Member notifications coming in </a:t>
            </a:r>
            <a:r>
              <a:rPr b="1" lang="en-US" sz="2400"/>
              <a:t>2 weeks</a:t>
            </a:r>
            <a:endParaRPr sz="2800"/>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2" name="Shape 1332"/>
        <p:cNvGrpSpPr/>
        <p:nvPr/>
      </p:nvGrpSpPr>
      <p:grpSpPr>
        <a:xfrm>
          <a:off x="0" y="0"/>
          <a:ext cx="0" cy="0"/>
          <a:chOff x="0" y="0"/>
          <a:chExt cx="0" cy="0"/>
        </a:xfrm>
      </p:grpSpPr>
      <p:sp>
        <p:nvSpPr>
          <p:cNvPr id="1333" name="Google Shape;1333;p187"/>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Division C Report</a:t>
            </a:r>
            <a:endParaRPr/>
          </a:p>
        </p:txBody>
      </p:sp>
      <p:sp>
        <p:nvSpPr>
          <p:cNvPr id="1334" name="Google Shape;1334;p187"/>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1335" name="Google Shape;1335;p187"/>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
        <p:nvSpPr>
          <p:cNvPr id="1336" name="Google Shape;1336;p187"/>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000"/>
              </a:spcBef>
              <a:spcAft>
                <a:spcPts val="0"/>
              </a:spcAft>
              <a:buNone/>
            </a:pPr>
            <a:r>
              <a:rPr b="1" lang="en-US" sz="2400"/>
              <a:t>Clubs Not Renewing</a:t>
            </a:r>
            <a:endParaRPr b="1" sz="2400"/>
          </a:p>
          <a:p>
            <a:pPr indent="-381000" lvl="0" marL="596900" rtl="0" algn="l">
              <a:lnSpc>
                <a:spcPct val="115000"/>
              </a:lnSpc>
              <a:spcBef>
                <a:spcPts val="1000"/>
              </a:spcBef>
              <a:spcAft>
                <a:spcPts val="0"/>
              </a:spcAft>
              <a:buClr>
                <a:schemeClr val="lt1"/>
              </a:buClr>
              <a:buSzPts val="2400"/>
              <a:buChar char="●"/>
            </a:pPr>
            <a:r>
              <a:rPr lang="en-US" sz="2400"/>
              <a:t>Support is available for impacted members</a:t>
            </a:r>
            <a:endParaRPr sz="2400"/>
          </a:p>
          <a:p>
            <a:pPr indent="0" lvl="0" marL="0" rtl="0" algn="l">
              <a:lnSpc>
                <a:spcPct val="115000"/>
              </a:lnSpc>
              <a:spcBef>
                <a:spcPts val="1000"/>
              </a:spcBef>
              <a:spcAft>
                <a:spcPts val="0"/>
              </a:spcAft>
              <a:buNone/>
            </a:pPr>
            <a:r>
              <a:t/>
            </a:r>
            <a:endParaRPr b="1" sz="2400"/>
          </a:p>
          <a:p>
            <a:pPr indent="0" lvl="0" marL="0" rtl="0" algn="l">
              <a:lnSpc>
                <a:spcPct val="115000"/>
              </a:lnSpc>
              <a:spcBef>
                <a:spcPts val="1000"/>
              </a:spcBef>
              <a:spcAft>
                <a:spcPts val="0"/>
              </a:spcAft>
              <a:buNone/>
            </a:pPr>
            <a:r>
              <a:rPr b="1" lang="en-US" sz="2400"/>
              <a:t>Thank You!</a:t>
            </a:r>
            <a:br>
              <a:rPr b="1" lang="en-US" sz="2400"/>
            </a:br>
            <a:r>
              <a:rPr lang="en-US" sz="2400"/>
              <a:t>To all </a:t>
            </a:r>
            <a:r>
              <a:rPr b="1" lang="en-US" sz="2400"/>
              <a:t>members</a:t>
            </a:r>
            <a:r>
              <a:rPr lang="en-US" sz="2400"/>
              <a:t>, </a:t>
            </a:r>
            <a:r>
              <a:rPr b="1" lang="en-US" sz="2400"/>
              <a:t>club executives</a:t>
            </a:r>
            <a:r>
              <a:rPr lang="en-US" sz="2400"/>
              <a:t>, </a:t>
            </a:r>
            <a:r>
              <a:rPr b="1" lang="en-US" sz="2400"/>
              <a:t>Area Directors</a:t>
            </a:r>
            <a:r>
              <a:rPr lang="en-US" sz="2400"/>
              <a:t>, and the </a:t>
            </a:r>
            <a:r>
              <a:rPr b="1" lang="en-US" sz="2400"/>
              <a:t>Division &amp; District Leadership Team</a:t>
            </a:r>
            <a:r>
              <a:rPr lang="en-US" sz="2400"/>
              <a:t> – Your hard work, commitment, and leadership are driving our success.</a:t>
            </a:r>
            <a:endParaRPr sz="2400"/>
          </a:p>
          <a:p>
            <a:pPr indent="0" lvl="0" marL="0" rtl="0" algn="l">
              <a:lnSpc>
                <a:spcPct val="115000"/>
              </a:lnSpc>
              <a:spcBef>
                <a:spcPts val="1000"/>
              </a:spcBef>
              <a:spcAft>
                <a:spcPts val="1000"/>
              </a:spcAft>
              <a:buNone/>
            </a:pPr>
            <a:r>
              <a:rPr lang="en-US" sz="2400"/>
              <a:t>Let’s finish the year strong! </a:t>
            </a:r>
            <a:endParaRPr b="1" sz="2400"/>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1" name="Shape 1341"/>
        <p:cNvGrpSpPr/>
        <p:nvPr/>
      </p:nvGrpSpPr>
      <p:grpSpPr>
        <a:xfrm>
          <a:off x="0" y="0"/>
          <a:ext cx="0" cy="0"/>
          <a:chOff x="0" y="0"/>
          <a:chExt cx="0" cy="0"/>
        </a:xfrm>
      </p:grpSpPr>
      <p:sp>
        <p:nvSpPr>
          <p:cNvPr id="1342" name="Google Shape;1342;p188"/>
          <p:cNvSpPr txBox="1"/>
          <p:nvPr>
            <p:ph type="ctrTitle"/>
          </p:nvPr>
        </p:nvSpPr>
        <p:spPr>
          <a:xfrm>
            <a:off x="1524000" y="2866104"/>
            <a:ext cx="9144000" cy="731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Division D Report</a:t>
            </a:r>
            <a:endParaRPr/>
          </a:p>
        </p:txBody>
      </p:sp>
      <p:sp>
        <p:nvSpPr>
          <p:cNvPr id="1343" name="Google Shape;1343;p188"/>
          <p:cNvSpPr txBox="1"/>
          <p:nvPr>
            <p:ph idx="1" type="subTitle"/>
          </p:nvPr>
        </p:nvSpPr>
        <p:spPr>
          <a:xfrm>
            <a:off x="1524000" y="3861274"/>
            <a:ext cx="9144000" cy="9144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rPr lang="en-US">
                <a:solidFill>
                  <a:schemeClr val="lt1"/>
                </a:solidFill>
              </a:rPr>
              <a:t>Aaleyah Evans</a:t>
            </a:r>
            <a:endParaRPr>
              <a:solidFill>
                <a:schemeClr val="lt1"/>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8" name="Shape 1348"/>
        <p:cNvGrpSpPr/>
        <p:nvPr/>
      </p:nvGrpSpPr>
      <p:grpSpPr>
        <a:xfrm>
          <a:off x="0" y="0"/>
          <a:ext cx="0" cy="0"/>
          <a:chOff x="0" y="0"/>
          <a:chExt cx="0" cy="0"/>
        </a:xfrm>
      </p:grpSpPr>
      <p:sp>
        <p:nvSpPr>
          <p:cNvPr id="1349" name="Google Shape;1349;p189"/>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Division D Report</a:t>
            </a:r>
            <a:endParaRPr/>
          </a:p>
        </p:txBody>
      </p:sp>
      <p:sp>
        <p:nvSpPr>
          <p:cNvPr id="1350" name="Google Shape;1350;p189"/>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1351" name="Google Shape;1351;p189"/>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
        <p:nvSpPr>
          <p:cNvPr id="1352" name="Google Shape;1352;p189"/>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Autofit/>
          </a:bodyPr>
          <a:lstStyle/>
          <a:p>
            <a:pPr indent="-381000" lvl="0" marL="457200" rtl="0" algn="l">
              <a:lnSpc>
                <a:spcPct val="115000"/>
              </a:lnSpc>
              <a:spcBef>
                <a:spcPts val="1000"/>
              </a:spcBef>
              <a:spcAft>
                <a:spcPts val="0"/>
              </a:spcAft>
              <a:buClr>
                <a:schemeClr val="lt1"/>
              </a:buClr>
              <a:buSzPts val="2400"/>
              <a:buChar char="●"/>
            </a:pPr>
            <a:r>
              <a:rPr lang="en-US" sz="2400"/>
              <a:t>Division D is made up entirely of clubs located in Nova Scotia. </a:t>
            </a:r>
            <a:endParaRPr sz="2400"/>
          </a:p>
          <a:p>
            <a:pPr indent="-381000" lvl="0" marL="457200" rtl="0" algn="l">
              <a:lnSpc>
                <a:spcPct val="115000"/>
              </a:lnSpc>
              <a:spcBef>
                <a:spcPts val="0"/>
              </a:spcBef>
              <a:spcAft>
                <a:spcPts val="0"/>
              </a:spcAft>
              <a:buClr>
                <a:schemeClr val="lt1"/>
              </a:buClr>
              <a:buSzPts val="2400"/>
              <a:buChar char="●"/>
            </a:pPr>
            <a:r>
              <a:rPr lang="en-US" sz="2400"/>
              <a:t>The division is structured into four Areas: Area 1, Area 9, Area 11, and Area 18. </a:t>
            </a:r>
            <a:endParaRPr sz="2400"/>
          </a:p>
          <a:p>
            <a:pPr indent="-381000" lvl="0" marL="457200" rtl="0" algn="l">
              <a:lnSpc>
                <a:spcPct val="115000"/>
              </a:lnSpc>
              <a:spcBef>
                <a:spcPts val="0"/>
              </a:spcBef>
              <a:spcAft>
                <a:spcPts val="0"/>
              </a:spcAft>
              <a:buClr>
                <a:schemeClr val="lt1"/>
              </a:buClr>
              <a:buSzPts val="2400"/>
              <a:buChar char="●"/>
            </a:pPr>
            <a:r>
              <a:rPr lang="en-US" sz="2400"/>
              <a:t>Each Area is actively engaged and contributing to the success of the division.</a:t>
            </a:r>
            <a:endParaRPr sz="2400"/>
          </a:p>
          <a:p>
            <a:pPr indent="-381000" lvl="0" marL="457200" rtl="0" algn="l">
              <a:lnSpc>
                <a:spcPct val="115000"/>
              </a:lnSpc>
              <a:spcBef>
                <a:spcPts val="0"/>
              </a:spcBef>
              <a:spcAft>
                <a:spcPts val="0"/>
              </a:spcAft>
              <a:buClr>
                <a:schemeClr val="lt1"/>
              </a:buClr>
              <a:buSzPts val="2400"/>
              <a:buChar char="●"/>
            </a:pPr>
            <a:r>
              <a:rPr lang="en-US" sz="2400"/>
              <a:t>Area 1 consists of five clubs, including a newly chartered club that brings fresh energy and growth to the division. </a:t>
            </a:r>
            <a:endParaRPr sz="2400"/>
          </a:p>
          <a:p>
            <a:pPr indent="-381000" lvl="0" marL="457200" rtl="0" algn="l">
              <a:lnSpc>
                <a:spcPct val="115000"/>
              </a:lnSpc>
              <a:spcBef>
                <a:spcPts val="0"/>
              </a:spcBef>
              <a:spcAft>
                <a:spcPts val="0"/>
              </a:spcAft>
              <a:buClr>
                <a:schemeClr val="lt1"/>
              </a:buClr>
              <a:buSzPts val="2400"/>
              <a:buChar char="●"/>
            </a:pPr>
            <a:r>
              <a:rPr lang="en-US" sz="2400"/>
              <a:t>Area 9 also includes five well-established clubs. </a:t>
            </a:r>
            <a:endParaRPr sz="2400"/>
          </a:p>
          <a:p>
            <a:pPr indent="-381000" lvl="0" marL="457200" rtl="0" algn="l">
              <a:lnSpc>
                <a:spcPct val="115000"/>
              </a:lnSpc>
              <a:spcBef>
                <a:spcPts val="0"/>
              </a:spcBef>
              <a:spcAft>
                <a:spcPts val="0"/>
              </a:spcAft>
              <a:buClr>
                <a:schemeClr val="lt1"/>
              </a:buClr>
              <a:buSzPts val="2400"/>
              <a:buChar char="●"/>
            </a:pPr>
            <a:r>
              <a:rPr lang="en-US" sz="2400"/>
              <a:t>Area 11 and Area 18 each have four clubs, all of which are maintaining solid performance.</a:t>
            </a:r>
            <a:endParaRPr b="1" sz="2400"/>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7" name="Shape 1357"/>
        <p:cNvGrpSpPr/>
        <p:nvPr/>
      </p:nvGrpSpPr>
      <p:grpSpPr>
        <a:xfrm>
          <a:off x="0" y="0"/>
          <a:ext cx="0" cy="0"/>
          <a:chOff x="0" y="0"/>
          <a:chExt cx="0" cy="0"/>
        </a:xfrm>
      </p:grpSpPr>
      <p:sp>
        <p:nvSpPr>
          <p:cNvPr id="1358" name="Google Shape;1358;p190"/>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Division D Report</a:t>
            </a:r>
            <a:endParaRPr/>
          </a:p>
        </p:txBody>
      </p:sp>
      <p:sp>
        <p:nvSpPr>
          <p:cNvPr id="1359" name="Google Shape;1359;p190"/>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1360" name="Google Shape;1360;p190"/>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
        <p:nvSpPr>
          <p:cNvPr id="1361" name="Google Shape;1361;p190"/>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Autofit/>
          </a:bodyPr>
          <a:lstStyle/>
          <a:p>
            <a:pPr indent="-381000" lvl="0" marL="457200" rtl="0" algn="l">
              <a:lnSpc>
                <a:spcPct val="115000"/>
              </a:lnSpc>
              <a:spcBef>
                <a:spcPts val="1000"/>
              </a:spcBef>
              <a:spcAft>
                <a:spcPts val="0"/>
              </a:spcAft>
              <a:buClr>
                <a:schemeClr val="lt1"/>
              </a:buClr>
              <a:buSzPts val="2400"/>
              <a:buChar char="●"/>
            </a:pPr>
            <a:r>
              <a:rPr lang="en-US" sz="2400"/>
              <a:t>The Area Directors leading these teams are Stanley Orajiaka (Area 1), Tamara Elwood (Area 9), Joyce Ding (Area 11), and Pranit Shrestha (Area 18). </a:t>
            </a:r>
            <a:endParaRPr sz="2400"/>
          </a:p>
          <a:p>
            <a:pPr indent="-381000" lvl="0" marL="457200" rtl="0" algn="l">
              <a:lnSpc>
                <a:spcPct val="115000"/>
              </a:lnSpc>
              <a:spcBef>
                <a:spcPts val="0"/>
              </a:spcBef>
              <a:spcAft>
                <a:spcPts val="0"/>
              </a:spcAft>
              <a:buClr>
                <a:schemeClr val="lt1"/>
              </a:buClr>
              <a:buSzPts val="2400"/>
              <a:buChar char="●"/>
            </a:pPr>
            <a:r>
              <a:rPr lang="en-US" sz="2400"/>
              <a:t>Their leadership continues to positively shape the experience of members in their respective Areas.</a:t>
            </a:r>
            <a:endParaRPr sz="2400"/>
          </a:p>
          <a:p>
            <a:pPr indent="-381000" lvl="0" marL="457200" rtl="0" algn="l">
              <a:lnSpc>
                <a:spcPct val="115000"/>
              </a:lnSpc>
              <a:spcBef>
                <a:spcPts val="0"/>
              </a:spcBef>
              <a:spcAft>
                <a:spcPts val="0"/>
              </a:spcAft>
              <a:buClr>
                <a:schemeClr val="lt1"/>
              </a:buClr>
              <a:buSzPts val="2400"/>
              <a:buChar char="●"/>
            </a:pPr>
            <a:r>
              <a:rPr lang="en-US" sz="2400"/>
              <a:t>All of the clubs in Division D are doing well overall. While there are one or two clubs with lower membership numbers in each area, they remain active, committed, and continue to hold impactful meetings.</a:t>
            </a:r>
            <a:endParaRPr sz="2400"/>
          </a:p>
          <a:p>
            <a:pPr indent="-381000" lvl="0" marL="457200" rtl="0" algn="l">
              <a:lnSpc>
                <a:spcPct val="115000"/>
              </a:lnSpc>
              <a:spcBef>
                <a:spcPts val="0"/>
              </a:spcBef>
              <a:spcAft>
                <a:spcPts val="0"/>
              </a:spcAft>
              <a:buClr>
                <a:schemeClr val="lt1"/>
              </a:buClr>
              <a:buSzPts val="2400"/>
              <a:buChar char="●"/>
            </a:pPr>
            <a:r>
              <a:rPr lang="en-US" sz="2400"/>
              <a:t>Between February and March, all Area Contests and the Division Contest were successfully completed. These contests showcased the talent, preparation, and enthusiasm of members across the division.</a:t>
            </a:r>
            <a:endParaRPr sz="2400"/>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6" name="Shape 1366"/>
        <p:cNvGrpSpPr/>
        <p:nvPr/>
      </p:nvGrpSpPr>
      <p:grpSpPr>
        <a:xfrm>
          <a:off x="0" y="0"/>
          <a:ext cx="0" cy="0"/>
          <a:chOff x="0" y="0"/>
          <a:chExt cx="0" cy="0"/>
        </a:xfrm>
      </p:grpSpPr>
      <p:sp>
        <p:nvSpPr>
          <p:cNvPr id="1367" name="Google Shape;1367;p191"/>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Division D Report</a:t>
            </a:r>
            <a:endParaRPr/>
          </a:p>
        </p:txBody>
      </p:sp>
      <p:sp>
        <p:nvSpPr>
          <p:cNvPr id="1368" name="Google Shape;1368;p191"/>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1369" name="Google Shape;1369;p191"/>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
        <p:nvSpPr>
          <p:cNvPr id="1370" name="Google Shape;1370;p191"/>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Autofit/>
          </a:bodyPr>
          <a:lstStyle/>
          <a:p>
            <a:pPr indent="-381000" lvl="0" marL="457200" rtl="0" algn="l">
              <a:lnSpc>
                <a:spcPct val="115000"/>
              </a:lnSpc>
              <a:spcBef>
                <a:spcPts val="1000"/>
              </a:spcBef>
              <a:spcAft>
                <a:spcPts val="0"/>
              </a:spcAft>
              <a:buClr>
                <a:schemeClr val="lt1"/>
              </a:buClr>
              <a:buSzPts val="2400"/>
              <a:buChar char="●"/>
            </a:pPr>
            <a:r>
              <a:rPr lang="en-US" sz="2400"/>
              <a:t>Area Directors are now in the process of visiting clubs to complete their Area Director Reports. These reports are a vital part of the Toastmasters year and are expected to be submitted by the end of May.</a:t>
            </a:r>
            <a:endParaRPr sz="2400"/>
          </a:p>
          <a:p>
            <a:pPr indent="-381000" lvl="0" marL="457200" rtl="0" algn="l">
              <a:lnSpc>
                <a:spcPct val="115000"/>
              </a:lnSpc>
              <a:spcBef>
                <a:spcPts val="0"/>
              </a:spcBef>
              <a:spcAft>
                <a:spcPts val="0"/>
              </a:spcAft>
              <a:buClr>
                <a:schemeClr val="lt1"/>
              </a:buClr>
              <a:buSzPts val="2400"/>
              <a:buChar char="●"/>
            </a:pPr>
            <a:r>
              <a:rPr lang="en-US" sz="2400"/>
              <a:t>I want to sincerely thank all of my Area Directors for their outstanding work, dedication, and support throughout this year. </a:t>
            </a:r>
            <a:endParaRPr sz="2400"/>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5" name="Shape 1375"/>
        <p:cNvGrpSpPr/>
        <p:nvPr/>
      </p:nvGrpSpPr>
      <p:grpSpPr>
        <a:xfrm>
          <a:off x="0" y="0"/>
          <a:ext cx="0" cy="0"/>
          <a:chOff x="0" y="0"/>
          <a:chExt cx="0" cy="0"/>
        </a:xfrm>
      </p:grpSpPr>
      <p:sp>
        <p:nvSpPr>
          <p:cNvPr id="1376" name="Google Shape;1376;p192"/>
          <p:cNvSpPr txBox="1"/>
          <p:nvPr>
            <p:ph type="ctrTitle"/>
          </p:nvPr>
        </p:nvSpPr>
        <p:spPr>
          <a:xfrm>
            <a:off x="1524000" y="2866104"/>
            <a:ext cx="9144000" cy="731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Administration Report</a:t>
            </a:r>
            <a:endParaRPr/>
          </a:p>
        </p:txBody>
      </p:sp>
      <p:sp>
        <p:nvSpPr>
          <p:cNvPr id="1377" name="Google Shape;1377;p192"/>
          <p:cNvSpPr txBox="1"/>
          <p:nvPr>
            <p:ph idx="1" type="subTitle"/>
          </p:nvPr>
        </p:nvSpPr>
        <p:spPr>
          <a:xfrm>
            <a:off x="1524000" y="3861274"/>
            <a:ext cx="9144000" cy="9144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rPr lang="en-US">
                <a:solidFill>
                  <a:schemeClr val="lt1"/>
                </a:solidFill>
              </a:rPr>
              <a:t>Carol Coolidge</a:t>
            </a:r>
            <a:endParaRPr>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p130"/>
          <p:cNvSpPr txBox="1"/>
          <p:nvPr>
            <p:ph type="title"/>
          </p:nvPr>
        </p:nvSpPr>
        <p:spPr>
          <a:xfrm>
            <a:off x="277934" y="295773"/>
            <a:ext cx="11647366" cy="64922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District 45 Mission</a:t>
            </a:r>
            <a:endParaRPr/>
          </a:p>
        </p:txBody>
      </p:sp>
      <p:sp>
        <p:nvSpPr>
          <p:cNvPr id="724" name="Google Shape;724;p130"/>
          <p:cNvSpPr txBox="1"/>
          <p:nvPr>
            <p:ph idx="1" type="body"/>
          </p:nvPr>
        </p:nvSpPr>
        <p:spPr>
          <a:xfrm>
            <a:off x="277925" y="2612578"/>
            <a:ext cx="11647500" cy="3265800"/>
          </a:xfrm>
          <a:prstGeom prst="rect">
            <a:avLst/>
          </a:prstGeom>
          <a:noFill/>
          <a:ln>
            <a:noFill/>
          </a:ln>
        </p:spPr>
        <p:txBody>
          <a:bodyPr anchorCtr="0" anchor="t" bIns="45700" lIns="91425" spcFirstLastPara="1" rIns="91425" wrap="square" tIns="45700">
            <a:normAutofit/>
          </a:bodyPr>
          <a:lstStyle/>
          <a:p>
            <a:pPr indent="-50800" lvl="0" marL="228600" rtl="0" algn="ctr">
              <a:lnSpc>
                <a:spcPct val="90000"/>
              </a:lnSpc>
              <a:spcBef>
                <a:spcPts val="0"/>
              </a:spcBef>
              <a:spcAft>
                <a:spcPts val="0"/>
              </a:spcAft>
              <a:buClr>
                <a:schemeClr val="lt1"/>
              </a:buClr>
              <a:buSzPts val="2800"/>
              <a:buNone/>
            </a:pPr>
            <a:r>
              <a:rPr i="1" lang="en-US" sz="3500"/>
              <a:t>We build new clubs and </a:t>
            </a:r>
            <a:endParaRPr i="1" sz="3500"/>
          </a:p>
          <a:p>
            <a:pPr indent="-50800" lvl="0" marL="228600" rtl="0" algn="ctr">
              <a:lnSpc>
                <a:spcPct val="90000"/>
              </a:lnSpc>
              <a:spcBef>
                <a:spcPts val="0"/>
              </a:spcBef>
              <a:spcAft>
                <a:spcPts val="0"/>
              </a:spcAft>
              <a:buClr>
                <a:schemeClr val="lt1"/>
              </a:buClr>
              <a:buSzPts val="2800"/>
              <a:buNone/>
            </a:pPr>
            <a:r>
              <a:rPr i="1" lang="en-US" sz="3500"/>
              <a:t>support all clubs in achieving excellence</a:t>
            </a:r>
            <a:endParaRPr i="1" sz="3500"/>
          </a:p>
        </p:txBody>
      </p:sp>
      <p:sp>
        <p:nvSpPr>
          <p:cNvPr id="725" name="Google Shape;725;p130"/>
          <p:cNvSpPr txBox="1"/>
          <p:nvPr/>
        </p:nvSpPr>
        <p:spPr>
          <a:xfrm>
            <a:off x="575474" y="6640866"/>
            <a:ext cx="2427514" cy="246221"/>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726" name="Google Shape;726;p130"/>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2" name="Shape 1382"/>
        <p:cNvGrpSpPr/>
        <p:nvPr/>
      </p:nvGrpSpPr>
      <p:grpSpPr>
        <a:xfrm>
          <a:off x="0" y="0"/>
          <a:ext cx="0" cy="0"/>
          <a:chOff x="0" y="0"/>
          <a:chExt cx="0" cy="0"/>
        </a:xfrm>
      </p:grpSpPr>
      <p:sp>
        <p:nvSpPr>
          <p:cNvPr id="1383" name="Google Shape;1383;p193"/>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Administration Manager Report</a:t>
            </a:r>
            <a:endParaRPr/>
          </a:p>
        </p:txBody>
      </p:sp>
      <p:sp>
        <p:nvSpPr>
          <p:cNvPr id="1384" name="Google Shape;1384;p193"/>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1385" name="Google Shape;1385;p193"/>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
        <p:nvSpPr>
          <p:cNvPr id="1386" name="Google Shape;1386;p193"/>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Autofit/>
          </a:bodyPr>
          <a:lstStyle/>
          <a:p>
            <a:pPr indent="-381000" lvl="0" marL="457200" rtl="0" algn="l">
              <a:lnSpc>
                <a:spcPct val="107916"/>
              </a:lnSpc>
              <a:spcBef>
                <a:spcPts val="0"/>
              </a:spcBef>
              <a:spcAft>
                <a:spcPts val="0"/>
              </a:spcAft>
              <a:buClr>
                <a:schemeClr val="lt1"/>
              </a:buClr>
              <a:buSzPts val="2400"/>
              <a:buChar char="●"/>
            </a:pPr>
            <a:r>
              <a:rPr lang="en-US" sz="2400">
                <a:latin typeface="Calibri"/>
                <a:ea typeface="Calibri"/>
                <a:cs typeface="Calibri"/>
                <a:sym typeface="Calibri"/>
              </a:rPr>
              <a:t>C</a:t>
            </a:r>
            <a:r>
              <a:rPr lang="en-US" sz="2400">
                <a:latin typeface="Calibri"/>
                <a:ea typeface="Calibri"/>
                <a:cs typeface="Calibri"/>
                <a:sym typeface="Calibri"/>
              </a:rPr>
              <a:t>arol Coolidge, EC5 thanks the leadership and members of District 45 for the opportunity to serve. Carol learns as she forges forward through all the new territory that this role has to offer. She sincerely thanks all who assist her journey.</a:t>
            </a:r>
            <a:endParaRPr sz="2400">
              <a:latin typeface="Calibri"/>
              <a:ea typeface="Calibri"/>
              <a:cs typeface="Calibri"/>
              <a:sym typeface="Calibri"/>
            </a:endParaRPr>
          </a:p>
          <a:p>
            <a:pPr indent="-381000" lvl="0" marL="457200" rtl="0" algn="l">
              <a:lnSpc>
                <a:spcPct val="107916"/>
              </a:lnSpc>
              <a:spcBef>
                <a:spcPts val="800"/>
              </a:spcBef>
              <a:spcAft>
                <a:spcPts val="0"/>
              </a:spcAft>
              <a:buClr>
                <a:schemeClr val="lt1"/>
              </a:buClr>
              <a:buSzPts val="2400"/>
              <a:buChar char="●"/>
            </a:pPr>
            <a:r>
              <a:rPr lang="en-US" sz="2400">
                <a:latin typeface="Calibri"/>
                <a:ea typeface="Calibri"/>
                <a:cs typeface="Calibri"/>
                <a:sym typeface="Calibri"/>
              </a:rPr>
              <a:t>Carol supports the streamlined transition of District 45 workbook as it incorporates a smooth succession of new leadership from one generation to the next by identifying activity dates, expected dates of activity completion and publication of supplemental activities described in the District Handbook.</a:t>
            </a:r>
            <a:endParaRPr sz="2400">
              <a:latin typeface="Calibri"/>
              <a:ea typeface="Calibri"/>
              <a:cs typeface="Calibri"/>
              <a:sym typeface="Calibri"/>
            </a:endParaRPr>
          </a:p>
          <a:p>
            <a:pPr indent="-381000" lvl="0" marL="457200" rtl="0" algn="l">
              <a:lnSpc>
                <a:spcPct val="107916"/>
              </a:lnSpc>
              <a:spcBef>
                <a:spcPts val="800"/>
              </a:spcBef>
              <a:spcAft>
                <a:spcPts val="800"/>
              </a:spcAft>
              <a:buClr>
                <a:schemeClr val="lt1"/>
              </a:buClr>
              <a:buSzPts val="2400"/>
              <a:buChar char="●"/>
            </a:pPr>
            <a:r>
              <a:rPr lang="en-US" sz="2400">
                <a:latin typeface="Calibri"/>
                <a:ea typeface="Calibri"/>
                <a:cs typeface="Calibri"/>
                <a:sym typeface="Calibri"/>
              </a:rPr>
              <a:t>Questions or suggestions can be forwarded to Carol at cdmvt47@yahoo.com.</a:t>
            </a:r>
            <a:endParaRPr sz="2400"/>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1" name="Shape 1391"/>
        <p:cNvGrpSpPr/>
        <p:nvPr/>
      </p:nvGrpSpPr>
      <p:grpSpPr>
        <a:xfrm>
          <a:off x="0" y="0"/>
          <a:ext cx="0" cy="0"/>
          <a:chOff x="0" y="0"/>
          <a:chExt cx="0" cy="0"/>
        </a:xfrm>
      </p:grpSpPr>
      <p:sp>
        <p:nvSpPr>
          <p:cNvPr id="1392" name="Google Shape;1392;p194"/>
          <p:cNvSpPr txBox="1"/>
          <p:nvPr>
            <p:ph type="ctrTitle"/>
          </p:nvPr>
        </p:nvSpPr>
        <p:spPr>
          <a:xfrm>
            <a:off x="1524000" y="2866104"/>
            <a:ext cx="9144000" cy="731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Public Relations Report</a:t>
            </a:r>
            <a:endParaRPr/>
          </a:p>
        </p:txBody>
      </p:sp>
      <p:sp>
        <p:nvSpPr>
          <p:cNvPr id="1393" name="Google Shape;1393;p194"/>
          <p:cNvSpPr txBox="1"/>
          <p:nvPr>
            <p:ph idx="1" type="subTitle"/>
          </p:nvPr>
        </p:nvSpPr>
        <p:spPr>
          <a:xfrm>
            <a:off x="1524000" y="3861274"/>
            <a:ext cx="9144000" cy="9144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rPr lang="en-US">
                <a:solidFill>
                  <a:schemeClr val="lt1"/>
                </a:solidFill>
              </a:rPr>
              <a:t>Lawrence Kelly</a:t>
            </a:r>
            <a:endParaRPr>
              <a:solidFill>
                <a:schemeClr val="lt1"/>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8" name="Shape 1398"/>
        <p:cNvGrpSpPr/>
        <p:nvPr/>
      </p:nvGrpSpPr>
      <p:grpSpPr>
        <a:xfrm>
          <a:off x="0" y="0"/>
          <a:ext cx="0" cy="0"/>
          <a:chOff x="0" y="0"/>
          <a:chExt cx="0" cy="0"/>
        </a:xfrm>
      </p:grpSpPr>
      <p:sp>
        <p:nvSpPr>
          <p:cNvPr id="1399" name="Google Shape;1399;p195"/>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Public Relations Manager Report</a:t>
            </a:r>
            <a:endParaRPr/>
          </a:p>
        </p:txBody>
      </p:sp>
      <p:sp>
        <p:nvSpPr>
          <p:cNvPr id="1400" name="Google Shape;1400;p195"/>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1401" name="Google Shape;1401;p195"/>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
        <p:nvSpPr>
          <p:cNvPr id="1402" name="Google Shape;1402;p195"/>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Autofit/>
          </a:bodyPr>
          <a:lstStyle/>
          <a:p>
            <a:pPr indent="-374650" lvl="0" marL="457200" rtl="0" algn="l">
              <a:lnSpc>
                <a:spcPct val="140017"/>
              </a:lnSpc>
              <a:spcBef>
                <a:spcPts val="0"/>
              </a:spcBef>
              <a:spcAft>
                <a:spcPts val="0"/>
              </a:spcAft>
              <a:buClr>
                <a:schemeClr val="lt1"/>
              </a:buClr>
              <a:buSzPts val="2300"/>
              <a:buChar char="●"/>
            </a:pPr>
            <a:r>
              <a:rPr lang="en-US" sz="2300">
                <a:latin typeface="Calibri"/>
                <a:ea typeface="Calibri"/>
                <a:cs typeface="Calibri"/>
                <a:sym typeface="Calibri"/>
              </a:rPr>
              <a:t>Next quarterly newsletter is June</a:t>
            </a:r>
            <a:endParaRPr sz="900">
              <a:latin typeface="Calibri"/>
              <a:ea typeface="Calibri"/>
              <a:cs typeface="Calibri"/>
              <a:sym typeface="Calibri"/>
            </a:endParaRPr>
          </a:p>
          <a:p>
            <a:pPr indent="-374650" lvl="1" marL="914400" rtl="0" algn="l">
              <a:lnSpc>
                <a:spcPct val="140017"/>
              </a:lnSpc>
              <a:spcBef>
                <a:spcPts val="0"/>
              </a:spcBef>
              <a:spcAft>
                <a:spcPts val="0"/>
              </a:spcAft>
              <a:buClr>
                <a:schemeClr val="lt1"/>
              </a:buClr>
              <a:buSzPts val="2300"/>
              <a:buChar char="○"/>
            </a:pPr>
            <a:r>
              <a:rPr lang="en-US" sz="2300">
                <a:latin typeface="Calibri"/>
                <a:ea typeface="Calibri"/>
                <a:cs typeface="Calibri"/>
                <a:sym typeface="Calibri"/>
              </a:rPr>
              <a:t>Appreciate submissions by May 15th (please consider submitting for “District Buzz”)</a:t>
            </a:r>
            <a:endParaRPr sz="900">
              <a:latin typeface="Calibri"/>
              <a:ea typeface="Calibri"/>
              <a:cs typeface="Calibri"/>
              <a:sym typeface="Calibri"/>
            </a:endParaRPr>
          </a:p>
          <a:p>
            <a:pPr indent="0" lvl="0" marL="0" rtl="0" algn="l">
              <a:lnSpc>
                <a:spcPct val="140017"/>
              </a:lnSpc>
              <a:spcBef>
                <a:spcPts val="0"/>
              </a:spcBef>
              <a:spcAft>
                <a:spcPts val="0"/>
              </a:spcAft>
              <a:buNone/>
            </a:pPr>
            <a:r>
              <a:t/>
            </a:r>
            <a:endParaRPr sz="2300">
              <a:latin typeface="Calibri"/>
              <a:ea typeface="Calibri"/>
              <a:cs typeface="Calibri"/>
              <a:sym typeface="Calibri"/>
            </a:endParaRPr>
          </a:p>
          <a:p>
            <a:pPr indent="-374650" lvl="0" marL="457200" rtl="0" algn="l">
              <a:lnSpc>
                <a:spcPct val="140017"/>
              </a:lnSpc>
              <a:spcBef>
                <a:spcPts val="0"/>
              </a:spcBef>
              <a:spcAft>
                <a:spcPts val="0"/>
              </a:spcAft>
              <a:buClr>
                <a:schemeClr val="lt1"/>
              </a:buClr>
              <a:buSzPts val="2300"/>
              <a:buChar char="●"/>
            </a:pPr>
            <a:r>
              <a:rPr lang="en-US" sz="2300">
                <a:latin typeface="Calibri"/>
                <a:ea typeface="Calibri"/>
                <a:cs typeface="Calibri"/>
                <a:sym typeface="Calibri"/>
              </a:rPr>
              <a:t>VPPR Peer Meetings - Alternating 4th Mon / Tue</a:t>
            </a:r>
            <a:endParaRPr sz="900">
              <a:latin typeface="Calibri"/>
              <a:ea typeface="Calibri"/>
              <a:cs typeface="Calibri"/>
              <a:sym typeface="Calibri"/>
            </a:endParaRPr>
          </a:p>
          <a:p>
            <a:pPr indent="-374650" lvl="1" marL="914400" rtl="0" algn="l">
              <a:lnSpc>
                <a:spcPct val="140017"/>
              </a:lnSpc>
              <a:spcBef>
                <a:spcPts val="0"/>
              </a:spcBef>
              <a:spcAft>
                <a:spcPts val="0"/>
              </a:spcAft>
              <a:buClr>
                <a:schemeClr val="lt1"/>
              </a:buClr>
              <a:buSzPts val="2300"/>
              <a:buChar char="○"/>
            </a:pPr>
            <a:r>
              <a:rPr lang="en-US" sz="2300">
                <a:latin typeface="Calibri"/>
                <a:ea typeface="Calibri"/>
                <a:cs typeface="Calibri"/>
                <a:sym typeface="Calibri"/>
              </a:rPr>
              <a:t>Next meeting, Tue May 27th</a:t>
            </a:r>
            <a:endParaRPr sz="900">
              <a:latin typeface="Calibri"/>
              <a:ea typeface="Calibri"/>
              <a:cs typeface="Calibri"/>
              <a:sym typeface="Calibri"/>
            </a:endParaRPr>
          </a:p>
          <a:p>
            <a:pPr indent="0" lvl="0" marL="0" rtl="0" algn="l">
              <a:lnSpc>
                <a:spcPct val="140017"/>
              </a:lnSpc>
              <a:spcBef>
                <a:spcPts val="0"/>
              </a:spcBef>
              <a:spcAft>
                <a:spcPts val="0"/>
              </a:spcAft>
              <a:buNone/>
            </a:pPr>
            <a:r>
              <a:t/>
            </a:r>
            <a:endParaRPr sz="2300">
              <a:latin typeface="Calibri"/>
              <a:ea typeface="Calibri"/>
              <a:cs typeface="Calibri"/>
              <a:sym typeface="Calibri"/>
            </a:endParaRPr>
          </a:p>
          <a:p>
            <a:pPr indent="-374650" lvl="0" marL="457200" rtl="0" algn="l">
              <a:lnSpc>
                <a:spcPct val="140017"/>
              </a:lnSpc>
              <a:spcBef>
                <a:spcPts val="0"/>
              </a:spcBef>
              <a:spcAft>
                <a:spcPts val="0"/>
              </a:spcAft>
              <a:buClr>
                <a:schemeClr val="lt1"/>
              </a:buClr>
              <a:buSzPts val="2300"/>
              <a:buChar char="●"/>
            </a:pPr>
            <a:r>
              <a:rPr lang="en-US" sz="2300">
                <a:latin typeface="Calibri"/>
                <a:ea typeface="Calibri"/>
                <a:cs typeface="Calibri"/>
                <a:sym typeface="Calibri"/>
              </a:rPr>
              <a:t>Reminders</a:t>
            </a:r>
            <a:endParaRPr sz="900">
              <a:latin typeface="Calibri"/>
              <a:ea typeface="Calibri"/>
              <a:cs typeface="Calibri"/>
              <a:sym typeface="Calibri"/>
            </a:endParaRPr>
          </a:p>
          <a:p>
            <a:pPr indent="-374650" lvl="1" marL="914400" rtl="0" algn="l">
              <a:lnSpc>
                <a:spcPct val="140017"/>
              </a:lnSpc>
              <a:spcBef>
                <a:spcPts val="0"/>
              </a:spcBef>
              <a:spcAft>
                <a:spcPts val="0"/>
              </a:spcAft>
              <a:buClr>
                <a:schemeClr val="lt1"/>
              </a:buClr>
              <a:buSzPts val="2300"/>
              <a:buChar char="○"/>
            </a:pPr>
            <a:r>
              <a:rPr lang="en-US" sz="2300">
                <a:latin typeface="Calibri"/>
                <a:ea typeface="Calibri"/>
                <a:cs typeface="Calibri"/>
                <a:sym typeface="Calibri"/>
              </a:rPr>
              <a:t>D45 calendar events</a:t>
            </a:r>
            <a:endParaRPr sz="900">
              <a:latin typeface="Calibri"/>
              <a:ea typeface="Calibri"/>
              <a:cs typeface="Calibri"/>
              <a:sym typeface="Calibri"/>
            </a:endParaRPr>
          </a:p>
          <a:p>
            <a:pPr indent="-374650" lvl="1" marL="914400" rtl="0" algn="l">
              <a:lnSpc>
                <a:spcPct val="140017"/>
              </a:lnSpc>
              <a:spcBef>
                <a:spcPts val="0"/>
              </a:spcBef>
              <a:spcAft>
                <a:spcPts val="0"/>
              </a:spcAft>
              <a:buClr>
                <a:schemeClr val="lt1"/>
              </a:buClr>
              <a:buSzPts val="2300"/>
              <a:buChar char="○"/>
            </a:pPr>
            <a:r>
              <a:rPr lang="en-US" sz="2300">
                <a:latin typeface="Calibri"/>
                <a:ea typeface="Calibri"/>
                <a:cs typeface="Calibri"/>
                <a:sym typeface="Calibri"/>
              </a:rPr>
              <a:t>D45 Meetup is free for all clubs </a:t>
            </a:r>
            <a:endParaRPr sz="2400">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7" name="Shape 1407"/>
        <p:cNvGrpSpPr/>
        <p:nvPr/>
      </p:nvGrpSpPr>
      <p:grpSpPr>
        <a:xfrm>
          <a:off x="0" y="0"/>
          <a:ext cx="0" cy="0"/>
          <a:chOff x="0" y="0"/>
          <a:chExt cx="0" cy="0"/>
        </a:xfrm>
      </p:grpSpPr>
      <p:sp>
        <p:nvSpPr>
          <p:cNvPr id="1408" name="Google Shape;1408;p196"/>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Public Relations Manager Report</a:t>
            </a:r>
            <a:endParaRPr/>
          </a:p>
        </p:txBody>
      </p:sp>
      <p:sp>
        <p:nvSpPr>
          <p:cNvPr id="1409" name="Google Shape;1409;p196"/>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1410" name="Google Shape;1410;p196"/>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
        <p:nvSpPr>
          <p:cNvPr id="1411" name="Google Shape;1411;p196"/>
          <p:cNvSpPr/>
          <p:nvPr/>
        </p:nvSpPr>
        <p:spPr>
          <a:xfrm>
            <a:off x="382269" y="1717665"/>
            <a:ext cx="5720873" cy="2377915"/>
          </a:xfrm>
          <a:custGeom>
            <a:rect b="b" l="l" r="r" t="t"/>
            <a:pathLst>
              <a:path extrusionOk="0" h="3562420" w="8570597">
                <a:moveTo>
                  <a:pt x="0" y="0"/>
                </a:moveTo>
                <a:lnTo>
                  <a:pt x="8570597" y="0"/>
                </a:lnTo>
                <a:lnTo>
                  <a:pt x="8570597" y="3562419"/>
                </a:lnTo>
                <a:lnTo>
                  <a:pt x="0" y="3562419"/>
                </a:lnTo>
                <a:lnTo>
                  <a:pt x="0" y="0"/>
                </a:lnTo>
                <a:close/>
              </a:path>
            </a:pathLst>
          </a:custGeom>
          <a:blipFill rotWithShape="1">
            <a:blip r:embed="rId3">
              <a:alphaModFix/>
            </a:blip>
            <a:stretch>
              <a:fillRect b="0" l="0" r="-18759"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412" name="Google Shape;1412;p196"/>
          <p:cNvSpPr/>
          <p:nvPr/>
        </p:nvSpPr>
        <p:spPr>
          <a:xfrm>
            <a:off x="6884125" y="1231275"/>
            <a:ext cx="4271136" cy="4870431"/>
          </a:xfrm>
          <a:custGeom>
            <a:rect b="b" l="l" r="r" t="t"/>
            <a:pathLst>
              <a:path extrusionOk="0" h="8620232" w="7661231">
                <a:moveTo>
                  <a:pt x="0" y="0"/>
                </a:moveTo>
                <a:lnTo>
                  <a:pt x="7661231" y="0"/>
                </a:lnTo>
                <a:lnTo>
                  <a:pt x="7661231" y="8620232"/>
                </a:lnTo>
                <a:lnTo>
                  <a:pt x="0" y="8620232"/>
                </a:lnTo>
                <a:lnTo>
                  <a:pt x="0" y="0"/>
                </a:lnTo>
                <a:close/>
              </a:path>
            </a:pathLst>
          </a:custGeom>
          <a:blipFill rotWithShape="1">
            <a:blip r:embed="rId4">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413" name="Google Shape;1413;p196"/>
          <p:cNvSpPr txBox="1"/>
          <p:nvPr/>
        </p:nvSpPr>
        <p:spPr>
          <a:xfrm>
            <a:off x="382268" y="4761917"/>
            <a:ext cx="5107500" cy="886500"/>
          </a:xfrm>
          <a:prstGeom prst="rect">
            <a:avLst/>
          </a:prstGeom>
          <a:noFill/>
          <a:ln>
            <a:noFill/>
          </a:ln>
        </p:spPr>
        <p:txBody>
          <a:bodyPr anchorCtr="0" anchor="t" bIns="0" lIns="0" spcFirstLastPara="1" rIns="0" wrap="square" tIns="0">
            <a:spAutoFit/>
          </a:bodyPr>
          <a:lstStyle/>
          <a:p>
            <a:pPr indent="-381000" lvl="0" marL="381000" marR="0" rtl="0" algn="l">
              <a:lnSpc>
                <a:spcPct val="140000"/>
              </a:lnSpc>
              <a:spcBef>
                <a:spcPts val="0"/>
              </a:spcBef>
              <a:spcAft>
                <a:spcPts val="0"/>
              </a:spcAft>
              <a:buClr>
                <a:srgbClr val="FFFFFF"/>
              </a:buClr>
              <a:buSzPts val="2400"/>
              <a:buFont typeface="Noto Sans Symbols"/>
              <a:buChar char="⮚"/>
            </a:pPr>
            <a:r>
              <a:rPr lang="en-US" sz="2400">
                <a:solidFill>
                  <a:srgbClr val="FFFFFF"/>
                </a:solidFill>
                <a:latin typeface="Arial"/>
                <a:ea typeface="Arial"/>
                <a:cs typeface="Arial"/>
                <a:sym typeface="Arial"/>
              </a:rPr>
              <a:t>Growing D45 LinkedIn page was the primary goal for 2024 - 2025</a:t>
            </a:r>
            <a:endParaRPr sz="900"/>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8" name="Shape 1418"/>
        <p:cNvGrpSpPr/>
        <p:nvPr/>
      </p:nvGrpSpPr>
      <p:grpSpPr>
        <a:xfrm>
          <a:off x="0" y="0"/>
          <a:ext cx="0" cy="0"/>
          <a:chOff x="0" y="0"/>
          <a:chExt cx="0" cy="0"/>
        </a:xfrm>
      </p:grpSpPr>
      <p:sp>
        <p:nvSpPr>
          <p:cNvPr id="1419" name="Google Shape;1419;p197"/>
          <p:cNvSpPr txBox="1"/>
          <p:nvPr>
            <p:ph type="ctrTitle"/>
          </p:nvPr>
        </p:nvSpPr>
        <p:spPr>
          <a:xfrm>
            <a:off x="1524000" y="2866104"/>
            <a:ext cx="9144000" cy="731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Club Growth Report</a:t>
            </a:r>
            <a:endParaRPr/>
          </a:p>
        </p:txBody>
      </p:sp>
      <p:sp>
        <p:nvSpPr>
          <p:cNvPr id="1420" name="Google Shape;1420;p197"/>
          <p:cNvSpPr txBox="1"/>
          <p:nvPr>
            <p:ph idx="1" type="subTitle"/>
          </p:nvPr>
        </p:nvSpPr>
        <p:spPr>
          <a:xfrm>
            <a:off x="1524000" y="3861274"/>
            <a:ext cx="9144000" cy="9144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rPr lang="en-US">
                <a:solidFill>
                  <a:schemeClr val="lt1"/>
                </a:solidFill>
              </a:rPr>
              <a:t>Tom Macisso, DTM</a:t>
            </a:r>
            <a:endParaRPr>
              <a:solidFill>
                <a:schemeClr val="lt1"/>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5" name="Shape 1425"/>
        <p:cNvGrpSpPr/>
        <p:nvPr/>
      </p:nvGrpSpPr>
      <p:grpSpPr>
        <a:xfrm>
          <a:off x="0" y="0"/>
          <a:ext cx="0" cy="0"/>
          <a:chOff x="0" y="0"/>
          <a:chExt cx="0" cy="0"/>
        </a:xfrm>
      </p:grpSpPr>
      <p:sp>
        <p:nvSpPr>
          <p:cNvPr id="1426" name="Google Shape;1426;p198"/>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Club Growth Director Report</a:t>
            </a:r>
            <a:endParaRPr/>
          </a:p>
        </p:txBody>
      </p:sp>
      <p:sp>
        <p:nvSpPr>
          <p:cNvPr id="1427" name="Google Shape;1427;p198"/>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1428" name="Google Shape;1428;p198"/>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
        <p:nvSpPr>
          <p:cNvPr id="1429" name="Google Shape;1429;p198"/>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Autofit/>
          </a:bodyPr>
          <a:lstStyle/>
          <a:p>
            <a:pPr indent="-381000" lvl="0" marL="457200" rtl="0" algn="l">
              <a:lnSpc>
                <a:spcPct val="150000"/>
              </a:lnSpc>
              <a:spcBef>
                <a:spcPts val="0"/>
              </a:spcBef>
              <a:spcAft>
                <a:spcPts val="0"/>
              </a:spcAft>
              <a:buClr>
                <a:schemeClr val="lt1"/>
              </a:buClr>
              <a:buSzPts val="2400"/>
              <a:buChar char="●"/>
            </a:pPr>
            <a:r>
              <a:rPr lang="en-US" sz="2400">
                <a:latin typeface="Calibri"/>
                <a:ea typeface="Calibri"/>
                <a:cs typeface="Calibri"/>
                <a:sym typeface="Calibri"/>
              </a:rPr>
              <a:t>New Club Leads </a:t>
            </a:r>
            <a:endParaRPr sz="2400">
              <a:latin typeface="Calibri"/>
              <a:ea typeface="Calibri"/>
              <a:cs typeface="Calibri"/>
              <a:sym typeface="Calibri"/>
            </a:endParaRPr>
          </a:p>
          <a:p>
            <a:pPr indent="-381000" lvl="0" marL="457200" rtl="0" algn="l">
              <a:lnSpc>
                <a:spcPct val="150000"/>
              </a:lnSpc>
              <a:spcBef>
                <a:spcPts val="0"/>
              </a:spcBef>
              <a:spcAft>
                <a:spcPts val="0"/>
              </a:spcAft>
              <a:buClr>
                <a:schemeClr val="lt1"/>
              </a:buClr>
              <a:buSzPts val="2400"/>
              <a:buChar char="●"/>
            </a:pPr>
            <a:r>
              <a:rPr lang="en-US" sz="2400">
                <a:latin typeface="Calibri"/>
                <a:ea typeface="Calibri"/>
                <a:cs typeface="Calibri"/>
                <a:sym typeface="Calibri"/>
              </a:rPr>
              <a:t>Club Coaches</a:t>
            </a:r>
            <a:endParaRPr sz="2400">
              <a:latin typeface="Calibri"/>
              <a:ea typeface="Calibri"/>
              <a:cs typeface="Calibri"/>
              <a:sym typeface="Calibri"/>
            </a:endParaRPr>
          </a:p>
          <a:p>
            <a:pPr indent="-381000" lvl="0" marL="457200" rtl="0" algn="l">
              <a:lnSpc>
                <a:spcPct val="150000"/>
              </a:lnSpc>
              <a:spcBef>
                <a:spcPts val="0"/>
              </a:spcBef>
              <a:spcAft>
                <a:spcPts val="0"/>
              </a:spcAft>
              <a:buClr>
                <a:schemeClr val="lt1"/>
              </a:buClr>
              <a:buSzPts val="2400"/>
              <a:buChar char="●"/>
            </a:pPr>
            <a:r>
              <a:rPr lang="en-US" sz="2400">
                <a:latin typeface="Calibri"/>
                <a:ea typeface="Calibri"/>
                <a:cs typeface="Calibri"/>
                <a:sym typeface="Calibri"/>
              </a:rPr>
              <a:t>Sponsors &amp; Mentors</a:t>
            </a:r>
            <a:endParaRPr sz="2400">
              <a:latin typeface="Calibri"/>
              <a:ea typeface="Calibri"/>
              <a:cs typeface="Calibri"/>
              <a:sym typeface="Calibri"/>
            </a:endParaRPr>
          </a:p>
          <a:p>
            <a:pPr indent="-381000" lvl="0" marL="457200" rtl="0" algn="l">
              <a:lnSpc>
                <a:spcPct val="150000"/>
              </a:lnSpc>
              <a:spcBef>
                <a:spcPts val="0"/>
              </a:spcBef>
              <a:spcAft>
                <a:spcPts val="0"/>
              </a:spcAft>
              <a:buClr>
                <a:schemeClr val="lt1"/>
              </a:buClr>
              <a:buSzPts val="2400"/>
              <a:buChar char="●"/>
            </a:pPr>
            <a:r>
              <a:rPr lang="en-US" sz="2400">
                <a:latin typeface="Calibri"/>
                <a:ea typeface="Calibri"/>
                <a:cs typeface="Calibri"/>
                <a:sym typeface="Calibri"/>
              </a:rPr>
              <a:t>Club Retention Chair</a:t>
            </a:r>
            <a:endParaRPr sz="2400">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4" name="Shape 1434"/>
        <p:cNvGrpSpPr/>
        <p:nvPr/>
      </p:nvGrpSpPr>
      <p:grpSpPr>
        <a:xfrm>
          <a:off x="0" y="0"/>
          <a:ext cx="0" cy="0"/>
          <a:chOff x="0" y="0"/>
          <a:chExt cx="0" cy="0"/>
        </a:xfrm>
      </p:grpSpPr>
      <p:sp>
        <p:nvSpPr>
          <p:cNvPr id="1435" name="Google Shape;1435;p199"/>
          <p:cNvSpPr txBox="1"/>
          <p:nvPr>
            <p:ph type="ctrTitle"/>
          </p:nvPr>
        </p:nvSpPr>
        <p:spPr>
          <a:xfrm>
            <a:off x="1524000" y="2866104"/>
            <a:ext cx="9144000" cy="731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Program Quality Report</a:t>
            </a:r>
            <a:endParaRPr/>
          </a:p>
        </p:txBody>
      </p:sp>
      <p:sp>
        <p:nvSpPr>
          <p:cNvPr id="1436" name="Google Shape;1436;p199"/>
          <p:cNvSpPr txBox="1"/>
          <p:nvPr>
            <p:ph idx="1" type="subTitle"/>
          </p:nvPr>
        </p:nvSpPr>
        <p:spPr>
          <a:xfrm>
            <a:off x="1524000" y="3861274"/>
            <a:ext cx="9144000" cy="9144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rPr lang="en-US">
                <a:solidFill>
                  <a:schemeClr val="lt1"/>
                </a:solidFill>
              </a:rPr>
              <a:t>Sherry MacDonald, DTM</a:t>
            </a:r>
            <a:endParaRPr>
              <a:solidFill>
                <a:schemeClr val="lt1"/>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1" name="Shape 1441"/>
        <p:cNvGrpSpPr/>
        <p:nvPr/>
      </p:nvGrpSpPr>
      <p:grpSpPr>
        <a:xfrm>
          <a:off x="0" y="0"/>
          <a:ext cx="0" cy="0"/>
          <a:chOff x="0" y="0"/>
          <a:chExt cx="0" cy="0"/>
        </a:xfrm>
      </p:grpSpPr>
      <p:sp>
        <p:nvSpPr>
          <p:cNvPr id="1442" name="Google Shape;1442;p200"/>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Program Quality Director Report</a:t>
            </a:r>
            <a:endParaRPr/>
          </a:p>
        </p:txBody>
      </p:sp>
      <p:sp>
        <p:nvSpPr>
          <p:cNvPr id="1443" name="Google Shape;1443;p200"/>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1444" name="Google Shape;1444;p200"/>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
        <p:nvSpPr>
          <p:cNvPr id="1445" name="Google Shape;1445;p200"/>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Autofit/>
          </a:bodyPr>
          <a:lstStyle/>
          <a:p>
            <a:pPr indent="-381000" lvl="0" marL="457200" rtl="0" algn="l">
              <a:lnSpc>
                <a:spcPct val="150000"/>
              </a:lnSpc>
              <a:spcBef>
                <a:spcPts val="0"/>
              </a:spcBef>
              <a:spcAft>
                <a:spcPts val="0"/>
              </a:spcAft>
              <a:buClr>
                <a:schemeClr val="lt1"/>
              </a:buClr>
              <a:buSzPts val="2400"/>
              <a:buChar char="●"/>
            </a:pPr>
            <a:r>
              <a:rPr lang="en-US" sz="2400">
                <a:latin typeface="Calibri"/>
                <a:ea typeface="Calibri"/>
                <a:cs typeface="Calibri"/>
                <a:sym typeface="Calibri"/>
              </a:rPr>
              <a:t>Contests</a:t>
            </a:r>
            <a:endParaRPr sz="2400">
              <a:latin typeface="Calibri"/>
              <a:ea typeface="Calibri"/>
              <a:cs typeface="Calibri"/>
              <a:sym typeface="Calibri"/>
            </a:endParaRPr>
          </a:p>
          <a:p>
            <a:pPr indent="-381000" lvl="0" marL="457200" rtl="0" algn="l">
              <a:lnSpc>
                <a:spcPct val="150000"/>
              </a:lnSpc>
              <a:spcBef>
                <a:spcPts val="0"/>
              </a:spcBef>
              <a:spcAft>
                <a:spcPts val="0"/>
              </a:spcAft>
              <a:buClr>
                <a:schemeClr val="lt1"/>
              </a:buClr>
              <a:buSzPts val="2400"/>
              <a:buChar char="●"/>
            </a:pPr>
            <a:r>
              <a:rPr lang="en-US" sz="2400">
                <a:latin typeface="Calibri"/>
                <a:ea typeface="Calibri"/>
                <a:cs typeface="Calibri"/>
                <a:sym typeface="Calibri"/>
              </a:rPr>
              <a:t>VPE Peer meetings</a:t>
            </a:r>
            <a:endParaRPr sz="2400">
              <a:latin typeface="Calibri"/>
              <a:ea typeface="Calibri"/>
              <a:cs typeface="Calibri"/>
              <a:sym typeface="Calibri"/>
            </a:endParaRPr>
          </a:p>
          <a:p>
            <a:pPr indent="-381000" lvl="0" marL="457200" rtl="0" algn="l">
              <a:lnSpc>
                <a:spcPct val="150000"/>
              </a:lnSpc>
              <a:spcBef>
                <a:spcPts val="0"/>
              </a:spcBef>
              <a:spcAft>
                <a:spcPts val="0"/>
              </a:spcAft>
              <a:buClr>
                <a:schemeClr val="lt1"/>
              </a:buClr>
              <a:buSzPts val="2400"/>
              <a:buChar char="●"/>
            </a:pPr>
            <a:r>
              <a:rPr lang="en-US" sz="2400">
                <a:latin typeface="Calibri"/>
                <a:ea typeface="Calibri"/>
                <a:cs typeface="Calibri"/>
                <a:sym typeface="Calibri"/>
              </a:rPr>
              <a:t>Webinars </a:t>
            </a:r>
            <a:endParaRPr sz="2400">
              <a:latin typeface="Calibri"/>
              <a:ea typeface="Calibri"/>
              <a:cs typeface="Calibri"/>
              <a:sym typeface="Calibri"/>
            </a:endParaRPr>
          </a:p>
          <a:p>
            <a:pPr indent="-381000" lvl="0" marL="457200" rtl="0" algn="l">
              <a:lnSpc>
                <a:spcPct val="150000"/>
              </a:lnSpc>
              <a:spcBef>
                <a:spcPts val="0"/>
              </a:spcBef>
              <a:spcAft>
                <a:spcPts val="0"/>
              </a:spcAft>
              <a:buClr>
                <a:schemeClr val="lt1"/>
              </a:buClr>
              <a:buSzPts val="2400"/>
              <a:buChar char="●"/>
            </a:pPr>
            <a:r>
              <a:rPr lang="en-US" sz="2400">
                <a:latin typeface="Calibri"/>
                <a:ea typeface="Calibri"/>
                <a:cs typeface="Calibri"/>
                <a:sym typeface="Calibri"/>
              </a:rPr>
              <a:t>Conference - May 23-25 2025</a:t>
            </a:r>
            <a:endParaRPr sz="2400">
              <a:latin typeface="Calibri"/>
              <a:ea typeface="Calibri"/>
              <a:cs typeface="Calibri"/>
              <a:sym typeface="Calibri"/>
            </a:endParaRPr>
          </a:p>
          <a:p>
            <a:pPr indent="-381000" lvl="0" marL="457200" rtl="0" algn="l">
              <a:lnSpc>
                <a:spcPct val="150000"/>
              </a:lnSpc>
              <a:spcBef>
                <a:spcPts val="0"/>
              </a:spcBef>
              <a:spcAft>
                <a:spcPts val="0"/>
              </a:spcAft>
              <a:buClr>
                <a:schemeClr val="lt1"/>
              </a:buClr>
              <a:buSzPts val="2400"/>
              <a:buChar char="●"/>
            </a:pPr>
            <a:r>
              <a:rPr lang="en-US" sz="2400">
                <a:latin typeface="Calibri"/>
                <a:ea typeface="Calibri"/>
                <a:cs typeface="Calibri"/>
                <a:sym typeface="Calibri"/>
              </a:rPr>
              <a:t>Summer TLI</a:t>
            </a:r>
            <a:endParaRPr sz="2400">
              <a:latin typeface="Calibri"/>
              <a:ea typeface="Calibri"/>
              <a:cs typeface="Calibri"/>
              <a:sym typeface="Calibri"/>
            </a:endParaRPr>
          </a:p>
          <a:p>
            <a:pPr indent="-381000" lvl="0" marL="457200" rtl="0" algn="l">
              <a:lnSpc>
                <a:spcPct val="150000"/>
              </a:lnSpc>
              <a:spcBef>
                <a:spcPts val="0"/>
              </a:spcBef>
              <a:spcAft>
                <a:spcPts val="0"/>
              </a:spcAft>
              <a:buClr>
                <a:schemeClr val="lt1"/>
              </a:buClr>
              <a:buSzPts val="2400"/>
              <a:buChar char="●"/>
            </a:pPr>
            <a:r>
              <a:rPr lang="en-US" sz="2400">
                <a:latin typeface="Calibri"/>
                <a:ea typeface="Calibri"/>
                <a:cs typeface="Calibri"/>
                <a:sym typeface="Calibri"/>
              </a:rPr>
              <a:t>Celebrate Your Success!</a:t>
            </a:r>
            <a:endParaRPr sz="2400">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0" name="Shape 1450"/>
        <p:cNvGrpSpPr/>
        <p:nvPr/>
      </p:nvGrpSpPr>
      <p:grpSpPr>
        <a:xfrm>
          <a:off x="0" y="0"/>
          <a:ext cx="0" cy="0"/>
          <a:chOff x="0" y="0"/>
          <a:chExt cx="0" cy="0"/>
        </a:xfrm>
      </p:grpSpPr>
      <p:sp>
        <p:nvSpPr>
          <p:cNvPr id="1451" name="Google Shape;1451;p201"/>
          <p:cNvSpPr txBox="1"/>
          <p:nvPr>
            <p:ph type="ctrTitle"/>
          </p:nvPr>
        </p:nvSpPr>
        <p:spPr>
          <a:xfrm>
            <a:off x="1524000" y="2866104"/>
            <a:ext cx="9144000" cy="731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District Report</a:t>
            </a:r>
            <a:endParaRPr/>
          </a:p>
        </p:txBody>
      </p:sp>
      <p:sp>
        <p:nvSpPr>
          <p:cNvPr id="1452" name="Google Shape;1452;p201"/>
          <p:cNvSpPr txBox="1"/>
          <p:nvPr>
            <p:ph idx="1" type="subTitle"/>
          </p:nvPr>
        </p:nvSpPr>
        <p:spPr>
          <a:xfrm>
            <a:off x="1524000" y="3861275"/>
            <a:ext cx="9144000" cy="12102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rPr lang="en-US">
                <a:solidFill>
                  <a:schemeClr val="lt1"/>
                </a:solidFill>
              </a:rPr>
              <a:t>District 45 Director</a:t>
            </a:r>
            <a:endParaRPr>
              <a:solidFill>
                <a:schemeClr val="lt1"/>
              </a:solidFill>
            </a:endParaRPr>
          </a:p>
          <a:p>
            <a:pPr indent="0" lvl="0" marL="0" rtl="0" algn="ctr">
              <a:spcBef>
                <a:spcPts val="1000"/>
              </a:spcBef>
              <a:spcAft>
                <a:spcPts val="0"/>
              </a:spcAft>
              <a:buNone/>
            </a:pPr>
            <a:r>
              <a:rPr lang="en-US">
                <a:solidFill>
                  <a:schemeClr val="lt1"/>
                </a:solidFill>
              </a:rPr>
              <a:t>Sharon Joseph, DTM</a:t>
            </a:r>
            <a:endParaRPr>
              <a:solidFill>
                <a:schemeClr val="lt1"/>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7" name="Shape 1457"/>
        <p:cNvGrpSpPr/>
        <p:nvPr/>
      </p:nvGrpSpPr>
      <p:grpSpPr>
        <a:xfrm>
          <a:off x="0" y="0"/>
          <a:ext cx="0" cy="0"/>
          <a:chOff x="0" y="0"/>
          <a:chExt cx="0" cy="0"/>
        </a:xfrm>
      </p:grpSpPr>
      <p:sp>
        <p:nvSpPr>
          <p:cNvPr id="1458" name="Google Shape;1458;p202"/>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District Director Report</a:t>
            </a:r>
            <a:endParaRPr/>
          </a:p>
        </p:txBody>
      </p:sp>
      <p:sp>
        <p:nvSpPr>
          <p:cNvPr id="1459" name="Google Shape;1459;p202"/>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1460" name="Google Shape;1460;p202"/>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
        <p:nvSpPr>
          <p:cNvPr id="1461" name="Google Shape;1461;p202"/>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Autofit/>
          </a:bodyPr>
          <a:lstStyle/>
          <a:p>
            <a:pPr indent="-381000" lvl="0" marL="457200" rtl="0" algn="l">
              <a:lnSpc>
                <a:spcPct val="150000"/>
              </a:lnSpc>
              <a:spcBef>
                <a:spcPts val="0"/>
              </a:spcBef>
              <a:spcAft>
                <a:spcPts val="0"/>
              </a:spcAft>
              <a:buClr>
                <a:schemeClr val="lt1"/>
              </a:buClr>
              <a:buSzPts val="2400"/>
              <a:buChar char="●"/>
            </a:pPr>
            <a:r>
              <a:rPr lang="en-US" sz="2400">
                <a:latin typeface="Calibri"/>
                <a:ea typeface="Calibri"/>
                <a:cs typeface="Calibri"/>
                <a:sym typeface="Calibri"/>
              </a:rPr>
              <a:t>District 45 Trail Blazer Recognition Program: 77 recipients with more to come!</a:t>
            </a:r>
            <a:endParaRPr sz="2400">
              <a:latin typeface="Calibri"/>
              <a:ea typeface="Calibri"/>
              <a:cs typeface="Calibri"/>
              <a:sym typeface="Calibri"/>
            </a:endParaRPr>
          </a:p>
          <a:p>
            <a:pPr indent="-381000" lvl="0" marL="457200" rtl="0" algn="l">
              <a:lnSpc>
                <a:spcPct val="150000"/>
              </a:lnSpc>
              <a:spcBef>
                <a:spcPts val="0"/>
              </a:spcBef>
              <a:spcAft>
                <a:spcPts val="0"/>
              </a:spcAft>
              <a:buClr>
                <a:schemeClr val="lt1"/>
              </a:buClr>
              <a:buSzPts val="2400"/>
              <a:buChar char="●"/>
            </a:pPr>
            <a:r>
              <a:rPr lang="en-US" sz="2400">
                <a:latin typeface="Calibri"/>
                <a:ea typeface="Calibri"/>
                <a:cs typeface="Calibri"/>
                <a:sym typeface="Calibri"/>
              </a:rPr>
              <a:t>District 45 Executive Committee Meeting - Thurs Sep 4th, 2025</a:t>
            </a:r>
            <a:endParaRPr sz="2400">
              <a:latin typeface="Calibri"/>
              <a:ea typeface="Calibri"/>
              <a:cs typeface="Calibri"/>
              <a:sym typeface="Calibri"/>
            </a:endParaRPr>
          </a:p>
          <a:p>
            <a:pPr indent="-381000" lvl="0" marL="457200" rtl="0" algn="l">
              <a:lnSpc>
                <a:spcPct val="150000"/>
              </a:lnSpc>
              <a:spcBef>
                <a:spcPts val="0"/>
              </a:spcBef>
              <a:spcAft>
                <a:spcPts val="0"/>
              </a:spcAft>
              <a:buClr>
                <a:schemeClr val="lt1"/>
              </a:buClr>
              <a:buSzPts val="2400"/>
              <a:buChar char="●"/>
            </a:pPr>
            <a:r>
              <a:rPr lang="en-US" sz="2400">
                <a:latin typeface="Calibri"/>
                <a:ea typeface="Calibri"/>
                <a:cs typeface="Calibri"/>
                <a:sym typeface="Calibri"/>
              </a:rPr>
              <a:t>Thank you to our incredible leaders</a:t>
            </a:r>
            <a:endParaRPr sz="2400">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sp>
        <p:nvSpPr>
          <p:cNvPr id="732" name="Google Shape;732;p131"/>
          <p:cNvSpPr txBox="1"/>
          <p:nvPr>
            <p:ph type="ctrTitle"/>
          </p:nvPr>
        </p:nvSpPr>
        <p:spPr>
          <a:xfrm>
            <a:off x="1524000" y="2866104"/>
            <a:ext cx="9144000" cy="731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District Standing Rules</a:t>
            </a:r>
            <a:endParaRPr/>
          </a:p>
        </p:txBody>
      </p:sp>
      <p:sp>
        <p:nvSpPr>
          <p:cNvPr id="733" name="Google Shape;733;p131"/>
          <p:cNvSpPr txBox="1"/>
          <p:nvPr>
            <p:ph idx="1" type="subTitle"/>
          </p:nvPr>
        </p:nvSpPr>
        <p:spPr>
          <a:xfrm>
            <a:off x="1524000" y="3861276"/>
            <a:ext cx="9144000" cy="1421400"/>
          </a:xfrm>
          <a:prstGeom prst="rect">
            <a:avLst/>
          </a:prstGeom>
        </p:spPr>
        <p:txBody>
          <a:bodyPr anchorCtr="0" anchor="t" bIns="45700" lIns="91425" spcFirstLastPara="1" rIns="91425" wrap="square" tIns="45700">
            <a:normAutofit/>
          </a:bodyPr>
          <a:lstStyle/>
          <a:p>
            <a:pPr indent="0" lvl="0" marL="0" rtl="0" algn="ctr">
              <a:lnSpc>
                <a:spcPct val="115000"/>
              </a:lnSpc>
              <a:spcBef>
                <a:spcPts val="1000"/>
              </a:spcBef>
              <a:spcAft>
                <a:spcPts val="0"/>
              </a:spcAft>
              <a:buClr>
                <a:schemeClr val="dk1"/>
              </a:buClr>
              <a:buSzPts val="1100"/>
              <a:buFont typeface="Arial"/>
              <a:buNone/>
            </a:pPr>
            <a:r>
              <a:rPr lang="en-US"/>
              <a:t>District 45 Parliamentarian</a:t>
            </a:r>
            <a:endParaRPr/>
          </a:p>
          <a:p>
            <a:pPr indent="0" lvl="0" marL="0" rtl="0" algn="ctr">
              <a:lnSpc>
                <a:spcPct val="115000"/>
              </a:lnSpc>
              <a:spcBef>
                <a:spcPts val="1000"/>
              </a:spcBef>
              <a:spcAft>
                <a:spcPts val="0"/>
              </a:spcAft>
              <a:buNone/>
            </a:pPr>
            <a:r>
              <a:rPr lang="en-US"/>
              <a:t>Erin McMenemy</a:t>
            </a:r>
            <a:r>
              <a:rPr lang="en-US"/>
              <a:t>, DTM</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6" name="Shape 1466"/>
        <p:cNvGrpSpPr/>
        <p:nvPr/>
      </p:nvGrpSpPr>
      <p:grpSpPr>
        <a:xfrm>
          <a:off x="0" y="0"/>
          <a:ext cx="0" cy="0"/>
          <a:chOff x="0" y="0"/>
          <a:chExt cx="0" cy="0"/>
        </a:xfrm>
      </p:grpSpPr>
      <p:sp>
        <p:nvSpPr>
          <p:cNvPr id="1467" name="Google Shape;1467;p203"/>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990"/>
              <a:buFont typeface="Arial"/>
              <a:buNone/>
            </a:pPr>
            <a:r>
              <a:rPr lang="en-US" sz="3850"/>
              <a:t>Next District 45 Council Meeting</a:t>
            </a:r>
            <a:endParaRPr sz="3040"/>
          </a:p>
        </p:txBody>
      </p:sp>
      <p:sp>
        <p:nvSpPr>
          <p:cNvPr id="1468" name="Google Shape;1468;p203"/>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rmAutofit/>
          </a:bodyPr>
          <a:lstStyle/>
          <a:p>
            <a:pPr indent="-50800" lvl="0" marL="228600" rtl="0" algn="ctr">
              <a:lnSpc>
                <a:spcPct val="150000"/>
              </a:lnSpc>
              <a:spcBef>
                <a:spcPts val="0"/>
              </a:spcBef>
              <a:spcAft>
                <a:spcPts val="0"/>
              </a:spcAft>
              <a:buClr>
                <a:schemeClr val="lt1"/>
              </a:buClr>
              <a:buSzPts val="2800"/>
              <a:buNone/>
            </a:pPr>
            <a:r>
              <a:rPr lang="en-US"/>
              <a:t>I move that t</a:t>
            </a:r>
            <a:r>
              <a:rPr lang="en-US"/>
              <a:t>he next District 45 Council Meeting be held on Saturday September 13th, 2025 online using zoom starting at 9 am Eastern / 10 am Atlantic / 10:30 am Newfoundland time</a:t>
            </a:r>
            <a:endParaRPr/>
          </a:p>
          <a:p>
            <a:pPr indent="-50800" lvl="0" marL="228600" rtl="0" algn="ctr">
              <a:lnSpc>
                <a:spcPct val="150000"/>
              </a:lnSpc>
              <a:spcBef>
                <a:spcPts val="0"/>
              </a:spcBef>
              <a:spcAft>
                <a:spcPts val="0"/>
              </a:spcAft>
              <a:buClr>
                <a:schemeClr val="lt1"/>
              </a:buClr>
              <a:buSzPts val="2800"/>
              <a:buNone/>
            </a:pPr>
            <a:r>
              <a:t/>
            </a:r>
            <a:endParaRPr/>
          </a:p>
        </p:txBody>
      </p:sp>
      <p:sp>
        <p:nvSpPr>
          <p:cNvPr id="1469" name="Google Shape;1469;p203"/>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1470" name="Google Shape;1470;p203"/>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
        <p:nvSpPr>
          <p:cNvPr id="1471" name="Google Shape;1471;p203"/>
          <p:cNvSpPr txBox="1"/>
          <p:nvPr/>
        </p:nvSpPr>
        <p:spPr>
          <a:xfrm>
            <a:off x="0" y="0"/>
            <a:ext cx="3000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900">
                <a:solidFill>
                  <a:srgbClr val="742330"/>
                </a:solidFill>
                <a:highlight>
                  <a:srgbClr val="FFFFFF"/>
                </a:highlight>
              </a:rPr>
              <a:t>educationprogram@toastmasters.org</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6" name="Shape 1476"/>
        <p:cNvGrpSpPr/>
        <p:nvPr/>
      </p:nvGrpSpPr>
      <p:grpSpPr>
        <a:xfrm>
          <a:off x="0" y="0"/>
          <a:ext cx="0" cy="0"/>
          <a:chOff x="0" y="0"/>
          <a:chExt cx="0" cy="0"/>
        </a:xfrm>
      </p:grpSpPr>
      <p:sp>
        <p:nvSpPr>
          <p:cNvPr id="1477" name="Google Shape;1477;p204"/>
          <p:cNvSpPr txBox="1"/>
          <p:nvPr>
            <p:ph type="ctrTitle"/>
          </p:nvPr>
        </p:nvSpPr>
        <p:spPr>
          <a:xfrm>
            <a:off x="729975" y="2866100"/>
            <a:ext cx="10872900" cy="1917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Spring Conference Update</a:t>
            </a:r>
            <a:endParaRPr/>
          </a:p>
          <a:p>
            <a:pPr indent="0" lvl="0" marL="0" rtl="0" algn="ctr">
              <a:spcBef>
                <a:spcPts val="0"/>
              </a:spcBef>
              <a:spcAft>
                <a:spcPts val="0"/>
              </a:spcAft>
              <a:buNone/>
            </a:pPr>
            <a:r>
              <a:rPr lang="en-US"/>
              <a:t>May 23 - 25, 2025</a:t>
            </a:r>
            <a:endParaRPr/>
          </a:p>
        </p:txBody>
      </p:sp>
      <p:sp>
        <p:nvSpPr>
          <p:cNvPr id="1478" name="Google Shape;1478;p204"/>
          <p:cNvSpPr txBox="1"/>
          <p:nvPr>
            <p:ph idx="1" type="subTitle"/>
          </p:nvPr>
        </p:nvSpPr>
        <p:spPr>
          <a:xfrm>
            <a:off x="1524000" y="4952999"/>
            <a:ext cx="9144000" cy="9144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rPr lang="en-US">
                <a:solidFill>
                  <a:schemeClr val="lt1"/>
                </a:solidFill>
              </a:rPr>
              <a:t>Erin McMenemy, DTM</a:t>
            </a:r>
            <a:endParaRPr>
              <a:solidFill>
                <a:schemeClr val="lt1"/>
              </a:solidFill>
            </a:endParaRPr>
          </a:p>
          <a:p>
            <a:pPr indent="0" lvl="0" marL="0" rtl="0" algn="ctr">
              <a:spcBef>
                <a:spcPts val="1000"/>
              </a:spcBef>
              <a:spcAft>
                <a:spcPts val="0"/>
              </a:spcAft>
              <a:buNone/>
            </a:pPr>
            <a:r>
              <a:rPr lang="en-US">
                <a:solidFill>
                  <a:schemeClr val="lt1"/>
                </a:solidFill>
              </a:rPr>
              <a:t>Lorelei Grecian</a:t>
            </a:r>
            <a:endParaRPr>
              <a:solidFill>
                <a:schemeClr val="lt1"/>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3" name="Shape 1483"/>
        <p:cNvGrpSpPr/>
        <p:nvPr/>
      </p:nvGrpSpPr>
      <p:grpSpPr>
        <a:xfrm>
          <a:off x="0" y="0"/>
          <a:ext cx="0" cy="0"/>
          <a:chOff x="0" y="0"/>
          <a:chExt cx="0" cy="0"/>
        </a:xfrm>
      </p:grpSpPr>
      <p:sp>
        <p:nvSpPr>
          <p:cNvPr id="1484" name="Google Shape;1484;p205"/>
          <p:cNvSpPr txBox="1"/>
          <p:nvPr>
            <p:ph type="ctrTitle"/>
          </p:nvPr>
        </p:nvSpPr>
        <p:spPr>
          <a:xfrm>
            <a:off x="1524000" y="2866104"/>
            <a:ext cx="9144000" cy="731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International Updates</a:t>
            </a:r>
            <a:endParaRPr/>
          </a:p>
        </p:txBody>
      </p:sp>
      <p:sp>
        <p:nvSpPr>
          <p:cNvPr id="1485" name="Google Shape;1485;p205"/>
          <p:cNvSpPr txBox="1"/>
          <p:nvPr>
            <p:ph idx="1" type="subTitle"/>
          </p:nvPr>
        </p:nvSpPr>
        <p:spPr>
          <a:xfrm>
            <a:off x="1524000" y="3861275"/>
            <a:ext cx="9144000" cy="11910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rPr lang="en-US">
                <a:solidFill>
                  <a:schemeClr val="lt1"/>
                </a:solidFill>
              </a:rPr>
              <a:t>District 45 Director</a:t>
            </a:r>
            <a:endParaRPr>
              <a:solidFill>
                <a:schemeClr val="lt1"/>
              </a:solidFill>
            </a:endParaRPr>
          </a:p>
          <a:p>
            <a:pPr indent="0" lvl="0" marL="0" rtl="0" algn="ctr">
              <a:spcBef>
                <a:spcPts val="1000"/>
              </a:spcBef>
              <a:spcAft>
                <a:spcPts val="0"/>
              </a:spcAft>
              <a:buNone/>
            </a:pPr>
            <a:r>
              <a:rPr lang="en-US">
                <a:solidFill>
                  <a:schemeClr val="lt1"/>
                </a:solidFill>
              </a:rPr>
              <a:t>Sharon Joseph, DTM</a:t>
            </a:r>
            <a:endParaRPr>
              <a:solidFill>
                <a:schemeClr val="lt1"/>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0" name="Shape 1490"/>
        <p:cNvGrpSpPr/>
        <p:nvPr/>
      </p:nvGrpSpPr>
      <p:grpSpPr>
        <a:xfrm>
          <a:off x="0" y="0"/>
          <a:ext cx="0" cy="0"/>
          <a:chOff x="0" y="0"/>
          <a:chExt cx="0" cy="0"/>
        </a:xfrm>
      </p:grpSpPr>
      <p:sp>
        <p:nvSpPr>
          <p:cNvPr id="1491" name="Google Shape;1491;p206"/>
          <p:cNvSpPr txBox="1"/>
          <p:nvPr>
            <p:ph type="ctrTitle"/>
          </p:nvPr>
        </p:nvSpPr>
        <p:spPr>
          <a:xfrm>
            <a:off x="1524000" y="2866104"/>
            <a:ext cx="9144000" cy="731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New Business</a:t>
            </a:r>
            <a:endParaRPr/>
          </a:p>
        </p:txBody>
      </p:sp>
      <p:sp>
        <p:nvSpPr>
          <p:cNvPr id="1492" name="Google Shape;1492;p206"/>
          <p:cNvSpPr txBox="1"/>
          <p:nvPr>
            <p:ph idx="1" type="subTitle"/>
          </p:nvPr>
        </p:nvSpPr>
        <p:spPr>
          <a:xfrm>
            <a:off x="1524000" y="3861275"/>
            <a:ext cx="9144000" cy="11910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rPr lang="en-US">
                <a:solidFill>
                  <a:schemeClr val="lt1"/>
                </a:solidFill>
              </a:rPr>
              <a:t>District 45 Director</a:t>
            </a:r>
            <a:endParaRPr>
              <a:solidFill>
                <a:schemeClr val="lt1"/>
              </a:solidFill>
            </a:endParaRPr>
          </a:p>
          <a:p>
            <a:pPr indent="0" lvl="0" marL="0" rtl="0" algn="ctr">
              <a:spcBef>
                <a:spcPts val="1000"/>
              </a:spcBef>
              <a:spcAft>
                <a:spcPts val="0"/>
              </a:spcAft>
              <a:buNone/>
            </a:pPr>
            <a:r>
              <a:rPr lang="en-US">
                <a:solidFill>
                  <a:schemeClr val="lt1"/>
                </a:solidFill>
              </a:rPr>
              <a:t>Sharon Joseph, DTM</a:t>
            </a:r>
            <a:endParaRPr>
              <a:solidFill>
                <a:schemeClr val="lt1"/>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7" name="Shape 1497"/>
        <p:cNvGrpSpPr/>
        <p:nvPr/>
      </p:nvGrpSpPr>
      <p:grpSpPr>
        <a:xfrm>
          <a:off x="0" y="0"/>
          <a:ext cx="0" cy="0"/>
          <a:chOff x="0" y="0"/>
          <a:chExt cx="0" cy="0"/>
        </a:xfrm>
      </p:grpSpPr>
      <p:sp>
        <p:nvSpPr>
          <p:cNvPr id="1498" name="Google Shape;1498;p207"/>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990"/>
              <a:buFont typeface="Arial"/>
              <a:buNone/>
            </a:pPr>
            <a:r>
              <a:rPr lang="en-US" sz="3850"/>
              <a:t>District 45 Leadership Committee Report</a:t>
            </a:r>
            <a:endParaRPr sz="3040"/>
          </a:p>
        </p:txBody>
      </p:sp>
      <p:sp>
        <p:nvSpPr>
          <p:cNvPr id="1499" name="Google Shape;1499;p207"/>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rmAutofit/>
          </a:bodyPr>
          <a:lstStyle/>
          <a:p>
            <a:pPr indent="-50800" lvl="0" marL="228600" marR="0" rtl="0" algn="ctr">
              <a:lnSpc>
                <a:spcPct val="150000"/>
              </a:lnSpc>
              <a:spcBef>
                <a:spcPts val="0"/>
              </a:spcBef>
              <a:spcAft>
                <a:spcPts val="0"/>
              </a:spcAft>
              <a:buClr>
                <a:schemeClr val="lt1"/>
              </a:buClr>
              <a:buSzPts val="2800"/>
              <a:buNone/>
            </a:pPr>
            <a:r>
              <a:rPr lang="en-US"/>
              <a:t>I move District 45 Leadership Reports as presented</a:t>
            </a:r>
            <a:endParaRPr/>
          </a:p>
        </p:txBody>
      </p:sp>
      <p:sp>
        <p:nvSpPr>
          <p:cNvPr id="1500" name="Google Shape;1500;p207"/>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1501" name="Google Shape;1501;p207"/>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
        <p:nvSpPr>
          <p:cNvPr id="1502" name="Google Shape;1502;p207"/>
          <p:cNvSpPr txBox="1"/>
          <p:nvPr/>
        </p:nvSpPr>
        <p:spPr>
          <a:xfrm>
            <a:off x="0" y="0"/>
            <a:ext cx="3000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900">
                <a:solidFill>
                  <a:srgbClr val="742330"/>
                </a:solidFill>
                <a:highlight>
                  <a:srgbClr val="FFFFFF"/>
                </a:highlight>
              </a:rPr>
              <a:t>educationprogram@toastmasters.org</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7" name="Shape 1507"/>
        <p:cNvGrpSpPr/>
        <p:nvPr/>
      </p:nvGrpSpPr>
      <p:grpSpPr>
        <a:xfrm>
          <a:off x="0" y="0"/>
          <a:ext cx="0" cy="0"/>
          <a:chOff x="0" y="0"/>
          <a:chExt cx="0" cy="0"/>
        </a:xfrm>
      </p:grpSpPr>
      <p:sp>
        <p:nvSpPr>
          <p:cNvPr id="1508" name="Google Shape;1508;p208"/>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990"/>
              <a:buFont typeface="Arial"/>
              <a:buNone/>
            </a:pPr>
            <a:r>
              <a:rPr lang="en-US" sz="3850"/>
              <a:t>Meeting Adjournment</a:t>
            </a:r>
            <a:endParaRPr sz="3040"/>
          </a:p>
        </p:txBody>
      </p:sp>
      <p:sp>
        <p:nvSpPr>
          <p:cNvPr id="1509" name="Google Shape;1509;p208"/>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rmAutofit/>
          </a:bodyPr>
          <a:lstStyle/>
          <a:p>
            <a:pPr indent="-50800" lvl="0" marL="228600" marR="0" rtl="0" algn="ctr">
              <a:lnSpc>
                <a:spcPct val="150000"/>
              </a:lnSpc>
              <a:spcBef>
                <a:spcPts val="0"/>
              </a:spcBef>
              <a:spcAft>
                <a:spcPts val="0"/>
              </a:spcAft>
              <a:buClr>
                <a:schemeClr val="lt1"/>
              </a:buClr>
              <a:buSzPts val="2800"/>
              <a:buNone/>
            </a:pPr>
            <a:r>
              <a:rPr lang="en-US"/>
              <a:t>At this time, I will entertain a motion to adjourn the meeting</a:t>
            </a:r>
            <a:endParaRPr/>
          </a:p>
          <a:p>
            <a:pPr indent="-50800" lvl="0" marL="228600" marR="0" rtl="0" algn="ctr">
              <a:lnSpc>
                <a:spcPct val="150000"/>
              </a:lnSpc>
              <a:spcBef>
                <a:spcPts val="0"/>
              </a:spcBef>
              <a:spcAft>
                <a:spcPts val="0"/>
              </a:spcAft>
              <a:buClr>
                <a:schemeClr val="lt1"/>
              </a:buClr>
              <a:buSzPts val="2800"/>
              <a:buNone/>
            </a:pPr>
            <a:r>
              <a:t/>
            </a:r>
            <a:endParaRPr/>
          </a:p>
          <a:p>
            <a:pPr indent="-50800" lvl="0" marL="228600" marR="0" rtl="0" algn="ctr">
              <a:lnSpc>
                <a:spcPct val="150000"/>
              </a:lnSpc>
              <a:spcBef>
                <a:spcPts val="0"/>
              </a:spcBef>
              <a:spcAft>
                <a:spcPts val="0"/>
              </a:spcAft>
              <a:buClr>
                <a:schemeClr val="lt1"/>
              </a:buClr>
              <a:buSzPts val="2800"/>
              <a:buNone/>
            </a:pPr>
            <a:r>
              <a:rPr lang="en-US"/>
              <a:t>District Director Elect Sherry MacDonald DTM</a:t>
            </a:r>
            <a:endParaRPr/>
          </a:p>
          <a:p>
            <a:pPr indent="-50800" lvl="0" marL="228600" marR="0" rtl="0" algn="ctr">
              <a:lnSpc>
                <a:spcPct val="150000"/>
              </a:lnSpc>
              <a:spcBef>
                <a:spcPts val="0"/>
              </a:spcBef>
              <a:spcAft>
                <a:spcPts val="0"/>
              </a:spcAft>
              <a:buClr>
                <a:schemeClr val="lt1"/>
              </a:buClr>
              <a:buSzPts val="2800"/>
              <a:buNone/>
            </a:pPr>
            <a:r>
              <a:rPr lang="en-US"/>
              <a:t>please do the honours!</a:t>
            </a:r>
            <a:endParaRPr/>
          </a:p>
        </p:txBody>
      </p:sp>
      <p:sp>
        <p:nvSpPr>
          <p:cNvPr id="1510" name="Google Shape;1510;p208"/>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1511" name="Google Shape;1511;p208"/>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
        <p:nvSpPr>
          <p:cNvPr id="1512" name="Google Shape;1512;p208"/>
          <p:cNvSpPr txBox="1"/>
          <p:nvPr/>
        </p:nvSpPr>
        <p:spPr>
          <a:xfrm>
            <a:off x="0" y="0"/>
            <a:ext cx="3000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900">
                <a:solidFill>
                  <a:srgbClr val="742330"/>
                </a:solidFill>
                <a:highlight>
                  <a:srgbClr val="FFFFFF"/>
                </a:highlight>
              </a:rPr>
              <a:t>educationprogram@toastmasters.org</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7" name="Shape 1517"/>
        <p:cNvGrpSpPr/>
        <p:nvPr/>
      </p:nvGrpSpPr>
      <p:grpSpPr>
        <a:xfrm>
          <a:off x="0" y="0"/>
          <a:ext cx="0" cy="0"/>
          <a:chOff x="0" y="0"/>
          <a:chExt cx="0" cy="0"/>
        </a:xfrm>
      </p:grpSpPr>
      <p:sp>
        <p:nvSpPr>
          <p:cNvPr id="1518" name="Google Shape;1518;p209"/>
          <p:cNvSpPr txBox="1"/>
          <p:nvPr>
            <p:ph type="ctrTitle"/>
          </p:nvPr>
        </p:nvSpPr>
        <p:spPr>
          <a:xfrm>
            <a:off x="1524000" y="3440151"/>
            <a:ext cx="9144000" cy="7314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500"/>
              <a:buNone/>
            </a:pPr>
            <a:r>
              <a:rPr lang="en-US"/>
              <a:t>Thank you!</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p132"/>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District 45 Standing Rules</a:t>
            </a:r>
            <a:endParaRPr/>
          </a:p>
        </p:txBody>
      </p:sp>
      <p:sp>
        <p:nvSpPr>
          <p:cNvPr id="740" name="Google Shape;740;p132"/>
          <p:cNvSpPr txBox="1"/>
          <p:nvPr>
            <p:ph idx="1" type="body"/>
          </p:nvPr>
        </p:nvSpPr>
        <p:spPr>
          <a:xfrm>
            <a:off x="277925" y="1284350"/>
            <a:ext cx="11647500" cy="4969200"/>
          </a:xfrm>
          <a:prstGeom prst="rect">
            <a:avLst/>
          </a:prstGeom>
          <a:noFill/>
          <a:ln>
            <a:noFill/>
          </a:ln>
        </p:spPr>
        <p:txBody>
          <a:bodyPr anchorCtr="0" anchor="t" bIns="45700" lIns="91425" spcFirstLastPara="1" rIns="91425" wrap="square" tIns="45700">
            <a:noAutofit/>
          </a:bodyPr>
          <a:lstStyle/>
          <a:p>
            <a:pPr indent="-228600" lvl="0" marL="457200" rtl="0" algn="l">
              <a:lnSpc>
                <a:spcPct val="107916"/>
              </a:lnSpc>
              <a:spcBef>
                <a:spcPts val="0"/>
              </a:spcBef>
              <a:spcAft>
                <a:spcPts val="0"/>
              </a:spcAft>
              <a:buClr>
                <a:schemeClr val="dk1"/>
              </a:buClr>
              <a:buSzPts val="1100"/>
              <a:buFont typeface="Arial"/>
              <a:buNone/>
            </a:pPr>
            <a:r>
              <a:rPr lang="en-US" sz="1600">
                <a:solidFill>
                  <a:srgbClr val="FEFEFE"/>
                </a:solidFill>
                <a:latin typeface="Calibri"/>
                <a:ea typeface="Calibri"/>
                <a:cs typeface="Calibri"/>
                <a:sym typeface="Calibri"/>
              </a:rPr>
              <a:t>For District Executive and District Council meetings (hence forth referred to as DEC and DC)</a:t>
            </a:r>
            <a:endParaRPr sz="1600">
              <a:solidFill>
                <a:srgbClr val="FEFEFE"/>
              </a:solidFill>
              <a:latin typeface="Calibri"/>
              <a:ea typeface="Calibri"/>
              <a:cs typeface="Calibri"/>
              <a:sym typeface="Calibri"/>
            </a:endParaRPr>
          </a:p>
          <a:p>
            <a:pPr indent="-330200" lvl="0" marL="457200" rtl="0" algn="l">
              <a:lnSpc>
                <a:spcPct val="107916"/>
              </a:lnSpc>
              <a:spcBef>
                <a:spcPts val="800"/>
              </a:spcBef>
              <a:spcAft>
                <a:spcPts val="0"/>
              </a:spcAft>
              <a:buClr>
                <a:srgbClr val="FEFEFE"/>
              </a:buClr>
              <a:buSzPts val="1600"/>
              <a:buFont typeface="Calibri"/>
              <a:buChar char="•"/>
            </a:pPr>
            <a:r>
              <a:rPr b="1" lang="en-US" sz="1600">
                <a:solidFill>
                  <a:srgbClr val="FEFEFE"/>
                </a:solidFill>
                <a:latin typeface="Calibri"/>
                <a:ea typeface="Calibri"/>
                <a:cs typeface="Calibri"/>
                <a:sym typeface="Calibri"/>
              </a:rPr>
              <a:t>Assignment of the floor</a:t>
            </a:r>
            <a:r>
              <a:rPr lang="en-US" sz="1600">
                <a:solidFill>
                  <a:srgbClr val="FEFEFE"/>
                </a:solidFill>
                <a:latin typeface="Calibri"/>
                <a:ea typeface="Calibri"/>
                <a:cs typeface="Calibri"/>
                <a:sym typeface="Calibri"/>
              </a:rPr>
              <a:t>. To seek regular recognition by the chair, a voting member shall raise their hand by use of the ‘raise hand’ feature of the virtual meeting platform or by physically raising their hand at an in-person meeting. The voting member wishing to speak will wait until recognized by the chair.  Once recognized by the chair the voting member will state their name and leadership position.  The voting member will then state for what purpose they wish to speak.  The speaking order will be determined by the order in which electronic hands were raised.  At an in-person meeting the member will state their position on a matter and the speaking order will be on an alternating basis (pro/con) for reasons of fairness. </a:t>
            </a:r>
            <a:endParaRPr sz="1600" strike="sngStrike">
              <a:solidFill>
                <a:srgbClr val="FEFEFE"/>
              </a:solidFill>
              <a:latin typeface="Calibri"/>
              <a:ea typeface="Calibri"/>
              <a:cs typeface="Calibri"/>
              <a:sym typeface="Calibri"/>
            </a:endParaRPr>
          </a:p>
          <a:p>
            <a:pPr indent="-330200" lvl="0" marL="457200" rtl="0" algn="l">
              <a:lnSpc>
                <a:spcPct val="107916"/>
              </a:lnSpc>
              <a:spcBef>
                <a:spcPts val="0"/>
              </a:spcBef>
              <a:spcAft>
                <a:spcPts val="0"/>
              </a:spcAft>
              <a:buClr>
                <a:srgbClr val="FEFEFE"/>
              </a:buClr>
              <a:buSzPts val="1600"/>
              <a:buFont typeface="Calibri"/>
              <a:buChar char="•"/>
            </a:pPr>
            <a:r>
              <a:rPr b="1" lang="en-US" sz="1600">
                <a:solidFill>
                  <a:srgbClr val="FEFEFE"/>
                </a:solidFill>
                <a:latin typeface="Calibri"/>
                <a:ea typeface="Calibri"/>
                <a:cs typeface="Calibri"/>
                <a:sym typeface="Calibri"/>
              </a:rPr>
              <a:t>Non-voting members seeking the floor:   </a:t>
            </a:r>
            <a:r>
              <a:rPr lang="en-US" sz="1600">
                <a:solidFill>
                  <a:srgbClr val="FEFEFE"/>
                </a:solidFill>
                <a:latin typeface="Calibri"/>
                <a:ea typeface="Calibri"/>
                <a:cs typeface="Calibri"/>
                <a:sym typeface="Calibri"/>
              </a:rPr>
              <a:t>non-voting members are only present in DEC and DC meetings at the invitation of the chair.  Non-voting members may not seek the floor unless invited to do so by the chair.  The exception to this rule is the district parliamentarian.</a:t>
            </a:r>
            <a:endParaRPr sz="1600" strike="sngStrike">
              <a:solidFill>
                <a:srgbClr val="FEFEFE"/>
              </a:solidFill>
              <a:latin typeface="Calibri"/>
              <a:ea typeface="Calibri"/>
              <a:cs typeface="Calibri"/>
              <a:sym typeface="Calibri"/>
            </a:endParaRPr>
          </a:p>
          <a:p>
            <a:pPr indent="-330200" lvl="0" marL="457200" rtl="0" algn="l">
              <a:lnSpc>
                <a:spcPct val="107916"/>
              </a:lnSpc>
              <a:spcBef>
                <a:spcPts val="0"/>
              </a:spcBef>
              <a:spcAft>
                <a:spcPts val="0"/>
              </a:spcAft>
              <a:buClr>
                <a:srgbClr val="FEFEFE"/>
              </a:buClr>
              <a:buSzPts val="1600"/>
              <a:buChar char="•"/>
            </a:pPr>
            <a:r>
              <a:rPr b="1" lang="en-US" sz="1600">
                <a:solidFill>
                  <a:srgbClr val="FEFEFE"/>
                </a:solidFill>
                <a:latin typeface="Calibri"/>
                <a:ea typeface="Calibri"/>
                <a:cs typeface="Calibri"/>
                <a:sym typeface="Calibri"/>
              </a:rPr>
              <a:t>Debate or discussion on any item </a:t>
            </a:r>
            <a:r>
              <a:rPr lang="en-US" sz="1600">
                <a:solidFill>
                  <a:srgbClr val="FEFEFE"/>
                </a:solidFill>
                <a:latin typeface="Calibri"/>
                <a:ea typeface="Calibri"/>
                <a:cs typeface="Calibri"/>
                <a:sym typeface="Calibri"/>
              </a:rPr>
              <a:t>on the agenda shall be limited to a maximum of ten minutes. No voting member shall speak more than once on the same question or longer than one minute. Debate may be extended at the discretion of the Chair to allow additional discussion, if fairness so requires.  </a:t>
            </a:r>
            <a:r>
              <a:rPr b="1" lang="en-US" sz="1600">
                <a:solidFill>
                  <a:srgbClr val="FEFEFE"/>
                </a:solidFill>
                <a:latin typeface="Calibri"/>
                <a:ea typeface="Calibri"/>
                <a:cs typeface="Calibri"/>
                <a:sym typeface="Calibri"/>
              </a:rPr>
              <a:t>This limitation does not apply to points of order.  </a:t>
            </a:r>
            <a:endParaRPr sz="1600">
              <a:solidFill>
                <a:srgbClr val="FEFEFE"/>
              </a:solidFill>
              <a:latin typeface="Calibri"/>
              <a:ea typeface="Calibri"/>
              <a:cs typeface="Calibri"/>
              <a:sym typeface="Calibri"/>
            </a:endParaRPr>
          </a:p>
          <a:p>
            <a:pPr indent="-330200" lvl="0" marL="457200" rtl="0" algn="l">
              <a:lnSpc>
                <a:spcPct val="107916"/>
              </a:lnSpc>
              <a:spcBef>
                <a:spcPts val="800"/>
              </a:spcBef>
              <a:spcAft>
                <a:spcPts val="800"/>
              </a:spcAft>
              <a:buClr>
                <a:srgbClr val="FEFEFE"/>
              </a:buClr>
              <a:buSzPts val="1600"/>
              <a:buChar char="•"/>
            </a:pPr>
            <a:r>
              <a:rPr b="1" lang="en-US" sz="1600">
                <a:solidFill>
                  <a:srgbClr val="FEFEFE"/>
                </a:solidFill>
                <a:latin typeface="Calibri"/>
                <a:ea typeface="Calibri"/>
                <a:cs typeface="Calibri"/>
                <a:sym typeface="Calibri"/>
              </a:rPr>
              <a:t>The Chair shall call for discussion </a:t>
            </a:r>
            <a:r>
              <a:rPr lang="en-US" sz="1600">
                <a:solidFill>
                  <a:srgbClr val="FEFEFE"/>
                </a:solidFill>
                <a:latin typeface="Calibri"/>
                <a:ea typeface="Calibri"/>
                <a:cs typeface="Calibri"/>
                <a:sym typeface="Calibri"/>
              </a:rPr>
              <a:t>on pros and cons of interested parties who will speak on an alternative basis. Members must state their name, role and position for or against the motion before speaking and are limited to times indicated. </a:t>
            </a:r>
            <a:endParaRPr sz="1600">
              <a:solidFill>
                <a:srgbClr val="FEFEFE"/>
              </a:solidFill>
            </a:endParaRPr>
          </a:p>
        </p:txBody>
      </p:sp>
      <p:sp>
        <p:nvSpPr>
          <p:cNvPr id="741" name="Google Shape;741;p132"/>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742" name="Google Shape;742;p132"/>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entennial Theme Dark Mode">
  <a:themeElements>
    <a:clrScheme name="Centennial">
      <a:dk1>
        <a:srgbClr val="000000"/>
      </a:dk1>
      <a:lt1>
        <a:srgbClr val="FFFFFF"/>
      </a:lt1>
      <a:dk2>
        <a:srgbClr val="012939"/>
      </a:dk2>
      <a:lt2>
        <a:srgbClr val="F5F5F5"/>
      </a:lt2>
      <a:accent1>
        <a:srgbClr val="004164"/>
      </a:accent1>
      <a:accent2>
        <a:srgbClr val="D1D1D1"/>
      </a:accent2>
      <a:accent3>
        <a:srgbClr val="E6E7E4"/>
      </a:accent3>
      <a:accent4>
        <a:srgbClr val="FEFFFF"/>
      </a:accent4>
      <a:accent5>
        <a:srgbClr val="004061"/>
      </a:accent5>
      <a:accent6>
        <a:srgbClr val="004165"/>
      </a:accent6>
      <a:hlink>
        <a:srgbClr val="0248C2"/>
      </a:hlink>
      <a:folHlink>
        <a:srgbClr val="0248C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entennial Theme Light Mode">
  <a:themeElements>
    <a:clrScheme name="Centennial">
      <a:dk1>
        <a:srgbClr val="000000"/>
      </a:dk1>
      <a:lt1>
        <a:srgbClr val="FFFFFF"/>
      </a:lt1>
      <a:dk2>
        <a:srgbClr val="012939"/>
      </a:dk2>
      <a:lt2>
        <a:srgbClr val="F5F5F5"/>
      </a:lt2>
      <a:accent1>
        <a:srgbClr val="004164"/>
      </a:accent1>
      <a:accent2>
        <a:srgbClr val="D1D1D1"/>
      </a:accent2>
      <a:accent3>
        <a:srgbClr val="E6E7E4"/>
      </a:accent3>
      <a:accent4>
        <a:srgbClr val="FEFFFF"/>
      </a:accent4>
      <a:accent5>
        <a:srgbClr val="004061"/>
      </a:accent5>
      <a:accent6>
        <a:srgbClr val="004165"/>
      </a:accent6>
      <a:hlink>
        <a:srgbClr val="0248C2"/>
      </a:hlink>
      <a:folHlink>
        <a:srgbClr val="0248C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Centennial Theme Dark Mode">
  <a:themeElements>
    <a:clrScheme name="Centennial">
      <a:dk1>
        <a:srgbClr val="000000"/>
      </a:dk1>
      <a:lt1>
        <a:srgbClr val="FFFFFF"/>
      </a:lt1>
      <a:dk2>
        <a:srgbClr val="012939"/>
      </a:dk2>
      <a:lt2>
        <a:srgbClr val="F5F5F5"/>
      </a:lt2>
      <a:accent1>
        <a:srgbClr val="004164"/>
      </a:accent1>
      <a:accent2>
        <a:srgbClr val="D1D1D1"/>
      </a:accent2>
      <a:accent3>
        <a:srgbClr val="E6E7E4"/>
      </a:accent3>
      <a:accent4>
        <a:srgbClr val="FEFFFF"/>
      </a:accent4>
      <a:accent5>
        <a:srgbClr val="004061"/>
      </a:accent5>
      <a:accent6>
        <a:srgbClr val="004165"/>
      </a:accent6>
      <a:hlink>
        <a:srgbClr val="0248C2"/>
      </a:hlink>
      <a:folHlink>
        <a:srgbClr val="0248C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