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7"/>
  </p:handoutMasterIdLst>
  <p:sldIdLst>
    <p:sldId id="283" r:id="rId5"/>
    <p:sldId id="256" r:id="rId6"/>
    <p:sldId id="266" r:id="rId7"/>
    <p:sldId id="269" r:id="rId8"/>
    <p:sldId id="281" r:id="rId9"/>
    <p:sldId id="273" r:id="rId10"/>
    <p:sldId id="275" r:id="rId11"/>
    <p:sldId id="284" r:id="rId12"/>
    <p:sldId id="270" r:id="rId13"/>
    <p:sldId id="271" r:id="rId14"/>
    <p:sldId id="274" r:id="rId15"/>
    <p:sldId id="272" r:id="rId16"/>
    <p:sldId id="282" r:id="rId17"/>
    <p:sldId id="268" r:id="rId18"/>
    <p:sldId id="265" r:id="rId19"/>
    <p:sldId id="257" r:id="rId20"/>
    <p:sldId id="258" r:id="rId21"/>
    <p:sldId id="259" r:id="rId22"/>
    <p:sldId id="260" r:id="rId23"/>
    <p:sldId id="261" r:id="rId24"/>
    <p:sldId id="262" r:id="rId25"/>
    <p:sldId id="263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6A5924-DDC6-43DD-836A-5BF400E9F6A1}" v="48" dt="2021-11-06T12:07:27.0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003" autoAdjust="0"/>
    <p:restoredTop sz="94660"/>
  </p:normalViewPr>
  <p:slideViewPr>
    <p:cSldViewPr>
      <p:cViewPr varScale="1">
        <p:scale>
          <a:sx n="90" d="100"/>
          <a:sy n="90" d="100"/>
        </p:scale>
        <p:origin x="37" y="51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355074-BEDF-4631-9DBB-581D0B7025A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49EAF7C-6B99-492C-BD1C-25B2C3FBA66E}">
      <dgm:prSet/>
      <dgm:spPr/>
      <dgm:t>
        <a:bodyPr/>
        <a:lstStyle/>
        <a:p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The goal of every living thing is to recreate itself—often many times over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AE1719B-4269-4473-B24E-8F23152F65C6}" type="parTrans" cxnId="{04BCC783-62E1-423D-89CE-F1C4D267919B}">
      <dgm:prSet/>
      <dgm:spPr/>
      <dgm:t>
        <a:bodyPr/>
        <a:lstStyle/>
        <a:p>
          <a:endParaRPr lang="en-US"/>
        </a:p>
      </dgm:t>
    </dgm:pt>
    <dgm:pt modelId="{EF8F9AC2-E2F4-42C6-BB5A-E53C188012F4}" type="sibTrans" cxnId="{04BCC783-62E1-423D-89CE-F1C4D267919B}">
      <dgm:prSet/>
      <dgm:spPr/>
      <dgm:t>
        <a:bodyPr/>
        <a:lstStyle/>
        <a:p>
          <a:endParaRPr lang="en-US"/>
        </a:p>
      </dgm:t>
    </dgm:pt>
    <dgm:pt modelId="{21DF56F4-B446-43F7-BEDA-D48136795555}">
      <dgm:prSet/>
      <dgm:spPr/>
      <dgm:t>
        <a:bodyPr/>
        <a:lstStyle/>
        <a:p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Thriving organisms</a:t>
          </a:r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b="1" u="sng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MULTIPLY!!!!</a:t>
          </a:r>
          <a:endParaRPr lang="en-US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831F941-D986-49B3-8E39-5919F6F814EE}" type="parTrans" cxnId="{6E98E78C-A8A6-4B6A-9474-F0A3D922D862}">
      <dgm:prSet/>
      <dgm:spPr/>
      <dgm:t>
        <a:bodyPr/>
        <a:lstStyle/>
        <a:p>
          <a:endParaRPr lang="en-US"/>
        </a:p>
      </dgm:t>
    </dgm:pt>
    <dgm:pt modelId="{3094B93D-CB3C-4450-B97B-05EA1EE0AEB4}" type="sibTrans" cxnId="{6E98E78C-A8A6-4B6A-9474-F0A3D922D862}">
      <dgm:prSet/>
      <dgm:spPr/>
      <dgm:t>
        <a:bodyPr/>
        <a:lstStyle/>
        <a:p>
          <a:endParaRPr lang="en-US"/>
        </a:p>
      </dgm:t>
    </dgm:pt>
    <dgm:pt modelId="{7ED11296-8B01-4321-BA3A-CA0A2EDFD28D}" type="pres">
      <dgm:prSet presAssocID="{17355074-BEDF-4631-9DBB-581D0B7025A3}" presName="linear" presStyleCnt="0">
        <dgm:presLayoutVars>
          <dgm:animLvl val="lvl"/>
          <dgm:resizeHandles val="exact"/>
        </dgm:presLayoutVars>
      </dgm:prSet>
      <dgm:spPr/>
    </dgm:pt>
    <dgm:pt modelId="{172EE297-07B3-48DD-9614-EC8072F860E2}" type="pres">
      <dgm:prSet presAssocID="{549EAF7C-6B99-492C-BD1C-25B2C3FBA66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9AF633F-9114-46C1-8A80-81E102CAE233}" type="pres">
      <dgm:prSet presAssocID="{EF8F9AC2-E2F4-42C6-BB5A-E53C188012F4}" presName="spacer" presStyleCnt="0"/>
      <dgm:spPr/>
    </dgm:pt>
    <dgm:pt modelId="{E0A2DC83-CD4A-4998-B2B0-4532E953DCE7}" type="pres">
      <dgm:prSet presAssocID="{21DF56F4-B446-43F7-BEDA-D4813679555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8CFEF61B-ADC5-4724-8D51-49A870D5E005}" type="presOf" srcId="{17355074-BEDF-4631-9DBB-581D0B7025A3}" destId="{7ED11296-8B01-4321-BA3A-CA0A2EDFD28D}" srcOrd="0" destOrd="0" presId="urn:microsoft.com/office/officeart/2005/8/layout/vList2"/>
    <dgm:cxn modelId="{6992BD5F-06D3-4A8F-82BF-C614EAA319D1}" type="presOf" srcId="{549EAF7C-6B99-492C-BD1C-25B2C3FBA66E}" destId="{172EE297-07B3-48DD-9614-EC8072F860E2}" srcOrd="0" destOrd="0" presId="urn:microsoft.com/office/officeart/2005/8/layout/vList2"/>
    <dgm:cxn modelId="{91721E6B-2394-4C75-AADC-EFF7BB4D7098}" type="presOf" srcId="{21DF56F4-B446-43F7-BEDA-D48136795555}" destId="{E0A2DC83-CD4A-4998-B2B0-4532E953DCE7}" srcOrd="0" destOrd="0" presId="urn:microsoft.com/office/officeart/2005/8/layout/vList2"/>
    <dgm:cxn modelId="{04BCC783-62E1-423D-89CE-F1C4D267919B}" srcId="{17355074-BEDF-4631-9DBB-581D0B7025A3}" destId="{549EAF7C-6B99-492C-BD1C-25B2C3FBA66E}" srcOrd="0" destOrd="0" parTransId="{FAE1719B-4269-4473-B24E-8F23152F65C6}" sibTransId="{EF8F9AC2-E2F4-42C6-BB5A-E53C188012F4}"/>
    <dgm:cxn modelId="{6E98E78C-A8A6-4B6A-9474-F0A3D922D862}" srcId="{17355074-BEDF-4631-9DBB-581D0B7025A3}" destId="{21DF56F4-B446-43F7-BEDA-D48136795555}" srcOrd="1" destOrd="0" parTransId="{2831F941-D986-49B3-8E39-5919F6F814EE}" sibTransId="{3094B93D-CB3C-4450-B97B-05EA1EE0AEB4}"/>
    <dgm:cxn modelId="{D5E5CA25-AE11-45DB-815F-3F45515C1394}" type="presParOf" srcId="{7ED11296-8B01-4321-BA3A-CA0A2EDFD28D}" destId="{172EE297-07B3-48DD-9614-EC8072F860E2}" srcOrd="0" destOrd="0" presId="urn:microsoft.com/office/officeart/2005/8/layout/vList2"/>
    <dgm:cxn modelId="{B6D112C6-99F6-4498-80CD-A3E9B4F3909C}" type="presParOf" srcId="{7ED11296-8B01-4321-BA3A-CA0A2EDFD28D}" destId="{F9AF633F-9114-46C1-8A80-81E102CAE233}" srcOrd="1" destOrd="0" presId="urn:microsoft.com/office/officeart/2005/8/layout/vList2"/>
    <dgm:cxn modelId="{A7128FF3-E2C2-4C86-83E3-37402F67AD43}" type="presParOf" srcId="{7ED11296-8B01-4321-BA3A-CA0A2EDFD28D}" destId="{E0A2DC83-CD4A-4998-B2B0-4532E953DCE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2EE297-07B3-48DD-9614-EC8072F860E2}">
      <dsp:nvSpPr>
        <dsp:cNvPr id="0" name=""/>
        <dsp:cNvSpPr/>
      </dsp:nvSpPr>
      <dsp:spPr>
        <a:xfrm>
          <a:off x="0" y="9177"/>
          <a:ext cx="6477000" cy="20346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The goal of every living thing is to recreate itself—often many times over</a:t>
          </a:r>
          <a:endParaRPr lang="en-US" sz="37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99322" y="108499"/>
        <a:ext cx="6278356" cy="1835986"/>
      </dsp:txXfrm>
    </dsp:sp>
    <dsp:sp modelId="{E0A2DC83-CD4A-4998-B2B0-4532E953DCE7}">
      <dsp:nvSpPr>
        <dsp:cNvPr id="0" name=""/>
        <dsp:cNvSpPr/>
      </dsp:nvSpPr>
      <dsp:spPr>
        <a:xfrm>
          <a:off x="0" y="2150367"/>
          <a:ext cx="6477000" cy="20346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Thriving organisms</a:t>
          </a:r>
          <a:r>
            <a:rPr lang="en-US" sz="37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3700" b="1" u="sng" kern="12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MULTIPLY!!!!</a:t>
          </a:r>
          <a:endParaRPr lang="en-US" sz="3700" kern="120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99322" y="2249689"/>
        <a:ext cx="6278356" cy="18359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29E46-6795-4B9B-AEB3-D30761CF9296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165DEC-20D9-4C77-9056-454F9523FD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297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65FB-6796-4D56-A580-493F0B347CF7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B814-4986-4A3F-BCB0-9B19E3BC8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65FB-6796-4D56-A580-493F0B347CF7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B814-4986-4A3F-BCB0-9B19E3BC8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65FB-6796-4D56-A580-493F0B347CF7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B814-4986-4A3F-BCB0-9B19E3BC8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167" y="228601"/>
            <a:ext cx="11347451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2168" y="1676401"/>
            <a:ext cx="5592233" cy="44227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6197601" y="1676401"/>
            <a:ext cx="5592233" cy="442277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06400" y="6245225"/>
            <a:ext cx="30480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3048000" cy="476250"/>
          </a:xfrm>
        </p:spPr>
        <p:txBody>
          <a:bodyPr/>
          <a:lstStyle>
            <a:lvl1pPr>
              <a:defRPr/>
            </a:lvl1pPr>
          </a:lstStyle>
          <a:p>
            <a:fld id="{4A0F52CE-3A7A-4B43-9EAD-D7D14F0591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65FB-6796-4D56-A580-493F0B347CF7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B814-4986-4A3F-BCB0-9B19E3BC8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65FB-6796-4D56-A580-493F0B347CF7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B814-4986-4A3F-BCB0-9B19E3BC8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65FB-6796-4D56-A580-493F0B347CF7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B814-4986-4A3F-BCB0-9B19E3BC8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65FB-6796-4D56-A580-493F0B347CF7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B814-4986-4A3F-BCB0-9B19E3BC8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65FB-6796-4D56-A580-493F0B347CF7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B814-4986-4A3F-BCB0-9B19E3BC8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65FB-6796-4D56-A580-493F0B347CF7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B814-4986-4A3F-BCB0-9B19E3BC8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65FB-6796-4D56-A580-493F0B347CF7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B814-4986-4A3F-BCB0-9B19E3BC8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65FB-6796-4D56-A580-493F0B347CF7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B814-4986-4A3F-BCB0-9B19E3BC8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/>
            </a:gs>
            <a:gs pos="4000">
              <a:schemeClr val="bg2">
                <a:tint val="45000"/>
                <a:shade val="99000"/>
                <a:satMod val="350000"/>
              </a:schemeClr>
            </a:gs>
            <a:gs pos="58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165FB-6796-4D56-A580-493F0B347CF7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6B814-4986-4A3F-BCB0-9B19E3BC8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AD4F8B0-10B8-4B2E-AE9E-839F16FC2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"/>
            <a:ext cx="12327467" cy="6934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854109"/>
      </p:ext>
    </p:extLst>
  </p:cSld>
  <p:clrMapOvr>
    <a:masterClrMapping/>
  </p:clrMapOvr>
  <p:transition spd="med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Church is a Living Organism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47800" y="1905000"/>
            <a:ext cx="5592233" cy="4422775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things need to be nurtured, tended, and/or cultivated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care needs to be consistent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growth stops, the dying process begins</a:t>
            </a:r>
          </a:p>
        </p:txBody>
      </p:sp>
      <p:pic>
        <p:nvPicPr>
          <p:cNvPr id="21508" name="Picture 4" descr="C:\Users\sholt\AppData\Local\Microsoft\Windows\Temporary Internet Files\Content.IE5\1ATJEW70\MC900057850[1]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2286000"/>
            <a:ext cx="2819400" cy="317600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28600"/>
            <a:ext cx="9899651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Kingdom Growth Principle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0" y="2057400"/>
            <a:ext cx="9296399" cy="4041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“All by itself” Growth (Mark 4:26-29)</a:t>
            </a:r>
          </a:p>
          <a:p>
            <a:pPr marL="0" indent="0">
              <a:buNone/>
            </a:pP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/>
              <a:t>If left to itself, the Kingdom of God will grow.</a:t>
            </a:r>
          </a:p>
          <a:p>
            <a:endParaRPr lang="en-US" sz="1000" dirty="0"/>
          </a:p>
          <a:p>
            <a:r>
              <a:rPr lang="en-US" sz="4000" dirty="0"/>
              <a:t>If God’s Kingdom is not growing it is most likely being artificially hindered.</a:t>
            </a:r>
          </a:p>
        </p:txBody>
      </p:sp>
    </p:spTree>
    <p:extLst>
      <p:ext uri="{BB962C8B-B14F-4D97-AF65-F5344CB8AC3E}">
        <p14:creationId xmlns:p14="http://schemas.microsoft.com/office/powerpoint/2010/main" val="368995231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2400"/>
            <a:ext cx="9351433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Healthy Things Reproduce</a:t>
            </a:r>
          </a:p>
        </p:txBody>
      </p:sp>
      <p:pic>
        <p:nvPicPr>
          <p:cNvPr id="22532" name="Picture 4" descr="C:\Users\sholt\AppData\Local\Microsoft\Windows\Temporary Internet Files\Content.IE5\1ATJEW70\MC900383062[1]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29600" y="2133600"/>
            <a:ext cx="2940937" cy="2969272"/>
          </a:xfrm>
          <a:prstGeom prst="rect">
            <a:avLst/>
          </a:prstGeom>
          <a:noFill/>
        </p:spPr>
      </p:pic>
      <p:graphicFrame>
        <p:nvGraphicFramePr>
          <p:cNvPr id="22534" name="Text Placeholder 2">
            <a:extLst>
              <a:ext uri="{FF2B5EF4-FFF2-40B4-BE49-F238E27FC236}">
                <a16:creationId xmlns:a16="http://schemas.microsoft.com/office/drawing/2014/main" id="{96051A5C-8761-4A89-A9D7-1152FF7F2E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0219457"/>
              </p:ext>
            </p:extLst>
          </p:nvPr>
        </p:nvGraphicFramePr>
        <p:xfrm>
          <a:off x="1066800" y="1905000"/>
          <a:ext cx="6477000" cy="4194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AD4F8B0-10B8-4B2E-AE9E-839F16FC2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"/>
            <a:ext cx="12327467" cy="6934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54169"/>
      </p:ext>
    </p:extLst>
  </p:cSld>
  <p:clrMapOvr>
    <a:masterClrMapping/>
  </p:clrMapOvr>
  <p:transition spd="med"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F7C1C8F-E266-4F40-B1FE-2C639B171AB3}" type="datetime1">
              <a:rPr lang="en-US" smtClean="0">
                <a:latin typeface="Times New Roman" charset="0"/>
              </a:rPr>
              <a:pPr/>
              <a:t>1/10/2022</a:t>
            </a:fld>
            <a:endParaRPr lang="en-US">
              <a:latin typeface="Times New Roman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9CF6C74A-0A55-40D7-89EC-C6BEBA7AEC2D}" type="slidenum">
              <a:rPr lang="en-US"/>
              <a:pPr lvl="1">
                <a:defRPr/>
              </a:pPr>
              <a:t>14</a:t>
            </a:fld>
            <a:endParaRPr lang="en-US">
              <a:latin typeface="Times New Roman" pitchFamily="18" charset="0"/>
            </a:endParaRPr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22700" y="609600"/>
            <a:ext cx="4483100" cy="451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899" name="Picture 3" descr="tbc_link_logo_l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1" y="5389564"/>
            <a:ext cx="2778125" cy="123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1752600" y="5257801"/>
            <a:ext cx="5410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FFFF"/>
                </a:solidFill>
              </a:rPr>
              <a:t>Funding for this presentation provided by your faithful contributions to the Cooperative Program.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3" presetClass="entr" presetSubtype="36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0"/>
                            </p:stCondLst>
                            <p:childTnLst>
                              <p:par>
                                <p:cTn id="19" presetID="19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0" y="228600"/>
            <a:ext cx="6248400" cy="800100"/>
          </a:xfrm>
        </p:spPr>
        <p:txBody>
          <a:bodyPr/>
          <a:lstStyle/>
          <a:p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Am I?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81200" y="1143001"/>
            <a:ext cx="8229600" cy="4983163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was a Levite from Cyprus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60% of the books in the N.T. are directly linked to my influence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was the key leader of the Church at Antioch-Where disciples were first called Christians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refers to me as an apostle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modern concept of missionaries and missions started with my example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name is </a:t>
            </a:r>
            <a:r>
              <a:rPr lang="en-US" b="1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BARNABAS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514600" y="533400"/>
            <a:ext cx="3429000" cy="2895600"/>
            <a:chOff x="720" y="336"/>
            <a:chExt cx="1968" cy="1824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768" y="336"/>
              <a:ext cx="698" cy="988"/>
              <a:chOff x="5014" y="212"/>
              <a:chExt cx="698" cy="988"/>
            </a:xfrm>
          </p:grpSpPr>
          <p:sp>
            <p:nvSpPr>
              <p:cNvPr id="39940" name="Freeform 4"/>
              <p:cNvSpPr>
                <a:spLocks/>
              </p:cNvSpPr>
              <p:nvPr/>
            </p:nvSpPr>
            <p:spPr bwMode="auto">
              <a:xfrm flipH="1">
                <a:off x="5514" y="970"/>
                <a:ext cx="53" cy="16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7" y="529"/>
                  </a:cxn>
                  <a:cxn ang="0">
                    <a:pos x="189" y="591"/>
                  </a:cxn>
                  <a:cxn ang="0">
                    <a:pos x="160" y="17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89" h="591">
                    <a:moveTo>
                      <a:pt x="0" y="0"/>
                    </a:moveTo>
                    <a:lnTo>
                      <a:pt x="37" y="529"/>
                    </a:lnTo>
                    <a:lnTo>
                      <a:pt x="189" y="591"/>
                    </a:lnTo>
                    <a:lnTo>
                      <a:pt x="160" y="1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C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41" name="Freeform 5"/>
              <p:cNvSpPr>
                <a:spLocks/>
              </p:cNvSpPr>
              <p:nvPr/>
            </p:nvSpPr>
            <p:spPr bwMode="auto">
              <a:xfrm flipH="1">
                <a:off x="5106" y="541"/>
                <a:ext cx="408" cy="654"/>
              </a:xfrm>
              <a:custGeom>
                <a:avLst/>
                <a:gdLst/>
                <a:ahLst/>
                <a:cxnLst>
                  <a:cxn ang="0">
                    <a:pos x="647" y="0"/>
                  </a:cxn>
                  <a:cxn ang="0">
                    <a:pos x="0" y="810"/>
                  </a:cxn>
                  <a:cxn ang="0">
                    <a:pos x="185" y="1835"/>
                  </a:cxn>
                  <a:cxn ang="0">
                    <a:pos x="169" y="2325"/>
                  </a:cxn>
                  <a:cxn ang="0">
                    <a:pos x="594" y="2187"/>
                  </a:cxn>
                  <a:cxn ang="0">
                    <a:pos x="1307" y="2219"/>
                  </a:cxn>
                  <a:cxn ang="0">
                    <a:pos x="1303" y="1527"/>
                  </a:cxn>
                  <a:cxn ang="0">
                    <a:pos x="1453" y="810"/>
                  </a:cxn>
                  <a:cxn ang="0">
                    <a:pos x="647" y="0"/>
                  </a:cxn>
                  <a:cxn ang="0">
                    <a:pos x="647" y="0"/>
                  </a:cxn>
                </a:cxnLst>
                <a:rect l="0" t="0" r="r" b="b"/>
                <a:pathLst>
                  <a:path w="1453" h="2325">
                    <a:moveTo>
                      <a:pt x="647" y="0"/>
                    </a:moveTo>
                    <a:lnTo>
                      <a:pt x="0" y="810"/>
                    </a:lnTo>
                    <a:lnTo>
                      <a:pt x="185" y="1835"/>
                    </a:lnTo>
                    <a:lnTo>
                      <a:pt x="169" y="2325"/>
                    </a:lnTo>
                    <a:lnTo>
                      <a:pt x="594" y="2187"/>
                    </a:lnTo>
                    <a:lnTo>
                      <a:pt x="1307" y="2219"/>
                    </a:lnTo>
                    <a:lnTo>
                      <a:pt x="1303" y="1527"/>
                    </a:lnTo>
                    <a:lnTo>
                      <a:pt x="1453" y="810"/>
                    </a:lnTo>
                    <a:lnTo>
                      <a:pt x="647" y="0"/>
                    </a:lnTo>
                    <a:lnTo>
                      <a:pt x="647" y="0"/>
                    </a:lnTo>
                    <a:close/>
                  </a:path>
                </a:pathLst>
              </a:custGeom>
              <a:solidFill>
                <a:srgbClr val="FFCC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42" name="Freeform 6"/>
              <p:cNvSpPr>
                <a:spLocks/>
              </p:cNvSpPr>
              <p:nvPr/>
            </p:nvSpPr>
            <p:spPr bwMode="auto">
              <a:xfrm flipH="1">
                <a:off x="5453" y="752"/>
                <a:ext cx="199" cy="425"/>
              </a:xfrm>
              <a:custGeom>
                <a:avLst/>
                <a:gdLst/>
                <a:ahLst/>
                <a:cxnLst>
                  <a:cxn ang="0">
                    <a:pos x="0" y="65"/>
                  </a:cxn>
                  <a:cxn ang="0">
                    <a:pos x="563" y="0"/>
                  </a:cxn>
                  <a:cxn ang="0">
                    <a:pos x="604" y="270"/>
                  </a:cxn>
                  <a:cxn ang="0">
                    <a:pos x="710" y="1015"/>
                  </a:cxn>
                  <a:cxn ang="0">
                    <a:pos x="660" y="1510"/>
                  </a:cxn>
                  <a:cxn ang="0">
                    <a:pos x="481" y="1404"/>
                  </a:cxn>
                  <a:cxn ang="0">
                    <a:pos x="459" y="772"/>
                  </a:cxn>
                  <a:cxn ang="0">
                    <a:pos x="304" y="842"/>
                  </a:cxn>
                  <a:cxn ang="0">
                    <a:pos x="338" y="1301"/>
                  </a:cxn>
                  <a:cxn ang="0">
                    <a:pos x="285" y="1314"/>
                  </a:cxn>
                  <a:cxn ang="0">
                    <a:pos x="92" y="1257"/>
                  </a:cxn>
                  <a:cxn ang="0">
                    <a:pos x="87" y="340"/>
                  </a:cxn>
                  <a:cxn ang="0">
                    <a:pos x="0" y="65"/>
                  </a:cxn>
                  <a:cxn ang="0">
                    <a:pos x="0" y="65"/>
                  </a:cxn>
                </a:cxnLst>
                <a:rect l="0" t="0" r="r" b="b"/>
                <a:pathLst>
                  <a:path w="710" h="1510">
                    <a:moveTo>
                      <a:pt x="0" y="65"/>
                    </a:moveTo>
                    <a:lnTo>
                      <a:pt x="563" y="0"/>
                    </a:lnTo>
                    <a:lnTo>
                      <a:pt x="604" y="270"/>
                    </a:lnTo>
                    <a:lnTo>
                      <a:pt x="710" y="1015"/>
                    </a:lnTo>
                    <a:lnTo>
                      <a:pt x="660" y="1510"/>
                    </a:lnTo>
                    <a:lnTo>
                      <a:pt x="481" y="1404"/>
                    </a:lnTo>
                    <a:lnTo>
                      <a:pt x="459" y="772"/>
                    </a:lnTo>
                    <a:lnTo>
                      <a:pt x="304" y="842"/>
                    </a:lnTo>
                    <a:lnTo>
                      <a:pt x="338" y="1301"/>
                    </a:lnTo>
                    <a:lnTo>
                      <a:pt x="285" y="1314"/>
                    </a:lnTo>
                    <a:lnTo>
                      <a:pt x="92" y="1257"/>
                    </a:lnTo>
                    <a:lnTo>
                      <a:pt x="87" y="340"/>
                    </a:lnTo>
                    <a:lnTo>
                      <a:pt x="0" y="65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D68585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43" name="Freeform 7"/>
              <p:cNvSpPr>
                <a:spLocks/>
              </p:cNvSpPr>
              <p:nvPr/>
            </p:nvSpPr>
            <p:spPr bwMode="auto">
              <a:xfrm flipH="1">
                <a:off x="5099" y="505"/>
                <a:ext cx="242" cy="285"/>
              </a:xfrm>
              <a:custGeom>
                <a:avLst/>
                <a:gdLst/>
                <a:ahLst/>
                <a:cxnLst>
                  <a:cxn ang="0">
                    <a:pos x="0" y="172"/>
                  </a:cxn>
                  <a:cxn ang="0">
                    <a:pos x="201" y="504"/>
                  </a:cxn>
                  <a:cxn ang="0">
                    <a:pos x="844" y="1016"/>
                  </a:cxn>
                  <a:cxn ang="0">
                    <a:pos x="860" y="925"/>
                  </a:cxn>
                  <a:cxn ang="0">
                    <a:pos x="369" y="307"/>
                  </a:cxn>
                  <a:cxn ang="0">
                    <a:pos x="140" y="0"/>
                  </a:cxn>
                  <a:cxn ang="0">
                    <a:pos x="53" y="12"/>
                  </a:cxn>
                  <a:cxn ang="0">
                    <a:pos x="0" y="172"/>
                  </a:cxn>
                  <a:cxn ang="0">
                    <a:pos x="0" y="172"/>
                  </a:cxn>
                </a:cxnLst>
                <a:rect l="0" t="0" r="r" b="b"/>
                <a:pathLst>
                  <a:path w="860" h="1016">
                    <a:moveTo>
                      <a:pt x="0" y="172"/>
                    </a:moveTo>
                    <a:lnTo>
                      <a:pt x="201" y="504"/>
                    </a:lnTo>
                    <a:lnTo>
                      <a:pt x="844" y="1016"/>
                    </a:lnTo>
                    <a:lnTo>
                      <a:pt x="860" y="925"/>
                    </a:lnTo>
                    <a:lnTo>
                      <a:pt x="369" y="307"/>
                    </a:lnTo>
                    <a:lnTo>
                      <a:pt x="140" y="0"/>
                    </a:lnTo>
                    <a:lnTo>
                      <a:pt x="53" y="12"/>
                    </a:lnTo>
                    <a:lnTo>
                      <a:pt x="0" y="172"/>
                    </a:lnTo>
                    <a:lnTo>
                      <a:pt x="0" y="172"/>
                    </a:lnTo>
                    <a:close/>
                  </a:path>
                </a:pathLst>
              </a:custGeom>
              <a:solidFill>
                <a:srgbClr val="D68585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44" name="Freeform 8"/>
              <p:cNvSpPr>
                <a:spLocks/>
              </p:cNvSpPr>
              <p:nvPr/>
            </p:nvSpPr>
            <p:spPr bwMode="auto">
              <a:xfrm flipH="1">
                <a:off x="5019" y="346"/>
                <a:ext cx="495" cy="473"/>
              </a:xfrm>
              <a:custGeom>
                <a:avLst/>
                <a:gdLst/>
                <a:ahLst/>
                <a:cxnLst>
                  <a:cxn ang="0">
                    <a:pos x="0" y="1404"/>
                  </a:cxn>
                  <a:cxn ang="0">
                    <a:pos x="131" y="1448"/>
                  </a:cxn>
                  <a:cxn ang="0">
                    <a:pos x="503" y="904"/>
                  </a:cxn>
                  <a:cxn ang="0">
                    <a:pos x="781" y="437"/>
                  </a:cxn>
                  <a:cxn ang="0">
                    <a:pos x="1023" y="974"/>
                  </a:cxn>
                  <a:cxn ang="0">
                    <a:pos x="1502" y="1502"/>
                  </a:cxn>
                  <a:cxn ang="0">
                    <a:pos x="1456" y="1682"/>
                  </a:cxn>
                  <a:cxn ang="0">
                    <a:pos x="1763" y="1542"/>
                  </a:cxn>
                  <a:cxn ang="0">
                    <a:pos x="1281" y="1003"/>
                  </a:cxn>
                  <a:cxn ang="0">
                    <a:pos x="805" y="0"/>
                  </a:cxn>
                  <a:cxn ang="0">
                    <a:pos x="699" y="314"/>
                  </a:cxn>
                  <a:cxn ang="0">
                    <a:pos x="433" y="818"/>
                  </a:cxn>
                  <a:cxn ang="0">
                    <a:pos x="0" y="1404"/>
                  </a:cxn>
                  <a:cxn ang="0">
                    <a:pos x="0" y="1404"/>
                  </a:cxn>
                </a:cxnLst>
                <a:rect l="0" t="0" r="r" b="b"/>
                <a:pathLst>
                  <a:path w="1763" h="1682">
                    <a:moveTo>
                      <a:pt x="0" y="1404"/>
                    </a:moveTo>
                    <a:lnTo>
                      <a:pt x="131" y="1448"/>
                    </a:lnTo>
                    <a:lnTo>
                      <a:pt x="503" y="904"/>
                    </a:lnTo>
                    <a:lnTo>
                      <a:pt x="781" y="437"/>
                    </a:lnTo>
                    <a:lnTo>
                      <a:pt x="1023" y="974"/>
                    </a:lnTo>
                    <a:lnTo>
                      <a:pt x="1502" y="1502"/>
                    </a:lnTo>
                    <a:lnTo>
                      <a:pt x="1456" y="1682"/>
                    </a:lnTo>
                    <a:lnTo>
                      <a:pt x="1763" y="1542"/>
                    </a:lnTo>
                    <a:lnTo>
                      <a:pt x="1281" y="1003"/>
                    </a:lnTo>
                    <a:lnTo>
                      <a:pt x="805" y="0"/>
                    </a:lnTo>
                    <a:lnTo>
                      <a:pt x="699" y="314"/>
                    </a:lnTo>
                    <a:lnTo>
                      <a:pt x="433" y="818"/>
                    </a:lnTo>
                    <a:lnTo>
                      <a:pt x="0" y="1404"/>
                    </a:lnTo>
                    <a:lnTo>
                      <a:pt x="0" y="1404"/>
                    </a:lnTo>
                    <a:close/>
                  </a:path>
                </a:pathLst>
              </a:custGeom>
              <a:solidFill>
                <a:srgbClr val="FFFBD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45" name="Freeform 9"/>
              <p:cNvSpPr>
                <a:spLocks/>
              </p:cNvSpPr>
              <p:nvPr/>
            </p:nvSpPr>
            <p:spPr bwMode="auto">
              <a:xfrm flipH="1">
                <a:off x="5019" y="406"/>
                <a:ext cx="277" cy="410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0" y="131"/>
                  </a:cxn>
                  <a:cxn ang="0">
                    <a:pos x="132" y="521"/>
                  </a:cxn>
                  <a:cxn ang="0">
                    <a:pos x="708" y="1339"/>
                  </a:cxn>
                  <a:cxn ang="0">
                    <a:pos x="693" y="1457"/>
                  </a:cxn>
                  <a:cxn ang="0">
                    <a:pos x="986" y="1327"/>
                  </a:cxn>
                  <a:cxn ang="0">
                    <a:pos x="737" y="1172"/>
                  </a:cxn>
                  <a:cxn ang="0">
                    <a:pos x="299" y="644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986" h="1457">
                    <a:moveTo>
                      <a:pt x="41" y="0"/>
                    </a:moveTo>
                    <a:lnTo>
                      <a:pt x="0" y="131"/>
                    </a:lnTo>
                    <a:lnTo>
                      <a:pt x="132" y="521"/>
                    </a:lnTo>
                    <a:lnTo>
                      <a:pt x="708" y="1339"/>
                    </a:lnTo>
                    <a:lnTo>
                      <a:pt x="693" y="1457"/>
                    </a:lnTo>
                    <a:lnTo>
                      <a:pt x="986" y="1327"/>
                    </a:lnTo>
                    <a:lnTo>
                      <a:pt x="737" y="1172"/>
                    </a:lnTo>
                    <a:lnTo>
                      <a:pt x="299" y="644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D6CE85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46" name="Freeform 10"/>
              <p:cNvSpPr>
                <a:spLocks/>
              </p:cNvSpPr>
              <p:nvPr/>
            </p:nvSpPr>
            <p:spPr bwMode="auto">
              <a:xfrm flipH="1">
                <a:off x="5296" y="356"/>
                <a:ext cx="416" cy="424"/>
              </a:xfrm>
              <a:custGeom>
                <a:avLst/>
                <a:gdLst/>
                <a:ahLst/>
                <a:cxnLst>
                  <a:cxn ang="0">
                    <a:pos x="1481" y="0"/>
                  </a:cxn>
                  <a:cxn ang="0">
                    <a:pos x="1171" y="173"/>
                  </a:cxn>
                  <a:cxn ang="0">
                    <a:pos x="827" y="381"/>
                  </a:cxn>
                  <a:cxn ang="0">
                    <a:pos x="711" y="566"/>
                  </a:cxn>
                  <a:cxn ang="0">
                    <a:pos x="675" y="610"/>
                  </a:cxn>
                  <a:cxn ang="0">
                    <a:pos x="699" y="644"/>
                  </a:cxn>
                  <a:cxn ang="0">
                    <a:pos x="600" y="738"/>
                  </a:cxn>
                  <a:cxn ang="0">
                    <a:pos x="610" y="770"/>
                  </a:cxn>
                  <a:cxn ang="0">
                    <a:pos x="453" y="902"/>
                  </a:cxn>
                  <a:cxn ang="0">
                    <a:pos x="499" y="929"/>
                  </a:cxn>
                  <a:cxn ang="0">
                    <a:pos x="322" y="1057"/>
                  </a:cxn>
                  <a:cxn ang="0">
                    <a:pos x="298" y="1143"/>
                  </a:cxn>
                  <a:cxn ang="0">
                    <a:pos x="138" y="1225"/>
                  </a:cxn>
                  <a:cxn ang="0">
                    <a:pos x="187" y="1290"/>
                  </a:cxn>
                  <a:cxn ang="0">
                    <a:pos x="32" y="1404"/>
                  </a:cxn>
                  <a:cxn ang="0">
                    <a:pos x="40" y="1438"/>
                  </a:cxn>
                  <a:cxn ang="0">
                    <a:pos x="0" y="1479"/>
                  </a:cxn>
                  <a:cxn ang="0">
                    <a:pos x="106" y="1506"/>
                  </a:cxn>
                  <a:cxn ang="0">
                    <a:pos x="556" y="1412"/>
                  </a:cxn>
                  <a:cxn ang="0">
                    <a:pos x="724" y="1368"/>
                  </a:cxn>
                  <a:cxn ang="0">
                    <a:pos x="1146" y="757"/>
                  </a:cxn>
                  <a:cxn ang="0">
                    <a:pos x="1412" y="250"/>
                  </a:cxn>
                  <a:cxn ang="0">
                    <a:pos x="1481" y="0"/>
                  </a:cxn>
                  <a:cxn ang="0">
                    <a:pos x="1481" y="0"/>
                  </a:cxn>
                </a:cxnLst>
                <a:rect l="0" t="0" r="r" b="b"/>
                <a:pathLst>
                  <a:path w="1481" h="1506">
                    <a:moveTo>
                      <a:pt x="1481" y="0"/>
                    </a:moveTo>
                    <a:lnTo>
                      <a:pt x="1171" y="173"/>
                    </a:lnTo>
                    <a:lnTo>
                      <a:pt x="827" y="381"/>
                    </a:lnTo>
                    <a:lnTo>
                      <a:pt x="711" y="566"/>
                    </a:lnTo>
                    <a:lnTo>
                      <a:pt x="675" y="610"/>
                    </a:lnTo>
                    <a:lnTo>
                      <a:pt x="699" y="644"/>
                    </a:lnTo>
                    <a:lnTo>
                      <a:pt x="600" y="738"/>
                    </a:lnTo>
                    <a:lnTo>
                      <a:pt x="610" y="770"/>
                    </a:lnTo>
                    <a:lnTo>
                      <a:pt x="453" y="902"/>
                    </a:lnTo>
                    <a:lnTo>
                      <a:pt x="499" y="929"/>
                    </a:lnTo>
                    <a:lnTo>
                      <a:pt x="322" y="1057"/>
                    </a:lnTo>
                    <a:lnTo>
                      <a:pt x="298" y="1143"/>
                    </a:lnTo>
                    <a:lnTo>
                      <a:pt x="138" y="1225"/>
                    </a:lnTo>
                    <a:lnTo>
                      <a:pt x="187" y="1290"/>
                    </a:lnTo>
                    <a:lnTo>
                      <a:pt x="32" y="1404"/>
                    </a:lnTo>
                    <a:lnTo>
                      <a:pt x="40" y="1438"/>
                    </a:lnTo>
                    <a:lnTo>
                      <a:pt x="0" y="1479"/>
                    </a:lnTo>
                    <a:lnTo>
                      <a:pt x="106" y="1506"/>
                    </a:lnTo>
                    <a:lnTo>
                      <a:pt x="556" y="1412"/>
                    </a:lnTo>
                    <a:lnTo>
                      <a:pt x="724" y="1368"/>
                    </a:lnTo>
                    <a:lnTo>
                      <a:pt x="1146" y="757"/>
                    </a:lnTo>
                    <a:lnTo>
                      <a:pt x="1412" y="250"/>
                    </a:lnTo>
                    <a:lnTo>
                      <a:pt x="1481" y="0"/>
                    </a:lnTo>
                    <a:lnTo>
                      <a:pt x="1481" y="0"/>
                    </a:lnTo>
                    <a:close/>
                  </a:path>
                </a:pathLst>
              </a:custGeom>
              <a:solidFill>
                <a:srgbClr val="A38C8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47" name="Freeform 11"/>
              <p:cNvSpPr>
                <a:spLocks/>
              </p:cNvSpPr>
              <p:nvPr/>
            </p:nvSpPr>
            <p:spPr bwMode="auto">
              <a:xfrm flipH="1">
                <a:off x="5022" y="355"/>
                <a:ext cx="263" cy="4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1" y="173"/>
                  </a:cxn>
                  <a:cxn ang="0">
                    <a:pos x="197" y="550"/>
                  </a:cxn>
                  <a:cxn ang="0">
                    <a:pos x="389" y="914"/>
                  </a:cxn>
                  <a:cxn ang="0">
                    <a:pos x="933" y="1511"/>
                  </a:cxn>
                  <a:cxn ang="0">
                    <a:pos x="439" y="866"/>
                  </a:cxn>
                  <a:cxn ang="0">
                    <a:pos x="132" y="26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33" h="1511">
                    <a:moveTo>
                      <a:pt x="0" y="0"/>
                    </a:moveTo>
                    <a:lnTo>
                      <a:pt x="41" y="173"/>
                    </a:lnTo>
                    <a:lnTo>
                      <a:pt x="197" y="550"/>
                    </a:lnTo>
                    <a:lnTo>
                      <a:pt x="389" y="914"/>
                    </a:lnTo>
                    <a:lnTo>
                      <a:pt x="933" y="1511"/>
                    </a:lnTo>
                    <a:lnTo>
                      <a:pt x="439" y="866"/>
                    </a:lnTo>
                    <a:lnTo>
                      <a:pt x="132" y="26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38C8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48" name="Freeform 12"/>
              <p:cNvSpPr>
                <a:spLocks/>
              </p:cNvSpPr>
              <p:nvPr/>
            </p:nvSpPr>
            <p:spPr bwMode="auto">
              <a:xfrm flipH="1">
                <a:off x="5411" y="287"/>
                <a:ext cx="63" cy="39"/>
              </a:xfrm>
              <a:custGeom>
                <a:avLst/>
                <a:gdLst/>
                <a:ahLst/>
                <a:cxnLst>
                  <a:cxn ang="0">
                    <a:pos x="0" y="140"/>
                  </a:cxn>
                  <a:cxn ang="0">
                    <a:pos x="0" y="70"/>
                  </a:cxn>
                  <a:cxn ang="0">
                    <a:pos x="62" y="0"/>
                  </a:cxn>
                  <a:cxn ang="0">
                    <a:pos x="208" y="9"/>
                  </a:cxn>
                  <a:cxn ang="0">
                    <a:pos x="225" y="84"/>
                  </a:cxn>
                  <a:cxn ang="0">
                    <a:pos x="0" y="140"/>
                  </a:cxn>
                  <a:cxn ang="0">
                    <a:pos x="0" y="140"/>
                  </a:cxn>
                </a:cxnLst>
                <a:rect l="0" t="0" r="r" b="b"/>
                <a:pathLst>
                  <a:path w="225" h="140">
                    <a:moveTo>
                      <a:pt x="0" y="140"/>
                    </a:moveTo>
                    <a:lnTo>
                      <a:pt x="0" y="70"/>
                    </a:lnTo>
                    <a:lnTo>
                      <a:pt x="62" y="0"/>
                    </a:lnTo>
                    <a:lnTo>
                      <a:pt x="208" y="9"/>
                    </a:lnTo>
                    <a:lnTo>
                      <a:pt x="225" y="84"/>
                    </a:lnTo>
                    <a:lnTo>
                      <a:pt x="0" y="140"/>
                    </a:lnTo>
                    <a:lnTo>
                      <a:pt x="0" y="140"/>
                    </a:lnTo>
                    <a:close/>
                  </a:path>
                </a:pathLst>
              </a:custGeom>
              <a:solidFill>
                <a:srgbClr val="F2C2B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49" name="Freeform 13"/>
              <p:cNvSpPr>
                <a:spLocks/>
              </p:cNvSpPr>
              <p:nvPr/>
            </p:nvSpPr>
            <p:spPr bwMode="auto">
              <a:xfrm flipH="1">
                <a:off x="5363" y="303"/>
                <a:ext cx="162" cy="109"/>
              </a:xfrm>
              <a:custGeom>
                <a:avLst/>
                <a:gdLst/>
                <a:ahLst/>
                <a:cxnLst>
                  <a:cxn ang="0">
                    <a:pos x="45" y="361"/>
                  </a:cxn>
                  <a:cxn ang="0">
                    <a:pos x="169" y="385"/>
                  </a:cxn>
                  <a:cxn ang="0">
                    <a:pos x="471" y="299"/>
                  </a:cxn>
                  <a:cxn ang="0">
                    <a:pos x="570" y="246"/>
                  </a:cxn>
                  <a:cxn ang="0">
                    <a:pos x="577" y="142"/>
                  </a:cxn>
                  <a:cxn ang="0">
                    <a:pos x="365" y="0"/>
                  </a:cxn>
                  <a:cxn ang="0">
                    <a:pos x="13" y="176"/>
                  </a:cxn>
                  <a:cxn ang="0">
                    <a:pos x="0" y="241"/>
                  </a:cxn>
                  <a:cxn ang="0">
                    <a:pos x="45" y="361"/>
                  </a:cxn>
                  <a:cxn ang="0">
                    <a:pos x="45" y="361"/>
                  </a:cxn>
                </a:cxnLst>
                <a:rect l="0" t="0" r="r" b="b"/>
                <a:pathLst>
                  <a:path w="577" h="385">
                    <a:moveTo>
                      <a:pt x="45" y="361"/>
                    </a:moveTo>
                    <a:lnTo>
                      <a:pt x="169" y="385"/>
                    </a:lnTo>
                    <a:lnTo>
                      <a:pt x="471" y="299"/>
                    </a:lnTo>
                    <a:lnTo>
                      <a:pt x="570" y="246"/>
                    </a:lnTo>
                    <a:lnTo>
                      <a:pt x="577" y="142"/>
                    </a:lnTo>
                    <a:lnTo>
                      <a:pt x="365" y="0"/>
                    </a:lnTo>
                    <a:lnTo>
                      <a:pt x="13" y="176"/>
                    </a:lnTo>
                    <a:lnTo>
                      <a:pt x="0" y="241"/>
                    </a:lnTo>
                    <a:lnTo>
                      <a:pt x="45" y="361"/>
                    </a:lnTo>
                    <a:lnTo>
                      <a:pt x="45" y="361"/>
                    </a:lnTo>
                    <a:close/>
                  </a:path>
                </a:pathLst>
              </a:custGeom>
              <a:solidFill>
                <a:srgbClr val="FFF2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50" name="Freeform 14"/>
              <p:cNvSpPr>
                <a:spLocks/>
              </p:cNvSpPr>
              <p:nvPr/>
            </p:nvSpPr>
            <p:spPr bwMode="auto">
              <a:xfrm flipH="1">
                <a:off x="5369" y="324"/>
                <a:ext cx="154" cy="92"/>
              </a:xfrm>
              <a:custGeom>
                <a:avLst/>
                <a:gdLst/>
                <a:ahLst/>
                <a:cxnLst>
                  <a:cxn ang="0">
                    <a:pos x="544" y="176"/>
                  </a:cxn>
                  <a:cxn ang="0">
                    <a:pos x="368" y="41"/>
                  </a:cxn>
                  <a:cxn ang="0">
                    <a:pos x="343" y="0"/>
                  </a:cxn>
                  <a:cxn ang="0">
                    <a:pos x="44" y="114"/>
                  </a:cxn>
                  <a:cxn ang="0">
                    <a:pos x="0" y="160"/>
                  </a:cxn>
                  <a:cxn ang="0">
                    <a:pos x="17" y="287"/>
                  </a:cxn>
                  <a:cxn ang="0">
                    <a:pos x="205" y="328"/>
                  </a:cxn>
                  <a:cxn ang="0">
                    <a:pos x="544" y="176"/>
                  </a:cxn>
                  <a:cxn ang="0">
                    <a:pos x="544" y="176"/>
                  </a:cxn>
                </a:cxnLst>
                <a:rect l="0" t="0" r="r" b="b"/>
                <a:pathLst>
                  <a:path w="544" h="328">
                    <a:moveTo>
                      <a:pt x="544" y="176"/>
                    </a:moveTo>
                    <a:lnTo>
                      <a:pt x="368" y="41"/>
                    </a:lnTo>
                    <a:lnTo>
                      <a:pt x="343" y="0"/>
                    </a:lnTo>
                    <a:lnTo>
                      <a:pt x="44" y="114"/>
                    </a:lnTo>
                    <a:lnTo>
                      <a:pt x="0" y="160"/>
                    </a:lnTo>
                    <a:lnTo>
                      <a:pt x="17" y="287"/>
                    </a:lnTo>
                    <a:lnTo>
                      <a:pt x="205" y="328"/>
                    </a:lnTo>
                    <a:lnTo>
                      <a:pt x="544" y="176"/>
                    </a:lnTo>
                    <a:lnTo>
                      <a:pt x="544" y="176"/>
                    </a:lnTo>
                    <a:close/>
                  </a:path>
                </a:pathLst>
              </a:custGeom>
              <a:solidFill>
                <a:srgbClr val="E0BF8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51" name="Freeform 15"/>
              <p:cNvSpPr>
                <a:spLocks/>
              </p:cNvSpPr>
              <p:nvPr/>
            </p:nvSpPr>
            <p:spPr bwMode="auto">
              <a:xfrm flipH="1">
                <a:off x="5387" y="363"/>
                <a:ext cx="55" cy="138"/>
              </a:xfrm>
              <a:custGeom>
                <a:avLst/>
                <a:gdLst/>
                <a:ahLst/>
                <a:cxnLst>
                  <a:cxn ang="0">
                    <a:pos x="197" y="38"/>
                  </a:cxn>
                  <a:cxn ang="0">
                    <a:pos x="185" y="328"/>
                  </a:cxn>
                  <a:cxn ang="0">
                    <a:pos x="0" y="492"/>
                  </a:cxn>
                  <a:cxn ang="0">
                    <a:pos x="12" y="0"/>
                  </a:cxn>
                  <a:cxn ang="0">
                    <a:pos x="197" y="38"/>
                  </a:cxn>
                  <a:cxn ang="0">
                    <a:pos x="197" y="38"/>
                  </a:cxn>
                </a:cxnLst>
                <a:rect l="0" t="0" r="r" b="b"/>
                <a:pathLst>
                  <a:path w="197" h="492">
                    <a:moveTo>
                      <a:pt x="197" y="38"/>
                    </a:moveTo>
                    <a:lnTo>
                      <a:pt x="185" y="328"/>
                    </a:lnTo>
                    <a:lnTo>
                      <a:pt x="0" y="492"/>
                    </a:lnTo>
                    <a:lnTo>
                      <a:pt x="12" y="0"/>
                    </a:lnTo>
                    <a:lnTo>
                      <a:pt x="197" y="38"/>
                    </a:lnTo>
                    <a:lnTo>
                      <a:pt x="197" y="38"/>
                    </a:lnTo>
                    <a:close/>
                  </a:path>
                </a:pathLst>
              </a:custGeom>
              <a:solidFill>
                <a:srgbClr val="FFD1CA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52" name="Freeform 16"/>
              <p:cNvSpPr>
                <a:spLocks/>
              </p:cNvSpPr>
              <p:nvPr/>
            </p:nvSpPr>
            <p:spPr bwMode="auto">
              <a:xfrm flipH="1">
                <a:off x="5378" y="353"/>
                <a:ext cx="113" cy="171"/>
              </a:xfrm>
              <a:custGeom>
                <a:avLst/>
                <a:gdLst/>
                <a:ahLst/>
                <a:cxnLst>
                  <a:cxn ang="0">
                    <a:pos x="0" y="89"/>
                  </a:cxn>
                  <a:cxn ang="0">
                    <a:pos x="217" y="0"/>
                  </a:cxn>
                  <a:cxn ang="0">
                    <a:pos x="398" y="70"/>
                  </a:cxn>
                  <a:cxn ang="0">
                    <a:pos x="208" y="127"/>
                  </a:cxn>
                  <a:cxn ang="0">
                    <a:pos x="217" y="454"/>
                  </a:cxn>
                  <a:cxn ang="0">
                    <a:pos x="372" y="331"/>
                  </a:cxn>
                  <a:cxn ang="0">
                    <a:pos x="299" y="508"/>
                  </a:cxn>
                  <a:cxn ang="0">
                    <a:pos x="205" y="578"/>
                  </a:cxn>
                  <a:cxn ang="0">
                    <a:pos x="53" y="610"/>
                  </a:cxn>
                  <a:cxn ang="0">
                    <a:pos x="0" y="89"/>
                  </a:cxn>
                  <a:cxn ang="0">
                    <a:pos x="0" y="89"/>
                  </a:cxn>
                </a:cxnLst>
                <a:rect l="0" t="0" r="r" b="b"/>
                <a:pathLst>
                  <a:path w="398" h="610">
                    <a:moveTo>
                      <a:pt x="0" y="89"/>
                    </a:moveTo>
                    <a:lnTo>
                      <a:pt x="217" y="0"/>
                    </a:lnTo>
                    <a:lnTo>
                      <a:pt x="398" y="70"/>
                    </a:lnTo>
                    <a:lnTo>
                      <a:pt x="208" y="127"/>
                    </a:lnTo>
                    <a:lnTo>
                      <a:pt x="217" y="454"/>
                    </a:lnTo>
                    <a:lnTo>
                      <a:pt x="372" y="331"/>
                    </a:lnTo>
                    <a:lnTo>
                      <a:pt x="299" y="508"/>
                    </a:lnTo>
                    <a:lnTo>
                      <a:pt x="205" y="578"/>
                    </a:lnTo>
                    <a:lnTo>
                      <a:pt x="53" y="610"/>
                    </a:lnTo>
                    <a:lnTo>
                      <a:pt x="0" y="89"/>
                    </a:lnTo>
                    <a:lnTo>
                      <a:pt x="0" y="89"/>
                    </a:lnTo>
                    <a:close/>
                  </a:path>
                </a:pathLst>
              </a:custGeom>
              <a:solidFill>
                <a:srgbClr val="DB8677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53" name="Freeform 17"/>
              <p:cNvSpPr>
                <a:spLocks/>
              </p:cNvSpPr>
              <p:nvPr/>
            </p:nvSpPr>
            <p:spPr bwMode="auto">
              <a:xfrm flipH="1">
                <a:off x="5351" y="826"/>
                <a:ext cx="88" cy="72"/>
              </a:xfrm>
              <a:custGeom>
                <a:avLst/>
                <a:gdLst/>
                <a:ahLst/>
                <a:cxnLst>
                  <a:cxn ang="0">
                    <a:pos x="0" y="184"/>
                  </a:cxn>
                  <a:cxn ang="0">
                    <a:pos x="67" y="44"/>
                  </a:cxn>
                  <a:cxn ang="0">
                    <a:pos x="173" y="0"/>
                  </a:cxn>
                  <a:cxn ang="0">
                    <a:pos x="312" y="3"/>
                  </a:cxn>
                  <a:cxn ang="0">
                    <a:pos x="135" y="73"/>
                  </a:cxn>
                  <a:cxn ang="0">
                    <a:pos x="38" y="257"/>
                  </a:cxn>
                  <a:cxn ang="0">
                    <a:pos x="0" y="184"/>
                  </a:cxn>
                  <a:cxn ang="0">
                    <a:pos x="0" y="184"/>
                  </a:cxn>
                </a:cxnLst>
                <a:rect l="0" t="0" r="r" b="b"/>
                <a:pathLst>
                  <a:path w="312" h="257">
                    <a:moveTo>
                      <a:pt x="0" y="184"/>
                    </a:moveTo>
                    <a:lnTo>
                      <a:pt x="67" y="44"/>
                    </a:lnTo>
                    <a:lnTo>
                      <a:pt x="173" y="0"/>
                    </a:lnTo>
                    <a:lnTo>
                      <a:pt x="312" y="3"/>
                    </a:lnTo>
                    <a:lnTo>
                      <a:pt x="135" y="73"/>
                    </a:lnTo>
                    <a:lnTo>
                      <a:pt x="38" y="257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rgbClr val="D68585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54" name="Freeform 18"/>
              <p:cNvSpPr>
                <a:spLocks/>
              </p:cNvSpPr>
              <p:nvPr/>
            </p:nvSpPr>
            <p:spPr bwMode="auto">
              <a:xfrm flipH="1">
                <a:off x="5184" y="828"/>
                <a:ext cx="70" cy="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7" y="12"/>
                  </a:cxn>
                  <a:cxn ang="0">
                    <a:pos x="249" y="114"/>
                  </a:cxn>
                  <a:cxn ang="0">
                    <a:pos x="252" y="258"/>
                  </a:cxn>
                  <a:cxn ang="0">
                    <a:pos x="150" y="111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2" h="258">
                    <a:moveTo>
                      <a:pt x="0" y="0"/>
                    </a:moveTo>
                    <a:lnTo>
                      <a:pt x="117" y="12"/>
                    </a:lnTo>
                    <a:lnTo>
                      <a:pt x="249" y="114"/>
                    </a:lnTo>
                    <a:lnTo>
                      <a:pt x="252" y="258"/>
                    </a:lnTo>
                    <a:lnTo>
                      <a:pt x="150" y="11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68585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55" name="Freeform 19"/>
              <p:cNvSpPr>
                <a:spLocks/>
              </p:cNvSpPr>
              <p:nvPr/>
            </p:nvSpPr>
            <p:spPr bwMode="auto">
              <a:xfrm flipH="1">
                <a:off x="5350" y="933"/>
                <a:ext cx="86" cy="105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3" y="123"/>
                  </a:cxn>
                  <a:cxn ang="0">
                    <a:pos x="111" y="4"/>
                  </a:cxn>
                  <a:cxn ang="0">
                    <a:pos x="167" y="0"/>
                  </a:cxn>
                  <a:cxn ang="0">
                    <a:pos x="307" y="67"/>
                  </a:cxn>
                  <a:cxn ang="0">
                    <a:pos x="225" y="95"/>
                  </a:cxn>
                  <a:cxn ang="0">
                    <a:pos x="205" y="181"/>
                  </a:cxn>
                  <a:cxn ang="0">
                    <a:pos x="254" y="373"/>
                  </a:cxn>
                  <a:cxn ang="0">
                    <a:pos x="160" y="221"/>
                  </a:cxn>
                  <a:cxn ang="0">
                    <a:pos x="111" y="181"/>
                  </a:cxn>
                  <a:cxn ang="0">
                    <a:pos x="65" y="238"/>
                  </a:cxn>
                  <a:cxn ang="0">
                    <a:pos x="53" y="349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307" h="373">
                    <a:moveTo>
                      <a:pt x="0" y="234"/>
                    </a:moveTo>
                    <a:lnTo>
                      <a:pt x="3" y="123"/>
                    </a:lnTo>
                    <a:lnTo>
                      <a:pt x="111" y="4"/>
                    </a:lnTo>
                    <a:lnTo>
                      <a:pt x="167" y="0"/>
                    </a:lnTo>
                    <a:lnTo>
                      <a:pt x="307" y="67"/>
                    </a:lnTo>
                    <a:lnTo>
                      <a:pt x="225" y="95"/>
                    </a:lnTo>
                    <a:lnTo>
                      <a:pt x="205" y="181"/>
                    </a:lnTo>
                    <a:lnTo>
                      <a:pt x="254" y="373"/>
                    </a:lnTo>
                    <a:lnTo>
                      <a:pt x="160" y="221"/>
                    </a:lnTo>
                    <a:lnTo>
                      <a:pt x="111" y="181"/>
                    </a:lnTo>
                    <a:lnTo>
                      <a:pt x="65" y="238"/>
                    </a:lnTo>
                    <a:lnTo>
                      <a:pt x="53" y="349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D68585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56" name="Freeform 20"/>
              <p:cNvSpPr>
                <a:spLocks/>
              </p:cNvSpPr>
              <p:nvPr/>
            </p:nvSpPr>
            <p:spPr bwMode="auto">
              <a:xfrm flipH="1">
                <a:off x="5196" y="946"/>
                <a:ext cx="98" cy="112"/>
              </a:xfrm>
              <a:custGeom>
                <a:avLst/>
                <a:gdLst/>
                <a:ahLst/>
                <a:cxnLst>
                  <a:cxn ang="0">
                    <a:pos x="86" y="328"/>
                  </a:cxn>
                  <a:cxn ang="0">
                    <a:pos x="196" y="205"/>
                  </a:cxn>
                  <a:cxn ang="0">
                    <a:pos x="208" y="119"/>
                  </a:cxn>
                  <a:cxn ang="0">
                    <a:pos x="130" y="0"/>
                  </a:cxn>
                  <a:cxn ang="0">
                    <a:pos x="278" y="5"/>
                  </a:cxn>
                  <a:cxn ang="0">
                    <a:pos x="348" y="107"/>
                  </a:cxn>
                  <a:cxn ang="0">
                    <a:pos x="348" y="222"/>
                  </a:cxn>
                  <a:cxn ang="0">
                    <a:pos x="261" y="348"/>
                  </a:cxn>
                  <a:cxn ang="0">
                    <a:pos x="269" y="217"/>
                  </a:cxn>
                  <a:cxn ang="0">
                    <a:pos x="102" y="369"/>
                  </a:cxn>
                  <a:cxn ang="0">
                    <a:pos x="0" y="398"/>
                  </a:cxn>
                  <a:cxn ang="0">
                    <a:pos x="86" y="328"/>
                  </a:cxn>
                  <a:cxn ang="0">
                    <a:pos x="86" y="328"/>
                  </a:cxn>
                </a:cxnLst>
                <a:rect l="0" t="0" r="r" b="b"/>
                <a:pathLst>
                  <a:path w="348" h="398">
                    <a:moveTo>
                      <a:pt x="86" y="328"/>
                    </a:moveTo>
                    <a:lnTo>
                      <a:pt x="196" y="205"/>
                    </a:lnTo>
                    <a:lnTo>
                      <a:pt x="208" y="119"/>
                    </a:lnTo>
                    <a:lnTo>
                      <a:pt x="130" y="0"/>
                    </a:lnTo>
                    <a:lnTo>
                      <a:pt x="278" y="5"/>
                    </a:lnTo>
                    <a:lnTo>
                      <a:pt x="348" y="107"/>
                    </a:lnTo>
                    <a:lnTo>
                      <a:pt x="348" y="222"/>
                    </a:lnTo>
                    <a:lnTo>
                      <a:pt x="261" y="348"/>
                    </a:lnTo>
                    <a:lnTo>
                      <a:pt x="269" y="217"/>
                    </a:lnTo>
                    <a:lnTo>
                      <a:pt x="102" y="369"/>
                    </a:lnTo>
                    <a:lnTo>
                      <a:pt x="0" y="398"/>
                    </a:lnTo>
                    <a:lnTo>
                      <a:pt x="86" y="328"/>
                    </a:lnTo>
                    <a:lnTo>
                      <a:pt x="86" y="328"/>
                    </a:lnTo>
                    <a:close/>
                  </a:path>
                </a:pathLst>
              </a:custGeom>
              <a:solidFill>
                <a:srgbClr val="D68585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57" name="Freeform 21"/>
              <p:cNvSpPr>
                <a:spLocks/>
              </p:cNvSpPr>
              <p:nvPr/>
            </p:nvSpPr>
            <p:spPr bwMode="auto">
              <a:xfrm flipH="1">
                <a:off x="5258" y="1075"/>
                <a:ext cx="127" cy="5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111"/>
                  </a:cxn>
                  <a:cxn ang="0">
                    <a:pos x="290" y="127"/>
                  </a:cxn>
                  <a:cxn ang="0">
                    <a:pos x="451" y="106"/>
                  </a:cxn>
                  <a:cxn ang="0">
                    <a:pos x="307" y="184"/>
                  </a:cxn>
                  <a:cxn ang="0">
                    <a:pos x="128" y="188"/>
                  </a:cxn>
                  <a:cxn ang="0">
                    <a:pos x="29" y="147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51" h="188">
                    <a:moveTo>
                      <a:pt x="0" y="0"/>
                    </a:moveTo>
                    <a:lnTo>
                      <a:pt x="106" y="111"/>
                    </a:lnTo>
                    <a:lnTo>
                      <a:pt x="290" y="127"/>
                    </a:lnTo>
                    <a:lnTo>
                      <a:pt x="451" y="106"/>
                    </a:lnTo>
                    <a:lnTo>
                      <a:pt x="307" y="184"/>
                    </a:lnTo>
                    <a:lnTo>
                      <a:pt x="128" y="188"/>
                    </a:lnTo>
                    <a:lnTo>
                      <a:pt x="29" y="14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68585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58" name="Freeform 22"/>
              <p:cNvSpPr>
                <a:spLocks/>
              </p:cNvSpPr>
              <p:nvPr/>
            </p:nvSpPr>
            <p:spPr bwMode="auto">
              <a:xfrm flipH="1">
                <a:off x="5497" y="918"/>
                <a:ext cx="100" cy="5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118" y="176"/>
                  </a:cxn>
                  <a:cxn ang="0">
                    <a:pos x="343" y="205"/>
                  </a:cxn>
                  <a:cxn ang="0">
                    <a:pos x="356" y="168"/>
                  </a:cxn>
                  <a:cxn ang="0">
                    <a:pos x="225" y="0"/>
                  </a:cxn>
                  <a:cxn ang="0">
                    <a:pos x="0" y="9"/>
                  </a:cxn>
                  <a:cxn ang="0">
                    <a:pos x="0" y="9"/>
                  </a:cxn>
                </a:cxnLst>
                <a:rect l="0" t="0" r="r" b="b"/>
                <a:pathLst>
                  <a:path w="356" h="205">
                    <a:moveTo>
                      <a:pt x="0" y="9"/>
                    </a:moveTo>
                    <a:lnTo>
                      <a:pt x="118" y="176"/>
                    </a:lnTo>
                    <a:lnTo>
                      <a:pt x="343" y="205"/>
                    </a:lnTo>
                    <a:lnTo>
                      <a:pt x="356" y="168"/>
                    </a:lnTo>
                    <a:lnTo>
                      <a:pt x="225" y="0"/>
                    </a:lnTo>
                    <a:lnTo>
                      <a:pt x="0" y="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A38C8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59" name="Freeform 23"/>
              <p:cNvSpPr>
                <a:spLocks/>
              </p:cNvSpPr>
              <p:nvPr/>
            </p:nvSpPr>
            <p:spPr bwMode="auto">
              <a:xfrm flipH="1">
                <a:off x="5548" y="921"/>
                <a:ext cx="44" cy="49"/>
              </a:xfrm>
              <a:custGeom>
                <a:avLst/>
                <a:gdLst/>
                <a:ahLst/>
                <a:cxnLst>
                  <a:cxn ang="0">
                    <a:pos x="155" y="0"/>
                  </a:cxn>
                  <a:cxn ang="0">
                    <a:pos x="152" y="171"/>
                  </a:cxn>
                  <a:cxn ang="0">
                    <a:pos x="115" y="168"/>
                  </a:cxn>
                  <a:cxn ang="0">
                    <a:pos x="0" y="4"/>
                  </a:cxn>
                  <a:cxn ang="0">
                    <a:pos x="155" y="0"/>
                  </a:cxn>
                  <a:cxn ang="0">
                    <a:pos x="155" y="0"/>
                  </a:cxn>
                </a:cxnLst>
                <a:rect l="0" t="0" r="r" b="b"/>
                <a:pathLst>
                  <a:path w="155" h="171">
                    <a:moveTo>
                      <a:pt x="155" y="0"/>
                    </a:moveTo>
                    <a:lnTo>
                      <a:pt x="152" y="171"/>
                    </a:lnTo>
                    <a:lnTo>
                      <a:pt x="115" y="168"/>
                    </a:lnTo>
                    <a:lnTo>
                      <a:pt x="0" y="4"/>
                    </a:lnTo>
                    <a:lnTo>
                      <a:pt x="155" y="0"/>
                    </a:lnTo>
                    <a:lnTo>
                      <a:pt x="155" y="0"/>
                    </a:lnTo>
                    <a:close/>
                  </a:path>
                </a:pathLst>
              </a:custGeom>
              <a:solidFill>
                <a:srgbClr val="FFE5E5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0" name="Freeform 24"/>
              <p:cNvSpPr>
                <a:spLocks/>
              </p:cNvSpPr>
              <p:nvPr/>
            </p:nvSpPr>
            <p:spPr bwMode="auto">
              <a:xfrm flipH="1">
                <a:off x="5528" y="929"/>
                <a:ext cx="76" cy="58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183"/>
                  </a:cxn>
                  <a:cxn ang="0">
                    <a:pos x="130" y="208"/>
                  </a:cxn>
                  <a:cxn ang="0">
                    <a:pos x="269" y="162"/>
                  </a:cxn>
                  <a:cxn ang="0">
                    <a:pos x="142" y="142"/>
                  </a:cxn>
                  <a:cxn ang="0">
                    <a:pos x="32" y="0"/>
                  </a:cxn>
                  <a:cxn ang="0">
                    <a:pos x="32" y="0"/>
                  </a:cxn>
                </a:cxnLst>
                <a:rect l="0" t="0" r="r" b="b"/>
                <a:pathLst>
                  <a:path w="269" h="208">
                    <a:moveTo>
                      <a:pt x="32" y="0"/>
                    </a:moveTo>
                    <a:lnTo>
                      <a:pt x="0" y="183"/>
                    </a:lnTo>
                    <a:lnTo>
                      <a:pt x="130" y="208"/>
                    </a:lnTo>
                    <a:lnTo>
                      <a:pt x="269" y="162"/>
                    </a:lnTo>
                    <a:lnTo>
                      <a:pt x="142" y="142"/>
                    </a:lnTo>
                    <a:lnTo>
                      <a:pt x="32" y="0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99914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1" name="Freeform 25"/>
              <p:cNvSpPr>
                <a:spLocks/>
              </p:cNvSpPr>
              <p:nvPr/>
            </p:nvSpPr>
            <p:spPr bwMode="auto">
              <a:xfrm flipH="1">
                <a:off x="5358" y="724"/>
                <a:ext cx="76" cy="96"/>
              </a:xfrm>
              <a:custGeom>
                <a:avLst/>
                <a:gdLst/>
                <a:ahLst/>
                <a:cxnLst>
                  <a:cxn ang="0">
                    <a:pos x="7" y="105"/>
                  </a:cxn>
                  <a:cxn ang="0">
                    <a:pos x="164" y="24"/>
                  </a:cxn>
                  <a:cxn ang="0">
                    <a:pos x="270" y="0"/>
                  </a:cxn>
                  <a:cxn ang="0">
                    <a:pos x="253" y="269"/>
                  </a:cxn>
                  <a:cxn ang="0">
                    <a:pos x="115" y="285"/>
                  </a:cxn>
                  <a:cxn ang="0">
                    <a:pos x="0" y="343"/>
                  </a:cxn>
                  <a:cxn ang="0">
                    <a:pos x="7" y="105"/>
                  </a:cxn>
                  <a:cxn ang="0">
                    <a:pos x="7" y="105"/>
                  </a:cxn>
                </a:cxnLst>
                <a:rect l="0" t="0" r="r" b="b"/>
                <a:pathLst>
                  <a:path w="270" h="343">
                    <a:moveTo>
                      <a:pt x="7" y="105"/>
                    </a:moveTo>
                    <a:lnTo>
                      <a:pt x="164" y="24"/>
                    </a:lnTo>
                    <a:lnTo>
                      <a:pt x="270" y="0"/>
                    </a:lnTo>
                    <a:lnTo>
                      <a:pt x="253" y="269"/>
                    </a:lnTo>
                    <a:lnTo>
                      <a:pt x="115" y="285"/>
                    </a:lnTo>
                    <a:lnTo>
                      <a:pt x="0" y="343"/>
                    </a:lnTo>
                    <a:lnTo>
                      <a:pt x="7" y="105"/>
                    </a:lnTo>
                    <a:lnTo>
                      <a:pt x="7" y="10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2" name="Freeform 26"/>
              <p:cNvSpPr>
                <a:spLocks/>
              </p:cNvSpPr>
              <p:nvPr/>
            </p:nvSpPr>
            <p:spPr bwMode="auto">
              <a:xfrm flipH="1">
                <a:off x="5173" y="722"/>
                <a:ext cx="70" cy="115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109" y="34"/>
                  </a:cxn>
                  <a:cxn ang="0">
                    <a:pos x="249" y="213"/>
                  </a:cxn>
                  <a:cxn ang="0">
                    <a:pos x="211" y="406"/>
                  </a:cxn>
                  <a:cxn ang="0">
                    <a:pos x="117" y="315"/>
                  </a:cxn>
                  <a:cxn ang="0">
                    <a:pos x="0" y="278"/>
                  </a:cxn>
                  <a:cxn ang="0">
                    <a:pos x="15" y="0"/>
                  </a:cxn>
                  <a:cxn ang="0">
                    <a:pos x="15" y="0"/>
                  </a:cxn>
                </a:cxnLst>
                <a:rect l="0" t="0" r="r" b="b"/>
                <a:pathLst>
                  <a:path w="249" h="406">
                    <a:moveTo>
                      <a:pt x="15" y="0"/>
                    </a:moveTo>
                    <a:lnTo>
                      <a:pt x="109" y="34"/>
                    </a:lnTo>
                    <a:lnTo>
                      <a:pt x="249" y="213"/>
                    </a:lnTo>
                    <a:lnTo>
                      <a:pt x="211" y="406"/>
                    </a:lnTo>
                    <a:lnTo>
                      <a:pt x="117" y="315"/>
                    </a:lnTo>
                    <a:lnTo>
                      <a:pt x="0" y="278"/>
                    </a:lnTo>
                    <a:lnTo>
                      <a:pt x="15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3" name="Freeform 27"/>
              <p:cNvSpPr>
                <a:spLocks/>
              </p:cNvSpPr>
              <p:nvPr/>
            </p:nvSpPr>
            <p:spPr bwMode="auto">
              <a:xfrm flipH="1">
                <a:off x="5355" y="692"/>
                <a:ext cx="79" cy="57"/>
              </a:xfrm>
              <a:custGeom>
                <a:avLst/>
                <a:gdLst/>
                <a:ahLst/>
                <a:cxnLst>
                  <a:cxn ang="0">
                    <a:pos x="0" y="201"/>
                  </a:cxn>
                  <a:cxn ang="0">
                    <a:pos x="0" y="111"/>
                  </a:cxn>
                  <a:cxn ang="0">
                    <a:pos x="156" y="15"/>
                  </a:cxn>
                  <a:cxn ang="0">
                    <a:pos x="263" y="0"/>
                  </a:cxn>
                  <a:cxn ang="0">
                    <a:pos x="279" y="102"/>
                  </a:cxn>
                  <a:cxn ang="0">
                    <a:pos x="135" y="140"/>
                  </a:cxn>
                  <a:cxn ang="0">
                    <a:pos x="0" y="201"/>
                  </a:cxn>
                  <a:cxn ang="0">
                    <a:pos x="0" y="201"/>
                  </a:cxn>
                </a:cxnLst>
                <a:rect l="0" t="0" r="r" b="b"/>
                <a:pathLst>
                  <a:path w="279" h="201">
                    <a:moveTo>
                      <a:pt x="0" y="201"/>
                    </a:moveTo>
                    <a:lnTo>
                      <a:pt x="0" y="111"/>
                    </a:lnTo>
                    <a:lnTo>
                      <a:pt x="156" y="15"/>
                    </a:lnTo>
                    <a:lnTo>
                      <a:pt x="263" y="0"/>
                    </a:lnTo>
                    <a:lnTo>
                      <a:pt x="279" y="102"/>
                    </a:lnTo>
                    <a:lnTo>
                      <a:pt x="135" y="140"/>
                    </a:lnTo>
                    <a:lnTo>
                      <a:pt x="0" y="201"/>
                    </a:lnTo>
                    <a:lnTo>
                      <a:pt x="0" y="201"/>
                    </a:lnTo>
                    <a:close/>
                  </a:path>
                </a:pathLst>
              </a:custGeom>
              <a:solidFill>
                <a:srgbClr val="E5E0B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4" name="Freeform 28"/>
              <p:cNvSpPr>
                <a:spLocks/>
              </p:cNvSpPr>
              <p:nvPr/>
            </p:nvSpPr>
            <p:spPr bwMode="auto">
              <a:xfrm flipH="1">
                <a:off x="5166" y="689"/>
                <a:ext cx="68" cy="95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0" y="114"/>
                  </a:cxn>
                  <a:cxn ang="0">
                    <a:pos x="69" y="147"/>
                  </a:cxn>
                  <a:cxn ang="0">
                    <a:pos x="241" y="339"/>
                  </a:cxn>
                  <a:cxn ang="0">
                    <a:pos x="237" y="228"/>
                  </a:cxn>
                  <a:cxn ang="0">
                    <a:pos x="159" y="56"/>
                  </a:cxn>
                  <a:cxn ang="0">
                    <a:pos x="82" y="0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41" h="339">
                    <a:moveTo>
                      <a:pt x="24" y="0"/>
                    </a:moveTo>
                    <a:lnTo>
                      <a:pt x="0" y="114"/>
                    </a:lnTo>
                    <a:lnTo>
                      <a:pt x="69" y="147"/>
                    </a:lnTo>
                    <a:lnTo>
                      <a:pt x="241" y="339"/>
                    </a:lnTo>
                    <a:lnTo>
                      <a:pt x="237" y="228"/>
                    </a:lnTo>
                    <a:lnTo>
                      <a:pt x="159" y="56"/>
                    </a:lnTo>
                    <a:lnTo>
                      <a:pt x="82" y="0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E5E0B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5" name="Freeform 29"/>
              <p:cNvSpPr>
                <a:spLocks/>
              </p:cNvSpPr>
              <p:nvPr/>
            </p:nvSpPr>
            <p:spPr bwMode="auto">
              <a:xfrm flipH="1">
                <a:off x="5376" y="731"/>
                <a:ext cx="48" cy="78"/>
              </a:xfrm>
              <a:custGeom>
                <a:avLst/>
                <a:gdLst/>
                <a:ahLst/>
                <a:cxnLst>
                  <a:cxn ang="0">
                    <a:pos x="0" y="82"/>
                  </a:cxn>
                  <a:cxn ang="0">
                    <a:pos x="0" y="136"/>
                  </a:cxn>
                  <a:cxn ang="0">
                    <a:pos x="86" y="147"/>
                  </a:cxn>
                  <a:cxn ang="0">
                    <a:pos x="1" y="212"/>
                  </a:cxn>
                  <a:cxn ang="0">
                    <a:pos x="30" y="278"/>
                  </a:cxn>
                  <a:cxn ang="0">
                    <a:pos x="147" y="258"/>
                  </a:cxn>
                  <a:cxn ang="0">
                    <a:pos x="170" y="143"/>
                  </a:cxn>
                  <a:cxn ang="0">
                    <a:pos x="171" y="50"/>
                  </a:cxn>
                  <a:cxn ang="0">
                    <a:pos x="139" y="0"/>
                  </a:cxn>
                  <a:cxn ang="0">
                    <a:pos x="0" y="82"/>
                  </a:cxn>
                  <a:cxn ang="0">
                    <a:pos x="0" y="82"/>
                  </a:cxn>
                </a:cxnLst>
                <a:rect l="0" t="0" r="r" b="b"/>
                <a:pathLst>
                  <a:path w="171" h="278">
                    <a:moveTo>
                      <a:pt x="0" y="82"/>
                    </a:moveTo>
                    <a:lnTo>
                      <a:pt x="0" y="136"/>
                    </a:lnTo>
                    <a:lnTo>
                      <a:pt x="86" y="147"/>
                    </a:lnTo>
                    <a:lnTo>
                      <a:pt x="1" y="212"/>
                    </a:lnTo>
                    <a:lnTo>
                      <a:pt x="30" y="278"/>
                    </a:lnTo>
                    <a:lnTo>
                      <a:pt x="147" y="258"/>
                    </a:lnTo>
                    <a:lnTo>
                      <a:pt x="170" y="143"/>
                    </a:lnTo>
                    <a:lnTo>
                      <a:pt x="171" y="50"/>
                    </a:lnTo>
                    <a:lnTo>
                      <a:pt x="139" y="0"/>
                    </a:lnTo>
                    <a:lnTo>
                      <a:pt x="0" y="82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rgbClr val="B2F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6" name="Freeform 30"/>
              <p:cNvSpPr>
                <a:spLocks/>
              </p:cNvSpPr>
              <p:nvPr/>
            </p:nvSpPr>
            <p:spPr bwMode="auto">
              <a:xfrm flipH="1">
                <a:off x="5184" y="736"/>
                <a:ext cx="47" cy="87"/>
              </a:xfrm>
              <a:custGeom>
                <a:avLst/>
                <a:gdLst/>
                <a:ahLst/>
                <a:cxnLst>
                  <a:cxn ang="0">
                    <a:pos x="74" y="0"/>
                  </a:cxn>
                  <a:cxn ang="0">
                    <a:pos x="16" y="65"/>
                  </a:cxn>
                  <a:cxn ang="0">
                    <a:pos x="109" y="166"/>
                  </a:cxn>
                  <a:cxn ang="0">
                    <a:pos x="0" y="176"/>
                  </a:cxn>
                  <a:cxn ang="0">
                    <a:pos x="0" y="244"/>
                  </a:cxn>
                  <a:cxn ang="0">
                    <a:pos x="114" y="310"/>
                  </a:cxn>
                  <a:cxn ang="0">
                    <a:pos x="150" y="252"/>
                  </a:cxn>
                  <a:cxn ang="0">
                    <a:pos x="168" y="190"/>
                  </a:cxn>
                  <a:cxn ang="0">
                    <a:pos x="164" y="84"/>
                  </a:cxn>
                  <a:cxn ang="0">
                    <a:pos x="74" y="0"/>
                  </a:cxn>
                  <a:cxn ang="0">
                    <a:pos x="74" y="0"/>
                  </a:cxn>
                </a:cxnLst>
                <a:rect l="0" t="0" r="r" b="b"/>
                <a:pathLst>
                  <a:path w="168" h="310">
                    <a:moveTo>
                      <a:pt x="74" y="0"/>
                    </a:moveTo>
                    <a:lnTo>
                      <a:pt x="16" y="65"/>
                    </a:lnTo>
                    <a:lnTo>
                      <a:pt x="109" y="166"/>
                    </a:lnTo>
                    <a:lnTo>
                      <a:pt x="0" y="176"/>
                    </a:lnTo>
                    <a:lnTo>
                      <a:pt x="0" y="244"/>
                    </a:lnTo>
                    <a:lnTo>
                      <a:pt x="114" y="310"/>
                    </a:lnTo>
                    <a:lnTo>
                      <a:pt x="150" y="252"/>
                    </a:lnTo>
                    <a:lnTo>
                      <a:pt x="168" y="190"/>
                    </a:lnTo>
                    <a:lnTo>
                      <a:pt x="164" y="84"/>
                    </a:lnTo>
                    <a:lnTo>
                      <a:pt x="74" y="0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B2F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7" name="Freeform 31"/>
              <p:cNvSpPr>
                <a:spLocks/>
              </p:cNvSpPr>
              <p:nvPr/>
            </p:nvSpPr>
            <p:spPr bwMode="auto">
              <a:xfrm flipH="1">
                <a:off x="5503" y="911"/>
                <a:ext cx="108" cy="74"/>
              </a:xfrm>
              <a:custGeom>
                <a:avLst/>
                <a:gdLst/>
                <a:ahLst/>
                <a:cxnLst>
                  <a:cxn ang="0">
                    <a:pos x="155" y="260"/>
                  </a:cxn>
                  <a:cxn ang="0">
                    <a:pos x="32" y="217"/>
                  </a:cxn>
                  <a:cxn ang="0">
                    <a:pos x="64" y="88"/>
                  </a:cxn>
                  <a:cxn ang="0">
                    <a:pos x="167" y="226"/>
                  </a:cxn>
                  <a:cxn ang="0">
                    <a:pos x="385" y="225"/>
                  </a:cxn>
                  <a:cxn ang="0">
                    <a:pos x="192" y="200"/>
                  </a:cxn>
                  <a:cxn ang="0">
                    <a:pos x="73" y="47"/>
                  </a:cxn>
                  <a:cxn ang="0">
                    <a:pos x="260" y="38"/>
                  </a:cxn>
                  <a:cxn ang="0">
                    <a:pos x="386" y="155"/>
                  </a:cxn>
                  <a:cxn ang="0">
                    <a:pos x="283" y="0"/>
                  </a:cxn>
                  <a:cxn ang="0">
                    <a:pos x="148" y="14"/>
                  </a:cxn>
                  <a:cxn ang="0">
                    <a:pos x="32" y="14"/>
                  </a:cxn>
                  <a:cxn ang="0">
                    <a:pos x="0" y="255"/>
                  </a:cxn>
                  <a:cxn ang="0">
                    <a:pos x="155" y="260"/>
                  </a:cxn>
                  <a:cxn ang="0">
                    <a:pos x="155" y="260"/>
                  </a:cxn>
                </a:cxnLst>
                <a:rect l="0" t="0" r="r" b="b"/>
                <a:pathLst>
                  <a:path w="386" h="260">
                    <a:moveTo>
                      <a:pt x="155" y="260"/>
                    </a:moveTo>
                    <a:lnTo>
                      <a:pt x="32" y="217"/>
                    </a:lnTo>
                    <a:lnTo>
                      <a:pt x="64" y="88"/>
                    </a:lnTo>
                    <a:lnTo>
                      <a:pt x="167" y="226"/>
                    </a:lnTo>
                    <a:lnTo>
                      <a:pt x="385" y="225"/>
                    </a:lnTo>
                    <a:lnTo>
                      <a:pt x="192" y="200"/>
                    </a:lnTo>
                    <a:lnTo>
                      <a:pt x="73" y="47"/>
                    </a:lnTo>
                    <a:lnTo>
                      <a:pt x="260" y="38"/>
                    </a:lnTo>
                    <a:lnTo>
                      <a:pt x="386" y="155"/>
                    </a:lnTo>
                    <a:lnTo>
                      <a:pt x="283" y="0"/>
                    </a:lnTo>
                    <a:lnTo>
                      <a:pt x="148" y="14"/>
                    </a:lnTo>
                    <a:lnTo>
                      <a:pt x="32" y="14"/>
                    </a:lnTo>
                    <a:lnTo>
                      <a:pt x="0" y="255"/>
                    </a:lnTo>
                    <a:lnTo>
                      <a:pt x="155" y="260"/>
                    </a:lnTo>
                    <a:lnTo>
                      <a:pt x="155" y="26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8" name="Freeform 32"/>
              <p:cNvSpPr>
                <a:spLocks/>
              </p:cNvSpPr>
              <p:nvPr/>
            </p:nvSpPr>
            <p:spPr bwMode="auto">
              <a:xfrm flipH="1">
                <a:off x="5218" y="961"/>
                <a:ext cx="196" cy="115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101" y="93"/>
                  </a:cxn>
                  <a:cxn ang="0">
                    <a:pos x="127" y="194"/>
                  </a:cxn>
                  <a:cxn ang="0">
                    <a:pos x="226" y="334"/>
                  </a:cxn>
                  <a:cxn ang="0">
                    <a:pos x="367" y="354"/>
                  </a:cxn>
                  <a:cxn ang="0">
                    <a:pos x="518" y="298"/>
                  </a:cxn>
                  <a:cxn ang="0">
                    <a:pos x="659" y="158"/>
                  </a:cxn>
                  <a:cxn ang="0">
                    <a:pos x="699" y="87"/>
                  </a:cxn>
                  <a:cxn ang="0">
                    <a:pos x="697" y="121"/>
                  </a:cxn>
                  <a:cxn ang="0">
                    <a:pos x="696" y="129"/>
                  </a:cxn>
                  <a:cxn ang="0">
                    <a:pos x="696" y="135"/>
                  </a:cxn>
                  <a:cxn ang="0">
                    <a:pos x="696" y="140"/>
                  </a:cxn>
                  <a:cxn ang="0">
                    <a:pos x="694" y="143"/>
                  </a:cxn>
                  <a:cxn ang="0">
                    <a:pos x="694" y="146"/>
                  </a:cxn>
                  <a:cxn ang="0">
                    <a:pos x="694" y="149"/>
                  </a:cxn>
                  <a:cxn ang="0">
                    <a:pos x="694" y="149"/>
                  </a:cxn>
                  <a:cxn ang="0">
                    <a:pos x="694" y="149"/>
                  </a:cxn>
                  <a:cxn ang="0">
                    <a:pos x="694" y="150"/>
                  </a:cxn>
                  <a:cxn ang="0">
                    <a:pos x="694" y="150"/>
                  </a:cxn>
                  <a:cxn ang="0">
                    <a:pos x="694" y="150"/>
                  </a:cxn>
                  <a:cxn ang="0">
                    <a:pos x="694" y="156"/>
                  </a:cxn>
                  <a:cxn ang="0">
                    <a:pos x="693" y="159"/>
                  </a:cxn>
                  <a:cxn ang="0">
                    <a:pos x="693" y="161"/>
                  </a:cxn>
                  <a:cxn ang="0">
                    <a:pos x="693" y="162"/>
                  </a:cxn>
                  <a:cxn ang="0">
                    <a:pos x="693" y="167"/>
                  </a:cxn>
                  <a:cxn ang="0">
                    <a:pos x="693" y="173"/>
                  </a:cxn>
                  <a:cxn ang="0">
                    <a:pos x="606" y="288"/>
                  </a:cxn>
                  <a:cxn ang="0">
                    <a:pos x="513" y="378"/>
                  </a:cxn>
                  <a:cxn ang="0">
                    <a:pos x="407" y="408"/>
                  </a:cxn>
                  <a:cxn ang="0">
                    <a:pos x="301" y="408"/>
                  </a:cxn>
                  <a:cxn ang="0">
                    <a:pos x="225" y="380"/>
                  </a:cxn>
                  <a:cxn ang="0">
                    <a:pos x="167" y="323"/>
                  </a:cxn>
                  <a:cxn ang="0">
                    <a:pos x="80" y="200"/>
                  </a:cxn>
                  <a:cxn ang="0">
                    <a:pos x="34" y="76"/>
                  </a:cxn>
                  <a:cxn ang="0">
                    <a:pos x="0" y="18"/>
                  </a:cxn>
                  <a:cxn ang="0">
                    <a:pos x="15" y="0"/>
                  </a:cxn>
                  <a:cxn ang="0">
                    <a:pos x="15" y="0"/>
                  </a:cxn>
                </a:cxnLst>
                <a:rect l="0" t="0" r="r" b="b"/>
                <a:pathLst>
                  <a:path w="699" h="408">
                    <a:moveTo>
                      <a:pt x="15" y="0"/>
                    </a:moveTo>
                    <a:lnTo>
                      <a:pt x="101" y="93"/>
                    </a:lnTo>
                    <a:lnTo>
                      <a:pt x="127" y="194"/>
                    </a:lnTo>
                    <a:lnTo>
                      <a:pt x="226" y="334"/>
                    </a:lnTo>
                    <a:lnTo>
                      <a:pt x="367" y="354"/>
                    </a:lnTo>
                    <a:lnTo>
                      <a:pt x="518" y="298"/>
                    </a:lnTo>
                    <a:lnTo>
                      <a:pt x="659" y="158"/>
                    </a:lnTo>
                    <a:lnTo>
                      <a:pt x="699" y="87"/>
                    </a:lnTo>
                    <a:lnTo>
                      <a:pt x="697" y="121"/>
                    </a:lnTo>
                    <a:lnTo>
                      <a:pt x="696" y="129"/>
                    </a:lnTo>
                    <a:lnTo>
                      <a:pt x="696" y="135"/>
                    </a:lnTo>
                    <a:lnTo>
                      <a:pt x="696" y="140"/>
                    </a:lnTo>
                    <a:lnTo>
                      <a:pt x="694" y="143"/>
                    </a:lnTo>
                    <a:lnTo>
                      <a:pt x="694" y="146"/>
                    </a:lnTo>
                    <a:lnTo>
                      <a:pt x="694" y="149"/>
                    </a:lnTo>
                    <a:lnTo>
                      <a:pt x="694" y="149"/>
                    </a:lnTo>
                    <a:lnTo>
                      <a:pt x="694" y="149"/>
                    </a:lnTo>
                    <a:lnTo>
                      <a:pt x="694" y="150"/>
                    </a:lnTo>
                    <a:lnTo>
                      <a:pt x="694" y="150"/>
                    </a:lnTo>
                    <a:lnTo>
                      <a:pt x="694" y="150"/>
                    </a:lnTo>
                    <a:lnTo>
                      <a:pt x="694" y="156"/>
                    </a:lnTo>
                    <a:lnTo>
                      <a:pt x="693" y="159"/>
                    </a:lnTo>
                    <a:lnTo>
                      <a:pt x="693" y="161"/>
                    </a:lnTo>
                    <a:lnTo>
                      <a:pt x="693" y="162"/>
                    </a:lnTo>
                    <a:lnTo>
                      <a:pt x="693" y="167"/>
                    </a:lnTo>
                    <a:lnTo>
                      <a:pt x="693" y="173"/>
                    </a:lnTo>
                    <a:lnTo>
                      <a:pt x="606" y="288"/>
                    </a:lnTo>
                    <a:lnTo>
                      <a:pt x="513" y="378"/>
                    </a:lnTo>
                    <a:lnTo>
                      <a:pt x="407" y="408"/>
                    </a:lnTo>
                    <a:lnTo>
                      <a:pt x="301" y="408"/>
                    </a:lnTo>
                    <a:lnTo>
                      <a:pt x="225" y="380"/>
                    </a:lnTo>
                    <a:lnTo>
                      <a:pt x="167" y="323"/>
                    </a:lnTo>
                    <a:lnTo>
                      <a:pt x="80" y="200"/>
                    </a:lnTo>
                    <a:lnTo>
                      <a:pt x="34" y="76"/>
                    </a:lnTo>
                    <a:lnTo>
                      <a:pt x="0" y="18"/>
                    </a:lnTo>
                    <a:lnTo>
                      <a:pt x="15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9" name="Freeform 33"/>
              <p:cNvSpPr>
                <a:spLocks/>
              </p:cNvSpPr>
              <p:nvPr/>
            </p:nvSpPr>
            <p:spPr bwMode="auto">
              <a:xfrm flipH="1">
                <a:off x="5317" y="387"/>
                <a:ext cx="391" cy="375"/>
              </a:xfrm>
              <a:custGeom>
                <a:avLst/>
                <a:gdLst/>
                <a:ahLst/>
                <a:cxnLst>
                  <a:cxn ang="0">
                    <a:pos x="1241" y="225"/>
                  </a:cxn>
                  <a:cxn ang="0">
                    <a:pos x="1180" y="387"/>
                  </a:cxn>
                  <a:cxn ang="0">
                    <a:pos x="1046" y="563"/>
                  </a:cxn>
                  <a:cxn ang="0">
                    <a:pos x="914" y="764"/>
                  </a:cxn>
                  <a:cxn ang="0">
                    <a:pos x="820" y="913"/>
                  </a:cxn>
                  <a:cxn ang="0">
                    <a:pos x="666" y="1077"/>
                  </a:cxn>
                  <a:cxn ang="0">
                    <a:pos x="526" y="1234"/>
                  </a:cxn>
                  <a:cxn ang="0">
                    <a:pos x="0" y="1288"/>
                  </a:cxn>
                  <a:cxn ang="0">
                    <a:pos x="108" y="1124"/>
                  </a:cxn>
                  <a:cxn ang="0">
                    <a:pos x="274" y="941"/>
                  </a:cxn>
                  <a:cxn ang="0">
                    <a:pos x="408" y="796"/>
                  </a:cxn>
                  <a:cxn ang="0">
                    <a:pos x="534" y="633"/>
                  </a:cxn>
                  <a:cxn ang="0">
                    <a:pos x="616" y="507"/>
                  </a:cxn>
                  <a:cxn ang="0">
                    <a:pos x="692" y="371"/>
                  </a:cxn>
                  <a:cxn ang="0">
                    <a:pos x="771" y="355"/>
                  </a:cxn>
                  <a:cxn ang="0">
                    <a:pos x="677" y="506"/>
                  </a:cxn>
                  <a:cxn ang="0">
                    <a:pos x="607" y="636"/>
                  </a:cxn>
                  <a:cxn ang="0">
                    <a:pos x="669" y="727"/>
                  </a:cxn>
                  <a:cxn ang="0">
                    <a:pos x="674" y="856"/>
                  </a:cxn>
                  <a:cxn ang="0">
                    <a:pos x="598" y="753"/>
                  </a:cxn>
                  <a:cxn ang="0">
                    <a:pos x="481" y="782"/>
                  </a:cxn>
                  <a:cxn ang="0">
                    <a:pos x="327" y="946"/>
                  </a:cxn>
                  <a:cxn ang="0">
                    <a:pos x="402" y="1017"/>
                  </a:cxn>
                  <a:cxn ang="0">
                    <a:pos x="576" y="926"/>
                  </a:cxn>
                  <a:cxn ang="0">
                    <a:pos x="444" y="1127"/>
                  </a:cxn>
                  <a:cxn ang="0">
                    <a:pos x="356" y="1049"/>
                  </a:cxn>
                  <a:cxn ang="0">
                    <a:pos x="341" y="982"/>
                  </a:cxn>
                  <a:cxn ang="0">
                    <a:pos x="160" y="1130"/>
                  </a:cxn>
                  <a:cxn ang="0">
                    <a:pos x="215" y="1165"/>
                  </a:cxn>
                  <a:cxn ang="0">
                    <a:pos x="297" y="1260"/>
                  </a:cxn>
                  <a:cxn ang="0">
                    <a:pos x="607" y="1080"/>
                  </a:cxn>
                  <a:cxn ang="0">
                    <a:pos x="669" y="931"/>
                  </a:cxn>
                  <a:cxn ang="0">
                    <a:pos x="842" y="784"/>
                  </a:cxn>
                  <a:cxn ang="0">
                    <a:pos x="981" y="577"/>
                  </a:cxn>
                  <a:cxn ang="0">
                    <a:pos x="1113" y="395"/>
                  </a:cxn>
                  <a:cxn ang="0">
                    <a:pos x="1187" y="228"/>
                  </a:cxn>
                  <a:cxn ang="0">
                    <a:pos x="1244" y="91"/>
                  </a:cxn>
                  <a:cxn ang="0">
                    <a:pos x="1391" y="0"/>
                  </a:cxn>
                </a:cxnLst>
                <a:rect l="0" t="0" r="r" b="b"/>
                <a:pathLst>
                  <a:path w="1391" h="1335">
                    <a:moveTo>
                      <a:pt x="1391" y="0"/>
                    </a:moveTo>
                    <a:lnTo>
                      <a:pt x="1241" y="225"/>
                    </a:lnTo>
                    <a:lnTo>
                      <a:pt x="1308" y="248"/>
                    </a:lnTo>
                    <a:lnTo>
                      <a:pt x="1180" y="387"/>
                    </a:lnTo>
                    <a:lnTo>
                      <a:pt x="1227" y="416"/>
                    </a:lnTo>
                    <a:lnTo>
                      <a:pt x="1046" y="563"/>
                    </a:lnTo>
                    <a:lnTo>
                      <a:pt x="1107" y="598"/>
                    </a:lnTo>
                    <a:lnTo>
                      <a:pt x="914" y="764"/>
                    </a:lnTo>
                    <a:lnTo>
                      <a:pt x="975" y="799"/>
                    </a:lnTo>
                    <a:lnTo>
                      <a:pt x="820" y="913"/>
                    </a:lnTo>
                    <a:lnTo>
                      <a:pt x="841" y="961"/>
                    </a:lnTo>
                    <a:lnTo>
                      <a:pt x="666" y="1077"/>
                    </a:lnTo>
                    <a:lnTo>
                      <a:pt x="703" y="1168"/>
                    </a:lnTo>
                    <a:lnTo>
                      <a:pt x="526" y="1234"/>
                    </a:lnTo>
                    <a:lnTo>
                      <a:pt x="35" y="1335"/>
                    </a:lnTo>
                    <a:lnTo>
                      <a:pt x="0" y="1288"/>
                    </a:lnTo>
                    <a:lnTo>
                      <a:pt x="135" y="1184"/>
                    </a:lnTo>
                    <a:lnTo>
                      <a:pt x="108" y="1124"/>
                    </a:lnTo>
                    <a:lnTo>
                      <a:pt x="277" y="1008"/>
                    </a:lnTo>
                    <a:lnTo>
                      <a:pt x="274" y="941"/>
                    </a:lnTo>
                    <a:lnTo>
                      <a:pt x="435" y="826"/>
                    </a:lnTo>
                    <a:lnTo>
                      <a:pt x="408" y="796"/>
                    </a:lnTo>
                    <a:lnTo>
                      <a:pt x="563" y="676"/>
                    </a:lnTo>
                    <a:lnTo>
                      <a:pt x="534" y="633"/>
                    </a:lnTo>
                    <a:lnTo>
                      <a:pt x="651" y="538"/>
                    </a:lnTo>
                    <a:lnTo>
                      <a:pt x="616" y="507"/>
                    </a:lnTo>
                    <a:lnTo>
                      <a:pt x="731" y="395"/>
                    </a:lnTo>
                    <a:lnTo>
                      <a:pt x="692" y="371"/>
                    </a:lnTo>
                    <a:lnTo>
                      <a:pt x="801" y="281"/>
                    </a:lnTo>
                    <a:lnTo>
                      <a:pt x="771" y="355"/>
                    </a:lnTo>
                    <a:lnTo>
                      <a:pt x="727" y="450"/>
                    </a:lnTo>
                    <a:lnTo>
                      <a:pt x="677" y="506"/>
                    </a:lnTo>
                    <a:lnTo>
                      <a:pt x="722" y="518"/>
                    </a:lnTo>
                    <a:lnTo>
                      <a:pt x="607" y="636"/>
                    </a:lnTo>
                    <a:lnTo>
                      <a:pt x="765" y="595"/>
                    </a:lnTo>
                    <a:lnTo>
                      <a:pt x="669" y="727"/>
                    </a:lnTo>
                    <a:lnTo>
                      <a:pt x="794" y="711"/>
                    </a:lnTo>
                    <a:lnTo>
                      <a:pt x="674" y="856"/>
                    </a:lnTo>
                    <a:lnTo>
                      <a:pt x="704" y="770"/>
                    </a:lnTo>
                    <a:lnTo>
                      <a:pt x="598" y="753"/>
                    </a:lnTo>
                    <a:lnTo>
                      <a:pt x="666" y="636"/>
                    </a:lnTo>
                    <a:lnTo>
                      <a:pt x="481" y="782"/>
                    </a:lnTo>
                    <a:lnTo>
                      <a:pt x="540" y="793"/>
                    </a:lnTo>
                    <a:lnTo>
                      <a:pt x="327" y="946"/>
                    </a:lnTo>
                    <a:lnTo>
                      <a:pt x="484" y="929"/>
                    </a:lnTo>
                    <a:lnTo>
                      <a:pt x="402" y="1017"/>
                    </a:lnTo>
                    <a:lnTo>
                      <a:pt x="514" y="1014"/>
                    </a:lnTo>
                    <a:lnTo>
                      <a:pt x="576" y="926"/>
                    </a:lnTo>
                    <a:lnTo>
                      <a:pt x="560" y="1025"/>
                    </a:lnTo>
                    <a:lnTo>
                      <a:pt x="444" y="1127"/>
                    </a:lnTo>
                    <a:lnTo>
                      <a:pt x="481" y="1034"/>
                    </a:lnTo>
                    <a:lnTo>
                      <a:pt x="356" y="1049"/>
                    </a:lnTo>
                    <a:lnTo>
                      <a:pt x="374" y="987"/>
                    </a:lnTo>
                    <a:lnTo>
                      <a:pt x="341" y="982"/>
                    </a:lnTo>
                    <a:lnTo>
                      <a:pt x="303" y="1045"/>
                    </a:lnTo>
                    <a:lnTo>
                      <a:pt x="160" y="1130"/>
                    </a:lnTo>
                    <a:lnTo>
                      <a:pt x="306" y="1125"/>
                    </a:lnTo>
                    <a:lnTo>
                      <a:pt x="215" y="1165"/>
                    </a:lnTo>
                    <a:lnTo>
                      <a:pt x="85" y="1266"/>
                    </a:lnTo>
                    <a:lnTo>
                      <a:pt x="297" y="1260"/>
                    </a:lnTo>
                    <a:lnTo>
                      <a:pt x="605" y="1146"/>
                    </a:lnTo>
                    <a:lnTo>
                      <a:pt x="607" y="1080"/>
                    </a:lnTo>
                    <a:lnTo>
                      <a:pt x="782" y="952"/>
                    </a:lnTo>
                    <a:lnTo>
                      <a:pt x="669" y="931"/>
                    </a:lnTo>
                    <a:lnTo>
                      <a:pt x="902" y="818"/>
                    </a:lnTo>
                    <a:lnTo>
                      <a:pt x="842" y="784"/>
                    </a:lnTo>
                    <a:lnTo>
                      <a:pt x="1041" y="606"/>
                    </a:lnTo>
                    <a:lnTo>
                      <a:pt x="981" y="577"/>
                    </a:lnTo>
                    <a:lnTo>
                      <a:pt x="1148" y="425"/>
                    </a:lnTo>
                    <a:lnTo>
                      <a:pt x="1113" y="395"/>
                    </a:lnTo>
                    <a:lnTo>
                      <a:pt x="1235" y="275"/>
                    </a:lnTo>
                    <a:lnTo>
                      <a:pt x="1187" y="228"/>
                    </a:lnTo>
                    <a:lnTo>
                      <a:pt x="1277" y="114"/>
                    </a:lnTo>
                    <a:lnTo>
                      <a:pt x="1244" y="91"/>
                    </a:lnTo>
                    <a:lnTo>
                      <a:pt x="1391" y="0"/>
                    </a:lnTo>
                    <a:lnTo>
                      <a:pt x="13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70" name="Freeform 34"/>
              <p:cNvSpPr>
                <a:spLocks/>
              </p:cNvSpPr>
              <p:nvPr/>
            </p:nvSpPr>
            <p:spPr bwMode="auto">
              <a:xfrm flipH="1">
                <a:off x="5090" y="350"/>
                <a:ext cx="622" cy="850"/>
              </a:xfrm>
              <a:custGeom>
                <a:avLst/>
                <a:gdLst/>
                <a:ahLst/>
                <a:cxnLst>
                  <a:cxn ang="0">
                    <a:pos x="0" y="1512"/>
                  </a:cxn>
                  <a:cxn ang="0">
                    <a:pos x="106" y="1582"/>
                  </a:cxn>
                  <a:cxn ang="0">
                    <a:pos x="459" y="1476"/>
                  </a:cxn>
                  <a:cxn ang="0">
                    <a:pos x="827" y="1462"/>
                  </a:cxn>
                  <a:cxn ang="0">
                    <a:pos x="1237" y="879"/>
                  </a:cxn>
                  <a:cxn ang="0">
                    <a:pos x="1440" y="574"/>
                  </a:cxn>
                  <a:cxn ang="0">
                    <a:pos x="1716" y="1025"/>
                  </a:cxn>
                  <a:cxn ang="0">
                    <a:pos x="2153" y="1491"/>
                  </a:cxn>
                  <a:cxn ang="0">
                    <a:pos x="1964" y="2282"/>
                  </a:cxn>
                  <a:cxn ang="0">
                    <a:pos x="1969" y="2889"/>
                  </a:cxn>
                  <a:cxn ang="0">
                    <a:pos x="1554" y="2853"/>
                  </a:cxn>
                  <a:cxn ang="0">
                    <a:pos x="1257" y="2874"/>
                  </a:cxn>
                  <a:cxn ang="0">
                    <a:pos x="898" y="3000"/>
                  </a:cxn>
                  <a:cxn ang="0">
                    <a:pos x="941" y="2435"/>
                  </a:cxn>
                  <a:cxn ang="0">
                    <a:pos x="810" y="1649"/>
                  </a:cxn>
                  <a:cxn ang="0">
                    <a:pos x="894" y="2382"/>
                  </a:cxn>
                  <a:cxn ang="0">
                    <a:pos x="836" y="2898"/>
                  </a:cxn>
                  <a:cxn ang="0">
                    <a:pos x="716" y="2822"/>
                  </a:cxn>
                  <a:cxn ang="0">
                    <a:pos x="698" y="2215"/>
                  </a:cxn>
                  <a:cxn ang="0">
                    <a:pos x="613" y="2221"/>
                  </a:cxn>
                  <a:cxn ang="0">
                    <a:pos x="669" y="2356"/>
                  </a:cxn>
                  <a:cxn ang="0">
                    <a:pos x="684" y="2848"/>
                  </a:cxn>
                  <a:cxn ang="0">
                    <a:pos x="818" y="2936"/>
                  </a:cxn>
                  <a:cxn ang="0">
                    <a:pos x="866" y="3023"/>
                  </a:cxn>
                  <a:cxn ang="0">
                    <a:pos x="1278" y="2916"/>
                  </a:cxn>
                  <a:cxn ang="0">
                    <a:pos x="1745" y="2909"/>
                  </a:cxn>
                  <a:cxn ang="0">
                    <a:pos x="2043" y="2936"/>
                  </a:cxn>
                  <a:cxn ang="0">
                    <a:pos x="2028" y="2672"/>
                  </a:cxn>
                  <a:cxn ang="0">
                    <a:pos x="2042" y="2236"/>
                  </a:cxn>
                  <a:cxn ang="0">
                    <a:pos x="2216" y="1471"/>
                  </a:cxn>
                  <a:cxn ang="0">
                    <a:pos x="1759" y="884"/>
                  </a:cxn>
                  <a:cxn ang="0">
                    <a:pos x="1496" y="270"/>
                  </a:cxn>
                  <a:cxn ang="0">
                    <a:pos x="1354" y="569"/>
                  </a:cxn>
                  <a:cxn ang="0">
                    <a:pos x="1180" y="900"/>
                  </a:cxn>
                  <a:cxn ang="0">
                    <a:pos x="819" y="1414"/>
                  </a:cxn>
                  <a:cxn ang="0">
                    <a:pos x="749" y="1386"/>
                  </a:cxn>
                  <a:cxn ang="0">
                    <a:pos x="973" y="1066"/>
                  </a:cxn>
                  <a:cxn ang="0">
                    <a:pos x="1181" y="759"/>
                  </a:cxn>
                  <a:cxn ang="0">
                    <a:pos x="1418" y="292"/>
                  </a:cxn>
                  <a:cxn ang="0">
                    <a:pos x="1508" y="0"/>
                  </a:cxn>
                  <a:cxn ang="0">
                    <a:pos x="1204" y="175"/>
                  </a:cxn>
                  <a:cxn ang="0">
                    <a:pos x="1438" y="82"/>
                  </a:cxn>
                  <a:cxn ang="0">
                    <a:pos x="1397" y="255"/>
                  </a:cxn>
                  <a:cxn ang="0">
                    <a:pos x="1310" y="460"/>
                  </a:cxn>
                  <a:cxn ang="0">
                    <a:pos x="1117" y="797"/>
                  </a:cxn>
                  <a:cxn ang="0">
                    <a:pos x="895" y="1092"/>
                  </a:cxn>
                  <a:cxn ang="0">
                    <a:pos x="713" y="1371"/>
                  </a:cxn>
                  <a:cxn ang="0">
                    <a:pos x="430" y="1420"/>
                  </a:cxn>
                  <a:cxn ang="0">
                    <a:pos x="0" y="1512"/>
                  </a:cxn>
                  <a:cxn ang="0">
                    <a:pos x="0" y="1512"/>
                  </a:cxn>
                </a:cxnLst>
                <a:rect l="0" t="0" r="r" b="b"/>
                <a:pathLst>
                  <a:path w="2216" h="3023">
                    <a:moveTo>
                      <a:pt x="0" y="1512"/>
                    </a:moveTo>
                    <a:lnTo>
                      <a:pt x="106" y="1582"/>
                    </a:lnTo>
                    <a:lnTo>
                      <a:pt x="459" y="1476"/>
                    </a:lnTo>
                    <a:lnTo>
                      <a:pt x="827" y="1462"/>
                    </a:lnTo>
                    <a:lnTo>
                      <a:pt x="1237" y="879"/>
                    </a:lnTo>
                    <a:lnTo>
                      <a:pt x="1440" y="574"/>
                    </a:lnTo>
                    <a:lnTo>
                      <a:pt x="1716" y="1025"/>
                    </a:lnTo>
                    <a:lnTo>
                      <a:pt x="2153" y="1491"/>
                    </a:lnTo>
                    <a:lnTo>
                      <a:pt x="1964" y="2282"/>
                    </a:lnTo>
                    <a:lnTo>
                      <a:pt x="1969" y="2889"/>
                    </a:lnTo>
                    <a:lnTo>
                      <a:pt x="1554" y="2853"/>
                    </a:lnTo>
                    <a:lnTo>
                      <a:pt x="1257" y="2874"/>
                    </a:lnTo>
                    <a:lnTo>
                      <a:pt x="898" y="3000"/>
                    </a:lnTo>
                    <a:lnTo>
                      <a:pt x="941" y="2435"/>
                    </a:lnTo>
                    <a:lnTo>
                      <a:pt x="810" y="1649"/>
                    </a:lnTo>
                    <a:lnTo>
                      <a:pt x="894" y="2382"/>
                    </a:lnTo>
                    <a:lnTo>
                      <a:pt x="836" y="2898"/>
                    </a:lnTo>
                    <a:lnTo>
                      <a:pt x="716" y="2822"/>
                    </a:lnTo>
                    <a:lnTo>
                      <a:pt x="698" y="2215"/>
                    </a:lnTo>
                    <a:lnTo>
                      <a:pt x="613" y="2221"/>
                    </a:lnTo>
                    <a:lnTo>
                      <a:pt x="669" y="2356"/>
                    </a:lnTo>
                    <a:lnTo>
                      <a:pt x="684" y="2848"/>
                    </a:lnTo>
                    <a:lnTo>
                      <a:pt x="818" y="2936"/>
                    </a:lnTo>
                    <a:lnTo>
                      <a:pt x="866" y="3023"/>
                    </a:lnTo>
                    <a:lnTo>
                      <a:pt x="1278" y="2916"/>
                    </a:lnTo>
                    <a:lnTo>
                      <a:pt x="1745" y="2909"/>
                    </a:lnTo>
                    <a:lnTo>
                      <a:pt x="2043" y="2936"/>
                    </a:lnTo>
                    <a:lnTo>
                      <a:pt x="2028" y="2672"/>
                    </a:lnTo>
                    <a:lnTo>
                      <a:pt x="2042" y="2236"/>
                    </a:lnTo>
                    <a:lnTo>
                      <a:pt x="2216" y="1471"/>
                    </a:lnTo>
                    <a:lnTo>
                      <a:pt x="1759" y="884"/>
                    </a:lnTo>
                    <a:lnTo>
                      <a:pt x="1496" y="270"/>
                    </a:lnTo>
                    <a:lnTo>
                      <a:pt x="1354" y="569"/>
                    </a:lnTo>
                    <a:lnTo>
                      <a:pt x="1180" y="900"/>
                    </a:lnTo>
                    <a:lnTo>
                      <a:pt x="819" y="1414"/>
                    </a:lnTo>
                    <a:lnTo>
                      <a:pt x="749" y="1386"/>
                    </a:lnTo>
                    <a:lnTo>
                      <a:pt x="973" y="1066"/>
                    </a:lnTo>
                    <a:lnTo>
                      <a:pt x="1181" y="759"/>
                    </a:lnTo>
                    <a:lnTo>
                      <a:pt x="1418" y="292"/>
                    </a:lnTo>
                    <a:lnTo>
                      <a:pt x="1508" y="0"/>
                    </a:lnTo>
                    <a:lnTo>
                      <a:pt x="1204" y="175"/>
                    </a:lnTo>
                    <a:lnTo>
                      <a:pt x="1438" y="82"/>
                    </a:lnTo>
                    <a:lnTo>
                      <a:pt x="1397" y="255"/>
                    </a:lnTo>
                    <a:lnTo>
                      <a:pt x="1310" y="460"/>
                    </a:lnTo>
                    <a:lnTo>
                      <a:pt x="1117" y="797"/>
                    </a:lnTo>
                    <a:lnTo>
                      <a:pt x="895" y="1092"/>
                    </a:lnTo>
                    <a:lnTo>
                      <a:pt x="713" y="1371"/>
                    </a:lnTo>
                    <a:lnTo>
                      <a:pt x="430" y="1420"/>
                    </a:lnTo>
                    <a:lnTo>
                      <a:pt x="0" y="1512"/>
                    </a:lnTo>
                    <a:lnTo>
                      <a:pt x="0" y="15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71" name="Freeform 35"/>
              <p:cNvSpPr>
                <a:spLocks/>
              </p:cNvSpPr>
              <p:nvPr/>
            </p:nvSpPr>
            <p:spPr bwMode="auto">
              <a:xfrm flipH="1">
                <a:off x="5014" y="355"/>
                <a:ext cx="271" cy="4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6" y="155"/>
                  </a:cxn>
                  <a:cxn ang="0">
                    <a:pos x="111" y="169"/>
                  </a:cxn>
                  <a:cxn ang="0">
                    <a:pos x="238" y="269"/>
                  </a:cxn>
                  <a:cxn ang="0">
                    <a:pos x="193" y="303"/>
                  </a:cxn>
                  <a:cxn ang="0">
                    <a:pos x="323" y="482"/>
                  </a:cxn>
                  <a:cxn ang="0">
                    <a:pos x="278" y="495"/>
                  </a:cxn>
                  <a:cxn ang="0">
                    <a:pos x="401" y="652"/>
                  </a:cxn>
                  <a:cxn ang="0">
                    <a:pos x="363" y="677"/>
                  </a:cxn>
                  <a:cxn ang="0">
                    <a:pos x="512" y="820"/>
                  </a:cxn>
                  <a:cxn ang="0">
                    <a:pos x="460" y="840"/>
                  </a:cxn>
                  <a:cxn ang="0">
                    <a:pos x="596" y="977"/>
                  </a:cxn>
                  <a:cxn ang="0">
                    <a:pos x="542" y="978"/>
                  </a:cxn>
                  <a:cxn ang="0">
                    <a:pos x="731" y="1095"/>
                  </a:cxn>
                  <a:cxn ang="0">
                    <a:pos x="679" y="1134"/>
                  </a:cxn>
                  <a:cxn ang="0">
                    <a:pos x="862" y="1282"/>
                  </a:cxn>
                  <a:cxn ang="0">
                    <a:pos x="810" y="1314"/>
                  </a:cxn>
                  <a:cxn ang="0">
                    <a:pos x="965" y="1444"/>
                  </a:cxn>
                  <a:cxn ang="0">
                    <a:pos x="954" y="1543"/>
                  </a:cxn>
                  <a:cxn ang="0">
                    <a:pos x="647" y="1632"/>
                  </a:cxn>
                  <a:cxn ang="0">
                    <a:pos x="921" y="1508"/>
                  </a:cxn>
                  <a:cxn ang="0">
                    <a:pos x="749" y="1298"/>
                  </a:cxn>
                  <a:cxn ang="0">
                    <a:pos x="436" y="896"/>
                  </a:cxn>
                  <a:cxn ang="0">
                    <a:pos x="246" y="527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5" h="1632">
                    <a:moveTo>
                      <a:pt x="0" y="0"/>
                    </a:moveTo>
                    <a:lnTo>
                      <a:pt x="156" y="155"/>
                    </a:lnTo>
                    <a:lnTo>
                      <a:pt x="111" y="169"/>
                    </a:lnTo>
                    <a:lnTo>
                      <a:pt x="238" y="269"/>
                    </a:lnTo>
                    <a:lnTo>
                      <a:pt x="193" y="303"/>
                    </a:lnTo>
                    <a:lnTo>
                      <a:pt x="323" y="482"/>
                    </a:lnTo>
                    <a:lnTo>
                      <a:pt x="278" y="495"/>
                    </a:lnTo>
                    <a:lnTo>
                      <a:pt x="401" y="652"/>
                    </a:lnTo>
                    <a:lnTo>
                      <a:pt x="363" y="677"/>
                    </a:lnTo>
                    <a:lnTo>
                      <a:pt x="512" y="820"/>
                    </a:lnTo>
                    <a:lnTo>
                      <a:pt x="460" y="840"/>
                    </a:lnTo>
                    <a:lnTo>
                      <a:pt x="596" y="977"/>
                    </a:lnTo>
                    <a:lnTo>
                      <a:pt x="542" y="978"/>
                    </a:lnTo>
                    <a:lnTo>
                      <a:pt x="731" y="1095"/>
                    </a:lnTo>
                    <a:lnTo>
                      <a:pt x="679" y="1134"/>
                    </a:lnTo>
                    <a:lnTo>
                      <a:pt x="862" y="1282"/>
                    </a:lnTo>
                    <a:lnTo>
                      <a:pt x="810" y="1314"/>
                    </a:lnTo>
                    <a:lnTo>
                      <a:pt x="965" y="1444"/>
                    </a:lnTo>
                    <a:lnTo>
                      <a:pt x="954" y="1543"/>
                    </a:lnTo>
                    <a:lnTo>
                      <a:pt x="647" y="1632"/>
                    </a:lnTo>
                    <a:lnTo>
                      <a:pt x="921" y="1508"/>
                    </a:lnTo>
                    <a:lnTo>
                      <a:pt x="749" y="1298"/>
                    </a:lnTo>
                    <a:lnTo>
                      <a:pt x="436" y="896"/>
                    </a:lnTo>
                    <a:lnTo>
                      <a:pt x="246" y="52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72" name="Freeform 36"/>
              <p:cNvSpPr>
                <a:spLocks/>
              </p:cNvSpPr>
              <p:nvPr/>
            </p:nvSpPr>
            <p:spPr bwMode="auto">
              <a:xfrm flipH="1">
                <a:off x="5553" y="777"/>
                <a:ext cx="115" cy="35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4" y="279"/>
                  </a:cxn>
                  <a:cxn ang="0">
                    <a:pos x="133" y="725"/>
                  </a:cxn>
                  <a:cxn ang="0">
                    <a:pos x="121" y="1185"/>
                  </a:cxn>
                  <a:cxn ang="0">
                    <a:pos x="366" y="1252"/>
                  </a:cxn>
                  <a:cxn ang="0">
                    <a:pos x="412" y="1226"/>
                  </a:cxn>
                  <a:cxn ang="0">
                    <a:pos x="384" y="730"/>
                  </a:cxn>
                  <a:cxn ang="0">
                    <a:pos x="316" y="736"/>
                  </a:cxn>
                  <a:cxn ang="0">
                    <a:pos x="358" y="1191"/>
                  </a:cxn>
                  <a:cxn ang="0">
                    <a:pos x="173" y="1166"/>
                  </a:cxn>
                  <a:cxn ang="0">
                    <a:pos x="168" y="786"/>
                  </a:cxn>
                  <a:cxn ang="0">
                    <a:pos x="158" y="203"/>
                  </a:cxn>
                  <a:cxn ang="0">
                    <a:pos x="112" y="9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2" h="1252">
                    <a:moveTo>
                      <a:pt x="0" y="0"/>
                    </a:moveTo>
                    <a:lnTo>
                      <a:pt x="94" y="279"/>
                    </a:lnTo>
                    <a:lnTo>
                      <a:pt x="133" y="725"/>
                    </a:lnTo>
                    <a:lnTo>
                      <a:pt x="121" y="1185"/>
                    </a:lnTo>
                    <a:lnTo>
                      <a:pt x="366" y="1252"/>
                    </a:lnTo>
                    <a:lnTo>
                      <a:pt x="412" y="1226"/>
                    </a:lnTo>
                    <a:lnTo>
                      <a:pt x="384" y="730"/>
                    </a:lnTo>
                    <a:lnTo>
                      <a:pt x="316" y="736"/>
                    </a:lnTo>
                    <a:lnTo>
                      <a:pt x="358" y="1191"/>
                    </a:lnTo>
                    <a:lnTo>
                      <a:pt x="173" y="1166"/>
                    </a:lnTo>
                    <a:lnTo>
                      <a:pt x="168" y="786"/>
                    </a:lnTo>
                    <a:lnTo>
                      <a:pt x="158" y="203"/>
                    </a:lnTo>
                    <a:lnTo>
                      <a:pt x="112" y="9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73" name="Freeform 37"/>
              <p:cNvSpPr>
                <a:spLocks/>
              </p:cNvSpPr>
              <p:nvPr/>
            </p:nvSpPr>
            <p:spPr bwMode="auto">
              <a:xfrm flipH="1">
                <a:off x="5517" y="1119"/>
                <a:ext cx="38" cy="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37" y="43"/>
                  </a:cxn>
                  <a:cxn ang="0">
                    <a:pos x="138" y="85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38" h="85">
                    <a:moveTo>
                      <a:pt x="0" y="0"/>
                    </a:moveTo>
                    <a:lnTo>
                      <a:pt x="137" y="43"/>
                    </a:lnTo>
                    <a:lnTo>
                      <a:pt x="138" y="85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74" name="Freeform 38"/>
              <p:cNvSpPr>
                <a:spLocks/>
              </p:cNvSpPr>
              <p:nvPr/>
            </p:nvSpPr>
            <p:spPr bwMode="auto">
              <a:xfrm flipH="1">
                <a:off x="5515" y="1057"/>
                <a:ext cx="31" cy="61"/>
              </a:xfrm>
              <a:custGeom>
                <a:avLst/>
                <a:gdLst/>
                <a:ahLst/>
                <a:cxnLst>
                  <a:cxn ang="0">
                    <a:pos x="108" y="217"/>
                  </a:cxn>
                  <a:cxn ang="0">
                    <a:pos x="3" y="203"/>
                  </a:cxn>
                  <a:cxn ang="0">
                    <a:pos x="0" y="0"/>
                  </a:cxn>
                  <a:cxn ang="0">
                    <a:pos x="98" y="44"/>
                  </a:cxn>
                  <a:cxn ang="0">
                    <a:pos x="28" y="42"/>
                  </a:cxn>
                  <a:cxn ang="0">
                    <a:pos x="29" y="177"/>
                  </a:cxn>
                  <a:cxn ang="0">
                    <a:pos x="108" y="203"/>
                  </a:cxn>
                  <a:cxn ang="0">
                    <a:pos x="108" y="217"/>
                  </a:cxn>
                  <a:cxn ang="0">
                    <a:pos x="108" y="217"/>
                  </a:cxn>
                </a:cxnLst>
                <a:rect l="0" t="0" r="r" b="b"/>
                <a:pathLst>
                  <a:path w="108" h="217">
                    <a:moveTo>
                      <a:pt x="108" y="217"/>
                    </a:moveTo>
                    <a:lnTo>
                      <a:pt x="3" y="203"/>
                    </a:lnTo>
                    <a:lnTo>
                      <a:pt x="0" y="0"/>
                    </a:lnTo>
                    <a:lnTo>
                      <a:pt x="98" y="44"/>
                    </a:lnTo>
                    <a:lnTo>
                      <a:pt x="28" y="42"/>
                    </a:lnTo>
                    <a:lnTo>
                      <a:pt x="29" y="177"/>
                    </a:lnTo>
                    <a:lnTo>
                      <a:pt x="108" y="203"/>
                    </a:lnTo>
                    <a:lnTo>
                      <a:pt x="108" y="217"/>
                    </a:lnTo>
                    <a:lnTo>
                      <a:pt x="108" y="2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75" name="Freeform 39"/>
              <p:cNvSpPr>
                <a:spLocks/>
              </p:cNvSpPr>
              <p:nvPr/>
            </p:nvSpPr>
            <p:spPr bwMode="auto">
              <a:xfrm flipH="1">
                <a:off x="5519" y="990"/>
                <a:ext cx="30" cy="60"/>
              </a:xfrm>
              <a:custGeom>
                <a:avLst/>
                <a:gdLst/>
                <a:ahLst/>
                <a:cxnLst>
                  <a:cxn ang="0">
                    <a:pos x="105" y="217"/>
                  </a:cxn>
                  <a:cxn ang="0">
                    <a:pos x="9" y="178"/>
                  </a:cxn>
                  <a:cxn ang="0">
                    <a:pos x="0" y="0"/>
                  </a:cxn>
                  <a:cxn ang="0">
                    <a:pos x="76" y="6"/>
                  </a:cxn>
                  <a:cxn ang="0">
                    <a:pos x="77" y="26"/>
                  </a:cxn>
                  <a:cxn ang="0">
                    <a:pos x="21" y="26"/>
                  </a:cxn>
                  <a:cxn ang="0">
                    <a:pos x="38" y="158"/>
                  </a:cxn>
                  <a:cxn ang="0">
                    <a:pos x="108" y="175"/>
                  </a:cxn>
                  <a:cxn ang="0">
                    <a:pos x="105" y="217"/>
                  </a:cxn>
                  <a:cxn ang="0">
                    <a:pos x="105" y="217"/>
                  </a:cxn>
                </a:cxnLst>
                <a:rect l="0" t="0" r="r" b="b"/>
                <a:pathLst>
                  <a:path w="108" h="217">
                    <a:moveTo>
                      <a:pt x="105" y="217"/>
                    </a:moveTo>
                    <a:lnTo>
                      <a:pt x="9" y="178"/>
                    </a:lnTo>
                    <a:lnTo>
                      <a:pt x="0" y="0"/>
                    </a:lnTo>
                    <a:lnTo>
                      <a:pt x="76" y="6"/>
                    </a:lnTo>
                    <a:lnTo>
                      <a:pt x="77" y="26"/>
                    </a:lnTo>
                    <a:lnTo>
                      <a:pt x="21" y="26"/>
                    </a:lnTo>
                    <a:lnTo>
                      <a:pt x="38" y="158"/>
                    </a:lnTo>
                    <a:lnTo>
                      <a:pt x="108" y="175"/>
                    </a:lnTo>
                    <a:lnTo>
                      <a:pt x="105" y="217"/>
                    </a:lnTo>
                    <a:lnTo>
                      <a:pt x="105" y="2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76" name="Freeform 40"/>
              <p:cNvSpPr>
                <a:spLocks/>
              </p:cNvSpPr>
              <p:nvPr/>
            </p:nvSpPr>
            <p:spPr bwMode="auto">
              <a:xfrm flipH="1">
                <a:off x="5343" y="716"/>
                <a:ext cx="93" cy="50"/>
              </a:xfrm>
              <a:custGeom>
                <a:avLst/>
                <a:gdLst/>
                <a:ahLst/>
                <a:cxnLst>
                  <a:cxn ang="0">
                    <a:pos x="14" y="176"/>
                  </a:cxn>
                  <a:cxn ang="0">
                    <a:pos x="138" y="80"/>
                  </a:cxn>
                  <a:cxn ang="0">
                    <a:pos x="334" y="1"/>
                  </a:cxn>
                  <a:cxn ang="0">
                    <a:pos x="284" y="0"/>
                  </a:cxn>
                  <a:cxn ang="0">
                    <a:pos x="138" y="50"/>
                  </a:cxn>
                  <a:cxn ang="0">
                    <a:pos x="0" y="136"/>
                  </a:cxn>
                  <a:cxn ang="0">
                    <a:pos x="14" y="176"/>
                  </a:cxn>
                  <a:cxn ang="0">
                    <a:pos x="14" y="176"/>
                  </a:cxn>
                </a:cxnLst>
                <a:rect l="0" t="0" r="r" b="b"/>
                <a:pathLst>
                  <a:path w="334" h="176">
                    <a:moveTo>
                      <a:pt x="14" y="176"/>
                    </a:moveTo>
                    <a:lnTo>
                      <a:pt x="138" y="80"/>
                    </a:lnTo>
                    <a:lnTo>
                      <a:pt x="334" y="1"/>
                    </a:lnTo>
                    <a:lnTo>
                      <a:pt x="284" y="0"/>
                    </a:lnTo>
                    <a:lnTo>
                      <a:pt x="138" y="50"/>
                    </a:lnTo>
                    <a:lnTo>
                      <a:pt x="0" y="136"/>
                    </a:lnTo>
                    <a:lnTo>
                      <a:pt x="14" y="176"/>
                    </a:lnTo>
                    <a:lnTo>
                      <a:pt x="14" y="17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77" name="Freeform 41"/>
              <p:cNvSpPr>
                <a:spLocks/>
              </p:cNvSpPr>
              <p:nvPr/>
            </p:nvSpPr>
            <p:spPr bwMode="auto">
              <a:xfrm flipH="1">
                <a:off x="5338" y="672"/>
                <a:ext cx="100" cy="156"/>
              </a:xfrm>
              <a:custGeom>
                <a:avLst/>
                <a:gdLst/>
                <a:ahLst/>
                <a:cxnLst>
                  <a:cxn ang="0">
                    <a:pos x="0" y="555"/>
                  </a:cxn>
                  <a:cxn ang="0">
                    <a:pos x="11" y="270"/>
                  </a:cxn>
                  <a:cxn ang="0">
                    <a:pos x="21" y="177"/>
                  </a:cxn>
                  <a:cxn ang="0">
                    <a:pos x="170" y="62"/>
                  </a:cxn>
                  <a:cxn ang="0">
                    <a:pos x="356" y="0"/>
                  </a:cxn>
                  <a:cxn ang="0">
                    <a:pos x="298" y="53"/>
                  </a:cxn>
                  <a:cxn ang="0">
                    <a:pos x="322" y="228"/>
                  </a:cxn>
                  <a:cxn ang="0">
                    <a:pos x="284" y="464"/>
                  </a:cxn>
                  <a:cxn ang="0">
                    <a:pos x="257" y="455"/>
                  </a:cxn>
                  <a:cxn ang="0">
                    <a:pos x="277" y="226"/>
                  </a:cxn>
                  <a:cxn ang="0">
                    <a:pos x="266" y="85"/>
                  </a:cxn>
                  <a:cxn ang="0">
                    <a:pos x="173" y="95"/>
                  </a:cxn>
                  <a:cxn ang="0">
                    <a:pos x="49" y="205"/>
                  </a:cxn>
                  <a:cxn ang="0">
                    <a:pos x="26" y="423"/>
                  </a:cxn>
                  <a:cxn ang="0">
                    <a:pos x="35" y="530"/>
                  </a:cxn>
                  <a:cxn ang="0">
                    <a:pos x="0" y="555"/>
                  </a:cxn>
                  <a:cxn ang="0">
                    <a:pos x="0" y="555"/>
                  </a:cxn>
                </a:cxnLst>
                <a:rect l="0" t="0" r="r" b="b"/>
                <a:pathLst>
                  <a:path w="356" h="555">
                    <a:moveTo>
                      <a:pt x="0" y="555"/>
                    </a:moveTo>
                    <a:lnTo>
                      <a:pt x="11" y="270"/>
                    </a:lnTo>
                    <a:lnTo>
                      <a:pt x="21" y="177"/>
                    </a:lnTo>
                    <a:lnTo>
                      <a:pt x="170" y="62"/>
                    </a:lnTo>
                    <a:lnTo>
                      <a:pt x="356" y="0"/>
                    </a:lnTo>
                    <a:lnTo>
                      <a:pt x="298" y="53"/>
                    </a:lnTo>
                    <a:lnTo>
                      <a:pt x="322" y="228"/>
                    </a:lnTo>
                    <a:lnTo>
                      <a:pt x="284" y="464"/>
                    </a:lnTo>
                    <a:lnTo>
                      <a:pt x="257" y="455"/>
                    </a:lnTo>
                    <a:lnTo>
                      <a:pt x="277" y="226"/>
                    </a:lnTo>
                    <a:lnTo>
                      <a:pt x="266" y="85"/>
                    </a:lnTo>
                    <a:lnTo>
                      <a:pt x="173" y="95"/>
                    </a:lnTo>
                    <a:lnTo>
                      <a:pt x="49" y="205"/>
                    </a:lnTo>
                    <a:lnTo>
                      <a:pt x="26" y="423"/>
                    </a:lnTo>
                    <a:lnTo>
                      <a:pt x="35" y="530"/>
                    </a:lnTo>
                    <a:lnTo>
                      <a:pt x="0" y="555"/>
                    </a:lnTo>
                    <a:lnTo>
                      <a:pt x="0" y="55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78" name="Freeform 42"/>
              <p:cNvSpPr>
                <a:spLocks/>
              </p:cNvSpPr>
              <p:nvPr/>
            </p:nvSpPr>
            <p:spPr bwMode="auto">
              <a:xfrm flipH="1">
                <a:off x="5341" y="797"/>
                <a:ext cx="112" cy="61"/>
              </a:xfrm>
              <a:custGeom>
                <a:avLst/>
                <a:gdLst/>
                <a:ahLst/>
                <a:cxnLst>
                  <a:cxn ang="0">
                    <a:pos x="0" y="173"/>
                  </a:cxn>
                  <a:cxn ang="0">
                    <a:pos x="58" y="79"/>
                  </a:cxn>
                  <a:cxn ang="0">
                    <a:pos x="148" y="18"/>
                  </a:cxn>
                  <a:cxn ang="0">
                    <a:pos x="298" y="0"/>
                  </a:cxn>
                  <a:cxn ang="0">
                    <a:pos x="395" y="32"/>
                  </a:cxn>
                  <a:cxn ang="0">
                    <a:pos x="240" y="37"/>
                  </a:cxn>
                  <a:cxn ang="0">
                    <a:pos x="158" y="58"/>
                  </a:cxn>
                  <a:cxn ang="0">
                    <a:pos x="75" y="119"/>
                  </a:cxn>
                  <a:cxn ang="0">
                    <a:pos x="6" y="219"/>
                  </a:cxn>
                  <a:cxn ang="0">
                    <a:pos x="0" y="173"/>
                  </a:cxn>
                  <a:cxn ang="0">
                    <a:pos x="0" y="173"/>
                  </a:cxn>
                </a:cxnLst>
                <a:rect l="0" t="0" r="r" b="b"/>
                <a:pathLst>
                  <a:path w="395" h="219">
                    <a:moveTo>
                      <a:pt x="0" y="173"/>
                    </a:moveTo>
                    <a:lnTo>
                      <a:pt x="58" y="79"/>
                    </a:lnTo>
                    <a:lnTo>
                      <a:pt x="148" y="18"/>
                    </a:lnTo>
                    <a:lnTo>
                      <a:pt x="298" y="0"/>
                    </a:lnTo>
                    <a:lnTo>
                      <a:pt x="395" y="32"/>
                    </a:lnTo>
                    <a:lnTo>
                      <a:pt x="240" y="37"/>
                    </a:lnTo>
                    <a:lnTo>
                      <a:pt x="158" y="58"/>
                    </a:lnTo>
                    <a:lnTo>
                      <a:pt x="75" y="119"/>
                    </a:lnTo>
                    <a:lnTo>
                      <a:pt x="6" y="219"/>
                    </a:lnTo>
                    <a:lnTo>
                      <a:pt x="0" y="173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79" name="Freeform 43"/>
              <p:cNvSpPr>
                <a:spLocks/>
              </p:cNvSpPr>
              <p:nvPr/>
            </p:nvSpPr>
            <p:spPr bwMode="auto">
              <a:xfrm flipH="1">
                <a:off x="5162" y="669"/>
                <a:ext cx="90" cy="179"/>
              </a:xfrm>
              <a:custGeom>
                <a:avLst/>
                <a:gdLst/>
                <a:ahLst/>
                <a:cxnLst>
                  <a:cxn ang="0">
                    <a:pos x="60" y="0"/>
                  </a:cxn>
                  <a:cxn ang="0">
                    <a:pos x="198" y="76"/>
                  </a:cxn>
                  <a:cxn ang="0">
                    <a:pos x="266" y="194"/>
                  </a:cxn>
                  <a:cxn ang="0">
                    <a:pos x="319" y="305"/>
                  </a:cxn>
                  <a:cxn ang="0">
                    <a:pos x="316" y="400"/>
                  </a:cxn>
                  <a:cxn ang="0">
                    <a:pos x="260" y="636"/>
                  </a:cxn>
                  <a:cxn ang="0">
                    <a:pos x="222" y="590"/>
                  </a:cxn>
                  <a:cxn ang="0">
                    <a:pos x="283" y="396"/>
                  </a:cxn>
                  <a:cxn ang="0">
                    <a:pos x="286" y="303"/>
                  </a:cxn>
                  <a:cxn ang="0">
                    <a:pos x="222" y="148"/>
                  </a:cxn>
                  <a:cxn ang="0">
                    <a:pos x="125" y="77"/>
                  </a:cxn>
                  <a:cxn ang="0">
                    <a:pos x="63" y="191"/>
                  </a:cxn>
                  <a:cxn ang="0">
                    <a:pos x="47" y="473"/>
                  </a:cxn>
                  <a:cxn ang="0">
                    <a:pos x="25" y="473"/>
                  </a:cxn>
                  <a:cxn ang="0">
                    <a:pos x="18" y="293"/>
                  </a:cxn>
                  <a:cxn ang="0">
                    <a:pos x="72" y="57"/>
                  </a:cxn>
                  <a:cxn ang="0">
                    <a:pos x="0" y="1"/>
                  </a:cxn>
                  <a:cxn ang="0">
                    <a:pos x="60" y="0"/>
                  </a:cxn>
                  <a:cxn ang="0">
                    <a:pos x="60" y="0"/>
                  </a:cxn>
                </a:cxnLst>
                <a:rect l="0" t="0" r="r" b="b"/>
                <a:pathLst>
                  <a:path w="319" h="636">
                    <a:moveTo>
                      <a:pt x="60" y="0"/>
                    </a:moveTo>
                    <a:lnTo>
                      <a:pt x="198" y="76"/>
                    </a:lnTo>
                    <a:lnTo>
                      <a:pt x="266" y="194"/>
                    </a:lnTo>
                    <a:lnTo>
                      <a:pt x="319" y="305"/>
                    </a:lnTo>
                    <a:lnTo>
                      <a:pt x="316" y="400"/>
                    </a:lnTo>
                    <a:lnTo>
                      <a:pt x="260" y="636"/>
                    </a:lnTo>
                    <a:lnTo>
                      <a:pt x="222" y="590"/>
                    </a:lnTo>
                    <a:lnTo>
                      <a:pt x="283" y="396"/>
                    </a:lnTo>
                    <a:lnTo>
                      <a:pt x="286" y="303"/>
                    </a:lnTo>
                    <a:lnTo>
                      <a:pt x="222" y="148"/>
                    </a:lnTo>
                    <a:lnTo>
                      <a:pt x="125" y="77"/>
                    </a:lnTo>
                    <a:lnTo>
                      <a:pt x="63" y="191"/>
                    </a:lnTo>
                    <a:lnTo>
                      <a:pt x="47" y="473"/>
                    </a:lnTo>
                    <a:lnTo>
                      <a:pt x="25" y="473"/>
                    </a:lnTo>
                    <a:lnTo>
                      <a:pt x="18" y="293"/>
                    </a:lnTo>
                    <a:lnTo>
                      <a:pt x="72" y="57"/>
                    </a:lnTo>
                    <a:lnTo>
                      <a:pt x="0" y="1"/>
                    </a:lnTo>
                    <a:lnTo>
                      <a:pt x="60" y="0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80" name="Freeform 44"/>
              <p:cNvSpPr>
                <a:spLocks/>
              </p:cNvSpPr>
              <p:nvPr/>
            </p:nvSpPr>
            <p:spPr bwMode="auto">
              <a:xfrm flipH="1">
                <a:off x="5168" y="716"/>
                <a:ext cx="87" cy="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0" y="20"/>
                  </a:cxn>
                  <a:cxn ang="0">
                    <a:pos x="261" y="134"/>
                  </a:cxn>
                  <a:cxn ang="0">
                    <a:pos x="312" y="249"/>
                  </a:cxn>
                  <a:cxn ang="0">
                    <a:pos x="303" y="267"/>
                  </a:cxn>
                  <a:cxn ang="0">
                    <a:pos x="234" y="184"/>
                  </a:cxn>
                  <a:cxn ang="0">
                    <a:pos x="164" y="78"/>
                  </a:cxn>
                  <a:cxn ang="0">
                    <a:pos x="27" y="27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12" h="267">
                    <a:moveTo>
                      <a:pt x="0" y="0"/>
                    </a:moveTo>
                    <a:lnTo>
                      <a:pt x="140" y="20"/>
                    </a:lnTo>
                    <a:lnTo>
                      <a:pt x="261" y="134"/>
                    </a:lnTo>
                    <a:lnTo>
                      <a:pt x="312" y="249"/>
                    </a:lnTo>
                    <a:lnTo>
                      <a:pt x="303" y="267"/>
                    </a:lnTo>
                    <a:lnTo>
                      <a:pt x="234" y="184"/>
                    </a:lnTo>
                    <a:lnTo>
                      <a:pt x="164" y="78"/>
                    </a:lnTo>
                    <a:lnTo>
                      <a:pt x="27" y="2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81" name="Freeform 45"/>
              <p:cNvSpPr>
                <a:spLocks/>
              </p:cNvSpPr>
              <p:nvPr/>
            </p:nvSpPr>
            <p:spPr bwMode="auto">
              <a:xfrm flipH="1">
                <a:off x="5190" y="743"/>
                <a:ext cx="33" cy="77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23" y="65"/>
                  </a:cxn>
                  <a:cxn ang="0">
                    <a:pos x="58" y="135"/>
                  </a:cxn>
                  <a:cxn ang="0">
                    <a:pos x="0" y="150"/>
                  </a:cxn>
                  <a:cxn ang="0">
                    <a:pos x="9" y="247"/>
                  </a:cxn>
                  <a:cxn ang="0">
                    <a:pos x="73" y="273"/>
                  </a:cxn>
                  <a:cxn ang="0">
                    <a:pos x="120" y="194"/>
                  </a:cxn>
                  <a:cxn ang="0">
                    <a:pos x="116" y="45"/>
                  </a:cxn>
                  <a:cxn ang="0">
                    <a:pos x="94" y="0"/>
                  </a:cxn>
                  <a:cxn ang="0">
                    <a:pos x="94" y="0"/>
                  </a:cxn>
                </a:cxnLst>
                <a:rect l="0" t="0" r="r" b="b"/>
                <a:pathLst>
                  <a:path w="120" h="273">
                    <a:moveTo>
                      <a:pt x="94" y="0"/>
                    </a:moveTo>
                    <a:lnTo>
                      <a:pt x="23" y="65"/>
                    </a:lnTo>
                    <a:lnTo>
                      <a:pt x="58" y="135"/>
                    </a:lnTo>
                    <a:lnTo>
                      <a:pt x="0" y="150"/>
                    </a:lnTo>
                    <a:lnTo>
                      <a:pt x="9" y="247"/>
                    </a:lnTo>
                    <a:lnTo>
                      <a:pt x="73" y="273"/>
                    </a:lnTo>
                    <a:lnTo>
                      <a:pt x="120" y="194"/>
                    </a:lnTo>
                    <a:lnTo>
                      <a:pt x="116" y="45"/>
                    </a:lnTo>
                    <a:lnTo>
                      <a:pt x="94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82" name="Freeform 46"/>
              <p:cNvSpPr>
                <a:spLocks/>
              </p:cNvSpPr>
              <p:nvPr/>
            </p:nvSpPr>
            <p:spPr bwMode="auto">
              <a:xfrm flipH="1">
                <a:off x="5384" y="734"/>
                <a:ext cx="34" cy="71"/>
              </a:xfrm>
              <a:custGeom>
                <a:avLst/>
                <a:gdLst/>
                <a:ahLst/>
                <a:cxnLst>
                  <a:cxn ang="0">
                    <a:pos x="7" y="61"/>
                  </a:cxn>
                  <a:cxn ang="0">
                    <a:pos x="0" y="135"/>
                  </a:cxn>
                  <a:cxn ang="0">
                    <a:pos x="45" y="135"/>
                  </a:cxn>
                  <a:cxn ang="0">
                    <a:pos x="4" y="182"/>
                  </a:cxn>
                  <a:cxn ang="0">
                    <a:pos x="26" y="250"/>
                  </a:cxn>
                  <a:cxn ang="0">
                    <a:pos x="94" y="244"/>
                  </a:cxn>
                  <a:cxn ang="0">
                    <a:pos x="121" y="143"/>
                  </a:cxn>
                  <a:cxn ang="0">
                    <a:pos x="120" y="79"/>
                  </a:cxn>
                  <a:cxn ang="0">
                    <a:pos x="82" y="0"/>
                  </a:cxn>
                  <a:cxn ang="0">
                    <a:pos x="7" y="61"/>
                  </a:cxn>
                  <a:cxn ang="0">
                    <a:pos x="7" y="61"/>
                  </a:cxn>
                </a:cxnLst>
                <a:rect l="0" t="0" r="r" b="b"/>
                <a:pathLst>
                  <a:path w="121" h="250">
                    <a:moveTo>
                      <a:pt x="7" y="61"/>
                    </a:moveTo>
                    <a:lnTo>
                      <a:pt x="0" y="135"/>
                    </a:lnTo>
                    <a:lnTo>
                      <a:pt x="45" y="135"/>
                    </a:lnTo>
                    <a:lnTo>
                      <a:pt x="4" y="182"/>
                    </a:lnTo>
                    <a:lnTo>
                      <a:pt x="26" y="250"/>
                    </a:lnTo>
                    <a:lnTo>
                      <a:pt x="94" y="244"/>
                    </a:lnTo>
                    <a:lnTo>
                      <a:pt x="121" y="143"/>
                    </a:lnTo>
                    <a:lnTo>
                      <a:pt x="120" y="79"/>
                    </a:lnTo>
                    <a:lnTo>
                      <a:pt x="82" y="0"/>
                    </a:lnTo>
                    <a:lnTo>
                      <a:pt x="7" y="61"/>
                    </a:lnTo>
                    <a:lnTo>
                      <a:pt x="7" y="6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83" name="Freeform 47"/>
              <p:cNvSpPr>
                <a:spLocks/>
              </p:cNvSpPr>
              <p:nvPr/>
            </p:nvSpPr>
            <p:spPr bwMode="auto">
              <a:xfrm flipH="1">
                <a:off x="5173" y="798"/>
                <a:ext cx="97" cy="59"/>
              </a:xfrm>
              <a:custGeom>
                <a:avLst/>
                <a:gdLst/>
                <a:ahLst/>
                <a:cxnLst>
                  <a:cxn ang="0">
                    <a:pos x="3" y="24"/>
                  </a:cxn>
                  <a:cxn ang="0">
                    <a:pos x="82" y="0"/>
                  </a:cxn>
                  <a:cxn ang="0">
                    <a:pos x="177" y="18"/>
                  </a:cxn>
                  <a:cxn ang="0">
                    <a:pos x="282" y="99"/>
                  </a:cxn>
                  <a:cxn ang="0">
                    <a:pos x="344" y="208"/>
                  </a:cxn>
                  <a:cxn ang="0">
                    <a:pos x="247" y="112"/>
                  </a:cxn>
                  <a:cxn ang="0">
                    <a:pos x="125" y="40"/>
                  </a:cxn>
                  <a:cxn ang="0">
                    <a:pos x="0" y="58"/>
                  </a:cxn>
                  <a:cxn ang="0">
                    <a:pos x="3" y="24"/>
                  </a:cxn>
                  <a:cxn ang="0">
                    <a:pos x="3" y="24"/>
                  </a:cxn>
                </a:cxnLst>
                <a:rect l="0" t="0" r="r" b="b"/>
                <a:pathLst>
                  <a:path w="344" h="208">
                    <a:moveTo>
                      <a:pt x="3" y="24"/>
                    </a:moveTo>
                    <a:lnTo>
                      <a:pt x="82" y="0"/>
                    </a:lnTo>
                    <a:lnTo>
                      <a:pt x="177" y="18"/>
                    </a:lnTo>
                    <a:lnTo>
                      <a:pt x="282" y="99"/>
                    </a:lnTo>
                    <a:lnTo>
                      <a:pt x="344" y="208"/>
                    </a:lnTo>
                    <a:lnTo>
                      <a:pt x="247" y="112"/>
                    </a:lnTo>
                    <a:lnTo>
                      <a:pt x="125" y="40"/>
                    </a:lnTo>
                    <a:lnTo>
                      <a:pt x="0" y="58"/>
                    </a:lnTo>
                    <a:lnTo>
                      <a:pt x="3" y="24"/>
                    </a:lnTo>
                    <a:lnTo>
                      <a:pt x="3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84" name="Freeform 48"/>
              <p:cNvSpPr>
                <a:spLocks/>
              </p:cNvSpPr>
              <p:nvPr/>
            </p:nvSpPr>
            <p:spPr bwMode="auto">
              <a:xfrm flipH="1">
                <a:off x="5359" y="932"/>
                <a:ext cx="75" cy="69"/>
              </a:xfrm>
              <a:custGeom>
                <a:avLst/>
                <a:gdLst/>
                <a:ahLst/>
                <a:cxnLst>
                  <a:cxn ang="0">
                    <a:pos x="0" y="187"/>
                  </a:cxn>
                  <a:cxn ang="0">
                    <a:pos x="33" y="94"/>
                  </a:cxn>
                  <a:cxn ang="0">
                    <a:pos x="97" y="22"/>
                  </a:cxn>
                  <a:cxn ang="0">
                    <a:pos x="164" y="0"/>
                  </a:cxn>
                  <a:cxn ang="0">
                    <a:pos x="267" y="44"/>
                  </a:cxn>
                  <a:cxn ang="0">
                    <a:pos x="190" y="46"/>
                  </a:cxn>
                  <a:cxn ang="0">
                    <a:pos x="112" y="110"/>
                  </a:cxn>
                  <a:cxn ang="0">
                    <a:pos x="60" y="170"/>
                  </a:cxn>
                  <a:cxn ang="0">
                    <a:pos x="16" y="248"/>
                  </a:cxn>
                  <a:cxn ang="0">
                    <a:pos x="0" y="187"/>
                  </a:cxn>
                  <a:cxn ang="0">
                    <a:pos x="0" y="187"/>
                  </a:cxn>
                </a:cxnLst>
                <a:rect l="0" t="0" r="r" b="b"/>
                <a:pathLst>
                  <a:path w="267" h="248">
                    <a:moveTo>
                      <a:pt x="0" y="187"/>
                    </a:moveTo>
                    <a:lnTo>
                      <a:pt x="33" y="94"/>
                    </a:lnTo>
                    <a:lnTo>
                      <a:pt x="97" y="22"/>
                    </a:lnTo>
                    <a:lnTo>
                      <a:pt x="164" y="0"/>
                    </a:lnTo>
                    <a:lnTo>
                      <a:pt x="267" y="44"/>
                    </a:lnTo>
                    <a:lnTo>
                      <a:pt x="190" y="46"/>
                    </a:lnTo>
                    <a:lnTo>
                      <a:pt x="112" y="110"/>
                    </a:lnTo>
                    <a:lnTo>
                      <a:pt x="60" y="170"/>
                    </a:lnTo>
                    <a:lnTo>
                      <a:pt x="16" y="248"/>
                    </a:lnTo>
                    <a:lnTo>
                      <a:pt x="0" y="187"/>
                    </a:lnTo>
                    <a:lnTo>
                      <a:pt x="0" y="18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85" name="Freeform 49"/>
              <p:cNvSpPr>
                <a:spLocks/>
              </p:cNvSpPr>
              <p:nvPr/>
            </p:nvSpPr>
            <p:spPr bwMode="auto">
              <a:xfrm flipH="1">
                <a:off x="5206" y="956"/>
                <a:ext cx="43" cy="7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76" y="0"/>
                  </a:cxn>
                  <a:cxn ang="0">
                    <a:pos x="129" y="47"/>
                  </a:cxn>
                  <a:cxn ang="0">
                    <a:pos x="152" y="132"/>
                  </a:cxn>
                  <a:cxn ang="0">
                    <a:pos x="150" y="198"/>
                  </a:cxn>
                  <a:cxn ang="0">
                    <a:pos x="106" y="266"/>
                  </a:cxn>
                  <a:cxn ang="0">
                    <a:pos x="96" y="119"/>
                  </a:cxn>
                  <a:cxn ang="0">
                    <a:pos x="70" y="46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52" h="266">
                    <a:moveTo>
                      <a:pt x="0" y="2"/>
                    </a:moveTo>
                    <a:lnTo>
                      <a:pt x="76" y="0"/>
                    </a:lnTo>
                    <a:lnTo>
                      <a:pt x="129" y="47"/>
                    </a:lnTo>
                    <a:lnTo>
                      <a:pt x="152" y="132"/>
                    </a:lnTo>
                    <a:lnTo>
                      <a:pt x="150" y="198"/>
                    </a:lnTo>
                    <a:lnTo>
                      <a:pt x="106" y="266"/>
                    </a:lnTo>
                    <a:lnTo>
                      <a:pt x="96" y="119"/>
                    </a:lnTo>
                    <a:lnTo>
                      <a:pt x="70" y="46"/>
                    </a:lnTo>
                    <a:lnTo>
                      <a:pt x="0" y="2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86" name="Freeform 50"/>
              <p:cNvSpPr>
                <a:spLocks/>
              </p:cNvSpPr>
              <p:nvPr/>
            </p:nvSpPr>
            <p:spPr bwMode="auto">
              <a:xfrm flipH="1">
                <a:off x="5357" y="300"/>
                <a:ext cx="174" cy="197"/>
              </a:xfrm>
              <a:custGeom>
                <a:avLst/>
                <a:gdLst/>
                <a:ahLst/>
                <a:cxnLst>
                  <a:cxn ang="0">
                    <a:pos x="534" y="343"/>
                  </a:cxn>
                  <a:cxn ang="0">
                    <a:pos x="537" y="543"/>
                  </a:cxn>
                  <a:cxn ang="0">
                    <a:pos x="444" y="701"/>
                  </a:cxn>
                  <a:cxn ang="0">
                    <a:pos x="499" y="540"/>
                  </a:cxn>
                  <a:cxn ang="0">
                    <a:pos x="421" y="511"/>
                  </a:cxn>
                  <a:cxn ang="0">
                    <a:pos x="502" y="510"/>
                  </a:cxn>
                  <a:cxn ang="0">
                    <a:pos x="500" y="429"/>
                  </a:cxn>
                  <a:cxn ang="0">
                    <a:pos x="432" y="411"/>
                  </a:cxn>
                  <a:cxn ang="0">
                    <a:pos x="430" y="308"/>
                  </a:cxn>
                  <a:cxn ang="0">
                    <a:pos x="450" y="376"/>
                  </a:cxn>
                  <a:cxn ang="0">
                    <a:pos x="497" y="382"/>
                  </a:cxn>
                  <a:cxn ang="0">
                    <a:pos x="496" y="268"/>
                  </a:cxn>
                  <a:cxn ang="0">
                    <a:pos x="382" y="195"/>
                  </a:cxn>
                  <a:cxn ang="0">
                    <a:pos x="147" y="282"/>
                  </a:cxn>
                  <a:cxn ang="0">
                    <a:pos x="377" y="161"/>
                  </a:cxn>
                  <a:cxn ang="0">
                    <a:pos x="569" y="262"/>
                  </a:cxn>
                  <a:cxn ang="0">
                    <a:pos x="588" y="168"/>
                  </a:cxn>
                  <a:cxn ang="0">
                    <a:pos x="385" y="38"/>
                  </a:cxn>
                  <a:cxn ang="0">
                    <a:pos x="56" y="191"/>
                  </a:cxn>
                  <a:cxn ang="0">
                    <a:pos x="40" y="241"/>
                  </a:cxn>
                  <a:cxn ang="0">
                    <a:pos x="65" y="356"/>
                  </a:cxn>
                  <a:cxn ang="0">
                    <a:pos x="158" y="394"/>
                  </a:cxn>
                  <a:cxn ang="0">
                    <a:pos x="40" y="391"/>
                  </a:cxn>
                  <a:cxn ang="0">
                    <a:pos x="0" y="270"/>
                  </a:cxn>
                  <a:cxn ang="0">
                    <a:pos x="5" y="182"/>
                  </a:cxn>
                  <a:cxn ang="0">
                    <a:pos x="375" y="0"/>
                  </a:cxn>
                  <a:cxn ang="0">
                    <a:pos x="451" y="45"/>
                  </a:cxn>
                  <a:cxn ang="0">
                    <a:pos x="620" y="157"/>
                  </a:cxn>
                  <a:cxn ang="0">
                    <a:pos x="623" y="250"/>
                  </a:cxn>
                  <a:cxn ang="0">
                    <a:pos x="594" y="285"/>
                  </a:cxn>
                  <a:cxn ang="0">
                    <a:pos x="534" y="343"/>
                  </a:cxn>
                  <a:cxn ang="0">
                    <a:pos x="534" y="343"/>
                  </a:cxn>
                </a:cxnLst>
                <a:rect l="0" t="0" r="r" b="b"/>
                <a:pathLst>
                  <a:path w="623" h="701">
                    <a:moveTo>
                      <a:pt x="534" y="343"/>
                    </a:moveTo>
                    <a:lnTo>
                      <a:pt x="537" y="543"/>
                    </a:lnTo>
                    <a:lnTo>
                      <a:pt x="444" y="701"/>
                    </a:lnTo>
                    <a:lnTo>
                      <a:pt x="499" y="540"/>
                    </a:lnTo>
                    <a:lnTo>
                      <a:pt x="421" y="511"/>
                    </a:lnTo>
                    <a:lnTo>
                      <a:pt x="502" y="510"/>
                    </a:lnTo>
                    <a:lnTo>
                      <a:pt x="500" y="429"/>
                    </a:lnTo>
                    <a:lnTo>
                      <a:pt x="432" y="411"/>
                    </a:lnTo>
                    <a:lnTo>
                      <a:pt x="430" y="308"/>
                    </a:lnTo>
                    <a:lnTo>
                      <a:pt x="450" y="376"/>
                    </a:lnTo>
                    <a:lnTo>
                      <a:pt x="497" y="382"/>
                    </a:lnTo>
                    <a:lnTo>
                      <a:pt x="496" y="268"/>
                    </a:lnTo>
                    <a:lnTo>
                      <a:pt x="382" y="195"/>
                    </a:lnTo>
                    <a:lnTo>
                      <a:pt x="147" y="282"/>
                    </a:lnTo>
                    <a:lnTo>
                      <a:pt x="377" y="161"/>
                    </a:lnTo>
                    <a:lnTo>
                      <a:pt x="569" y="262"/>
                    </a:lnTo>
                    <a:lnTo>
                      <a:pt x="588" y="168"/>
                    </a:lnTo>
                    <a:lnTo>
                      <a:pt x="385" y="38"/>
                    </a:lnTo>
                    <a:lnTo>
                      <a:pt x="56" y="191"/>
                    </a:lnTo>
                    <a:lnTo>
                      <a:pt x="40" y="241"/>
                    </a:lnTo>
                    <a:lnTo>
                      <a:pt x="65" y="356"/>
                    </a:lnTo>
                    <a:lnTo>
                      <a:pt x="158" y="394"/>
                    </a:lnTo>
                    <a:lnTo>
                      <a:pt x="40" y="391"/>
                    </a:lnTo>
                    <a:lnTo>
                      <a:pt x="0" y="270"/>
                    </a:lnTo>
                    <a:lnTo>
                      <a:pt x="5" y="182"/>
                    </a:lnTo>
                    <a:lnTo>
                      <a:pt x="375" y="0"/>
                    </a:lnTo>
                    <a:lnTo>
                      <a:pt x="451" y="45"/>
                    </a:lnTo>
                    <a:lnTo>
                      <a:pt x="620" y="157"/>
                    </a:lnTo>
                    <a:lnTo>
                      <a:pt x="623" y="250"/>
                    </a:lnTo>
                    <a:lnTo>
                      <a:pt x="594" y="285"/>
                    </a:lnTo>
                    <a:lnTo>
                      <a:pt x="534" y="343"/>
                    </a:lnTo>
                    <a:lnTo>
                      <a:pt x="534" y="34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87" name="Freeform 51"/>
              <p:cNvSpPr>
                <a:spLocks/>
              </p:cNvSpPr>
              <p:nvPr/>
            </p:nvSpPr>
            <p:spPr bwMode="auto">
              <a:xfrm flipH="1">
                <a:off x="5426" y="371"/>
                <a:ext cx="64" cy="159"/>
              </a:xfrm>
              <a:custGeom>
                <a:avLst/>
                <a:gdLst/>
                <a:ahLst/>
                <a:cxnLst>
                  <a:cxn ang="0">
                    <a:pos x="0" y="85"/>
                  </a:cxn>
                  <a:cxn ang="0">
                    <a:pos x="12" y="250"/>
                  </a:cxn>
                  <a:cxn ang="0">
                    <a:pos x="30" y="370"/>
                  </a:cxn>
                  <a:cxn ang="0">
                    <a:pos x="36" y="566"/>
                  </a:cxn>
                  <a:cxn ang="0">
                    <a:pos x="213" y="526"/>
                  </a:cxn>
                  <a:cxn ang="0">
                    <a:pos x="226" y="499"/>
                  </a:cxn>
                  <a:cxn ang="0">
                    <a:pos x="214" y="334"/>
                  </a:cxn>
                  <a:cxn ang="0">
                    <a:pos x="198" y="485"/>
                  </a:cxn>
                  <a:cxn ang="0">
                    <a:pos x="172" y="514"/>
                  </a:cxn>
                  <a:cxn ang="0">
                    <a:pos x="70" y="531"/>
                  </a:cxn>
                  <a:cxn ang="0">
                    <a:pos x="64" y="469"/>
                  </a:cxn>
                  <a:cxn ang="0">
                    <a:pos x="147" y="429"/>
                  </a:cxn>
                  <a:cxn ang="0">
                    <a:pos x="65" y="420"/>
                  </a:cxn>
                  <a:cxn ang="0">
                    <a:pos x="64" y="352"/>
                  </a:cxn>
                  <a:cxn ang="0">
                    <a:pos x="58" y="273"/>
                  </a:cxn>
                  <a:cxn ang="0">
                    <a:pos x="175" y="255"/>
                  </a:cxn>
                  <a:cxn ang="0">
                    <a:pos x="149" y="126"/>
                  </a:cxn>
                  <a:cxn ang="0">
                    <a:pos x="134" y="236"/>
                  </a:cxn>
                  <a:cxn ang="0">
                    <a:pos x="38" y="235"/>
                  </a:cxn>
                  <a:cxn ang="0">
                    <a:pos x="35" y="107"/>
                  </a:cxn>
                  <a:cxn ang="0">
                    <a:pos x="96" y="62"/>
                  </a:cxn>
                  <a:cxn ang="0">
                    <a:pos x="184" y="31"/>
                  </a:cxn>
                  <a:cxn ang="0">
                    <a:pos x="205" y="124"/>
                  </a:cxn>
                  <a:cxn ang="0">
                    <a:pos x="223" y="10"/>
                  </a:cxn>
                  <a:cxn ang="0">
                    <a:pos x="198" y="0"/>
                  </a:cxn>
                  <a:cxn ang="0">
                    <a:pos x="0" y="85"/>
                  </a:cxn>
                  <a:cxn ang="0">
                    <a:pos x="0" y="85"/>
                  </a:cxn>
                </a:cxnLst>
                <a:rect l="0" t="0" r="r" b="b"/>
                <a:pathLst>
                  <a:path w="226" h="566">
                    <a:moveTo>
                      <a:pt x="0" y="85"/>
                    </a:moveTo>
                    <a:lnTo>
                      <a:pt x="12" y="250"/>
                    </a:lnTo>
                    <a:lnTo>
                      <a:pt x="30" y="370"/>
                    </a:lnTo>
                    <a:lnTo>
                      <a:pt x="36" y="566"/>
                    </a:lnTo>
                    <a:lnTo>
                      <a:pt x="213" y="526"/>
                    </a:lnTo>
                    <a:lnTo>
                      <a:pt x="226" y="499"/>
                    </a:lnTo>
                    <a:lnTo>
                      <a:pt x="214" y="334"/>
                    </a:lnTo>
                    <a:lnTo>
                      <a:pt x="198" y="485"/>
                    </a:lnTo>
                    <a:lnTo>
                      <a:pt x="172" y="514"/>
                    </a:lnTo>
                    <a:lnTo>
                      <a:pt x="70" y="531"/>
                    </a:lnTo>
                    <a:lnTo>
                      <a:pt x="64" y="469"/>
                    </a:lnTo>
                    <a:lnTo>
                      <a:pt x="147" y="429"/>
                    </a:lnTo>
                    <a:lnTo>
                      <a:pt x="65" y="420"/>
                    </a:lnTo>
                    <a:lnTo>
                      <a:pt x="64" y="352"/>
                    </a:lnTo>
                    <a:lnTo>
                      <a:pt x="58" y="273"/>
                    </a:lnTo>
                    <a:lnTo>
                      <a:pt x="175" y="255"/>
                    </a:lnTo>
                    <a:lnTo>
                      <a:pt x="149" y="126"/>
                    </a:lnTo>
                    <a:lnTo>
                      <a:pt x="134" y="236"/>
                    </a:lnTo>
                    <a:lnTo>
                      <a:pt x="38" y="235"/>
                    </a:lnTo>
                    <a:lnTo>
                      <a:pt x="35" y="107"/>
                    </a:lnTo>
                    <a:lnTo>
                      <a:pt x="96" y="62"/>
                    </a:lnTo>
                    <a:lnTo>
                      <a:pt x="184" y="31"/>
                    </a:lnTo>
                    <a:lnTo>
                      <a:pt x="205" y="124"/>
                    </a:lnTo>
                    <a:lnTo>
                      <a:pt x="223" y="10"/>
                    </a:lnTo>
                    <a:lnTo>
                      <a:pt x="198" y="0"/>
                    </a:lnTo>
                    <a:lnTo>
                      <a:pt x="0" y="85"/>
                    </a:lnTo>
                    <a:lnTo>
                      <a:pt x="0" y="8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88" name="Freeform 52"/>
              <p:cNvSpPr>
                <a:spLocks/>
              </p:cNvSpPr>
              <p:nvPr/>
            </p:nvSpPr>
            <p:spPr bwMode="auto">
              <a:xfrm flipH="1">
                <a:off x="5400" y="281"/>
                <a:ext cx="80" cy="49"/>
              </a:xfrm>
              <a:custGeom>
                <a:avLst/>
                <a:gdLst/>
                <a:ahLst/>
                <a:cxnLst>
                  <a:cxn ang="0">
                    <a:pos x="3" y="172"/>
                  </a:cxn>
                  <a:cxn ang="0">
                    <a:pos x="0" y="99"/>
                  </a:cxn>
                  <a:cxn ang="0">
                    <a:pos x="65" y="20"/>
                  </a:cxn>
                  <a:cxn ang="0">
                    <a:pos x="164" y="0"/>
                  </a:cxn>
                  <a:cxn ang="0">
                    <a:pos x="243" y="23"/>
                  </a:cxn>
                  <a:cxn ang="0">
                    <a:pos x="284" y="63"/>
                  </a:cxn>
                  <a:cxn ang="0">
                    <a:pos x="283" y="131"/>
                  </a:cxn>
                  <a:cxn ang="0">
                    <a:pos x="233" y="96"/>
                  </a:cxn>
                  <a:cxn ang="0">
                    <a:pos x="225" y="37"/>
                  </a:cxn>
                  <a:cxn ang="0">
                    <a:pos x="140" y="35"/>
                  </a:cxn>
                  <a:cxn ang="0">
                    <a:pos x="70" y="52"/>
                  </a:cxn>
                  <a:cxn ang="0">
                    <a:pos x="23" y="94"/>
                  </a:cxn>
                  <a:cxn ang="0">
                    <a:pos x="47" y="160"/>
                  </a:cxn>
                  <a:cxn ang="0">
                    <a:pos x="3" y="172"/>
                  </a:cxn>
                  <a:cxn ang="0">
                    <a:pos x="3" y="172"/>
                  </a:cxn>
                </a:cxnLst>
                <a:rect l="0" t="0" r="r" b="b"/>
                <a:pathLst>
                  <a:path w="284" h="172">
                    <a:moveTo>
                      <a:pt x="3" y="172"/>
                    </a:moveTo>
                    <a:lnTo>
                      <a:pt x="0" y="99"/>
                    </a:lnTo>
                    <a:lnTo>
                      <a:pt x="65" y="20"/>
                    </a:lnTo>
                    <a:lnTo>
                      <a:pt x="164" y="0"/>
                    </a:lnTo>
                    <a:lnTo>
                      <a:pt x="243" y="23"/>
                    </a:lnTo>
                    <a:lnTo>
                      <a:pt x="284" y="63"/>
                    </a:lnTo>
                    <a:lnTo>
                      <a:pt x="283" y="131"/>
                    </a:lnTo>
                    <a:lnTo>
                      <a:pt x="233" y="96"/>
                    </a:lnTo>
                    <a:lnTo>
                      <a:pt x="225" y="37"/>
                    </a:lnTo>
                    <a:lnTo>
                      <a:pt x="140" y="35"/>
                    </a:lnTo>
                    <a:lnTo>
                      <a:pt x="70" y="52"/>
                    </a:lnTo>
                    <a:lnTo>
                      <a:pt x="23" y="94"/>
                    </a:lnTo>
                    <a:lnTo>
                      <a:pt x="47" y="160"/>
                    </a:lnTo>
                    <a:lnTo>
                      <a:pt x="3" y="172"/>
                    </a:lnTo>
                    <a:lnTo>
                      <a:pt x="3" y="1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89" name="Freeform 53"/>
              <p:cNvSpPr>
                <a:spLocks/>
              </p:cNvSpPr>
              <p:nvPr/>
            </p:nvSpPr>
            <p:spPr bwMode="auto">
              <a:xfrm flipH="1">
                <a:off x="5208" y="262"/>
                <a:ext cx="147" cy="44"/>
              </a:xfrm>
              <a:custGeom>
                <a:avLst/>
                <a:gdLst/>
                <a:ahLst/>
                <a:cxnLst>
                  <a:cxn ang="0">
                    <a:pos x="447" y="7"/>
                  </a:cxn>
                  <a:cxn ang="0">
                    <a:pos x="520" y="7"/>
                  </a:cxn>
                  <a:cxn ang="0">
                    <a:pos x="587" y="8"/>
                  </a:cxn>
                  <a:cxn ang="0">
                    <a:pos x="637" y="12"/>
                  </a:cxn>
                  <a:cxn ang="0">
                    <a:pos x="699" y="13"/>
                  </a:cxn>
                  <a:cxn ang="0">
                    <a:pos x="740" y="19"/>
                  </a:cxn>
                  <a:cxn ang="0">
                    <a:pos x="863" y="28"/>
                  </a:cxn>
                  <a:cxn ang="0">
                    <a:pos x="925" y="55"/>
                  </a:cxn>
                  <a:cxn ang="0">
                    <a:pos x="955" y="83"/>
                  </a:cxn>
                  <a:cxn ang="0">
                    <a:pos x="945" y="101"/>
                  </a:cxn>
                  <a:cxn ang="0">
                    <a:pos x="975" y="124"/>
                  </a:cxn>
                  <a:cxn ang="0">
                    <a:pos x="984" y="148"/>
                  </a:cxn>
                  <a:cxn ang="0">
                    <a:pos x="938" y="160"/>
                  </a:cxn>
                  <a:cxn ang="0">
                    <a:pos x="966" y="171"/>
                  </a:cxn>
                  <a:cxn ang="0">
                    <a:pos x="987" y="180"/>
                  </a:cxn>
                  <a:cxn ang="0">
                    <a:pos x="1019" y="190"/>
                  </a:cxn>
                  <a:cxn ang="0">
                    <a:pos x="1033" y="208"/>
                  </a:cxn>
                  <a:cxn ang="0">
                    <a:pos x="1025" y="220"/>
                  </a:cxn>
                  <a:cxn ang="0">
                    <a:pos x="1024" y="229"/>
                  </a:cxn>
                  <a:cxn ang="0">
                    <a:pos x="1056" y="239"/>
                  </a:cxn>
                  <a:cxn ang="0">
                    <a:pos x="1068" y="252"/>
                  </a:cxn>
                  <a:cxn ang="0">
                    <a:pos x="1096" y="257"/>
                  </a:cxn>
                  <a:cxn ang="0">
                    <a:pos x="1093" y="272"/>
                  </a:cxn>
                  <a:cxn ang="0">
                    <a:pos x="1055" y="263"/>
                  </a:cxn>
                  <a:cxn ang="0">
                    <a:pos x="1022" y="268"/>
                  </a:cxn>
                  <a:cxn ang="0">
                    <a:pos x="951" y="261"/>
                  </a:cxn>
                  <a:cxn ang="0">
                    <a:pos x="881" y="260"/>
                  </a:cxn>
                  <a:cxn ang="0">
                    <a:pos x="813" y="256"/>
                  </a:cxn>
                  <a:cxn ang="0">
                    <a:pos x="742" y="249"/>
                  </a:cxn>
                  <a:cxn ang="0">
                    <a:pos x="658" y="248"/>
                  </a:cxn>
                  <a:cxn ang="0">
                    <a:pos x="607" y="247"/>
                  </a:cxn>
                  <a:cxn ang="0">
                    <a:pos x="553" y="247"/>
                  </a:cxn>
                  <a:cxn ang="0">
                    <a:pos x="490" y="251"/>
                  </a:cxn>
                  <a:cxn ang="0">
                    <a:pos x="427" y="261"/>
                  </a:cxn>
                  <a:cxn ang="0">
                    <a:pos x="373" y="271"/>
                  </a:cxn>
                  <a:cxn ang="0">
                    <a:pos x="327" y="265"/>
                  </a:cxn>
                  <a:cxn ang="0">
                    <a:pos x="265" y="270"/>
                  </a:cxn>
                  <a:cxn ang="0">
                    <a:pos x="200" y="280"/>
                  </a:cxn>
                  <a:cxn ang="0">
                    <a:pos x="133" y="293"/>
                  </a:cxn>
                  <a:cxn ang="0">
                    <a:pos x="76" y="306"/>
                  </a:cxn>
                  <a:cxn ang="0">
                    <a:pos x="32" y="336"/>
                  </a:cxn>
                  <a:cxn ang="0">
                    <a:pos x="6" y="140"/>
                  </a:cxn>
                  <a:cxn ang="0">
                    <a:pos x="13" y="56"/>
                  </a:cxn>
                  <a:cxn ang="0">
                    <a:pos x="41" y="37"/>
                  </a:cxn>
                  <a:cxn ang="0">
                    <a:pos x="79" y="24"/>
                  </a:cxn>
                  <a:cxn ang="0">
                    <a:pos x="144" y="14"/>
                  </a:cxn>
                  <a:cxn ang="0">
                    <a:pos x="209" y="9"/>
                  </a:cxn>
                  <a:cxn ang="0">
                    <a:pos x="273" y="8"/>
                  </a:cxn>
                  <a:cxn ang="0">
                    <a:pos x="320" y="5"/>
                  </a:cxn>
                  <a:cxn ang="0">
                    <a:pos x="360" y="6"/>
                  </a:cxn>
                  <a:cxn ang="0">
                    <a:pos x="389" y="1"/>
                  </a:cxn>
                  <a:cxn ang="0">
                    <a:pos x="408" y="6"/>
                  </a:cxn>
                </a:cxnLst>
                <a:rect l="0" t="0" r="r" b="b"/>
                <a:pathLst>
                  <a:path w="1109" h="336">
                    <a:moveTo>
                      <a:pt x="413" y="7"/>
                    </a:moveTo>
                    <a:lnTo>
                      <a:pt x="418" y="7"/>
                    </a:lnTo>
                    <a:lnTo>
                      <a:pt x="425" y="7"/>
                    </a:lnTo>
                    <a:lnTo>
                      <a:pt x="435" y="7"/>
                    </a:lnTo>
                    <a:lnTo>
                      <a:pt x="447" y="7"/>
                    </a:lnTo>
                    <a:lnTo>
                      <a:pt x="459" y="7"/>
                    </a:lnTo>
                    <a:lnTo>
                      <a:pt x="474" y="7"/>
                    </a:lnTo>
                    <a:lnTo>
                      <a:pt x="489" y="7"/>
                    </a:lnTo>
                    <a:lnTo>
                      <a:pt x="505" y="7"/>
                    </a:lnTo>
                    <a:lnTo>
                      <a:pt x="520" y="7"/>
                    </a:lnTo>
                    <a:lnTo>
                      <a:pt x="536" y="7"/>
                    </a:lnTo>
                    <a:lnTo>
                      <a:pt x="550" y="7"/>
                    </a:lnTo>
                    <a:lnTo>
                      <a:pt x="564" y="8"/>
                    </a:lnTo>
                    <a:lnTo>
                      <a:pt x="576" y="8"/>
                    </a:lnTo>
                    <a:lnTo>
                      <a:pt x="587" y="8"/>
                    </a:lnTo>
                    <a:lnTo>
                      <a:pt x="595" y="9"/>
                    </a:lnTo>
                    <a:lnTo>
                      <a:pt x="601" y="9"/>
                    </a:lnTo>
                    <a:lnTo>
                      <a:pt x="612" y="10"/>
                    </a:lnTo>
                    <a:lnTo>
                      <a:pt x="625" y="11"/>
                    </a:lnTo>
                    <a:lnTo>
                      <a:pt x="637" y="12"/>
                    </a:lnTo>
                    <a:lnTo>
                      <a:pt x="650" y="12"/>
                    </a:lnTo>
                    <a:lnTo>
                      <a:pt x="662" y="13"/>
                    </a:lnTo>
                    <a:lnTo>
                      <a:pt x="675" y="13"/>
                    </a:lnTo>
                    <a:lnTo>
                      <a:pt x="687" y="13"/>
                    </a:lnTo>
                    <a:lnTo>
                      <a:pt x="699" y="13"/>
                    </a:lnTo>
                    <a:lnTo>
                      <a:pt x="699" y="16"/>
                    </a:lnTo>
                    <a:lnTo>
                      <a:pt x="700" y="18"/>
                    </a:lnTo>
                    <a:lnTo>
                      <a:pt x="702" y="19"/>
                    </a:lnTo>
                    <a:lnTo>
                      <a:pt x="705" y="21"/>
                    </a:lnTo>
                    <a:lnTo>
                      <a:pt x="740" y="19"/>
                    </a:lnTo>
                    <a:lnTo>
                      <a:pt x="771" y="19"/>
                    </a:lnTo>
                    <a:lnTo>
                      <a:pt x="799" y="20"/>
                    </a:lnTo>
                    <a:lnTo>
                      <a:pt x="822" y="22"/>
                    </a:lnTo>
                    <a:lnTo>
                      <a:pt x="844" y="25"/>
                    </a:lnTo>
                    <a:lnTo>
                      <a:pt x="863" y="28"/>
                    </a:lnTo>
                    <a:lnTo>
                      <a:pt x="879" y="34"/>
                    </a:lnTo>
                    <a:lnTo>
                      <a:pt x="894" y="38"/>
                    </a:lnTo>
                    <a:lnTo>
                      <a:pt x="906" y="44"/>
                    </a:lnTo>
                    <a:lnTo>
                      <a:pt x="917" y="49"/>
                    </a:lnTo>
                    <a:lnTo>
                      <a:pt x="925" y="55"/>
                    </a:lnTo>
                    <a:lnTo>
                      <a:pt x="932" y="62"/>
                    </a:lnTo>
                    <a:lnTo>
                      <a:pt x="939" y="68"/>
                    </a:lnTo>
                    <a:lnTo>
                      <a:pt x="945" y="73"/>
                    </a:lnTo>
                    <a:lnTo>
                      <a:pt x="950" y="78"/>
                    </a:lnTo>
                    <a:lnTo>
                      <a:pt x="955" y="83"/>
                    </a:lnTo>
                    <a:lnTo>
                      <a:pt x="956" y="90"/>
                    </a:lnTo>
                    <a:lnTo>
                      <a:pt x="950" y="92"/>
                    </a:lnTo>
                    <a:lnTo>
                      <a:pt x="942" y="92"/>
                    </a:lnTo>
                    <a:lnTo>
                      <a:pt x="940" y="95"/>
                    </a:lnTo>
                    <a:lnTo>
                      <a:pt x="945" y="101"/>
                    </a:lnTo>
                    <a:lnTo>
                      <a:pt x="950" y="107"/>
                    </a:lnTo>
                    <a:lnTo>
                      <a:pt x="956" y="111"/>
                    </a:lnTo>
                    <a:lnTo>
                      <a:pt x="962" y="116"/>
                    </a:lnTo>
                    <a:lnTo>
                      <a:pt x="968" y="120"/>
                    </a:lnTo>
                    <a:lnTo>
                      <a:pt x="975" y="124"/>
                    </a:lnTo>
                    <a:lnTo>
                      <a:pt x="980" y="128"/>
                    </a:lnTo>
                    <a:lnTo>
                      <a:pt x="985" y="132"/>
                    </a:lnTo>
                    <a:lnTo>
                      <a:pt x="989" y="139"/>
                    </a:lnTo>
                    <a:lnTo>
                      <a:pt x="988" y="145"/>
                    </a:lnTo>
                    <a:lnTo>
                      <a:pt x="984" y="148"/>
                    </a:lnTo>
                    <a:lnTo>
                      <a:pt x="976" y="151"/>
                    </a:lnTo>
                    <a:lnTo>
                      <a:pt x="966" y="153"/>
                    </a:lnTo>
                    <a:lnTo>
                      <a:pt x="957" y="155"/>
                    </a:lnTo>
                    <a:lnTo>
                      <a:pt x="947" y="157"/>
                    </a:lnTo>
                    <a:lnTo>
                      <a:pt x="938" y="160"/>
                    </a:lnTo>
                    <a:lnTo>
                      <a:pt x="946" y="164"/>
                    </a:lnTo>
                    <a:lnTo>
                      <a:pt x="953" y="164"/>
                    </a:lnTo>
                    <a:lnTo>
                      <a:pt x="960" y="164"/>
                    </a:lnTo>
                    <a:lnTo>
                      <a:pt x="965" y="166"/>
                    </a:lnTo>
                    <a:lnTo>
                      <a:pt x="966" y="171"/>
                    </a:lnTo>
                    <a:lnTo>
                      <a:pt x="968" y="174"/>
                    </a:lnTo>
                    <a:lnTo>
                      <a:pt x="971" y="176"/>
                    </a:lnTo>
                    <a:lnTo>
                      <a:pt x="977" y="178"/>
                    </a:lnTo>
                    <a:lnTo>
                      <a:pt x="982" y="180"/>
                    </a:lnTo>
                    <a:lnTo>
                      <a:pt x="987" y="180"/>
                    </a:lnTo>
                    <a:lnTo>
                      <a:pt x="993" y="180"/>
                    </a:lnTo>
                    <a:lnTo>
                      <a:pt x="998" y="180"/>
                    </a:lnTo>
                    <a:lnTo>
                      <a:pt x="1005" y="185"/>
                    </a:lnTo>
                    <a:lnTo>
                      <a:pt x="1012" y="187"/>
                    </a:lnTo>
                    <a:lnTo>
                      <a:pt x="1019" y="190"/>
                    </a:lnTo>
                    <a:lnTo>
                      <a:pt x="1025" y="193"/>
                    </a:lnTo>
                    <a:lnTo>
                      <a:pt x="1023" y="198"/>
                    </a:lnTo>
                    <a:lnTo>
                      <a:pt x="1025" y="204"/>
                    </a:lnTo>
                    <a:lnTo>
                      <a:pt x="1028" y="207"/>
                    </a:lnTo>
                    <a:lnTo>
                      <a:pt x="1033" y="208"/>
                    </a:lnTo>
                    <a:lnTo>
                      <a:pt x="1036" y="213"/>
                    </a:lnTo>
                    <a:lnTo>
                      <a:pt x="1036" y="216"/>
                    </a:lnTo>
                    <a:lnTo>
                      <a:pt x="1032" y="218"/>
                    </a:lnTo>
                    <a:lnTo>
                      <a:pt x="1029" y="219"/>
                    </a:lnTo>
                    <a:lnTo>
                      <a:pt x="1025" y="220"/>
                    </a:lnTo>
                    <a:lnTo>
                      <a:pt x="1020" y="221"/>
                    </a:lnTo>
                    <a:lnTo>
                      <a:pt x="1016" y="222"/>
                    </a:lnTo>
                    <a:lnTo>
                      <a:pt x="1012" y="225"/>
                    </a:lnTo>
                    <a:lnTo>
                      <a:pt x="1018" y="228"/>
                    </a:lnTo>
                    <a:lnTo>
                      <a:pt x="1024" y="229"/>
                    </a:lnTo>
                    <a:lnTo>
                      <a:pt x="1030" y="231"/>
                    </a:lnTo>
                    <a:lnTo>
                      <a:pt x="1038" y="233"/>
                    </a:lnTo>
                    <a:lnTo>
                      <a:pt x="1044" y="235"/>
                    </a:lnTo>
                    <a:lnTo>
                      <a:pt x="1050" y="237"/>
                    </a:lnTo>
                    <a:lnTo>
                      <a:pt x="1056" y="239"/>
                    </a:lnTo>
                    <a:lnTo>
                      <a:pt x="1062" y="241"/>
                    </a:lnTo>
                    <a:lnTo>
                      <a:pt x="1063" y="243"/>
                    </a:lnTo>
                    <a:lnTo>
                      <a:pt x="1063" y="246"/>
                    </a:lnTo>
                    <a:lnTo>
                      <a:pt x="1065" y="250"/>
                    </a:lnTo>
                    <a:lnTo>
                      <a:pt x="1068" y="252"/>
                    </a:lnTo>
                    <a:lnTo>
                      <a:pt x="1074" y="252"/>
                    </a:lnTo>
                    <a:lnTo>
                      <a:pt x="1079" y="253"/>
                    </a:lnTo>
                    <a:lnTo>
                      <a:pt x="1085" y="253"/>
                    </a:lnTo>
                    <a:lnTo>
                      <a:pt x="1090" y="254"/>
                    </a:lnTo>
                    <a:lnTo>
                      <a:pt x="1096" y="257"/>
                    </a:lnTo>
                    <a:lnTo>
                      <a:pt x="1101" y="259"/>
                    </a:lnTo>
                    <a:lnTo>
                      <a:pt x="1105" y="263"/>
                    </a:lnTo>
                    <a:lnTo>
                      <a:pt x="1109" y="267"/>
                    </a:lnTo>
                    <a:lnTo>
                      <a:pt x="1102" y="270"/>
                    </a:lnTo>
                    <a:lnTo>
                      <a:pt x="1093" y="272"/>
                    </a:lnTo>
                    <a:lnTo>
                      <a:pt x="1086" y="272"/>
                    </a:lnTo>
                    <a:lnTo>
                      <a:pt x="1078" y="271"/>
                    </a:lnTo>
                    <a:lnTo>
                      <a:pt x="1071" y="269"/>
                    </a:lnTo>
                    <a:lnTo>
                      <a:pt x="1062" y="266"/>
                    </a:lnTo>
                    <a:lnTo>
                      <a:pt x="1055" y="263"/>
                    </a:lnTo>
                    <a:lnTo>
                      <a:pt x="1048" y="260"/>
                    </a:lnTo>
                    <a:lnTo>
                      <a:pt x="1041" y="259"/>
                    </a:lnTo>
                    <a:lnTo>
                      <a:pt x="1033" y="262"/>
                    </a:lnTo>
                    <a:lnTo>
                      <a:pt x="1027" y="267"/>
                    </a:lnTo>
                    <a:lnTo>
                      <a:pt x="1022" y="268"/>
                    </a:lnTo>
                    <a:lnTo>
                      <a:pt x="1008" y="266"/>
                    </a:lnTo>
                    <a:lnTo>
                      <a:pt x="993" y="264"/>
                    </a:lnTo>
                    <a:lnTo>
                      <a:pt x="979" y="263"/>
                    </a:lnTo>
                    <a:lnTo>
                      <a:pt x="965" y="262"/>
                    </a:lnTo>
                    <a:lnTo>
                      <a:pt x="951" y="261"/>
                    </a:lnTo>
                    <a:lnTo>
                      <a:pt x="937" y="261"/>
                    </a:lnTo>
                    <a:lnTo>
                      <a:pt x="923" y="260"/>
                    </a:lnTo>
                    <a:lnTo>
                      <a:pt x="909" y="260"/>
                    </a:lnTo>
                    <a:lnTo>
                      <a:pt x="896" y="260"/>
                    </a:lnTo>
                    <a:lnTo>
                      <a:pt x="881" y="260"/>
                    </a:lnTo>
                    <a:lnTo>
                      <a:pt x="868" y="260"/>
                    </a:lnTo>
                    <a:lnTo>
                      <a:pt x="855" y="259"/>
                    </a:lnTo>
                    <a:lnTo>
                      <a:pt x="841" y="259"/>
                    </a:lnTo>
                    <a:lnTo>
                      <a:pt x="828" y="257"/>
                    </a:lnTo>
                    <a:lnTo>
                      <a:pt x="813" y="256"/>
                    </a:lnTo>
                    <a:lnTo>
                      <a:pt x="800" y="253"/>
                    </a:lnTo>
                    <a:lnTo>
                      <a:pt x="788" y="252"/>
                    </a:lnTo>
                    <a:lnTo>
                      <a:pt x="775" y="251"/>
                    </a:lnTo>
                    <a:lnTo>
                      <a:pt x="758" y="250"/>
                    </a:lnTo>
                    <a:lnTo>
                      <a:pt x="742" y="249"/>
                    </a:lnTo>
                    <a:lnTo>
                      <a:pt x="723" y="249"/>
                    </a:lnTo>
                    <a:lnTo>
                      <a:pt x="705" y="248"/>
                    </a:lnTo>
                    <a:lnTo>
                      <a:pt x="686" y="248"/>
                    </a:lnTo>
                    <a:lnTo>
                      <a:pt x="667" y="248"/>
                    </a:lnTo>
                    <a:lnTo>
                      <a:pt x="658" y="248"/>
                    </a:lnTo>
                    <a:lnTo>
                      <a:pt x="649" y="248"/>
                    </a:lnTo>
                    <a:lnTo>
                      <a:pt x="638" y="248"/>
                    </a:lnTo>
                    <a:lnTo>
                      <a:pt x="628" y="247"/>
                    </a:lnTo>
                    <a:lnTo>
                      <a:pt x="618" y="247"/>
                    </a:lnTo>
                    <a:lnTo>
                      <a:pt x="607" y="247"/>
                    </a:lnTo>
                    <a:lnTo>
                      <a:pt x="598" y="247"/>
                    </a:lnTo>
                    <a:lnTo>
                      <a:pt x="590" y="247"/>
                    </a:lnTo>
                    <a:lnTo>
                      <a:pt x="577" y="247"/>
                    </a:lnTo>
                    <a:lnTo>
                      <a:pt x="565" y="247"/>
                    </a:lnTo>
                    <a:lnTo>
                      <a:pt x="553" y="247"/>
                    </a:lnTo>
                    <a:lnTo>
                      <a:pt x="541" y="248"/>
                    </a:lnTo>
                    <a:lnTo>
                      <a:pt x="528" y="248"/>
                    </a:lnTo>
                    <a:lnTo>
                      <a:pt x="515" y="249"/>
                    </a:lnTo>
                    <a:lnTo>
                      <a:pt x="503" y="250"/>
                    </a:lnTo>
                    <a:lnTo>
                      <a:pt x="490" y="251"/>
                    </a:lnTo>
                    <a:lnTo>
                      <a:pt x="478" y="252"/>
                    </a:lnTo>
                    <a:lnTo>
                      <a:pt x="466" y="254"/>
                    </a:lnTo>
                    <a:lnTo>
                      <a:pt x="453" y="257"/>
                    </a:lnTo>
                    <a:lnTo>
                      <a:pt x="440" y="259"/>
                    </a:lnTo>
                    <a:lnTo>
                      <a:pt x="427" y="261"/>
                    </a:lnTo>
                    <a:lnTo>
                      <a:pt x="416" y="263"/>
                    </a:lnTo>
                    <a:lnTo>
                      <a:pt x="403" y="266"/>
                    </a:lnTo>
                    <a:lnTo>
                      <a:pt x="391" y="269"/>
                    </a:lnTo>
                    <a:lnTo>
                      <a:pt x="382" y="271"/>
                    </a:lnTo>
                    <a:lnTo>
                      <a:pt x="373" y="271"/>
                    </a:lnTo>
                    <a:lnTo>
                      <a:pt x="364" y="270"/>
                    </a:lnTo>
                    <a:lnTo>
                      <a:pt x="355" y="269"/>
                    </a:lnTo>
                    <a:lnTo>
                      <a:pt x="346" y="267"/>
                    </a:lnTo>
                    <a:lnTo>
                      <a:pt x="336" y="266"/>
                    </a:lnTo>
                    <a:lnTo>
                      <a:pt x="327" y="265"/>
                    </a:lnTo>
                    <a:lnTo>
                      <a:pt x="318" y="265"/>
                    </a:lnTo>
                    <a:lnTo>
                      <a:pt x="304" y="266"/>
                    </a:lnTo>
                    <a:lnTo>
                      <a:pt x="291" y="267"/>
                    </a:lnTo>
                    <a:lnTo>
                      <a:pt x="278" y="269"/>
                    </a:lnTo>
                    <a:lnTo>
                      <a:pt x="265" y="270"/>
                    </a:lnTo>
                    <a:lnTo>
                      <a:pt x="251" y="272"/>
                    </a:lnTo>
                    <a:lnTo>
                      <a:pt x="239" y="274"/>
                    </a:lnTo>
                    <a:lnTo>
                      <a:pt x="226" y="276"/>
                    </a:lnTo>
                    <a:lnTo>
                      <a:pt x="212" y="278"/>
                    </a:lnTo>
                    <a:lnTo>
                      <a:pt x="200" y="280"/>
                    </a:lnTo>
                    <a:lnTo>
                      <a:pt x="186" y="282"/>
                    </a:lnTo>
                    <a:lnTo>
                      <a:pt x="173" y="285"/>
                    </a:lnTo>
                    <a:lnTo>
                      <a:pt x="160" y="288"/>
                    </a:lnTo>
                    <a:lnTo>
                      <a:pt x="147" y="290"/>
                    </a:lnTo>
                    <a:lnTo>
                      <a:pt x="133" y="293"/>
                    </a:lnTo>
                    <a:lnTo>
                      <a:pt x="120" y="295"/>
                    </a:lnTo>
                    <a:lnTo>
                      <a:pt x="107" y="298"/>
                    </a:lnTo>
                    <a:lnTo>
                      <a:pt x="96" y="300"/>
                    </a:lnTo>
                    <a:lnTo>
                      <a:pt x="86" y="303"/>
                    </a:lnTo>
                    <a:lnTo>
                      <a:pt x="76" y="306"/>
                    </a:lnTo>
                    <a:lnTo>
                      <a:pt x="66" y="310"/>
                    </a:lnTo>
                    <a:lnTo>
                      <a:pt x="57" y="316"/>
                    </a:lnTo>
                    <a:lnTo>
                      <a:pt x="48" y="321"/>
                    </a:lnTo>
                    <a:lnTo>
                      <a:pt x="39" y="328"/>
                    </a:lnTo>
                    <a:lnTo>
                      <a:pt x="32" y="336"/>
                    </a:lnTo>
                    <a:lnTo>
                      <a:pt x="27" y="312"/>
                    </a:lnTo>
                    <a:lnTo>
                      <a:pt x="22" y="275"/>
                    </a:lnTo>
                    <a:lnTo>
                      <a:pt x="17" y="233"/>
                    </a:lnTo>
                    <a:lnTo>
                      <a:pt x="11" y="186"/>
                    </a:lnTo>
                    <a:lnTo>
                      <a:pt x="6" y="140"/>
                    </a:lnTo>
                    <a:lnTo>
                      <a:pt x="3" y="100"/>
                    </a:lnTo>
                    <a:lnTo>
                      <a:pt x="1" y="68"/>
                    </a:lnTo>
                    <a:lnTo>
                      <a:pt x="0" y="47"/>
                    </a:lnTo>
                    <a:lnTo>
                      <a:pt x="5" y="47"/>
                    </a:lnTo>
                    <a:lnTo>
                      <a:pt x="13" y="56"/>
                    </a:lnTo>
                    <a:lnTo>
                      <a:pt x="22" y="64"/>
                    </a:lnTo>
                    <a:lnTo>
                      <a:pt x="28" y="57"/>
                    </a:lnTo>
                    <a:lnTo>
                      <a:pt x="32" y="49"/>
                    </a:lnTo>
                    <a:lnTo>
                      <a:pt x="36" y="42"/>
                    </a:lnTo>
                    <a:lnTo>
                      <a:pt x="41" y="37"/>
                    </a:lnTo>
                    <a:lnTo>
                      <a:pt x="49" y="33"/>
                    </a:lnTo>
                    <a:lnTo>
                      <a:pt x="55" y="29"/>
                    </a:lnTo>
                    <a:lnTo>
                      <a:pt x="63" y="27"/>
                    </a:lnTo>
                    <a:lnTo>
                      <a:pt x="70" y="25"/>
                    </a:lnTo>
                    <a:lnTo>
                      <a:pt x="79" y="24"/>
                    </a:lnTo>
                    <a:lnTo>
                      <a:pt x="92" y="22"/>
                    </a:lnTo>
                    <a:lnTo>
                      <a:pt x="105" y="20"/>
                    </a:lnTo>
                    <a:lnTo>
                      <a:pt x="118" y="18"/>
                    </a:lnTo>
                    <a:lnTo>
                      <a:pt x="131" y="16"/>
                    </a:lnTo>
                    <a:lnTo>
                      <a:pt x="144" y="14"/>
                    </a:lnTo>
                    <a:lnTo>
                      <a:pt x="157" y="13"/>
                    </a:lnTo>
                    <a:lnTo>
                      <a:pt x="170" y="12"/>
                    </a:lnTo>
                    <a:lnTo>
                      <a:pt x="183" y="10"/>
                    </a:lnTo>
                    <a:lnTo>
                      <a:pt x="196" y="10"/>
                    </a:lnTo>
                    <a:lnTo>
                      <a:pt x="209" y="9"/>
                    </a:lnTo>
                    <a:lnTo>
                      <a:pt x="221" y="8"/>
                    </a:lnTo>
                    <a:lnTo>
                      <a:pt x="234" y="8"/>
                    </a:lnTo>
                    <a:lnTo>
                      <a:pt x="247" y="8"/>
                    </a:lnTo>
                    <a:lnTo>
                      <a:pt x="260" y="8"/>
                    </a:lnTo>
                    <a:lnTo>
                      <a:pt x="273" y="8"/>
                    </a:lnTo>
                    <a:lnTo>
                      <a:pt x="286" y="9"/>
                    </a:lnTo>
                    <a:lnTo>
                      <a:pt x="294" y="9"/>
                    </a:lnTo>
                    <a:lnTo>
                      <a:pt x="302" y="8"/>
                    </a:lnTo>
                    <a:lnTo>
                      <a:pt x="311" y="7"/>
                    </a:lnTo>
                    <a:lnTo>
                      <a:pt x="320" y="5"/>
                    </a:lnTo>
                    <a:lnTo>
                      <a:pt x="328" y="4"/>
                    </a:lnTo>
                    <a:lnTo>
                      <a:pt x="337" y="3"/>
                    </a:lnTo>
                    <a:lnTo>
                      <a:pt x="347" y="3"/>
                    </a:lnTo>
                    <a:lnTo>
                      <a:pt x="356" y="5"/>
                    </a:lnTo>
                    <a:lnTo>
                      <a:pt x="360" y="6"/>
                    </a:lnTo>
                    <a:lnTo>
                      <a:pt x="365" y="6"/>
                    </a:lnTo>
                    <a:lnTo>
                      <a:pt x="371" y="5"/>
                    </a:lnTo>
                    <a:lnTo>
                      <a:pt x="378" y="4"/>
                    </a:lnTo>
                    <a:lnTo>
                      <a:pt x="383" y="3"/>
                    </a:lnTo>
                    <a:lnTo>
                      <a:pt x="389" y="1"/>
                    </a:lnTo>
                    <a:lnTo>
                      <a:pt x="395" y="1"/>
                    </a:lnTo>
                    <a:lnTo>
                      <a:pt x="401" y="0"/>
                    </a:lnTo>
                    <a:lnTo>
                      <a:pt x="403" y="1"/>
                    </a:lnTo>
                    <a:lnTo>
                      <a:pt x="406" y="4"/>
                    </a:lnTo>
                    <a:lnTo>
                      <a:pt x="408" y="6"/>
                    </a:lnTo>
                    <a:lnTo>
                      <a:pt x="410" y="7"/>
                    </a:lnTo>
                    <a:lnTo>
                      <a:pt x="413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90" name="Freeform 54"/>
              <p:cNvSpPr>
                <a:spLocks/>
              </p:cNvSpPr>
              <p:nvPr/>
            </p:nvSpPr>
            <p:spPr bwMode="auto">
              <a:xfrm flipH="1">
                <a:off x="5272" y="212"/>
                <a:ext cx="46" cy="177"/>
              </a:xfrm>
              <a:custGeom>
                <a:avLst/>
                <a:gdLst/>
                <a:ahLst/>
                <a:cxnLst>
                  <a:cxn ang="0">
                    <a:pos x="45" y="1328"/>
                  </a:cxn>
                  <a:cxn ang="0">
                    <a:pos x="56" y="1335"/>
                  </a:cxn>
                  <a:cxn ang="0">
                    <a:pos x="73" y="1331"/>
                  </a:cxn>
                  <a:cxn ang="0">
                    <a:pos x="96" y="1315"/>
                  </a:cxn>
                  <a:cxn ang="0">
                    <a:pos x="120" y="1306"/>
                  </a:cxn>
                  <a:cxn ang="0">
                    <a:pos x="141" y="1309"/>
                  </a:cxn>
                  <a:cxn ang="0">
                    <a:pos x="162" y="1307"/>
                  </a:cxn>
                  <a:cxn ang="0">
                    <a:pos x="176" y="1299"/>
                  </a:cxn>
                  <a:cxn ang="0">
                    <a:pos x="185" y="1289"/>
                  </a:cxn>
                  <a:cxn ang="0">
                    <a:pos x="196" y="1283"/>
                  </a:cxn>
                  <a:cxn ang="0">
                    <a:pos x="209" y="1280"/>
                  </a:cxn>
                  <a:cxn ang="0">
                    <a:pos x="222" y="1274"/>
                  </a:cxn>
                  <a:cxn ang="0">
                    <a:pos x="236" y="1265"/>
                  </a:cxn>
                  <a:cxn ang="0">
                    <a:pos x="259" y="1253"/>
                  </a:cxn>
                  <a:cxn ang="0">
                    <a:pos x="282" y="1232"/>
                  </a:cxn>
                  <a:cxn ang="0">
                    <a:pos x="300" y="1210"/>
                  </a:cxn>
                  <a:cxn ang="0">
                    <a:pos x="318" y="1205"/>
                  </a:cxn>
                  <a:cxn ang="0">
                    <a:pos x="334" y="1201"/>
                  </a:cxn>
                  <a:cxn ang="0">
                    <a:pos x="344" y="1153"/>
                  </a:cxn>
                  <a:cxn ang="0">
                    <a:pos x="337" y="930"/>
                  </a:cxn>
                  <a:cxn ang="0">
                    <a:pos x="314" y="626"/>
                  </a:cxn>
                  <a:cxn ang="0">
                    <a:pos x="290" y="356"/>
                  </a:cxn>
                  <a:cxn ang="0">
                    <a:pos x="292" y="240"/>
                  </a:cxn>
                  <a:cxn ang="0">
                    <a:pos x="290" y="175"/>
                  </a:cxn>
                  <a:cxn ang="0">
                    <a:pos x="274" y="134"/>
                  </a:cxn>
                  <a:cxn ang="0">
                    <a:pos x="257" y="115"/>
                  </a:cxn>
                  <a:cxn ang="0">
                    <a:pos x="244" y="100"/>
                  </a:cxn>
                  <a:cxn ang="0">
                    <a:pos x="222" y="91"/>
                  </a:cxn>
                  <a:cxn ang="0">
                    <a:pos x="189" y="89"/>
                  </a:cxn>
                  <a:cxn ang="0">
                    <a:pos x="164" y="83"/>
                  </a:cxn>
                  <a:cxn ang="0">
                    <a:pos x="143" y="71"/>
                  </a:cxn>
                  <a:cxn ang="0">
                    <a:pos x="117" y="54"/>
                  </a:cxn>
                  <a:cxn ang="0">
                    <a:pos x="81" y="34"/>
                  </a:cxn>
                  <a:cxn ang="0">
                    <a:pos x="55" y="17"/>
                  </a:cxn>
                  <a:cxn ang="0">
                    <a:pos x="37" y="5"/>
                  </a:cxn>
                  <a:cxn ang="0">
                    <a:pos x="16" y="0"/>
                  </a:cxn>
                  <a:cxn ang="0">
                    <a:pos x="8" y="60"/>
                  </a:cxn>
                  <a:cxn ang="0">
                    <a:pos x="24" y="181"/>
                  </a:cxn>
                  <a:cxn ang="0">
                    <a:pos x="25" y="243"/>
                  </a:cxn>
                  <a:cxn ang="0">
                    <a:pos x="21" y="248"/>
                  </a:cxn>
                  <a:cxn ang="0">
                    <a:pos x="19" y="259"/>
                  </a:cxn>
                  <a:cxn ang="0">
                    <a:pos x="22" y="287"/>
                  </a:cxn>
                  <a:cxn ang="0">
                    <a:pos x="27" y="325"/>
                  </a:cxn>
                  <a:cxn ang="0">
                    <a:pos x="28" y="374"/>
                  </a:cxn>
                  <a:cxn ang="0">
                    <a:pos x="39" y="403"/>
                  </a:cxn>
                  <a:cxn ang="0">
                    <a:pos x="31" y="419"/>
                  </a:cxn>
                  <a:cxn ang="0">
                    <a:pos x="29" y="435"/>
                  </a:cxn>
                  <a:cxn ang="0">
                    <a:pos x="38" y="450"/>
                  </a:cxn>
                  <a:cxn ang="0">
                    <a:pos x="32" y="478"/>
                  </a:cxn>
                  <a:cxn ang="0">
                    <a:pos x="27" y="514"/>
                  </a:cxn>
                  <a:cxn ang="0">
                    <a:pos x="26" y="570"/>
                  </a:cxn>
                  <a:cxn ang="0">
                    <a:pos x="27" y="683"/>
                  </a:cxn>
                  <a:cxn ang="0">
                    <a:pos x="36" y="736"/>
                  </a:cxn>
                  <a:cxn ang="0">
                    <a:pos x="44" y="739"/>
                  </a:cxn>
                  <a:cxn ang="0">
                    <a:pos x="41" y="806"/>
                  </a:cxn>
                  <a:cxn ang="0">
                    <a:pos x="42" y="1008"/>
                  </a:cxn>
                  <a:cxn ang="0">
                    <a:pos x="56" y="1082"/>
                  </a:cxn>
                  <a:cxn ang="0">
                    <a:pos x="54" y="1130"/>
                  </a:cxn>
                  <a:cxn ang="0">
                    <a:pos x="45" y="1199"/>
                  </a:cxn>
                  <a:cxn ang="0">
                    <a:pos x="47" y="1282"/>
                  </a:cxn>
                  <a:cxn ang="0">
                    <a:pos x="41" y="1324"/>
                  </a:cxn>
                </a:cxnLst>
                <a:rect l="0" t="0" r="r" b="b"/>
                <a:pathLst>
                  <a:path w="344" h="1335">
                    <a:moveTo>
                      <a:pt x="41" y="1324"/>
                    </a:moveTo>
                    <a:lnTo>
                      <a:pt x="45" y="1328"/>
                    </a:lnTo>
                    <a:lnTo>
                      <a:pt x="50" y="1333"/>
                    </a:lnTo>
                    <a:lnTo>
                      <a:pt x="56" y="1335"/>
                    </a:lnTo>
                    <a:lnTo>
                      <a:pt x="64" y="1334"/>
                    </a:lnTo>
                    <a:lnTo>
                      <a:pt x="73" y="1331"/>
                    </a:lnTo>
                    <a:lnTo>
                      <a:pt x="83" y="1325"/>
                    </a:lnTo>
                    <a:lnTo>
                      <a:pt x="96" y="1315"/>
                    </a:lnTo>
                    <a:lnTo>
                      <a:pt x="111" y="1300"/>
                    </a:lnTo>
                    <a:lnTo>
                      <a:pt x="120" y="1306"/>
                    </a:lnTo>
                    <a:lnTo>
                      <a:pt x="131" y="1308"/>
                    </a:lnTo>
                    <a:lnTo>
                      <a:pt x="141" y="1309"/>
                    </a:lnTo>
                    <a:lnTo>
                      <a:pt x="151" y="1309"/>
                    </a:lnTo>
                    <a:lnTo>
                      <a:pt x="162" y="1307"/>
                    </a:lnTo>
                    <a:lnTo>
                      <a:pt x="170" y="1303"/>
                    </a:lnTo>
                    <a:lnTo>
                      <a:pt x="176" y="1299"/>
                    </a:lnTo>
                    <a:lnTo>
                      <a:pt x="181" y="1295"/>
                    </a:lnTo>
                    <a:lnTo>
                      <a:pt x="185" y="1289"/>
                    </a:lnTo>
                    <a:lnTo>
                      <a:pt x="190" y="1285"/>
                    </a:lnTo>
                    <a:lnTo>
                      <a:pt x="196" y="1283"/>
                    </a:lnTo>
                    <a:lnTo>
                      <a:pt x="203" y="1282"/>
                    </a:lnTo>
                    <a:lnTo>
                      <a:pt x="209" y="1280"/>
                    </a:lnTo>
                    <a:lnTo>
                      <a:pt x="216" y="1278"/>
                    </a:lnTo>
                    <a:lnTo>
                      <a:pt x="222" y="1274"/>
                    </a:lnTo>
                    <a:lnTo>
                      <a:pt x="226" y="1268"/>
                    </a:lnTo>
                    <a:lnTo>
                      <a:pt x="236" y="1265"/>
                    </a:lnTo>
                    <a:lnTo>
                      <a:pt x="248" y="1260"/>
                    </a:lnTo>
                    <a:lnTo>
                      <a:pt x="259" y="1253"/>
                    </a:lnTo>
                    <a:lnTo>
                      <a:pt x="270" y="1242"/>
                    </a:lnTo>
                    <a:lnTo>
                      <a:pt x="282" y="1232"/>
                    </a:lnTo>
                    <a:lnTo>
                      <a:pt x="292" y="1221"/>
                    </a:lnTo>
                    <a:lnTo>
                      <a:pt x="300" y="1210"/>
                    </a:lnTo>
                    <a:lnTo>
                      <a:pt x="309" y="1199"/>
                    </a:lnTo>
                    <a:lnTo>
                      <a:pt x="318" y="1205"/>
                    </a:lnTo>
                    <a:lnTo>
                      <a:pt x="326" y="1204"/>
                    </a:lnTo>
                    <a:lnTo>
                      <a:pt x="334" y="1201"/>
                    </a:lnTo>
                    <a:lnTo>
                      <a:pt x="338" y="1198"/>
                    </a:lnTo>
                    <a:lnTo>
                      <a:pt x="344" y="1153"/>
                    </a:lnTo>
                    <a:lnTo>
                      <a:pt x="343" y="1059"/>
                    </a:lnTo>
                    <a:lnTo>
                      <a:pt x="337" y="930"/>
                    </a:lnTo>
                    <a:lnTo>
                      <a:pt x="326" y="781"/>
                    </a:lnTo>
                    <a:lnTo>
                      <a:pt x="314" y="626"/>
                    </a:lnTo>
                    <a:lnTo>
                      <a:pt x="301" y="479"/>
                    </a:lnTo>
                    <a:lnTo>
                      <a:pt x="290" y="356"/>
                    </a:lnTo>
                    <a:lnTo>
                      <a:pt x="282" y="269"/>
                    </a:lnTo>
                    <a:lnTo>
                      <a:pt x="292" y="240"/>
                    </a:lnTo>
                    <a:lnTo>
                      <a:pt x="293" y="208"/>
                    </a:lnTo>
                    <a:lnTo>
                      <a:pt x="290" y="175"/>
                    </a:lnTo>
                    <a:lnTo>
                      <a:pt x="286" y="144"/>
                    </a:lnTo>
                    <a:lnTo>
                      <a:pt x="274" y="134"/>
                    </a:lnTo>
                    <a:lnTo>
                      <a:pt x="265" y="124"/>
                    </a:lnTo>
                    <a:lnTo>
                      <a:pt x="257" y="115"/>
                    </a:lnTo>
                    <a:lnTo>
                      <a:pt x="251" y="107"/>
                    </a:lnTo>
                    <a:lnTo>
                      <a:pt x="244" y="100"/>
                    </a:lnTo>
                    <a:lnTo>
                      <a:pt x="234" y="95"/>
                    </a:lnTo>
                    <a:lnTo>
                      <a:pt x="222" y="91"/>
                    </a:lnTo>
                    <a:lnTo>
                      <a:pt x="205" y="90"/>
                    </a:lnTo>
                    <a:lnTo>
                      <a:pt x="189" y="89"/>
                    </a:lnTo>
                    <a:lnTo>
                      <a:pt x="175" y="87"/>
                    </a:lnTo>
                    <a:lnTo>
                      <a:pt x="164" y="83"/>
                    </a:lnTo>
                    <a:lnTo>
                      <a:pt x="154" y="78"/>
                    </a:lnTo>
                    <a:lnTo>
                      <a:pt x="143" y="71"/>
                    </a:lnTo>
                    <a:lnTo>
                      <a:pt x="132" y="63"/>
                    </a:lnTo>
                    <a:lnTo>
                      <a:pt x="117" y="54"/>
                    </a:lnTo>
                    <a:lnTo>
                      <a:pt x="99" y="45"/>
                    </a:lnTo>
                    <a:lnTo>
                      <a:pt x="81" y="34"/>
                    </a:lnTo>
                    <a:lnTo>
                      <a:pt x="67" y="25"/>
                    </a:lnTo>
                    <a:lnTo>
                      <a:pt x="55" y="17"/>
                    </a:lnTo>
                    <a:lnTo>
                      <a:pt x="46" y="11"/>
                    </a:lnTo>
                    <a:lnTo>
                      <a:pt x="37" y="5"/>
                    </a:lnTo>
                    <a:lnTo>
                      <a:pt x="27" y="1"/>
                    </a:lnTo>
                    <a:lnTo>
                      <a:pt x="16" y="0"/>
                    </a:lnTo>
                    <a:lnTo>
                      <a:pt x="0" y="0"/>
                    </a:lnTo>
                    <a:lnTo>
                      <a:pt x="8" y="60"/>
                    </a:lnTo>
                    <a:lnTo>
                      <a:pt x="17" y="120"/>
                    </a:lnTo>
                    <a:lnTo>
                      <a:pt x="24" y="181"/>
                    </a:lnTo>
                    <a:lnTo>
                      <a:pt x="26" y="241"/>
                    </a:lnTo>
                    <a:lnTo>
                      <a:pt x="25" y="243"/>
                    </a:lnTo>
                    <a:lnTo>
                      <a:pt x="23" y="245"/>
                    </a:lnTo>
                    <a:lnTo>
                      <a:pt x="21" y="248"/>
                    </a:lnTo>
                    <a:lnTo>
                      <a:pt x="19" y="250"/>
                    </a:lnTo>
                    <a:lnTo>
                      <a:pt x="19" y="259"/>
                    </a:lnTo>
                    <a:lnTo>
                      <a:pt x="20" y="273"/>
                    </a:lnTo>
                    <a:lnTo>
                      <a:pt x="22" y="287"/>
                    </a:lnTo>
                    <a:lnTo>
                      <a:pt x="23" y="301"/>
                    </a:lnTo>
                    <a:lnTo>
                      <a:pt x="27" y="325"/>
                    </a:lnTo>
                    <a:lnTo>
                      <a:pt x="26" y="350"/>
                    </a:lnTo>
                    <a:lnTo>
                      <a:pt x="28" y="374"/>
                    </a:lnTo>
                    <a:lnTo>
                      <a:pt x="42" y="396"/>
                    </a:lnTo>
                    <a:lnTo>
                      <a:pt x="39" y="403"/>
                    </a:lnTo>
                    <a:lnTo>
                      <a:pt x="35" y="412"/>
                    </a:lnTo>
                    <a:lnTo>
                      <a:pt x="31" y="419"/>
                    </a:lnTo>
                    <a:lnTo>
                      <a:pt x="29" y="427"/>
                    </a:lnTo>
                    <a:lnTo>
                      <a:pt x="29" y="435"/>
                    </a:lnTo>
                    <a:lnTo>
                      <a:pt x="31" y="443"/>
                    </a:lnTo>
                    <a:lnTo>
                      <a:pt x="38" y="450"/>
                    </a:lnTo>
                    <a:lnTo>
                      <a:pt x="48" y="458"/>
                    </a:lnTo>
                    <a:lnTo>
                      <a:pt x="32" y="478"/>
                    </a:lnTo>
                    <a:lnTo>
                      <a:pt x="26" y="496"/>
                    </a:lnTo>
                    <a:lnTo>
                      <a:pt x="27" y="514"/>
                    </a:lnTo>
                    <a:lnTo>
                      <a:pt x="34" y="536"/>
                    </a:lnTo>
                    <a:lnTo>
                      <a:pt x="26" y="570"/>
                    </a:lnTo>
                    <a:lnTo>
                      <a:pt x="25" y="624"/>
                    </a:lnTo>
                    <a:lnTo>
                      <a:pt x="27" y="683"/>
                    </a:lnTo>
                    <a:lnTo>
                      <a:pt x="32" y="733"/>
                    </a:lnTo>
                    <a:lnTo>
                      <a:pt x="36" y="736"/>
                    </a:lnTo>
                    <a:lnTo>
                      <a:pt x="40" y="737"/>
                    </a:lnTo>
                    <a:lnTo>
                      <a:pt x="44" y="739"/>
                    </a:lnTo>
                    <a:lnTo>
                      <a:pt x="45" y="743"/>
                    </a:lnTo>
                    <a:lnTo>
                      <a:pt x="41" y="806"/>
                    </a:lnTo>
                    <a:lnTo>
                      <a:pt x="40" y="908"/>
                    </a:lnTo>
                    <a:lnTo>
                      <a:pt x="42" y="1008"/>
                    </a:lnTo>
                    <a:lnTo>
                      <a:pt x="45" y="1065"/>
                    </a:lnTo>
                    <a:lnTo>
                      <a:pt x="56" y="1082"/>
                    </a:lnTo>
                    <a:lnTo>
                      <a:pt x="59" y="1104"/>
                    </a:lnTo>
                    <a:lnTo>
                      <a:pt x="54" y="1130"/>
                    </a:lnTo>
                    <a:lnTo>
                      <a:pt x="46" y="1158"/>
                    </a:lnTo>
                    <a:lnTo>
                      <a:pt x="45" y="1199"/>
                    </a:lnTo>
                    <a:lnTo>
                      <a:pt x="46" y="1239"/>
                    </a:lnTo>
                    <a:lnTo>
                      <a:pt x="47" y="1282"/>
                    </a:lnTo>
                    <a:lnTo>
                      <a:pt x="43" y="1324"/>
                    </a:lnTo>
                    <a:lnTo>
                      <a:pt x="41" y="13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9991" name="Line 55"/>
            <p:cNvSpPr>
              <a:spLocks noChangeShapeType="1"/>
            </p:cNvSpPr>
            <p:nvPr/>
          </p:nvSpPr>
          <p:spPr bwMode="auto">
            <a:xfrm flipV="1">
              <a:off x="720" y="1296"/>
              <a:ext cx="288" cy="86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992" name="Text Box 56"/>
            <p:cNvSpPr txBox="1">
              <a:spLocks noChangeArrowheads="1"/>
            </p:cNvSpPr>
            <p:nvPr/>
          </p:nvSpPr>
          <p:spPr bwMode="auto">
            <a:xfrm>
              <a:off x="1536" y="768"/>
              <a:ext cx="1152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35003" dir="2928844" algn="ctr" rotWithShape="0">
                <a:schemeClr val="bg1"/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Antioch Church</a:t>
              </a:r>
            </a:p>
          </p:txBody>
        </p:sp>
      </p:grpSp>
      <p:sp>
        <p:nvSpPr>
          <p:cNvPr id="39993" name="Rectangle 57"/>
          <p:cNvSpPr>
            <a:spLocks noGrp="1" noRot="1" noChangeArrowheads="1"/>
          </p:cNvSpPr>
          <p:nvPr>
            <p:ph type="title"/>
          </p:nvPr>
        </p:nvSpPr>
        <p:spPr>
          <a:xfrm>
            <a:off x="2362200" y="-76200"/>
            <a:ext cx="8229600" cy="990600"/>
          </a:xfrm>
          <a:noFill/>
          <a:ln/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 algn="r"/>
            <a:r>
              <a:rPr lang="en-US" u="sng">
                <a:solidFill>
                  <a:srgbClr val="FF0000"/>
                </a:solidFill>
              </a:rPr>
              <a:t>The Impact of Barnabas</a:t>
            </a:r>
          </a:p>
        </p:txBody>
      </p:sp>
      <p:grpSp>
        <p:nvGrpSpPr>
          <p:cNvPr id="4" name="Group 58"/>
          <p:cNvGrpSpPr>
            <a:grpSpLocks/>
          </p:cNvGrpSpPr>
          <p:nvPr/>
        </p:nvGrpSpPr>
        <p:grpSpPr bwMode="auto">
          <a:xfrm>
            <a:off x="4422775" y="4867276"/>
            <a:ext cx="844550" cy="530225"/>
            <a:chOff x="1820" y="3201"/>
            <a:chExt cx="2164" cy="1359"/>
          </a:xfrm>
        </p:grpSpPr>
        <p:sp>
          <p:nvSpPr>
            <p:cNvPr id="39995" name="Freeform 59"/>
            <p:cNvSpPr>
              <a:spLocks/>
            </p:cNvSpPr>
            <p:nvPr/>
          </p:nvSpPr>
          <p:spPr bwMode="auto">
            <a:xfrm>
              <a:off x="1830" y="3221"/>
              <a:ext cx="2062" cy="1311"/>
            </a:xfrm>
            <a:custGeom>
              <a:avLst/>
              <a:gdLst/>
              <a:ahLst/>
              <a:cxnLst>
                <a:cxn ang="0">
                  <a:pos x="46" y="311"/>
                </a:cxn>
                <a:cxn ang="0">
                  <a:pos x="137" y="2262"/>
                </a:cxn>
                <a:cxn ang="0">
                  <a:pos x="257" y="2485"/>
                </a:cxn>
                <a:cxn ang="0">
                  <a:pos x="377" y="2519"/>
                </a:cxn>
                <a:cxn ang="0">
                  <a:pos x="496" y="2622"/>
                </a:cxn>
                <a:cxn ang="0">
                  <a:pos x="599" y="2622"/>
                </a:cxn>
                <a:cxn ang="0">
                  <a:pos x="736" y="2434"/>
                </a:cxn>
                <a:cxn ang="0">
                  <a:pos x="3595" y="2451"/>
                </a:cxn>
                <a:cxn ang="0">
                  <a:pos x="4126" y="17"/>
                </a:cxn>
                <a:cxn ang="0">
                  <a:pos x="3373" y="0"/>
                </a:cxn>
                <a:cxn ang="0">
                  <a:pos x="3322" y="239"/>
                </a:cxn>
                <a:cxn ang="0">
                  <a:pos x="2244" y="530"/>
                </a:cxn>
                <a:cxn ang="0">
                  <a:pos x="1215" y="564"/>
                </a:cxn>
                <a:cxn ang="0">
                  <a:pos x="565" y="393"/>
                </a:cxn>
                <a:cxn ang="0">
                  <a:pos x="428" y="68"/>
                </a:cxn>
                <a:cxn ang="0">
                  <a:pos x="0" y="205"/>
                </a:cxn>
                <a:cxn ang="0">
                  <a:pos x="46" y="311"/>
                </a:cxn>
                <a:cxn ang="0">
                  <a:pos x="46" y="311"/>
                </a:cxn>
              </a:cxnLst>
              <a:rect l="0" t="0" r="r" b="b"/>
              <a:pathLst>
                <a:path w="4126" h="2622">
                  <a:moveTo>
                    <a:pt x="46" y="311"/>
                  </a:moveTo>
                  <a:lnTo>
                    <a:pt x="137" y="2262"/>
                  </a:lnTo>
                  <a:lnTo>
                    <a:pt x="257" y="2485"/>
                  </a:lnTo>
                  <a:lnTo>
                    <a:pt x="377" y="2519"/>
                  </a:lnTo>
                  <a:lnTo>
                    <a:pt x="496" y="2622"/>
                  </a:lnTo>
                  <a:lnTo>
                    <a:pt x="599" y="2622"/>
                  </a:lnTo>
                  <a:lnTo>
                    <a:pt x="736" y="2434"/>
                  </a:lnTo>
                  <a:lnTo>
                    <a:pt x="3595" y="2451"/>
                  </a:lnTo>
                  <a:lnTo>
                    <a:pt x="4126" y="17"/>
                  </a:lnTo>
                  <a:lnTo>
                    <a:pt x="3373" y="0"/>
                  </a:lnTo>
                  <a:lnTo>
                    <a:pt x="3322" y="239"/>
                  </a:lnTo>
                  <a:lnTo>
                    <a:pt x="2244" y="530"/>
                  </a:lnTo>
                  <a:lnTo>
                    <a:pt x="1215" y="564"/>
                  </a:lnTo>
                  <a:lnTo>
                    <a:pt x="565" y="393"/>
                  </a:lnTo>
                  <a:lnTo>
                    <a:pt x="428" y="68"/>
                  </a:lnTo>
                  <a:lnTo>
                    <a:pt x="0" y="205"/>
                  </a:lnTo>
                  <a:lnTo>
                    <a:pt x="46" y="311"/>
                  </a:lnTo>
                  <a:lnTo>
                    <a:pt x="46" y="3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6" name="Freeform 60"/>
            <p:cNvSpPr>
              <a:spLocks/>
            </p:cNvSpPr>
            <p:nvPr/>
          </p:nvSpPr>
          <p:spPr bwMode="auto">
            <a:xfrm>
              <a:off x="3383" y="3248"/>
              <a:ext cx="594" cy="1148"/>
            </a:xfrm>
            <a:custGeom>
              <a:avLst/>
              <a:gdLst/>
              <a:ahLst/>
              <a:cxnLst>
                <a:cxn ang="0">
                  <a:pos x="791" y="0"/>
                </a:cxn>
                <a:cxn ang="0">
                  <a:pos x="490" y="1725"/>
                </a:cxn>
                <a:cxn ang="0">
                  <a:pos x="171" y="1690"/>
                </a:cxn>
                <a:cxn ang="0">
                  <a:pos x="5" y="1858"/>
                </a:cxn>
                <a:cxn ang="0">
                  <a:pos x="0" y="2052"/>
                </a:cxn>
                <a:cxn ang="0">
                  <a:pos x="66" y="2150"/>
                </a:cxn>
                <a:cxn ang="0">
                  <a:pos x="524" y="1958"/>
                </a:cxn>
                <a:cxn ang="0">
                  <a:pos x="591" y="2297"/>
                </a:cxn>
                <a:cxn ang="0">
                  <a:pos x="791" y="2164"/>
                </a:cxn>
                <a:cxn ang="0">
                  <a:pos x="1188" y="40"/>
                </a:cxn>
                <a:cxn ang="0">
                  <a:pos x="791" y="0"/>
                </a:cxn>
                <a:cxn ang="0">
                  <a:pos x="791" y="0"/>
                </a:cxn>
              </a:cxnLst>
              <a:rect l="0" t="0" r="r" b="b"/>
              <a:pathLst>
                <a:path w="1188" h="2297">
                  <a:moveTo>
                    <a:pt x="791" y="0"/>
                  </a:moveTo>
                  <a:lnTo>
                    <a:pt x="490" y="1725"/>
                  </a:lnTo>
                  <a:lnTo>
                    <a:pt x="171" y="1690"/>
                  </a:lnTo>
                  <a:lnTo>
                    <a:pt x="5" y="1858"/>
                  </a:lnTo>
                  <a:lnTo>
                    <a:pt x="0" y="2052"/>
                  </a:lnTo>
                  <a:lnTo>
                    <a:pt x="66" y="2150"/>
                  </a:lnTo>
                  <a:lnTo>
                    <a:pt x="524" y="1958"/>
                  </a:lnTo>
                  <a:lnTo>
                    <a:pt x="591" y="2297"/>
                  </a:lnTo>
                  <a:lnTo>
                    <a:pt x="791" y="2164"/>
                  </a:lnTo>
                  <a:lnTo>
                    <a:pt x="1188" y="40"/>
                  </a:lnTo>
                  <a:lnTo>
                    <a:pt x="791" y="0"/>
                  </a:lnTo>
                  <a:lnTo>
                    <a:pt x="791" y="0"/>
                  </a:lnTo>
                  <a:close/>
                </a:path>
              </a:pathLst>
            </a:custGeom>
            <a:solidFill>
              <a:srgbClr val="FFD6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7" name="Freeform 61"/>
            <p:cNvSpPr>
              <a:spLocks/>
            </p:cNvSpPr>
            <p:nvPr/>
          </p:nvSpPr>
          <p:spPr bwMode="auto">
            <a:xfrm>
              <a:off x="1929" y="3258"/>
              <a:ext cx="579" cy="1245"/>
            </a:xfrm>
            <a:custGeom>
              <a:avLst/>
              <a:gdLst/>
              <a:ahLst/>
              <a:cxnLst>
                <a:cxn ang="0">
                  <a:pos x="120" y="72"/>
                </a:cxn>
                <a:cxn ang="0">
                  <a:pos x="433" y="1709"/>
                </a:cxn>
                <a:cxn ang="0">
                  <a:pos x="81" y="1898"/>
                </a:cxn>
                <a:cxn ang="0">
                  <a:pos x="0" y="2177"/>
                </a:cxn>
                <a:cxn ang="0">
                  <a:pos x="28" y="2390"/>
                </a:cxn>
                <a:cxn ang="0">
                  <a:pos x="220" y="2489"/>
                </a:cxn>
                <a:cxn ang="0">
                  <a:pos x="201" y="2110"/>
                </a:cxn>
                <a:cxn ang="0">
                  <a:pos x="785" y="1951"/>
                </a:cxn>
                <a:cxn ang="0">
                  <a:pos x="500" y="2263"/>
                </a:cxn>
                <a:cxn ang="0">
                  <a:pos x="500" y="2396"/>
                </a:cxn>
                <a:cxn ang="0">
                  <a:pos x="1158" y="2449"/>
                </a:cxn>
                <a:cxn ang="0">
                  <a:pos x="505" y="399"/>
                </a:cxn>
                <a:cxn ang="0">
                  <a:pos x="293" y="0"/>
                </a:cxn>
                <a:cxn ang="0">
                  <a:pos x="120" y="72"/>
                </a:cxn>
                <a:cxn ang="0">
                  <a:pos x="120" y="72"/>
                </a:cxn>
              </a:cxnLst>
              <a:rect l="0" t="0" r="r" b="b"/>
              <a:pathLst>
                <a:path w="1158" h="2489">
                  <a:moveTo>
                    <a:pt x="120" y="72"/>
                  </a:moveTo>
                  <a:lnTo>
                    <a:pt x="433" y="1709"/>
                  </a:lnTo>
                  <a:lnTo>
                    <a:pt x="81" y="1898"/>
                  </a:lnTo>
                  <a:lnTo>
                    <a:pt x="0" y="2177"/>
                  </a:lnTo>
                  <a:lnTo>
                    <a:pt x="28" y="2390"/>
                  </a:lnTo>
                  <a:lnTo>
                    <a:pt x="220" y="2489"/>
                  </a:lnTo>
                  <a:lnTo>
                    <a:pt x="201" y="2110"/>
                  </a:lnTo>
                  <a:lnTo>
                    <a:pt x="785" y="1951"/>
                  </a:lnTo>
                  <a:lnTo>
                    <a:pt x="500" y="2263"/>
                  </a:lnTo>
                  <a:lnTo>
                    <a:pt x="500" y="2396"/>
                  </a:lnTo>
                  <a:lnTo>
                    <a:pt x="1158" y="2449"/>
                  </a:lnTo>
                  <a:lnTo>
                    <a:pt x="505" y="399"/>
                  </a:lnTo>
                  <a:lnTo>
                    <a:pt x="293" y="0"/>
                  </a:lnTo>
                  <a:lnTo>
                    <a:pt x="120" y="72"/>
                  </a:lnTo>
                  <a:lnTo>
                    <a:pt x="120" y="72"/>
                  </a:lnTo>
                  <a:close/>
                </a:path>
              </a:pathLst>
            </a:custGeom>
            <a:solidFill>
              <a:srgbClr val="FFD6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8" name="Freeform 62"/>
            <p:cNvSpPr>
              <a:spLocks/>
            </p:cNvSpPr>
            <p:nvPr/>
          </p:nvSpPr>
          <p:spPr bwMode="auto">
            <a:xfrm>
              <a:off x="1820" y="3245"/>
              <a:ext cx="1865" cy="1285"/>
            </a:xfrm>
            <a:custGeom>
              <a:avLst/>
              <a:gdLst/>
              <a:ahLst/>
              <a:cxnLst>
                <a:cxn ang="0">
                  <a:pos x="550" y="586"/>
                </a:cxn>
                <a:cxn ang="0">
                  <a:pos x="789" y="1495"/>
                </a:cxn>
                <a:cxn ang="0">
                  <a:pos x="639" y="1723"/>
                </a:cxn>
                <a:cxn ang="0">
                  <a:pos x="333" y="1864"/>
                </a:cxn>
                <a:cxn ang="0">
                  <a:pos x="160" y="2143"/>
                </a:cxn>
                <a:cxn ang="0">
                  <a:pos x="213" y="2444"/>
                </a:cxn>
                <a:cxn ang="0">
                  <a:pos x="453" y="2529"/>
                </a:cxn>
                <a:cxn ang="0">
                  <a:pos x="333" y="2404"/>
                </a:cxn>
                <a:cxn ang="0">
                  <a:pos x="274" y="2117"/>
                </a:cxn>
                <a:cxn ang="0">
                  <a:pos x="445" y="1898"/>
                </a:cxn>
                <a:cxn ang="0">
                  <a:pos x="732" y="1877"/>
                </a:cxn>
                <a:cxn ang="0">
                  <a:pos x="884" y="2037"/>
                </a:cxn>
                <a:cxn ang="0">
                  <a:pos x="858" y="2236"/>
                </a:cxn>
                <a:cxn ang="0">
                  <a:pos x="738" y="2044"/>
                </a:cxn>
                <a:cxn ang="0">
                  <a:pos x="432" y="2151"/>
                </a:cxn>
                <a:cxn ang="0">
                  <a:pos x="639" y="2569"/>
                </a:cxn>
                <a:cxn ang="0">
                  <a:pos x="732" y="2470"/>
                </a:cxn>
                <a:cxn ang="0">
                  <a:pos x="2002" y="2529"/>
                </a:cxn>
                <a:cxn ang="0">
                  <a:pos x="3417" y="2417"/>
                </a:cxn>
                <a:cxn ang="0">
                  <a:pos x="3616" y="2503"/>
                </a:cxn>
                <a:cxn ang="0">
                  <a:pos x="3730" y="2343"/>
                </a:cxn>
                <a:cxn ang="0">
                  <a:pos x="3669" y="2297"/>
                </a:cxn>
                <a:cxn ang="0">
                  <a:pos x="3491" y="2364"/>
                </a:cxn>
                <a:cxn ang="0">
                  <a:pos x="3384" y="1951"/>
                </a:cxn>
                <a:cxn ang="0">
                  <a:pos x="2766" y="2377"/>
                </a:cxn>
                <a:cxn ang="0">
                  <a:pos x="1443" y="2423"/>
                </a:cxn>
                <a:cxn ang="0">
                  <a:pos x="958" y="2311"/>
                </a:cxn>
                <a:cxn ang="0">
                  <a:pos x="1057" y="1978"/>
                </a:cxn>
                <a:cxn ang="0">
                  <a:pos x="759" y="753"/>
                </a:cxn>
                <a:cxn ang="0">
                  <a:pos x="240" y="53"/>
                </a:cxn>
                <a:cxn ang="0">
                  <a:pos x="34" y="1025"/>
                </a:cxn>
                <a:cxn ang="0">
                  <a:pos x="219" y="1944"/>
                </a:cxn>
                <a:cxn ang="0">
                  <a:pos x="458" y="72"/>
                </a:cxn>
              </a:cxnLst>
              <a:rect l="0" t="0" r="r" b="b"/>
              <a:pathLst>
                <a:path w="3730" h="2569">
                  <a:moveTo>
                    <a:pt x="458" y="72"/>
                  </a:moveTo>
                  <a:lnTo>
                    <a:pt x="550" y="586"/>
                  </a:lnTo>
                  <a:lnTo>
                    <a:pt x="686" y="1170"/>
                  </a:lnTo>
                  <a:lnTo>
                    <a:pt x="789" y="1495"/>
                  </a:lnTo>
                  <a:lnTo>
                    <a:pt x="875" y="1769"/>
                  </a:lnTo>
                  <a:lnTo>
                    <a:pt x="639" y="1723"/>
                  </a:lnTo>
                  <a:lnTo>
                    <a:pt x="458" y="1770"/>
                  </a:lnTo>
                  <a:lnTo>
                    <a:pt x="333" y="1864"/>
                  </a:lnTo>
                  <a:lnTo>
                    <a:pt x="213" y="1997"/>
                  </a:lnTo>
                  <a:lnTo>
                    <a:pt x="160" y="2143"/>
                  </a:lnTo>
                  <a:lnTo>
                    <a:pt x="160" y="2316"/>
                  </a:lnTo>
                  <a:lnTo>
                    <a:pt x="213" y="2444"/>
                  </a:lnTo>
                  <a:lnTo>
                    <a:pt x="327" y="2503"/>
                  </a:lnTo>
                  <a:lnTo>
                    <a:pt x="453" y="2529"/>
                  </a:lnTo>
                  <a:lnTo>
                    <a:pt x="445" y="2436"/>
                  </a:lnTo>
                  <a:lnTo>
                    <a:pt x="333" y="2404"/>
                  </a:lnTo>
                  <a:lnTo>
                    <a:pt x="266" y="2284"/>
                  </a:lnTo>
                  <a:lnTo>
                    <a:pt x="274" y="2117"/>
                  </a:lnTo>
                  <a:lnTo>
                    <a:pt x="346" y="1978"/>
                  </a:lnTo>
                  <a:lnTo>
                    <a:pt x="445" y="1898"/>
                  </a:lnTo>
                  <a:lnTo>
                    <a:pt x="591" y="1856"/>
                  </a:lnTo>
                  <a:lnTo>
                    <a:pt x="732" y="1877"/>
                  </a:lnTo>
                  <a:lnTo>
                    <a:pt x="844" y="1951"/>
                  </a:lnTo>
                  <a:lnTo>
                    <a:pt x="884" y="2037"/>
                  </a:lnTo>
                  <a:lnTo>
                    <a:pt x="892" y="2137"/>
                  </a:lnTo>
                  <a:lnTo>
                    <a:pt x="858" y="2236"/>
                  </a:lnTo>
                  <a:lnTo>
                    <a:pt x="738" y="2316"/>
                  </a:lnTo>
                  <a:lnTo>
                    <a:pt x="738" y="2044"/>
                  </a:lnTo>
                  <a:lnTo>
                    <a:pt x="413" y="2063"/>
                  </a:lnTo>
                  <a:lnTo>
                    <a:pt x="432" y="2151"/>
                  </a:lnTo>
                  <a:lnTo>
                    <a:pt x="692" y="2151"/>
                  </a:lnTo>
                  <a:lnTo>
                    <a:pt x="639" y="2569"/>
                  </a:lnTo>
                  <a:lnTo>
                    <a:pt x="711" y="2569"/>
                  </a:lnTo>
                  <a:lnTo>
                    <a:pt x="732" y="2470"/>
                  </a:lnTo>
                  <a:lnTo>
                    <a:pt x="1363" y="2523"/>
                  </a:lnTo>
                  <a:lnTo>
                    <a:pt x="2002" y="2529"/>
                  </a:lnTo>
                  <a:lnTo>
                    <a:pt x="2633" y="2489"/>
                  </a:lnTo>
                  <a:lnTo>
                    <a:pt x="3417" y="2417"/>
                  </a:lnTo>
                  <a:lnTo>
                    <a:pt x="3496" y="2497"/>
                  </a:lnTo>
                  <a:lnTo>
                    <a:pt x="3616" y="2503"/>
                  </a:lnTo>
                  <a:lnTo>
                    <a:pt x="3696" y="2457"/>
                  </a:lnTo>
                  <a:lnTo>
                    <a:pt x="3730" y="2343"/>
                  </a:lnTo>
                  <a:lnTo>
                    <a:pt x="3690" y="1983"/>
                  </a:lnTo>
                  <a:lnTo>
                    <a:pt x="3669" y="2297"/>
                  </a:lnTo>
                  <a:lnTo>
                    <a:pt x="3590" y="2377"/>
                  </a:lnTo>
                  <a:lnTo>
                    <a:pt x="3491" y="2364"/>
                  </a:lnTo>
                  <a:lnTo>
                    <a:pt x="3451" y="2303"/>
                  </a:lnTo>
                  <a:lnTo>
                    <a:pt x="3384" y="1951"/>
                  </a:lnTo>
                  <a:lnTo>
                    <a:pt x="3377" y="2316"/>
                  </a:lnTo>
                  <a:lnTo>
                    <a:pt x="2766" y="2377"/>
                  </a:lnTo>
                  <a:lnTo>
                    <a:pt x="2055" y="2404"/>
                  </a:lnTo>
                  <a:lnTo>
                    <a:pt x="1443" y="2423"/>
                  </a:lnTo>
                  <a:lnTo>
                    <a:pt x="823" y="2438"/>
                  </a:lnTo>
                  <a:lnTo>
                    <a:pt x="958" y="2311"/>
                  </a:lnTo>
                  <a:lnTo>
                    <a:pt x="1044" y="2156"/>
                  </a:lnTo>
                  <a:lnTo>
                    <a:pt x="1057" y="1978"/>
                  </a:lnTo>
                  <a:lnTo>
                    <a:pt x="897" y="1284"/>
                  </a:lnTo>
                  <a:lnTo>
                    <a:pt x="759" y="753"/>
                  </a:lnTo>
                  <a:lnTo>
                    <a:pt x="512" y="0"/>
                  </a:lnTo>
                  <a:lnTo>
                    <a:pt x="240" y="53"/>
                  </a:lnTo>
                  <a:lnTo>
                    <a:pt x="0" y="139"/>
                  </a:lnTo>
                  <a:lnTo>
                    <a:pt x="34" y="1025"/>
                  </a:lnTo>
                  <a:lnTo>
                    <a:pt x="160" y="2018"/>
                  </a:lnTo>
                  <a:lnTo>
                    <a:pt x="219" y="1944"/>
                  </a:lnTo>
                  <a:lnTo>
                    <a:pt x="93" y="213"/>
                  </a:lnTo>
                  <a:lnTo>
                    <a:pt x="458" y="72"/>
                  </a:lnTo>
                  <a:lnTo>
                    <a:pt x="458" y="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9" name="Freeform 63"/>
            <p:cNvSpPr>
              <a:spLocks/>
            </p:cNvSpPr>
            <p:nvPr/>
          </p:nvSpPr>
          <p:spPr bwMode="auto">
            <a:xfrm>
              <a:off x="2023" y="4287"/>
              <a:ext cx="163" cy="2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" y="439"/>
                </a:cxn>
                <a:cxn ang="0">
                  <a:pos x="48" y="512"/>
                </a:cxn>
                <a:cxn ang="0">
                  <a:pos x="154" y="546"/>
                </a:cxn>
                <a:cxn ang="0">
                  <a:pos x="247" y="533"/>
                </a:cxn>
                <a:cxn ang="0">
                  <a:pos x="327" y="439"/>
                </a:cxn>
                <a:cxn ang="0">
                  <a:pos x="293" y="339"/>
                </a:cxn>
                <a:cxn ang="0">
                  <a:pos x="181" y="445"/>
                </a:cxn>
                <a:cxn ang="0">
                  <a:pos x="101" y="405"/>
                </a:cxn>
                <a:cxn ang="0">
                  <a:pos x="40" y="12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27" h="546">
                  <a:moveTo>
                    <a:pt x="0" y="0"/>
                  </a:moveTo>
                  <a:lnTo>
                    <a:pt x="21" y="439"/>
                  </a:lnTo>
                  <a:lnTo>
                    <a:pt x="48" y="512"/>
                  </a:lnTo>
                  <a:lnTo>
                    <a:pt x="154" y="546"/>
                  </a:lnTo>
                  <a:lnTo>
                    <a:pt x="247" y="533"/>
                  </a:lnTo>
                  <a:lnTo>
                    <a:pt x="327" y="439"/>
                  </a:lnTo>
                  <a:lnTo>
                    <a:pt x="293" y="339"/>
                  </a:lnTo>
                  <a:lnTo>
                    <a:pt x="181" y="445"/>
                  </a:lnTo>
                  <a:lnTo>
                    <a:pt x="101" y="405"/>
                  </a:lnTo>
                  <a:lnTo>
                    <a:pt x="40" y="12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0" name="Freeform 64"/>
            <p:cNvSpPr>
              <a:spLocks/>
            </p:cNvSpPr>
            <p:nvPr/>
          </p:nvSpPr>
          <p:spPr bwMode="auto">
            <a:xfrm>
              <a:off x="3505" y="4203"/>
              <a:ext cx="160" cy="67"/>
            </a:xfrm>
            <a:custGeom>
              <a:avLst/>
              <a:gdLst/>
              <a:ahLst/>
              <a:cxnLst>
                <a:cxn ang="0">
                  <a:pos x="32" y="133"/>
                </a:cxn>
                <a:cxn ang="0">
                  <a:pos x="319" y="101"/>
                </a:cxn>
                <a:cxn ang="0">
                  <a:pos x="298" y="0"/>
                </a:cxn>
                <a:cxn ang="0">
                  <a:pos x="0" y="34"/>
                </a:cxn>
                <a:cxn ang="0">
                  <a:pos x="32" y="133"/>
                </a:cxn>
                <a:cxn ang="0">
                  <a:pos x="32" y="133"/>
                </a:cxn>
              </a:cxnLst>
              <a:rect l="0" t="0" r="r" b="b"/>
              <a:pathLst>
                <a:path w="319" h="133">
                  <a:moveTo>
                    <a:pt x="32" y="133"/>
                  </a:moveTo>
                  <a:lnTo>
                    <a:pt x="319" y="101"/>
                  </a:lnTo>
                  <a:lnTo>
                    <a:pt x="298" y="0"/>
                  </a:lnTo>
                  <a:lnTo>
                    <a:pt x="0" y="34"/>
                  </a:lnTo>
                  <a:lnTo>
                    <a:pt x="32" y="133"/>
                  </a:lnTo>
                  <a:lnTo>
                    <a:pt x="32" y="1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1" name="Freeform 65"/>
            <p:cNvSpPr>
              <a:spLocks/>
            </p:cNvSpPr>
            <p:nvPr/>
          </p:nvSpPr>
          <p:spPr bwMode="auto">
            <a:xfrm>
              <a:off x="3356" y="4077"/>
              <a:ext cx="438" cy="359"/>
            </a:xfrm>
            <a:custGeom>
              <a:avLst/>
              <a:gdLst/>
              <a:ahLst/>
              <a:cxnLst>
                <a:cxn ang="0">
                  <a:pos x="73" y="407"/>
                </a:cxn>
                <a:cxn ang="0">
                  <a:pos x="105" y="261"/>
                </a:cxn>
                <a:cxn ang="0">
                  <a:pos x="211" y="120"/>
                </a:cxn>
                <a:cxn ang="0">
                  <a:pos x="352" y="86"/>
                </a:cxn>
                <a:cxn ang="0">
                  <a:pos x="539" y="127"/>
                </a:cxn>
                <a:cxn ang="0">
                  <a:pos x="672" y="207"/>
                </a:cxn>
                <a:cxn ang="0">
                  <a:pos x="765" y="306"/>
                </a:cxn>
                <a:cxn ang="0">
                  <a:pos x="810" y="434"/>
                </a:cxn>
                <a:cxn ang="0">
                  <a:pos x="797" y="513"/>
                </a:cxn>
                <a:cxn ang="0">
                  <a:pos x="712" y="578"/>
                </a:cxn>
                <a:cxn ang="0">
                  <a:pos x="637" y="599"/>
                </a:cxn>
                <a:cxn ang="0">
                  <a:pos x="597" y="719"/>
                </a:cxn>
                <a:cxn ang="0">
                  <a:pos x="731" y="673"/>
                </a:cxn>
                <a:cxn ang="0">
                  <a:pos x="845" y="567"/>
                </a:cxn>
                <a:cxn ang="0">
                  <a:pos x="877" y="354"/>
                </a:cxn>
                <a:cxn ang="0">
                  <a:pos x="837" y="226"/>
                </a:cxn>
                <a:cxn ang="0">
                  <a:pos x="618" y="46"/>
                </a:cxn>
                <a:cxn ang="0">
                  <a:pos x="411" y="0"/>
                </a:cxn>
                <a:cxn ang="0">
                  <a:pos x="251" y="0"/>
                </a:cxn>
                <a:cxn ang="0">
                  <a:pos x="126" y="59"/>
                </a:cxn>
                <a:cxn ang="0">
                  <a:pos x="67" y="139"/>
                </a:cxn>
                <a:cxn ang="0">
                  <a:pos x="14" y="287"/>
                </a:cxn>
                <a:cxn ang="0">
                  <a:pos x="0" y="407"/>
                </a:cxn>
                <a:cxn ang="0">
                  <a:pos x="27" y="513"/>
                </a:cxn>
                <a:cxn ang="0">
                  <a:pos x="94" y="599"/>
                </a:cxn>
                <a:cxn ang="0">
                  <a:pos x="211" y="686"/>
                </a:cxn>
                <a:cxn ang="0">
                  <a:pos x="345" y="700"/>
                </a:cxn>
                <a:cxn ang="0">
                  <a:pos x="326" y="586"/>
                </a:cxn>
                <a:cxn ang="0">
                  <a:pos x="185" y="546"/>
                </a:cxn>
                <a:cxn ang="0">
                  <a:pos x="105" y="460"/>
                </a:cxn>
                <a:cxn ang="0">
                  <a:pos x="73" y="407"/>
                </a:cxn>
                <a:cxn ang="0">
                  <a:pos x="73" y="407"/>
                </a:cxn>
              </a:cxnLst>
              <a:rect l="0" t="0" r="r" b="b"/>
              <a:pathLst>
                <a:path w="877" h="719">
                  <a:moveTo>
                    <a:pt x="73" y="407"/>
                  </a:moveTo>
                  <a:lnTo>
                    <a:pt x="105" y="261"/>
                  </a:lnTo>
                  <a:lnTo>
                    <a:pt x="211" y="120"/>
                  </a:lnTo>
                  <a:lnTo>
                    <a:pt x="352" y="86"/>
                  </a:lnTo>
                  <a:lnTo>
                    <a:pt x="539" y="127"/>
                  </a:lnTo>
                  <a:lnTo>
                    <a:pt x="672" y="207"/>
                  </a:lnTo>
                  <a:lnTo>
                    <a:pt x="765" y="306"/>
                  </a:lnTo>
                  <a:lnTo>
                    <a:pt x="810" y="434"/>
                  </a:lnTo>
                  <a:lnTo>
                    <a:pt x="797" y="513"/>
                  </a:lnTo>
                  <a:lnTo>
                    <a:pt x="712" y="578"/>
                  </a:lnTo>
                  <a:lnTo>
                    <a:pt x="637" y="599"/>
                  </a:lnTo>
                  <a:lnTo>
                    <a:pt x="597" y="719"/>
                  </a:lnTo>
                  <a:lnTo>
                    <a:pt x="731" y="673"/>
                  </a:lnTo>
                  <a:lnTo>
                    <a:pt x="845" y="567"/>
                  </a:lnTo>
                  <a:lnTo>
                    <a:pt x="877" y="354"/>
                  </a:lnTo>
                  <a:lnTo>
                    <a:pt x="837" y="226"/>
                  </a:lnTo>
                  <a:lnTo>
                    <a:pt x="618" y="46"/>
                  </a:lnTo>
                  <a:lnTo>
                    <a:pt x="411" y="0"/>
                  </a:lnTo>
                  <a:lnTo>
                    <a:pt x="251" y="0"/>
                  </a:lnTo>
                  <a:lnTo>
                    <a:pt x="126" y="59"/>
                  </a:lnTo>
                  <a:lnTo>
                    <a:pt x="67" y="139"/>
                  </a:lnTo>
                  <a:lnTo>
                    <a:pt x="14" y="287"/>
                  </a:lnTo>
                  <a:lnTo>
                    <a:pt x="0" y="407"/>
                  </a:lnTo>
                  <a:lnTo>
                    <a:pt x="27" y="513"/>
                  </a:lnTo>
                  <a:lnTo>
                    <a:pt x="94" y="599"/>
                  </a:lnTo>
                  <a:lnTo>
                    <a:pt x="211" y="686"/>
                  </a:lnTo>
                  <a:lnTo>
                    <a:pt x="345" y="700"/>
                  </a:lnTo>
                  <a:lnTo>
                    <a:pt x="326" y="586"/>
                  </a:lnTo>
                  <a:lnTo>
                    <a:pt x="185" y="546"/>
                  </a:lnTo>
                  <a:lnTo>
                    <a:pt x="105" y="460"/>
                  </a:lnTo>
                  <a:lnTo>
                    <a:pt x="73" y="407"/>
                  </a:lnTo>
                  <a:lnTo>
                    <a:pt x="73" y="407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2" name="Freeform 66"/>
            <p:cNvSpPr>
              <a:spLocks/>
            </p:cNvSpPr>
            <p:nvPr/>
          </p:nvSpPr>
          <p:spPr bwMode="auto">
            <a:xfrm>
              <a:off x="3349" y="3201"/>
              <a:ext cx="635" cy="1129"/>
            </a:xfrm>
            <a:custGeom>
              <a:avLst/>
              <a:gdLst/>
              <a:ahLst/>
              <a:cxnLst>
                <a:cxn ang="0">
                  <a:pos x="93" y="1863"/>
                </a:cxn>
                <a:cxn ang="0">
                  <a:pos x="253" y="692"/>
                </a:cxn>
                <a:cxn ang="0">
                  <a:pos x="354" y="106"/>
                </a:cxn>
                <a:cxn ang="0">
                  <a:pos x="713" y="114"/>
                </a:cxn>
                <a:cxn ang="0">
                  <a:pos x="1177" y="199"/>
                </a:cxn>
                <a:cxn ang="0">
                  <a:pos x="985" y="861"/>
                </a:cxn>
                <a:cxn ang="0">
                  <a:pos x="841" y="1481"/>
                </a:cxn>
                <a:cxn ang="0">
                  <a:pos x="746" y="1958"/>
                </a:cxn>
                <a:cxn ang="0">
                  <a:pos x="865" y="2158"/>
                </a:cxn>
                <a:cxn ang="0">
                  <a:pos x="1033" y="1232"/>
                </a:cxn>
                <a:cxn ang="0">
                  <a:pos x="1270" y="100"/>
                </a:cxn>
                <a:cxn ang="0">
                  <a:pos x="945" y="13"/>
                </a:cxn>
                <a:cxn ang="0">
                  <a:pos x="599" y="0"/>
                </a:cxn>
                <a:cxn ang="0">
                  <a:pos x="301" y="26"/>
                </a:cxn>
                <a:cxn ang="0">
                  <a:pos x="247" y="300"/>
                </a:cxn>
                <a:cxn ang="0">
                  <a:pos x="15" y="1972"/>
                </a:cxn>
                <a:cxn ang="0">
                  <a:pos x="0" y="2110"/>
                </a:cxn>
                <a:cxn ang="0">
                  <a:pos x="55" y="2257"/>
                </a:cxn>
                <a:cxn ang="0">
                  <a:pos x="93" y="1863"/>
                </a:cxn>
                <a:cxn ang="0">
                  <a:pos x="93" y="1863"/>
                </a:cxn>
              </a:cxnLst>
              <a:rect l="0" t="0" r="r" b="b"/>
              <a:pathLst>
                <a:path w="1270" h="2257">
                  <a:moveTo>
                    <a:pt x="93" y="1863"/>
                  </a:moveTo>
                  <a:lnTo>
                    <a:pt x="253" y="692"/>
                  </a:lnTo>
                  <a:lnTo>
                    <a:pt x="354" y="106"/>
                  </a:lnTo>
                  <a:lnTo>
                    <a:pt x="713" y="114"/>
                  </a:lnTo>
                  <a:lnTo>
                    <a:pt x="1177" y="199"/>
                  </a:lnTo>
                  <a:lnTo>
                    <a:pt x="985" y="861"/>
                  </a:lnTo>
                  <a:lnTo>
                    <a:pt x="841" y="1481"/>
                  </a:lnTo>
                  <a:lnTo>
                    <a:pt x="746" y="1958"/>
                  </a:lnTo>
                  <a:lnTo>
                    <a:pt x="865" y="2158"/>
                  </a:lnTo>
                  <a:lnTo>
                    <a:pt x="1033" y="1232"/>
                  </a:lnTo>
                  <a:lnTo>
                    <a:pt x="1270" y="100"/>
                  </a:lnTo>
                  <a:lnTo>
                    <a:pt x="945" y="13"/>
                  </a:lnTo>
                  <a:lnTo>
                    <a:pt x="599" y="0"/>
                  </a:lnTo>
                  <a:lnTo>
                    <a:pt x="301" y="26"/>
                  </a:lnTo>
                  <a:lnTo>
                    <a:pt x="247" y="300"/>
                  </a:lnTo>
                  <a:lnTo>
                    <a:pt x="15" y="1972"/>
                  </a:lnTo>
                  <a:lnTo>
                    <a:pt x="0" y="2110"/>
                  </a:lnTo>
                  <a:lnTo>
                    <a:pt x="55" y="2257"/>
                  </a:lnTo>
                  <a:lnTo>
                    <a:pt x="93" y="1863"/>
                  </a:lnTo>
                  <a:lnTo>
                    <a:pt x="93" y="18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3" name="Freeform 67"/>
            <p:cNvSpPr>
              <a:spLocks/>
            </p:cNvSpPr>
            <p:nvPr/>
          </p:nvSpPr>
          <p:spPr bwMode="auto">
            <a:xfrm>
              <a:off x="2086" y="3298"/>
              <a:ext cx="1413" cy="267"/>
            </a:xfrm>
            <a:custGeom>
              <a:avLst/>
              <a:gdLst/>
              <a:ahLst/>
              <a:cxnLst>
                <a:cxn ang="0">
                  <a:pos x="179" y="279"/>
                </a:cxn>
                <a:cxn ang="0">
                  <a:pos x="573" y="365"/>
                </a:cxn>
                <a:cxn ang="0">
                  <a:pos x="1077" y="378"/>
                </a:cxn>
                <a:cxn ang="0">
                  <a:pos x="1582" y="346"/>
                </a:cxn>
                <a:cxn ang="0">
                  <a:pos x="2001" y="258"/>
                </a:cxn>
                <a:cxn ang="0">
                  <a:pos x="2434" y="146"/>
                </a:cxn>
                <a:cxn ang="0">
                  <a:pos x="2826" y="0"/>
                </a:cxn>
                <a:cxn ang="0">
                  <a:pos x="2786" y="125"/>
                </a:cxn>
                <a:cxn ang="0">
                  <a:pos x="2453" y="258"/>
                </a:cxn>
                <a:cxn ang="0">
                  <a:pos x="2027" y="405"/>
                </a:cxn>
                <a:cxn ang="0">
                  <a:pos x="1590" y="498"/>
                </a:cxn>
                <a:cxn ang="0">
                  <a:pos x="1196" y="532"/>
                </a:cxn>
                <a:cxn ang="0">
                  <a:pos x="831" y="519"/>
                </a:cxn>
                <a:cxn ang="0">
                  <a:pos x="519" y="466"/>
                </a:cxn>
                <a:cxn ang="0">
                  <a:pos x="326" y="393"/>
                </a:cxn>
                <a:cxn ang="0">
                  <a:pos x="99" y="332"/>
                </a:cxn>
                <a:cxn ang="0">
                  <a:pos x="0" y="154"/>
                </a:cxn>
                <a:cxn ang="0">
                  <a:pos x="179" y="279"/>
                </a:cxn>
                <a:cxn ang="0">
                  <a:pos x="179" y="279"/>
                </a:cxn>
              </a:cxnLst>
              <a:rect l="0" t="0" r="r" b="b"/>
              <a:pathLst>
                <a:path w="2826" h="532">
                  <a:moveTo>
                    <a:pt x="179" y="279"/>
                  </a:moveTo>
                  <a:lnTo>
                    <a:pt x="573" y="365"/>
                  </a:lnTo>
                  <a:lnTo>
                    <a:pt x="1077" y="378"/>
                  </a:lnTo>
                  <a:lnTo>
                    <a:pt x="1582" y="346"/>
                  </a:lnTo>
                  <a:lnTo>
                    <a:pt x="2001" y="258"/>
                  </a:lnTo>
                  <a:lnTo>
                    <a:pt x="2434" y="146"/>
                  </a:lnTo>
                  <a:lnTo>
                    <a:pt x="2826" y="0"/>
                  </a:lnTo>
                  <a:lnTo>
                    <a:pt x="2786" y="125"/>
                  </a:lnTo>
                  <a:lnTo>
                    <a:pt x="2453" y="258"/>
                  </a:lnTo>
                  <a:lnTo>
                    <a:pt x="2027" y="405"/>
                  </a:lnTo>
                  <a:lnTo>
                    <a:pt x="1590" y="498"/>
                  </a:lnTo>
                  <a:lnTo>
                    <a:pt x="1196" y="532"/>
                  </a:lnTo>
                  <a:lnTo>
                    <a:pt x="831" y="519"/>
                  </a:lnTo>
                  <a:lnTo>
                    <a:pt x="519" y="466"/>
                  </a:lnTo>
                  <a:lnTo>
                    <a:pt x="326" y="393"/>
                  </a:lnTo>
                  <a:lnTo>
                    <a:pt x="99" y="332"/>
                  </a:lnTo>
                  <a:lnTo>
                    <a:pt x="0" y="154"/>
                  </a:lnTo>
                  <a:lnTo>
                    <a:pt x="179" y="279"/>
                  </a:lnTo>
                  <a:lnTo>
                    <a:pt x="179" y="2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4" name="Freeform 68"/>
            <p:cNvSpPr>
              <a:spLocks/>
            </p:cNvSpPr>
            <p:nvPr/>
          </p:nvSpPr>
          <p:spPr bwMode="auto">
            <a:xfrm>
              <a:off x="2540" y="3641"/>
              <a:ext cx="694" cy="454"/>
            </a:xfrm>
            <a:custGeom>
              <a:avLst/>
              <a:gdLst/>
              <a:ahLst/>
              <a:cxnLst>
                <a:cxn ang="0">
                  <a:pos x="86" y="139"/>
                </a:cxn>
                <a:cxn ang="0">
                  <a:pos x="670" y="122"/>
                </a:cxn>
                <a:cxn ang="0">
                  <a:pos x="1012" y="88"/>
                </a:cxn>
                <a:cxn ang="0">
                  <a:pos x="1371" y="0"/>
                </a:cxn>
                <a:cxn ang="0">
                  <a:pos x="1388" y="225"/>
                </a:cxn>
                <a:cxn ang="0">
                  <a:pos x="858" y="447"/>
                </a:cxn>
                <a:cxn ang="0">
                  <a:pos x="1251" y="413"/>
                </a:cxn>
                <a:cxn ang="0">
                  <a:pos x="1286" y="567"/>
                </a:cxn>
                <a:cxn ang="0">
                  <a:pos x="909" y="652"/>
                </a:cxn>
                <a:cxn ang="0">
                  <a:pos x="479" y="704"/>
                </a:cxn>
                <a:cxn ang="0">
                  <a:pos x="704" y="806"/>
                </a:cxn>
                <a:cxn ang="0">
                  <a:pos x="567" y="909"/>
                </a:cxn>
                <a:cxn ang="0">
                  <a:pos x="35" y="738"/>
                </a:cxn>
                <a:cxn ang="0">
                  <a:pos x="0" y="584"/>
                </a:cxn>
                <a:cxn ang="0">
                  <a:pos x="599" y="464"/>
                </a:cxn>
                <a:cxn ang="0">
                  <a:pos x="154" y="447"/>
                </a:cxn>
                <a:cxn ang="0">
                  <a:pos x="154" y="344"/>
                </a:cxn>
                <a:cxn ang="0">
                  <a:pos x="721" y="276"/>
                </a:cxn>
                <a:cxn ang="0">
                  <a:pos x="86" y="139"/>
                </a:cxn>
                <a:cxn ang="0">
                  <a:pos x="86" y="139"/>
                </a:cxn>
              </a:cxnLst>
              <a:rect l="0" t="0" r="r" b="b"/>
              <a:pathLst>
                <a:path w="1388" h="909">
                  <a:moveTo>
                    <a:pt x="86" y="139"/>
                  </a:moveTo>
                  <a:lnTo>
                    <a:pt x="670" y="122"/>
                  </a:lnTo>
                  <a:lnTo>
                    <a:pt x="1012" y="88"/>
                  </a:lnTo>
                  <a:lnTo>
                    <a:pt x="1371" y="0"/>
                  </a:lnTo>
                  <a:lnTo>
                    <a:pt x="1388" y="225"/>
                  </a:lnTo>
                  <a:lnTo>
                    <a:pt x="858" y="447"/>
                  </a:lnTo>
                  <a:lnTo>
                    <a:pt x="1251" y="413"/>
                  </a:lnTo>
                  <a:lnTo>
                    <a:pt x="1286" y="567"/>
                  </a:lnTo>
                  <a:lnTo>
                    <a:pt x="909" y="652"/>
                  </a:lnTo>
                  <a:lnTo>
                    <a:pt x="479" y="704"/>
                  </a:lnTo>
                  <a:lnTo>
                    <a:pt x="704" y="806"/>
                  </a:lnTo>
                  <a:lnTo>
                    <a:pt x="567" y="909"/>
                  </a:lnTo>
                  <a:lnTo>
                    <a:pt x="35" y="738"/>
                  </a:lnTo>
                  <a:lnTo>
                    <a:pt x="0" y="584"/>
                  </a:lnTo>
                  <a:lnTo>
                    <a:pt x="599" y="464"/>
                  </a:lnTo>
                  <a:lnTo>
                    <a:pt x="154" y="447"/>
                  </a:lnTo>
                  <a:lnTo>
                    <a:pt x="154" y="344"/>
                  </a:lnTo>
                  <a:lnTo>
                    <a:pt x="721" y="276"/>
                  </a:lnTo>
                  <a:lnTo>
                    <a:pt x="86" y="139"/>
                  </a:lnTo>
                  <a:lnTo>
                    <a:pt x="86" y="139"/>
                  </a:lnTo>
                  <a:close/>
                </a:path>
              </a:pathLst>
            </a:custGeom>
            <a:solidFill>
              <a:srgbClr val="FFCC7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69"/>
          <p:cNvGrpSpPr>
            <a:grpSpLocks/>
          </p:cNvGrpSpPr>
          <p:nvPr/>
        </p:nvGrpSpPr>
        <p:grpSpPr bwMode="auto">
          <a:xfrm>
            <a:off x="1649414" y="2936875"/>
            <a:ext cx="1627187" cy="2171700"/>
            <a:chOff x="79" y="1706"/>
            <a:chExt cx="1025" cy="1368"/>
          </a:xfrm>
        </p:grpSpPr>
        <p:grpSp>
          <p:nvGrpSpPr>
            <p:cNvPr id="6" name="Group 70"/>
            <p:cNvGrpSpPr>
              <a:grpSpLocks/>
            </p:cNvGrpSpPr>
            <p:nvPr/>
          </p:nvGrpSpPr>
          <p:grpSpPr bwMode="auto">
            <a:xfrm>
              <a:off x="295" y="1706"/>
              <a:ext cx="592" cy="1366"/>
              <a:chOff x="843" y="3125"/>
              <a:chExt cx="173" cy="396"/>
            </a:xfrm>
          </p:grpSpPr>
          <p:sp>
            <p:nvSpPr>
              <p:cNvPr id="40007" name="Freeform 71"/>
              <p:cNvSpPr>
                <a:spLocks/>
              </p:cNvSpPr>
              <p:nvPr/>
            </p:nvSpPr>
            <p:spPr bwMode="auto">
              <a:xfrm>
                <a:off x="843" y="3125"/>
                <a:ext cx="173" cy="396"/>
              </a:xfrm>
              <a:custGeom>
                <a:avLst/>
                <a:gdLst/>
                <a:ahLst/>
                <a:cxnLst>
                  <a:cxn ang="0">
                    <a:pos x="347" y="464"/>
                  </a:cxn>
                  <a:cxn ang="0">
                    <a:pos x="317" y="354"/>
                  </a:cxn>
                  <a:cxn ang="0">
                    <a:pos x="323" y="242"/>
                  </a:cxn>
                  <a:cxn ang="0">
                    <a:pos x="286" y="200"/>
                  </a:cxn>
                  <a:cxn ang="0">
                    <a:pos x="204" y="173"/>
                  </a:cxn>
                  <a:cxn ang="0">
                    <a:pos x="238" y="150"/>
                  </a:cxn>
                  <a:cxn ang="0">
                    <a:pos x="265" y="92"/>
                  </a:cxn>
                  <a:cxn ang="0">
                    <a:pos x="232" y="21"/>
                  </a:cxn>
                  <a:cxn ang="0">
                    <a:pos x="187" y="0"/>
                  </a:cxn>
                  <a:cxn ang="0">
                    <a:pos x="118" y="9"/>
                  </a:cxn>
                  <a:cxn ang="0">
                    <a:pos x="70" y="71"/>
                  </a:cxn>
                  <a:cxn ang="0">
                    <a:pos x="76" y="124"/>
                  </a:cxn>
                  <a:cxn ang="0">
                    <a:pos x="124" y="161"/>
                  </a:cxn>
                  <a:cxn ang="0">
                    <a:pos x="75" y="190"/>
                  </a:cxn>
                  <a:cxn ang="0">
                    <a:pos x="26" y="245"/>
                  </a:cxn>
                  <a:cxn ang="0">
                    <a:pos x="12" y="334"/>
                  </a:cxn>
                  <a:cxn ang="0">
                    <a:pos x="0" y="497"/>
                  </a:cxn>
                  <a:cxn ang="0">
                    <a:pos x="70" y="491"/>
                  </a:cxn>
                  <a:cxn ang="0">
                    <a:pos x="74" y="549"/>
                  </a:cxn>
                  <a:cxn ang="0">
                    <a:pos x="58" y="654"/>
                  </a:cxn>
                  <a:cxn ang="0">
                    <a:pos x="63" y="773"/>
                  </a:cxn>
                  <a:cxn ang="0">
                    <a:pos x="181" y="792"/>
                  </a:cxn>
                  <a:cxn ang="0">
                    <a:pos x="292" y="773"/>
                  </a:cxn>
                  <a:cxn ang="0">
                    <a:pos x="271" y="490"/>
                  </a:cxn>
                  <a:cxn ang="0">
                    <a:pos x="347" y="464"/>
                  </a:cxn>
                </a:cxnLst>
                <a:rect l="0" t="0" r="r" b="b"/>
                <a:pathLst>
                  <a:path w="347" h="792">
                    <a:moveTo>
                      <a:pt x="347" y="464"/>
                    </a:moveTo>
                    <a:lnTo>
                      <a:pt x="317" y="354"/>
                    </a:lnTo>
                    <a:lnTo>
                      <a:pt x="323" y="242"/>
                    </a:lnTo>
                    <a:lnTo>
                      <a:pt x="286" y="200"/>
                    </a:lnTo>
                    <a:lnTo>
                      <a:pt x="204" y="173"/>
                    </a:lnTo>
                    <a:lnTo>
                      <a:pt x="238" y="150"/>
                    </a:lnTo>
                    <a:lnTo>
                      <a:pt x="265" y="92"/>
                    </a:lnTo>
                    <a:lnTo>
                      <a:pt x="232" y="21"/>
                    </a:lnTo>
                    <a:lnTo>
                      <a:pt x="187" y="0"/>
                    </a:lnTo>
                    <a:lnTo>
                      <a:pt x="118" y="9"/>
                    </a:lnTo>
                    <a:lnTo>
                      <a:pt x="70" y="71"/>
                    </a:lnTo>
                    <a:lnTo>
                      <a:pt x="76" y="124"/>
                    </a:lnTo>
                    <a:lnTo>
                      <a:pt x="124" y="161"/>
                    </a:lnTo>
                    <a:lnTo>
                      <a:pt x="75" y="190"/>
                    </a:lnTo>
                    <a:lnTo>
                      <a:pt x="26" y="245"/>
                    </a:lnTo>
                    <a:lnTo>
                      <a:pt x="12" y="334"/>
                    </a:lnTo>
                    <a:lnTo>
                      <a:pt x="0" y="497"/>
                    </a:lnTo>
                    <a:lnTo>
                      <a:pt x="70" y="491"/>
                    </a:lnTo>
                    <a:lnTo>
                      <a:pt x="74" y="549"/>
                    </a:lnTo>
                    <a:lnTo>
                      <a:pt x="58" y="654"/>
                    </a:lnTo>
                    <a:lnTo>
                      <a:pt x="63" y="773"/>
                    </a:lnTo>
                    <a:lnTo>
                      <a:pt x="181" y="792"/>
                    </a:lnTo>
                    <a:lnTo>
                      <a:pt x="292" y="773"/>
                    </a:lnTo>
                    <a:lnTo>
                      <a:pt x="271" y="490"/>
                    </a:lnTo>
                    <a:lnTo>
                      <a:pt x="347" y="46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08" name="Freeform 72"/>
              <p:cNvSpPr>
                <a:spLocks/>
              </p:cNvSpPr>
              <p:nvPr/>
            </p:nvSpPr>
            <p:spPr bwMode="auto">
              <a:xfrm>
                <a:off x="887" y="3134"/>
                <a:ext cx="70" cy="73"/>
              </a:xfrm>
              <a:custGeom>
                <a:avLst/>
                <a:gdLst/>
                <a:ahLst/>
                <a:cxnLst>
                  <a:cxn ang="0">
                    <a:pos x="29" y="14"/>
                  </a:cxn>
                  <a:cxn ang="0">
                    <a:pos x="0" y="53"/>
                  </a:cxn>
                  <a:cxn ang="0">
                    <a:pos x="22" y="118"/>
                  </a:cxn>
                  <a:cxn ang="0">
                    <a:pos x="76" y="146"/>
                  </a:cxn>
                  <a:cxn ang="0">
                    <a:pos x="108" y="134"/>
                  </a:cxn>
                  <a:cxn ang="0">
                    <a:pos x="124" y="113"/>
                  </a:cxn>
                  <a:cxn ang="0">
                    <a:pos x="141" y="78"/>
                  </a:cxn>
                  <a:cxn ang="0">
                    <a:pos x="127" y="24"/>
                  </a:cxn>
                  <a:cxn ang="0">
                    <a:pos x="80" y="0"/>
                  </a:cxn>
                  <a:cxn ang="0">
                    <a:pos x="29" y="14"/>
                  </a:cxn>
                </a:cxnLst>
                <a:rect l="0" t="0" r="r" b="b"/>
                <a:pathLst>
                  <a:path w="141" h="146">
                    <a:moveTo>
                      <a:pt x="29" y="14"/>
                    </a:moveTo>
                    <a:lnTo>
                      <a:pt x="0" y="53"/>
                    </a:lnTo>
                    <a:lnTo>
                      <a:pt x="22" y="118"/>
                    </a:lnTo>
                    <a:lnTo>
                      <a:pt x="76" y="146"/>
                    </a:lnTo>
                    <a:lnTo>
                      <a:pt x="108" y="134"/>
                    </a:lnTo>
                    <a:lnTo>
                      <a:pt x="124" y="113"/>
                    </a:lnTo>
                    <a:lnTo>
                      <a:pt x="141" y="78"/>
                    </a:lnTo>
                    <a:lnTo>
                      <a:pt x="127" y="24"/>
                    </a:lnTo>
                    <a:lnTo>
                      <a:pt x="80" y="0"/>
                    </a:lnTo>
                    <a:lnTo>
                      <a:pt x="29" y="14"/>
                    </a:lnTo>
                    <a:close/>
                  </a:path>
                </a:pathLst>
              </a:custGeom>
              <a:solidFill>
                <a:srgbClr val="00B2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09" name="Freeform 73"/>
              <p:cNvSpPr>
                <a:spLocks/>
              </p:cNvSpPr>
              <p:nvPr/>
            </p:nvSpPr>
            <p:spPr bwMode="auto">
              <a:xfrm>
                <a:off x="855" y="3217"/>
                <a:ext cx="143" cy="291"/>
              </a:xfrm>
              <a:custGeom>
                <a:avLst/>
                <a:gdLst/>
                <a:ahLst/>
                <a:cxnLst>
                  <a:cxn ang="0">
                    <a:pos x="210" y="196"/>
                  </a:cxn>
                  <a:cxn ang="0">
                    <a:pos x="222" y="152"/>
                  </a:cxn>
                  <a:cxn ang="0">
                    <a:pos x="232" y="262"/>
                  </a:cxn>
                  <a:cxn ang="0">
                    <a:pos x="246" y="281"/>
                  </a:cxn>
                  <a:cxn ang="0">
                    <a:pos x="285" y="273"/>
                  </a:cxn>
                  <a:cxn ang="0">
                    <a:pos x="268" y="185"/>
                  </a:cxn>
                  <a:cxn ang="0">
                    <a:pos x="266" y="84"/>
                  </a:cxn>
                  <a:cxn ang="0">
                    <a:pos x="239" y="35"/>
                  </a:cxn>
                  <a:cxn ang="0">
                    <a:pos x="178" y="8"/>
                  </a:cxn>
                  <a:cxn ang="0">
                    <a:pos x="92" y="0"/>
                  </a:cxn>
                  <a:cxn ang="0">
                    <a:pos x="38" y="38"/>
                  </a:cxn>
                  <a:cxn ang="0">
                    <a:pos x="15" y="104"/>
                  </a:cxn>
                  <a:cxn ang="0">
                    <a:pos x="9" y="183"/>
                  </a:cxn>
                  <a:cxn ang="0">
                    <a:pos x="0" y="284"/>
                  </a:cxn>
                  <a:cxn ang="0">
                    <a:pos x="35" y="281"/>
                  </a:cxn>
                  <a:cxn ang="0">
                    <a:pos x="46" y="201"/>
                  </a:cxn>
                  <a:cxn ang="0">
                    <a:pos x="64" y="134"/>
                  </a:cxn>
                  <a:cxn ang="0">
                    <a:pos x="68" y="247"/>
                  </a:cxn>
                  <a:cxn ang="0">
                    <a:pos x="72" y="337"/>
                  </a:cxn>
                  <a:cxn ang="0">
                    <a:pos x="54" y="572"/>
                  </a:cxn>
                  <a:cxn ang="0">
                    <a:pos x="136" y="581"/>
                  </a:cxn>
                  <a:cxn ang="0">
                    <a:pos x="138" y="421"/>
                  </a:cxn>
                  <a:cxn ang="0">
                    <a:pos x="142" y="311"/>
                  </a:cxn>
                  <a:cxn ang="0">
                    <a:pos x="165" y="456"/>
                  </a:cxn>
                  <a:cxn ang="0">
                    <a:pos x="168" y="579"/>
                  </a:cxn>
                  <a:cxn ang="0">
                    <a:pos x="222" y="579"/>
                  </a:cxn>
                  <a:cxn ang="0">
                    <a:pos x="231" y="389"/>
                  </a:cxn>
                  <a:cxn ang="0">
                    <a:pos x="213" y="264"/>
                  </a:cxn>
                  <a:cxn ang="0">
                    <a:pos x="210" y="196"/>
                  </a:cxn>
                </a:cxnLst>
                <a:rect l="0" t="0" r="r" b="b"/>
                <a:pathLst>
                  <a:path w="285" h="581">
                    <a:moveTo>
                      <a:pt x="210" y="196"/>
                    </a:moveTo>
                    <a:lnTo>
                      <a:pt x="222" y="152"/>
                    </a:lnTo>
                    <a:lnTo>
                      <a:pt x="232" y="262"/>
                    </a:lnTo>
                    <a:lnTo>
                      <a:pt x="246" y="281"/>
                    </a:lnTo>
                    <a:lnTo>
                      <a:pt x="285" y="273"/>
                    </a:lnTo>
                    <a:lnTo>
                      <a:pt x="268" y="185"/>
                    </a:lnTo>
                    <a:lnTo>
                      <a:pt x="266" y="84"/>
                    </a:lnTo>
                    <a:lnTo>
                      <a:pt x="239" y="35"/>
                    </a:lnTo>
                    <a:lnTo>
                      <a:pt x="178" y="8"/>
                    </a:lnTo>
                    <a:lnTo>
                      <a:pt x="92" y="0"/>
                    </a:lnTo>
                    <a:lnTo>
                      <a:pt x="38" y="38"/>
                    </a:lnTo>
                    <a:lnTo>
                      <a:pt x="15" y="104"/>
                    </a:lnTo>
                    <a:lnTo>
                      <a:pt x="9" y="183"/>
                    </a:lnTo>
                    <a:lnTo>
                      <a:pt x="0" y="284"/>
                    </a:lnTo>
                    <a:lnTo>
                      <a:pt x="35" y="281"/>
                    </a:lnTo>
                    <a:lnTo>
                      <a:pt x="46" y="201"/>
                    </a:lnTo>
                    <a:lnTo>
                      <a:pt x="64" y="134"/>
                    </a:lnTo>
                    <a:lnTo>
                      <a:pt x="68" y="247"/>
                    </a:lnTo>
                    <a:lnTo>
                      <a:pt x="72" y="337"/>
                    </a:lnTo>
                    <a:lnTo>
                      <a:pt x="54" y="572"/>
                    </a:lnTo>
                    <a:lnTo>
                      <a:pt x="136" y="581"/>
                    </a:lnTo>
                    <a:lnTo>
                      <a:pt x="138" y="421"/>
                    </a:lnTo>
                    <a:lnTo>
                      <a:pt x="142" y="311"/>
                    </a:lnTo>
                    <a:lnTo>
                      <a:pt x="165" y="456"/>
                    </a:lnTo>
                    <a:lnTo>
                      <a:pt x="168" y="579"/>
                    </a:lnTo>
                    <a:lnTo>
                      <a:pt x="222" y="579"/>
                    </a:lnTo>
                    <a:lnTo>
                      <a:pt x="231" y="389"/>
                    </a:lnTo>
                    <a:lnTo>
                      <a:pt x="213" y="264"/>
                    </a:lnTo>
                    <a:lnTo>
                      <a:pt x="210" y="196"/>
                    </a:lnTo>
                    <a:close/>
                  </a:path>
                </a:pathLst>
              </a:custGeom>
              <a:solidFill>
                <a:srgbClr val="00B2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0010" name="Text Box 74"/>
            <p:cNvSpPr txBox="1">
              <a:spLocks noChangeArrowheads="1"/>
            </p:cNvSpPr>
            <p:nvPr/>
          </p:nvSpPr>
          <p:spPr bwMode="auto">
            <a:xfrm>
              <a:off x="79" y="2778"/>
              <a:ext cx="1025" cy="2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1"/>
              </a:outerShdw>
            </a:effectLst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latin typeface="Tahoma" pitchFamily="34" charset="0"/>
                </a:rPr>
                <a:t>Barnabas</a:t>
              </a:r>
            </a:p>
          </p:txBody>
        </p:sp>
      </p:grpSp>
      <p:grpSp>
        <p:nvGrpSpPr>
          <p:cNvPr id="7" name="Group 75"/>
          <p:cNvGrpSpPr>
            <a:grpSpLocks/>
          </p:cNvGrpSpPr>
          <p:nvPr/>
        </p:nvGrpSpPr>
        <p:grpSpPr bwMode="auto">
          <a:xfrm>
            <a:off x="2708276" y="2028825"/>
            <a:ext cx="1444625" cy="1506538"/>
            <a:chOff x="746" y="1278"/>
            <a:chExt cx="910" cy="949"/>
          </a:xfrm>
        </p:grpSpPr>
        <p:grpSp>
          <p:nvGrpSpPr>
            <p:cNvPr id="8" name="Group 76"/>
            <p:cNvGrpSpPr>
              <a:grpSpLocks/>
            </p:cNvGrpSpPr>
            <p:nvPr/>
          </p:nvGrpSpPr>
          <p:grpSpPr bwMode="auto">
            <a:xfrm>
              <a:off x="1101" y="1278"/>
              <a:ext cx="555" cy="896"/>
              <a:chOff x="1101" y="1278"/>
              <a:chExt cx="555" cy="896"/>
            </a:xfrm>
          </p:grpSpPr>
          <p:grpSp>
            <p:nvGrpSpPr>
              <p:cNvPr id="9" name="Group 77"/>
              <p:cNvGrpSpPr>
                <a:grpSpLocks/>
              </p:cNvGrpSpPr>
              <p:nvPr/>
            </p:nvGrpSpPr>
            <p:grpSpPr bwMode="auto">
              <a:xfrm>
                <a:off x="1219" y="1278"/>
                <a:ext cx="437" cy="738"/>
                <a:chOff x="1219" y="1278"/>
                <a:chExt cx="437" cy="738"/>
              </a:xfrm>
            </p:grpSpPr>
            <p:sp>
              <p:nvSpPr>
                <p:cNvPr id="40014" name="Freeform 78"/>
                <p:cNvSpPr>
                  <a:spLocks/>
                </p:cNvSpPr>
                <p:nvPr/>
              </p:nvSpPr>
              <p:spPr bwMode="auto">
                <a:xfrm flipH="1">
                  <a:off x="1219" y="1278"/>
                  <a:ext cx="400" cy="738"/>
                </a:xfrm>
                <a:custGeom>
                  <a:avLst/>
                  <a:gdLst/>
                  <a:ahLst/>
                  <a:cxnLst>
                    <a:cxn ang="0">
                      <a:pos x="429" y="465"/>
                    </a:cxn>
                    <a:cxn ang="0">
                      <a:pos x="399" y="355"/>
                    </a:cxn>
                    <a:cxn ang="0">
                      <a:pos x="405" y="243"/>
                    </a:cxn>
                    <a:cxn ang="0">
                      <a:pos x="368" y="201"/>
                    </a:cxn>
                    <a:cxn ang="0">
                      <a:pos x="286" y="173"/>
                    </a:cxn>
                    <a:cxn ang="0">
                      <a:pos x="320" y="150"/>
                    </a:cxn>
                    <a:cxn ang="0">
                      <a:pos x="347" y="92"/>
                    </a:cxn>
                    <a:cxn ang="0">
                      <a:pos x="314" y="21"/>
                    </a:cxn>
                    <a:cxn ang="0">
                      <a:pos x="268" y="0"/>
                    </a:cxn>
                    <a:cxn ang="0">
                      <a:pos x="199" y="9"/>
                    </a:cxn>
                    <a:cxn ang="0">
                      <a:pos x="152" y="72"/>
                    </a:cxn>
                    <a:cxn ang="0">
                      <a:pos x="159" y="126"/>
                    </a:cxn>
                    <a:cxn ang="0">
                      <a:pos x="204" y="162"/>
                    </a:cxn>
                    <a:cxn ang="0">
                      <a:pos x="158" y="190"/>
                    </a:cxn>
                    <a:cxn ang="0">
                      <a:pos x="108" y="246"/>
                    </a:cxn>
                    <a:cxn ang="0">
                      <a:pos x="89" y="337"/>
                    </a:cxn>
                    <a:cxn ang="0">
                      <a:pos x="12" y="363"/>
                    </a:cxn>
                    <a:cxn ang="0">
                      <a:pos x="0" y="430"/>
                    </a:cxn>
                    <a:cxn ang="0">
                      <a:pos x="117" y="437"/>
                    </a:cxn>
                    <a:cxn ang="0">
                      <a:pos x="153" y="373"/>
                    </a:cxn>
                    <a:cxn ang="0">
                      <a:pos x="144" y="476"/>
                    </a:cxn>
                    <a:cxn ang="0">
                      <a:pos x="157" y="550"/>
                    </a:cxn>
                    <a:cxn ang="0">
                      <a:pos x="140" y="654"/>
                    </a:cxn>
                    <a:cxn ang="0">
                      <a:pos x="145" y="774"/>
                    </a:cxn>
                    <a:cxn ang="0">
                      <a:pos x="241" y="788"/>
                    </a:cxn>
                    <a:cxn ang="0">
                      <a:pos x="258" y="773"/>
                    </a:cxn>
                    <a:cxn ang="0">
                      <a:pos x="267" y="790"/>
                    </a:cxn>
                    <a:cxn ang="0">
                      <a:pos x="374" y="774"/>
                    </a:cxn>
                    <a:cxn ang="0">
                      <a:pos x="353" y="491"/>
                    </a:cxn>
                    <a:cxn ang="0">
                      <a:pos x="429" y="465"/>
                    </a:cxn>
                  </a:cxnLst>
                  <a:rect l="0" t="0" r="r" b="b"/>
                  <a:pathLst>
                    <a:path w="429" h="790">
                      <a:moveTo>
                        <a:pt x="429" y="465"/>
                      </a:moveTo>
                      <a:lnTo>
                        <a:pt x="399" y="355"/>
                      </a:lnTo>
                      <a:lnTo>
                        <a:pt x="405" y="243"/>
                      </a:lnTo>
                      <a:lnTo>
                        <a:pt x="368" y="201"/>
                      </a:lnTo>
                      <a:lnTo>
                        <a:pt x="286" y="173"/>
                      </a:lnTo>
                      <a:lnTo>
                        <a:pt x="320" y="150"/>
                      </a:lnTo>
                      <a:lnTo>
                        <a:pt x="347" y="92"/>
                      </a:lnTo>
                      <a:lnTo>
                        <a:pt x="314" y="21"/>
                      </a:lnTo>
                      <a:lnTo>
                        <a:pt x="268" y="0"/>
                      </a:lnTo>
                      <a:lnTo>
                        <a:pt x="199" y="9"/>
                      </a:lnTo>
                      <a:lnTo>
                        <a:pt x="152" y="72"/>
                      </a:lnTo>
                      <a:lnTo>
                        <a:pt x="159" y="126"/>
                      </a:lnTo>
                      <a:lnTo>
                        <a:pt x="204" y="162"/>
                      </a:lnTo>
                      <a:lnTo>
                        <a:pt x="158" y="190"/>
                      </a:lnTo>
                      <a:lnTo>
                        <a:pt x="108" y="246"/>
                      </a:lnTo>
                      <a:lnTo>
                        <a:pt x="89" y="337"/>
                      </a:lnTo>
                      <a:lnTo>
                        <a:pt x="12" y="363"/>
                      </a:lnTo>
                      <a:lnTo>
                        <a:pt x="0" y="430"/>
                      </a:lnTo>
                      <a:lnTo>
                        <a:pt x="117" y="437"/>
                      </a:lnTo>
                      <a:lnTo>
                        <a:pt x="153" y="373"/>
                      </a:lnTo>
                      <a:lnTo>
                        <a:pt x="144" y="476"/>
                      </a:lnTo>
                      <a:lnTo>
                        <a:pt x="157" y="550"/>
                      </a:lnTo>
                      <a:lnTo>
                        <a:pt x="140" y="654"/>
                      </a:lnTo>
                      <a:lnTo>
                        <a:pt x="145" y="774"/>
                      </a:lnTo>
                      <a:lnTo>
                        <a:pt x="241" y="788"/>
                      </a:lnTo>
                      <a:lnTo>
                        <a:pt x="258" y="773"/>
                      </a:lnTo>
                      <a:lnTo>
                        <a:pt x="267" y="790"/>
                      </a:lnTo>
                      <a:lnTo>
                        <a:pt x="374" y="774"/>
                      </a:lnTo>
                      <a:lnTo>
                        <a:pt x="353" y="491"/>
                      </a:lnTo>
                      <a:lnTo>
                        <a:pt x="429" y="465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571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15" name="Freeform 79"/>
                <p:cNvSpPr>
                  <a:spLocks/>
                </p:cNvSpPr>
                <p:nvPr/>
              </p:nvSpPr>
              <p:spPr bwMode="auto">
                <a:xfrm>
                  <a:off x="1545" y="1534"/>
                  <a:ext cx="111" cy="231"/>
                </a:xfrm>
                <a:custGeom>
                  <a:avLst/>
                  <a:gdLst/>
                  <a:ahLst/>
                  <a:cxnLst>
                    <a:cxn ang="0">
                      <a:pos x="222" y="464"/>
                    </a:cxn>
                    <a:cxn ang="0">
                      <a:pos x="184" y="280"/>
                    </a:cxn>
                    <a:cxn ang="0">
                      <a:pos x="116" y="116"/>
                    </a:cxn>
                    <a:cxn ang="0">
                      <a:pos x="0" y="0"/>
                    </a:cxn>
                    <a:cxn ang="0">
                      <a:pos x="107" y="232"/>
                    </a:cxn>
                    <a:cxn ang="0">
                      <a:pos x="222" y="464"/>
                    </a:cxn>
                    <a:cxn ang="0">
                      <a:pos x="222" y="464"/>
                    </a:cxn>
                  </a:cxnLst>
                  <a:rect l="0" t="0" r="r" b="b"/>
                  <a:pathLst>
                    <a:path w="222" h="464">
                      <a:moveTo>
                        <a:pt x="222" y="464"/>
                      </a:moveTo>
                      <a:lnTo>
                        <a:pt x="184" y="280"/>
                      </a:lnTo>
                      <a:lnTo>
                        <a:pt x="116" y="116"/>
                      </a:lnTo>
                      <a:lnTo>
                        <a:pt x="0" y="0"/>
                      </a:lnTo>
                      <a:lnTo>
                        <a:pt x="107" y="232"/>
                      </a:lnTo>
                      <a:lnTo>
                        <a:pt x="222" y="464"/>
                      </a:lnTo>
                      <a:lnTo>
                        <a:pt x="222" y="464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016" name="Text Box 80"/>
              <p:cNvSpPr txBox="1">
                <a:spLocks noChangeArrowheads="1"/>
              </p:cNvSpPr>
              <p:nvPr/>
            </p:nvSpPr>
            <p:spPr bwMode="auto">
              <a:xfrm>
                <a:off x="1101" y="1872"/>
                <a:ext cx="550" cy="302"/>
              </a:xfrm>
              <a:prstGeom prst="rect">
                <a:avLst/>
              </a:prstGeom>
              <a:solidFill>
                <a:schemeClr val="accent2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1"/>
                </a:outerShdw>
              </a:effec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latin typeface="Tahoma" pitchFamily="34" charset="0"/>
                  </a:rPr>
                  <a:t>Paul</a:t>
                </a:r>
              </a:p>
            </p:txBody>
          </p:sp>
        </p:grpSp>
        <p:cxnSp>
          <p:nvCxnSpPr>
            <p:cNvPr id="40017" name="AutoShape 81"/>
            <p:cNvCxnSpPr>
              <a:cxnSpLocks noChangeShapeType="1"/>
              <a:stCxn id="40009" idx="7"/>
            </p:cNvCxnSpPr>
            <p:nvPr/>
          </p:nvCxnSpPr>
          <p:spPr bwMode="auto">
            <a:xfrm flipV="1">
              <a:off x="746" y="1622"/>
              <a:ext cx="511" cy="605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  <p:grpSp>
        <p:nvGrpSpPr>
          <p:cNvPr id="10" name="Group 82"/>
          <p:cNvGrpSpPr>
            <a:grpSpLocks/>
          </p:cNvGrpSpPr>
          <p:nvPr/>
        </p:nvGrpSpPr>
        <p:grpSpPr bwMode="auto">
          <a:xfrm>
            <a:off x="2787650" y="3948113"/>
            <a:ext cx="2546350" cy="1998662"/>
            <a:chOff x="796" y="2487"/>
            <a:chExt cx="1604" cy="1259"/>
          </a:xfrm>
        </p:grpSpPr>
        <p:grpSp>
          <p:nvGrpSpPr>
            <p:cNvPr id="11" name="Group 83"/>
            <p:cNvGrpSpPr>
              <a:grpSpLocks/>
            </p:cNvGrpSpPr>
            <p:nvPr/>
          </p:nvGrpSpPr>
          <p:grpSpPr bwMode="auto">
            <a:xfrm>
              <a:off x="1249" y="2826"/>
              <a:ext cx="1151" cy="920"/>
              <a:chOff x="1249" y="2826"/>
              <a:chExt cx="1151" cy="920"/>
            </a:xfrm>
          </p:grpSpPr>
          <p:grpSp>
            <p:nvGrpSpPr>
              <p:cNvPr id="12" name="Group 84"/>
              <p:cNvGrpSpPr>
                <a:grpSpLocks/>
              </p:cNvGrpSpPr>
              <p:nvPr/>
            </p:nvGrpSpPr>
            <p:grpSpPr bwMode="auto">
              <a:xfrm>
                <a:off x="1345" y="2826"/>
                <a:ext cx="437" cy="738"/>
                <a:chOff x="1345" y="2826"/>
                <a:chExt cx="437" cy="738"/>
              </a:xfrm>
            </p:grpSpPr>
            <p:sp>
              <p:nvSpPr>
                <p:cNvPr id="40021" name="Freeform 85"/>
                <p:cNvSpPr>
                  <a:spLocks/>
                </p:cNvSpPr>
                <p:nvPr/>
              </p:nvSpPr>
              <p:spPr bwMode="auto">
                <a:xfrm flipH="1">
                  <a:off x="1345" y="2826"/>
                  <a:ext cx="400" cy="738"/>
                </a:xfrm>
                <a:custGeom>
                  <a:avLst/>
                  <a:gdLst/>
                  <a:ahLst/>
                  <a:cxnLst>
                    <a:cxn ang="0">
                      <a:pos x="429" y="465"/>
                    </a:cxn>
                    <a:cxn ang="0">
                      <a:pos x="399" y="355"/>
                    </a:cxn>
                    <a:cxn ang="0">
                      <a:pos x="405" y="243"/>
                    </a:cxn>
                    <a:cxn ang="0">
                      <a:pos x="368" y="201"/>
                    </a:cxn>
                    <a:cxn ang="0">
                      <a:pos x="286" y="173"/>
                    </a:cxn>
                    <a:cxn ang="0">
                      <a:pos x="320" y="150"/>
                    </a:cxn>
                    <a:cxn ang="0">
                      <a:pos x="347" y="92"/>
                    </a:cxn>
                    <a:cxn ang="0">
                      <a:pos x="314" y="21"/>
                    </a:cxn>
                    <a:cxn ang="0">
                      <a:pos x="268" y="0"/>
                    </a:cxn>
                    <a:cxn ang="0">
                      <a:pos x="199" y="9"/>
                    </a:cxn>
                    <a:cxn ang="0">
                      <a:pos x="152" y="72"/>
                    </a:cxn>
                    <a:cxn ang="0">
                      <a:pos x="159" y="126"/>
                    </a:cxn>
                    <a:cxn ang="0">
                      <a:pos x="204" y="162"/>
                    </a:cxn>
                    <a:cxn ang="0">
                      <a:pos x="158" y="190"/>
                    </a:cxn>
                    <a:cxn ang="0">
                      <a:pos x="108" y="246"/>
                    </a:cxn>
                    <a:cxn ang="0">
                      <a:pos x="89" y="337"/>
                    </a:cxn>
                    <a:cxn ang="0">
                      <a:pos x="12" y="363"/>
                    </a:cxn>
                    <a:cxn ang="0">
                      <a:pos x="0" y="430"/>
                    </a:cxn>
                    <a:cxn ang="0">
                      <a:pos x="117" y="437"/>
                    </a:cxn>
                    <a:cxn ang="0">
                      <a:pos x="153" y="373"/>
                    </a:cxn>
                    <a:cxn ang="0">
                      <a:pos x="144" y="476"/>
                    </a:cxn>
                    <a:cxn ang="0">
                      <a:pos x="157" y="550"/>
                    </a:cxn>
                    <a:cxn ang="0">
                      <a:pos x="140" y="654"/>
                    </a:cxn>
                    <a:cxn ang="0">
                      <a:pos x="145" y="774"/>
                    </a:cxn>
                    <a:cxn ang="0">
                      <a:pos x="241" y="788"/>
                    </a:cxn>
                    <a:cxn ang="0">
                      <a:pos x="258" y="773"/>
                    </a:cxn>
                    <a:cxn ang="0">
                      <a:pos x="267" y="790"/>
                    </a:cxn>
                    <a:cxn ang="0">
                      <a:pos x="374" y="774"/>
                    </a:cxn>
                    <a:cxn ang="0">
                      <a:pos x="353" y="491"/>
                    </a:cxn>
                    <a:cxn ang="0">
                      <a:pos x="429" y="465"/>
                    </a:cxn>
                  </a:cxnLst>
                  <a:rect l="0" t="0" r="r" b="b"/>
                  <a:pathLst>
                    <a:path w="429" h="790">
                      <a:moveTo>
                        <a:pt x="429" y="465"/>
                      </a:moveTo>
                      <a:lnTo>
                        <a:pt x="399" y="355"/>
                      </a:lnTo>
                      <a:lnTo>
                        <a:pt x="405" y="243"/>
                      </a:lnTo>
                      <a:lnTo>
                        <a:pt x="368" y="201"/>
                      </a:lnTo>
                      <a:lnTo>
                        <a:pt x="286" y="173"/>
                      </a:lnTo>
                      <a:lnTo>
                        <a:pt x="320" y="150"/>
                      </a:lnTo>
                      <a:lnTo>
                        <a:pt x="347" y="92"/>
                      </a:lnTo>
                      <a:lnTo>
                        <a:pt x="314" y="21"/>
                      </a:lnTo>
                      <a:lnTo>
                        <a:pt x="268" y="0"/>
                      </a:lnTo>
                      <a:lnTo>
                        <a:pt x="199" y="9"/>
                      </a:lnTo>
                      <a:lnTo>
                        <a:pt x="152" y="72"/>
                      </a:lnTo>
                      <a:lnTo>
                        <a:pt x="159" y="126"/>
                      </a:lnTo>
                      <a:lnTo>
                        <a:pt x="204" y="162"/>
                      </a:lnTo>
                      <a:lnTo>
                        <a:pt x="158" y="190"/>
                      </a:lnTo>
                      <a:lnTo>
                        <a:pt x="108" y="246"/>
                      </a:lnTo>
                      <a:lnTo>
                        <a:pt x="89" y="337"/>
                      </a:lnTo>
                      <a:lnTo>
                        <a:pt x="12" y="363"/>
                      </a:lnTo>
                      <a:lnTo>
                        <a:pt x="0" y="430"/>
                      </a:lnTo>
                      <a:lnTo>
                        <a:pt x="117" y="437"/>
                      </a:lnTo>
                      <a:lnTo>
                        <a:pt x="153" y="373"/>
                      </a:lnTo>
                      <a:lnTo>
                        <a:pt x="144" y="476"/>
                      </a:lnTo>
                      <a:lnTo>
                        <a:pt x="157" y="550"/>
                      </a:lnTo>
                      <a:lnTo>
                        <a:pt x="140" y="654"/>
                      </a:lnTo>
                      <a:lnTo>
                        <a:pt x="145" y="774"/>
                      </a:lnTo>
                      <a:lnTo>
                        <a:pt x="241" y="788"/>
                      </a:lnTo>
                      <a:lnTo>
                        <a:pt x="258" y="773"/>
                      </a:lnTo>
                      <a:lnTo>
                        <a:pt x="267" y="790"/>
                      </a:lnTo>
                      <a:lnTo>
                        <a:pt x="374" y="774"/>
                      </a:lnTo>
                      <a:lnTo>
                        <a:pt x="353" y="491"/>
                      </a:lnTo>
                      <a:lnTo>
                        <a:pt x="429" y="465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571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22" name="Freeform 86"/>
                <p:cNvSpPr>
                  <a:spLocks/>
                </p:cNvSpPr>
                <p:nvPr/>
              </p:nvSpPr>
              <p:spPr bwMode="auto">
                <a:xfrm flipH="1">
                  <a:off x="1455" y="2843"/>
                  <a:ext cx="130" cy="134"/>
                </a:xfrm>
                <a:custGeom>
                  <a:avLst/>
                  <a:gdLst/>
                  <a:ahLst/>
                  <a:cxnLst>
                    <a:cxn ang="0">
                      <a:pos x="29" y="14"/>
                    </a:cxn>
                    <a:cxn ang="0">
                      <a:pos x="0" y="52"/>
                    </a:cxn>
                    <a:cxn ang="0">
                      <a:pos x="22" y="117"/>
                    </a:cxn>
                    <a:cxn ang="0">
                      <a:pos x="75" y="146"/>
                    </a:cxn>
                    <a:cxn ang="0">
                      <a:pos x="109" y="133"/>
                    </a:cxn>
                    <a:cxn ang="0">
                      <a:pos x="126" y="112"/>
                    </a:cxn>
                    <a:cxn ang="0">
                      <a:pos x="142" y="79"/>
                    </a:cxn>
                    <a:cxn ang="0">
                      <a:pos x="128" y="24"/>
                    </a:cxn>
                    <a:cxn ang="0">
                      <a:pos x="80" y="0"/>
                    </a:cxn>
                    <a:cxn ang="0">
                      <a:pos x="29" y="14"/>
                    </a:cxn>
                  </a:cxnLst>
                  <a:rect l="0" t="0" r="r" b="b"/>
                  <a:pathLst>
                    <a:path w="142" h="146">
                      <a:moveTo>
                        <a:pt x="29" y="14"/>
                      </a:moveTo>
                      <a:lnTo>
                        <a:pt x="0" y="52"/>
                      </a:lnTo>
                      <a:lnTo>
                        <a:pt x="22" y="117"/>
                      </a:lnTo>
                      <a:lnTo>
                        <a:pt x="75" y="146"/>
                      </a:lnTo>
                      <a:lnTo>
                        <a:pt x="109" y="133"/>
                      </a:lnTo>
                      <a:lnTo>
                        <a:pt x="126" y="112"/>
                      </a:lnTo>
                      <a:lnTo>
                        <a:pt x="142" y="79"/>
                      </a:lnTo>
                      <a:lnTo>
                        <a:pt x="128" y="24"/>
                      </a:lnTo>
                      <a:lnTo>
                        <a:pt x="80" y="0"/>
                      </a:lnTo>
                      <a:lnTo>
                        <a:pt x="29" y="14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23" name="Freeform 87"/>
                <p:cNvSpPr>
                  <a:spLocks/>
                </p:cNvSpPr>
                <p:nvPr/>
              </p:nvSpPr>
              <p:spPr bwMode="auto">
                <a:xfrm>
                  <a:off x="1671" y="3082"/>
                  <a:ext cx="111" cy="231"/>
                </a:xfrm>
                <a:custGeom>
                  <a:avLst/>
                  <a:gdLst/>
                  <a:ahLst/>
                  <a:cxnLst>
                    <a:cxn ang="0">
                      <a:pos x="222" y="464"/>
                    </a:cxn>
                    <a:cxn ang="0">
                      <a:pos x="184" y="280"/>
                    </a:cxn>
                    <a:cxn ang="0">
                      <a:pos x="116" y="116"/>
                    </a:cxn>
                    <a:cxn ang="0">
                      <a:pos x="0" y="0"/>
                    </a:cxn>
                    <a:cxn ang="0">
                      <a:pos x="107" y="232"/>
                    </a:cxn>
                    <a:cxn ang="0">
                      <a:pos x="222" y="464"/>
                    </a:cxn>
                    <a:cxn ang="0">
                      <a:pos x="222" y="464"/>
                    </a:cxn>
                  </a:cxnLst>
                  <a:rect l="0" t="0" r="r" b="b"/>
                  <a:pathLst>
                    <a:path w="222" h="464">
                      <a:moveTo>
                        <a:pt x="222" y="464"/>
                      </a:moveTo>
                      <a:lnTo>
                        <a:pt x="184" y="280"/>
                      </a:lnTo>
                      <a:lnTo>
                        <a:pt x="116" y="116"/>
                      </a:lnTo>
                      <a:lnTo>
                        <a:pt x="0" y="0"/>
                      </a:lnTo>
                      <a:lnTo>
                        <a:pt x="107" y="232"/>
                      </a:lnTo>
                      <a:lnTo>
                        <a:pt x="222" y="464"/>
                      </a:lnTo>
                      <a:lnTo>
                        <a:pt x="222" y="46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024" name="Text Box 88"/>
              <p:cNvSpPr txBox="1">
                <a:spLocks noChangeArrowheads="1"/>
              </p:cNvSpPr>
              <p:nvPr/>
            </p:nvSpPr>
            <p:spPr bwMode="auto">
              <a:xfrm>
                <a:off x="1249" y="3450"/>
                <a:ext cx="1151" cy="2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1"/>
                </a:outerShdw>
              </a:effec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latin typeface="Tahoma" pitchFamily="34" charset="0"/>
                  </a:rPr>
                  <a:t>John-Mark</a:t>
                </a:r>
              </a:p>
            </p:txBody>
          </p:sp>
        </p:grpSp>
        <p:cxnSp>
          <p:nvCxnSpPr>
            <p:cNvPr id="40025" name="AutoShape 89"/>
            <p:cNvCxnSpPr>
              <a:cxnSpLocks noChangeShapeType="1"/>
            </p:cNvCxnSpPr>
            <p:nvPr/>
          </p:nvCxnSpPr>
          <p:spPr bwMode="auto">
            <a:xfrm>
              <a:off x="796" y="2487"/>
              <a:ext cx="625" cy="543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  <p:grpSp>
        <p:nvGrpSpPr>
          <p:cNvPr id="13" name="Group 90"/>
          <p:cNvGrpSpPr>
            <a:grpSpLocks/>
          </p:cNvGrpSpPr>
          <p:nvPr/>
        </p:nvGrpSpPr>
        <p:grpSpPr bwMode="auto">
          <a:xfrm>
            <a:off x="5183189" y="4038601"/>
            <a:ext cx="3208337" cy="2505075"/>
            <a:chOff x="2305" y="2544"/>
            <a:chExt cx="2021" cy="1578"/>
          </a:xfrm>
        </p:grpSpPr>
        <p:grpSp>
          <p:nvGrpSpPr>
            <p:cNvPr id="14" name="Group 91"/>
            <p:cNvGrpSpPr>
              <a:grpSpLocks/>
            </p:cNvGrpSpPr>
            <p:nvPr/>
          </p:nvGrpSpPr>
          <p:grpSpPr bwMode="auto">
            <a:xfrm>
              <a:off x="2358" y="2544"/>
              <a:ext cx="1968" cy="768"/>
              <a:chOff x="2358" y="2544"/>
              <a:chExt cx="1968" cy="768"/>
            </a:xfrm>
          </p:grpSpPr>
          <p:grpSp>
            <p:nvGrpSpPr>
              <p:cNvPr id="15" name="Group 92"/>
              <p:cNvGrpSpPr>
                <a:grpSpLocks/>
              </p:cNvGrpSpPr>
              <p:nvPr/>
            </p:nvGrpSpPr>
            <p:grpSpPr bwMode="auto">
              <a:xfrm>
                <a:off x="3362" y="2544"/>
                <a:ext cx="964" cy="768"/>
                <a:chOff x="3362" y="2544"/>
                <a:chExt cx="964" cy="768"/>
              </a:xfrm>
            </p:grpSpPr>
            <p:grpSp>
              <p:nvGrpSpPr>
                <p:cNvPr id="16" name="Group 93"/>
                <p:cNvGrpSpPr>
                  <a:grpSpLocks/>
                </p:cNvGrpSpPr>
                <p:nvPr/>
              </p:nvGrpSpPr>
              <p:grpSpPr bwMode="auto">
                <a:xfrm>
                  <a:off x="3794" y="2640"/>
                  <a:ext cx="532" cy="334"/>
                  <a:chOff x="1820" y="3201"/>
                  <a:chExt cx="2164" cy="1359"/>
                </a:xfrm>
              </p:grpSpPr>
              <p:sp>
                <p:nvSpPr>
                  <p:cNvPr id="40030" name="Freeform 94"/>
                  <p:cNvSpPr>
                    <a:spLocks/>
                  </p:cNvSpPr>
                  <p:nvPr/>
                </p:nvSpPr>
                <p:spPr bwMode="auto">
                  <a:xfrm>
                    <a:off x="1830" y="3221"/>
                    <a:ext cx="2062" cy="1311"/>
                  </a:xfrm>
                  <a:custGeom>
                    <a:avLst/>
                    <a:gdLst/>
                    <a:ahLst/>
                    <a:cxnLst>
                      <a:cxn ang="0">
                        <a:pos x="46" y="311"/>
                      </a:cxn>
                      <a:cxn ang="0">
                        <a:pos x="137" y="2262"/>
                      </a:cxn>
                      <a:cxn ang="0">
                        <a:pos x="257" y="2485"/>
                      </a:cxn>
                      <a:cxn ang="0">
                        <a:pos x="377" y="2519"/>
                      </a:cxn>
                      <a:cxn ang="0">
                        <a:pos x="496" y="2622"/>
                      </a:cxn>
                      <a:cxn ang="0">
                        <a:pos x="599" y="2622"/>
                      </a:cxn>
                      <a:cxn ang="0">
                        <a:pos x="736" y="2434"/>
                      </a:cxn>
                      <a:cxn ang="0">
                        <a:pos x="3595" y="2451"/>
                      </a:cxn>
                      <a:cxn ang="0">
                        <a:pos x="4126" y="17"/>
                      </a:cxn>
                      <a:cxn ang="0">
                        <a:pos x="3373" y="0"/>
                      </a:cxn>
                      <a:cxn ang="0">
                        <a:pos x="3322" y="239"/>
                      </a:cxn>
                      <a:cxn ang="0">
                        <a:pos x="2244" y="530"/>
                      </a:cxn>
                      <a:cxn ang="0">
                        <a:pos x="1215" y="564"/>
                      </a:cxn>
                      <a:cxn ang="0">
                        <a:pos x="565" y="393"/>
                      </a:cxn>
                      <a:cxn ang="0">
                        <a:pos x="428" y="68"/>
                      </a:cxn>
                      <a:cxn ang="0">
                        <a:pos x="0" y="205"/>
                      </a:cxn>
                      <a:cxn ang="0">
                        <a:pos x="46" y="311"/>
                      </a:cxn>
                      <a:cxn ang="0">
                        <a:pos x="46" y="311"/>
                      </a:cxn>
                    </a:cxnLst>
                    <a:rect l="0" t="0" r="r" b="b"/>
                    <a:pathLst>
                      <a:path w="4126" h="2622">
                        <a:moveTo>
                          <a:pt x="46" y="311"/>
                        </a:moveTo>
                        <a:lnTo>
                          <a:pt x="137" y="2262"/>
                        </a:lnTo>
                        <a:lnTo>
                          <a:pt x="257" y="2485"/>
                        </a:lnTo>
                        <a:lnTo>
                          <a:pt x="377" y="2519"/>
                        </a:lnTo>
                        <a:lnTo>
                          <a:pt x="496" y="2622"/>
                        </a:lnTo>
                        <a:lnTo>
                          <a:pt x="599" y="2622"/>
                        </a:lnTo>
                        <a:lnTo>
                          <a:pt x="736" y="2434"/>
                        </a:lnTo>
                        <a:lnTo>
                          <a:pt x="3595" y="2451"/>
                        </a:lnTo>
                        <a:lnTo>
                          <a:pt x="4126" y="17"/>
                        </a:lnTo>
                        <a:lnTo>
                          <a:pt x="3373" y="0"/>
                        </a:lnTo>
                        <a:lnTo>
                          <a:pt x="3322" y="239"/>
                        </a:lnTo>
                        <a:lnTo>
                          <a:pt x="2244" y="530"/>
                        </a:lnTo>
                        <a:lnTo>
                          <a:pt x="1215" y="564"/>
                        </a:lnTo>
                        <a:lnTo>
                          <a:pt x="565" y="393"/>
                        </a:lnTo>
                        <a:lnTo>
                          <a:pt x="428" y="68"/>
                        </a:lnTo>
                        <a:lnTo>
                          <a:pt x="0" y="205"/>
                        </a:lnTo>
                        <a:lnTo>
                          <a:pt x="46" y="311"/>
                        </a:lnTo>
                        <a:lnTo>
                          <a:pt x="46" y="311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31" name="Freeform 95"/>
                  <p:cNvSpPr>
                    <a:spLocks/>
                  </p:cNvSpPr>
                  <p:nvPr/>
                </p:nvSpPr>
                <p:spPr bwMode="auto">
                  <a:xfrm>
                    <a:off x="3383" y="3248"/>
                    <a:ext cx="594" cy="1148"/>
                  </a:xfrm>
                  <a:custGeom>
                    <a:avLst/>
                    <a:gdLst/>
                    <a:ahLst/>
                    <a:cxnLst>
                      <a:cxn ang="0">
                        <a:pos x="791" y="0"/>
                      </a:cxn>
                      <a:cxn ang="0">
                        <a:pos x="490" y="1725"/>
                      </a:cxn>
                      <a:cxn ang="0">
                        <a:pos x="171" y="1690"/>
                      </a:cxn>
                      <a:cxn ang="0">
                        <a:pos x="5" y="1858"/>
                      </a:cxn>
                      <a:cxn ang="0">
                        <a:pos x="0" y="2052"/>
                      </a:cxn>
                      <a:cxn ang="0">
                        <a:pos x="66" y="2150"/>
                      </a:cxn>
                      <a:cxn ang="0">
                        <a:pos x="524" y="1958"/>
                      </a:cxn>
                      <a:cxn ang="0">
                        <a:pos x="591" y="2297"/>
                      </a:cxn>
                      <a:cxn ang="0">
                        <a:pos x="791" y="2164"/>
                      </a:cxn>
                      <a:cxn ang="0">
                        <a:pos x="1188" y="40"/>
                      </a:cxn>
                      <a:cxn ang="0">
                        <a:pos x="791" y="0"/>
                      </a:cxn>
                      <a:cxn ang="0">
                        <a:pos x="791" y="0"/>
                      </a:cxn>
                    </a:cxnLst>
                    <a:rect l="0" t="0" r="r" b="b"/>
                    <a:pathLst>
                      <a:path w="1188" h="2297">
                        <a:moveTo>
                          <a:pt x="791" y="0"/>
                        </a:moveTo>
                        <a:lnTo>
                          <a:pt x="490" y="1725"/>
                        </a:lnTo>
                        <a:lnTo>
                          <a:pt x="171" y="1690"/>
                        </a:lnTo>
                        <a:lnTo>
                          <a:pt x="5" y="1858"/>
                        </a:lnTo>
                        <a:lnTo>
                          <a:pt x="0" y="2052"/>
                        </a:lnTo>
                        <a:lnTo>
                          <a:pt x="66" y="2150"/>
                        </a:lnTo>
                        <a:lnTo>
                          <a:pt x="524" y="1958"/>
                        </a:lnTo>
                        <a:lnTo>
                          <a:pt x="591" y="2297"/>
                        </a:lnTo>
                        <a:lnTo>
                          <a:pt x="791" y="2164"/>
                        </a:lnTo>
                        <a:lnTo>
                          <a:pt x="1188" y="40"/>
                        </a:lnTo>
                        <a:lnTo>
                          <a:pt x="791" y="0"/>
                        </a:lnTo>
                        <a:lnTo>
                          <a:pt x="791" y="0"/>
                        </a:lnTo>
                        <a:close/>
                      </a:path>
                    </a:pathLst>
                  </a:custGeom>
                  <a:solidFill>
                    <a:srgbClr val="FFD6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32" name="Freeform 96"/>
                  <p:cNvSpPr>
                    <a:spLocks/>
                  </p:cNvSpPr>
                  <p:nvPr/>
                </p:nvSpPr>
                <p:spPr bwMode="auto">
                  <a:xfrm>
                    <a:off x="1929" y="3258"/>
                    <a:ext cx="579" cy="1245"/>
                  </a:xfrm>
                  <a:custGeom>
                    <a:avLst/>
                    <a:gdLst/>
                    <a:ahLst/>
                    <a:cxnLst>
                      <a:cxn ang="0">
                        <a:pos x="120" y="72"/>
                      </a:cxn>
                      <a:cxn ang="0">
                        <a:pos x="433" y="1709"/>
                      </a:cxn>
                      <a:cxn ang="0">
                        <a:pos x="81" y="1898"/>
                      </a:cxn>
                      <a:cxn ang="0">
                        <a:pos x="0" y="2177"/>
                      </a:cxn>
                      <a:cxn ang="0">
                        <a:pos x="28" y="2390"/>
                      </a:cxn>
                      <a:cxn ang="0">
                        <a:pos x="220" y="2489"/>
                      </a:cxn>
                      <a:cxn ang="0">
                        <a:pos x="201" y="2110"/>
                      </a:cxn>
                      <a:cxn ang="0">
                        <a:pos x="785" y="1951"/>
                      </a:cxn>
                      <a:cxn ang="0">
                        <a:pos x="500" y="2263"/>
                      </a:cxn>
                      <a:cxn ang="0">
                        <a:pos x="500" y="2396"/>
                      </a:cxn>
                      <a:cxn ang="0">
                        <a:pos x="1158" y="2449"/>
                      </a:cxn>
                      <a:cxn ang="0">
                        <a:pos x="505" y="399"/>
                      </a:cxn>
                      <a:cxn ang="0">
                        <a:pos x="293" y="0"/>
                      </a:cxn>
                      <a:cxn ang="0">
                        <a:pos x="120" y="72"/>
                      </a:cxn>
                      <a:cxn ang="0">
                        <a:pos x="120" y="72"/>
                      </a:cxn>
                    </a:cxnLst>
                    <a:rect l="0" t="0" r="r" b="b"/>
                    <a:pathLst>
                      <a:path w="1158" h="2489">
                        <a:moveTo>
                          <a:pt x="120" y="72"/>
                        </a:moveTo>
                        <a:lnTo>
                          <a:pt x="433" y="1709"/>
                        </a:lnTo>
                        <a:lnTo>
                          <a:pt x="81" y="1898"/>
                        </a:lnTo>
                        <a:lnTo>
                          <a:pt x="0" y="2177"/>
                        </a:lnTo>
                        <a:lnTo>
                          <a:pt x="28" y="2390"/>
                        </a:lnTo>
                        <a:lnTo>
                          <a:pt x="220" y="2489"/>
                        </a:lnTo>
                        <a:lnTo>
                          <a:pt x="201" y="2110"/>
                        </a:lnTo>
                        <a:lnTo>
                          <a:pt x="785" y="1951"/>
                        </a:lnTo>
                        <a:lnTo>
                          <a:pt x="500" y="2263"/>
                        </a:lnTo>
                        <a:lnTo>
                          <a:pt x="500" y="2396"/>
                        </a:lnTo>
                        <a:lnTo>
                          <a:pt x="1158" y="2449"/>
                        </a:lnTo>
                        <a:lnTo>
                          <a:pt x="505" y="399"/>
                        </a:lnTo>
                        <a:lnTo>
                          <a:pt x="293" y="0"/>
                        </a:lnTo>
                        <a:lnTo>
                          <a:pt x="120" y="72"/>
                        </a:lnTo>
                        <a:lnTo>
                          <a:pt x="120" y="72"/>
                        </a:lnTo>
                        <a:close/>
                      </a:path>
                    </a:pathLst>
                  </a:custGeom>
                  <a:solidFill>
                    <a:srgbClr val="FFD6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33" name="Freeform 97"/>
                  <p:cNvSpPr>
                    <a:spLocks/>
                  </p:cNvSpPr>
                  <p:nvPr/>
                </p:nvSpPr>
                <p:spPr bwMode="auto">
                  <a:xfrm>
                    <a:off x="1820" y="3245"/>
                    <a:ext cx="1865" cy="1285"/>
                  </a:xfrm>
                  <a:custGeom>
                    <a:avLst/>
                    <a:gdLst/>
                    <a:ahLst/>
                    <a:cxnLst>
                      <a:cxn ang="0">
                        <a:pos x="550" y="586"/>
                      </a:cxn>
                      <a:cxn ang="0">
                        <a:pos x="789" y="1495"/>
                      </a:cxn>
                      <a:cxn ang="0">
                        <a:pos x="639" y="1723"/>
                      </a:cxn>
                      <a:cxn ang="0">
                        <a:pos x="333" y="1864"/>
                      </a:cxn>
                      <a:cxn ang="0">
                        <a:pos x="160" y="2143"/>
                      </a:cxn>
                      <a:cxn ang="0">
                        <a:pos x="213" y="2444"/>
                      </a:cxn>
                      <a:cxn ang="0">
                        <a:pos x="453" y="2529"/>
                      </a:cxn>
                      <a:cxn ang="0">
                        <a:pos x="333" y="2404"/>
                      </a:cxn>
                      <a:cxn ang="0">
                        <a:pos x="274" y="2117"/>
                      </a:cxn>
                      <a:cxn ang="0">
                        <a:pos x="445" y="1898"/>
                      </a:cxn>
                      <a:cxn ang="0">
                        <a:pos x="732" y="1877"/>
                      </a:cxn>
                      <a:cxn ang="0">
                        <a:pos x="884" y="2037"/>
                      </a:cxn>
                      <a:cxn ang="0">
                        <a:pos x="858" y="2236"/>
                      </a:cxn>
                      <a:cxn ang="0">
                        <a:pos x="738" y="2044"/>
                      </a:cxn>
                      <a:cxn ang="0">
                        <a:pos x="432" y="2151"/>
                      </a:cxn>
                      <a:cxn ang="0">
                        <a:pos x="639" y="2569"/>
                      </a:cxn>
                      <a:cxn ang="0">
                        <a:pos x="732" y="2470"/>
                      </a:cxn>
                      <a:cxn ang="0">
                        <a:pos x="2002" y="2529"/>
                      </a:cxn>
                      <a:cxn ang="0">
                        <a:pos x="3417" y="2417"/>
                      </a:cxn>
                      <a:cxn ang="0">
                        <a:pos x="3616" y="2503"/>
                      </a:cxn>
                      <a:cxn ang="0">
                        <a:pos x="3730" y="2343"/>
                      </a:cxn>
                      <a:cxn ang="0">
                        <a:pos x="3669" y="2297"/>
                      </a:cxn>
                      <a:cxn ang="0">
                        <a:pos x="3491" y="2364"/>
                      </a:cxn>
                      <a:cxn ang="0">
                        <a:pos x="3384" y="1951"/>
                      </a:cxn>
                      <a:cxn ang="0">
                        <a:pos x="2766" y="2377"/>
                      </a:cxn>
                      <a:cxn ang="0">
                        <a:pos x="1443" y="2423"/>
                      </a:cxn>
                      <a:cxn ang="0">
                        <a:pos x="958" y="2311"/>
                      </a:cxn>
                      <a:cxn ang="0">
                        <a:pos x="1057" y="1978"/>
                      </a:cxn>
                      <a:cxn ang="0">
                        <a:pos x="759" y="753"/>
                      </a:cxn>
                      <a:cxn ang="0">
                        <a:pos x="240" y="53"/>
                      </a:cxn>
                      <a:cxn ang="0">
                        <a:pos x="34" y="1025"/>
                      </a:cxn>
                      <a:cxn ang="0">
                        <a:pos x="219" y="1944"/>
                      </a:cxn>
                      <a:cxn ang="0">
                        <a:pos x="458" y="72"/>
                      </a:cxn>
                    </a:cxnLst>
                    <a:rect l="0" t="0" r="r" b="b"/>
                    <a:pathLst>
                      <a:path w="3730" h="2569">
                        <a:moveTo>
                          <a:pt x="458" y="72"/>
                        </a:moveTo>
                        <a:lnTo>
                          <a:pt x="550" y="586"/>
                        </a:lnTo>
                        <a:lnTo>
                          <a:pt x="686" y="1170"/>
                        </a:lnTo>
                        <a:lnTo>
                          <a:pt x="789" y="1495"/>
                        </a:lnTo>
                        <a:lnTo>
                          <a:pt x="875" y="1769"/>
                        </a:lnTo>
                        <a:lnTo>
                          <a:pt x="639" y="1723"/>
                        </a:lnTo>
                        <a:lnTo>
                          <a:pt x="458" y="1770"/>
                        </a:lnTo>
                        <a:lnTo>
                          <a:pt x="333" y="1864"/>
                        </a:lnTo>
                        <a:lnTo>
                          <a:pt x="213" y="1997"/>
                        </a:lnTo>
                        <a:lnTo>
                          <a:pt x="160" y="2143"/>
                        </a:lnTo>
                        <a:lnTo>
                          <a:pt x="160" y="2316"/>
                        </a:lnTo>
                        <a:lnTo>
                          <a:pt x="213" y="2444"/>
                        </a:lnTo>
                        <a:lnTo>
                          <a:pt x="327" y="2503"/>
                        </a:lnTo>
                        <a:lnTo>
                          <a:pt x="453" y="2529"/>
                        </a:lnTo>
                        <a:lnTo>
                          <a:pt x="445" y="2436"/>
                        </a:lnTo>
                        <a:lnTo>
                          <a:pt x="333" y="2404"/>
                        </a:lnTo>
                        <a:lnTo>
                          <a:pt x="266" y="2284"/>
                        </a:lnTo>
                        <a:lnTo>
                          <a:pt x="274" y="2117"/>
                        </a:lnTo>
                        <a:lnTo>
                          <a:pt x="346" y="1978"/>
                        </a:lnTo>
                        <a:lnTo>
                          <a:pt x="445" y="1898"/>
                        </a:lnTo>
                        <a:lnTo>
                          <a:pt x="591" y="1856"/>
                        </a:lnTo>
                        <a:lnTo>
                          <a:pt x="732" y="1877"/>
                        </a:lnTo>
                        <a:lnTo>
                          <a:pt x="844" y="1951"/>
                        </a:lnTo>
                        <a:lnTo>
                          <a:pt x="884" y="2037"/>
                        </a:lnTo>
                        <a:lnTo>
                          <a:pt x="892" y="2137"/>
                        </a:lnTo>
                        <a:lnTo>
                          <a:pt x="858" y="2236"/>
                        </a:lnTo>
                        <a:lnTo>
                          <a:pt x="738" y="2316"/>
                        </a:lnTo>
                        <a:lnTo>
                          <a:pt x="738" y="2044"/>
                        </a:lnTo>
                        <a:lnTo>
                          <a:pt x="413" y="2063"/>
                        </a:lnTo>
                        <a:lnTo>
                          <a:pt x="432" y="2151"/>
                        </a:lnTo>
                        <a:lnTo>
                          <a:pt x="692" y="2151"/>
                        </a:lnTo>
                        <a:lnTo>
                          <a:pt x="639" y="2569"/>
                        </a:lnTo>
                        <a:lnTo>
                          <a:pt x="711" y="2569"/>
                        </a:lnTo>
                        <a:lnTo>
                          <a:pt x="732" y="2470"/>
                        </a:lnTo>
                        <a:lnTo>
                          <a:pt x="1363" y="2523"/>
                        </a:lnTo>
                        <a:lnTo>
                          <a:pt x="2002" y="2529"/>
                        </a:lnTo>
                        <a:lnTo>
                          <a:pt x="2633" y="2489"/>
                        </a:lnTo>
                        <a:lnTo>
                          <a:pt x="3417" y="2417"/>
                        </a:lnTo>
                        <a:lnTo>
                          <a:pt x="3496" y="2497"/>
                        </a:lnTo>
                        <a:lnTo>
                          <a:pt x="3616" y="2503"/>
                        </a:lnTo>
                        <a:lnTo>
                          <a:pt x="3696" y="2457"/>
                        </a:lnTo>
                        <a:lnTo>
                          <a:pt x="3730" y="2343"/>
                        </a:lnTo>
                        <a:lnTo>
                          <a:pt x="3690" y="1983"/>
                        </a:lnTo>
                        <a:lnTo>
                          <a:pt x="3669" y="2297"/>
                        </a:lnTo>
                        <a:lnTo>
                          <a:pt x="3590" y="2377"/>
                        </a:lnTo>
                        <a:lnTo>
                          <a:pt x="3491" y="2364"/>
                        </a:lnTo>
                        <a:lnTo>
                          <a:pt x="3451" y="2303"/>
                        </a:lnTo>
                        <a:lnTo>
                          <a:pt x="3384" y="1951"/>
                        </a:lnTo>
                        <a:lnTo>
                          <a:pt x="3377" y="2316"/>
                        </a:lnTo>
                        <a:lnTo>
                          <a:pt x="2766" y="2377"/>
                        </a:lnTo>
                        <a:lnTo>
                          <a:pt x="2055" y="2404"/>
                        </a:lnTo>
                        <a:lnTo>
                          <a:pt x="1443" y="2423"/>
                        </a:lnTo>
                        <a:lnTo>
                          <a:pt x="823" y="2438"/>
                        </a:lnTo>
                        <a:lnTo>
                          <a:pt x="958" y="2311"/>
                        </a:lnTo>
                        <a:lnTo>
                          <a:pt x="1044" y="2156"/>
                        </a:lnTo>
                        <a:lnTo>
                          <a:pt x="1057" y="1978"/>
                        </a:lnTo>
                        <a:lnTo>
                          <a:pt x="897" y="1284"/>
                        </a:lnTo>
                        <a:lnTo>
                          <a:pt x="759" y="753"/>
                        </a:lnTo>
                        <a:lnTo>
                          <a:pt x="512" y="0"/>
                        </a:lnTo>
                        <a:lnTo>
                          <a:pt x="240" y="53"/>
                        </a:lnTo>
                        <a:lnTo>
                          <a:pt x="0" y="139"/>
                        </a:lnTo>
                        <a:lnTo>
                          <a:pt x="34" y="1025"/>
                        </a:lnTo>
                        <a:lnTo>
                          <a:pt x="160" y="2018"/>
                        </a:lnTo>
                        <a:lnTo>
                          <a:pt x="219" y="1944"/>
                        </a:lnTo>
                        <a:lnTo>
                          <a:pt x="93" y="213"/>
                        </a:lnTo>
                        <a:lnTo>
                          <a:pt x="458" y="72"/>
                        </a:lnTo>
                        <a:lnTo>
                          <a:pt x="458" y="7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34" name="Freeform 98"/>
                  <p:cNvSpPr>
                    <a:spLocks/>
                  </p:cNvSpPr>
                  <p:nvPr/>
                </p:nvSpPr>
                <p:spPr bwMode="auto">
                  <a:xfrm>
                    <a:off x="2023" y="4287"/>
                    <a:ext cx="163" cy="27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21" y="439"/>
                      </a:cxn>
                      <a:cxn ang="0">
                        <a:pos x="48" y="512"/>
                      </a:cxn>
                      <a:cxn ang="0">
                        <a:pos x="154" y="546"/>
                      </a:cxn>
                      <a:cxn ang="0">
                        <a:pos x="247" y="533"/>
                      </a:cxn>
                      <a:cxn ang="0">
                        <a:pos x="327" y="439"/>
                      </a:cxn>
                      <a:cxn ang="0">
                        <a:pos x="293" y="339"/>
                      </a:cxn>
                      <a:cxn ang="0">
                        <a:pos x="181" y="445"/>
                      </a:cxn>
                      <a:cxn ang="0">
                        <a:pos x="101" y="405"/>
                      </a:cxn>
                      <a:cxn ang="0">
                        <a:pos x="40" y="12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327" h="546">
                        <a:moveTo>
                          <a:pt x="0" y="0"/>
                        </a:moveTo>
                        <a:lnTo>
                          <a:pt x="21" y="439"/>
                        </a:lnTo>
                        <a:lnTo>
                          <a:pt x="48" y="512"/>
                        </a:lnTo>
                        <a:lnTo>
                          <a:pt x="154" y="546"/>
                        </a:lnTo>
                        <a:lnTo>
                          <a:pt x="247" y="533"/>
                        </a:lnTo>
                        <a:lnTo>
                          <a:pt x="327" y="439"/>
                        </a:lnTo>
                        <a:lnTo>
                          <a:pt x="293" y="339"/>
                        </a:lnTo>
                        <a:lnTo>
                          <a:pt x="181" y="445"/>
                        </a:lnTo>
                        <a:lnTo>
                          <a:pt x="101" y="405"/>
                        </a:lnTo>
                        <a:lnTo>
                          <a:pt x="40" y="12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35" name="Freeform 99"/>
                  <p:cNvSpPr>
                    <a:spLocks/>
                  </p:cNvSpPr>
                  <p:nvPr/>
                </p:nvSpPr>
                <p:spPr bwMode="auto">
                  <a:xfrm>
                    <a:off x="3505" y="4203"/>
                    <a:ext cx="160" cy="67"/>
                  </a:xfrm>
                  <a:custGeom>
                    <a:avLst/>
                    <a:gdLst/>
                    <a:ahLst/>
                    <a:cxnLst>
                      <a:cxn ang="0">
                        <a:pos x="32" y="133"/>
                      </a:cxn>
                      <a:cxn ang="0">
                        <a:pos x="319" y="101"/>
                      </a:cxn>
                      <a:cxn ang="0">
                        <a:pos x="298" y="0"/>
                      </a:cxn>
                      <a:cxn ang="0">
                        <a:pos x="0" y="34"/>
                      </a:cxn>
                      <a:cxn ang="0">
                        <a:pos x="32" y="133"/>
                      </a:cxn>
                      <a:cxn ang="0">
                        <a:pos x="32" y="133"/>
                      </a:cxn>
                    </a:cxnLst>
                    <a:rect l="0" t="0" r="r" b="b"/>
                    <a:pathLst>
                      <a:path w="319" h="133">
                        <a:moveTo>
                          <a:pt x="32" y="133"/>
                        </a:moveTo>
                        <a:lnTo>
                          <a:pt x="319" y="101"/>
                        </a:lnTo>
                        <a:lnTo>
                          <a:pt x="298" y="0"/>
                        </a:lnTo>
                        <a:lnTo>
                          <a:pt x="0" y="34"/>
                        </a:lnTo>
                        <a:lnTo>
                          <a:pt x="32" y="133"/>
                        </a:lnTo>
                        <a:lnTo>
                          <a:pt x="32" y="13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36" name="Freeform 100"/>
                  <p:cNvSpPr>
                    <a:spLocks/>
                  </p:cNvSpPr>
                  <p:nvPr/>
                </p:nvSpPr>
                <p:spPr bwMode="auto">
                  <a:xfrm>
                    <a:off x="3356" y="4077"/>
                    <a:ext cx="438" cy="359"/>
                  </a:xfrm>
                  <a:custGeom>
                    <a:avLst/>
                    <a:gdLst/>
                    <a:ahLst/>
                    <a:cxnLst>
                      <a:cxn ang="0">
                        <a:pos x="73" y="407"/>
                      </a:cxn>
                      <a:cxn ang="0">
                        <a:pos x="105" y="261"/>
                      </a:cxn>
                      <a:cxn ang="0">
                        <a:pos x="211" y="120"/>
                      </a:cxn>
                      <a:cxn ang="0">
                        <a:pos x="352" y="86"/>
                      </a:cxn>
                      <a:cxn ang="0">
                        <a:pos x="539" y="127"/>
                      </a:cxn>
                      <a:cxn ang="0">
                        <a:pos x="672" y="207"/>
                      </a:cxn>
                      <a:cxn ang="0">
                        <a:pos x="765" y="306"/>
                      </a:cxn>
                      <a:cxn ang="0">
                        <a:pos x="810" y="434"/>
                      </a:cxn>
                      <a:cxn ang="0">
                        <a:pos x="797" y="513"/>
                      </a:cxn>
                      <a:cxn ang="0">
                        <a:pos x="712" y="578"/>
                      </a:cxn>
                      <a:cxn ang="0">
                        <a:pos x="637" y="599"/>
                      </a:cxn>
                      <a:cxn ang="0">
                        <a:pos x="597" y="719"/>
                      </a:cxn>
                      <a:cxn ang="0">
                        <a:pos x="731" y="673"/>
                      </a:cxn>
                      <a:cxn ang="0">
                        <a:pos x="845" y="567"/>
                      </a:cxn>
                      <a:cxn ang="0">
                        <a:pos x="877" y="354"/>
                      </a:cxn>
                      <a:cxn ang="0">
                        <a:pos x="837" y="226"/>
                      </a:cxn>
                      <a:cxn ang="0">
                        <a:pos x="618" y="46"/>
                      </a:cxn>
                      <a:cxn ang="0">
                        <a:pos x="411" y="0"/>
                      </a:cxn>
                      <a:cxn ang="0">
                        <a:pos x="251" y="0"/>
                      </a:cxn>
                      <a:cxn ang="0">
                        <a:pos x="126" y="59"/>
                      </a:cxn>
                      <a:cxn ang="0">
                        <a:pos x="67" y="139"/>
                      </a:cxn>
                      <a:cxn ang="0">
                        <a:pos x="14" y="287"/>
                      </a:cxn>
                      <a:cxn ang="0">
                        <a:pos x="0" y="407"/>
                      </a:cxn>
                      <a:cxn ang="0">
                        <a:pos x="27" y="513"/>
                      </a:cxn>
                      <a:cxn ang="0">
                        <a:pos x="94" y="599"/>
                      </a:cxn>
                      <a:cxn ang="0">
                        <a:pos x="211" y="686"/>
                      </a:cxn>
                      <a:cxn ang="0">
                        <a:pos x="345" y="700"/>
                      </a:cxn>
                      <a:cxn ang="0">
                        <a:pos x="326" y="586"/>
                      </a:cxn>
                      <a:cxn ang="0">
                        <a:pos x="185" y="546"/>
                      </a:cxn>
                      <a:cxn ang="0">
                        <a:pos x="105" y="460"/>
                      </a:cxn>
                      <a:cxn ang="0">
                        <a:pos x="73" y="407"/>
                      </a:cxn>
                      <a:cxn ang="0">
                        <a:pos x="73" y="407"/>
                      </a:cxn>
                    </a:cxnLst>
                    <a:rect l="0" t="0" r="r" b="b"/>
                    <a:pathLst>
                      <a:path w="877" h="719">
                        <a:moveTo>
                          <a:pt x="73" y="407"/>
                        </a:moveTo>
                        <a:lnTo>
                          <a:pt x="105" y="261"/>
                        </a:lnTo>
                        <a:lnTo>
                          <a:pt x="211" y="120"/>
                        </a:lnTo>
                        <a:lnTo>
                          <a:pt x="352" y="86"/>
                        </a:lnTo>
                        <a:lnTo>
                          <a:pt x="539" y="127"/>
                        </a:lnTo>
                        <a:lnTo>
                          <a:pt x="672" y="207"/>
                        </a:lnTo>
                        <a:lnTo>
                          <a:pt x="765" y="306"/>
                        </a:lnTo>
                        <a:lnTo>
                          <a:pt x="810" y="434"/>
                        </a:lnTo>
                        <a:lnTo>
                          <a:pt x="797" y="513"/>
                        </a:lnTo>
                        <a:lnTo>
                          <a:pt x="712" y="578"/>
                        </a:lnTo>
                        <a:lnTo>
                          <a:pt x="637" y="599"/>
                        </a:lnTo>
                        <a:lnTo>
                          <a:pt x="597" y="719"/>
                        </a:lnTo>
                        <a:lnTo>
                          <a:pt x="731" y="673"/>
                        </a:lnTo>
                        <a:lnTo>
                          <a:pt x="845" y="567"/>
                        </a:lnTo>
                        <a:lnTo>
                          <a:pt x="877" y="354"/>
                        </a:lnTo>
                        <a:lnTo>
                          <a:pt x="837" y="226"/>
                        </a:lnTo>
                        <a:lnTo>
                          <a:pt x="618" y="46"/>
                        </a:lnTo>
                        <a:lnTo>
                          <a:pt x="411" y="0"/>
                        </a:lnTo>
                        <a:lnTo>
                          <a:pt x="251" y="0"/>
                        </a:lnTo>
                        <a:lnTo>
                          <a:pt x="126" y="59"/>
                        </a:lnTo>
                        <a:lnTo>
                          <a:pt x="67" y="139"/>
                        </a:lnTo>
                        <a:lnTo>
                          <a:pt x="14" y="287"/>
                        </a:lnTo>
                        <a:lnTo>
                          <a:pt x="0" y="407"/>
                        </a:lnTo>
                        <a:lnTo>
                          <a:pt x="27" y="513"/>
                        </a:lnTo>
                        <a:lnTo>
                          <a:pt x="94" y="599"/>
                        </a:lnTo>
                        <a:lnTo>
                          <a:pt x="211" y="686"/>
                        </a:lnTo>
                        <a:lnTo>
                          <a:pt x="345" y="700"/>
                        </a:lnTo>
                        <a:lnTo>
                          <a:pt x="326" y="586"/>
                        </a:lnTo>
                        <a:lnTo>
                          <a:pt x="185" y="546"/>
                        </a:lnTo>
                        <a:lnTo>
                          <a:pt x="105" y="460"/>
                        </a:lnTo>
                        <a:lnTo>
                          <a:pt x="73" y="407"/>
                        </a:lnTo>
                        <a:lnTo>
                          <a:pt x="73" y="40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37" name="Freeform 101"/>
                  <p:cNvSpPr>
                    <a:spLocks/>
                  </p:cNvSpPr>
                  <p:nvPr/>
                </p:nvSpPr>
                <p:spPr bwMode="auto">
                  <a:xfrm>
                    <a:off x="3349" y="3201"/>
                    <a:ext cx="635" cy="1129"/>
                  </a:xfrm>
                  <a:custGeom>
                    <a:avLst/>
                    <a:gdLst/>
                    <a:ahLst/>
                    <a:cxnLst>
                      <a:cxn ang="0">
                        <a:pos x="93" y="1863"/>
                      </a:cxn>
                      <a:cxn ang="0">
                        <a:pos x="253" y="692"/>
                      </a:cxn>
                      <a:cxn ang="0">
                        <a:pos x="354" y="106"/>
                      </a:cxn>
                      <a:cxn ang="0">
                        <a:pos x="713" y="114"/>
                      </a:cxn>
                      <a:cxn ang="0">
                        <a:pos x="1177" y="199"/>
                      </a:cxn>
                      <a:cxn ang="0">
                        <a:pos x="985" y="861"/>
                      </a:cxn>
                      <a:cxn ang="0">
                        <a:pos x="841" y="1481"/>
                      </a:cxn>
                      <a:cxn ang="0">
                        <a:pos x="746" y="1958"/>
                      </a:cxn>
                      <a:cxn ang="0">
                        <a:pos x="865" y="2158"/>
                      </a:cxn>
                      <a:cxn ang="0">
                        <a:pos x="1033" y="1232"/>
                      </a:cxn>
                      <a:cxn ang="0">
                        <a:pos x="1270" y="100"/>
                      </a:cxn>
                      <a:cxn ang="0">
                        <a:pos x="945" y="13"/>
                      </a:cxn>
                      <a:cxn ang="0">
                        <a:pos x="599" y="0"/>
                      </a:cxn>
                      <a:cxn ang="0">
                        <a:pos x="301" y="26"/>
                      </a:cxn>
                      <a:cxn ang="0">
                        <a:pos x="247" y="300"/>
                      </a:cxn>
                      <a:cxn ang="0">
                        <a:pos x="15" y="1972"/>
                      </a:cxn>
                      <a:cxn ang="0">
                        <a:pos x="0" y="2110"/>
                      </a:cxn>
                      <a:cxn ang="0">
                        <a:pos x="55" y="2257"/>
                      </a:cxn>
                      <a:cxn ang="0">
                        <a:pos x="93" y="1863"/>
                      </a:cxn>
                      <a:cxn ang="0">
                        <a:pos x="93" y="1863"/>
                      </a:cxn>
                    </a:cxnLst>
                    <a:rect l="0" t="0" r="r" b="b"/>
                    <a:pathLst>
                      <a:path w="1270" h="2257">
                        <a:moveTo>
                          <a:pt x="93" y="1863"/>
                        </a:moveTo>
                        <a:lnTo>
                          <a:pt x="253" y="692"/>
                        </a:lnTo>
                        <a:lnTo>
                          <a:pt x="354" y="106"/>
                        </a:lnTo>
                        <a:lnTo>
                          <a:pt x="713" y="114"/>
                        </a:lnTo>
                        <a:lnTo>
                          <a:pt x="1177" y="199"/>
                        </a:lnTo>
                        <a:lnTo>
                          <a:pt x="985" y="861"/>
                        </a:lnTo>
                        <a:lnTo>
                          <a:pt x="841" y="1481"/>
                        </a:lnTo>
                        <a:lnTo>
                          <a:pt x="746" y="1958"/>
                        </a:lnTo>
                        <a:lnTo>
                          <a:pt x="865" y="2158"/>
                        </a:lnTo>
                        <a:lnTo>
                          <a:pt x="1033" y="1232"/>
                        </a:lnTo>
                        <a:lnTo>
                          <a:pt x="1270" y="100"/>
                        </a:lnTo>
                        <a:lnTo>
                          <a:pt x="945" y="13"/>
                        </a:lnTo>
                        <a:lnTo>
                          <a:pt x="599" y="0"/>
                        </a:lnTo>
                        <a:lnTo>
                          <a:pt x="301" y="26"/>
                        </a:lnTo>
                        <a:lnTo>
                          <a:pt x="247" y="300"/>
                        </a:lnTo>
                        <a:lnTo>
                          <a:pt x="15" y="1972"/>
                        </a:lnTo>
                        <a:lnTo>
                          <a:pt x="0" y="2110"/>
                        </a:lnTo>
                        <a:lnTo>
                          <a:pt x="55" y="2257"/>
                        </a:lnTo>
                        <a:lnTo>
                          <a:pt x="93" y="1863"/>
                        </a:lnTo>
                        <a:lnTo>
                          <a:pt x="93" y="186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38" name="Freeform 102"/>
                  <p:cNvSpPr>
                    <a:spLocks/>
                  </p:cNvSpPr>
                  <p:nvPr/>
                </p:nvSpPr>
                <p:spPr bwMode="auto">
                  <a:xfrm>
                    <a:off x="2086" y="3298"/>
                    <a:ext cx="1413" cy="267"/>
                  </a:xfrm>
                  <a:custGeom>
                    <a:avLst/>
                    <a:gdLst/>
                    <a:ahLst/>
                    <a:cxnLst>
                      <a:cxn ang="0">
                        <a:pos x="179" y="279"/>
                      </a:cxn>
                      <a:cxn ang="0">
                        <a:pos x="573" y="365"/>
                      </a:cxn>
                      <a:cxn ang="0">
                        <a:pos x="1077" y="378"/>
                      </a:cxn>
                      <a:cxn ang="0">
                        <a:pos x="1582" y="346"/>
                      </a:cxn>
                      <a:cxn ang="0">
                        <a:pos x="2001" y="258"/>
                      </a:cxn>
                      <a:cxn ang="0">
                        <a:pos x="2434" y="146"/>
                      </a:cxn>
                      <a:cxn ang="0">
                        <a:pos x="2826" y="0"/>
                      </a:cxn>
                      <a:cxn ang="0">
                        <a:pos x="2786" y="125"/>
                      </a:cxn>
                      <a:cxn ang="0">
                        <a:pos x="2453" y="258"/>
                      </a:cxn>
                      <a:cxn ang="0">
                        <a:pos x="2027" y="405"/>
                      </a:cxn>
                      <a:cxn ang="0">
                        <a:pos x="1590" y="498"/>
                      </a:cxn>
                      <a:cxn ang="0">
                        <a:pos x="1196" y="532"/>
                      </a:cxn>
                      <a:cxn ang="0">
                        <a:pos x="831" y="519"/>
                      </a:cxn>
                      <a:cxn ang="0">
                        <a:pos x="519" y="466"/>
                      </a:cxn>
                      <a:cxn ang="0">
                        <a:pos x="326" y="393"/>
                      </a:cxn>
                      <a:cxn ang="0">
                        <a:pos x="99" y="332"/>
                      </a:cxn>
                      <a:cxn ang="0">
                        <a:pos x="0" y="154"/>
                      </a:cxn>
                      <a:cxn ang="0">
                        <a:pos x="179" y="279"/>
                      </a:cxn>
                      <a:cxn ang="0">
                        <a:pos x="179" y="279"/>
                      </a:cxn>
                    </a:cxnLst>
                    <a:rect l="0" t="0" r="r" b="b"/>
                    <a:pathLst>
                      <a:path w="2826" h="532">
                        <a:moveTo>
                          <a:pt x="179" y="279"/>
                        </a:moveTo>
                        <a:lnTo>
                          <a:pt x="573" y="365"/>
                        </a:lnTo>
                        <a:lnTo>
                          <a:pt x="1077" y="378"/>
                        </a:lnTo>
                        <a:lnTo>
                          <a:pt x="1582" y="346"/>
                        </a:lnTo>
                        <a:lnTo>
                          <a:pt x="2001" y="258"/>
                        </a:lnTo>
                        <a:lnTo>
                          <a:pt x="2434" y="146"/>
                        </a:lnTo>
                        <a:lnTo>
                          <a:pt x="2826" y="0"/>
                        </a:lnTo>
                        <a:lnTo>
                          <a:pt x="2786" y="125"/>
                        </a:lnTo>
                        <a:lnTo>
                          <a:pt x="2453" y="258"/>
                        </a:lnTo>
                        <a:lnTo>
                          <a:pt x="2027" y="405"/>
                        </a:lnTo>
                        <a:lnTo>
                          <a:pt x="1590" y="498"/>
                        </a:lnTo>
                        <a:lnTo>
                          <a:pt x="1196" y="532"/>
                        </a:lnTo>
                        <a:lnTo>
                          <a:pt x="831" y="519"/>
                        </a:lnTo>
                        <a:lnTo>
                          <a:pt x="519" y="466"/>
                        </a:lnTo>
                        <a:lnTo>
                          <a:pt x="326" y="393"/>
                        </a:lnTo>
                        <a:lnTo>
                          <a:pt x="99" y="332"/>
                        </a:lnTo>
                        <a:lnTo>
                          <a:pt x="0" y="154"/>
                        </a:lnTo>
                        <a:lnTo>
                          <a:pt x="179" y="279"/>
                        </a:lnTo>
                        <a:lnTo>
                          <a:pt x="179" y="27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39" name="Freeform 103"/>
                  <p:cNvSpPr>
                    <a:spLocks/>
                  </p:cNvSpPr>
                  <p:nvPr/>
                </p:nvSpPr>
                <p:spPr bwMode="auto">
                  <a:xfrm>
                    <a:off x="2540" y="3641"/>
                    <a:ext cx="694" cy="454"/>
                  </a:xfrm>
                  <a:custGeom>
                    <a:avLst/>
                    <a:gdLst/>
                    <a:ahLst/>
                    <a:cxnLst>
                      <a:cxn ang="0">
                        <a:pos x="86" y="139"/>
                      </a:cxn>
                      <a:cxn ang="0">
                        <a:pos x="670" y="122"/>
                      </a:cxn>
                      <a:cxn ang="0">
                        <a:pos x="1012" y="88"/>
                      </a:cxn>
                      <a:cxn ang="0">
                        <a:pos x="1371" y="0"/>
                      </a:cxn>
                      <a:cxn ang="0">
                        <a:pos x="1388" y="225"/>
                      </a:cxn>
                      <a:cxn ang="0">
                        <a:pos x="858" y="447"/>
                      </a:cxn>
                      <a:cxn ang="0">
                        <a:pos x="1251" y="413"/>
                      </a:cxn>
                      <a:cxn ang="0">
                        <a:pos x="1286" y="567"/>
                      </a:cxn>
                      <a:cxn ang="0">
                        <a:pos x="909" y="652"/>
                      </a:cxn>
                      <a:cxn ang="0">
                        <a:pos x="479" y="704"/>
                      </a:cxn>
                      <a:cxn ang="0">
                        <a:pos x="704" y="806"/>
                      </a:cxn>
                      <a:cxn ang="0">
                        <a:pos x="567" y="909"/>
                      </a:cxn>
                      <a:cxn ang="0">
                        <a:pos x="35" y="738"/>
                      </a:cxn>
                      <a:cxn ang="0">
                        <a:pos x="0" y="584"/>
                      </a:cxn>
                      <a:cxn ang="0">
                        <a:pos x="599" y="464"/>
                      </a:cxn>
                      <a:cxn ang="0">
                        <a:pos x="154" y="447"/>
                      </a:cxn>
                      <a:cxn ang="0">
                        <a:pos x="154" y="344"/>
                      </a:cxn>
                      <a:cxn ang="0">
                        <a:pos x="721" y="276"/>
                      </a:cxn>
                      <a:cxn ang="0">
                        <a:pos x="86" y="139"/>
                      </a:cxn>
                      <a:cxn ang="0">
                        <a:pos x="86" y="139"/>
                      </a:cxn>
                    </a:cxnLst>
                    <a:rect l="0" t="0" r="r" b="b"/>
                    <a:pathLst>
                      <a:path w="1388" h="909">
                        <a:moveTo>
                          <a:pt x="86" y="139"/>
                        </a:moveTo>
                        <a:lnTo>
                          <a:pt x="670" y="122"/>
                        </a:lnTo>
                        <a:lnTo>
                          <a:pt x="1012" y="88"/>
                        </a:lnTo>
                        <a:lnTo>
                          <a:pt x="1371" y="0"/>
                        </a:lnTo>
                        <a:lnTo>
                          <a:pt x="1388" y="225"/>
                        </a:lnTo>
                        <a:lnTo>
                          <a:pt x="858" y="447"/>
                        </a:lnTo>
                        <a:lnTo>
                          <a:pt x="1251" y="413"/>
                        </a:lnTo>
                        <a:lnTo>
                          <a:pt x="1286" y="567"/>
                        </a:lnTo>
                        <a:lnTo>
                          <a:pt x="909" y="652"/>
                        </a:lnTo>
                        <a:lnTo>
                          <a:pt x="479" y="704"/>
                        </a:lnTo>
                        <a:lnTo>
                          <a:pt x="704" y="806"/>
                        </a:lnTo>
                        <a:lnTo>
                          <a:pt x="567" y="909"/>
                        </a:lnTo>
                        <a:lnTo>
                          <a:pt x="35" y="738"/>
                        </a:lnTo>
                        <a:lnTo>
                          <a:pt x="0" y="584"/>
                        </a:lnTo>
                        <a:lnTo>
                          <a:pt x="599" y="464"/>
                        </a:lnTo>
                        <a:lnTo>
                          <a:pt x="154" y="447"/>
                        </a:lnTo>
                        <a:lnTo>
                          <a:pt x="154" y="344"/>
                        </a:lnTo>
                        <a:lnTo>
                          <a:pt x="721" y="276"/>
                        </a:lnTo>
                        <a:lnTo>
                          <a:pt x="86" y="139"/>
                        </a:lnTo>
                        <a:lnTo>
                          <a:pt x="86" y="139"/>
                        </a:lnTo>
                        <a:close/>
                      </a:path>
                    </a:pathLst>
                  </a:custGeom>
                  <a:solidFill>
                    <a:srgbClr val="FFCC7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7" name="Group 104"/>
                <p:cNvGrpSpPr>
                  <a:grpSpLocks/>
                </p:cNvGrpSpPr>
                <p:nvPr/>
              </p:nvGrpSpPr>
              <p:grpSpPr bwMode="auto">
                <a:xfrm>
                  <a:off x="3362" y="2544"/>
                  <a:ext cx="437" cy="738"/>
                  <a:chOff x="3504" y="2592"/>
                  <a:chExt cx="437" cy="738"/>
                </a:xfrm>
              </p:grpSpPr>
              <p:sp>
                <p:nvSpPr>
                  <p:cNvPr id="40041" name="Freeform 105"/>
                  <p:cNvSpPr>
                    <a:spLocks/>
                  </p:cNvSpPr>
                  <p:nvPr/>
                </p:nvSpPr>
                <p:spPr bwMode="auto">
                  <a:xfrm flipH="1">
                    <a:off x="3504" y="2592"/>
                    <a:ext cx="400" cy="738"/>
                  </a:xfrm>
                  <a:custGeom>
                    <a:avLst/>
                    <a:gdLst/>
                    <a:ahLst/>
                    <a:cxnLst>
                      <a:cxn ang="0">
                        <a:pos x="429" y="465"/>
                      </a:cxn>
                      <a:cxn ang="0">
                        <a:pos x="399" y="355"/>
                      </a:cxn>
                      <a:cxn ang="0">
                        <a:pos x="405" y="243"/>
                      </a:cxn>
                      <a:cxn ang="0">
                        <a:pos x="368" y="201"/>
                      </a:cxn>
                      <a:cxn ang="0">
                        <a:pos x="286" y="173"/>
                      </a:cxn>
                      <a:cxn ang="0">
                        <a:pos x="320" y="150"/>
                      </a:cxn>
                      <a:cxn ang="0">
                        <a:pos x="347" y="92"/>
                      </a:cxn>
                      <a:cxn ang="0">
                        <a:pos x="314" y="21"/>
                      </a:cxn>
                      <a:cxn ang="0">
                        <a:pos x="268" y="0"/>
                      </a:cxn>
                      <a:cxn ang="0">
                        <a:pos x="199" y="9"/>
                      </a:cxn>
                      <a:cxn ang="0">
                        <a:pos x="152" y="72"/>
                      </a:cxn>
                      <a:cxn ang="0">
                        <a:pos x="159" y="126"/>
                      </a:cxn>
                      <a:cxn ang="0">
                        <a:pos x="204" y="162"/>
                      </a:cxn>
                      <a:cxn ang="0">
                        <a:pos x="158" y="190"/>
                      </a:cxn>
                      <a:cxn ang="0">
                        <a:pos x="108" y="246"/>
                      </a:cxn>
                      <a:cxn ang="0">
                        <a:pos x="89" y="337"/>
                      </a:cxn>
                      <a:cxn ang="0">
                        <a:pos x="12" y="363"/>
                      </a:cxn>
                      <a:cxn ang="0">
                        <a:pos x="0" y="430"/>
                      </a:cxn>
                      <a:cxn ang="0">
                        <a:pos x="117" y="437"/>
                      </a:cxn>
                      <a:cxn ang="0">
                        <a:pos x="153" y="373"/>
                      </a:cxn>
                      <a:cxn ang="0">
                        <a:pos x="144" y="476"/>
                      </a:cxn>
                      <a:cxn ang="0">
                        <a:pos x="157" y="550"/>
                      </a:cxn>
                      <a:cxn ang="0">
                        <a:pos x="140" y="654"/>
                      </a:cxn>
                      <a:cxn ang="0">
                        <a:pos x="145" y="774"/>
                      </a:cxn>
                      <a:cxn ang="0">
                        <a:pos x="241" y="788"/>
                      </a:cxn>
                      <a:cxn ang="0">
                        <a:pos x="258" y="773"/>
                      </a:cxn>
                      <a:cxn ang="0">
                        <a:pos x="267" y="790"/>
                      </a:cxn>
                      <a:cxn ang="0">
                        <a:pos x="374" y="774"/>
                      </a:cxn>
                      <a:cxn ang="0">
                        <a:pos x="353" y="491"/>
                      </a:cxn>
                      <a:cxn ang="0">
                        <a:pos x="429" y="465"/>
                      </a:cxn>
                    </a:cxnLst>
                    <a:rect l="0" t="0" r="r" b="b"/>
                    <a:pathLst>
                      <a:path w="429" h="790">
                        <a:moveTo>
                          <a:pt x="429" y="465"/>
                        </a:moveTo>
                        <a:lnTo>
                          <a:pt x="399" y="355"/>
                        </a:lnTo>
                        <a:lnTo>
                          <a:pt x="405" y="243"/>
                        </a:lnTo>
                        <a:lnTo>
                          <a:pt x="368" y="201"/>
                        </a:lnTo>
                        <a:lnTo>
                          <a:pt x="286" y="173"/>
                        </a:lnTo>
                        <a:lnTo>
                          <a:pt x="320" y="150"/>
                        </a:lnTo>
                        <a:lnTo>
                          <a:pt x="347" y="92"/>
                        </a:lnTo>
                        <a:lnTo>
                          <a:pt x="314" y="21"/>
                        </a:lnTo>
                        <a:lnTo>
                          <a:pt x="268" y="0"/>
                        </a:lnTo>
                        <a:lnTo>
                          <a:pt x="199" y="9"/>
                        </a:lnTo>
                        <a:lnTo>
                          <a:pt x="152" y="72"/>
                        </a:lnTo>
                        <a:lnTo>
                          <a:pt x="159" y="126"/>
                        </a:lnTo>
                        <a:lnTo>
                          <a:pt x="204" y="162"/>
                        </a:lnTo>
                        <a:lnTo>
                          <a:pt x="158" y="190"/>
                        </a:lnTo>
                        <a:lnTo>
                          <a:pt x="108" y="246"/>
                        </a:lnTo>
                        <a:lnTo>
                          <a:pt x="89" y="337"/>
                        </a:lnTo>
                        <a:lnTo>
                          <a:pt x="12" y="363"/>
                        </a:lnTo>
                        <a:lnTo>
                          <a:pt x="0" y="430"/>
                        </a:lnTo>
                        <a:lnTo>
                          <a:pt x="117" y="437"/>
                        </a:lnTo>
                        <a:lnTo>
                          <a:pt x="153" y="373"/>
                        </a:lnTo>
                        <a:lnTo>
                          <a:pt x="144" y="476"/>
                        </a:lnTo>
                        <a:lnTo>
                          <a:pt x="157" y="550"/>
                        </a:lnTo>
                        <a:lnTo>
                          <a:pt x="140" y="654"/>
                        </a:lnTo>
                        <a:lnTo>
                          <a:pt x="145" y="774"/>
                        </a:lnTo>
                        <a:lnTo>
                          <a:pt x="241" y="788"/>
                        </a:lnTo>
                        <a:lnTo>
                          <a:pt x="258" y="773"/>
                        </a:lnTo>
                        <a:lnTo>
                          <a:pt x="267" y="790"/>
                        </a:lnTo>
                        <a:lnTo>
                          <a:pt x="374" y="774"/>
                        </a:lnTo>
                        <a:lnTo>
                          <a:pt x="353" y="491"/>
                        </a:lnTo>
                        <a:lnTo>
                          <a:pt x="429" y="4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42" name="Freeform 106"/>
                  <p:cNvSpPr>
                    <a:spLocks/>
                  </p:cNvSpPr>
                  <p:nvPr/>
                </p:nvSpPr>
                <p:spPr bwMode="auto">
                  <a:xfrm flipH="1">
                    <a:off x="3614" y="2609"/>
                    <a:ext cx="130" cy="134"/>
                  </a:xfrm>
                  <a:custGeom>
                    <a:avLst/>
                    <a:gdLst/>
                    <a:ahLst/>
                    <a:cxnLst>
                      <a:cxn ang="0">
                        <a:pos x="29" y="14"/>
                      </a:cxn>
                      <a:cxn ang="0">
                        <a:pos x="0" y="52"/>
                      </a:cxn>
                      <a:cxn ang="0">
                        <a:pos x="22" y="117"/>
                      </a:cxn>
                      <a:cxn ang="0">
                        <a:pos x="75" y="146"/>
                      </a:cxn>
                      <a:cxn ang="0">
                        <a:pos x="109" y="133"/>
                      </a:cxn>
                      <a:cxn ang="0">
                        <a:pos x="126" y="112"/>
                      </a:cxn>
                      <a:cxn ang="0">
                        <a:pos x="142" y="79"/>
                      </a:cxn>
                      <a:cxn ang="0">
                        <a:pos x="128" y="24"/>
                      </a:cxn>
                      <a:cxn ang="0">
                        <a:pos x="80" y="0"/>
                      </a:cxn>
                      <a:cxn ang="0">
                        <a:pos x="29" y="14"/>
                      </a:cxn>
                    </a:cxnLst>
                    <a:rect l="0" t="0" r="r" b="b"/>
                    <a:pathLst>
                      <a:path w="142" h="146">
                        <a:moveTo>
                          <a:pt x="29" y="14"/>
                        </a:moveTo>
                        <a:lnTo>
                          <a:pt x="0" y="52"/>
                        </a:lnTo>
                        <a:lnTo>
                          <a:pt x="22" y="117"/>
                        </a:lnTo>
                        <a:lnTo>
                          <a:pt x="75" y="146"/>
                        </a:lnTo>
                        <a:lnTo>
                          <a:pt x="109" y="133"/>
                        </a:lnTo>
                        <a:lnTo>
                          <a:pt x="126" y="112"/>
                        </a:lnTo>
                        <a:lnTo>
                          <a:pt x="142" y="79"/>
                        </a:lnTo>
                        <a:lnTo>
                          <a:pt x="128" y="24"/>
                        </a:lnTo>
                        <a:lnTo>
                          <a:pt x="80" y="0"/>
                        </a:lnTo>
                        <a:lnTo>
                          <a:pt x="29" y="14"/>
                        </a:lnTo>
                        <a:close/>
                      </a:path>
                    </a:pathLst>
                  </a:custGeom>
                  <a:solidFill>
                    <a:srgbClr val="66FF33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43" name="Freeform 107"/>
                  <p:cNvSpPr>
                    <a:spLocks/>
                  </p:cNvSpPr>
                  <p:nvPr/>
                </p:nvSpPr>
                <p:spPr bwMode="auto">
                  <a:xfrm flipH="1">
                    <a:off x="3537" y="2764"/>
                    <a:ext cx="339" cy="542"/>
                  </a:xfrm>
                  <a:custGeom>
                    <a:avLst/>
                    <a:gdLst/>
                    <a:ahLst/>
                    <a:cxnLst>
                      <a:cxn ang="0">
                        <a:pos x="289" y="196"/>
                      </a:cxn>
                      <a:cxn ang="0">
                        <a:pos x="300" y="153"/>
                      </a:cxn>
                      <a:cxn ang="0">
                        <a:pos x="311" y="262"/>
                      </a:cxn>
                      <a:cxn ang="0">
                        <a:pos x="324" y="283"/>
                      </a:cxn>
                      <a:cxn ang="0">
                        <a:pos x="364" y="274"/>
                      </a:cxn>
                      <a:cxn ang="0">
                        <a:pos x="346" y="185"/>
                      </a:cxn>
                      <a:cxn ang="0">
                        <a:pos x="344" y="85"/>
                      </a:cxn>
                      <a:cxn ang="0">
                        <a:pos x="318" y="35"/>
                      </a:cxn>
                      <a:cxn ang="0">
                        <a:pos x="255" y="9"/>
                      </a:cxn>
                      <a:cxn ang="0">
                        <a:pos x="169" y="0"/>
                      </a:cxn>
                      <a:cxn ang="0">
                        <a:pos x="116" y="39"/>
                      </a:cxn>
                      <a:cxn ang="0">
                        <a:pos x="93" y="104"/>
                      </a:cxn>
                      <a:cxn ang="0">
                        <a:pos x="77" y="175"/>
                      </a:cxn>
                      <a:cxn ang="0">
                        <a:pos x="17" y="190"/>
                      </a:cxn>
                      <a:cxn ang="0">
                        <a:pos x="0" y="225"/>
                      </a:cxn>
                      <a:cxn ang="0">
                        <a:pos x="70" y="228"/>
                      </a:cxn>
                      <a:cxn ang="0">
                        <a:pos x="141" y="134"/>
                      </a:cxn>
                      <a:cxn ang="0">
                        <a:pos x="145" y="247"/>
                      </a:cxn>
                      <a:cxn ang="0">
                        <a:pos x="149" y="338"/>
                      </a:cxn>
                      <a:cxn ang="0">
                        <a:pos x="140" y="467"/>
                      </a:cxn>
                      <a:cxn ang="0">
                        <a:pos x="143" y="576"/>
                      </a:cxn>
                      <a:cxn ang="0">
                        <a:pos x="213" y="581"/>
                      </a:cxn>
                      <a:cxn ang="0">
                        <a:pos x="215" y="421"/>
                      </a:cxn>
                      <a:cxn ang="0">
                        <a:pos x="220" y="313"/>
                      </a:cxn>
                      <a:cxn ang="0">
                        <a:pos x="243" y="456"/>
                      </a:cxn>
                      <a:cxn ang="0">
                        <a:pos x="245" y="579"/>
                      </a:cxn>
                      <a:cxn ang="0">
                        <a:pos x="300" y="579"/>
                      </a:cxn>
                      <a:cxn ang="0">
                        <a:pos x="309" y="390"/>
                      </a:cxn>
                      <a:cxn ang="0">
                        <a:pos x="291" y="266"/>
                      </a:cxn>
                      <a:cxn ang="0">
                        <a:pos x="289" y="196"/>
                      </a:cxn>
                    </a:cxnLst>
                    <a:rect l="0" t="0" r="r" b="b"/>
                    <a:pathLst>
                      <a:path w="364" h="581">
                        <a:moveTo>
                          <a:pt x="289" y="196"/>
                        </a:moveTo>
                        <a:lnTo>
                          <a:pt x="300" y="153"/>
                        </a:lnTo>
                        <a:lnTo>
                          <a:pt x="311" y="262"/>
                        </a:lnTo>
                        <a:lnTo>
                          <a:pt x="324" y="283"/>
                        </a:lnTo>
                        <a:lnTo>
                          <a:pt x="364" y="274"/>
                        </a:lnTo>
                        <a:lnTo>
                          <a:pt x="346" y="185"/>
                        </a:lnTo>
                        <a:lnTo>
                          <a:pt x="344" y="85"/>
                        </a:lnTo>
                        <a:lnTo>
                          <a:pt x="318" y="35"/>
                        </a:lnTo>
                        <a:lnTo>
                          <a:pt x="255" y="9"/>
                        </a:lnTo>
                        <a:lnTo>
                          <a:pt x="169" y="0"/>
                        </a:lnTo>
                        <a:lnTo>
                          <a:pt x="116" y="39"/>
                        </a:lnTo>
                        <a:lnTo>
                          <a:pt x="93" y="104"/>
                        </a:lnTo>
                        <a:lnTo>
                          <a:pt x="77" y="175"/>
                        </a:lnTo>
                        <a:lnTo>
                          <a:pt x="17" y="190"/>
                        </a:lnTo>
                        <a:lnTo>
                          <a:pt x="0" y="225"/>
                        </a:lnTo>
                        <a:lnTo>
                          <a:pt x="70" y="228"/>
                        </a:lnTo>
                        <a:lnTo>
                          <a:pt x="141" y="134"/>
                        </a:lnTo>
                        <a:lnTo>
                          <a:pt x="145" y="247"/>
                        </a:lnTo>
                        <a:lnTo>
                          <a:pt x="149" y="338"/>
                        </a:lnTo>
                        <a:lnTo>
                          <a:pt x="140" y="467"/>
                        </a:lnTo>
                        <a:lnTo>
                          <a:pt x="143" y="576"/>
                        </a:lnTo>
                        <a:lnTo>
                          <a:pt x="213" y="581"/>
                        </a:lnTo>
                        <a:lnTo>
                          <a:pt x="215" y="421"/>
                        </a:lnTo>
                        <a:lnTo>
                          <a:pt x="220" y="313"/>
                        </a:lnTo>
                        <a:lnTo>
                          <a:pt x="243" y="456"/>
                        </a:lnTo>
                        <a:lnTo>
                          <a:pt x="245" y="579"/>
                        </a:lnTo>
                        <a:lnTo>
                          <a:pt x="300" y="579"/>
                        </a:lnTo>
                        <a:lnTo>
                          <a:pt x="309" y="390"/>
                        </a:lnTo>
                        <a:lnTo>
                          <a:pt x="291" y="266"/>
                        </a:lnTo>
                        <a:lnTo>
                          <a:pt x="289" y="196"/>
                        </a:lnTo>
                        <a:close/>
                      </a:path>
                    </a:pathLst>
                  </a:custGeom>
                  <a:solidFill>
                    <a:srgbClr val="66FF33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44" name="Freeform 108"/>
                  <p:cNvSpPr>
                    <a:spLocks/>
                  </p:cNvSpPr>
                  <p:nvPr/>
                </p:nvSpPr>
                <p:spPr bwMode="auto">
                  <a:xfrm>
                    <a:off x="3830" y="2848"/>
                    <a:ext cx="111" cy="231"/>
                  </a:xfrm>
                  <a:custGeom>
                    <a:avLst/>
                    <a:gdLst/>
                    <a:ahLst/>
                    <a:cxnLst>
                      <a:cxn ang="0">
                        <a:pos x="222" y="464"/>
                      </a:cxn>
                      <a:cxn ang="0">
                        <a:pos x="184" y="280"/>
                      </a:cxn>
                      <a:cxn ang="0">
                        <a:pos x="116" y="116"/>
                      </a:cxn>
                      <a:cxn ang="0">
                        <a:pos x="0" y="0"/>
                      </a:cxn>
                      <a:cxn ang="0">
                        <a:pos x="107" y="232"/>
                      </a:cxn>
                      <a:cxn ang="0">
                        <a:pos x="222" y="464"/>
                      </a:cxn>
                      <a:cxn ang="0">
                        <a:pos x="222" y="464"/>
                      </a:cxn>
                    </a:cxnLst>
                    <a:rect l="0" t="0" r="r" b="b"/>
                    <a:pathLst>
                      <a:path w="222" h="464">
                        <a:moveTo>
                          <a:pt x="222" y="464"/>
                        </a:moveTo>
                        <a:lnTo>
                          <a:pt x="184" y="280"/>
                        </a:lnTo>
                        <a:lnTo>
                          <a:pt x="116" y="116"/>
                        </a:lnTo>
                        <a:lnTo>
                          <a:pt x="0" y="0"/>
                        </a:lnTo>
                        <a:lnTo>
                          <a:pt x="107" y="232"/>
                        </a:lnTo>
                        <a:lnTo>
                          <a:pt x="222" y="464"/>
                        </a:lnTo>
                        <a:lnTo>
                          <a:pt x="222" y="46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0045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3632" y="3055"/>
                  <a:ext cx="507" cy="257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dist="107763" dir="2700000" algn="ctr" rotWithShape="0">
                    <a:schemeClr val="bg1"/>
                  </a:outerShdw>
                </a:effec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b="1">
                      <a:latin typeface="Tahoma" pitchFamily="34" charset="0"/>
                    </a:rPr>
                    <a:t>Luke</a:t>
                  </a:r>
                </a:p>
              </p:txBody>
            </p:sp>
          </p:grpSp>
          <p:cxnSp>
            <p:nvCxnSpPr>
              <p:cNvPr id="40046" name="AutoShape 110"/>
              <p:cNvCxnSpPr>
                <a:cxnSpLocks noChangeShapeType="1"/>
                <a:stCxn id="40002" idx="10"/>
                <a:endCxn id="40043" idx="6"/>
              </p:cNvCxnSpPr>
              <p:nvPr/>
            </p:nvCxnSpPr>
            <p:spPr bwMode="auto">
              <a:xfrm flipV="1">
                <a:off x="2358" y="2795"/>
                <a:ext cx="1056" cy="283"/>
              </a:xfrm>
              <a:prstGeom prst="straightConnector1">
                <a:avLst/>
              </a:prstGeom>
              <a:noFill/>
              <a:ln w="57150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  <a:effectLst/>
            </p:spPr>
          </p:cxnSp>
        </p:grpSp>
        <p:grpSp>
          <p:nvGrpSpPr>
            <p:cNvPr id="18" name="Group 111"/>
            <p:cNvGrpSpPr>
              <a:grpSpLocks/>
            </p:cNvGrpSpPr>
            <p:nvPr/>
          </p:nvGrpSpPr>
          <p:grpSpPr bwMode="auto">
            <a:xfrm>
              <a:off x="2305" y="3248"/>
              <a:ext cx="1727" cy="874"/>
              <a:chOff x="2305" y="3248"/>
              <a:chExt cx="1727" cy="874"/>
            </a:xfrm>
          </p:grpSpPr>
          <p:grpSp>
            <p:nvGrpSpPr>
              <p:cNvPr id="19" name="Group 112"/>
              <p:cNvGrpSpPr>
                <a:grpSpLocks/>
              </p:cNvGrpSpPr>
              <p:nvPr/>
            </p:nvGrpSpPr>
            <p:grpSpPr bwMode="auto">
              <a:xfrm>
                <a:off x="3044" y="3288"/>
                <a:ext cx="988" cy="834"/>
                <a:chOff x="3044" y="3288"/>
                <a:chExt cx="988" cy="834"/>
              </a:xfrm>
            </p:grpSpPr>
            <p:grpSp>
              <p:nvGrpSpPr>
                <p:cNvPr id="20" name="Group 113"/>
                <p:cNvGrpSpPr>
                  <a:grpSpLocks/>
                </p:cNvGrpSpPr>
                <p:nvPr/>
              </p:nvGrpSpPr>
              <p:grpSpPr bwMode="auto">
                <a:xfrm>
                  <a:off x="3500" y="3450"/>
                  <a:ext cx="532" cy="334"/>
                  <a:chOff x="1820" y="3201"/>
                  <a:chExt cx="2164" cy="1359"/>
                </a:xfrm>
              </p:grpSpPr>
              <p:sp>
                <p:nvSpPr>
                  <p:cNvPr id="40050" name="Freeform 114"/>
                  <p:cNvSpPr>
                    <a:spLocks/>
                  </p:cNvSpPr>
                  <p:nvPr/>
                </p:nvSpPr>
                <p:spPr bwMode="auto">
                  <a:xfrm>
                    <a:off x="1830" y="3221"/>
                    <a:ext cx="2062" cy="1311"/>
                  </a:xfrm>
                  <a:custGeom>
                    <a:avLst/>
                    <a:gdLst/>
                    <a:ahLst/>
                    <a:cxnLst>
                      <a:cxn ang="0">
                        <a:pos x="46" y="311"/>
                      </a:cxn>
                      <a:cxn ang="0">
                        <a:pos x="137" y="2262"/>
                      </a:cxn>
                      <a:cxn ang="0">
                        <a:pos x="257" y="2485"/>
                      </a:cxn>
                      <a:cxn ang="0">
                        <a:pos x="377" y="2519"/>
                      </a:cxn>
                      <a:cxn ang="0">
                        <a:pos x="496" y="2622"/>
                      </a:cxn>
                      <a:cxn ang="0">
                        <a:pos x="599" y="2622"/>
                      </a:cxn>
                      <a:cxn ang="0">
                        <a:pos x="736" y="2434"/>
                      </a:cxn>
                      <a:cxn ang="0">
                        <a:pos x="3595" y="2451"/>
                      </a:cxn>
                      <a:cxn ang="0">
                        <a:pos x="4126" y="17"/>
                      </a:cxn>
                      <a:cxn ang="0">
                        <a:pos x="3373" y="0"/>
                      </a:cxn>
                      <a:cxn ang="0">
                        <a:pos x="3322" y="239"/>
                      </a:cxn>
                      <a:cxn ang="0">
                        <a:pos x="2244" y="530"/>
                      </a:cxn>
                      <a:cxn ang="0">
                        <a:pos x="1215" y="564"/>
                      </a:cxn>
                      <a:cxn ang="0">
                        <a:pos x="565" y="393"/>
                      </a:cxn>
                      <a:cxn ang="0">
                        <a:pos x="428" y="68"/>
                      </a:cxn>
                      <a:cxn ang="0">
                        <a:pos x="0" y="205"/>
                      </a:cxn>
                      <a:cxn ang="0">
                        <a:pos x="46" y="311"/>
                      </a:cxn>
                      <a:cxn ang="0">
                        <a:pos x="46" y="311"/>
                      </a:cxn>
                    </a:cxnLst>
                    <a:rect l="0" t="0" r="r" b="b"/>
                    <a:pathLst>
                      <a:path w="4126" h="2622">
                        <a:moveTo>
                          <a:pt x="46" y="311"/>
                        </a:moveTo>
                        <a:lnTo>
                          <a:pt x="137" y="2262"/>
                        </a:lnTo>
                        <a:lnTo>
                          <a:pt x="257" y="2485"/>
                        </a:lnTo>
                        <a:lnTo>
                          <a:pt x="377" y="2519"/>
                        </a:lnTo>
                        <a:lnTo>
                          <a:pt x="496" y="2622"/>
                        </a:lnTo>
                        <a:lnTo>
                          <a:pt x="599" y="2622"/>
                        </a:lnTo>
                        <a:lnTo>
                          <a:pt x="736" y="2434"/>
                        </a:lnTo>
                        <a:lnTo>
                          <a:pt x="3595" y="2451"/>
                        </a:lnTo>
                        <a:lnTo>
                          <a:pt x="4126" y="17"/>
                        </a:lnTo>
                        <a:lnTo>
                          <a:pt x="3373" y="0"/>
                        </a:lnTo>
                        <a:lnTo>
                          <a:pt x="3322" y="239"/>
                        </a:lnTo>
                        <a:lnTo>
                          <a:pt x="2244" y="530"/>
                        </a:lnTo>
                        <a:lnTo>
                          <a:pt x="1215" y="564"/>
                        </a:lnTo>
                        <a:lnTo>
                          <a:pt x="565" y="393"/>
                        </a:lnTo>
                        <a:lnTo>
                          <a:pt x="428" y="68"/>
                        </a:lnTo>
                        <a:lnTo>
                          <a:pt x="0" y="205"/>
                        </a:lnTo>
                        <a:lnTo>
                          <a:pt x="46" y="311"/>
                        </a:lnTo>
                        <a:lnTo>
                          <a:pt x="46" y="311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51" name="Freeform 115"/>
                  <p:cNvSpPr>
                    <a:spLocks/>
                  </p:cNvSpPr>
                  <p:nvPr/>
                </p:nvSpPr>
                <p:spPr bwMode="auto">
                  <a:xfrm>
                    <a:off x="3383" y="3248"/>
                    <a:ext cx="594" cy="1148"/>
                  </a:xfrm>
                  <a:custGeom>
                    <a:avLst/>
                    <a:gdLst/>
                    <a:ahLst/>
                    <a:cxnLst>
                      <a:cxn ang="0">
                        <a:pos x="791" y="0"/>
                      </a:cxn>
                      <a:cxn ang="0">
                        <a:pos x="490" y="1725"/>
                      </a:cxn>
                      <a:cxn ang="0">
                        <a:pos x="171" y="1690"/>
                      </a:cxn>
                      <a:cxn ang="0">
                        <a:pos x="5" y="1858"/>
                      </a:cxn>
                      <a:cxn ang="0">
                        <a:pos x="0" y="2052"/>
                      </a:cxn>
                      <a:cxn ang="0">
                        <a:pos x="66" y="2150"/>
                      </a:cxn>
                      <a:cxn ang="0">
                        <a:pos x="524" y="1958"/>
                      </a:cxn>
                      <a:cxn ang="0">
                        <a:pos x="591" y="2297"/>
                      </a:cxn>
                      <a:cxn ang="0">
                        <a:pos x="791" y="2164"/>
                      </a:cxn>
                      <a:cxn ang="0">
                        <a:pos x="1188" y="40"/>
                      </a:cxn>
                      <a:cxn ang="0">
                        <a:pos x="791" y="0"/>
                      </a:cxn>
                      <a:cxn ang="0">
                        <a:pos x="791" y="0"/>
                      </a:cxn>
                    </a:cxnLst>
                    <a:rect l="0" t="0" r="r" b="b"/>
                    <a:pathLst>
                      <a:path w="1188" h="2297">
                        <a:moveTo>
                          <a:pt x="791" y="0"/>
                        </a:moveTo>
                        <a:lnTo>
                          <a:pt x="490" y="1725"/>
                        </a:lnTo>
                        <a:lnTo>
                          <a:pt x="171" y="1690"/>
                        </a:lnTo>
                        <a:lnTo>
                          <a:pt x="5" y="1858"/>
                        </a:lnTo>
                        <a:lnTo>
                          <a:pt x="0" y="2052"/>
                        </a:lnTo>
                        <a:lnTo>
                          <a:pt x="66" y="2150"/>
                        </a:lnTo>
                        <a:lnTo>
                          <a:pt x="524" y="1958"/>
                        </a:lnTo>
                        <a:lnTo>
                          <a:pt x="591" y="2297"/>
                        </a:lnTo>
                        <a:lnTo>
                          <a:pt x="791" y="2164"/>
                        </a:lnTo>
                        <a:lnTo>
                          <a:pt x="1188" y="40"/>
                        </a:lnTo>
                        <a:lnTo>
                          <a:pt x="791" y="0"/>
                        </a:lnTo>
                        <a:lnTo>
                          <a:pt x="791" y="0"/>
                        </a:lnTo>
                        <a:close/>
                      </a:path>
                    </a:pathLst>
                  </a:custGeom>
                  <a:solidFill>
                    <a:srgbClr val="FFD6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52" name="Freeform 116"/>
                  <p:cNvSpPr>
                    <a:spLocks/>
                  </p:cNvSpPr>
                  <p:nvPr/>
                </p:nvSpPr>
                <p:spPr bwMode="auto">
                  <a:xfrm>
                    <a:off x="1929" y="3258"/>
                    <a:ext cx="579" cy="1245"/>
                  </a:xfrm>
                  <a:custGeom>
                    <a:avLst/>
                    <a:gdLst/>
                    <a:ahLst/>
                    <a:cxnLst>
                      <a:cxn ang="0">
                        <a:pos x="120" y="72"/>
                      </a:cxn>
                      <a:cxn ang="0">
                        <a:pos x="433" y="1709"/>
                      </a:cxn>
                      <a:cxn ang="0">
                        <a:pos x="81" y="1898"/>
                      </a:cxn>
                      <a:cxn ang="0">
                        <a:pos x="0" y="2177"/>
                      </a:cxn>
                      <a:cxn ang="0">
                        <a:pos x="28" y="2390"/>
                      </a:cxn>
                      <a:cxn ang="0">
                        <a:pos x="220" y="2489"/>
                      </a:cxn>
                      <a:cxn ang="0">
                        <a:pos x="201" y="2110"/>
                      </a:cxn>
                      <a:cxn ang="0">
                        <a:pos x="785" y="1951"/>
                      </a:cxn>
                      <a:cxn ang="0">
                        <a:pos x="500" y="2263"/>
                      </a:cxn>
                      <a:cxn ang="0">
                        <a:pos x="500" y="2396"/>
                      </a:cxn>
                      <a:cxn ang="0">
                        <a:pos x="1158" y="2449"/>
                      </a:cxn>
                      <a:cxn ang="0">
                        <a:pos x="505" y="399"/>
                      </a:cxn>
                      <a:cxn ang="0">
                        <a:pos x="293" y="0"/>
                      </a:cxn>
                      <a:cxn ang="0">
                        <a:pos x="120" y="72"/>
                      </a:cxn>
                      <a:cxn ang="0">
                        <a:pos x="120" y="72"/>
                      </a:cxn>
                    </a:cxnLst>
                    <a:rect l="0" t="0" r="r" b="b"/>
                    <a:pathLst>
                      <a:path w="1158" h="2489">
                        <a:moveTo>
                          <a:pt x="120" y="72"/>
                        </a:moveTo>
                        <a:lnTo>
                          <a:pt x="433" y="1709"/>
                        </a:lnTo>
                        <a:lnTo>
                          <a:pt x="81" y="1898"/>
                        </a:lnTo>
                        <a:lnTo>
                          <a:pt x="0" y="2177"/>
                        </a:lnTo>
                        <a:lnTo>
                          <a:pt x="28" y="2390"/>
                        </a:lnTo>
                        <a:lnTo>
                          <a:pt x="220" y="2489"/>
                        </a:lnTo>
                        <a:lnTo>
                          <a:pt x="201" y="2110"/>
                        </a:lnTo>
                        <a:lnTo>
                          <a:pt x="785" y="1951"/>
                        </a:lnTo>
                        <a:lnTo>
                          <a:pt x="500" y="2263"/>
                        </a:lnTo>
                        <a:lnTo>
                          <a:pt x="500" y="2396"/>
                        </a:lnTo>
                        <a:lnTo>
                          <a:pt x="1158" y="2449"/>
                        </a:lnTo>
                        <a:lnTo>
                          <a:pt x="505" y="399"/>
                        </a:lnTo>
                        <a:lnTo>
                          <a:pt x="293" y="0"/>
                        </a:lnTo>
                        <a:lnTo>
                          <a:pt x="120" y="72"/>
                        </a:lnTo>
                        <a:lnTo>
                          <a:pt x="120" y="72"/>
                        </a:lnTo>
                        <a:close/>
                      </a:path>
                    </a:pathLst>
                  </a:custGeom>
                  <a:solidFill>
                    <a:srgbClr val="FFD6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53" name="Freeform 117"/>
                  <p:cNvSpPr>
                    <a:spLocks/>
                  </p:cNvSpPr>
                  <p:nvPr/>
                </p:nvSpPr>
                <p:spPr bwMode="auto">
                  <a:xfrm>
                    <a:off x="1820" y="3245"/>
                    <a:ext cx="1865" cy="1285"/>
                  </a:xfrm>
                  <a:custGeom>
                    <a:avLst/>
                    <a:gdLst/>
                    <a:ahLst/>
                    <a:cxnLst>
                      <a:cxn ang="0">
                        <a:pos x="550" y="586"/>
                      </a:cxn>
                      <a:cxn ang="0">
                        <a:pos x="789" y="1495"/>
                      </a:cxn>
                      <a:cxn ang="0">
                        <a:pos x="639" y="1723"/>
                      </a:cxn>
                      <a:cxn ang="0">
                        <a:pos x="333" y="1864"/>
                      </a:cxn>
                      <a:cxn ang="0">
                        <a:pos x="160" y="2143"/>
                      </a:cxn>
                      <a:cxn ang="0">
                        <a:pos x="213" y="2444"/>
                      </a:cxn>
                      <a:cxn ang="0">
                        <a:pos x="453" y="2529"/>
                      </a:cxn>
                      <a:cxn ang="0">
                        <a:pos x="333" y="2404"/>
                      </a:cxn>
                      <a:cxn ang="0">
                        <a:pos x="274" y="2117"/>
                      </a:cxn>
                      <a:cxn ang="0">
                        <a:pos x="445" y="1898"/>
                      </a:cxn>
                      <a:cxn ang="0">
                        <a:pos x="732" y="1877"/>
                      </a:cxn>
                      <a:cxn ang="0">
                        <a:pos x="884" y="2037"/>
                      </a:cxn>
                      <a:cxn ang="0">
                        <a:pos x="858" y="2236"/>
                      </a:cxn>
                      <a:cxn ang="0">
                        <a:pos x="738" y="2044"/>
                      </a:cxn>
                      <a:cxn ang="0">
                        <a:pos x="432" y="2151"/>
                      </a:cxn>
                      <a:cxn ang="0">
                        <a:pos x="639" y="2569"/>
                      </a:cxn>
                      <a:cxn ang="0">
                        <a:pos x="732" y="2470"/>
                      </a:cxn>
                      <a:cxn ang="0">
                        <a:pos x="2002" y="2529"/>
                      </a:cxn>
                      <a:cxn ang="0">
                        <a:pos x="3417" y="2417"/>
                      </a:cxn>
                      <a:cxn ang="0">
                        <a:pos x="3616" y="2503"/>
                      </a:cxn>
                      <a:cxn ang="0">
                        <a:pos x="3730" y="2343"/>
                      </a:cxn>
                      <a:cxn ang="0">
                        <a:pos x="3669" y="2297"/>
                      </a:cxn>
                      <a:cxn ang="0">
                        <a:pos x="3491" y="2364"/>
                      </a:cxn>
                      <a:cxn ang="0">
                        <a:pos x="3384" y="1951"/>
                      </a:cxn>
                      <a:cxn ang="0">
                        <a:pos x="2766" y="2377"/>
                      </a:cxn>
                      <a:cxn ang="0">
                        <a:pos x="1443" y="2423"/>
                      </a:cxn>
                      <a:cxn ang="0">
                        <a:pos x="958" y="2311"/>
                      </a:cxn>
                      <a:cxn ang="0">
                        <a:pos x="1057" y="1978"/>
                      </a:cxn>
                      <a:cxn ang="0">
                        <a:pos x="759" y="753"/>
                      </a:cxn>
                      <a:cxn ang="0">
                        <a:pos x="240" y="53"/>
                      </a:cxn>
                      <a:cxn ang="0">
                        <a:pos x="34" y="1025"/>
                      </a:cxn>
                      <a:cxn ang="0">
                        <a:pos x="219" y="1944"/>
                      </a:cxn>
                      <a:cxn ang="0">
                        <a:pos x="458" y="72"/>
                      </a:cxn>
                    </a:cxnLst>
                    <a:rect l="0" t="0" r="r" b="b"/>
                    <a:pathLst>
                      <a:path w="3730" h="2569">
                        <a:moveTo>
                          <a:pt x="458" y="72"/>
                        </a:moveTo>
                        <a:lnTo>
                          <a:pt x="550" y="586"/>
                        </a:lnTo>
                        <a:lnTo>
                          <a:pt x="686" y="1170"/>
                        </a:lnTo>
                        <a:lnTo>
                          <a:pt x="789" y="1495"/>
                        </a:lnTo>
                        <a:lnTo>
                          <a:pt x="875" y="1769"/>
                        </a:lnTo>
                        <a:lnTo>
                          <a:pt x="639" y="1723"/>
                        </a:lnTo>
                        <a:lnTo>
                          <a:pt x="458" y="1770"/>
                        </a:lnTo>
                        <a:lnTo>
                          <a:pt x="333" y="1864"/>
                        </a:lnTo>
                        <a:lnTo>
                          <a:pt x="213" y="1997"/>
                        </a:lnTo>
                        <a:lnTo>
                          <a:pt x="160" y="2143"/>
                        </a:lnTo>
                        <a:lnTo>
                          <a:pt x="160" y="2316"/>
                        </a:lnTo>
                        <a:lnTo>
                          <a:pt x="213" y="2444"/>
                        </a:lnTo>
                        <a:lnTo>
                          <a:pt x="327" y="2503"/>
                        </a:lnTo>
                        <a:lnTo>
                          <a:pt x="453" y="2529"/>
                        </a:lnTo>
                        <a:lnTo>
                          <a:pt x="445" y="2436"/>
                        </a:lnTo>
                        <a:lnTo>
                          <a:pt x="333" y="2404"/>
                        </a:lnTo>
                        <a:lnTo>
                          <a:pt x="266" y="2284"/>
                        </a:lnTo>
                        <a:lnTo>
                          <a:pt x="274" y="2117"/>
                        </a:lnTo>
                        <a:lnTo>
                          <a:pt x="346" y="1978"/>
                        </a:lnTo>
                        <a:lnTo>
                          <a:pt x="445" y="1898"/>
                        </a:lnTo>
                        <a:lnTo>
                          <a:pt x="591" y="1856"/>
                        </a:lnTo>
                        <a:lnTo>
                          <a:pt x="732" y="1877"/>
                        </a:lnTo>
                        <a:lnTo>
                          <a:pt x="844" y="1951"/>
                        </a:lnTo>
                        <a:lnTo>
                          <a:pt x="884" y="2037"/>
                        </a:lnTo>
                        <a:lnTo>
                          <a:pt x="892" y="2137"/>
                        </a:lnTo>
                        <a:lnTo>
                          <a:pt x="858" y="2236"/>
                        </a:lnTo>
                        <a:lnTo>
                          <a:pt x="738" y="2316"/>
                        </a:lnTo>
                        <a:lnTo>
                          <a:pt x="738" y="2044"/>
                        </a:lnTo>
                        <a:lnTo>
                          <a:pt x="413" y="2063"/>
                        </a:lnTo>
                        <a:lnTo>
                          <a:pt x="432" y="2151"/>
                        </a:lnTo>
                        <a:lnTo>
                          <a:pt x="692" y="2151"/>
                        </a:lnTo>
                        <a:lnTo>
                          <a:pt x="639" y="2569"/>
                        </a:lnTo>
                        <a:lnTo>
                          <a:pt x="711" y="2569"/>
                        </a:lnTo>
                        <a:lnTo>
                          <a:pt x="732" y="2470"/>
                        </a:lnTo>
                        <a:lnTo>
                          <a:pt x="1363" y="2523"/>
                        </a:lnTo>
                        <a:lnTo>
                          <a:pt x="2002" y="2529"/>
                        </a:lnTo>
                        <a:lnTo>
                          <a:pt x="2633" y="2489"/>
                        </a:lnTo>
                        <a:lnTo>
                          <a:pt x="3417" y="2417"/>
                        </a:lnTo>
                        <a:lnTo>
                          <a:pt x="3496" y="2497"/>
                        </a:lnTo>
                        <a:lnTo>
                          <a:pt x="3616" y="2503"/>
                        </a:lnTo>
                        <a:lnTo>
                          <a:pt x="3696" y="2457"/>
                        </a:lnTo>
                        <a:lnTo>
                          <a:pt x="3730" y="2343"/>
                        </a:lnTo>
                        <a:lnTo>
                          <a:pt x="3690" y="1983"/>
                        </a:lnTo>
                        <a:lnTo>
                          <a:pt x="3669" y="2297"/>
                        </a:lnTo>
                        <a:lnTo>
                          <a:pt x="3590" y="2377"/>
                        </a:lnTo>
                        <a:lnTo>
                          <a:pt x="3491" y="2364"/>
                        </a:lnTo>
                        <a:lnTo>
                          <a:pt x="3451" y="2303"/>
                        </a:lnTo>
                        <a:lnTo>
                          <a:pt x="3384" y="1951"/>
                        </a:lnTo>
                        <a:lnTo>
                          <a:pt x="3377" y="2316"/>
                        </a:lnTo>
                        <a:lnTo>
                          <a:pt x="2766" y="2377"/>
                        </a:lnTo>
                        <a:lnTo>
                          <a:pt x="2055" y="2404"/>
                        </a:lnTo>
                        <a:lnTo>
                          <a:pt x="1443" y="2423"/>
                        </a:lnTo>
                        <a:lnTo>
                          <a:pt x="823" y="2438"/>
                        </a:lnTo>
                        <a:lnTo>
                          <a:pt x="958" y="2311"/>
                        </a:lnTo>
                        <a:lnTo>
                          <a:pt x="1044" y="2156"/>
                        </a:lnTo>
                        <a:lnTo>
                          <a:pt x="1057" y="1978"/>
                        </a:lnTo>
                        <a:lnTo>
                          <a:pt x="897" y="1284"/>
                        </a:lnTo>
                        <a:lnTo>
                          <a:pt x="759" y="753"/>
                        </a:lnTo>
                        <a:lnTo>
                          <a:pt x="512" y="0"/>
                        </a:lnTo>
                        <a:lnTo>
                          <a:pt x="240" y="53"/>
                        </a:lnTo>
                        <a:lnTo>
                          <a:pt x="0" y="139"/>
                        </a:lnTo>
                        <a:lnTo>
                          <a:pt x="34" y="1025"/>
                        </a:lnTo>
                        <a:lnTo>
                          <a:pt x="160" y="2018"/>
                        </a:lnTo>
                        <a:lnTo>
                          <a:pt x="219" y="1944"/>
                        </a:lnTo>
                        <a:lnTo>
                          <a:pt x="93" y="213"/>
                        </a:lnTo>
                        <a:lnTo>
                          <a:pt x="458" y="72"/>
                        </a:lnTo>
                        <a:lnTo>
                          <a:pt x="458" y="7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54" name="Freeform 118"/>
                  <p:cNvSpPr>
                    <a:spLocks/>
                  </p:cNvSpPr>
                  <p:nvPr/>
                </p:nvSpPr>
                <p:spPr bwMode="auto">
                  <a:xfrm>
                    <a:off x="2023" y="4287"/>
                    <a:ext cx="163" cy="27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21" y="439"/>
                      </a:cxn>
                      <a:cxn ang="0">
                        <a:pos x="48" y="512"/>
                      </a:cxn>
                      <a:cxn ang="0">
                        <a:pos x="154" y="546"/>
                      </a:cxn>
                      <a:cxn ang="0">
                        <a:pos x="247" y="533"/>
                      </a:cxn>
                      <a:cxn ang="0">
                        <a:pos x="327" y="439"/>
                      </a:cxn>
                      <a:cxn ang="0">
                        <a:pos x="293" y="339"/>
                      </a:cxn>
                      <a:cxn ang="0">
                        <a:pos x="181" y="445"/>
                      </a:cxn>
                      <a:cxn ang="0">
                        <a:pos x="101" y="405"/>
                      </a:cxn>
                      <a:cxn ang="0">
                        <a:pos x="40" y="12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327" h="546">
                        <a:moveTo>
                          <a:pt x="0" y="0"/>
                        </a:moveTo>
                        <a:lnTo>
                          <a:pt x="21" y="439"/>
                        </a:lnTo>
                        <a:lnTo>
                          <a:pt x="48" y="512"/>
                        </a:lnTo>
                        <a:lnTo>
                          <a:pt x="154" y="546"/>
                        </a:lnTo>
                        <a:lnTo>
                          <a:pt x="247" y="533"/>
                        </a:lnTo>
                        <a:lnTo>
                          <a:pt x="327" y="439"/>
                        </a:lnTo>
                        <a:lnTo>
                          <a:pt x="293" y="339"/>
                        </a:lnTo>
                        <a:lnTo>
                          <a:pt x="181" y="445"/>
                        </a:lnTo>
                        <a:lnTo>
                          <a:pt x="101" y="405"/>
                        </a:lnTo>
                        <a:lnTo>
                          <a:pt x="40" y="12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55" name="Freeform 119"/>
                  <p:cNvSpPr>
                    <a:spLocks/>
                  </p:cNvSpPr>
                  <p:nvPr/>
                </p:nvSpPr>
                <p:spPr bwMode="auto">
                  <a:xfrm>
                    <a:off x="3505" y="4203"/>
                    <a:ext cx="160" cy="67"/>
                  </a:xfrm>
                  <a:custGeom>
                    <a:avLst/>
                    <a:gdLst/>
                    <a:ahLst/>
                    <a:cxnLst>
                      <a:cxn ang="0">
                        <a:pos x="32" y="133"/>
                      </a:cxn>
                      <a:cxn ang="0">
                        <a:pos x="319" y="101"/>
                      </a:cxn>
                      <a:cxn ang="0">
                        <a:pos x="298" y="0"/>
                      </a:cxn>
                      <a:cxn ang="0">
                        <a:pos x="0" y="34"/>
                      </a:cxn>
                      <a:cxn ang="0">
                        <a:pos x="32" y="133"/>
                      </a:cxn>
                      <a:cxn ang="0">
                        <a:pos x="32" y="133"/>
                      </a:cxn>
                    </a:cxnLst>
                    <a:rect l="0" t="0" r="r" b="b"/>
                    <a:pathLst>
                      <a:path w="319" h="133">
                        <a:moveTo>
                          <a:pt x="32" y="133"/>
                        </a:moveTo>
                        <a:lnTo>
                          <a:pt x="319" y="101"/>
                        </a:lnTo>
                        <a:lnTo>
                          <a:pt x="298" y="0"/>
                        </a:lnTo>
                        <a:lnTo>
                          <a:pt x="0" y="34"/>
                        </a:lnTo>
                        <a:lnTo>
                          <a:pt x="32" y="133"/>
                        </a:lnTo>
                        <a:lnTo>
                          <a:pt x="32" y="13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56" name="Freeform 120"/>
                  <p:cNvSpPr>
                    <a:spLocks/>
                  </p:cNvSpPr>
                  <p:nvPr/>
                </p:nvSpPr>
                <p:spPr bwMode="auto">
                  <a:xfrm>
                    <a:off x="3356" y="4077"/>
                    <a:ext cx="438" cy="359"/>
                  </a:xfrm>
                  <a:custGeom>
                    <a:avLst/>
                    <a:gdLst/>
                    <a:ahLst/>
                    <a:cxnLst>
                      <a:cxn ang="0">
                        <a:pos x="73" y="407"/>
                      </a:cxn>
                      <a:cxn ang="0">
                        <a:pos x="105" y="261"/>
                      </a:cxn>
                      <a:cxn ang="0">
                        <a:pos x="211" y="120"/>
                      </a:cxn>
                      <a:cxn ang="0">
                        <a:pos x="352" y="86"/>
                      </a:cxn>
                      <a:cxn ang="0">
                        <a:pos x="539" y="127"/>
                      </a:cxn>
                      <a:cxn ang="0">
                        <a:pos x="672" y="207"/>
                      </a:cxn>
                      <a:cxn ang="0">
                        <a:pos x="765" y="306"/>
                      </a:cxn>
                      <a:cxn ang="0">
                        <a:pos x="810" y="434"/>
                      </a:cxn>
                      <a:cxn ang="0">
                        <a:pos x="797" y="513"/>
                      </a:cxn>
                      <a:cxn ang="0">
                        <a:pos x="712" y="578"/>
                      </a:cxn>
                      <a:cxn ang="0">
                        <a:pos x="637" y="599"/>
                      </a:cxn>
                      <a:cxn ang="0">
                        <a:pos x="597" y="719"/>
                      </a:cxn>
                      <a:cxn ang="0">
                        <a:pos x="731" y="673"/>
                      </a:cxn>
                      <a:cxn ang="0">
                        <a:pos x="845" y="567"/>
                      </a:cxn>
                      <a:cxn ang="0">
                        <a:pos x="877" y="354"/>
                      </a:cxn>
                      <a:cxn ang="0">
                        <a:pos x="837" y="226"/>
                      </a:cxn>
                      <a:cxn ang="0">
                        <a:pos x="618" y="46"/>
                      </a:cxn>
                      <a:cxn ang="0">
                        <a:pos x="411" y="0"/>
                      </a:cxn>
                      <a:cxn ang="0">
                        <a:pos x="251" y="0"/>
                      </a:cxn>
                      <a:cxn ang="0">
                        <a:pos x="126" y="59"/>
                      </a:cxn>
                      <a:cxn ang="0">
                        <a:pos x="67" y="139"/>
                      </a:cxn>
                      <a:cxn ang="0">
                        <a:pos x="14" y="287"/>
                      </a:cxn>
                      <a:cxn ang="0">
                        <a:pos x="0" y="407"/>
                      </a:cxn>
                      <a:cxn ang="0">
                        <a:pos x="27" y="513"/>
                      </a:cxn>
                      <a:cxn ang="0">
                        <a:pos x="94" y="599"/>
                      </a:cxn>
                      <a:cxn ang="0">
                        <a:pos x="211" y="686"/>
                      </a:cxn>
                      <a:cxn ang="0">
                        <a:pos x="345" y="700"/>
                      </a:cxn>
                      <a:cxn ang="0">
                        <a:pos x="326" y="586"/>
                      </a:cxn>
                      <a:cxn ang="0">
                        <a:pos x="185" y="546"/>
                      </a:cxn>
                      <a:cxn ang="0">
                        <a:pos x="105" y="460"/>
                      </a:cxn>
                      <a:cxn ang="0">
                        <a:pos x="73" y="407"/>
                      </a:cxn>
                      <a:cxn ang="0">
                        <a:pos x="73" y="407"/>
                      </a:cxn>
                    </a:cxnLst>
                    <a:rect l="0" t="0" r="r" b="b"/>
                    <a:pathLst>
                      <a:path w="877" h="719">
                        <a:moveTo>
                          <a:pt x="73" y="407"/>
                        </a:moveTo>
                        <a:lnTo>
                          <a:pt x="105" y="261"/>
                        </a:lnTo>
                        <a:lnTo>
                          <a:pt x="211" y="120"/>
                        </a:lnTo>
                        <a:lnTo>
                          <a:pt x="352" y="86"/>
                        </a:lnTo>
                        <a:lnTo>
                          <a:pt x="539" y="127"/>
                        </a:lnTo>
                        <a:lnTo>
                          <a:pt x="672" y="207"/>
                        </a:lnTo>
                        <a:lnTo>
                          <a:pt x="765" y="306"/>
                        </a:lnTo>
                        <a:lnTo>
                          <a:pt x="810" y="434"/>
                        </a:lnTo>
                        <a:lnTo>
                          <a:pt x="797" y="513"/>
                        </a:lnTo>
                        <a:lnTo>
                          <a:pt x="712" y="578"/>
                        </a:lnTo>
                        <a:lnTo>
                          <a:pt x="637" y="599"/>
                        </a:lnTo>
                        <a:lnTo>
                          <a:pt x="597" y="719"/>
                        </a:lnTo>
                        <a:lnTo>
                          <a:pt x="731" y="673"/>
                        </a:lnTo>
                        <a:lnTo>
                          <a:pt x="845" y="567"/>
                        </a:lnTo>
                        <a:lnTo>
                          <a:pt x="877" y="354"/>
                        </a:lnTo>
                        <a:lnTo>
                          <a:pt x="837" y="226"/>
                        </a:lnTo>
                        <a:lnTo>
                          <a:pt x="618" y="46"/>
                        </a:lnTo>
                        <a:lnTo>
                          <a:pt x="411" y="0"/>
                        </a:lnTo>
                        <a:lnTo>
                          <a:pt x="251" y="0"/>
                        </a:lnTo>
                        <a:lnTo>
                          <a:pt x="126" y="59"/>
                        </a:lnTo>
                        <a:lnTo>
                          <a:pt x="67" y="139"/>
                        </a:lnTo>
                        <a:lnTo>
                          <a:pt x="14" y="287"/>
                        </a:lnTo>
                        <a:lnTo>
                          <a:pt x="0" y="407"/>
                        </a:lnTo>
                        <a:lnTo>
                          <a:pt x="27" y="513"/>
                        </a:lnTo>
                        <a:lnTo>
                          <a:pt x="94" y="599"/>
                        </a:lnTo>
                        <a:lnTo>
                          <a:pt x="211" y="686"/>
                        </a:lnTo>
                        <a:lnTo>
                          <a:pt x="345" y="700"/>
                        </a:lnTo>
                        <a:lnTo>
                          <a:pt x="326" y="586"/>
                        </a:lnTo>
                        <a:lnTo>
                          <a:pt x="185" y="546"/>
                        </a:lnTo>
                        <a:lnTo>
                          <a:pt x="105" y="460"/>
                        </a:lnTo>
                        <a:lnTo>
                          <a:pt x="73" y="407"/>
                        </a:lnTo>
                        <a:lnTo>
                          <a:pt x="73" y="40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57" name="Freeform 121"/>
                  <p:cNvSpPr>
                    <a:spLocks/>
                  </p:cNvSpPr>
                  <p:nvPr/>
                </p:nvSpPr>
                <p:spPr bwMode="auto">
                  <a:xfrm>
                    <a:off x="3349" y="3201"/>
                    <a:ext cx="635" cy="1129"/>
                  </a:xfrm>
                  <a:custGeom>
                    <a:avLst/>
                    <a:gdLst/>
                    <a:ahLst/>
                    <a:cxnLst>
                      <a:cxn ang="0">
                        <a:pos x="93" y="1863"/>
                      </a:cxn>
                      <a:cxn ang="0">
                        <a:pos x="253" y="692"/>
                      </a:cxn>
                      <a:cxn ang="0">
                        <a:pos x="354" y="106"/>
                      </a:cxn>
                      <a:cxn ang="0">
                        <a:pos x="713" y="114"/>
                      </a:cxn>
                      <a:cxn ang="0">
                        <a:pos x="1177" y="199"/>
                      </a:cxn>
                      <a:cxn ang="0">
                        <a:pos x="985" y="861"/>
                      </a:cxn>
                      <a:cxn ang="0">
                        <a:pos x="841" y="1481"/>
                      </a:cxn>
                      <a:cxn ang="0">
                        <a:pos x="746" y="1958"/>
                      </a:cxn>
                      <a:cxn ang="0">
                        <a:pos x="865" y="2158"/>
                      </a:cxn>
                      <a:cxn ang="0">
                        <a:pos x="1033" y="1232"/>
                      </a:cxn>
                      <a:cxn ang="0">
                        <a:pos x="1270" y="100"/>
                      </a:cxn>
                      <a:cxn ang="0">
                        <a:pos x="945" y="13"/>
                      </a:cxn>
                      <a:cxn ang="0">
                        <a:pos x="599" y="0"/>
                      </a:cxn>
                      <a:cxn ang="0">
                        <a:pos x="301" y="26"/>
                      </a:cxn>
                      <a:cxn ang="0">
                        <a:pos x="247" y="300"/>
                      </a:cxn>
                      <a:cxn ang="0">
                        <a:pos x="15" y="1972"/>
                      </a:cxn>
                      <a:cxn ang="0">
                        <a:pos x="0" y="2110"/>
                      </a:cxn>
                      <a:cxn ang="0">
                        <a:pos x="55" y="2257"/>
                      </a:cxn>
                      <a:cxn ang="0">
                        <a:pos x="93" y="1863"/>
                      </a:cxn>
                      <a:cxn ang="0">
                        <a:pos x="93" y="1863"/>
                      </a:cxn>
                    </a:cxnLst>
                    <a:rect l="0" t="0" r="r" b="b"/>
                    <a:pathLst>
                      <a:path w="1270" h="2257">
                        <a:moveTo>
                          <a:pt x="93" y="1863"/>
                        </a:moveTo>
                        <a:lnTo>
                          <a:pt x="253" y="692"/>
                        </a:lnTo>
                        <a:lnTo>
                          <a:pt x="354" y="106"/>
                        </a:lnTo>
                        <a:lnTo>
                          <a:pt x="713" y="114"/>
                        </a:lnTo>
                        <a:lnTo>
                          <a:pt x="1177" y="199"/>
                        </a:lnTo>
                        <a:lnTo>
                          <a:pt x="985" y="861"/>
                        </a:lnTo>
                        <a:lnTo>
                          <a:pt x="841" y="1481"/>
                        </a:lnTo>
                        <a:lnTo>
                          <a:pt x="746" y="1958"/>
                        </a:lnTo>
                        <a:lnTo>
                          <a:pt x="865" y="2158"/>
                        </a:lnTo>
                        <a:lnTo>
                          <a:pt x="1033" y="1232"/>
                        </a:lnTo>
                        <a:lnTo>
                          <a:pt x="1270" y="100"/>
                        </a:lnTo>
                        <a:lnTo>
                          <a:pt x="945" y="13"/>
                        </a:lnTo>
                        <a:lnTo>
                          <a:pt x="599" y="0"/>
                        </a:lnTo>
                        <a:lnTo>
                          <a:pt x="301" y="26"/>
                        </a:lnTo>
                        <a:lnTo>
                          <a:pt x="247" y="300"/>
                        </a:lnTo>
                        <a:lnTo>
                          <a:pt x="15" y="1972"/>
                        </a:lnTo>
                        <a:lnTo>
                          <a:pt x="0" y="2110"/>
                        </a:lnTo>
                        <a:lnTo>
                          <a:pt x="55" y="2257"/>
                        </a:lnTo>
                        <a:lnTo>
                          <a:pt x="93" y="1863"/>
                        </a:lnTo>
                        <a:lnTo>
                          <a:pt x="93" y="186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58" name="Freeform 122"/>
                  <p:cNvSpPr>
                    <a:spLocks/>
                  </p:cNvSpPr>
                  <p:nvPr/>
                </p:nvSpPr>
                <p:spPr bwMode="auto">
                  <a:xfrm>
                    <a:off x="2086" y="3298"/>
                    <a:ext cx="1413" cy="267"/>
                  </a:xfrm>
                  <a:custGeom>
                    <a:avLst/>
                    <a:gdLst/>
                    <a:ahLst/>
                    <a:cxnLst>
                      <a:cxn ang="0">
                        <a:pos x="179" y="279"/>
                      </a:cxn>
                      <a:cxn ang="0">
                        <a:pos x="573" y="365"/>
                      </a:cxn>
                      <a:cxn ang="0">
                        <a:pos x="1077" y="378"/>
                      </a:cxn>
                      <a:cxn ang="0">
                        <a:pos x="1582" y="346"/>
                      </a:cxn>
                      <a:cxn ang="0">
                        <a:pos x="2001" y="258"/>
                      </a:cxn>
                      <a:cxn ang="0">
                        <a:pos x="2434" y="146"/>
                      </a:cxn>
                      <a:cxn ang="0">
                        <a:pos x="2826" y="0"/>
                      </a:cxn>
                      <a:cxn ang="0">
                        <a:pos x="2786" y="125"/>
                      </a:cxn>
                      <a:cxn ang="0">
                        <a:pos x="2453" y="258"/>
                      </a:cxn>
                      <a:cxn ang="0">
                        <a:pos x="2027" y="405"/>
                      </a:cxn>
                      <a:cxn ang="0">
                        <a:pos x="1590" y="498"/>
                      </a:cxn>
                      <a:cxn ang="0">
                        <a:pos x="1196" y="532"/>
                      </a:cxn>
                      <a:cxn ang="0">
                        <a:pos x="831" y="519"/>
                      </a:cxn>
                      <a:cxn ang="0">
                        <a:pos x="519" y="466"/>
                      </a:cxn>
                      <a:cxn ang="0">
                        <a:pos x="326" y="393"/>
                      </a:cxn>
                      <a:cxn ang="0">
                        <a:pos x="99" y="332"/>
                      </a:cxn>
                      <a:cxn ang="0">
                        <a:pos x="0" y="154"/>
                      </a:cxn>
                      <a:cxn ang="0">
                        <a:pos x="179" y="279"/>
                      </a:cxn>
                      <a:cxn ang="0">
                        <a:pos x="179" y="279"/>
                      </a:cxn>
                    </a:cxnLst>
                    <a:rect l="0" t="0" r="r" b="b"/>
                    <a:pathLst>
                      <a:path w="2826" h="532">
                        <a:moveTo>
                          <a:pt x="179" y="279"/>
                        </a:moveTo>
                        <a:lnTo>
                          <a:pt x="573" y="365"/>
                        </a:lnTo>
                        <a:lnTo>
                          <a:pt x="1077" y="378"/>
                        </a:lnTo>
                        <a:lnTo>
                          <a:pt x="1582" y="346"/>
                        </a:lnTo>
                        <a:lnTo>
                          <a:pt x="2001" y="258"/>
                        </a:lnTo>
                        <a:lnTo>
                          <a:pt x="2434" y="146"/>
                        </a:lnTo>
                        <a:lnTo>
                          <a:pt x="2826" y="0"/>
                        </a:lnTo>
                        <a:lnTo>
                          <a:pt x="2786" y="125"/>
                        </a:lnTo>
                        <a:lnTo>
                          <a:pt x="2453" y="258"/>
                        </a:lnTo>
                        <a:lnTo>
                          <a:pt x="2027" y="405"/>
                        </a:lnTo>
                        <a:lnTo>
                          <a:pt x="1590" y="498"/>
                        </a:lnTo>
                        <a:lnTo>
                          <a:pt x="1196" y="532"/>
                        </a:lnTo>
                        <a:lnTo>
                          <a:pt x="831" y="519"/>
                        </a:lnTo>
                        <a:lnTo>
                          <a:pt x="519" y="466"/>
                        </a:lnTo>
                        <a:lnTo>
                          <a:pt x="326" y="393"/>
                        </a:lnTo>
                        <a:lnTo>
                          <a:pt x="99" y="332"/>
                        </a:lnTo>
                        <a:lnTo>
                          <a:pt x="0" y="154"/>
                        </a:lnTo>
                        <a:lnTo>
                          <a:pt x="179" y="279"/>
                        </a:lnTo>
                        <a:lnTo>
                          <a:pt x="179" y="27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59" name="Freeform 123"/>
                  <p:cNvSpPr>
                    <a:spLocks/>
                  </p:cNvSpPr>
                  <p:nvPr/>
                </p:nvSpPr>
                <p:spPr bwMode="auto">
                  <a:xfrm>
                    <a:off x="2540" y="3641"/>
                    <a:ext cx="694" cy="454"/>
                  </a:xfrm>
                  <a:custGeom>
                    <a:avLst/>
                    <a:gdLst/>
                    <a:ahLst/>
                    <a:cxnLst>
                      <a:cxn ang="0">
                        <a:pos x="86" y="139"/>
                      </a:cxn>
                      <a:cxn ang="0">
                        <a:pos x="670" y="122"/>
                      </a:cxn>
                      <a:cxn ang="0">
                        <a:pos x="1012" y="88"/>
                      </a:cxn>
                      <a:cxn ang="0">
                        <a:pos x="1371" y="0"/>
                      </a:cxn>
                      <a:cxn ang="0">
                        <a:pos x="1388" y="225"/>
                      </a:cxn>
                      <a:cxn ang="0">
                        <a:pos x="858" y="447"/>
                      </a:cxn>
                      <a:cxn ang="0">
                        <a:pos x="1251" y="413"/>
                      </a:cxn>
                      <a:cxn ang="0">
                        <a:pos x="1286" y="567"/>
                      </a:cxn>
                      <a:cxn ang="0">
                        <a:pos x="909" y="652"/>
                      </a:cxn>
                      <a:cxn ang="0">
                        <a:pos x="479" y="704"/>
                      </a:cxn>
                      <a:cxn ang="0">
                        <a:pos x="704" y="806"/>
                      </a:cxn>
                      <a:cxn ang="0">
                        <a:pos x="567" y="909"/>
                      </a:cxn>
                      <a:cxn ang="0">
                        <a:pos x="35" y="738"/>
                      </a:cxn>
                      <a:cxn ang="0">
                        <a:pos x="0" y="584"/>
                      </a:cxn>
                      <a:cxn ang="0">
                        <a:pos x="599" y="464"/>
                      </a:cxn>
                      <a:cxn ang="0">
                        <a:pos x="154" y="447"/>
                      </a:cxn>
                      <a:cxn ang="0">
                        <a:pos x="154" y="344"/>
                      </a:cxn>
                      <a:cxn ang="0">
                        <a:pos x="721" y="276"/>
                      </a:cxn>
                      <a:cxn ang="0">
                        <a:pos x="86" y="139"/>
                      </a:cxn>
                      <a:cxn ang="0">
                        <a:pos x="86" y="139"/>
                      </a:cxn>
                    </a:cxnLst>
                    <a:rect l="0" t="0" r="r" b="b"/>
                    <a:pathLst>
                      <a:path w="1388" h="909">
                        <a:moveTo>
                          <a:pt x="86" y="139"/>
                        </a:moveTo>
                        <a:lnTo>
                          <a:pt x="670" y="122"/>
                        </a:lnTo>
                        <a:lnTo>
                          <a:pt x="1012" y="88"/>
                        </a:lnTo>
                        <a:lnTo>
                          <a:pt x="1371" y="0"/>
                        </a:lnTo>
                        <a:lnTo>
                          <a:pt x="1388" y="225"/>
                        </a:lnTo>
                        <a:lnTo>
                          <a:pt x="858" y="447"/>
                        </a:lnTo>
                        <a:lnTo>
                          <a:pt x="1251" y="413"/>
                        </a:lnTo>
                        <a:lnTo>
                          <a:pt x="1286" y="567"/>
                        </a:lnTo>
                        <a:lnTo>
                          <a:pt x="909" y="652"/>
                        </a:lnTo>
                        <a:lnTo>
                          <a:pt x="479" y="704"/>
                        </a:lnTo>
                        <a:lnTo>
                          <a:pt x="704" y="806"/>
                        </a:lnTo>
                        <a:lnTo>
                          <a:pt x="567" y="909"/>
                        </a:lnTo>
                        <a:lnTo>
                          <a:pt x="35" y="738"/>
                        </a:lnTo>
                        <a:lnTo>
                          <a:pt x="0" y="584"/>
                        </a:lnTo>
                        <a:lnTo>
                          <a:pt x="599" y="464"/>
                        </a:lnTo>
                        <a:lnTo>
                          <a:pt x="154" y="447"/>
                        </a:lnTo>
                        <a:lnTo>
                          <a:pt x="154" y="344"/>
                        </a:lnTo>
                        <a:lnTo>
                          <a:pt x="721" y="276"/>
                        </a:lnTo>
                        <a:lnTo>
                          <a:pt x="86" y="139"/>
                        </a:lnTo>
                        <a:lnTo>
                          <a:pt x="86" y="139"/>
                        </a:lnTo>
                        <a:close/>
                      </a:path>
                    </a:pathLst>
                  </a:custGeom>
                  <a:solidFill>
                    <a:srgbClr val="FFCC7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" name="Group 124"/>
                <p:cNvGrpSpPr>
                  <a:grpSpLocks/>
                </p:cNvGrpSpPr>
                <p:nvPr/>
              </p:nvGrpSpPr>
              <p:grpSpPr bwMode="auto">
                <a:xfrm>
                  <a:off x="3044" y="3288"/>
                  <a:ext cx="834" cy="834"/>
                  <a:chOff x="3044" y="3288"/>
                  <a:chExt cx="834" cy="834"/>
                </a:xfrm>
              </p:grpSpPr>
              <p:grpSp>
                <p:nvGrpSpPr>
                  <p:cNvPr id="22" name="Group 125"/>
                  <p:cNvGrpSpPr>
                    <a:grpSpLocks/>
                  </p:cNvGrpSpPr>
                  <p:nvPr/>
                </p:nvGrpSpPr>
                <p:grpSpPr bwMode="auto">
                  <a:xfrm>
                    <a:off x="3044" y="3288"/>
                    <a:ext cx="437" cy="738"/>
                    <a:chOff x="2971" y="3150"/>
                    <a:chExt cx="437" cy="738"/>
                  </a:xfrm>
                </p:grpSpPr>
                <p:sp>
                  <p:nvSpPr>
                    <p:cNvPr id="40062" name="Freeform 126"/>
                    <p:cNvSpPr>
                      <a:spLocks/>
                    </p:cNvSpPr>
                    <p:nvPr/>
                  </p:nvSpPr>
                  <p:spPr bwMode="auto">
                    <a:xfrm flipH="1">
                      <a:off x="2971" y="3150"/>
                      <a:ext cx="400" cy="738"/>
                    </a:xfrm>
                    <a:custGeom>
                      <a:avLst/>
                      <a:gdLst/>
                      <a:ahLst/>
                      <a:cxnLst>
                        <a:cxn ang="0">
                          <a:pos x="429" y="465"/>
                        </a:cxn>
                        <a:cxn ang="0">
                          <a:pos x="399" y="355"/>
                        </a:cxn>
                        <a:cxn ang="0">
                          <a:pos x="405" y="243"/>
                        </a:cxn>
                        <a:cxn ang="0">
                          <a:pos x="368" y="201"/>
                        </a:cxn>
                        <a:cxn ang="0">
                          <a:pos x="286" y="173"/>
                        </a:cxn>
                        <a:cxn ang="0">
                          <a:pos x="320" y="150"/>
                        </a:cxn>
                        <a:cxn ang="0">
                          <a:pos x="347" y="92"/>
                        </a:cxn>
                        <a:cxn ang="0">
                          <a:pos x="314" y="21"/>
                        </a:cxn>
                        <a:cxn ang="0">
                          <a:pos x="268" y="0"/>
                        </a:cxn>
                        <a:cxn ang="0">
                          <a:pos x="199" y="9"/>
                        </a:cxn>
                        <a:cxn ang="0">
                          <a:pos x="152" y="72"/>
                        </a:cxn>
                        <a:cxn ang="0">
                          <a:pos x="159" y="126"/>
                        </a:cxn>
                        <a:cxn ang="0">
                          <a:pos x="204" y="162"/>
                        </a:cxn>
                        <a:cxn ang="0">
                          <a:pos x="158" y="190"/>
                        </a:cxn>
                        <a:cxn ang="0">
                          <a:pos x="108" y="246"/>
                        </a:cxn>
                        <a:cxn ang="0">
                          <a:pos x="89" y="337"/>
                        </a:cxn>
                        <a:cxn ang="0">
                          <a:pos x="12" y="363"/>
                        </a:cxn>
                        <a:cxn ang="0">
                          <a:pos x="0" y="430"/>
                        </a:cxn>
                        <a:cxn ang="0">
                          <a:pos x="117" y="437"/>
                        </a:cxn>
                        <a:cxn ang="0">
                          <a:pos x="153" y="373"/>
                        </a:cxn>
                        <a:cxn ang="0">
                          <a:pos x="144" y="476"/>
                        </a:cxn>
                        <a:cxn ang="0">
                          <a:pos x="157" y="550"/>
                        </a:cxn>
                        <a:cxn ang="0">
                          <a:pos x="140" y="654"/>
                        </a:cxn>
                        <a:cxn ang="0">
                          <a:pos x="145" y="774"/>
                        </a:cxn>
                        <a:cxn ang="0">
                          <a:pos x="241" y="788"/>
                        </a:cxn>
                        <a:cxn ang="0">
                          <a:pos x="258" y="773"/>
                        </a:cxn>
                        <a:cxn ang="0">
                          <a:pos x="267" y="790"/>
                        </a:cxn>
                        <a:cxn ang="0">
                          <a:pos x="374" y="774"/>
                        </a:cxn>
                        <a:cxn ang="0">
                          <a:pos x="353" y="491"/>
                        </a:cxn>
                        <a:cxn ang="0">
                          <a:pos x="429" y="465"/>
                        </a:cxn>
                      </a:cxnLst>
                      <a:rect l="0" t="0" r="r" b="b"/>
                      <a:pathLst>
                        <a:path w="429" h="790">
                          <a:moveTo>
                            <a:pt x="429" y="465"/>
                          </a:moveTo>
                          <a:lnTo>
                            <a:pt x="399" y="355"/>
                          </a:lnTo>
                          <a:lnTo>
                            <a:pt x="405" y="243"/>
                          </a:lnTo>
                          <a:lnTo>
                            <a:pt x="368" y="201"/>
                          </a:lnTo>
                          <a:lnTo>
                            <a:pt x="286" y="173"/>
                          </a:lnTo>
                          <a:lnTo>
                            <a:pt x="320" y="150"/>
                          </a:lnTo>
                          <a:lnTo>
                            <a:pt x="347" y="92"/>
                          </a:lnTo>
                          <a:lnTo>
                            <a:pt x="314" y="21"/>
                          </a:lnTo>
                          <a:lnTo>
                            <a:pt x="268" y="0"/>
                          </a:lnTo>
                          <a:lnTo>
                            <a:pt x="199" y="9"/>
                          </a:lnTo>
                          <a:lnTo>
                            <a:pt x="152" y="72"/>
                          </a:lnTo>
                          <a:lnTo>
                            <a:pt x="159" y="126"/>
                          </a:lnTo>
                          <a:lnTo>
                            <a:pt x="204" y="162"/>
                          </a:lnTo>
                          <a:lnTo>
                            <a:pt x="158" y="190"/>
                          </a:lnTo>
                          <a:lnTo>
                            <a:pt x="108" y="246"/>
                          </a:lnTo>
                          <a:lnTo>
                            <a:pt x="89" y="337"/>
                          </a:lnTo>
                          <a:lnTo>
                            <a:pt x="12" y="363"/>
                          </a:lnTo>
                          <a:lnTo>
                            <a:pt x="0" y="430"/>
                          </a:lnTo>
                          <a:lnTo>
                            <a:pt x="117" y="437"/>
                          </a:lnTo>
                          <a:lnTo>
                            <a:pt x="153" y="373"/>
                          </a:lnTo>
                          <a:lnTo>
                            <a:pt x="144" y="476"/>
                          </a:lnTo>
                          <a:lnTo>
                            <a:pt x="157" y="550"/>
                          </a:lnTo>
                          <a:lnTo>
                            <a:pt x="140" y="654"/>
                          </a:lnTo>
                          <a:lnTo>
                            <a:pt x="145" y="774"/>
                          </a:lnTo>
                          <a:lnTo>
                            <a:pt x="241" y="788"/>
                          </a:lnTo>
                          <a:lnTo>
                            <a:pt x="258" y="773"/>
                          </a:lnTo>
                          <a:lnTo>
                            <a:pt x="267" y="790"/>
                          </a:lnTo>
                          <a:lnTo>
                            <a:pt x="374" y="774"/>
                          </a:lnTo>
                          <a:lnTo>
                            <a:pt x="353" y="491"/>
                          </a:lnTo>
                          <a:lnTo>
                            <a:pt x="429" y="465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063" name="Freeform 127"/>
                    <p:cNvSpPr>
                      <a:spLocks/>
                    </p:cNvSpPr>
                    <p:nvPr/>
                  </p:nvSpPr>
                  <p:spPr bwMode="auto">
                    <a:xfrm flipH="1">
                      <a:off x="3081" y="3167"/>
                      <a:ext cx="130" cy="134"/>
                    </a:xfrm>
                    <a:custGeom>
                      <a:avLst/>
                      <a:gdLst/>
                      <a:ahLst/>
                      <a:cxnLst>
                        <a:cxn ang="0">
                          <a:pos x="29" y="14"/>
                        </a:cxn>
                        <a:cxn ang="0">
                          <a:pos x="0" y="52"/>
                        </a:cxn>
                        <a:cxn ang="0">
                          <a:pos x="22" y="117"/>
                        </a:cxn>
                        <a:cxn ang="0">
                          <a:pos x="75" y="146"/>
                        </a:cxn>
                        <a:cxn ang="0">
                          <a:pos x="109" y="133"/>
                        </a:cxn>
                        <a:cxn ang="0">
                          <a:pos x="126" y="112"/>
                        </a:cxn>
                        <a:cxn ang="0">
                          <a:pos x="142" y="79"/>
                        </a:cxn>
                        <a:cxn ang="0">
                          <a:pos x="128" y="24"/>
                        </a:cxn>
                        <a:cxn ang="0">
                          <a:pos x="80" y="0"/>
                        </a:cxn>
                        <a:cxn ang="0">
                          <a:pos x="29" y="14"/>
                        </a:cxn>
                      </a:cxnLst>
                      <a:rect l="0" t="0" r="r" b="b"/>
                      <a:pathLst>
                        <a:path w="142" h="146">
                          <a:moveTo>
                            <a:pt x="29" y="14"/>
                          </a:moveTo>
                          <a:lnTo>
                            <a:pt x="0" y="52"/>
                          </a:lnTo>
                          <a:lnTo>
                            <a:pt x="22" y="117"/>
                          </a:lnTo>
                          <a:lnTo>
                            <a:pt x="75" y="146"/>
                          </a:lnTo>
                          <a:lnTo>
                            <a:pt x="109" y="133"/>
                          </a:lnTo>
                          <a:lnTo>
                            <a:pt x="126" y="112"/>
                          </a:lnTo>
                          <a:lnTo>
                            <a:pt x="142" y="79"/>
                          </a:lnTo>
                          <a:lnTo>
                            <a:pt x="128" y="24"/>
                          </a:lnTo>
                          <a:lnTo>
                            <a:pt x="80" y="0"/>
                          </a:lnTo>
                          <a:lnTo>
                            <a:pt x="29" y="14"/>
                          </a:lnTo>
                          <a:close/>
                        </a:path>
                      </a:pathLst>
                    </a:custGeom>
                    <a:solidFill>
                      <a:srgbClr val="66FF33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064" name="Freeform 128"/>
                    <p:cNvSpPr>
                      <a:spLocks/>
                    </p:cNvSpPr>
                    <p:nvPr/>
                  </p:nvSpPr>
                  <p:spPr bwMode="auto">
                    <a:xfrm flipH="1">
                      <a:off x="3004" y="3322"/>
                      <a:ext cx="339" cy="542"/>
                    </a:xfrm>
                    <a:custGeom>
                      <a:avLst/>
                      <a:gdLst/>
                      <a:ahLst/>
                      <a:cxnLst>
                        <a:cxn ang="0">
                          <a:pos x="289" y="196"/>
                        </a:cxn>
                        <a:cxn ang="0">
                          <a:pos x="300" y="153"/>
                        </a:cxn>
                        <a:cxn ang="0">
                          <a:pos x="311" y="262"/>
                        </a:cxn>
                        <a:cxn ang="0">
                          <a:pos x="324" y="283"/>
                        </a:cxn>
                        <a:cxn ang="0">
                          <a:pos x="364" y="274"/>
                        </a:cxn>
                        <a:cxn ang="0">
                          <a:pos x="346" y="185"/>
                        </a:cxn>
                        <a:cxn ang="0">
                          <a:pos x="344" y="85"/>
                        </a:cxn>
                        <a:cxn ang="0">
                          <a:pos x="318" y="35"/>
                        </a:cxn>
                        <a:cxn ang="0">
                          <a:pos x="255" y="9"/>
                        </a:cxn>
                        <a:cxn ang="0">
                          <a:pos x="169" y="0"/>
                        </a:cxn>
                        <a:cxn ang="0">
                          <a:pos x="116" y="39"/>
                        </a:cxn>
                        <a:cxn ang="0">
                          <a:pos x="93" y="104"/>
                        </a:cxn>
                        <a:cxn ang="0">
                          <a:pos x="77" y="175"/>
                        </a:cxn>
                        <a:cxn ang="0">
                          <a:pos x="17" y="190"/>
                        </a:cxn>
                        <a:cxn ang="0">
                          <a:pos x="0" y="225"/>
                        </a:cxn>
                        <a:cxn ang="0">
                          <a:pos x="70" y="228"/>
                        </a:cxn>
                        <a:cxn ang="0">
                          <a:pos x="141" y="134"/>
                        </a:cxn>
                        <a:cxn ang="0">
                          <a:pos x="145" y="247"/>
                        </a:cxn>
                        <a:cxn ang="0">
                          <a:pos x="149" y="338"/>
                        </a:cxn>
                        <a:cxn ang="0">
                          <a:pos x="140" y="467"/>
                        </a:cxn>
                        <a:cxn ang="0">
                          <a:pos x="143" y="576"/>
                        </a:cxn>
                        <a:cxn ang="0">
                          <a:pos x="213" y="581"/>
                        </a:cxn>
                        <a:cxn ang="0">
                          <a:pos x="215" y="421"/>
                        </a:cxn>
                        <a:cxn ang="0">
                          <a:pos x="220" y="313"/>
                        </a:cxn>
                        <a:cxn ang="0">
                          <a:pos x="243" y="456"/>
                        </a:cxn>
                        <a:cxn ang="0">
                          <a:pos x="245" y="579"/>
                        </a:cxn>
                        <a:cxn ang="0">
                          <a:pos x="300" y="579"/>
                        </a:cxn>
                        <a:cxn ang="0">
                          <a:pos x="309" y="390"/>
                        </a:cxn>
                        <a:cxn ang="0">
                          <a:pos x="291" y="266"/>
                        </a:cxn>
                        <a:cxn ang="0">
                          <a:pos x="289" y="196"/>
                        </a:cxn>
                      </a:cxnLst>
                      <a:rect l="0" t="0" r="r" b="b"/>
                      <a:pathLst>
                        <a:path w="364" h="581">
                          <a:moveTo>
                            <a:pt x="289" y="196"/>
                          </a:moveTo>
                          <a:lnTo>
                            <a:pt x="300" y="153"/>
                          </a:lnTo>
                          <a:lnTo>
                            <a:pt x="311" y="262"/>
                          </a:lnTo>
                          <a:lnTo>
                            <a:pt x="324" y="283"/>
                          </a:lnTo>
                          <a:lnTo>
                            <a:pt x="364" y="274"/>
                          </a:lnTo>
                          <a:lnTo>
                            <a:pt x="346" y="185"/>
                          </a:lnTo>
                          <a:lnTo>
                            <a:pt x="344" y="85"/>
                          </a:lnTo>
                          <a:lnTo>
                            <a:pt x="318" y="35"/>
                          </a:lnTo>
                          <a:lnTo>
                            <a:pt x="255" y="9"/>
                          </a:lnTo>
                          <a:lnTo>
                            <a:pt x="169" y="0"/>
                          </a:lnTo>
                          <a:lnTo>
                            <a:pt x="116" y="39"/>
                          </a:lnTo>
                          <a:lnTo>
                            <a:pt x="93" y="104"/>
                          </a:lnTo>
                          <a:lnTo>
                            <a:pt x="77" y="175"/>
                          </a:lnTo>
                          <a:lnTo>
                            <a:pt x="17" y="190"/>
                          </a:lnTo>
                          <a:lnTo>
                            <a:pt x="0" y="225"/>
                          </a:lnTo>
                          <a:lnTo>
                            <a:pt x="70" y="228"/>
                          </a:lnTo>
                          <a:lnTo>
                            <a:pt x="141" y="134"/>
                          </a:lnTo>
                          <a:lnTo>
                            <a:pt x="145" y="247"/>
                          </a:lnTo>
                          <a:lnTo>
                            <a:pt x="149" y="338"/>
                          </a:lnTo>
                          <a:lnTo>
                            <a:pt x="140" y="467"/>
                          </a:lnTo>
                          <a:lnTo>
                            <a:pt x="143" y="576"/>
                          </a:lnTo>
                          <a:lnTo>
                            <a:pt x="213" y="581"/>
                          </a:lnTo>
                          <a:lnTo>
                            <a:pt x="215" y="421"/>
                          </a:lnTo>
                          <a:lnTo>
                            <a:pt x="220" y="313"/>
                          </a:lnTo>
                          <a:lnTo>
                            <a:pt x="243" y="456"/>
                          </a:lnTo>
                          <a:lnTo>
                            <a:pt x="245" y="579"/>
                          </a:lnTo>
                          <a:lnTo>
                            <a:pt x="300" y="579"/>
                          </a:lnTo>
                          <a:lnTo>
                            <a:pt x="309" y="390"/>
                          </a:lnTo>
                          <a:lnTo>
                            <a:pt x="291" y="266"/>
                          </a:lnTo>
                          <a:lnTo>
                            <a:pt x="289" y="196"/>
                          </a:lnTo>
                          <a:close/>
                        </a:path>
                      </a:pathLst>
                    </a:custGeom>
                    <a:solidFill>
                      <a:srgbClr val="66FF33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065" name="Freeform 129"/>
                    <p:cNvSpPr>
                      <a:spLocks/>
                    </p:cNvSpPr>
                    <p:nvPr/>
                  </p:nvSpPr>
                  <p:spPr bwMode="auto">
                    <a:xfrm>
                      <a:off x="3297" y="3406"/>
                      <a:ext cx="111" cy="231"/>
                    </a:xfrm>
                    <a:custGeom>
                      <a:avLst/>
                      <a:gdLst/>
                      <a:ahLst/>
                      <a:cxnLst>
                        <a:cxn ang="0">
                          <a:pos x="222" y="464"/>
                        </a:cxn>
                        <a:cxn ang="0">
                          <a:pos x="184" y="280"/>
                        </a:cxn>
                        <a:cxn ang="0">
                          <a:pos x="116" y="116"/>
                        </a:cxn>
                        <a:cxn ang="0">
                          <a:pos x="0" y="0"/>
                        </a:cxn>
                        <a:cxn ang="0">
                          <a:pos x="107" y="232"/>
                        </a:cxn>
                        <a:cxn ang="0">
                          <a:pos x="222" y="464"/>
                        </a:cxn>
                        <a:cxn ang="0">
                          <a:pos x="222" y="464"/>
                        </a:cxn>
                      </a:cxnLst>
                      <a:rect l="0" t="0" r="r" b="b"/>
                      <a:pathLst>
                        <a:path w="222" h="464">
                          <a:moveTo>
                            <a:pt x="222" y="464"/>
                          </a:moveTo>
                          <a:lnTo>
                            <a:pt x="184" y="280"/>
                          </a:lnTo>
                          <a:lnTo>
                            <a:pt x="116" y="116"/>
                          </a:lnTo>
                          <a:lnTo>
                            <a:pt x="0" y="0"/>
                          </a:lnTo>
                          <a:lnTo>
                            <a:pt x="107" y="232"/>
                          </a:lnTo>
                          <a:lnTo>
                            <a:pt x="222" y="464"/>
                          </a:lnTo>
                          <a:lnTo>
                            <a:pt x="222" y="464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0066" name="Text Box 13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46" y="3865"/>
                    <a:ext cx="832" cy="257"/>
                  </a:xfrm>
                  <a:prstGeom prst="rect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>
                    <a:outerShdw dist="107763" dir="2700000" algn="ctr" rotWithShape="0">
                      <a:schemeClr val="bg1"/>
                    </a:outerShdw>
                  </a:effec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2000" b="1">
                        <a:latin typeface="Tahoma" pitchFamily="34" charset="0"/>
                      </a:rPr>
                      <a:t>Matthew</a:t>
                    </a:r>
                  </a:p>
                </p:txBody>
              </p:sp>
            </p:grpSp>
          </p:grpSp>
          <p:cxnSp>
            <p:nvCxnSpPr>
              <p:cNvPr id="40067" name="AutoShape 131"/>
              <p:cNvCxnSpPr>
                <a:cxnSpLocks noChangeShapeType="1"/>
                <a:stCxn id="40002" idx="6"/>
                <a:endCxn id="40064" idx="6"/>
              </p:cNvCxnSpPr>
              <p:nvPr/>
            </p:nvCxnSpPr>
            <p:spPr bwMode="auto">
              <a:xfrm>
                <a:off x="2305" y="3248"/>
                <a:ext cx="791" cy="291"/>
              </a:xfrm>
              <a:prstGeom prst="straightConnector1">
                <a:avLst/>
              </a:prstGeom>
              <a:noFill/>
              <a:ln w="57150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  <a:effectLst/>
            </p:spPr>
          </p:cxnSp>
        </p:grpSp>
      </p:grpSp>
      <p:sp>
        <p:nvSpPr>
          <p:cNvPr id="40068" name="Text Box 132"/>
          <p:cNvSpPr txBox="1">
            <a:spLocks noChangeArrowheads="1"/>
          </p:cNvSpPr>
          <p:nvPr/>
        </p:nvSpPr>
        <p:spPr bwMode="auto">
          <a:xfrm>
            <a:off x="8515351" y="5291138"/>
            <a:ext cx="1084263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en-US" sz="2400">
                <a:latin typeface="Tahoma" pitchFamily="34" charset="0"/>
              </a:rPr>
              <a:t>34.4%</a:t>
            </a:r>
          </a:p>
          <a:p>
            <a:pPr algn="ctr"/>
            <a:r>
              <a:rPr lang="en-US" sz="2400">
                <a:latin typeface="Tahoma" pitchFamily="34" charset="0"/>
              </a:rPr>
              <a:t>of NT</a:t>
            </a:r>
          </a:p>
        </p:txBody>
      </p:sp>
      <p:grpSp>
        <p:nvGrpSpPr>
          <p:cNvPr id="23" name="Group 133"/>
          <p:cNvGrpSpPr>
            <a:grpSpLocks/>
          </p:cNvGrpSpPr>
          <p:nvPr/>
        </p:nvGrpSpPr>
        <p:grpSpPr bwMode="auto">
          <a:xfrm>
            <a:off x="9082088" y="3124200"/>
            <a:ext cx="1384300" cy="2209800"/>
            <a:chOff x="4746" y="1916"/>
            <a:chExt cx="782" cy="1417"/>
          </a:xfrm>
        </p:grpSpPr>
        <p:sp>
          <p:nvSpPr>
            <p:cNvPr id="40070" name="Text Box 134" descr="White marble"/>
            <p:cNvSpPr txBox="1">
              <a:spLocks noChangeArrowheads="1"/>
            </p:cNvSpPr>
            <p:nvPr/>
          </p:nvSpPr>
          <p:spPr bwMode="auto">
            <a:xfrm>
              <a:off x="4781" y="2440"/>
              <a:ext cx="747" cy="419"/>
            </a:xfrm>
            <a:prstGeom prst="rect">
              <a:avLst/>
            </a:pr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3187806" algn="ctr" rotWithShape="0">
                <a:schemeClr val="bg1"/>
              </a:outerShdw>
            </a:effectLst>
          </p:spPr>
          <p:txBody>
            <a:bodyPr wrap="none">
              <a:spAutoFit/>
            </a:bodyPr>
            <a:lstStyle/>
            <a:p>
              <a:pPr algn="ctr"/>
              <a:r>
                <a:rPr lang="en-US" sz="3600" b="1">
                  <a:solidFill>
                    <a:schemeClr val="accent1"/>
                  </a:solidFill>
                  <a:latin typeface="Tahoma" pitchFamily="34" charset="0"/>
                </a:rPr>
                <a:t>60%</a:t>
              </a:r>
            </a:p>
          </p:txBody>
        </p:sp>
        <p:cxnSp>
          <p:nvCxnSpPr>
            <p:cNvPr id="40071" name="AutoShape 135"/>
            <p:cNvCxnSpPr>
              <a:cxnSpLocks noChangeShapeType="1"/>
              <a:stCxn id="40068" idx="0"/>
            </p:cNvCxnSpPr>
            <p:nvPr/>
          </p:nvCxnSpPr>
          <p:spPr bwMode="auto">
            <a:xfrm flipV="1">
              <a:off x="4746" y="2784"/>
              <a:ext cx="234" cy="549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0072" name="AutoShape 136"/>
            <p:cNvCxnSpPr>
              <a:cxnSpLocks noChangeShapeType="1"/>
              <a:stCxn id="40103" idx="2"/>
            </p:cNvCxnSpPr>
            <p:nvPr/>
          </p:nvCxnSpPr>
          <p:spPr bwMode="auto">
            <a:xfrm>
              <a:off x="4795" y="1916"/>
              <a:ext cx="197" cy="580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  <p:grpSp>
        <p:nvGrpSpPr>
          <p:cNvPr id="24" name="Group 137"/>
          <p:cNvGrpSpPr>
            <a:grpSpLocks/>
          </p:cNvGrpSpPr>
          <p:nvPr/>
        </p:nvGrpSpPr>
        <p:grpSpPr bwMode="auto">
          <a:xfrm>
            <a:off x="6400800" y="1295401"/>
            <a:ext cx="1524000" cy="1019175"/>
            <a:chOff x="3072" y="816"/>
            <a:chExt cx="960" cy="642"/>
          </a:xfrm>
        </p:grpSpPr>
        <p:sp>
          <p:nvSpPr>
            <p:cNvPr id="40074" name="Text Box 138"/>
            <p:cNvSpPr txBox="1">
              <a:spLocks noChangeArrowheads="1"/>
            </p:cNvSpPr>
            <p:nvPr/>
          </p:nvSpPr>
          <p:spPr bwMode="auto">
            <a:xfrm>
              <a:off x="3360" y="912"/>
              <a:ext cx="672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1"/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Timothy</a:t>
              </a:r>
            </a:p>
          </p:txBody>
        </p:sp>
        <p:grpSp>
          <p:nvGrpSpPr>
            <p:cNvPr id="25" name="Group 139"/>
            <p:cNvGrpSpPr>
              <a:grpSpLocks/>
            </p:cNvGrpSpPr>
            <p:nvPr/>
          </p:nvGrpSpPr>
          <p:grpSpPr bwMode="auto">
            <a:xfrm>
              <a:off x="3072" y="816"/>
              <a:ext cx="336" cy="642"/>
              <a:chOff x="1345" y="2826"/>
              <a:chExt cx="437" cy="738"/>
            </a:xfrm>
          </p:grpSpPr>
          <p:sp>
            <p:nvSpPr>
              <p:cNvPr id="40076" name="Freeform 140"/>
              <p:cNvSpPr>
                <a:spLocks/>
              </p:cNvSpPr>
              <p:nvPr/>
            </p:nvSpPr>
            <p:spPr bwMode="auto">
              <a:xfrm flipH="1">
                <a:off x="1345" y="2826"/>
                <a:ext cx="400" cy="738"/>
              </a:xfrm>
              <a:custGeom>
                <a:avLst/>
                <a:gdLst/>
                <a:ahLst/>
                <a:cxnLst>
                  <a:cxn ang="0">
                    <a:pos x="429" y="465"/>
                  </a:cxn>
                  <a:cxn ang="0">
                    <a:pos x="399" y="355"/>
                  </a:cxn>
                  <a:cxn ang="0">
                    <a:pos x="405" y="243"/>
                  </a:cxn>
                  <a:cxn ang="0">
                    <a:pos x="368" y="201"/>
                  </a:cxn>
                  <a:cxn ang="0">
                    <a:pos x="286" y="173"/>
                  </a:cxn>
                  <a:cxn ang="0">
                    <a:pos x="320" y="150"/>
                  </a:cxn>
                  <a:cxn ang="0">
                    <a:pos x="347" y="92"/>
                  </a:cxn>
                  <a:cxn ang="0">
                    <a:pos x="314" y="21"/>
                  </a:cxn>
                  <a:cxn ang="0">
                    <a:pos x="268" y="0"/>
                  </a:cxn>
                  <a:cxn ang="0">
                    <a:pos x="199" y="9"/>
                  </a:cxn>
                  <a:cxn ang="0">
                    <a:pos x="152" y="72"/>
                  </a:cxn>
                  <a:cxn ang="0">
                    <a:pos x="159" y="126"/>
                  </a:cxn>
                  <a:cxn ang="0">
                    <a:pos x="204" y="162"/>
                  </a:cxn>
                  <a:cxn ang="0">
                    <a:pos x="158" y="190"/>
                  </a:cxn>
                  <a:cxn ang="0">
                    <a:pos x="108" y="246"/>
                  </a:cxn>
                  <a:cxn ang="0">
                    <a:pos x="89" y="337"/>
                  </a:cxn>
                  <a:cxn ang="0">
                    <a:pos x="12" y="363"/>
                  </a:cxn>
                  <a:cxn ang="0">
                    <a:pos x="0" y="430"/>
                  </a:cxn>
                  <a:cxn ang="0">
                    <a:pos x="117" y="437"/>
                  </a:cxn>
                  <a:cxn ang="0">
                    <a:pos x="153" y="373"/>
                  </a:cxn>
                  <a:cxn ang="0">
                    <a:pos x="144" y="476"/>
                  </a:cxn>
                  <a:cxn ang="0">
                    <a:pos x="157" y="550"/>
                  </a:cxn>
                  <a:cxn ang="0">
                    <a:pos x="140" y="654"/>
                  </a:cxn>
                  <a:cxn ang="0">
                    <a:pos x="145" y="774"/>
                  </a:cxn>
                  <a:cxn ang="0">
                    <a:pos x="241" y="788"/>
                  </a:cxn>
                  <a:cxn ang="0">
                    <a:pos x="258" y="773"/>
                  </a:cxn>
                  <a:cxn ang="0">
                    <a:pos x="267" y="790"/>
                  </a:cxn>
                  <a:cxn ang="0">
                    <a:pos x="374" y="774"/>
                  </a:cxn>
                  <a:cxn ang="0">
                    <a:pos x="353" y="491"/>
                  </a:cxn>
                  <a:cxn ang="0">
                    <a:pos x="429" y="465"/>
                  </a:cxn>
                </a:cxnLst>
                <a:rect l="0" t="0" r="r" b="b"/>
                <a:pathLst>
                  <a:path w="429" h="790">
                    <a:moveTo>
                      <a:pt x="429" y="465"/>
                    </a:moveTo>
                    <a:lnTo>
                      <a:pt x="399" y="355"/>
                    </a:lnTo>
                    <a:lnTo>
                      <a:pt x="405" y="243"/>
                    </a:lnTo>
                    <a:lnTo>
                      <a:pt x="368" y="201"/>
                    </a:lnTo>
                    <a:lnTo>
                      <a:pt x="286" y="173"/>
                    </a:lnTo>
                    <a:lnTo>
                      <a:pt x="320" y="150"/>
                    </a:lnTo>
                    <a:lnTo>
                      <a:pt x="347" y="92"/>
                    </a:lnTo>
                    <a:lnTo>
                      <a:pt x="314" y="21"/>
                    </a:lnTo>
                    <a:lnTo>
                      <a:pt x="268" y="0"/>
                    </a:lnTo>
                    <a:lnTo>
                      <a:pt x="199" y="9"/>
                    </a:lnTo>
                    <a:lnTo>
                      <a:pt x="152" y="72"/>
                    </a:lnTo>
                    <a:lnTo>
                      <a:pt x="159" y="126"/>
                    </a:lnTo>
                    <a:lnTo>
                      <a:pt x="204" y="162"/>
                    </a:lnTo>
                    <a:lnTo>
                      <a:pt x="158" y="190"/>
                    </a:lnTo>
                    <a:lnTo>
                      <a:pt x="108" y="246"/>
                    </a:lnTo>
                    <a:lnTo>
                      <a:pt x="89" y="337"/>
                    </a:lnTo>
                    <a:lnTo>
                      <a:pt x="12" y="363"/>
                    </a:lnTo>
                    <a:lnTo>
                      <a:pt x="0" y="430"/>
                    </a:lnTo>
                    <a:lnTo>
                      <a:pt x="117" y="437"/>
                    </a:lnTo>
                    <a:lnTo>
                      <a:pt x="153" y="373"/>
                    </a:lnTo>
                    <a:lnTo>
                      <a:pt x="144" y="476"/>
                    </a:lnTo>
                    <a:lnTo>
                      <a:pt x="157" y="550"/>
                    </a:lnTo>
                    <a:lnTo>
                      <a:pt x="140" y="654"/>
                    </a:lnTo>
                    <a:lnTo>
                      <a:pt x="145" y="774"/>
                    </a:lnTo>
                    <a:lnTo>
                      <a:pt x="241" y="788"/>
                    </a:lnTo>
                    <a:lnTo>
                      <a:pt x="258" y="773"/>
                    </a:lnTo>
                    <a:lnTo>
                      <a:pt x="267" y="790"/>
                    </a:lnTo>
                    <a:lnTo>
                      <a:pt x="374" y="774"/>
                    </a:lnTo>
                    <a:lnTo>
                      <a:pt x="353" y="491"/>
                    </a:lnTo>
                    <a:lnTo>
                      <a:pt x="429" y="465"/>
                    </a:lnTo>
                    <a:close/>
                  </a:path>
                </a:pathLst>
              </a:custGeom>
              <a:solidFill>
                <a:srgbClr val="66FF33"/>
              </a:solidFill>
              <a:ln w="571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77" name="Freeform 141"/>
              <p:cNvSpPr>
                <a:spLocks/>
              </p:cNvSpPr>
              <p:nvPr/>
            </p:nvSpPr>
            <p:spPr bwMode="auto">
              <a:xfrm flipH="1">
                <a:off x="1455" y="2843"/>
                <a:ext cx="130" cy="134"/>
              </a:xfrm>
              <a:custGeom>
                <a:avLst/>
                <a:gdLst/>
                <a:ahLst/>
                <a:cxnLst>
                  <a:cxn ang="0">
                    <a:pos x="29" y="14"/>
                  </a:cxn>
                  <a:cxn ang="0">
                    <a:pos x="0" y="52"/>
                  </a:cxn>
                  <a:cxn ang="0">
                    <a:pos x="22" y="117"/>
                  </a:cxn>
                  <a:cxn ang="0">
                    <a:pos x="75" y="146"/>
                  </a:cxn>
                  <a:cxn ang="0">
                    <a:pos x="109" y="133"/>
                  </a:cxn>
                  <a:cxn ang="0">
                    <a:pos x="126" y="112"/>
                  </a:cxn>
                  <a:cxn ang="0">
                    <a:pos x="142" y="79"/>
                  </a:cxn>
                  <a:cxn ang="0">
                    <a:pos x="128" y="24"/>
                  </a:cxn>
                  <a:cxn ang="0">
                    <a:pos x="80" y="0"/>
                  </a:cxn>
                  <a:cxn ang="0">
                    <a:pos x="29" y="14"/>
                  </a:cxn>
                </a:cxnLst>
                <a:rect l="0" t="0" r="r" b="b"/>
                <a:pathLst>
                  <a:path w="142" h="146">
                    <a:moveTo>
                      <a:pt x="29" y="14"/>
                    </a:moveTo>
                    <a:lnTo>
                      <a:pt x="0" y="52"/>
                    </a:lnTo>
                    <a:lnTo>
                      <a:pt x="22" y="117"/>
                    </a:lnTo>
                    <a:lnTo>
                      <a:pt x="75" y="146"/>
                    </a:lnTo>
                    <a:lnTo>
                      <a:pt x="109" y="133"/>
                    </a:lnTo>
                    <a:lnTo>
                      <a:pt x="126" y="112"/>
                    </a:lnTo>
                    <a:lnTo>
                      <a:pt x="142" y="79"/>
                    </a:lnTo>
                    <a:lnTo>
                      <a:pt x="128" y="24"/>
                    </a:lnTo>
                    <a:lnTo>
                      <a:pt x="80" y="0"/>
                    </a:lnTo>
                    <a:lnTo>
                      <a:pt x="29" y="14"/>
                    </a:lnTo>
                    <a:close/>
                  </a:path>
                </a:pathLst>
              </a:custGeom>
              <a:solidFill>
                <a:srgbClr val="66FF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78" name="Freeform 142"/>
              <p:cNvSpPr>
                <a:spLocks/>
              </p:cNvSpPr>
              <p:nvPr/>
            </p:nvSpPr>
            <p:spPr bwMode="auto">
              <a:xfrm>
                <a:off x="1671" y="3082"/>
                <a:ext cx="111" cy="231"/>
              </a:xfrm>
              <a:custGeom>
                <a:avLst/>
                <a:gdLst/>
                <a:ahLst/>
                <a:cxnLst>
                  <a:cxn ang="0">
                    <a:pos x="222" y="464"/>
                  </a:cxn>
                  <a:cxn ang="0">
                    <a:pos x="184" y="280"/>
                  </a:cxn>
                  <a:cxn ang="0">
                    <a:pos x="116" y="116"/>
                  </a:cxn>
                  <a:cxn ang="0">
                    <a:pos x="0" y="0"/>
                  </a:cxn>
                  <a:cxn ang="0">
                    <a:pos x="107" y="232"/>
                  </a:cxn>
                  <a:cxn ang="0">
                    <a:pos x="222" y="464"/>
                  </a:cxn>
                  <a:cxn ang="0">
                    <a:pos x="222" y="464"/>
                  </a:cxn>
                </a:cxnLst>
                <a:rect l="0" t="0" r="r" b="b"/>
                <a:pathLst>
                  <a:path w="222" h="464">
                    <a:moveTo>
                      <a:pt x="222" y="464"/>
                    </a:moveTo>
                    <a:lnTo>
                      <a:pt x="184" y="280"/>
                    </a:lnTo>
                    <a:lnTo>
                      <a:pt x="116" y="116"/>
                    </a:lnTo>
                    <a:lnTo>
                      <a:pt x="0" y="0"/>
                    </a:lnTo>
                    <a:lnTo>
                      <a:pt x="107" y="232"/>
                    </a:lnTo>
                    <a:lnTo>
                      <a:pt x="222" y="464"/>
                    </a:lnTo>
                    <a:lnTo>
                      <a:pt x="222" y="46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6" name="Group 143"/>
          <p:cNvGrpSpPr>
            <a:grpSpLocks/>
          </p:cNvGrpSpPr>
          <p:nvPr/>
        </p:nvGrpSpPr>
        <p:grpSpPr bwMode="auto">
          <a:xfrm>
            <a:off x="7162800" y="1905001"/>
            <a:ext cx="1524000" cy="1019175"/>
            <a:chOff x="3552" y="1200"/>
            <a:chExt cx="960" cy="642"/>
          </a:xfrm>
        </p:grpSpPr>
        <p:grpSp>
          <p:nvGrpSpPr>
            <p:cNvPr id="27" name="Group 144"/>
            <p:cNvGrpSpPr>
              <a:grpSpLocks/>
            </p:cNvGrpSpPr>
            <p:nvPr/>
          </p:nvGrpSpPr>
          <p:grpSpPr bwMode="auto">
            <a:xfrm>
              <a:off x="3552" y="1200"/>
              <a:ext cx="336" cy="642"/>
              <a:chOff x="1345" y="2826"/>
              <a:chExt cx="437" cy="738"/>
            </a:xfrm>
          </p:grpSpPr>
          <p:sp>
            <p:nvSpPr>
              <p:cNvPr id="40081" name="Freeform 145"/>
              <p:cNvSpPr>
                <a:spLocks/>
              </p:cNvSpPr>
              <p:nvPr/>
            </p:nvSpPr>
            <p:spPr bwMode="auto">
              <a:xfrm flipH="1">
                <a:off x="1345" y="2826"/>
                <a:ext cx="400" cy="738"/>
              </a:xfrm>
              <a:custGeom>
                <a:avLst/>
                <a:gdLst/>
                <a:ahLst/>
                <a:cxnLst>
                  <a:cxn ang="0">
                    <a:pos x="429" y="465"/>
                  </a:cxn>
                  <a:cxn ang="0">
                    <a:pos x="399" y="355"/>
                  </a:cxn>
                  <a:cxn ang="0">
                    <a:pos x="405" y="243"/>
                  </a:cxn>
                  <a:cxn ang="0">
                    <a:pos x="368" y="201"/>
                  </a:cxn>
                  <a:cxn ang="0">
                    <a:pos x="286" y="173"/>
                  </a:cxn>
                  <a:cxn ang="0">
                    <a:pos x="320" y="150"/>
                  </a:cxn>
                  <a:cxn ang="0">
                    <a:pos x="347" y="92"/>
                  </a:cxn>
                  <a:cxn ang="0">
                    <a:pos x="314" y="21"/>
                  </a:cxn>
                  <a:cxn ang="0">
                    <a:pos x="268" y="0"/>
                  </a:cxn>
                  <a:cxn ang="0">
                    <a:pos x="199" y="9"/>
                  </a:cxn>
                  <a:cxn ang="0">
                    <a:pos x="152" y="72"/>
                  </a:cxn>
                  <a:cxn ang="0">
                    <a:pos x="159" y="126"/>
                  </a:cxn>
                  <a:cxn ang="0">
                    <a:pos x="204" y="162"/>
                  </a:cxn>
                  <a:cxn ang="0">
                    <a:pos x="158" y="190"/>
                  </a:cxn>
                  <a:cxn ang="0">
                    <a:pos x="108" y="246"/>
                  </a:cxn>
                  <a:cxn ang="0">
                    <a:pos x="89" y="337"/>
                  </a:cxn>
                  <a:cxn ang="0">
                    <a:pos x="12" y="363"/>
                  </a:cxn>
                  <a:cxn ang="0">
                    <a:pos x="0" y="430"/>
                  </a:cxn>
                  <a:cxn ang="0">
                    <a:pos x="117" y="437"/>
                  </a:cxn>
                  <a:cxn ang="0">
                    <a:pos x="153" y="373"/>
                  </a:cxn>
                  <a:cxn ang="0">
                    <a:pos x="144" y="476"/>
                  </a:cxn>
                  <a:cxn ang="0">
                    <a:pos x="157" y="550"/>
                  </a:cxn>
                  <a:cxn ang="0">
                    <a:pos x="140" y="654"/>
                  </a:cxn>
                  <a:cxn ang="0">
                    <a:pos x="145" y="774"/>
                  </a:cxn>
                  <a:cxn ang="0">
                    <a:pos x="241" y="788"/>
                  </a:cxn>
                  <a:cxn ang="0">
                    <a:pos x="258" y="773"/>
                  </a:cxn>
                  <a:cxn ang="0">
                    <a:pos x="267" y="790"/>
                  </a:cxn>
                  <a:cxn ang="0">
                    <a:pos x="374" y="774"/>
                  </a:cxn>
                  <a:cxn ang="0">
                    <a:pos x="353" y="491"/>
                  </a:cxn>
                  <a:cxn ang="0">
                    <a:pos x="429" y="465"/>
                  </a:cxn>
                </a:cxnLst>
                <a:rect l="0" t="0" r="r" b="b"/>
                <a:pathLst>
                  <a:path w="429" h="790">
                    <a:moveTo>
                      <a:pt x="429" y="465"/>
                    </a:moveTo>
                    <a:lnTo>
                      <a:pt x="399" y="355"/>
                    </a:lnTo>
                    <a:lnTo>
                      <a:pt x="405" y="243"/>
                    </a:lnTo>
                    <a:lnTo>
                      <a:pt x="368" y="201"/>
                    </a:lnTo>
                    <a:lnTo>
                      <a:pt x="286" y="173"/>
                    </a:lnTo>
                    <a:lnTo>
                      <a:pt x="320" y="150"/>
                    </a:lnTo>
                    <a:lnTo>
                      <a:pt x="347" y="92"/>
                    </a:lnTo>
                    <a:lnTo>
                      <a:pt x="314" y="21"/>
                    </a:lnTo>
                    <a:lnTo>
                      <a:pt x="268" y="0"/>
                    </a:lnTo>
                    <a:lnTo>
                      <a:pt x="199" y="9"/>
                    </a:lnTo>
                    <a:lnTo>
                      <a:pt x="152" y="72"/>
                    </a:lnTo>
                    <a:lnTo>
                      <a:pt x="159" y="126"/>
                    </a:lnTo>
                    <a:lnTo>
                      <a:pt x="204" y="162"/>
                    </a:lnTo>
                    <a:lnTo>
                      <a:pt x="158" y="190"/>
                    </a:lnTo>
                    <a:lnTo>
                      <a:pt x="108" y="246"/>
                    </a:lnTo>
                    <a:lnTo>
                      <a:pt x="89" y="337"/>
                    </a:lnTo>
                    <a:lnTo>
                      <a:pt x="12" y="363"/>
                    </a:lnTo>
                    <a:lnTo>
                      <a:pt x="0" y="430"/>
                    </a:lnTo>
                    <a:lnTo>
                      <a:pt x="117" y="437"/>
                    </a:lnTo>
                    <a:lnTo>
                      <a:pt x="153" y="373"/>
                    </a:lnTo>
                    <a:lnTo>
                      <a:pt x="144" y="476"/>
                    </a:lnTo>
                    <a:lnTo>
                      <a:pt x="157" y="550"/>
                    </a:lnTo>
                    <a:lnTo>
                      <a:pt x="140" y="654"/>
                    </a:lnTo>
                    <a:lnTo>
                      <a:pt x="145" y="774"/>
                    </a:lnTo>
                    <a:lnTo>
                      <a:pt x="241" y="788"/>
                    </a:lnTo>
                    <a:lnTo>
                      <a:pt x="258" y="773"/>
                    </a:lnTo>
                    <a:lnTo>
                      <a:pt x="267" y="790"/>
                    </a:lnTo>
                    <a:lnTo>
                      <a:pt x="374" y="774"/>
                    </a:lnTo>
                    <a:lnTo>
                      <a:pt x="353" y="491"/>
                    </a:lnTo>
                    <a:lnTo>
                      <a:pt x="429" y="465"/>
                    </a:lnTo>
                    <a:close/>
                  </a:path>
                </a:pathLst>
              </a:custGeom>
              <a:solidFill>
                <a:srgbClr val="66FF33"/>
              </a:solidFill>
              <a:ln w="571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82" name="Freeform 146"/>
              <p:cNvSpPr>
                <a:spLocks/>
              </p:cNvSpPr>
              <p:nvPr/>
            </p:nvSpPr>
            <p:spPr bwMode="auto">
              <a:xfrm flipH="1">
                <a:off x="1455" y="2843"/>
                <a:ext cx="130" cy="134"/>
              </a:xfrm>
              <a:custGeom>
                <a:avLst/>
                <a:gdLst/>
                <a:ahLst/>
                <a:cxnLst>
                  <a:cxn ang="0">
                    <a:pos x="29" y="14"/>
                  </a:cxn>
                  <a:cxn ang="0">
                    <a:pos x="0" y="52"/>
                  </a:cxn>
                  <a:cxn ang="0">
                    <a:pos x="22" y="117"/>
                  </a:cxn>
                  <a:cxn ang="0">
                    <a:pos x="75" y="146"/>
                  </a:cxn>
                  <a:cxn ang="0">
                    <a:pos x="109" y="133"/>
                  </a:cxn>
                  <a:cxn ang="0">
                    <a:pos x="126" y="112"/>
                  </a:cxn>
                  <a:cxn ang="0">
                    <a:pos x="142" y="79"/>
                  </a:cxn>
                  <a:cxn ang="0">
                    <a:pos x="128" y="24"/>
                  </a:cxn>
                  <a:cxn ang="0">
                    <a:pos x="80" y="0"/>
                  </a:cxn>
                  <a:cxn ang="0">
                    <a:pos x="29" y="14"/>
                  </a:cxn>
                </a:cxnLst>
                <a:rect l="0" t="0" r="r" b="b"/>
                <a:pathLst>
                  <a:path w="142" h="146">
                    <a:moveTo>
                      <a:pt x="29" y="14"/>
                    </a:moveTo>
                    <a:lnTo>
                      <a:pt x="0" y="52"/>
                    </a:lnTo>
                    <a:lnTo>
                      <a:pt x="22" y="117"/>
                    </a:lnTo>
                    <a:lnTo>
                      <a:pt x="75" y="146"/>
                    </a:lnTo>
                    <a:lnTo>
                      <a:pt x="109" y="133"/>
                    </a:lnTo>
                    <a:lnTo>
                      <a:pt x="126" y="112"/>
                    </a:lnTo>
                    <a:lnTo>
                      <a:pt x="142" y="79"/>
                    </a:lnTo>
                    <a:lnTo>
                      <a:pt x="128" y="24"/>
                    </a:lnTo>
                    <a:lnTo>
                      <a:pt x="80" y="0"/>
                    </a:lnTo>
                    <a:lnTo>
                      <a:pt x="29" y="14"/>
                    </a:lnTo>
                    <a:close/>
                  </a:path>
                </a:pathLst>
              </a:custGeom>
              <a:solidFill>
                <a:srgbClr val="66FF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83" name="Freeform 147"/>
              <p:cNvSpPr>
                <a:spLocks/>
              </p:cNvSpPr>
              <p:nvPr/>
            </p:nvSpPr>
            <p:spPr bwMode="auto">
              <a:xfrm>
                <a:off x="1671" y="3082"/>
                <a:ext cx="111" cy="231"/>
              </a:xfrm>
              <a:custGeom>
                <a:avLst/>
                <a:gdLst/>
                <a:ahLst/>
                <a:cxnLst>
                  <a:cxn ang="0">
                    <a:pos x="222" y="464"/>
                  </a:cxn>
                  <a:cxn ang="0">
                    <a:pos x="184" y="280"/>
                  </a:cxn>
                  <a:cxn ang="0">
                    <a:pos x="116" y="116"/>
                  </a:cxn>
                  <a:cxn ang="0">
                    <a:pos x="0" y="0"/>
                  </a:cxn>
                  <a:cxn ang="0">
                    <a:pos x="107" y="232"/>
                  </a:cxn>
                  <a:cxn ang="0">
                    <a:pos x="222" y="464"/>
                  </a:cxn>
                  <a:cxn ang="0">
                    <a:pos x="222" y="464"/>
                  </a:cxn>
                </a:cxnLst>
                <a:rect l="0" t="0" r="r" b="b"/>
                <a:pathLst>
                  <a:path w="222" h="464">
                    <a:moveTo>
                      <a:pt x="222" y="464"/>
                    </a:moveTo>
                    <a:lnTo>
                      <a:pt x="184" y="280"/>
                    </a:lnTo>
                    <a:lnTo>
                      <a:pt x="116" y="116"/>
                    </a:lnTo>
                    <a:lnTo>
                      <a:pt x="0" y="0"/>
                    </a:lnTo>
                    <a:lnTo>
                      <a:pt x="107" y="232"/>
                    </a:lnTo>
                    <a:lnTo>
                      <a:pt x="222" y="464"/>
                    </a:lnTo>
                    <a:lnTo>
                      <a:pt x="222" y="46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0084" name="Text Box 148"/>
            <p:cNvSpPr txBox="1">
              <a:spLocks noChangeArrowheads="1"/>
            </p:cNvSpPr>
            <p:nvPr/>
          </p:nvSpPr>
          <p:spPr bwMode="auto">
            <a:xfrm>
              <a:off x="3840" y="1248"/>
              <a:ext cx="672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1"/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Titus</a:t>
              </a:r>
            </a:p>
          </p:txBody>
        </p:sp>
      </p:grpSp>
      <p:grpSp>
        <p:nvGrpSpPr>
          <p:cNvPr id="28" name="Group 149"/>
          <p:cNvGrpSpPr>
            <a:grpSpLocks/>
          </p:cNvGrpSpPr>
          <p:nvPr/>
        </p:nvGrpSpPr>
        <p:grpSpPr bwMode="auto">
          <a:xfrm>
            <a:off x="7620000" y="609601"/>
            <a:ext cx="1981200" cy="1019175"/>
            <a:chOff x="3840" y="384"/>
            <a:chExt cx="1248" cy="642"/>
          </a:xfrm>
        </p:grpSpPr>
        <p:sp>
          <p:nvSpPr>
            <p:cNvPr id="40086" name="Text Box 150"/>
            <p:cNvSpPr txBox="1">
              <a:spLocks noChangeArrowheads="1"/>
            </p:cNvSpPr>
            <p:nvPr/>
          </p:nvSpPr>
          <p:spPr bwMode="auto">
            <a:xfrm>
              <a:off x="4080" y="480"/>
              <a:ext cx="1008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1"/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Epaphroditus</a:t>
              </a:r>
            </a:p>
          </p:txBody>
        </p:sp>
        <p:grpSp>
          <p:nvGrpSpPr>
            <p:cNvPr id="29" name="Group 151"/>
            <p:cNvGrpSpPr>
              <a:grpSpLocks/>
            </p:cNvGrpSpPr>
            <p:nvPr/>
          </p:nvGrpSpPr>
          <p:grpSpPr bwMode="auto">
            <a:xfrm>
              <a:off x="3840" y="384"/>
              <a:ext cx="336" cy="642"/>
              <a:chOff x="1345" y="2826"/>
              <a:chExt cx="437" cy="738"/>
            </a:xfrm>
          </p:grpSpPr>
          <p:sp>
            <p:nvSpPr>
              <p:cNvPr id="40088" name="Freeform 152"/>
              <p:cNvSpPr>
                <a:spLocks/>
              </p:cNvSpPr>
              <p:nvPr/>
            </p:nvSpPr>
            <p:spPr bwMode="auto">
              <a:xfrm flipH="1">
                <a:off x="1345" y="2826"/>
                <a:ext cx="400" cy="738"/>
              </a:xfrm>
              <a:custGeom>
                <a:avLst/>
                <a:gdLst/>
                <a:ahLst/>
                <a:cxnLst>
                  <a:cxn ang="0">
                    <a:pos x="429" y="465"/>
                  </a:cxn>
                  <a:cxn ang="0">
                    <a:pos x="399" y="355"/>
                  </a:cxn>
                  <a:cxn ang="0">
                    <a:pos x="405" y="243"/>
                  </a:cxn>
                  <a:cxn ang="0">
                    <a:pos x="368" y="201"/>
                  </a:cxn>
                  <a:cxn ang="0">
                    <a:pos x="286" y="173"/>
                  </a:cxn>
                  <a:cxn ang="0">
                    <a:pos x="320" y="150"/>
                  </a:cxn>
                  <a:cxn ang="0">
                    <a:pos x="347" y="92"/>
                  </a:cxn>
                  <a:cxn ang="0">
                    <a:pos x="314" y="21"/>
                  </a:cxn>
                  <a:cxn ang="0">
                    <a:pos x="268" y="0"/>
                  </a:cxn>
                  <a:cxn ang="0">
                    <a:pos x="199" y="9"/>
                  </a:cxn>
                  <a:cxn ang="0">
                    <a:pos x="152" y="72"/>
                  </a:cxn>
                  <a:cxn ang="0">
                    <a:pos x="159" y="126"/>
                  </a:cxn>
                  <a:cxn ang="0">
                    <a:pos x="204" y="162"/>
                  </a:cxn>
                  <a:cxn ang="0">
                    <a:pos x="158" y="190"/>
                  </a:cxn>
                  <a:cxn ang="0">
                    <a:pos x="108" y="246"/>
                  </a:cxn>
                  <a:cxn ang="0">
                    <a:pos x="89" y="337"/>
                  </a:cxn>
                  <a:cxn ang="0">
                    <a:pos x="12" y="363"/>
                  </a:cxn>
                  <a:cxn ang="0">
                    <a:pos x="0" y="430"/>
                  </a:cxn>
                  <a:cxn ang="0">
                    <a:pos x="117" y="437"/>
                  </a:cxn>
                  <a:cxn ang="0">
                    <a:pos x="153" y="373"/>
                  </a:cxn>
                  <a:cxn ang="0">
                    <a:pos x="144" y="476"/>
                  </a:cxn>
                  <a:cxn ang="0">
                    <a:pos x="157" y="550"/>
                  </a:cxn>
                  <a:cxn ang="0">
                    <a:pos x="140" y="654"/>
                  </a:cxn>
                  <a:cxn ang="0">
                    <a:pos x="145" y="774"/>
                  </a:cxn>
                  <a:cxn ang="0">
                    <a:pos x="241" y="788"/>
                  </a:cxn>
                  <a:cxn ang="0">
                    <a:pos x="258" y="773"/>
                  </a:cxn>
                  <a:cxn ang="0">
                    <a:pos x="267" y="790"/>
                  </a:cxn>
                  <a:cxn ang="0">
                    <a:pos x="374" y="774"/>
                  </a:cxn>
                  <a:cxn ang="0">
                    <a:pos x="353" y="491"/>
                  </a:cxn>
                  <a:cxn ang="0">
                    <a:pos x="429" y="465"/>
                  </a:cxn>
                </a:cxnLst>
                <a:rect l="0" t="0" r="r" b="b"/>
                <a:pathLst>
                  <a:path w="429" h="790">
                    <a:moveTo>
                      <a:pt x="429" y="465"/>
                    </a:moveTo>
                    <a:lnTo>
                      <a:pt x="399" y="355"/>
                    </a:lnTo>
                    <a:lnTo>
                      <a:pt x="405" y="243"/>
                    </a:lnTo>
                    <a:lnTo>
                      <a:pt x="368" y="201"/>
                    </a:lnTo>
                    <a:lnTo>
                      <a:pt x="286" y="173"/>
                    </a:lnTo>
                    <a:lnTo>
                      <a:pt x="320" y="150"/>
                    </a:lnTo>
                    <a:lnTo>
                      <a:pt x="347" y="92"/>
                    </a:lnTo>
                    <a:lnTo>
                      <a:pt x="314" y="21"/>
                    </a:lnTo>
                    <a:lnTo>
                      <a:pt x="268" y="0"/>
                    </a:lnTo>
                    <a:lnTo>
                      <a:pt x="199" y="9"/>
                    </a:lnTo>
                    <a:lnTo>
                      <a:pt x="152" y="72"/>
                    </a:lnTo>
                    <a:lnTo>
                      <a:pt x="159" y="126"/>
                    </a:lnTo>
                    <a:lnTo>
                      <a:pt x="204" y="162"/>
                    </a:lnTo>
                    <a:lnTo>
                      <a:pt x="158" y="190"/>
                    </a:lnTo>
                    <a:lnTo>
                      <a:pt x="108" y="246"/>
                    </a:lnTo>
                    <a:lnTo>
                      <a:pt x="89" y="337"/>
                    </a:lnTo>
                    <a:lnTo>
                      <a:pt x="12" y="363"/>
                    </a:lnTo>
                    <a:lnTo>
                      <a:pt x="0" y="430"/>
                    </a:lnTo>
                    <a:lnTo>
                      <a:pt x="117" y="437"/>
                    </a:lnTo>
                    <a:lnTo>
                      <a:pt x="153" y="373"/>
                    </a:lnTo>
                    <a:lnTo>
                      <a:pt x="144" y="476"/>
                    </a:lnTo>
                    <a:lnTo>
                      <a:pt x="157" y="550"/>
                    </a:lnTo>
                    <a:lnTo>
                      <a:pt x="140" y="654"/>
                    </a:lnTo>
                    <a:lnTo>
                      <a:pt x="145" y="774"/>
                    </a:lnTo>
                    <a:lnTo>
                      <a:pt x="241" y="788"/>
                    </a:lnTo>
                    <a:lnTo>
                      <a:pt x="258" y="773"/>
                    </a:lnTo>
                    <a:lnTo>
                      <a:pt x="267" y="790"/>
                    </a:lnTo>
                    <a:lnTo>
                      <a:pt x="374" y="774"/>
                    </a:lnTo>
                    <a:lnTo>
                      <a:pt x="353" y="491"/>
                    </a:lnTo>
                    <a:lnTo>
                      <a:pt x="429" y="465"/>
                    </a:lnTo>
                    <a:close/>
                  </a:path>
                </a:pathLst>
              </a:custGeom>
              <a:solidFill>
                <a:srgbClr val="66FF33"/>
              </a:solidFill>
              <a:ln w="571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89" name="Freeform 153"/>
              <p:cNvSpPr>
                <a:spLocks/>
              </p:cNvSpPr>
              <p:nvPr/>
            </p:nvSpPr>
            <p:spPr bwMode="auto">
              <a:xfrm flipH="1">
                <a:off x="1455" y="2843"/>
                <a:ext cx="130" cy="134"/>
              </a:xfrm>
              <a:custGeom>
                <a:avLst/>
                <a:gdLst/>
                <a:ahLst/>
                <a:cxnLst>
                  <a:cxn ang="0">
                    <a:pos x="29" y="14"/>
                  </a:cxn>
                  <a:cxn ang="0">
                    <a:pos x="0" y="52"/>
                  </a:cxn>
                  <a:cxn ang="0">
                    <a:pos x="22" y="117"/>
                  </a:cxn>
                  <a:cxn ang="0">
                    <a:pos x="75" y="146"/>
                  </a:cxn>
                  <a:cxn ang="0">
                    <a:pos x="109" y="133"/>
                  </a:cxn>
                  <a:cxn ang="0">
                    <a:pos x="126" y="112"/>
                  </a:cxn>
                  <a:cxn ang="0">
                    <a:pos x="142" y="79"/>
                  </a:cxn>
                  <a:cxn ang="0">
                    <a:pos x="128" y="24"/>
                  </a:cxn>
                  <a:cxn ang="0">
                    <a:pos x="80" y="0"/>
                  </a:cxn>
                  <a:cxn ang="0">
                    <a:pos x="29" y="14"/>
                  </a:cxn>
                </a:cxnLst>
                <a:rect l="0" t="0" r="r" b="b"/>
                <a:pathLst>
                  <a:path w="142" h="146">
                    <a:moveTo>
                      <a:pt x="29" y="14"/>
                    </a:moveTo>
                    <a:lnTo>
                      <a:pt x="0" y="52"/>
                    </a:lnTo>
                    <a:lnTo>
                      <a:pt x="22" y="117"/>
                    </a:lnTo>
                    <a:lnTo>
                      <a:pt x="75" y="146"/>
                    </a:lnTo>
                    <a:lnTo>
                      <a:pt x="109" y="133"/>
                    </a:lnTo>
                    <a:lnTo>
                      <a:pt x="126" y="112"/>
                    </a:lnTo>
                    <a:lnTo>
                      <a:pt x="142" y="79"/>
                    </a:lnTo>
                    <a:lnTo>
                      <a:pt x="128" y="24"/>
                    </a:lnTo>
                    <a:lnTo>
                      <a:pt x="80" y="0"/>
                    </a:lnTo>
                    <a:lnTo>
                      <a:pt x="29" y="14"/>
                    </a:lnTo>
                    <a:close/>
                  </a:path>
                </a:pathLst>
              </a:custGeom>
              <a:solidFill>
                <a:srgbClr val="66FF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90" name="Freeform 154"/>
              <p:cNvSpPr>
                <a:spLocks/>
              </p:cNvSpPr>
              <p:nvPr/>
            </p:nvSpPr>
            <p:spPr bwMode="auto">
              <a:xfrm>
                <a:off x="1671" y="3082"/>
                <a:ext cx="111" cy="231"/>
              </a:xfrm>
              <a:custGeom>
                <a:avLst/>
                <a:gdLst/>
                <a:ahLst/>
                <a:cxnLst>
                  <a:cxn ang="0">
                    <a:pos x="222" y="464"/>
                  </a:cxn>
                  <a:cxn ang="0">
                    <a:pos x="184" y="280"/>
                  </a:cxn>
                  <a:cxn ang="0">
                    <a:pos x="116" y="116"/>
                  </a:cxn>
                  <a:cxn ang="0">
                    <a:pos x="0" y="0"/>
                  </a:cxn>
                  <a:cxn ang="0">
                    <a:pos x="107" y="232"/>
                  </a:cxn>
                  <a:cxn ang="0">
                    <a:pos x="222" y="464"/>
                  </a:cxn>
                  <a:cxn ang="0">
                    <a:pos x="222" y="464"/>
                  </a:cxn>
                </a:cxnLst>
                <a:rect l="0" t="0" r="r" b="b"/>
                <a:pathLst>
                  <a:path w="222" h="464">
                    <a:moveTo>
                      <a:pt x="222" y="464"/>
                    </a:moveTo>
                    <a:lnTo>
                      <a:pt x="184" y="280"/>
                    </a:lnTo>
                    <a:lnTo>
                      <a:pt x="116" y="116"/>
                    </a:lnTo>
                    <a:lnTo>
                      <a:pt x="0" y="0"/>
                    </a:lnTo>
                    <a:lnTo>
                      <a:pt x="107" y="232"/>
                    </a:lnTo>
                    <a:lnTo>
                      <a:pt x="222" y="464"/>
                    </a:lnTo>
                    <a:lnTo>
                      <a:pt x="222" y="46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0" name="Group 155"/>
          <p:cNvGrpSpPr>
            <a:grpSpLocks/>
          </p:cNvGrpSpPr>
          <p:nvPr/>
        </p:nvGrpSpPr>
        <p:grpSpPr bwMode="auto">
          <a:xfrm>
            <a:off x="8305800" y="1143001"/>
            <a:ext cx="1447800" cy="1019175"/>
            <a:chOff x="4560" y="768"/>
            <a:chExt cx="912" cy="642"/>
          </a:xfrm>
        </p:grpSpPr>
        <p:sp>
          <p:nvSpPr>
            <p:cNvPr id="40092" name="Text Box 156"/>
            <p:cNvSpPr txBox="1">
              <a:spLocks noChangeArrowheads="1"/>
            </p:cNvSpPr>
            <p:nvPr/>
          </p:nvSpPr>
          <p:spPr bwMode="auto">
            <a:xfrm>
              <a:off x="4800" y="912"/>
              <a:ext cx="672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1"/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Silas</a:t>
              </a:r>
            </a:p>
          </p:txBody>
        </p:sp>
        <p:grpSp>
          <p:nvGrpSpPr>
            <p:cNvPr id="31" name="Group 157"/>
            <p:cNvGrpSpPr>
              <a:grpSpLocks/>
            </p:cNvGrpSpPr>
            <p:nvPr/>
          </p:nvGrpSpPr>
          <p:grpSpPr bwMode="auto">
            <a:xfrm>
              <a:off x="4560" y="768"/>
              <a:ext cx="336" cy="642"/>
              <a:chOff x="1345" y="2826"/>
              <a:chExt cx="437" cy="738"/>
            </a:xfrm>
          </p:grpSpPr>
          <p:sp>
            <p:nvSpPr>
              <p:cNvPr id="40094" name="Freeform 158"/>
              <p:cNvSpPr>
                <a:spLocks/>
              </p:cNvSpPr>
              <p:nvPr/>
            </p:nvSpPr>
            <p:spPr bwMode="auto">
              <a:xfrm flipH="1">
                <a:off x="1345" y="2826"/>
                <a:ext cx="400" cy="738"/>
              </a:xfrm>
              <a:custGeom>
                <a:avLst/>
                <a:gdLst/>
                <a:ahLst/>
                <a:cxnLst>
                  <a:cxn ang="0">
                    <a:pos x="429" y="465"/>
                  </a:cxn>
                  <a:cxn ang="0">
                    <a:pos x="399" y="355"/>
                  </a:cxn>
                  <a:cxn ang="0">
                    <a:pos x="405" y="243"/>
                  </a:cxn>
                  <a:cxn ang="0">
                    <a:pos x="368" y="201"/>
                  </a:cxn>
                  <a:cxn ang="0">
                    <a:pos x="286" y="173"/>
                  </a:cxn>
                  <a:cxn ang="0">
                    <a:pos x="320" y="150"/>
                  </a:cxn>
                  <a:cxn ang="0">
                    <a:pos x="347" y="92"/>
                  </a:cxn>
                  <a:cxn ang="0">
                    <a:pos x="314" y="21"/>
                  </a:cxn>
                  <a:cxn ang="0">
                    <a:pos x="268" y="0"/>
                  </a:cxn>
                  <a:cxn ang="0">
                    <a:pos x="199" y="9"/>
                  </a:cxn>
                  <a:cxn ang="0">
                    <a:pos x="152" y="72"/>
                  </a:cxn>
                  <a:cxn ang="0">
                    <a:pos x="159" y="126"/>
                  </a:cxn>
                  <a:cxn ang="0">
                    <a:pos x="204" y="162"/>
                  </a:cxn>
                  <a:cxn ang="0">
                    <a:pos x="158" y="190"/>
                  </a:cxn>
                  <a:cxn ang="0">
                    <a:pos x="108" y="246"/>
                  </a:cxn>
                  <a:cxn ang="0">
                    <a:pos x="89" y="337"/>
                  </a:cxn>
                  <a:cxn ang="0">
                    <a:pos x="12" y="363"/>
                  </a:cxn>
                  <a:cxn ang="0">
                    <a:pos x="0" y="430"/>
                  </a:cxn>
                  <a:cxn ang="0">
                    <a:pos x="117" y="437"/>
                  </a:cxn>
                  <a:cxn ang="0">
                    <a:pos x="153" y="373"/>
                  </a:cxn>
                  <a:cxn ang="0">
                    <a:pos x="144" y="476"/>
                  </a:cxn>
                  <a:cxn ang="0">
                    <a:pos x="157" y="550"/>
                  </a:cxn>
                  <a:cxn ang="0">
                    <a:pos x="140" y="654"/>
                  </a:cxn>
                  <a:cxn ang="0">
                    <a:pos x="145" y="774"/>
                  </a:cxn>
                  <a:cxn ang="0">
                    <a:pos x="241" y="788"/>
                  </a:cxn>
                  <a:cxn ang="0">
                    <a:pos x="258" y="773"/>
                  </a:cxn>
                  <a:cxn ang="0">
                    <a:pos x="267" y="790"/>
                  </a:cxn>
                  <a:cxn ang="0">
                    <a:pos x="374" y="774"/>
                  </a:cxn>
                  <a:cxn ang="0">
                    <a:pos x="353" y="491"/>
                  </a:cxn>
                  <a:cxn ang="0">
                    <a:pos x="429" y="465"/>
                  </a:cxn>
                </a:cxnLst>
                <a:rect l="0" t="0" r="r" b="b"/>
                <a:pathLst>
                  <a:path w="429" h="790">
                    <a:moveTo>
                      <a:pt x="429" y="465"/>
                    </a:moveTo>
                    <a:lnTo>
                      <a:pt x="399" y="355"/>
                    </a:lnTo>
                    <a:lnTo>
                      <a:pt x="405" y="243"/>
                    </a:lnTo>
                    <a:lnTo>
                      <a:pt x="368" y="201"/>
                    </a:lnTo>
                    <a:lnTo>
                      <a:pt x="286" y="173"/>
                    </a:lnTo>
                    <a:lnTo>
                      <a:pt x="320" y="150"/>
                    </a:lnTo>
                    <a:lnTo>
                      <a:pt x="347" y="92"/>
                    </a:lnTo>
                    <a:lnTo>
                      <a:pt x="314" y="21"/>
                    </a:lnTo>
                    <a:lnTo>
                      <a:pt x="268" y="0"/>
                    </a:lnTo>
                    <a:lnTo>
                      <a:pt x="199" y="9"/>
                    </a:lnTo>
                    <a:lnTo>
                      <a:pt x="152" y="72"/>
                    </a:lnTo>
                    <a:lnTo>
                      <a:pt x="159" y="126"/>
                    </a:lnTo>
                    <a:lnTo>
                      <a:pt x="204" y="162"/>
                    </a:lnTo>
                    <a:lnTo>
                      <a:pt x="158" y="190"/>
                    </a:lnTo>
                    <a:lnTo>
                      <a:pt x="108" y="246"/>
                    </a:lnTo>
                    <a:lnTo>
                      <a:pt x="89" y="337"/>
                    </a:lnTo>
                    <a:lnTo>
                      <a:pt x="12" y="363"/>
                    </a:lnTo>
                    <a:lnTo>
                      <a:pt x="0" y="430"/>
                    </a:lnTo>
                    <a:lnTo>
                      <a:pt x="117" y="437"/>
                    </a:lnTo>
                    <a:lnTo>
                      <a:pt x="153" y="373"/>
                    </a:lnTo>
                    <a:lnTo>
                      <a:pt x="144" y="476"/>
                    </a:lnTo>
                    <a:lnTo>
                      <a:pt x="157" y="550"/>
                    </a:lnTo>
                    <a:lnTo>
                      <a:pt x="140" y="654"/>
                    </a:lnTo>
                    <a:lnTo>
                      <a:pt x="145" y="774"/>
                    </a:lnTo>
                    <a:lnTo>
                      <a:pt x="241" y="788"/>
                    </a:lnTo>
                    <a:lnTo>
                      <a:pt x="258" y="773"/>
                    </a:lnTo>
                    <a:lnTo>
                      <a:pt x="267" y="790"/>
                    </a:lnTo>
                    <a:lnTo>
                      <a:pt x="374" y="774"/>
                    </a:lnTo>
                    <a:lnTo>
                      <a:pt x="353" y="491"/>
                    </a:lnTo>
                    <a:lnTo>
                      <a:pt x="429" y="465"/>
                    </a:lnTo>
                    <a:close/>
                  </a:path>
                </a:pathLst>
              </a:custGeom>
              <a:solidFill>
                <a:srgbClr val="66FF33"/>
              </a:solidFill>
              <a:ln w="571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95" name="Freeform 159"/>
              <p:cNvSpPr>
                <a:spLocks/>
              </p:cNvSpPr>
              <p:nvPr/>
            </p:nvSpPr>
            <p:spPr bwMode="auto">
              <a:xfrm flipH="1">
                <a:off x="1455" y="2843"/>
                <a:ext cx="130" cy="134"/>
              </a:xfrm>
              <a:custGeom>
                <a:avLst/>
                <a:gdLst/>
                <a:ahLst/>
                <a:cxnLst>
                  <a:cxn ang="0">
                    <a:pos x="29" y="14"/>
                  </a:cxn>
                  <a:cxn ang="0">
                    <a:pos x="0" y="52"/>
                  </a:cxn>
                  <a:cxn ang="0">
                    <a:pos x="22" y="117"/>
                  </a:cxn>
                  <a:cxn ang="0">
                    <a:pos x="75" y="146"/>
                  </a:cxn>
                  <a:cxn ang="0">
                    <a:pos x="109" y="133"/>
                  </a:cxn>
                  <a:cxn ang="0">
                    <a:pos x="126" y="112"/>
                  </a:cxn>
                  <a:cxn ang="0">
                    <a:pos x="142" y="79"/>
                  </a:cxn>
                  <a:cxn ang="0">
                    <a:pos x="128" y="24"/>
                  </a:cxn>
                  <a:cxn ang="0">
                    <a:pos x="80" y="0"/>
                  </a:cxn>
                  <a:cxn ang="0">
                    <a:pos x="29" y="14"/>
                  </a:cxn>
                </a:cxnLst>
                <a:rect l="0" t="0" r="r" b="b"/>
                <a:pathLst>
                  <a:path w="142" h="146">
                    <a:moveTo>
                      <a:pt x="29" y="14"/>
                    </a:moveTo>
                    <a:lnTo>
                      <a:pt x="0" y="52"/>
                    </a:lnTo>
                    <a:lnTo>
                      <a:pt x="22" y="117"/>
                    </a:lnTo>
                    <a:lnTo>
                      <a:pt x="75" y="146"/>
                    </a:lnTo>
                    <a:lnTo>
                      <a:pt x="109" y="133"/>
                    </a:lnTo>
                    <a:lnTo>
                      <a:pt x="126" y="112"/>
                    </a:lnTo>
                    <a:lnTo>
                      <a:pt x="142" y="79"/>
                    </a:lnTo>
                    <a:lnTo>
                      <a:pt x="128" y="24"/>
                    </a:lnTo>
                    <a:lnTo>
                      <a:pt x="80" y="0"/>
                    </a:lnTo>
                    <a:lnTo>
                      <a:pt x="29" y="14"/>
                    </a:lnTo>
                    <a:close/>
                  </a:path>
                </a:pathLst>
              </a:custGeom>
              <a:solidFill>
                <a:srgbClr val="66FF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96" name="Freeform 160"/>
              <p:cNvSpPr>
                <a:spLocks/>
              </p:cNvSpPr>
              <p:nvPr/>
            </p:nvSpPr>
            <p:spPr bwMode="auto">
              <a:xfrm>
                <a:off x="1671" y="3082"/>
                <a:ext cx="111" cy="231"/>
              </a:xfrm>
              <a:custGeom>
                <a:avLst/>
                <a:gdLst/>
                <a:ahLst/>
                <a:cxnLst>
                  <a:cxn ang="0">
                    <a:pos x="222" y="464"/>
                  </a:cxn>
                  <a:cxn ang="0">
                    <a:pos x="184" y="280"/>
                  </a:cxn>
                  <a:cxn ang="0">
                    <a:pos x="116" y="116"/>
                  </a:cxn>
                  <a:cxn ang="0">
                    <a:pos x="0" y="0"/>
                  </a:cxn>
                  <a:cxn ang="0">
                    <a:pos x="107" y="232"/>
                  </a:cxn>
                  <a:cxn ang="0">
                    <a:pos x="222" y="464"/>
                  </a:cxn>
                  <a:cxn ang="0">
                    <a:pos x="222" y="464"/>
                  </a:cxn>
                </a:cxnLst>
                <a:rect l="0" t="0" r="r" b="b"/>
                <a:pathLst>
                  <a:path w="222" h="464">
                    <a:moveTo>
                      <a:pt x="222" y="464"/>
                    </a:moveTo>
                    <a:lnTo>
                      <a:pt x="184" y="280"/>
                    </a:lnTo>
                    <a:lnTo>
                      <a:pt x="116" y="116"/>
                    </a:lnTo>
                    <a:lnTo>
                      <a:pt x="0" y="0"/>
                    </a:lnTo>
                    <a:lnTo>
                      <a:pt x="107" y="232"/>
                    </a:lnTo>
                    <a:lnTo>
                      <a:pt x="222" y="464"/>
                    </a:lnTo>
                    <a:lnTo>
                      <a:pt x="222" y="46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9936" name="Group 161"/>
          <p:cNvGrpSpPr>
            <a:grpSpLocks/>
          </p:cNvGrpSpPr>
          <p:nvPr/>
        </p:nvGrpSpPr>
        <p:grpSpPr bwMode="auto">
          <a:xfrm>
            <a:off x="9220200" y="1600201"/>
            <a:ext cx="1447800" cy="1019175"/>
            <a:chOff x="4560" y="768"/>
            <a:chExt cx="912" cy="642"/>
          </a:xfrm>
        </p:grpSpPr>
        <p:sp>
          <p:nvSpPr>
            <p:cNvPr id="40098" name="Text Box 162"/>
            <p:cNvSpPr txBox="1">
              <a:spLocks noChangeArrowheads="1"/>
            </p:cNvSpPr>
            <p:nvPr/>
          </p:nvSpPr>
          <p:spPr bwMode="auto">
            <a:xfrm>
              <a:off x="4800" y="912"/>
              <a:ext cx="672" cy="36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1"/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b="1"/>
                <a:t>Priscilla &amp; Acquilla</a:t>
              </a:r>
            </a:p>
          </p:txBody>
        </p:sp>
        <p:grpSp>
          <p:nvGrpSpPr>
            <p:cNvPr id="39937" name="Group 163"/>
            <p:cNvGrpSpPr>
              <a:grpSpLocks/>
            </p:cNvGrpSpPr>
            <p:nvPr/>
          </p:nvGrpSpPr>
          <p:grpSpPr bwMode="auto">
            <a:xfrm>
              <a:off x="4560" y="768"/>
              <a:ext cx="336" cy="642"/>
              <a:chOff x="1345" y="2826"/>
              <a:chExt cx="437" cy="738"/>
            </a:xfrm>
          </p:grpSpPr>
          <p:sp>
            <p:nvSpPr>
              <p:cNvPr id="40100" name="Freeform 164"/>
              <p:cNvSpPr>
                <a:spLocks/>
              </p:cNvSpPr>
              <p:nvPr/>
            </p:nvSpPr>
            <p:spPr bwMode="auto">
              <a:xfrm flipH="1">
                <a:off x="1345" y="2826"/>
                <a:ext cx="400" cy="738"/>
              </a:xfrm>
              <a:custGeom>
                <a:avLst/>
                <a:gdLst/>
                <a:ahLst/>
                <a:cxnLst>
                  <a:cxn ang="0">
                    <a:pos x="429" y="465"/>
                  </a:cxn>
                  <a:cxn ang="0">
                    <a:pos x="399" y="355"/>
                  </a:cxn>
                  <a:cxn ang="0">
                    <a:pos x="405" y="243"/>
                  </a:cxn>
                  <a:cxn ang="0">
                    <a:pos x="368" y="201"/>
                  </a:cxn>
                  <a:cxn ang="0">
                    <a:pos x="286" y="173"/>
                  </a:cxn>
                  <a:cxn ang="0">
                    <a:pos x="320" y="150"/>
                  </a:cxn>
                  <a:cxn ang="0">
                    <a:pos x="347" y="92"/>
                  </a:cxn>
                  <a:cxn ang="0">
                    <a:pos x="314" y="21"/>
                  </a:cxn>
                  <a:cxn ang="0">
                    <a:pos x="268" y="0"/>
                  </a:cxn>
                  <a:cxn ang="0">
                    <a:pos x="199" y="9"/>
                  </a:cxn>
                  <a:cxn ang="0">
                    <a:pos x="152" y="72"/>
                  </a:cxn>
                  <a:cxn ang="0">
                    <a:pos x="159" y="126"/>
                  </a:cxn>
                  <a:cxn ang="0">
                    <a:pos x="204" y="162"/>
                  </a:cxn>
                  <a:cxn ang="0">
                    <a:pos x="158" y="190"/>
                  </a:cxn>
                  <a:cxn ang="0">
                    <a:pos x="108" y="246"/>
                  </a:cxn>
                  <a:cxn ang="0">
                    <a:pos x="89" y="337"/>
                  </a:cxn>
                  <a:cxn ang="0">
                    <a:pos x="12" y="363"/>
                  </a:cxn>
                  <a:cxn ang="0">
                    <a:pos x="0" y="430"/>
                  </a:cxn>
                  <a:cxn ang="0">
                    <a:pos x="117" y="437"/>
                  </a:cxn>
                  <a:cxn ang="0">
                    <a:pos x="153" y="373"/>
                  </a:cxn>
                  <a:cxn ang="0">
                    <a:pos x="144" y="476"/>
                  </a:cxn>
                  <a:cxn ang="0">
                    <a:pos x="157" y="550"/>
                  </a:cxn>
                  <a:cxn ang="0">
                    <a:pos x="140" y="654"/>
                  </a:cxn>
                  <a:cxn ang="0">
                    <a:pos x="145" y="774"/>
                  </a:cxn>
                  <a:cxn ang="0">
                    <a:pos x="241" y="788"/>
                  </a:cxn>
                  <a:cxn ang="0">
                    <a:pos x="258" y="773"/>
                  </a:cxn>
                  <a:cxn ang="0">
                    <a:pos x="267" y="790"/>
                  </a:cxn>
                  <a:cxn ang="0">
                    <a:pos x="374" y="774"/>
                  </a:cxn>
                  <a:cxn ang="0">
                    <a:pos x="353" y="491"/>
                  </a:cxn>
                  <a:cxn ang="0">
                    <a:pos x="429" y="465"/>
                  </a:cxn>
                </a:cxnLst>
                <a:rect l="0" t="0" r="r" b="b"/>
                <a:pathLst>
                  <a:path w="429" h="790">
                    <a:moveTo>
                      <a:pt x="429" y="465"/>
                    </a:moveTo>
                    <a:lnTo>
                      <a:pt x="399" y="355"/>
                    </a:lnTo>
                    <a:lnTo>
                      <a:pt x="405" y="243"/>
                    </a:lnTo>
                    <a:lnTo>
                      <a:pt x="368" y="201"/>
                    </a:lnTo>
                    <a:lnTo>
                      <a:pt x="286" y="173"/>
                    </a:lnTo>
                    <a:lnTo>
                      <a:pt x="320" y="150"/>
                    </a:lnTo>
                    <a:lnTo>
                      <a:pt x="347" y="92"/>
                    </a:lnTo>
                    <a:lnTo>
                      <a:pt x="314" y="21"/>
                    </a:lnTo>
                    <a:lnTo>
                      <a:pt x="268" y="0"/>
                    </a:lnTo>
                    <a:lnTo>
                      <a:pt x="199" y="9"/>
                    </a:lnTo>
                    <a:lnTo>
                      <a:pt x="152" y="72"/>
                    </a:lnTo>
                    <a:lnTo>
                      <a:pt x="159" y="126"/>
                    </a:lnTo>
                    <a:lnTo>
                      <a:pt x="204" y="162"/>
                    </a:lnTo>
                    <a:lnTo>
                      <a:pt x="158" y="190"/>
                    </a:lnTo>
                    <a:lnTo>
                      <a:pt x="108" y="246"/>
                    </a:lnTo>
                    <a:lnTo>
                      <a:pt x="89" y="337"/>
                    </a:lnTo>
                    <a:lnTo>
                      <a:pt x="12" y="363"/>
                    </a:lnTo>
                    <a:lnTo>
                      <a:pt x="0" y="430"/>
                    </a:lnTo>
                    <a:lnTo>
                      <a:pt x="117" y="437"/>
                    </a:lnTo>
                    <a:lnTo>
                      <a:pt x="153" y="373"/>
                    </a:lnTo>
                    <a:lnTo>
                      <a:pt x="144" y="476"/>
                    </a:lnTo>
                    <a:lnTo>
                      <a:pt x="157" y="550"/>
                    </a:lnTo>
                    <a:lnTo>
                      <a:pt x="140" y="654"/>
                    </a:lnTo>
                    <a:lnTo>
                      <a:pt x="145" y="774"/>
                    </a:lnTo>
                    <a:lnTo>
                      <a:pt x="241" y="788"/>
                    </a:lnTo>
                    <a:lnTo>
                      <a:pt x="258" y="773"/>
                    </a:lnTo>
                    <a:lnTo>
                      <a:pt x="267" y="790"/>
                    </a:lnTo>
                    <a:lnTo>
                      <a:pt x="374" y="774"/>
                    </a:lnTo>
                    <a:lnTo>
                      <a:pt x="353" y="491"/>
                    </a:lnTo>
                    <a:lnTo>
                      <a:pt x="429" y="465"/>
                    </a:lnTo>
                    <a:close/>
                  </a:path>
                </a:pathLst>
              </a:custGeom>
              <a:solidFill>
                <a:srgbClr val="66FF33"/>
              </a:solidFill>
              <a:ln w="571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01" name="Freeform 165"/>
              <p:cNvSpPr>
                <a:spLocks/>
              </p:cNvSpPr>
              <p:nvPr/>
            </p:nvSpPr>
            <p:spPr bwMode="auto">
              <a:xfrm flipH="1">
                <a:off x="1455" y="2843"/>
                <a:ext cx="130" cy="134"/>
              </a:xfrm>
              <a:custGeom>
                <a:avLst/>
                <a:gdLst/>
                <a:ahLst/>
                <a:cxnLst>
                  <a:cxn ang="0">
                    <a:pos x="29" y="14"/>
                  </a:cxn>
                  <a:cxn ang="0">
                    <a:pos x="0" y="52"/>
                  </a:cxn>
                  <a:cxn ang="0">
                    <a:pos x="22" y="117"/>
                  </a:cxn>
                  <a:cxn ang="0">
                    <a:pos x="75" y="146"/>
                  </a:cxn>
                  <a:cxn ang="0">
                    <a:pos x="109" y="133"/>
                  </a:cxn>
                  <a:cxn ang="0">
                    <a:pos x="126" y="112"/>
                  </a:cxn>
                  <a:cxn ang="0">
                    <a:pos x="142" y="79"/>
                  </a:cxn>
                  <a:cxn ang="0">
                    <a:pos x="128" y="24"/>
                  </a:cxn>
                  <a:cxn ang="0">
                    <a:pos x="80" y="0"/>
                  </a:cxn>
                  <a:cxn ang="0">
                    <a:pos x="29" y="14"/>
                  </a:cxn>
                </a:cxnLst>
                <a:rect l="0" t="0" r="r" b="b"/>
                <a:pathLst>
                  <a:path w="142" h="146">
                    <a:moveTo>
                      <a:pt x="29" y="14"/>
                    </a:moveTo>
                    <a:lnTo>
                      <a:pt x="0" y="52"/>
                    </a:lnTo>
                    <a:lnTo>
                      <a:pt x="22" y="117"/>
                    </a:lnTo>
                    <a:lnTo>
                      <a:pt x="75" y="146"/>
                    </a:lnTo>
                    <a:lnTo>
                      <a:pt x="109" y="133"/>
                    </a:lnTo>
                    <a:lnTo>
                      <a:pt x="126" y="112"/>
                    </a:lnTo>
                    <a:lnTo>
                      <a:pt x="142" y="79"/>
                    </a:lnTo>
                    <a:lnTo>
                      <a:pt x="128" y="24"/>
                    </a:lnTo>
                    <a:lnTo>
                      <a:pt x="80" y="0"/>
                    </a:lnTo>
                    <a:lnTo>
                      <a:pt x="29" y="14"/>
                    </a:lnTo>
                    <a:close/>
                  </a:path>
                </a:pathLst>
              </a:custGeom>
              <a:solidFill>
                <a:srgbClr val="66FF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02" name="Freeform 166"/>
              <p:cNvSpPr>
                <a:spLocks/>
              </p:cNvSpPr>
              <p:nvPr/>
            </p:nvSpPr>
            <p:spPr bwMode="auto">
              <a:xfrm>
                <a:off x="1671" y="3082"/>
                <a:ext cx="111" cy="231"/>
              </a:xfrm>
              <a:custGeom>
                <a:avLst/>
                <a:gdLst/>
                <a:ahLst/>
                <a:cxnLst>
                  <a:cxn ang="0">
                    <a:pos x="222" y="464"/>
                  </a:cxn>
                  <a:cxn ang="0">
                    <a:pos x="184" y="280"/>
                  </a:cxn>
                  <a:cxn ang="0">
                    <a:pos x="116" y="116"/>
                  </a:cxn>
                  <a:cxn ang="0">
                    <a:pos x="0" y="0"/>
                  </a:cxn>
                  <a:cxn ang="0">
                    <a:pos x="107" y="232"/>
                  </a:cxn>
                  <a:cxn ang="0">
                    <a:pos x="222" y="464"/>
                  </a:cxn>
                  <a:cxn ang="0">
                    <a:pos x="222" y="464"/>
                  </a:cxn>
                </a:cxnLst>
                <a:rect l="0" t="0" r="r" b="b"/>
                <a:pathLst>
                  <a:path w="222" h="464">
                    <a:moveTo>
                      <a:pt x="222" y="464"/>
                    </a:moveTo>
                    <a:lnTo>
                      <a:pt x="184" y="280"/>
                    </a:lnTo>
                    <a:lnTo>
                      <a:pt x="116" y="116"/>
                    </a:lnTo>
                    <a:lnTo>
                      <a:pt x="0" y="0"/>
                    </a:lnTo>
                    <a:lnTo>
                      <a:pt x="107" y="232"/>
                    </a:lnTo>
                    <a:lnTo>
                      <a:pt x="222" y="464"/>
                    </a:lnTo>
                    <a:lnTo>
                      <a:pt x="222" y="46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0103" name="Text Box 167"/>
          <p:cNvSpPr txBox="1">
            <a:spLocks noChangeArrowheads="1"/>
          </p:cNvSpPr>
          <p:nvPr/>
        </p:nvSpPr>
        <p:spPr bwMode="auto">
          <a:xfrm>
            <a:off x="8458201" y="2438400"/>
            <a:ext cx="1084263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en-US" sz="2400">
                <a:latin typeface="Tahoma" pitchFamily="34" charset="0"/>
              </a:rPr>
              <a:t>25.6%</a:t>
            </a:r>
          </a:p>
          <a:p>
            <a:pPr algn="ctr"/>
            <a:r>
              <a:rPr lang="en-US" sz="2400">
                <a:latin typeface="Tahoma" pitchFamily="34" charset="0"/>
              </a:rPr>
              <a:t>of NT</a:t>
            </a:r>
          </a:p>
        </p:txBody>
      </p:sp>
      <p:grpSp>
        <p:nvGrpSpPr>
          <p:cNvPr id="39938" name="Group 168"/>
          <p:cNvGrpSpPr>
            <a:grpSpLocks/>
          </p:cNvGrpSpPr>
          <p:nvPr/>
        </p:nvGrpSpPr>
        <p:grpSpPr bwMode="auto">
          <a:xfrm>
            <a:off x="4222750" y="1828801"/>
            <a:ext cx="4127500" cy="2206625"/>
            <a:chOff x="1700" y="1152"/>
            <a:chExt cx="2600" cy="1390"/>
          </a:xfrm>
        </p:grpSpPr>
        <p:grpSp>
          <p:nvGrpSpPr>
            <p:cNvPr id="39939" name="Group 169"/>
            <p:cNvGrpSpPr>
              <a:grpSpLocks/>
            </p:cNvGrpSpPr>
            <p:nvPr/>
          </p:nvGrpSpPr>
          <p:grpSpPr bwMode="auto">
            <a:xfrm>
              <a:off x="2420" y="1490"/>
              <a:ext cx="532" cy="334"/>
              <a:chOff x="1820" y="3201"/>
              <a:chExt cx="2164" cy="1359"/>
            </a:xfrm>
          </p:grpSpPr>
          <p:sp>
            <p:nvSpPr>
              <p:cNvPr id="40106" name="Freeform 170"/>
              <p:cNvSpPr>
                <a:spLocks/>
              </p:cNvSpPr>
              <p:nvPr/>
            </p:nvSpPr>
            <p:spPr bwMode="auto">
              <a:xfrm>
                <a:off x="1830" y="3221"/>
                <a:ext cx="2062" cy="1311"/>
              </a:xfrm>
              <a:custGeom>
                <a:avLst/>
                <a:gdLst/>
                <a:ahLst/>
                <a:cxnLst>
                  <a:cxn ang="0">
                    <a:pos x="46" y="311"/>
                  </a:cxn>
                  <a:cxn ang="0">
                    <a:pos x="137" y="2262"/>
                  </a:cxn>
                  <a:cxn ang="0">
                    <a:pos x="257" y="2485"/>
                  </a:cxn>
                  <a:cxn ang="0">
                    <a:pos x="377" y="2519"/>
                  </a:cxn>
                  <a:cxn ang="0">
                    <a:pos x="496" y="2622"/>
                  </a:cxn>
                  <a:cxn ang="0">
                    <a:pos x="599" y="2622"/>
                  </a:cxn>
                  <a:cxn ang="0">
                    <a:pos x="736" y="2434"/>
                  </a:cxn>
                  <a:cxn ang="0">
                    <a:pos x="3595" y="2451"/>
                  </a:cxn>
                  <a:cxn ang="0">
                    <a:pos x="4126" y="17"/>
                  </a:cxn>
                  <a:cxn ang="0">
                    <a:pos x="3373" y="0"/>
                  </a:cxn>
                  <a:cxn ang="0">
                    <a:pos x="3322" y="239"/>
                  </a:cxn>
                  <a:cxn ang="0">
                    <a:pos x="2244" y="530"/>
                  </a:cxn>
                  <a:cxn ang="0">
                    <a:pos x="1215" y="564"/>
                  </a:cxn>
                  <a:cxn ang="0">
                    <a:pos x="565" y="393"/>
                  </a:cxn>
                  <a:cxn ang="0">
                    <a:pos x="428" y="68"/>
                  </a:cxn>
                  <a:cxn ang="0">
                    <a:pos x="0" y="205"/>
                  </a:cxn>
                  <a:cxn ang="0">
                    <a:pos x="46" y="311"/>
                  </a:cxn>
                  <a:cxn ang="0">
                    <a:pos x="46" y="311"/>
                  </a:cxn>
                </a:cxnLst>
                <a:rect l="0" t="0" r="r" b="b"/>
                <a:pathLst>
                  <a:path w="4126" h="2622">
                    <a:moveTo>
                      <a:pt x="46" y="311"/>
                    </a:moveTo>
                    <a:lnTo>
                      <a:pt x="137" y="2262"/>
                    </a:lnTo>
                    <a:lnTo>
                      <a:pt x="257" y="2485"/>
                    </a:lnTo>
                    <a:lnTo>
                      <a:pt x="377" y="2519"/>
                    </a:lnTo>
                    <a:lnTo>
                      <a:pt x="496" y="2622"/>
                    </a:lnTo>
                    <a:lnTo>
                      <a:pt x="599" y="2622"/>
                    </a:lnTo>
                    <a:lnTo>
                      <a:pt x="736" y="2434"/>
                    </a:lnTo>
                    <a:lnTo>
                      <a:pt x="3595" y="2451"/>
                    </a:lnTo>
                    <a:lnTo>
                      <a:pt x="4126" y="17"/>
                    </a:lnTo>
                    <a:lnTo>
                      <a:pt x="3373" y="0"/>
                    </a:lnTo>
                    <a:lnTo>
                      <a:pt x="3322" y="239"/>
                    </a:lnTo>
                    <a:lnTo>
                      <a:pt x="2244" y="530"/>
                    </a:lnTo>
                    <a:lnTo>
                      <a:pt x="1215" y="564"/>
                    </a:lnTo>
                    <a:lnTo>
                      <a:pt x="565" y="393"/>
                    </a:lnTo>
                    <a:lnTo>
                      <a:pt x="428" y="68"/>
                    </a:lnTo>
                    <a:lnTo>
                      <a:pt x="0" y="205"/>
                    </a:lnTo>
                    <a:lnTo>
                      <a:pt x="46" y="311"/>
                    </a:lnTo>
                    <a:lnTo>
                      <a:pt x="46" y="3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07" name="Freeform 171"/>
              <p:cNvSpPr>
                <a:spLocks/>
              </p:cNvSpPr>
              <p:nvPr/>
            </p:nvSpPr>
            <p:spPr bwMode="auto">
              <a:xfrm>
                <a:off x="3383" y="3248"/>
                <a:ext cx="594" cy="1148"/>
              </a:xfrm>
              <a:custGeom>
                <a:avLst/>
                <a:gdLst/>
                <a:ahLst/>
                <a:cxnLst>
                  <a:cxn ang="0">
                    <a:pos x="791" y="0"/>
                  </a:cxn>
                  <a:cxn ang="0">
                    <a:pos x="490" y="1725"/>
                  </a:cxn>
                  <a:cxn ang="0">
                    <a:pos x="171" y="1690"/>
                  </a:cxn>
                  <a:cxn ang="0">
                    <a:pos x="5" y="1858"/>
                  </a:cxn>
                  <a:cxn ang="0">
                    <a:pos x="0" y="2052"/>
                  </a:cxn>
                  <a:cxn ang="0">
                    <a:pos x="66" y="2150"/>
                  </a:cxn>
                  <a:cxn ang="0">
                    <a:pos x="524" y="1958"/>
                  </a:cxn>
                  <a:cxn ang="0">
                    <a:pos x="591" y="2297"/>
                  </a:cxn>
                  <a:cxn ang="0">
                    <a:pos x="791" y="2164"/>
                  </a:cxn>
                  <a:cxn ang="0">
                    <a:pos x="1188" y="40"/>
                  </a:cxn>
                  <a:cxn ang="0">
                    <a:pos x="791" y="0"/>
                  </a:cxn>
                  <a:cxn ang="0">
                    <a:pos x="791" y="0"/>
                  </a:cxn>
                </a:cxnLst>
                <a:rect l="0" t="0" r="r" b="b"/>
                <a:pathLst>
                  <a:path w="1188" h="2297">
                    <a:moveTo>
                      <a:pt x="791" y="0"/>
                    </a:moveTo>
                    <a:lnTo>
                      <a:pt x="490" y="1725"/>
                    </a:lnTo>
                    <a:lnTo>
                      <a:pt x="171" y="1690"/>
                    </a:lnTo>
                    <a:lnTo>
                      <a:pt x="5" y="1858"/>
                    </a:lnTo>
                    <a:lnTo>
                      <a:pt x="0" y="2052"/>
                    </a:lnTo>
                    <a:lnTo>
                      <a:pt x="66" y="2150"/>
                    </a:lnTo>
                    <a:lnTo>
                      <a:pt x="524" y="1958"/>
                    </a:lnTo>
                    <a:lnTo>
                      <a:pt x="591" y="2297"/>
                    </a:lnTo>
                    <a:lnTo>
                      <a:pt x="791" y="2164"/>
                    </a:lnTo>
                    <a:lnTo>
                      <a:pt x="1188" y="40"/>
                    </a:lnTo>
                    <a:lnTo>
                      <a:pt x="791" y="0"/>
                    </a:lnTo>
                    <a:lnTo>
                      <a:pt x="791" y="0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08" name="Freeform 172"/>
              <p:cNvSpPr>
                <a:spLocks/>
              </p:cNvSpPr>
              <p:nvPr/>
            </p:nvSpPr>
            <p:spPr bwMode="auto">
              <a:xfrm>
                <a:off x="1929" y="3258"/>
                <a:ext cx="579" cy="1245"/>
              </a:xfrm>
              <a:custGeom>
                <a:avLst/>
                <a:gdLst/>
                <a:ahLst/>
                <a:cxnLst>
                  <a:cxn ang="0">
                    <a:pos x="120" y="72"/>
                  </a:cxn>
                  <a:cxn ang="0">
                    <a:pos x="433" y="1709"/>
                  </a:cxn>
                  <a:cxn ang="0">
                    <a:pos x="81" y="1898"/>
                  </a:cxn>
                  <a:cxn ang="0">
                    <a:pos x="0" y="2177"/>
                  </a:cxn>
                  <a:cxn ang="0">
                    <a:pos x="28" y="2390"/>
                  </a:cxn>
                  <a:cxn ang="0">
                    <a:pos x="220" y="2489"/>
                  </a:cxn>
                  <a:cxn ang="0">
                    <a:pos x="201" y="2110"/>
                  </a:cxn>
                  <a:cxn ang="0">
                    <a:pos x="785" y="1951"/>
                  </a:cxn>
                  <a:cxn ang="0">
                    <a:pos x="500" y="2263"/>
                  </a:cxn>
                  <a:cxn ang="0">
                    <a:pos x="500" y="2396"/>
                  </a:cxn>
                  <a:cxn ang="0">
                    <a:pos x="1158" y="2449"/>
                  </a:cxn>
                  <a:cxn ang="0">
                    <a:pos x="505" y="399"/>
                  </a:cxn>
                  <a:cxn ang="0">
                    <a:pos x="293" y="0"/>
                  </a:cxn>
                  <a:cxn ang="0">
                    <a:pos x="120" y="72"/>
                  </a:cxn>
                  <a:cxn ang="0">
                    <a:pos x="120" y="72"/>
                  </a:cxn>
                </a:cxnLst>
                <a:rect l="0" t="0" r="r" b="b"/>
                <a:pathLst>
                  <a:path w="1158" h="2489">
                    <a:moveTo>
                      <a:pt x="120" y="72"/>
                    </a:moveTo>
                    <a:lnTo>
                      <a:pt x="433" y="1709"/>
                    </a:lnTo>
                    <a:lnTo>
                      <a:pt x="81" y="1898"/>
                    </a:lnTo>
                    <a:lnTo>
                      <a:pt x="0" y="2177"/>
                    </a:lnTo>
                    <a:lnTo>
                      <a:pt x="28" y="2390"/>
                    </a:lnTo>
                    <a:lnTo>
                      <a:pt x="220" y="2489"/>
                    </a:lnTo>
                    <a:lnTo>
                      <a:pt x="201" y="2110"/>
                    </a:lnTo>
                    <a:lnTo>
                      <a:pt x="785" y="1951"/>
                    </a:lnTo>
                    <a:lnTo>
                      <a:pt x="500" y="2263"/>
                    </a:lnTo>
                    <a:lnTo>
                      <a:pt x="500" y="2396"/>
                    </a:lnTo>
                    <a:lnTo>
                      <a:pt x="1158" y="2449"/>
                    </a:lnTo>
                    <a:lnTo>
                      <a:pt x="505" y="399"/>
                    </a:lnTo>
                    <a:lnTo>
                      <a:pt x="293" y="0"/>
                    </a:lnTo>
                    <a:lnTo>
                      <a:pt x="120" y="72"/>
                    </a:lnTo>
                    <a:lnTo>
                      <a:pt x="120" y="72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09" name="Freeform 173"/>
              <p:cNvSpPr>
                <a:spLocks/>
              </p:cNvSpPr>
              <p:nvPr/>
            </p:nvSpPr>
            <p:spPr bwMode="auto">
              <a:xfrm>
                <a:off x="1820" y="3245"/>
                <a:ext cx="1865" cy="1285"/>
              </a:xfrm>
              <a:custGeom>
                <a:avLst/>
                <a:gdLst/>
                <a:ahLst/>
                <a:cxnLst>
                  <a:cxn ang="0">
                    <a:pos x="550" y="586"/>
                  </a:cxn>
                  <a:cxn ang="0">
                    <a:pos x="789" y="1495"/>
                  </a:cxn>
                  <a:cxn ang="0">
                    <a:pos x="639" y="1723"/>
                  </a:cxn>
                  <a:cxn ang="0">
                    <a:pos x="333" y="1864"/>
                  </a:cxn>
                  <a:cxn ang="0">
                    <a:pos x="160" y="2143"/>
                  </a:cxn>
                  <a:cxn ang="0">
                    <a:pos x="213" y="2444"/>
                  </a:cxn>
                  <a:cxn ang="0">
                    <a:pos x="453" y="2529"/>
                  </a:cxn>
                  <a:cxn ang="0">
                    <a:pos x="333" y="2404"/>
                  </a:cxn>
                  <a:cxn ang="0">
                    <a:pos x="274" y="2117"/>
                  </a:cxn>
                  <a:cxn ang="0">
                    <a:pos x="445" y="1898"/>
                  </a:cxn>
                  <a:cxn ang="0">
                    <a:pos x="732" y="1877"/>
                  </a:cxn>
                  <a:cxn ang="0">
                    <a:pos x="884" y="2037"/>
                  </a:cxn>
                  <a:cxn ang="0">
                    <a:pos x="858" y="2236"/>
                  </a:cxn>
                  <a:cxn ang="0">
                    <a:pos x="738" y="2044"/>
                  </a:cxn>
                  <a:cxn ang="0">
                    <a:pos x="432" y="2151"/>
                  </a:cxn>
                  <a:cxn ang="0">
                    <a:pos x="639" y="2569"/>
                  </a:cxn>
                  <a:cxn ang="0">
                    <a:pos x="732" y="2470"/>
                  </a:cxn>
                  <a:cxn ang="0">
                    <a:pos x="2002" y="2529"/>
                  </a:cxn>
                  <a:cxn ang="0">
                    <a:pos x="3417" y="2417"/>
                  </a:cxn>
                  <a:cxn ang="0">
                    <a:pos x="3616" y="2503"/>
                  </a:cxn>
                  <a:cxn ang="0">
                    <a:pos x="3730" y="2343"/>
                  </a:cxn>
                  <a:cxn ang="0">
                    <a:pos x="3669" y="2297"/>
                  </a:cxn>
                  <a:cxn ang="0">
                    <a:pos x="3491" y="2364"/>
                  </a:cxn>
                  <a:cxn ang="0">
                    <a:pos x="3384" y="1951"/>
                  </a:cxn>
                  <a:cxn ang="0">
                    <a:pos x="2766" y="2377"/>
                  </a:cxn>
                  <a:cxn ang="0">
                    <a:pos x="1443" y="2423"/>
                  </a:cxn>
                  <a:cxn ang="0">
                    <a:pos x="958" y="2311"/>
                  </a:cxn>
                  <a:cxn ang="0">
                    <a:pos x="1057" y="1978"/>
                  </a:cxn>
                  <a:cxn ang="0">
                    <a:pos x="759" y="753"/>
                  </a:cxn>
                  <a:cxn ang="0">
                    <a:pos x="240" y="53"/>
                  </a:cxn>
                  <a:cxn ang="0">
                    <a:pos x="34" y="1025"/>
                  </a:cxn>
                  <a:cxn ang="0">
                    <a:pos x="219" y="1944"/>
                  </a:cxn>
                  <a:cxn ang="0">
                    <a:pos x="458" y="72"/>
                  </a:cxn>
                </a:cxnLst>
                <a:rect l="0" t="0" r="r" b="b"/>
                <a:pathLst>
                  <a:path w="3730" h="2569">
                    <a:moveTo>
                      <a:pt x="458" y="72"/>
                    </a:moveTo>
                    <a:lnTo>
                      <a:pt x="550" y="586"/>
                    </a:lnTo>
                    <a:lnTo>
                      <a:pt x="686" y="1170"/>
                    </a:lnTo>
                    <a:lnTo>
                      <a:pt x="789" y="1495"/>
                    </a:lnTo>
                    <a:lnTo>
                      <a:pt x="875" y="1769"/>
                    </a:lnTo>
                    <a:lnTo>
                      <a:pt x="639" y="1723"/>
                    </a:lnTo>
                    <a:lnTo>
                      <a:pt x="458" y="1770"/>
                    </a:lnTo>
                    <a:lnTo>
                      <a:pt x="333" y="1864"/>
                    </a:lnTo>
                    <a:lnTo>
                      <a:pt x="213" y="1997"/>
                    </a:lnTo>
                    <a:lnTo>
                      <a:pt x="160" y="2143"/>
                    </a:lnTo>
                    <a:lnTo>
                      <a:pt x="160" y="2316"/>
                    </a:lnTo>
                    <a:lnTo>
                      <a:pt x="213" y="2444"/>
                    </a:lnTo>
                    <a:lnTo>
                      <a:pt x="327" y="2503"/>
                    </a:lnTo>
                    <a:lnTo>
                      <a:pt x="453" y="2529"/>
                    </a:lnTo>
                    <a:lnTo>
                      <a:pt x="445" y="2436"/>
                    </a:lnTo>
                    <a:lnTo>
                      <a:pt x="333" y="2404"/>
                    </a:lnTo>
                    <a:lnTo>
                      <a:pt x="266" y="2284"/>
                    </a:lnTo>
                    <a:lnTo>
                      <a:pt x="274" y="2117"/>
                    </a:lnTo>
                    <a:lnTo>
                      <a:pt x="346" y="1978"/>
                    </a:lnTo>
                    <a:lnTo>
                      <a:pt x="445" y="1898"/>
                    </a:lnTo>
                    <a:lnTo>
                      <a:pt x="591" y="1856"/>
                    </a:lnTo>
                    <a:lnTo>
                      <a:pt x="732" y="1877"/>
                    </a:lnTo>
                    <a:lnTo>
                      <a:pt x="844" y="1951"/>
                    </a:lnTo>
                    <a:lnTo>
                      <a:pt x="884" y="2037"/>
                    </a:lnTo>
                    <a:lnTo>
                      <a:pt x="892" y="2137"/>
                    </a:lnTo>
                    <a:lnTo>
                      <a:pt x="858" y="2236"/>
                    </a:lnTo>
                    <a:lnTo>
                      <a:pt x="738" y="2316"/>
                    </a:lnTo>
                    <a:lnTo>
                      <a:pt x="738" y="2044"/>
                    </a:lnTo>
                    <a:lnTo>
                      <a:pt x="413" y="2063"/>
                    </a:lnTo>
                    <a:lnTo>
                      <a:pt x="432" y="2151"/>
                    </a:lnTo>
                    <a:lnTo>
                      <a:pt x="692" y="2151"/>
                    </a:lnTo>
                    <a:lnTo>
                      <a:pt x="639" y="2569"/>
                    </a:lnTo>
                    <a:lnTo>
                      <a:pt x="711" y="2569"/>
                    </a:lnTo>
                    <a:lnTo>
                      <a:pt x="732" y="2470"/>
                    </a:lnTo>
                    <a:lnTo>
                      <a:pt x="1363" y="2523"/>
                    </a:lnTo>
                    <a:lnTo>
                      <a:pt x="2002" y="2529"/>
                    </a:lnTo>
                    <a:lnTo>
                      <a:pt x="2633" y="2489"/>
                    </a:lnTo>
                    <a:lnTo>
                      <a:pt x="3417" y="2417"/>
                    </a:lnTo>
                    <a:lnTo>
                      <a:pt x="3496" y="2497"/>
                    </a:lnTo>
                    <a:lnTo>
                      <a:pt x="3616" y="2503"/>
                    </a:lnTo>
                    <a:lnTo>
                      <a:pt x="3696" y="2457"/>
                    </a:lnTo>
                    <a:lnTo>
                      <a:pt x="3730" y="2343"/>
                    </a:lnTo>
                    <a:lnTo>
                      <a:pt x="3690" y="1983"/>
                    </a:lnTo>
                    <a:lnTo>
                      <a:pt x="3669" y="2297"/>
                    </a:lnTo>
                    <a:lnTo>
                      <a:pt x="3590" y="2377"/>
                    </a:lnTo>
                    <a:lnTo>
                      <a:pt x="3491" y="2364"/>
                    </a:lnTo>
                    <a:lnTo>
                      <a:pt x="3451" y="2303"/>
                    </a:lnTo>
                    <a:lnTo>
                      <a:pt x="3384" y="1951"/>
                    </a:lnTo>
                    <a:lnTo>
                      <a:pt x="3377" y="2316"/>
                    </a:lnTo>
                    <a:lnTo>
                      <a:pt x="2766" y="2377"/>
                    </a:lnTo>
                    <a:lnTo>
                      <a:pt x="2055" y="2404"/>
                    </a:lnTo>
                    <a:lnTo>
                      <a:pt x="1443" y="2423"/>
                    </a:lnTo>
                    <a:lnTo>
                      <a:pt x="823" y="2438"/>
                    </a:lnTo>
                    <a:lnTo>
                      <a:pt x="958" y="2311"/>
                    </a:lnTo>
                    <a:lnTo>
                      <a:pt x="1044" y="2156"/>
                    </a:lnTo>
                    <a:lnTo>
                      <a:pt x="1057" y="1978"/>
                    </a:lnTo>
                    <a:lnTo>
                      <a:pt x="897" y="1284"/>
                    </a:lnTo>
                    <a:lnTo>
                      <a:pt x="759" y="753"/>
                    </a:lnTo>
                    <a:lnTo>
                      <a:pt x="512" y="0"/>
                    </a:lnTo>
                    <a:lnTo>
                      <a:pt x="240" y="53"/>
                    </a:lnTo>
                    <a:lnTo>
                      <a:pt x="0" y="139"/>
                    </a:lnTo>
                    <a:lnTo>
                      <a:pt x="34" y="1025"/>
                    </a:lnTo>
                    <a:lnTo>
                      <a:pt x="160" y="2018"/>
                    </a:lnTo>
                    <a:lnTo>
                      <a:pt x="219" y="1944"/>
                    </a:lnTo>
                    <a:lnTo>
                      <a:pt x="93" y="213"/>
                    </a:lnTo>
                    <a:lnTo>
                      <a:pt x="458" y="72"/>
                    </a:lnTo>
                    <a:lnTo>
                      <a:pt x="458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10" name="Freeform 174"/>
              <p:cNvSpPr>
                <a:spLocks/>
              </p:cNvSpPr>
              <p:nvPr/>
            </p:nvSpPr>
            <p:spPr bwMode="auto">
              <a:xfrm>
                <a:off x="2023" y="4287"/>
                <a:ext cx="163" cy="2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" y="439"/>
                  </a:cxn>
                  <a:cxn ang="0">
                    <a:pos x="48" y="512"/>
                  </a:cxn>
                  <a:cxn ang="0">
                    <a:pos x="154" y="546"/>
                  </a:cxn>
                  <a:cxn ang="0">
                    <a:pos x="247" y="533"/>
                  </a:cxn>
                  <a:cxn ang="0">
                    <a:pos x="327" y="439"/>
                  </a:cxn>
                  <a:cxn ang="0">
                    <a:pos x="293" y="339"/>
                  </a:cxn>
                  <a:cxn ang="0">
                    <a:pos x="181" y="445"/>
                  </a:cxn>
                  <a:cxn ang="0">
                    <a:pos x="101" y="405"/>
                  </a:cxn>
                  <a:cxn ang="0">
                    <a:pos x="40" y="12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27" h="546">
                    <a:moveTo>
                      <a:pt x="0" y="0"/>
                    </a:moveTo>
                    <a:lnTo>
                      <a:pt x="21" y="439"/>
                    </a:lnTo>
                    <a:lnTo>
                      <a:pt x="48" y="512"/>
                    </a:lnTo>
                    <a:lnTo>
                      <a:pt x="154" y="546"/>
                    </a:lnTo>
                    <a:lnTo>
                      <a:pt x="247" y="533"/>
                    </a:lnTo>
                    <a:lnTo>
                      <a:pt x="327" y="439"/>
                    </a:lnTo>
                    <a:lnTo>
                      <a:pt x="293" y="339"/>
                    </a:lnTo>
                    <a:lnTo>
                      <a:pt x="181" y="445"/>
                    </a:lnTo>
                    <a:lnTo>
                      <a:pt x="101" y="405"/>
                    </a:lnTo>
                    <a:lnTo>
                      <a:pt x="40" y="12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11" name="Freeform 175"/>
              <p:cNvSpPr>
                <a:spLocks/>
              </p:cNvSpPr>
              <p:nvPr/>
            </p:nvSpPr>
            <p:spPr bwMode="auto">
              <a:xfrm>
                <a:off x="3505" y="4203"/>
                <a:ext cx="160" cy="67"/>
              </a:xfrm>
              <a:custGeom>
                <a:avLst/>
                <a:gdLst/>
                <a:ahLst/>
                <a:cxnLst>
                  <a:cxn ang="0">
                    <a:pos x="32" y="133"/>
                  </a:cxn>
                  <a:cxn ang="0">
                    <a:pos x="319" y="101"/>
                  </a:cxn>
                  <a:cxn ang="0">
                    <a:pos x="298" y="0"/>
                  </a:cxn>
                  <a:cxn ang="0">
                    <a:pos x="0" y="34"/>
                  </a:cxn>
                  <a:cxn ang="0">
                    <a:pos x="32" y="133"/>
                  </a:cxn>
                  <a:cxn ang="0">
                    <a:pos x="32" y="133"/>
                  </a:cxn>
                </a:cxnLst>
                <a:rect l="0" t="0" r="r" b="b"/>
                <a:pathLst>
                  <a:path w="319" h="133">
                    <a:moveTo>
                      <a:pt x="32" y="133"/>
                    </a:moveTo>
                    <a:lnTo>
                      <a:pt x="319" y="101"/>
                    </a:lnTo>
                    <a:lnTo>
                      <a:pt x="298" y="0"/>
                    </a:lnTo>
                    <a:lnTo>
                      <a:pt x="0" y="34"/>
                    </a:lnTo>
                    <a:lnTo>
                      <a:pt x="32" y="133"/>
                    </a:lnTo>
                    <a:lnTo>
                      <a:pt x="32" y="1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12" name="Freeform 176"/>
              <p:cNvSpPr>
                <a:spLocks/>
              </p:cNvSpPr>
              <p:nvPr/>
            </p:nvSpPr>
            <p:spPr bwMode="auto">
              <a:xfrm>
                <a:off x="3356" y="4077"/>
                <a:ext cx="438" cy="359"/>
              </a:xfrm>
              <a:custGeom>
                <a:avLst/>
                <a:gdLst/>
                <a:ahLst/>
                <a:cxnLst>
                  <a:cxn ang="0">
                    <a:pos x="73" y="407"/>
                  </a:cxn>
                  <a:cxn ang="0">
                    <a:pos x="105" y="261"/>
                  </a:cxn>
                  <a:cxn ang="0">
                    <a:pos x="211" y="120"/>
                  </a:cxn>
                  <a:cxn ang="0">
                    <a:pos x="352" y="86"/>
                  </a:cxn>
                  <a:cxn ang="0">
                    <a:pos x="539" y="127"/>
                  </a:cxn>
                  <a:cxn ang="0">
                    <a:pos x="672" y="207"/>
                  </a:cxn>
                  <a:cxn ang="0">
                    <a:pos x="765" y="306"/>
                  </a:cxn>
                  <a:cxn ang="0">
                    <a:pos x="810" y="434"/>
                  </a:cxn>
                  <a:cxn ang="0">
                    <a:pos x="797" y="513"/>
                  </a:cxn>
                  <a:cxn ang="0">
                    <a:pos x="712" y="578"/>
                  </a:cxn>
                  <a:cxn ang="0">
                    <a:pos x="637" y="599"/>
                  </a:cxn>
                  <a:cxn ang="0">
                    <a:pos x="597" y="719"/>
                  </a:cxn>
                  <a:cxn ang="0">
                    <a:pos x="731" y="673"/>
                  </a:cxn>
                  <a:cxn ang="0">
                    <a:pos x="845" y="567"/>
                  </a:cxn>
                  <a:cxn ang="0">
                    <a:pos x="877" y="354"/>
                  </a:cxn>
                  <a:cxn ang="0">
                    <a:pos x="837" y="226"/>
                  </a:cxn>
                  <a:cxn ang="0">
                    <a:pos x="618" y="46"/>
                  </a:cxn>
                  <a:cxn ang="0">
                    <a:pos x="411" y="0"/>
                  </a:cxn>
                  <a:cxn ang="0">
                    <a:pos x="251" y="0"/>
                  </a:cxn>
                  <a:cxn ang="0">
                    <a:pos x="126" y="59"/>
                  </a:cxn>
                  <a:cxn ang="0">
                    <a:pos x="67" y="139"/>
                  </a:cxn>
                  <a:cxn ang="0">
                    <a:pos x="14" y="287"/>
                  </a:cxn>
                  <a:cxn ang="0">
                    <a:pos x="0" y="407"/>
                  </a:cxn>
                  <a:cxn ang="0">
                    <a:pos x="27" y="513"/>
                  </a:cxn>
                  <a:cxn ang="0">
                    <a:pos x="94" y="599"/>
                  </a:cxn>
                  <a:cxn ang="0">
                    <a:pos x="211" y="686"/>
                  </a:cxn>
                  <a:cxn ang="0">
                    <a:pos x="345" y="700"/>
                  </a:cxn>
                  <a:cxn ang="0">
                    <a:pos x="326" y="586"/>
                  </a:cxn>
                  <a:cxn ang="0">
                    <a:pos x="185" y="546"/>
                  </a:cxn>
                  <a:cxn ang="0">
                    <a:pos x="105" y="460"/>
                  </a:cxn>
                  <a:cxn ang="0">
                    <a:pos x="73" y="407"/>
                  </a:cxn>
                  <a:cxn ang="0">
                    <a:pos x="73" y="407"/>
                  </a:cxn>
                </a:cxnLst>
                <a:rect l="0" t="0" r="r" b="b"/>
                <a:pathLst>
                  <a:path w="877" h="719">
                    <a:moveTo>
                      <a:pt x="73" y="407"/>
                    </a:moveTo>
                    <a:lnTo>
                      <a:pt x="105" y="261"/>
                    </a:lnTo>
                    <a:lnTo>
                      <a:pt x="211" y="120"/>
                    </a:lnTo>
                    <a:lnTo>
                      <a:pt x="352" y="86"/>
                    </a:lnTo>
                    <a:lnTo>
                      <a:pt x="539" y="127"/>
                    </a:lnTo>
                    <a:lnTo>
                      <a:pt x="672" y="207"/>
                    </a:lnTo>
                    <a:lnTo>
                      <a:pt x="765" y="306"/>
                    </a:lnTo>
                    <a:lnTo>
                      <a:pt x="810" y="434"/>
                    </a:lnTo>
                    <a:lnTo>
                      <a:pt x="797" y="513"/>
                    </a:lnTo>
                    <a:lnTo>
                      <a:pt x="712" y="578"/>
                    </a:lnTo>
                    <a:lnTo>
                      <a:pt x="637" y="599"/>
                    </a:lnTo>
                    <a:lnTo>
                      <a:pt x="597" y="719"/>
                    </a:lnTo>
                    <a:lnTo>
                      <a:pt x="731" y="673"/>
                    </a:lnTo>
                    <a:lnTo>
                      <a:pt x="845" y="567"/>
                    </a:lnTo>
                    <a:lnTo>
                      <a:pt x="877" y="354"/>
                    </a:lnTo>
                    <a:lnTo>
                      <a:pt x="837" y="226"/>
                    </a:lnTo>
                    <a:lnTo>
                      <a:pt x="618" y="46"/>
                    </a:lnTo>
                    <a:lnTo>
                      <a:pt x="411" y="0"/>
                    </a:lnTo>
                    <a:lnTo>
                      <a:pt x="251" y="0"/>
                    </a:lnTo>
                    <a:lnTo>
                      <a:pt x="126" y="59"/>
                    </a:lnTo>
                    <a:lnTo>
                      <a:pt x="67" y="139"/>
                    </a:lnTo>
                    <a:lnTo>
                      <a:pt x="14" y="287"/>
                    </a:lnTo>
                    <a:lnTo>
                      <a:pt x="0" y="407"/>
                    </a:lnTo>
                    <a:lnTo>
                      <a:pt x="27" y="513"/>
                    </a:lnTo>
                    <a:lnTo>
                      <a:pt x="94" y="599"/>
                    </a:lnTo>
                    <a:lnTo>
                      <a:pt x="211" y="686"/>
                    </a:lnTo>
                    <a:lnTo>
                      <a:pt x="345" y="700"/>
                    </a:lnTo>
                    <a:lnTo>
                      <a:pt x="326" y="586"/>
                    </a:lnTo>
                    <a:lnTo>
                      <a:pt x="185" y="546"/>
                    </a:lnTo>
                    <a:lnTo>
                      <a:pt x="105" y="460"/>
                    </a:lnTo>
                    <a:lnTo>
                      <a:pt x="73" y="407"/>
                    </a:lnTo>
                    <a:lnTo>
                      <a:pt x="73" y="40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13" name="Freeform 177"/>
              <p:cNvSpPr>
                <a:spLocks/>
              </p:cNvSpPr>
              <p:nvPr/>
            </p:nvSpPr>
            <p:spPr bwMode="auto">
              <a:xfrm>
                <a:off x="3349" y="3201"/>
                <a:ext cx="635" cy="1129"/>
              </a:xfrm>
              <a:custGeom>
                <a:avLst/>
                <a:gdLst/>
                <a:ahLst/>
                <a:cxnLst>
                  <a:cxn ang="0">
                    <a:pos x="93" y="1863"/>
                  </a:cxn>
                  <a:cxn ang="0">
                    <a:pos x="253" y="692"/>
                  </a:cxn>
                  <a:cxn ang="0">
                    <a:pos x="354" y="106"/>
                  </a:cxn>
                  <a:cxn ang="0">
                    <a:pos x="713" y="114"/>
                  </a:cxn>
                  <a:cxn ang="0">
                    <a:pos x="1177" y="199"/>
                  </a:cxn>
                  <a:cxn ang="0">
                    <a:pos x="985" y="861"/>
                  </a:cxn>
                  <a:cxn ang="0">
                    <a:pos x="841" y="1481"/>
                  </a:cxn>
                  <a:cxn ang="0">
                    <a:pos x="746" y="1958"/>
                  </a:cxn>
                  <a:cxn ang="0">
                    <a:pos x="865" y="2158"/>
                  </a:cxn>
                  <a:cxn ang="0">
                    <a:pos x="1033" y="1232"/>
                  </a:cxn>
                  <a:cxn ang="0">
                    <a:pos x="1270" y="100"/>
                  </a:cxn>
                  <a:cxn ang="0">
                    <a:pos x="945" y="13"/>
                  </a:cxn>
                  <a:cxn ang="0">
                    <a:pos x="599" y="0"/>
                  </a:cxn>
                  <a:cxn ang="0">
                    <a:pos x="301" y="26"/>
                  </a:cxn>
                  <a:cxn ang="0">
                    <a:pos x="247" y="300"/>
                  </a:cxn>
                  <a:cxn ang="0">
                    <a:pos x="15" y="1972"/>
                  </a:cxn>
                  <a:cxn ang="0">
                    <a:pos x="0" y="2110"/>
                  </a:cxn>
                  <a:cxn ang="0">
                    <a:pos x="55" y="2257"/>
                  </a:cxn>
                  <a:cxn ang="0">
                    <a:pos x="93" y="1863"/>
                  </a:cxn>
                  <a:cxn ang="0">
                    <a:pos x="93" y="1863"/>
                  </a:cxn>
                </a:cxnLst>
                <a:rect l="0" t="0" r="r" b="b"/>
                <a:pathLst>
                  <a:path w="1270" h="2257">
                    <a:moveTo>
                      <a:pt x="93" y="1863"/>
                    </a:moveTo>
                    <a:lnTo>
                      <a:pt x="253" y="692"/>
                    </a:lnTo>
                    <a:lnTo>
                      <a:pt x="354" y="106"/>
                    </a:lnTo>
                    <a:lnTo>
                      <a:pt x="713" y="114"/>
                    </a:lnTo>
                    <a:lnTo>
                      <a:pt x="1177" y="199"/>
                    </a:lnTo>
                    <a:lnTo>
                      <a:pt x="985" y="861"/>
                    </a:lnTo>
                    <a:lnTo>
                      <a:pt x="841" y="1481"/>
                    </a:lnTo>
                    <a:lnTo>
                      <a:pt x="746" y="1958"/>
                    </a:lnTo>
                    <a:lnTo>
                      <a:pt x="865" y="2158"/>
                    </a:lnTo>
                    <a:lnTo>
                      <a:pt x="1033" y="1232"/>
                    </a:lnTo>
                    <a:lnTo>
                      <a:pt x="1270" y="100"/>
                    </a:lnTo>
                    <a:lnTo>
                      <a:pt x="945" y="13"/>
                    </a:lnTo>
                    <a:lnTo>
                      <a:pt x="599" y="0"/>
                    </a:lnTo>
                    <a:lnTo>
                      <a:pt x="301" y="26"/>
                    </a:lnTo>
                    <a:lnTo>
                      <a:pt x="247" y="300"/>
                    </a:lnTo>
                    <a:lnTo>
                      <a:pt x="15" y="1972"/>
                    </a:lnTo>
                    <a:lnTo>
                      <a:pt x="0" y="2110"/>
                    </a:lnTo>
                    <a:lnTo>
                      <a:pt x="55" y="2257"/>
                    </a:lnTo>
                    <a:lnTo>
                      <a:pt x="93" y="1863"/>
                    </a:lnTo>
                    <a:lnTo>
                      <a:pt x="93" y="18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14" name="Freeform 178"/>
              <p:cNvSpPr>
                <a:spLocks/>
              </p:cNvSpPr>
              <p:nvPr/>
            </p:nvSpPr>
            <p:spPr bwMode="auto">
              <a:xfrm>
                <a:off x="2086" y="3298"/>
                <a:ext cx="1413" cy="267"/>
              </a:xfrm>
              <a:custGeom>
                <a:avLst/>
                <a:gdLst/>
                <a:ahLst/>
                <a:cxnLst>
                  <a:cxn ang="0">
                    <a:pos x="179" y="279"/>
                  </a:cxn>
                  <a:cxn ang="0">
                    <a:pos x="573" y="365"/>
                  </a:cxn>
                  <a:cxn ang="0">
                    <a:pos x="1077" y="378"/>
                  </a:cxn>
                  <a:cxn ang="0">
                    <a:pos x="1582" y="346"/>
                  </a:cxn>
                  <a:cxn ang="0">
                    <a:pos x="2001" y="258"/>
                  </a:cxn>
                  <a:cxn ang="0">
                    <a:pos x="2434" y="146"/>
                  </a:cxn>
                  <a:cxn ang="0">
                    <a:pos x="2826" y="0"/>
                  </a:cxn>
                  <a:cxn ang="0">
                    <a:pos x="2786" y="125"/>
                  </a:cxn>
                  <a:cxn ang="0">
                    <a:pos x="2453" y="258"/>
                  </a:cxn>
                  <a:cxn ang="0">
                    <a:pos x="2027" y="405"/>
                  </a:cxn>
                  <a:cxn ang="0">
                    <a:pos x="1590" y="498"/>
                  </a:cxn>
                  <a:cxn ang="0">
                    <a:pos x="1196" y="532"/>
                  </a:cxn>
                  <a:cxn ang="0">
                    <a:pos x="831" y="519"/>
                  </a:cxn>
                  <a:cxn ang="0">
                    <a:pos x="519" y="466"/>
                  </a:cxn>
                  <a:cxn ang="0">
                    <a:pos x="326" y="393"/>
                  </a:cxn>
                  <a:cxn ang="0">
                    <a:pos x="99" y="332"/>
                  </a:cxn>
                  <a:cxn ang="0">
                    <a:pos x="0" y="154"/>
                  </a:cxn>
                  <a:cxn ang="0">
                    <a:pos x="179" y="279"/>
                  </a:cxn>
                  <a:cxn ang="0">
                    <a:pos x="179" y="279"/>
                  </a:cxn>
                </a:cxnLst>
                <a:rect l="0" t="0" r="r" b="b"/>
                <a:pathLst>
                  <a:path w="2826" h="532">
                    <a:moveTo>
                      <a:pt x="179" y="279"/>
                    </a:moveTo>
                    <a:lnTo>
                      <a:pt x="573" y="365"/>
                    </a:lnTo>
                    <a:lnTo>
                      <a:pt x="1077" y="378"/>
                    </a:lnTo>
                    <a:lnTo>
                      <a:pt x="1582" y="346"/>
                    </a:lnTo>
                    <a:lnTo>
                      <a:pt x="2001" y="258"/>
                    </a:lnTo>
                    <a:lnTo>
                      <a:pt x="2434" y="146"/>
                    </a:lnTo>
                    <a:lnTo>
                      <a:pt x="2826" y="0"/>
                    </a:lnTo>
                    <a:lnTo>
                      <a:pt x="2786" y="125"/>
                    </a:lnTo>
                    <a:lnTo>
                      <a:pt x="2453" y="258"/>
                    </a:lnTo>
                    <a:lnTo>
                      <a:pt x="2027" y="405"/>
                    </a:lnTo>
                    <a:lnTo>
                      <a:pt x="1590" y="498"/>
                    </a:lnTo>
                    <a:lnTo>
                      <a:pt x="1196" y="532"/>
                    </a:lnTo>
                    <a:lnTo>
                      <a:pt x="831" y="519"/>
                    </a:lnTo>
                    <a:lnTo>
                      <a:pt x="519" y="466"/>
                    </a:lnTo>
                    <a:lnTo>
                      <a:pt x="326" y="393"/>
                    </a:lnTo>
                    <a:lnTo>
                      <a:pt x="99" y="332"/>
                    </a:lnTo>
                    <a:lnTo>
                      <a:pt x="0" y="154"/>
                    </a:lnTo>
                    <a:lnTo>
                      <a:pt x="179" y="279"/>
                    </a:lnTo>
                    <a:lnTo>
                      <a:pt x="179" y="2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15" name="Freeform 179"/>
              <p:cNvSpPr>
                <a:spLocks/>
              </p:cNvSpPr>
              <p:nvPr/>
            </p:nvSpPr>
            <p:spPr bwMode="auto">
              <a:xfrm>
                <a:off x="2540" y="3641"/>
                <a:ext cx="694" cy="454"/>
              </a:xfrm>
              <a:custGeom>
                <a:avLst/>
                <a:gdLst/>
                <a:ahLst/>
                <a:cxnLst>
                  <a:cxn ang="0">
                    <a:pos x="86" y="139"/>
                  </a:cxn>
                  <a:cxn ang="0">
                    <a:pos x="670" y="122"/>
                  </a:cxn>
                  <a:cxn ang="0">
                    <a:pos x="1012" y="88"/>
                  </a:cxn>
                  <a:cxn ang="0">
                    <a:pos x="1371" y="0"/>
                  </a:cxn>
                  <a:cxn ang="0">
                    <a:pos x="1388" y="225"/>
                  </a:cxn>
                  <a:cxn ang="0">
                    <a:pos x="858" y="447"/>
                  </a:cxn>
                  <a:cxn ang="0">
                    <a:pos x="1251" y="413"/>
                  </a:cxn>
                  <a:cxn ang="0">
                    <a:pos x="1286" y="567"/>
                  </a:cxn>
                  <a:cxn ang="0">
                    <a:pos x="909" y="652"/>
                  </a:cxn>
                  <a:cxn ang="0">
                    <a:pos x="479" y="704"/>
                  </a:cxn>
                  <a:cxn ang="0">
                    <a:pos x="704" y="806"/>
                  </a:cxn>
                  <a:cxn ang="0">
                    <a:pos x="567" y="909"/>
                  </a:cxn>
                  <a:cxn ang="0">
                    <a:pos x="35" y="738"/>
                  </a:cxn>
                  <a:cxn ang="0">
                    <a:pos x="0" y="584"/>
                  </a:cxn>
                  <a:cxn ang="0">
                    <a:pos x="599" y="464"/>
                  </a:cxn>
                  <a:cxn ang="0">
                    <a:pos x="154" y="447"/>
                  </a:cxn>
                  <a:cxn ang="0">
                    <a:pos x="154" y="344"/>
                  </a:cxn>
                  <a:cxn ang="0">
                    <a:pos x="721" y="276"/>
                  </a:cxn>
                  <a:cxn ang="0">
                    <a:pos x="86" y="139"/>
                  </a:cxn>
                  <a:cxn ang="0">
                    <a:pos x="86" y="139"/>
                  </a:cxn>
                </a:cxnLst>
                <a:rect l="0" t="0" r="r" b="b"/>
                <a:pathLst>
                  <a:path w="1388" h="909">
                    <a:moveTo>
                      <a:pt x="86" y="139"/>
                    </a:moveTo>
                    <a:lnTo>
                      <a:pt x="670" y="122"/>
                    </a:lnTo>
                    <a:lnTo>
                      <a:pt x="1012" y="88"/>
                    </a:lnTo>
                    <a:lnTo>
                      <a:pt x="1371" y="0"/>
                    </a:lnTo>
                    <a:lnTo>
                      <a:pt x="1388" y="225"/>
                    </a:lnTo>
                    <a:lnTo>
                      <a:pt x="858" y="447"/>
                    </a:lnTo>
                    <a:lnTo>
                      <a:pt x="1251" y="413"/>
                    </a:lnTo>
                    <a:lnTo>
                      <a:pt x="1286" y="567"/>
                    </a:lnTo>
                    <a:lnTo>
                      <a:pt x="909" y="652"/>
                    </a:lnTo>
                    <a:lnTo>
                      <a:pt x="479" y="704"/>
                    </a:lnTo>
                    <a:lnTo>
                      <a:pt x="704" y="806"/>
                    </a:lnTo>
                    <a:lnTo>
                      <a:pt x="567" y="909"/>
                    </a:lnTo>
                    <a:lnTo>
                      <a:pt x="35" y="738"/>
                    </a:lnTo>
                    <a:lnTo>
                      <a:pt x="0" y="584"/>
                    </a:lnTo>
                    <a:lnTo>
                      <a:pt x="599" y="464"/>
                    </a:lnTo>
                    <a:lnTo>
                      <a:pt x="154" y="447"/>
                    </a:lnTo>
                    <a:lnTo>
                      <a:pt x="154" y="344"/>
                    </a:lnTo>
                    <a:lnTo>
                      <a:pt x="721" y="276"/>
                    </a:lnTo>
                    <a:lnTo>
                      <a:pt x="86" y="139"/>
                    </a:lnTo>
                    <a:lnTo>
                      <a:pt x="86" y="139"/>
                    </a:lnTo>
                    <a:close/>
                  </a:path>
                </a:pathLst>
              </a:custGeom>
              <a:solidFill>
                <a:srgbClr val="FFCC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9994" name="Group 180"/>
            <p:cNvGrpSpPr>
              <a:grpSpLocks/>
            </p:cNvGrpSpPr>
            <p:nvPr/>
          </p:nvGrpSpPr>
          <p:grpSpPr bwMode="auto">
            <a:xfrm>
              <a:off x="2564" y="1152"/>
              <a:ext cx="532" cy="334"/>
              <a:chOff x="1820" y="3201"/>
              <a:chExt cx="2164" cy="1359"/>
            </a:xfrm>
          </p:grpSpPr>
          <p:sp>
            <p:nvSpPr>
              <p:cNvPr id="40117" name="Freeform 181"/>
              <p:cNvSpPr>
                <a:spLocks/>
              </p:cNvSpPr>
              <p:nvPr/>
            </p:nvSpPr>
            <p:spPr bwMode="auto">
              <a:xfrm>
                <a:off x="1830" y="3221"/>
                <a:ext cx="2062" cy="1311"/>
              </a:xfrm>
              <a:custGeom>
                <a:avLst/>
                <a:gdLst/>
                <a:ahLst/>
                <a:cxnLst>
                  <a:cxn ang="0">
                    <a:pos x="46" y="311"/>
                  </a:cxn>
                  <a:cxn ang="0">
                    <a:pos x="137" y="2262"/>
                  </a:cxn>
                  <a:cxn ang="0">
                    <a:pos x="257" y="2485"/>
                  </a:cxn>
                  <a:cxn ang="0">
                    <a:pos x="377" y="2519"/>
                  </a:cxn>
                  <a:cxn ang="0">
                    <a:pos x="496" y="2622"/>
                  </a:cxn>
                  <a:cxn ang="0">
                    <a:pos x="599" y="2622"/>
                  </a:cxn>
                  <a:cxn ang="0">
                    <a:pos x="736" y="2434"/>
                  </a:cxn>
                  <a:cxn ang="0">
                    <a:pos x="3595" y="2451"/>
                  </a:cxn>
                  <a:cxn ang="0">
                    <a:pos x="4126" y="17"/>
                  </a:cxn>
                  <a:cxn ang="0">
                    <a:pos x="3373" y="0"/>
                  </a:cxn>
                  <a:cxn ang="0">
                    <a:pos x="3322" y="239"/>
                  </a:cxn>
                  <a:cxn ang="0">
                    <a:pos x="2244" y="530"/>
                  </a:cxn>
                  <a:cxn ang="0">
                    <a:pos x="1215" y="564"/>
                  </a:cxn>
                  <a:cxn ang="0">
                    <a:pos x="565" y="393"/>
                  </a:cxn>
                  <a:cxn ang="0">
                    <a:pos x="428" y="68"/>
                  </a:cxn>
                  <a:cxn ang="0">
                    <a:pos x="0" y="205"/>
                  </a:cxn>
                  <a:cxn ang="0">
                    <a:pos x="46" y="311"/>
                  </a:cxn>
                  <a:cxn ang="0">
                    <a:pos x="46" y="311"/>
                  </a:cxn>
                </a:cxnLst>
                <a:rect l="0" t="0" r="r" b="b"/>
                <a:pathLst>
                  <a:path w="4126" h="2622">
                    <a:moveTo>
                      <a:pt x="46" y="311"/>
                    </a:moveTo>
                    <a:lnTo>
                      <a:pt x="137" y="2262"/>
                    </a:lnTo>
                    <a:lnTo>
                      <a:pt x="257" y="2485"/>
                    </a:lnTo>
                    <a:lnTo>
                      <a:pt x="377" y="2519"/>
                    </a:lnTo>
                    <a:lnTo>
                      <a:pt x="496" y="2622"/>
                    </a:lnTo>
                    <a:lnTo>
                      <a:pt x="599" y="2622"/>
                    </a:lnTo>
                    <a:lnTo>
                      <a:pt x="736" y="2434"/>
                    </a:lnTo>
                    <a:lnTo>
                      <a:pt x="3595" y="2451"/>
                    </a:lnTo>
                    <a:lnTo>
                      <a:pt x="4126" y="17"/>
                    </a:lnTo>
                    <a:lnTo>
                      <a:pt x="3373" y="0"/>
                    </a:lnTo>
                    <a:lnTo>
                      <a:pt x="3322" y="239"/>
                    </a:lnTo>
                    <a:lnTo>
                      <a:pt x="2244" y="530"/>
                    </a:lnTo>
                    <a:lnTo>
                      <a:pt x="1215" y="564"/>
                    </a:lnTo>
                    <a:lnTo>
                      <a:pt x="565" y="393"/>
                    </a:lnTo>
                    <a:lnTo>
                      <a:pt x="428" y="68"/>
                    </a:lnTo>
                    <a:lnTo>
                      <a:pt x="0" y="205"/>
                    </a:lnTo>
                    <a:lnTo>
                      <a:pt x="46" y="311"/>
                    </a:lnTo>
                    <a:lnTo>
                      <a:pt x="46" y="3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18" name="Freeform 182"/>
              <p:cNvSpPr>
                <a:spLocks/>
              </p:cNvSpPr>
              <p:nvPr/>
            </p:nvSpPr>
            <p:spPr bwMode="auto">
              <a:xfrm>
                <a:off x="3383" y="3248"/>
                <a:ext cx="594" cy="1148"/>
              </a:xfrm>
              <a:custGeom>
                <a:avLst/>
                <a:gdLst/>
                <a:ahLst/>
                <a:cxnLst>
                  <a:cxn ang="0">
                    <a:pos x="791" y="0"/>
                  </a:cxn>
                  <a:cxn ang="0">
                    <a:pos x="490" y="1725"/>
                  </a:cxn>
                  <a:cxn ang="0">
                    <a:pos x="171" y="1690"/>
                  </a:cxn>
                  <a:cxn ang="0">
                    <a:pos x="5" y="1858"/>
                  </a:cxn>
                  <a:cxn ang="0">
                    <a:pos x="0" y="2052"/>
                  </a:cxn>
                  <a:cxn ang="0">
                    <a:pos x="66" y="2150"/>
                  </a:cxn>
                  <a:cxn ang="0">
                    <a:pos x="524" y="1958"/>
                  </a:cxn>
                  <a:cxn ang="0">
                    <a:pos x="591" y="2297"/>
                  </a:cxn>
                  <a:cxn ang="0">
                    <a:pos x="791" y="2164"/>
                  </a:cxn>
                  <a:cxn ang="0">
                    <a:pos x="1188" y="40"/>
                  </a:cxn>
                  <a:cxn ang="0">
                    <a:pos x="791" y="0"/>
                  </a:cxn>
                  <a:cxn ang="0">
                    <a:pos x="791" y="0"/>
                  </a:cxn>
                </a:cxnLst>
                <a:rect l="0" t="0" r="r" b="b"/>
                <a:pathLst>
                  <a:path w="1188" h="2297">
                    <a:moveTo>
                      <a:pt x="791" y="0"/>
                    </a:moveTo>
                    <a:lnTo>
                      <a:pt x="490" y="1725"/>
                    </a:lnTo>
                    <a:lnTo>
                      <a:pt x="171" y="1690"/>
                    </a:lnTo>
                    <a:lnTo>
                      <a:pt x="5" y="1858"/>
                    </a:lnTo>
                    <a:lnTo>
                      <a:pt x="0" y="2052"/>
                    </a:lnTo>
                    <a:lnTo>
                      <a:pt x="66" y="2150"/>
                    </a:lnTo>
                    <a:lnTo>
                      <a:pt x="524" y="1958"/>
                    </a:lnTo>
                    <a:lnTo>
                      <a:pt x="591" y="2297"/>
                    </a:lnTo>
                    <a:lnTo>
                      <a:pt x="791" y="2164"/>
                    </a:lnTo>
                    <a:lnTo>
                      <a:pt x="1188" y="40"/>
                    </a:lnTo>
                    <a:lnTo>
                      <a:pt x="791" y="0"/>
                    </a:lnTo>
                    <a:lnTo>
                      <a:pt x="791" y="0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19" name="Freeform 183"/>
              <p:cNvSpPr>
                <a:spLocks/>
              </p:cNvSpPr>
              <p:nvPr/>
            </p:nvSpPr>
            <p:spPr bwMode="auto">
              <a:xfrm>
                <a:off x="1929" y="3258"/>
                <a:ext cx="579" cy="1245"/>
              </a:xfrm>
              <a:custGeom>
                <a:avLst/>
                <a:gdLst/>
                <a:ahLst/>
                <a:cxnLst>
                  <a:cxn ang="0">
                    <a:pos x="120" y="72"/>
                  </a:cxn>
                  <a:cxn ang="0">
                    <a:pos x="433" y="1709"/>
                  </a:cxn>
                  <a:cxn ang="0">
                    <a:pos x="81" y="1898"/>
                  </a:cxn>
                  <a:cxn ang="0">
                    <a:pos x="0" y="2177"/>
                  </a:cxn>
                  <a:cxn ang="0">
                    <a:pos x="28" y="2390"/>
                  </a:cxn>
                  <a:cxn ang="0">
                    <a:pos x="220" y="2489"/>
                  </a:cxn>
                  <a:cxn ang="0">
                    <a:pos x="201" y="2110"/>
                  </a:cxn>
                  <a:cxn ang="0">
                    <a:pos x="785" y="1951"/>
                  </a:cxn>
                  <a:cxn ang="0">
                    <a:pos x="500" y="2263"/>
                  </a:cxn>
                  <a:cxn ang="0">
                    <a:pos x="500" y="2396"/>
                  </a:cxn>
                  <a:cxn ang="0">
                    <a:pos x="1158" y="2449"/>
                  </a:cxn>
                  <a:cxn ang="0">
                    <a:pos x="505" y="399"/>
                  </a:cxn>
                  <a:cxn ang="0">
                    <a:pos x="293" y="0"/>
                  </a:cxn>
                  <a:cxn ang="0">
                    <a:pos x="120" y="72"/>
                  </a:cxn>
                  <a:cxn ang="0">
                    <a:pos x="120" y="72"/>
                  </a:cxn>
                </a:cxnLst>
                <a:rect l="0" t="0" r="r" b="b"/>
                <a:pathLst>
                  <a:path w="1158" h="2489">
                    <a:moveTo>
                      <a:pt x="120" y="72"/>
                    </a:moveTo>
                    <a:lnTo>
                      <a:pt x="433" y="1709"/>
                    </a:lnTo>
                    <a:lnTo>
                      <a:pt x="81" y="1898"/>
                    </a:lnTo>
                    <a:lnTo>
                      <a:pt x="0" y="2177"/>
                    </a:lnTo>
                    <a:lnTo>
                      <a:pt x="28" y="2390"/>
                    </a:lnTo>
                    <a:lnTo>
                      <a:pt x="220" y="2489"/>
                    </a:lnTo>
                    <a:lnTo>
                      <a:pt x="201" y="2110"/>
                    </a:lnTo>
                    <a:lnTo>
                      <a:pt x="785" y="1951"/>
                    </a:lnTo>
                    <a:lnTo>
                      <a:pt x="500" y="2263"/>
                    </a:lnTo>
                    <a:lnTo>
                      <a:pt x="500" y="2396"/>
                    </a:lnTo>
                    <a:lnTo>
                      <a:pt x="1158" y="2449"/>
                    </a:lnTo>
                    <a:lnTo>
                      <a:pt x="505" y="399"/>
                    </a:lnTo>
                    <a:lnTo>
                      <a:pt x="293" y="0"/>
                    </a:lnTo>
                    <a:lnTo>
                      <a:pt x="120" y="72"/>
                    </a:lnTo>
                    <a:lnTo>
                      <a:pt x="120" y="72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20" name="Freeform 184"/>
              <p:cNvSpPr>
                <a:spLocks/>
              </p:cNvSpPr>
              <p:nvPr/>
            </p:nvSpPr>
            <p:spPr bwMode="auto">
              <a:xfrm>
                <a:off x="1820" y="3245"/>
                <a:ext cx="1865" cy="1285"/>
              </a:xfrm>
              <a:custGeom>
                <a:avLst/>
                <a:gdLst/>
                <a:ahLst/>
                <a:cxnLst>
                  <a:cxn ang="0">
                    <a:pos x="550" y="586"/>
                  </a:cxn>
                  <a:cxn ang="0">
                    <a:pos x="789" y="1495"/>
                  </a:cxn>
                  <a:cxn ang="0">
                    <a:pos x="639" y="1723"/>
                  </a:cxn>
                  <a:cxn ang="0">
                    <a:pos x="333" y="1864"/>
                  </a:cxn>
                  <a:cxn ang="0">
                    <a:pos x="160" y="2143"/>
                  </a:cxn>
                  <a:cxn ang="0">
                    <a:pos x="213" y="2444"/>
                  </a:cxn>
                  <a:cxn ang="0">
                    <a:pos x="453" y="2529"/>
                  </a:cxn>
                  <a:cxn ang="0">
                    <a:pos x="333" y="2404"/>
                  </a:cxn>
                  <a:cxn ang="0">
                    <a:pos x="274" y="2117"/>
                  </a:cxn>
                  <a:cxn ang="0">
                    <a:pos x="445" y="1898"/>
                  </a:cxn>
                  <a:cxn ang="0">
                    <a:pos x="732" y="1877"/>
                  </a:cxn>
                  <a:cxn ang="0">
                    <a:pos x="884" y="2037"/>
                  </a:cxn>
                  <a:cxn ang="0">
                    <a:pos x="858" y="2236"/>
                  </a:cxn>
                  <a:cxn ang="0">
                    <a:pos x="738" y="2044"/>
                  </a:cxn>
                  <a:cxn ang="0">
                    <a:pos x="432" y="2151"/>
                  </a:cxn>
                  <a:cxn ang="0">
                    <a:pos x="639" y="2569"/>
                  </a:cxn>
                  <a:cxn ang="0">
                    <a:pos x="732" y="2470"/>
                  </a:cxn>
                  <a:cxn ang="0">
                    <a:pos x="2002" y="2529"/>
                  </a:cxn>
                  <a:cxn ang="0">
                    <a:pos x="3417" y="2417"/>
                  </a:cxn>
                  <a:cxn ang="0">
                    <a:pos x="3616" y="2503"/>
                  </a:cxn>
                  <a:cxn ang="0">
                    <a:pos x="3730" y="2343"/>
                  </a:cxn>
                  <a:cxn ang="0">
                    <a:pos x="3669" y="2297"/>
                  </a:cxn>
                  <a:cxn ang="0">
                    <a:pos x="3491" y="2364"/>
                  </a:cxn>
                  <a:cxn ang="0">
                    <a:pos x="3384" y="1951"/>
                  </a:cxn>
                  <a:cxn ang="0">
                    <a:pos x="2766" y="2377"/>
                  </a:cxn>
                  <a:cxn ang="0">
                    <a:pos x="1443" y="2423"/>
                  </a:cxn>
                  <a:cxn ang="0">
                    <a:pos x="958" y="2311"/>
                  </a:cxn>
                  <a:cxn ang="0">
                    <a:pos x="1057" y="1978"/>
                  </a:cxn>
                  <a:cxn ang="0">
                    <a:pos x="759" y="753"/>
                  </a:cxn>
                  <a:cxn ang="0">
                    <a:pos x="240" y="53"/>
                  </a:cxn>
                  <a:cxn ang="0">
                    <a:pos x="34" y="1025"/>
                  </a:cxn>
                  <a:cxn ang="0">
                    <a:pos x="219" y="1944"/>
                  </a:cxn>
                  <a:cxn ang="0">
                    <a:pos x="458" y="72"/>
                  </a:cxn>
                </a:cxnLst>
                <a:rect l="0" t="0" r="r" b="b"/>
                <a:pathLst>
                  <a:path w="3730" h="2569">
                    <a:moveTo>
                      <a:pt x="458" y="72"/>
                    </a:moveTo>
                    <a:lnTo>
                      <a:pt x="550" y="586"/>
                    </a:lnTo>
                    <a:lnTo>
                      <a:pt x="686" y="1170"/>
                    </a:lnTo>
                    <a:lnTo>
                      <a:pt x="789" y="1495"/>
                    </a:lnTo>
                    <a:lnTo>
                      <a:pt x="875" y="1769"/>
                    </a:lnTo>
                    <a:lnTo>
                      <a:pt x="639" y="1723"/>
                    </a:lnTo>
                    <a:lnTo>
                      <a:pt x="458" y="1770"/>
                    </a:lnTo>
                    <a:lnTo>
                      <a:pt x="333" y="1864"/>
                    </a:lnTo>
                    <a:lnTo>
                      <a:pt x="213" y="1997"/>
                    </a:lnTo>
                    <a:lnTo>
                      <a:pt x="160" y="2143"/>
                    </a:lnTo>
                    <a:lnTo>
                      <a:pt x="160" y="2316"/>
                    </a:lnTo>
                    <a:lnTo>
                      <a:pt x="213" y="2444"/>
                    </a:lnTo>
                    <a:lnTo>
                      <a:pt x="327" y="2503"/>
                    </a:lnTo>
                    <a:lnTo>
                      <a:pt x="453" y="2529"/>
                    </a:lnTo>
                    <a:lnTo>
                      <a:pt x="445" y="2436"/>
                    </a:lnTo>
                    <a:lnTo>
                      <a:pt x="333" y="2404"/>
                    </a:lnTo>
                    <a:lnTo>
                      <a:pt x="266" y="2284"/>
                    </a:lnTo>
                    <a:lnTo>
                      <a:pt x="274" y="2117"/>
                    </a:lnTo>
                    <a:lnTo>
                      <a:pt x="346" y="1978"/>
                    </a:lnTo>
                    <a:lnTo>
                      <a:pt x="445" y="1898"/>
                    </a:lnTo>
                    <a:lnTo>
                      <a:pt x="591" y="1856"/>
                    </a:lnTo>
                    <a:lnTo>
                      <a:pt x="732" y="1877"/>
                    </a:lnTo>
                    <a:lnTo>
                      <a:pt x="844" y="1951"/>
                    </a:lnTo>
                    <a:lnTo>
                      <a:pt x="884" y="2037"/>
                    </a:lnTo>
                    <a:lnTo>
                      <a:pt x="892" y="2137"/>
                    </a:lnTo>
                    <a:lnTo>
                      <a:pt x="858" y="2236"/>
                    </a:lnTo>
                    <a:lnTo>
                      <a:pt x="738" y="2316"/>
                    </a:lnTo>
                    <a:lnTo>
                      <a:pt x="738" y="2044"/>
                    </a:lnTo>
                    <a:lnTo>
                      <a:pt x="413" y="2063"/>
                    </a:lnTo>
                    <a:lnTo>
                      <a:pt x="432" y="2151"/>
                    </a:lnTo>
                    <a:lnTo>
                      <a:pt x="692" y="2151"/>
                    </a:lnTo>
                    <a:lnTo>
                      <a:pt x="639" y="2569"/>
                    </a:lnTo>
                    <a:lnTo>
                      <a:pt x="711" y="2569"/>
                    </a:lnTo>
                    <a:lnTo>
                      <a:pt x="732" y="2470"/>
                    </a:lnTo>
                    <a:lnTo>
                      <a:pt x="1363" y="2523"/>
                    </a:lnTo>
                    <a:lnTo>
                      <a:pt x="2002" y="2529"/>
                    </a:lnTo>
                    <a:lnTo>
                      <a:pt x="2633" y="2489"/>
                    </a:lnTo>
                    <a:lnTo>
                      <a:pt x="3417" y="2417"/>
                    </a:lnTo>
                    <a:lnTo>
                      <a:pt x="3496" y="2497"/>
                    </a:lnTo>
                    <a:lnTo>
                      <a:pt x="3616" y="2503"/>
                    </a:lnTo>
                    <a:lnTo>
                      <a:pt x="3696" y="2457"/>
                    </a:lnTo>
                    <a:lnTo>
                      <a:pt x="3730" y="2343"/>
                    </a:lnTo>
                    <a:lnTo>
                      <a:pt x="3690" y="1983"/>
                    </a:lnTo>
                    <a:lnTo>
                      <a:pt x="3669" y="2297"/>
                    </a:lnTo>
                    <a:lnTo>
                      <a:pt x="3590" y="2377"/>
                    </a:lnTo>
                    <a:lnTo>
                      <a:pt x="3491" y="2364"/>
                    </a:lnTo>
                    <a:lnTo>
                      <a:pt x="3451" y="2303"/>
                    </a:lnTo>
                    <a:lnTo>
                      <a:pt x="3384" y="1951"/>
                    </a:lnTo>
                    <a:lnTo>
                      <a:pt x="3377" y="2316"/>
                    </a:lnTo>
                    <a:lnTo>
                      <a:pt x="2766" y="2377"/>
                    </a:lnTo>
                    <a:lnTo>
                      <a:pt x="2055" y="2404"/>
                    </a:lnTo>
                    <a:lnTo>
                      <a:pt x="1443" y="2423"/>
                    </a:lnTo>
                    <a:lnTo>
                      <a:pt x="823" y="2438"/>
                    </a:lnTo>
                    <a:lnTo>
                      <a:pt x="958" y="2311"/>
                    </a:lnTo>
                    <a:lnTo>
                      <a:pt x="1044" y="2156"/>
                    </a:lnTo>
                    <a:lnTo>
                      <a:pt x="1057" y="1978"/>
                    </a:lnTo>
                    <a:lnTo>
                      <a:pt x="897" y="1284"/>
                    </a:lnTo>
                    <a:lnTo>
                      <a:pt x="759" y="753"/>
                    </a:lnTo>
                    <a:lnTo>
                      <a:pt x="512" y="0"/>
                    </a:lnTo>
                    <a:lnTo>
                      <a:pt x="240" y="53"/>
                    </a:lnTo>
                    <a:lnTo>
                      <a:pt x="0" y="139"/>
                    </a:lnTo>
                    <a:lnTo>
                      <a:pt x="34" y="1025"/>
                    </a:lnTo>
                    <a:lnTo>
                      <a:pt x="160" y="2018"/>
                    </a:lnTo>
                    <a:lnTo>
                      <a:pt x="219" y="1944"/>
                    </a:lnTo>
                    <a:lnTo>
                      <a:pt x="93" y="213"/>
                    </a:lnTo>
                    <a:lnTo>
                      <a:pt x="458" y="72"/>
                    </a:lnTo>
                    <a:lnTo>
                      <a:pt x="458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21" name="Freeform 185"/>
              <p:cNvSpPr>
                <a:spLocks/>
              </p:cNvSpPr>
              <p:nvPr/>
            </p:nvSpPr>
            <p:spPr bwMode="auto">
              <a:xfrm>
                <a:off x="2023" y="4287"/>
                <a:ext cx="163" cy="2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" y="439"/>
                  </a:cxn>
                  <a:cxn ang="0">
                    <a:pos x="48" y="512"/>
                  </a:cxn>
                  <a:cxn ang="0">
                    <a:pos x="154" y="546"/>
                  </a:cxn>
                  <a:cxn ang="0">
                    <a:pos x="247" y="533"/>
                  </a:cxn>
                  <a:cxn ang="0">
                    <a:pos x="327" y="439"/>
                  </a:cxn>
                  <a:cxn ang="0">
                    <a:pos x="293" y="339"/>
                  </a:cxn>
                  <a:cxn ang="0">
                    <a:pos x="181" y="445"/>
                  </a:cxn>
                  <a:cxn ang="0">
                    <a:pos x="101" y="405"/>
                  </a:cxn>
                  <a:cxn ang="0">
                    <a:pos x="40" y="12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27" h="546">
                    <a:moveTo>
                      <a:pt x="0" y="0"/>
                    </a:moveTo>
                    <a:lnTo>
                      <a:pt x="21" y="439"/>
                    </a:lnTo>
                    <a:lnTo>
                      <a:pt x="48" y="512"/>
                    </a:lnTo>
                    <a:lnTo>
                      <a:pt x="154" y="546"/>
                    </a:lnTo>
                    <a:lnTo>
                      <a:pt x="247" y="533"/>
                    </a:lnTo>
                    <a:lnTo>
                      <a:pt x="327" y="439"/>
                    </a:lnTo>
                    <a:lnTo>
                      <a:pt x="293" y="339"/>
                    </a:lnTo>
                    <a:lnTo>
                      <a:pt x="181" y="445"/>
                    </a:lnTo>
                    <a:lnTo>
                      <a:pt x="101" y="405"/>
                    </a:lnTo>
                    <a:lnTo>
                      <a:pt x="40" y="12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22" name="Freeform 186"/>
              <p:cNvSpPr>
                <a:spLocks/>
              </p:cNvSpPr>
              <p:nvPr/>
            </p:nvSpPr>
            <p:spPr bwMode="auto">
              <a:xfrm>
                <a:off x="3505" y="4203"/>
                <a:ext cx="160" cy="67"/>
              </a:xfrm>
              <a:custGeom>
                <a:avLst/>
                <a:gdLst/>
                <a:ahLst/>
                <a:cxnLst>
                  <a:cxn ang="0">
                    <a:pos x="32" y="133"/>
                  </a:cxn>
                  <a:cxn ang="0">
                    <a:pos x="319" y="101"/>
                  </a:cxn>
                  <a:cxn ang="0">
                    <a:pos x="298" y="0"/>
                  </a:cxn>
                  <a:cxn ang="0">
                    <a:pos x="0" y="34"/>
                  </a:cxn>
                  <a:cxn ang="0">
                    <a:pos x="32" y="133"/>
                  </a:cxn>
                  <a:cxn ang="0">
                    <a:pos x="32" y="133"/>
                  </a:cxn>
                </a:cxnLst>
                <a:rect l="0" t="0" r="r" b="b"/>
                <a:pathLst>
                  <a:path w="319" h="133">
                    <a:moveTo>
                      <a:pt x="32" y="133"/>
                    </a:moveTo>
                    <a:lnTo>
                      <a:pt x="319" y="101"/>
                    </a:lnTo>
                    <a:lnTo>
                      <a:pt x="298" y="0"/>
                    </a:lnTo>
                    <a:lnTo>
                      <a:pt x="0" y="34"/>
                    </a:lnTo>
                    <a:lnTo>
                      <a:pt x="32" y="133"/>
                    </a:lnTo>
                    <a:lnTo>
                      <a:pt x="32" y="1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23" name="Freeform 187"/>
              <p:cNvSpPr>
                <a:spLocks/>
              </p:cNvSpPr>
              <p:nvPr/>
            </p:nvSpPr>
            <p:spPr bwMode="auto">
              <a:xfrm>
                <a:off x="3356" y="4077"/>
                <a:ext cx="438" cy="359"/>
              </a:xfrm>
              <a:custGeom>
                <a:avLst/>
                <a:gdLst/>
                <a:ahLst/>
                <a:cxnLst>
                  <a:cxn ang="0">
                    <a:pos x="73" y="407"/>
                  </a:cxn>
                  <a:cxn ang="0">
                    <a:pos x="105" y="261"/>
                  </a:cxn>
                  <a:cxn ang="0">
                    <a:pos x="211" y="120"/>
                  </a:cxn>
                  <a:cxn ang="0">
                    <a:pos x="352" y="86"/>
                  </a:cxn>
                  <a:cxn ang="0">
                    <a:pos x="539" y="127"/>
                  </a:cxn>
                  <a:cxn ang="0">
                    <a:pos x="672" y="207"/>
                  </a:cxn>
                  <a:cxn ang="0">
                    <a:pos x="765" y="306"/>
                  </a:cxn>
                  <a:cxn ang="0">
                    <a:pos x="810" y="434"/>
                  </a:cxn>
                  <a:cxn ang="0">
                    <a:pos x="797" y="513"/>
                  </a:cxn>
                  <a:cxn ang="0">
                    <a:pos x="712" y="578"/>
                  </a:cxn>
                  <a:cxn ang="0">
                    <a:pos x="637" y="599"/>
                  </a:cxn>
                  <a:cxn ang="0">
                    <a:pos x="597" y="719"/>
                  </a:cxn>
                  <a:cxn ang="0">
                    <a:pos x="731" y="673"/>
                  </a:cxn>
                  <a:cxn ang="0">
                    <a:pos x="845" y="567"/>
                  </a:cxn>
                  <a:cxn ang="0">
                    <a:pos x="877" y="354"/>
                  </a:cxn>
                  <a:cxn ang="0">
                    <a:pos x="837" y="226"/>
                  </a:cxn>
                  <a:cxn ang="0">
                    <a:pos x="618" y="46"/>
                  </a:cxn>
                  <a:cxn ang="0">
                    <a:pos x="411" y="0"/>
                  </a:cxn>
                  <a:cxn ang="0">
                    <a:pos x="251" y="0"/>
                  </a:cxn>
                  <a:cxn ang="0">
                    <a:pos x="126" y="59"/>
                  </a:cxn>
                  <a:cxn ang="0">
                    <a:pos x="67" y="139"/>
                  </a:cxn>
                  <a:cxn ang="0">
                    <a:pos x="14" y="287"/>
                  </a:cxn>
                  <a:cxn ang="0">
                    <a:pos x="0" y="407"/>
                  </a:cxn>
                  <a:cxn ang="0">
                    <a:pos x="27" y="513"/>
                  </a:cxn>
                  <a:cxn ang="0">
                    <a:pos x="94" y="599"/>
                  </a:cxn>
                  <a:cxn ang="0">
                    <a:pos x="211" y="686"/>
                  </a:cxn>
                  <a:cxn ang="0">
                    <a:pos x="345" y="700"/>
                  </a:cxn>
                  <a:cxn ang="0">
                    <a:pos x="326" y="586"/>
                  </a:cxn>
                  <a:cxn ang="0">
                    <a:pos x="185" y="546"/>
                  </a:cxn>
                  <a:cxn ang="0">
                    <a:pos x="105" y="460"/>
                  </a:cxn>
                  <a:cxn ang="0">
                    <a:pos x="73" y="407"/>
                  </a:cxn>
                  <a:cxn ang="0">
                    <a:pos x="73" y="407"/>
                  </a:cxn>
                </a:cxnLst>
                <a:rect l="0" t="0" r="r" b="b"/>
                <a:pathLst>
                  <a:path w="877" h="719">
                    <a:moveTo>
                      <a:pt x="73" y="407"/>
                    </a:moveTo>
                    <a:lnTo>
                      <a:pt x="105" y="261"/>
                    </a:lnTo>
                    <a:lnTo>
                      <a:pt x="211" y="120"/>
                    </a:lnTo>
                    <a:lnTo>
                      <a:pt x="352" y="86"/>
                    </a:lnTo>
                    <a:lnTo>
                      <a:pt x="539" y="127"/>
                    </a:lnTo>
                    <a:lnTo>
                      <a:pt x="672" y="207"/>
                    </a:lnTo>
                    <a:lnTo>
                      <a:pt x="765" y="306"/>
                    </a:lnTo>
                    <a:lnTo>
                      <a:pt x="810" y="434"/>
                    </a:lnTo>
                    <a:lnTo>
                      <a:pt x="797" y="513"/>
                    </a:lnTo>
                    <a:lnTo>
                      <a:pt x="712" y="578"/>
                    </a:lnTo>
                    <a:lnTo>
                      <a:pt x="637" y="599"/>
                    </a:lnTo>
                    <a:lnTo>
                      <a:pt x="597" y="719"/>
                    </a:lnTo>
                    <a:lnTo>
                      <a:pt x="731" y="673"/>
                    </a:lnTo>
                    <a:lnTo>
                      <a:pt x="845" y="567"/>
                    </a:lnTo>
                    <a:lnTo>
                      <a:pt x="877" y="354"/>
                    </a:lnTo>
                    <a:lnTo>
                      <a:pt x="837" y="226"/>
                    </a:lnTo>
                    <a:lnTo>
                      <a:pt x="618" y="46"/>
                    </a:lnTo>
                    <a:lnTo>
                      <a:pt x="411" y="0"/>
                    </a:lnTo>
                    <a:lnTo>
                      <a:pt x="251" y="0"/>
                    </a:lnTo>
                    <a:lnTo>
                      <a:pt x="126" y="59"/>
                    </a:lnTo>
                    <a:lnTo>
                      <a:pt x="67" y="139"/>
                    </a:lnTo>
                    <a:lnTo>
                      <a:pt x="14" y="287"/>
                    </a:lnTo>
                    <a:lnTo>
                      <a:pt x="0" y="407"/>
                    </a:lnTo>
                    <a:lnTo>
                      <a:pt x="27" y="513"/>
                    </a:lnTo>
                    <a:lnTo>
                      <a:pt x="94" y="599"/>
                    </a:lnTo>
                    <a:lnTo>
                      <a:pt x="211" y="686"/>
                    </a:lnTo>
                    <a:lnTo>
                      <a:pt x="345" y="700"/>
                    </a:lnTo>
                    <a:lnTo>
                      <a:pt x="326" y="586"/>
                    </a:lnTo>
                    <a:lnTo>
                      <a:pt x="185" y="546"/>
                    </a:lnTo>
                    <a:lnTo>
                      <a:pt x="105" y="460"/>
                    </a:lnTo>
                    <a:lnTo>
                      <a:pt x="73" y="407"/>
                    </a:lnTo>
                    <a:lnTo>
                      <a:pt x="73" y="40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24" name="Freeform 188"/>
              <p:cNvSpPr>
                <a:spLocks/>
              </p:cNvSpPr>
              <p:nvPr/>
            </p:nvSpPr>
            <p:spPr bwMode="auto">
              <a:xfrm>
                <a:off x="3349" y="3201"/>
                <a:ext cx="635" cy="1129"/>
              </a:xfrm>
              <a:custGeom>
                <a:avLst/>
                <a:gdLst/>
                <a:ahLst/>
                <a:cxnLst>
                  <a:cxn ang="0">
                    <a:pos x="93" y="1863"/>
                  </a:cxn>
                  <a:cxn ang="0">
                    <a:pos x="253" y="692"/>
                  </a:cxn>
                  <a:cxn ang="0">
                    <a:pos x="354" y="106"/>
                  </a:cxn>
                  <a:cxn ang="0">
                    <a:pos x="713" y="114"/>
                  </a:cxn>
                  <a:cxn ang="0">
                    <a:pos x="1177" y="199"/>
                  </a:cxn>
                  <a:cxn ang="0">
                    <a:pos x="985" y="861"/>
                  </a:cxn>
                  <a:cxn ang="0">
                    <a:pos x="841" y="1481"/>
                  </a:cxn>
                  <a:cxn ang="0">
                    <a:pos x="746" y="1958"/>
                  </a:cxn>
                  <a:cxn ang="0">
                    <a:pos x="865" y="2158"/>
                  </a:cxn>
                  <a:cxn ang="0">
                    <a:pos x="1033" y="1232"/>
                  </a:cxn>
                  <a:cxn ang="0">
                    <a:pos x="1270" y="100"/>
                  </a:cxn>
                  <a:cxn ang="0">
                    <a:pos x="945" y="13"/>
                  </a:cxn>
                  <a:cxn ang="0">
                    <a:pos x="599" y="0"/>
                  </a:cxn>
                  <a:cxn ang="0">
                    <a:pos x="301" y="26"/>
                  </a:cxn>
                  <a:cxn ang="0">
                    <a:pos x="247" y="300"/>
                  </a:cxn>
                  <a:cxn ang="0">
                    <a:pos x="15" y="1972"/>
                  </a:cxn>
                  <a:cxn ang="0">
                    <a:pos x="0" y="2110"/>
                  </a:cxn>
                  <a:cxn ang="0">
                    <a:pos x="55" y="2257"/>
                  </a:cxn>
                  <a:cxn ang="0">
                    <a:pos x="93" y="1863"/>
                  </a:cxn>
                  <a:cxn ang="0">
                    <a:pos x="93" y="1863"/>
                  </a:cxn>
                </a:cxnLst>
                <a:rect l="0" t="0" r="r" b="b"/>
                <a:pathLst>
                  <a:path w="1270" h="2257">
                    <a:moveTo>
                      <a:pt x="93" y="1863"/>
                    </a:moveTo>
                    <a:lnTo>
                      <a:pt x="253" y="692"/>
                    </a:lnTo>
                    <a:lnTo>
                      <a:pt x="354" y="106"/>
                    </a:lnTo>
                    <a:lnTo>
                      <a:pt x="713" y="114"/>
                    </a:lnTo>
                    <a:lnTo>
                      <a:pt x="1177" y="199"/>
                    </a:lnTo>
                    <a:lnTo>
                      <a:pt x="985" y="861"/>
                    </a:lnTo>
                    <a:lnTo>
                      <a:pt x="841" y="1481"/>
                    </a:lnTo>
                    <a:lnTo>
                      <a:pt x="746" y="1958"/>
                    </a:lnTo>
                    <a:lnTo>
                      <a:pt x="865" y="2158"/>
                    </a:lnTo>
                    <a:lnTo>
                      <a:pt x="1033" y="1232"/>
                    </a:lnTo>
                    <a:lnTo>
                      <a:pt x="1270" y="100"/>
                    </a:lnTo>
                    <a:lnTo>
                      <a:pt x="945" y="13"/>
                    </a:lnTo>
                    <a:lnTo>
                      <a:pt x="599" y="0"/>
                    </a:lnTo>
                    <a:lnTo>
                      <a:pt x="301" y="26"/>
                    </a:lnTo>
                    <a:lnTo>
                      <a:pt x="247" y="300"/>
                    </a:lnTo>
                    <a:lnTo>
                      <a:pt x="15" y="1972"/>
                    </a:lnTo>
                    <a:lnTo>
                      <a:pt x="0" y="2110"/>
                    </a:lnTo>
                    <a:lnTo>
                      <a:pt x="55" y="2257"/>
                    </a:lnTo>
                    <a:lnTo>
                      <a:pt x="93" y="1863"/>
                    </a:lnTo>
                    <a:lnTo>
                      <a:pt x="93" y="18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25" name="Freeform 189"/>
              <p:cNvSpPr>
                <a:spLocks/>
              </p:cNvSpPr>
              <p:nvPr/>
            </p:nvSpPr>
            <p:spPr bwMode="auto">
              <a:xfrm>
                <a:off x="2086" y="3298"/>
                <a:ext cx="1413" cy="267"/>
              </a:xfrm>
              <a:custGeom>
                <a:avLst/>
                <a:gdLst/>
                <a:ahLst/>
                <a:cxnLst>
                  <a:cxn ang="0">
                    <a:pos x="179" y="279"/>
                  </a:cxn>
                  <a:cxn ang="0">
                    <a:pos x="573" y="365"/>
                  </a:cxn>
                  <a:cxn ang="0">
                    <a:pos x="1077" y="378"/>
                  </a:cxn>
                  <a:cxn ang="0">
                    <a:pos x="1582" y="346"/>
                  </a:cxn>
                  <a:cxn ang="0">
                    <a:pos x="2001" y="258"/>
                  </a:cxn>
                  <a:cxn ang="0">
                    <a:pos x="2434" y="146"/>
                  </a:cxn>
                  <a:cxn ang="0">
                    <a:pos x="2826" y="0"/>
                  </a:cxn>
                  <a:cxn ang="0">
                    <a:pos x="2786" y="125"/>
                  </a:cxn>
                  <a:cxn ang="0">
                    <a:pos x="2453" y="258"/>
                  </a:cxn>
                  <a:cxn ang="0">
                    <a:pos x="2027" y="405"/>
                  </a:cxn>
                  <a:cxn ang="0">
                    <a:pos x="1590" y="498"/>
                  </a:cxn>
                  <a:cxn ang="0">
                    <a:pos x="1196" y="532"/>
                  </a:cxn>
                  <a:cxn ang="0">
                    <a:pos x="831" y="519"/>
                  </a:cxn>
                  <a:cxn ang="0">
                    <a:pos x="519" y="466"/>
                  </a:cxn>
                  <a:cxn ang="0">
                    <a:pos x="326" y="393"/>
                  </a:cxn>
                  <a:cxn ang="0">
                    <a:pos x="99" y="332"/>
                  </a:cxn>
                  <a:cxn ang="0">
                    <a:pos x="0" y="154"/>
                  </a:cxn>
                  <a:cxn ang="0">
                    <a:pos x="179" y="279"/>
                  </a:cxn>
                  <a:cxn ang="0">
                    <a:pos x="179" y="279"/>
                  </a:cxn>
                </a:cxnLst>
                <a:rect l="0" t="0" r="r" b="b"/>
                <a:pathLst>
                  <a:path w="2826" h="532">
                    <a:moveTo>
                      <a:pt x="179" y="279"/>
                    </a:moveTo>
                    <a:lnTo>
                      <a:pt x="573" y="365"/>
                    </a:lnTo>
                    <a:lnTo>
                      <a:pt x="1077" y="378"/>
                    </a:lnTo>
                    <a:lnTo>
                      <a:pt x="1582" y="346"/>
                    </a:lnTo>
                    <a:lnTo>
                      <a:pt x="2001" y="258"/>
                    </a:lnTo>
                    <a:lnTo>
                      <a:pt x="2434" y="146"/>
                    </a:lnTo>
                    <a:lnTo>
                      <a:pt x="2826" y="0"/>
                    </a:lnTo>
                    <a:lnTo>
                      <a:pt x="2786" y="125"/>
                    </a:lnTo>
                    <a:lnTo>
                      <a:pt x="2453" y="258"/>
                    </a:lnTo>
                    <a:lnTo>
                      <a:pt x="2027" y="405"/>
                    </a:lnTo>
                    <a:lnTo>
                      <a:pt x="1590" y="498"/>
                    </a:lnTo>
                    <a:lnTo>
                      <a:pt x="1196" y="532"/>
                    </a:lnTo>
                    <a:lnTo>
                      <a:pt x="831" y="519"/>
                    </a:lnTo>
                    <a:lnTo>
                      <a:pt x="519" y="466"/>
                    </a:lnTo>
                    <a:lnTo>
                      <a:pt x="326" y="393"/>
                    </a:lnTo>
                    <a:lnTo>
                      <a:pt x="99" y="332"/>
                    </a:lnTo>
                    <a:lnTo>
                      <a:pt x="0" y="154"/>
                    </a:lnTo>
                    <a:lnTo>
                      <a:pt x="179" y="279"/>
                    </a:lnTo>
                    <a:lnTo>
                      <a:pt x="179" y="2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26" name="Freeform 190"/>
              <p:cNvSpPr>
                <a:spLocks/>
              </p:cNvSpPr>
              <p:nvPr/>
            </p:nvSpPr>
            <p:spPr bwMode="auto">
              <a:xfrm>
                <a:off x="2540" y="3641"/>
                <a:ext cx="694" cy="454"/>
              </a:xfrm>
              <a:custGeom>
                <a:avLst/>
                <a:gdLst/>
                <a:ahLst/>
                <a:cxnLst>
                  <a:cxn ang="0">
                    <a:pos x="86" y="139"/>
                  </a:cxn>
                  <a:cxn ang="0">
                    <a:pos x="670" y="122"/>
                  </a:cxn>
                  <a:cxn ang="0">
                    <a:pos x="1012" y="88"/>
                  </a:cxn>
                  <a:cxn ang="0">
                    <a:pos x="1371" y="0"/>
                  </a:cxn>
                  <a:cxn ang="0">
                    <a:pos x="1388" y="225"/>
                  </a:cxn>
                  <a:cxn ang="0">
                    <a:pos x="858" y="447"/>
                  </a:cxn>
                  <a:cxn ang="0">
                    <a:pos x="1251" y="413"/>
                  </a:cxn>
                  <a:cxn ang="0">
                    <a:pos x="1286" y="567"/>
                  </a:cxn>
                  <a:cxn ang="0">
                    <a:pos x="909" y="652"/>
                  </a:cxn>
                  <a:cxn ang="0">
                    <a:pos x="479" y="704"/>
                  </a:cxn>
                  <a:cxn ang="0">
                    <a:pos x="704" y="806"/>
                  </a:cxn>
                  <a:cxn ang="0">
                    <a:pos x="567" y="909"/>
                  </a:cxn>
                  <a:cxn ang="0">
                    <a:pos x="35" y="738"/>
                  </a:cxn>
                  <a:cxn ang="0">
                    <a:pos x="0" y="584"/>
                  </a:cxn>
                  <a:cxn ang="0">
                    <a:pos x="599" y="464"/>
                  </a:cxn>
                  <a:cxn ang="0">
                    <a:pos x="154" y="447"/>
                  </a:cxn>
                  <a:cxn ang="0">
                    <a:pos x="154" y="344"/>
                  </a:cxn>
                  <a:cxn ang="0">
                    <a:pos x="721" y="276"/>
                  </a:cxn>
                  <a:cxn ang="0">
                    <a:pos x="86" y="139"/>
                  </a:cxn>
                  <a:cxn ang="0">
                    <a:pos x="86" y="139"/>
                  </a:cxn>
                </a:cxnLst>
                <a:rect l="0" t="0" r="r" b="b"/>
                <a:pathLst>
                  <a:path w="1388" h="909">
                    <a:moveTo>
                      <a:pt x="86" y="139"/>
                    </a:moveTo>
                    <a:lnTo>
                      <a:pt x="670" y="122"/>
                    </a:lnTo>
                    <a:lnTo>
                      <a:pt x="1012" y="88"/>
                    </a:lnTo>
                    <a:lnTo>
                      <a:pt x="1371" y="0"/>
                    </a:lnTo>
                    <a:lnTo>
                      <a:pt x="1388" y="225"/>
                    </a:lnTo>
                    <a:lnTo>
                      <a:pt x="858" y="447"/>
                    </a:lnTo>
                    <a:lnTo>
                      <a:pt x="1251" y="413"/>
                    </a:lnTo>
                    <a:lnTo>
                      <a:pt x="1286" y="567"/>
                    </a:lnTo>
                    <a:lnTo>
                      <a:pt x="909" y="652"/>
                    </a:lnTo>
                    <a:lnTo>
                      <a:pt x="479" y="704"/>
                    </a:lnTo>
                    <a:lnTo>
                      <a:pt x="704" y="806"/>
                    </a:lnTo>
                    <a:lnTo>
                      <a:pt x="567" y="909"/>
                    </a:lnTo>
                    <a:lnTo>
                      <a:pt x="35" y="738"/>
                    </a:lnTo>
                    <a:lnTo>
                      <a:pt x="0" y="584"/>
                    </a:lnTo>
                    <a:lnTo>
                      <a:pt x="599" y="464"/>
                    </a:lnTo>
                    <a:lnTo>
                      <a:pt x="154" y="447"/>
                    </a:lnTo>
                    <a:lnTo>
                      <a:pt x="154" y="344"/>
                    </a:lnTo>
                    <a:lnTo>
                      <a:pt x="721" y="276"/>
                    </a:lnTo>
                    <a:lnTo>
                      <a:pt x="86" y="139"/>
                    </a:lnTo>
                    <a:lnTo>
                      <a:pt x="86" y="139"/>
                    </a:lnTo>
                    <a:close/>
                  </a:path>
                </a:pathLst>
              </a:custGeom>
              <a:solidFill>
                <a:srgbClr val="FFCC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05" name="Group 191"/>
            <p:cNvGrpSpPr>
              <a:grpSpLocks/>
            </p:cNvGrpSpPr>
            <p:nvPr/>
          </p:nvGrpSpPr>
          <p:grpSpPr bwMode="auto">
            <a:xfrm>
              <a:off x="2804" y="1824"/>
              <a:ext cx="532" cy="334"/>
              <a:chOff x="1820" y="3201"/>
              <a:chExt cx="2164" cy="1359"/>
            </a:xfrm>
          </p:grpSpPr>
          <p:sp>
            <p:nvSpPr>
              <p:cNvPr id="40128" name="Freeform 192"/>
              <p:cNvSpPr>
                <a:spLocks/>
              </p:cNvSpPr>
              <p:nvPr/>
            </p:nvSpPr>
            <p:spPr bwMode="auto">
              <a:xfrm>
                <a:off x="1830" y="3221"/>
                <a:ext cx="2062" cy="1311"/>
              </a:xfrm>
              <a:custGeom>
                <a:avLst/>
                <a:gdLst/>
                <a:ahLst/>
                <a:cxnLst>
                  <a:cxn ang="0">
                    <a:pos x="46" y="311"/>
                  </a:cxn>
                  <a:cxn ang="0">
                    <a:pos x="137" y="2262"/>
                  </a:cxn>
                  <a:cxn ang="0">
                    <a:pos x="257" y="2485"/>
                  </a:cxn>
                  <a:cxn ang="0">
                    <a:pos x="377" y="2519"/>
                  </a:cxn>
                  <a:cxn ang="0">
                    <a:pos x="496" y="2622"/>
                  </a:cxn>
                  <a:cxn ang="0">
                    <a:pos x="599" y="2622"/>
                  </a:cxn>
                  <a:cxn ang="0">
                    <a:pos x="736" y="2434"/>
                  </a:cxn>
                  <a:cxn ang="0">
                    <a:pos x="3595" y="2451"/>
                  </a:cxn>
                  <a:cxn ang="0">
                    <a:pos x="4126" y="17"/>
                  </a:cxn>
                  <a:cxn ang="0">
                    <a:pos x="3373" y="0"/>
                  </a:cxn>
                  <a:cxn ang="0">
                    <a:pos x="3322" y="239"/>
                  </a:cxn>
                  <a:cxn ang="0">
                    <a:pos x="2244" y="530"/>
                  </a:cxn>
                  <a:cxn ang="0">
                    <a:pos x="1215" y="564"/>
                  </a:cxn>
                  <a:cxn ang="0">
                    <a:pos x="565" y="393"/>
                  </a:cxn>
                  <a:cxn ang="0">
                    <a:pos x="428" y="68"/>
                  </a:cxn>
                  <a:cxn ang="0">
                    <a:pos x="0" y="205"/>
                  </a:cxn>
                  <a:cxn ang="0">
                    <a:pos x="46" y="311"/>
                  </a:cxn>
                  <a:cxn ang="0">
                    <a:pos x="46" y="311"/>
                  </a:cxn>
                </a:cxnLst>
                <a:rect l="0" t="0" r="r" b="b"/>
                <a:pathLst>
                  <a:path w="4126" h="2622">
                    <a:moveTo>
                      <a:pt x="46" y="311"/>
                    </a:moveTo>
                    <a:lnTo>
                      <a:pt x="137" y="2262"/>
                    </a:lnTo>
                    <a:lnTo>
                      <a:pt x="257" y="2485"/>
                    </a:lnTo>
                    <a:lnTo>
                      <a:pt x="377" y="2519"/>
                    </a:lnTo>
                    <a:lnTo>
                      <a:pt x="496" y="2622"/>
                    </a:lnTo>
                    <a:lnTo>
                      <a:pt x="599" y="2622"/>
                    </a:lnTo>
                    <a:lnTo>
                      <a:pt x="736" y="2434"/>
                    </a:lnTo>
                    <a:lnTo>
                      <a:pt x="3595" y="2451"/>
                    </a:lnTo>
                    <a:lnTo>
                      <a:pt x="4126" y="17"/>
                    </a:lnTo>
                    <a:lnTo>
                      <a:pt x="3373" y="0"/>
                    </a:lnTo>
                    <a:lnTo>
                      <a:pt x="3322" y="239"/>
                    </a:lnTo>
                    <a:lnTo>
                      <a:pt x="2244" y="530"/>
                    </a:lnTo>
                    <a:lnTo>
                      <a:pt x="1215" y="564"/>
                    </a:lnTo>
                    <a:lnTo>
                      <a:pt x="565" y="393"/>
                    </a:lnTo>
                    <a:lnTo>
                      <a:pt x="428" y="68"/>
                    </a:lnTo>
                    <a:lnTo>
                      <a:pt x="0" y="205"/>
                    </a:lnTo>
                    <a:lnTo>
                      <a:pt x="46" y="311"/>
                    </a:lnTo>
                    <a:lnTo>
                      <a:pt x="46" y="3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29" name="Freeform 193"/>
              <p:cNvSpPr>
                <a:spLocks/>
              </p:cNvSpPr>
              <p:nvPr/>
            </p:nvSpPr>
            <p:spPr bwMode="auto">
              <a:xfrm>
                <a:off x="3383" y="3248"/>
                <a:ext cx="594" cy="1148"/>
              </a:xfrm>
              <a:custGeom>
                <a:avLst/>
                <a:gdLst/>
                <a:ahLst/>
                <a:cxnLst>
                  <a:cxn ang="0">
                    <a:pos x="791" y="0"/>
                  </a:cxn>
                  <a:cxn ang="0">
                    <a:pos x="490" y="1725"/>
                  </a:cxn>
                  <a:cxn ang="0">
                    <a:pos x="171" y="1690"/>
                  </a:cxn>
                  <a:cxn ang="0">
                    <a:pos x="5" y="1858"/>
                  </a:cxn>
                  <a:cxn ang="0">
                    <a:pos x="0" y="2052"/>
                  </a:cxn>
                  <a:cxn ang="0">
                    <a:pos x="66" y="2150"/>
                  </a:cxn>
                  <a:cxn ang="0">
                    <a:pos x="524" y="1958"/>
                  </a:cxn>
                  <a:cxn ang="0">
                    <a:pos x="591" y="2297"/>
                  </a:cxn>
                  <a:cxn ang="0">
                    <a:pos x="791" y="2164"/>
                  </a:cxn>
                  <a:cxn ang="0">
                    <a:pos x="1188" y="40"/>
                  </a:cxn>
                  <a:cxn ang="0">
                    <a:pos x="791" y="0"/>
                  </a:cxn>
                  <a:cxn ang="0">
                    <a:pos x="791" y="0"/>
                  </a:cxn>
                </a:cxnLst>
                <a:rect l="0" t="0" r="r" b="b"/>
                <a:pathLst>
                  <a:path w="1188" h="2297">
                    <a:moveTo>
                      <a:pt x="791" y="0"/>
                    </a:moveTo>
                    <a:lnTo>
                      <a:pt x="490" y="1725"/>
                    </a:lnTo>
                    <a:lnTo>
                      <a:pt x="171" y="1690"/>
                    </a:lnTo>
                    <a:lnTo>
                      <a:pt x="5" y="1858"/>
                    </a:lnTo>
                    <a:lnTo>
                      <a:pt x="0" y="2052"/>
                    </a:lnTo>
                    <a:lnTo>
                      <a:pt x="66" y="2150"/>
                    </a:lnTo>
                    <a:lnTo>
                      <a:pt x="524" y="1958"/>
                    </a:lnTo>
                    <a:lnTo>
                      <a:pt x="591" y="2297"/>
                    </a:lnTo>
                    <a:lnTo>
                      <a:pt x="791" y="2164"/>
                    </a:lnTo>
                    <a:lnTo>
                      <a:pt x="1188" y="40"/>
                    </a:lnTo>
                    <a:lnTo>
                      <a:pt x="791" y="0"/>
                    </a:lnTo>
                    <a:lnTo>
                      <a:pt x="791" y="0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30" name="Freeform 194"/>
              <p:cNvSpPr>
                <a:spLocks/>
              </p:cNvSpPr>
              <p:nvPr/>
            </p:nvSpPr>
            <p:spPr bwMode="auto">
              <a:xfrm>
                <a:off x="1929" y="3258"/>
                <a:ext cx="579" cy="1245"/>
              </a:xfrm>
              <a:custGeom>
                <a:avLst/>
                <a:gdLst/>
                <a:ahLst/>
                <a:cxnLst>
                  <a:cxn ang="0">
                    <a:pos x="120" y="72"/>
                  </a:cxn>
                  <a:cxn ang="0">
                    <a:pos x="433" y="1709"/>
                  </a:cxn>
                  <a:cxn ang="0">
                    <a:pos x="81" y="1898"/>
                  </a:cxn>
                  <a:cxn ang="0">
                    <a:pos x="0" y="2177"/>
                  </a:cxn>
                  <a:cxn ang="0">
                    <a:pos x="28" y="2390"/>
                  </a:cxn>
                  <a:cxn ang="0">
                    <a:pos x="220" y="2489"/>
                  </a:cxn>
                  <a:cxn ang="0">
                    <a:pos x="201" y="2110"/>
                  </a:cxn>
                  <a:cxn ang="0">
                    <a:pos x="785" y="1951"/>
                  </a:cxn>
                  <a:cxn ang="0">
                    <a:pos x="500" y="2263"/>
                  </a:cxn>
                  <a:cxn ang="0">
                    <a:pos x="500" y="2396"/>
                  </a:cxn>
                  <a:cxn ang="0">
                    <a:pos x="1158" y="2449"/>
                  </a:cxn>
                  <a:cxn ang="0">
                    <a:pos x="505" y="399"/>
                  </a:cxn>
                  <a:cxn ang="0">
                    <a:pos x="293" y="0"/>
                  </a:cxn>
                  <a:cxn ang="0">
                    <a:pos x="120" y="72"/>
                  </a:cxn>
                  <a:cxn ang="0">
                    <a:pos x="120" y="72"/>
                  </a:cxn>
                </a:cxnLst>
                <a:rect l="0" t="0" r="r" b="b"/>
                <a:pathLst>
                  <a:path w="1158" h="2489">
                    <a:moveTo>
                      <a:pt x="120" y="72"/>
                    </a:moveTo>
                    <a:lnTo>
                      <a:pt x="433" y="1709"/>
                    </a:lnTo>
                    <a:lnTo>
                      <a:pt x="81" y="1898"/>
                    </a:lnTo>
                    <a:lnTo>
                      <a:pt x="0" y="2177"/>
                    </a:lnTo>
                    <a:lnTo>
                      <a:pt x="28" y="2390"/>
                    </a:lnTo>
                    <a:lnTo>
                      <a:pt x="220" y="2489"/>
                    </a:lnTo>
                    <a:lnTo>
                      <a:pt x="201" y="2110"/>
                    </a:lnTo>
                    <a:lnTo>
                      <a:pt x="785" y="1951"/>
                    </a:lnTo>
                    <a:lnTo>
                      <a:pt x="500" y="2263"/>
                    </a:lnTo>
                    <a:lnTo>
                      <a:pt x="500" y="2396"/>
                    </a:lnTo>
                    <a:lnTo>
                      <a:pt x="1158" y="2449"/>
                    </a:lnTo>
                    <a:lnTo>
                      <a:pt x="505" y="399"/>
                    </a:lnTo>
                    <a:lnTo>
                      <a:pt x="293" y="0"/>
                    </a:lnTo>
                    <a:lnTo>
                      <a:pt x="120" y="72"/>
                    </a:lnTo>
                    <a:lnTo>
                      <a:pt x="120" y="72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31" name="Freeform 195"/>
              <p:cNvSpPr>
                <a:spLocks/>
              </p:cNvSpPr>
              <p:nvPr/>
            </p:nvSpPr>
            <p:spPr bwMode="auto">
              <a:xfrm>
                <a:off x="1820" y="3245"/>
                <a:ext cx="1865" cy="1285"/>
              </a:xfrm>
              <a:custGeom>
                <a:avLst/>
                <a:gdLst/>
                <a:ahLst/>
                <a:cxnLst>
                  <a:cxn ang="0">
                    <a:pos x="550" y="586"/>
                  </a:cxn>
                  <a:cxn ang="0">
                    <a:pos x="789" y="1495"/>
                  </a:cxn>
                  <a:cxn ang="0">
                    <a:pos x="639" y="1723"/>
                  </a:cxn>
                  <a:cxn ang="0">
                    <a:pos x="333" y="1864"/>
                  </a:cxn>
                  <a:cxn ang="0">
                    <a:pos x="160" y="2143"/>
                  </a:cxn>
                  <a:cxn ang="0">
                    <a:pos x="213" y="2444"/>
                  </a:cxn>
                  <a:cxn ang="0">
                    <a:pos x="453" y="2529"/>
                  </a:cxn>
                  <a:cxn ang="0">
                    <a:pos x="333" y="2404"/>
                  </a:cxn>
                  <a:cxn ang="0">
                    <a:pos x="274" y="2117"/>
                  </a:cxn>
                  <a:cxn ang="0">
                    <a:pos x="445" y="1898"/>
                  </a:cxn>
                  <a:cxn ang="0">
                    <a:pos x="732" y="1877"/>
                  </a:cxn>
                  <a:cxn ang="0">
                    <a:pos x="884" y="2037"/>
                  </a:cxn>
                  <a:cxn ang="0">
                    <a:pos x="858" y="2236"/>
                  </a:cxn>
                  <a:cxn ang="0">
                    <a:pos x="738" y="2044"/>
                  </a:cxn>
                  <a:cxn ang="0">
                    <a:pos x="432" y="2151"/>
                  </a:cxn>
                  <a:cxn ang="0">
                    <a:pos x="639" y="2569"/>
                  </a:cxn>
                  <a:cxn ang="0">
                    <a:pos x="732" y="2470"/>
                  </a:cxn>
                  <a:cxn ang="0">
                    <a:pos x="2002" y="2529"/>
                  </a:cxn>
                  <a:cxn ang="0">
                    <a:pos x="3417" y="2417"/>
                  </a:cxn>
                  <a:cxn ang="0">
                    <a:pos x="3616" y="2503"/>
                  </a:cxn>
                  <a:cxn ang="0">
                    <a:pos x="3730" y="2343"/>
                  </a:cxn>
                  <a:cxn ang="0">
                    <a:pos x="3669" y="2297"/>
                  </a:cxn>
                  <a:cxn ang="0">
                    <a:pos x="3491" y="2364"/>
                  </a:cxn>
                  <a:cxn ang="0">
                    <a:pos x="3384" y="1951"/>
                  </a:cxn>
                  <a:cxn ang="0">
                    <a:pos x="2766" y="2377"/>
                  </a:cxn>
                  <a:cxn ang="0">
                    <a:pos x="1443" y="2423"/>
                  </a:cxn>
                  <a:cxn ang="0">
                    <a:pos x="958" y="2311"/>
                  </a:cxn>
                  <a:cxn ang="0">
                    <a:pos x="1057" y="1978"/>
                  </a:cxn>
                  <a:cxn ang="0">
                    <a:pos x="759" y="753"/>
                  </a:cxn>
                  <a:cxn ang="0">
                    <a:pos x="240" y="53"/>
                  </a:cxn>
                  <a:cxn ang="0">
                    <a:pos x="34" y="1025"/>
                  </a:cxn>
                  <a:cxn ang="0">
                    <a:pos x="219" y="1944"/>
                  </a:cxn>
                  <a:cxn ang="0">
                    <a:pos x="458" y="72"/>
                  </a:cxn>
                </a:cxnLst>
                <a:rect l="0" t="0" r="r" b="b"/>
                <a:pathLst>
                  <a:path w="3730" h="2569">
                    <a:moveTo>
                      <a:pt x="458" y="72"/>
                    </a:moveTo>
                    <a:lnTo>
                      <a:pt x="550" y="586"/>
                    </a:lnTo>
                    <a:lnTo>
                      <a:pt x="686" y="1170"/>
                    </a:lnTo>
                    <a:lnTo>
                      <a:pt x="789" y="1495"/>
                    </a:lnTo>
                    <a:lnTo>
                      <a:pt x="875" y="1769"/>
                    </a:lnTo>
                    <a:lnTo>
                      <a:pt x="639" y="1723"/>
                    </a:lnTo>
                    <a:lnTo>
                      <a:pt x="458" y="1770"/>
                    </a:lnTo>
                    <a:lnTo>
                      <a:pt x="333" y="1864"/>
                    </a:lnTo>
                    <a:lnTo>
                      <a:pt x="213" y="1997"/>
                    </a:lnTo>
                    <a:lnTo>
                      <a:pt x="160" y="2143"/>
                    </a:lnTo>
                    <a:lnTo>
                      <a:pt x="160" y="2316"/>
                    </a:lnTo>
                    <a:lnTo>
                      <a:pt x="213" y="2444"/>
                    </a:lnTo>
                    <a:lnTo>
                      <a:pt x="327" y="2503"/>
                    </a:lnTo>
                    <a:lnTo>
                      <a:pt x="453" y="2529"/>
                    </a:lnTo>
                    <a:lnTo>
                      <a:pt x="445" y="2436"/>
                    </a:lnTo>
                    <a:lnTo>
                      <a:pt x="333" y="2404"/>
                    </a:lnTo>
                    <a:lnTo>
                      <a:pt x="266" y="2284"/>
                    </a:lnTo>
                    <a:lnTo>
                      <a:pt x="274" y="2117"/>
                    </a:lnTo>
                    <a:lnTo>
                      <a:pt x="346" y="1978"/>
                    </a:lnTo>
                    <a:lnTo>
                      <a:pt x="445" y="1898"/>
                    </a:lnTo>
                    <a:lnTo>
                      <a:pt x="591" y="1856"/>
                    </a:lnTo>
                    <a:lnTo>
                      <a:pt x="732" y="1877"/>
                    </a:lnTo>
                    <a:lnTo>
                      <a:pt x="844" y="1951"/>
                    </a:lnTo>
                    <a:lnTo>
                      <a:pt x="884" y="2037"/>
                    </a:lnTo>
                    <a:lnTo>
                      <a:pt x="892" y="2137"/>
                    </a:lnTo>
                    <a:lnTo>
                      <a:pt x="858" y="2236"/>
                    </a:lnTo>
                    <a:lnTo>
                      <a:pt x="738" y="2316"/>
                    </a:lnTo>
                    <a:lnTo>
                      <a:pt x="738" y="2044"/>
                    </a:lnTo>
                    <a:lnTo>
                      <a:pt x="413" y="2063"/>
                    </a:lnTo>
                    <a:lnTo>
                      <a:pt x="432" y="2151"/>
                    </a:lnTo>
                    <a:lnTo>
                      <a:pt x="692" y="2151"/>
                    </a:lnTo>
                    <a:lnTo>
                      <a:pt x="639" y="2569"/>
                    </a:lnTo>
                    <a:lnTo>
                      <a:pt x="711" y="2569"/>
                    </a:lnTo>
                    <a:lnTo>
                      <a:pt x="732" y="2470"/>
                    </a:lnTo>
                    <a:lnTo>
                      <a:pt x="1363" y="2523"/>
                    </a:lnTo>
                    <a:lnTo>
                      <a:pt x="2002" y="2529"/>
                    </a:lnTo>
                    <a:lnTo>
                      <a:pt x="2633" y="2489"/>
                    </a:lnTo>
                    <a:lnTo>
                      <a:pt x="3417" y="2417"/>
                    </a:lnTo>
                    <a:lnTo>
                      <a:pt x="3496" y="2497"/>
                    </a:lnTo>
                    <a:lnTo>
                      <a:pt x="3616" y="2503"/>
                    </a:lnTo>
                    <a:lnTo>
                      <a:pt x="3696" y="2457"/>
                    </a:lnTo>
                    <a:lnTo>
                      <a:pt x="3730" y="2343"/>
                    </a:lnTo>
                    <a:lnTo>
                      <a:pt x="3690" y="1983"/>
                    </a:lnTo>
                    <a:lnTo>
                      <a:pt x="3669" y="2297"/>
                    </a:lnTo>
                    <a:lnTo>
                      <a:pt x="3590" y="2377"/>
                    </a:lnTo>
                    <a:lnTo>
                      <a:pt x="3491" y="2364"/>
                    </a:lnTo>
                    <a:lnTo>
                      <a:pt x="3451" y="2303"/>
                    </a:lnTo>
                    <a:lnTo>
                      <a:pt x="3384" y="1951"/>
                    </a:lnTo>
                    <a:lnTo>
                      <a:pt x="3377" y="2316"/>
                    </a:lnTo>
                    <a:lnTo>
                      <a:pt x="2766" y="2377"/>
                    </a:lnTo>
                    <a:lnTo>
                      <a:pt x="2055" y="2404"/>
                    </a:lnTo>
                    <a:lnTo>
                      <a:pt x="1443" y="2423"/>
                    </a:lnTo>
                    <a:lnTo>
                      <a:pt x="823" y="2438"/>
                    </a:lnTo>
                    <a:lnTo>
                      <a:pt x="958" y="2311"/>
                    </a:lnTo>
                    <a:lnTo>
                      <a:pt x="1044" y="2156"/>
                    </a:lnTo>
                    <a:lnTo>
                      <a:pt x="1057" y="1978"/>
                    </a:lnTo>
                    <a:lnTo>
                      <a:pt x="897" y="1284"/>
                    </a:lnTo>
                    <a:lnTo>
                      <a:pt x="759" y="753"/>
                    </a:lnTo>
                    <a:lnTo>
                      <a:pt x="512" y="0"/>
                    </a:lnTo>
                    <a:lnTo>
                      <a:pt x="240" y="53"/>
                    </a:lnTo>
                    <a:lnTo>
                      <a:pt x="0" y="139"/>
                    </a:lnTo>
                    <a:lnTo>
                      <a:pt x="34" y="1025"/>
                    </a:lnTo>
                    <a:lnTo>
                      <a:pt x="160" y="2018"/>
                    </a:lnTo>
                    <a:lnTo>
                      <a:pt x="219" y="1944"/>
                    </a:lnTo>
                    <a:lnTo>
                      <a:pt x="93" y="213"/>
                    </a:lnTo>
                    <a:lnTo>
                      <a:pt x="458" y="72"/>
                    </a:lnTo>
                    <a:lnTo>
                      <a:pt x="458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32" name="Freeform 196"/>
              <p:cNvSpPr>
                <a:spLocks/>
              </p:cNvSpPr>
              <p:nvPr/>
            </p:nvSpPr>
            <p:spPr bwMode="auto">
              <a:xfrm>
                <a:off x="2023" y="4287"/>
                <a:ext cx="163" cy="2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" y="439"/>
                  </a:cxn>
                  <a:cxn ang="0">
                    <a:pos x="48" y="512"/>
                  </a:cxn>
                  <a:cxn ang="0">
                    <a:pos x="154" y="546"/>
                  </a:cxn>
                  <a:cxn ang="0">
                    <a:pos x="247" y="533"/>
                  </a:cxn>
                  <a:cxn ang="0">
                    <a:pos x="327" y="439"/>
                  </a:cxn>
                  <a:cxn ang="0">
                    <a:pos x="293" y="339"/>
                  </a:cxn>
                  <a:cxn ang="0">
                    <a:pos x="181" y="445"/>
                  </a:cxn>
                  <a:cxn ang="0">
                    <a:pos x="101" y="405"/>
                  </a:cxn>
                  <a:cxn ang="0">
                    <a:pos x="40" y="12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27" h="546">
                    <a:moveTo>
                      <a:pt x="0" y="0"/>
                    </a:moveTo>
                    <a:lnTo>
                      <a:pt x="21" y="439"/>
                    </a:lnTo>
                    <a:lnTo>
                      <a:pt x="48" y="512"/>
                    </a:lnTo>
                    <a:lnTo>
                      <a:pt x="154" y="546"/>
                    </a:lnTo>
                    <a:lnTo>
                      <a:pt x="247" y="533"/>
                    </a:lnTo>
                    <a:lnTo>
                      <a:pt x="327" y="439"/>
                    </a:lnTo>
                    <a:lnTo>
                      <a:pt x="293" y="339"/>
                    </a:lnTo>
                    <a:lnTo>
                      <a:pt x="181" y="445"/>
                    </a:lnTo>
                    <a:lnTo>
                      <a:pt x="101" y="405"/>
                    </a:lnTo>
                    <a:lnTo>
                      <a:pt x="40" y="12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33" name="Freeform 197"/>
              <p:cNvSpPr>
                <a:spLocks/>
              </p:cNvSpPr>
              <p:nvPr/>
            </p:nvSpPr>
            <p:spPr bwMode="auto">
              <a:xfrm>
                <a:off x="3505" y="4203"/>
                <a:ext cx="160" cy="67"/>
              </a:xfrm>
              <a:custGeom>
                <a:avLst/>
                <a:gdLst/>
                <a:ahLst/>
                <a:cxnLst>
                  <a:cxn ang="0">
                    <a:pos x="32" y="133"/>
                  </a:cxn>
                  <a:cxn ang="0">
                    <a:pos x="319" y="101"/>
                  </a:cxn>
                  <a:cxn ang="0">
                    <a:pos x="298" y="0"/>
                  </a:cxn>
                  <a:cxn ang="0">
                    <a:pos x="0" y="34"/>
                  </a:cxn>
                  <a:cxn ang="0">
                    <a:pos x="32" y="133"/>
                  </a:cxn>
                  <a:cxn ang="0">
                    <a:pos x="32" y="133"/>
                  </a:cxn>
                </a:cxnLst>
                <a:rect l="0" t="0" r="r" b="b"/>
                <a:pathLst>
                  <a:path w="319" h="133">
                    <a:moveTo>
                      <a:pt x="32" y="133"/>
                    </a:moveTo>
                    <a:lnTo>
                      <a:pt x="319" y="101"/>
                    </a:lnTo>
                    <a:lnTo>
                      <a:pt x="298" y="0"/>
                    </a:lnTo>
                    <a:lnTo>
                      <a:pt x="0" y="34"/>
                    </a:lnTo>
                    <a:lnTo>
                      <a:pt x="32" y="133"/>
                    </a:lnTo>
                    <a:lnTo>
                      <a:pt x="32" y="1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34" name="Freeform 198"/>
              <p:cNvSpPr>
                <a:spLocks/>
              </p:cNvSpPr>
              <p:nvPr/>
            </p:nvSpPr>
            <p:spPr bwMode="auto">
              <a:xfrm>
                <a:off x="3356" y="4077"/>
                <a:ext cx="438" cy="359"/>
              </a:xfrm>
              <a:custGeom>
                <a:avLst/>
                <a:gdLst/>
                <a:ahLst/>
                <a:cxnLst>
                  <a:cxn ang="0">
                    <a:pos x="73" y="407"/>
                  </a:cxn>
                  <a:cxn ang="0">
                    <a:pos x="105" y="261"/>
                  </a:cxn>
                  <a:cxn ang="0">
                    <a:pos x="211" y="120"/>
                  </a:cxn>
                  <a:cxn ang="0">
                    <a:pos x="352" y="86"/>
                  </a:cxn>
                  <a:cxn ang="0">
                    <a:pos x="539" y="127"/>
                  </a:cxn>
                  <a:cxn ang="0">
                    <a:pos x="672" y="207"/>
                  </a:cxn>
                  <a:cxn ang="0">
                    <a:pos x="765" y="306"/>
                  </a:cxn>
                  <a:cxn ang="0">
                    <a:pos x="810" y="434"/>
                  </a:cxn>
                  <a:cxn ang="0">
                    <a:pos x="797" y="513"/>
                  </a:cxn>
                  <a:cxn ang="0">
                    <a:pos x="712" y="578"/>
                  </a:cxn>
                  <a:cxn ang="0">
                    <a:pos x="637" y="599"/>
                  </a:cxn>
                  <a:cxn ang="0">
                    <a:pos x="597" y="719"/>
                  </a:cxn>
                  <a:cxn ang="0">
                    <a:pos x="731" y="673"/>
                  </a:cxn>
                  <a:cxn ang="0">
                    <a:pos x="845" y="567"/>
                  </a:cxn>
                  <a:cxn ang="0">
                    <a:pos x="877" y="354"/>
                  </a:cxn>
                  <a:cxn ang="0">
                    <a:pos x="837" y="226"/>
                  </a:cxn>
                  <a:cxn ang="0">
                    <a:pos x="618" y="46"/>
                  </a:cxn>
                  <a:cxn ang="0">
                    <a:pos x="411" y="0"/>
                  </a:cxn>
                  <a:cxn ang="0">
                    <a:pos x="251" y="0"/>
                  </a:cxn>
                  <a:cxn ang="0">
                    <a:pos x="126" y="59"/>
                  </a:cxn>
                  <a:cxn ang="0">
                    <a:pos x="67" y="139"/>
                  </a:cxn>
                  <a:cxn ang="0">
                    <a:pos x="14" y="287"/>
                  </a:cxn>
                  <a:cxn ang="0">
                    <a:pos x="0" y="407"/>
                  </a:cxn>
                  <a:cxn ang="0">
                    <a:pos x="27" y="513"/>
                  </a:cxn>
                  <a:cxn ang="0">
                    <a:pos x="94" y="599"/>
                  </a:cxn>
                  <a:cxn ang="0">
                    <a:pos x="211" y="686"/>
                  </a:cxn>
                  <a:cxn ang="0">
                    <a:pos x="345" y="700"/>
                  </a:cxn>
                  <a:cxn ang="0">
                    <a:pos x="326" y="586"/>
                  </a:cxn>
                  <a:cxn ang="0">
                    <a:pos x="185" y="546"/>
                  </a:cxn>
                  <a:cxn ang="0">
                    <a:pos x="105" y="460"/>
                  </a:cxn>
                  <a:cxn ang="0">
                    <a:pos x="73" y="407"/>
                  </a:cxn>
                  <a:cxn ang="0">
                    <a:pos x="73" y="407"/>
                  </a:cxn>
                </a:cxnLst>
                <a:rect l="0" t="0" r="r" b="b"/>
                <a:pathLst>
                  <a:path w="877" h="719">
                    <a:moveTo>
                      <a:pt x="73" y="407"/>
                    </a:moveTo>
                    <a:lnTo>
                      <a:pt x="105" y="261"/>
                    </a:lnTo>
                    <a:lnTo>
                      <a:pt x="211" y="120"/>
                    </a:lnTo>
                    <a:lnTo>
                      <a:pt x="352" y="86"/>
                    </a:lnTo>
                    <a:lnTo>
                      <a:pt x="539" y="127"/>
                    </a:lnTo>
                    <a:lnTo>
                      <a:pt x="672" y="207"/>
                    </a:lnTo>
                    <a:lnTo>
                      <a:pt x="765" y="306"/>
                    </a:lnTo>
                    <a:lnTo>
                      <a:pt x="810" y="434"/>
                    </a:lnTo>
                    <a:lnTo>
                      <a:pt x="797" y="513"/>
                    </a:lnTo>
                    <a:lnTo>
                      <a:pt x="712" y="578"/>
                    </a:lnTo>
                    <a:lnTo>
                      <a:pt x="637" y="599"/>
                    </a:lnTo>
                    <a:lnTo>
                      <a:pt x="597" y="719"/>
                    </a:lnTo>
                    <a:lnTo>
                      <a:pt x="731" y="673"/>
                    </a:lnTo>
                    <a:lnTo>
                      <a:pt x="845" y="567"/>
                    </a:lnTo>
                    <a:lnTo>
                      <a:pt x="877" y="354"/>
                    </a:lnTo>
                    <a:lnTo>
                      <a:pt x="837" y="226"/>
                    </a:lnTo>
                    <a:lnTo>
                      <a:pt x="618" y="46"/>
                    </a:lnTo>
                    <a:lnTo>
                      <a:pt x="411" y="0"/>
                    </a:lnTo>
                    <a:lnTo>
                      <a:pt x="251" y="0"/>
                    </a:lnTo>
                    <a:lnTo>
                      <a:pt x="126" y="59"/>
                    </a:lnTo>
                    <a:lnTo>
                      <a:pt x="67" y="139"/>
                    </a:lnTo>
                    <a:lnTo>
                      <a:pt x="14" y="287"/>
                    </a:lnTo>
                    <a:lnTo>
                      <a:pt x="0" y="407"/>
                    </a:lnTo>
                    <a:lnTo>
                      <a:pt x="27" y="513"/>
                    </a:lnTo>
                    <a:lnTo>
                      <a:pt x="94" y="599"/>
                    </a:lnTo>
                    <a:lnTo>
                      <a:pt x="211" y="686"/>
                    </a:lnTo>
                    <a:lnTo>
                      <a:pt x="345" y="700"/>
                    </a:lnTo>
                    <a:lnTo>
                      <a:pt x="326" y="586"/>
                    </a:lnTo>
                    <a:lnTo>
                      <a:pt x="185" y="546"/>
                    </a:lnTo>
                    <a:lnTo>
                      <a:pt x="105" y="460"/>
                    </a:lnTo>
                    <a:lnTo>
                      <a:pt x="73" y="407"/>
                    </a:lnTo>
                    <a:lnTo>
                      <a:pt x="73" y="40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35" name="Freeform 199"/>
              <p:cNvSpPr>
                <a:spLocks/>
              </p:cNvSpPr>
              <p:nvPr/>
            </p:nvSpPr>
            <p:spPr bwMode="auto">
              <a:xfrm>
                <a:off x="3349" y="3201"/>
                <a:ext cx="635" cy="1129"/>
              </a:xfrm>
              <a:custGeom>
                <a:avLst/>
                <a:gdLst/>
                <a:ahLst/>
                <a:cxnLst>
                  <a:cxn ang="0">
                    <a:pos x="93" y="1863"/>
                  </a:cxn>
                  <a:cxn ang="0">
                    <a:pos x="253" y="692"/>
                  </a:cxn>
                  <a:cxn ang="0">
                    <a:pos x="354" y="106"/>
                  </a:cxn>
                  <a:cxn ang="0">
                    <a:pos x="713" y="114"/>
                  </a:cxn>
                  <a:cxn ang="0">
                    <a:pos x="1177" y="199"/>
                  </a:cxn>
                  <a:cxn ang="0">
                    <a:pos x="985" y="861"/>
                  </a:cxn>
                  <a:cxn ang="0">
                    <a:pos x="841" y="1481"/>
                  </a:cxn>
                  <a:cxn ang="0">
                    <a:pos x="746" y="1958"/>
                  </a:cxn>
                  <a:cxn ang="0">
                    <a:pos x="865" y="2158"/>
                  </a:cxn>
                  <a:cxn ang="0">
                    <a:pos x="1033" y="1232"/>
                  </a:cxn>
                  <a:cxn ang="0">
                    <a:pos x="1270" y="100"/>
                  </a:cxn>
                  <a:cxn ang="0">
                    <a:pos x="945" y="13"/>
                  </a:cxn>
                  <a:cxn ang="0">
                    <a:pos x="599" y="0"/>
                  </a:cxn>
                  <a:cxn ang="0">
                    <a:pos x="301" y="26"/>
                  </a:cxn>
                  <a:cxn ang="0">
                    <a:pos x="247" y="300"/>
                  </a:cxn>
                  <a:cxn ang="0">
                    <a:pos x="15" y="1972"/>
                  </a:cxn>
                  <a:cxn ang="0">
                    <a:pos x="0" y="2110"/>
                  </a:cxn>
                  <a:cxn ang="0">
                    <a:pos x="55" y="2257"/>
                  </a:cxn>
                  <a:cxn ang="0">
                    <a:pos x="93" y="1863"/>
                  </a:cxn>
                  <a:cxn ang="0">
                    <a:pos x="93" y="1863"/>
                  </a:cxn>
                </a:cxnLst>
                <a:rect l="0" t="0" r="r" b="b"/>
                <a:pathLst>
                  <a:path w="1270" h="2257">
                    <a:moveTo>
                      <a:pt x="93" y="1863"/>
                    </a:moveTo>
                    <a:lnTo>
                      <a:pt x="253" y="692"/>
                    </a:lnTo>
                    <a:lnTo>
                      <a:pt x="354" y="106"/>
                    </a:lnTo>
                    <a:lnTo>
                      <a:pt x="713" y="114"/>
                    </a:lnTo>
                    <a:lnTo>
                      <a:pt x="1177" y="199"/>
                    </a:lnTo>
                    <a:lnTo>
                      <a:pt x="985" y="861"/>
                    </a:lnTo>
                    <a:lnTo>
                      <a:pt x="841" y="1481"/>
                    </a:lnTo>
                    <a:lnTo>
                      <a:pt x="746" y="1958"/>
                    </a:lnTo>
                    <a:lnTo>
                      <a:pt x="865" y="2158"/>
                    </a:lnTo>
                    <a:lnTo>
                      <a:pt x="1033" y="1232"/>
                    </a:lnTo>
                    <a:lnTo>
                      <a:pt x="1270" y="100"/>
                    </a:lnTo>
                    <a:lnTo>
                      <a:pt x="945" y="13"/>
                    </a:lnTo>
                    <a:lnTo>
                      <a:pt x="599" y="0"/>
                    </a:lnTo>
                    <a:lnTo>
                      <a:pt x="301" y="26"/>
                    </a:lnTo>
                    <a:lnTo>
                      <a:pt x="247" y="300"/>
                    </a:lnTo>
                    <a:lnTo>
                      <a:pt x="15" y="1972"/>
                    </a:lnTo>
                    <a:lnTo>
                      <a:pt x="0" y="2110"/>
                    </a:lnTo>
                    <a:lnTo>
                      <a:pt x="55" y="2257"/>
                    </a:lnTo>
                    <a:lnTo>
                      <a:pt x="93" y="1863"/>
                    </a:lnTo>
                    <a:lnTo>
                      <a:pt x="93" y="18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36" name="Freeform 200"/>
              <p:cNvSpPr>
                <a:spLocks/>
              </p:cNvSpPr>
              <p:nvPr/>
            </p:nvSpPr>
            <p:spPr bwMode="auto">
              <a:xfrm>
                <a:off x="2086" y="3298"/>
                <a:ext cx="1413" cy="267"/>
              </a:xfrm>
              <a:custGeom>
                <a:avLst/>
                <a:gdLst/>
                <a:ahLst/>
                <a:cxnLst>
                  <a:cxn ang="0">
                    <a:pos x="179" y="279"/>
                  </a:cxn>
                  <a:cxn ang="0">
                    <a:pos x="573" y="365"/>
                  </a:cxn>
                  <a:cxn ang="0">
                    <a:pos x="1077" y="378"/>
                  </a:cxn>
                  <a:cxn ang="0">
                    <a:pos x="1582" y="346"/>
                  </a:cxn>
                  <a:cxn ang="0">
                    <a:pos x="2001" y="258"/>
                  </a:cxn>
                  <a:cxn ang="0">
                    <a:pos x="2434" y="146"/>
                  </a:cxn>
                  <a:cxn ang="0">
                    <a:pos x="2826" y="0"/>
                  </a:cxn>
                  <a:cxn ang="0">
                    <a:pos x="2786" y="125"/>
                  </a:cxn>
                  <a:cxn ang="0">
                    <a:pos x="2453" y="258"/>
                  </a:cxn>
                  <a:cxn ang="0">
                    <a:pos x="2027" y="405"/>
                  </a:cxn>
                  <a:cxn ang="0">
                    <a:pos x="1590" y="498"/>
                  </a:cxn>
                  <a:cxn ang="0">
                    <a:pos x="1196" y="532"/>
                  </a:cxn>
                  <a:cxn ang="0">
                    <a:pos x="831" y="519"/>
                  </a:cxn>
                  <a:cxn ang="0">
                    <a:pos x="519" y="466"/>
                  </a:cxn>
                  <a:cxn ang="0">
                    <a:pos x="326" y="393"/>
                  </a:cxn>
                  <a:cxn ang="0">
                    <a:pos x="99" y="332"/>
                  </a:cxn>
                  <a:cxn ang="0">
                    <a:pos x="0" y="154"/>
                  </a:cxn>
                  <a:cxn ang="0">
                    <a:pos x="179" y="279"/>
                  </a:cxn>
                  <a:cxn ang="0">
                    <a:pos x="179" y="279"/>
                  </a:cxn>
                </a:cxnLst>
                <a:rect l="0" t="0" r="r" b="b"/>
                <a:pathLst>
                  <a:path w="2826" h="532">
                    <a:moveTo>
                      <a:pt x="179" y="279"/>
                    </a:moveTo>
                    <a:lnTo>
                      <a:pt x="573" y="365"/>
                    </a:lnTo>
                    <a:lnTo>
                      <a:pt x="1077" y="378"/>
                    </a:lnTo>
                    <a:lnTo>
                      <a:pt x="1582" y="346"/>
                    </a:lnTo>
                    <a:lnTo>
                      <a:pt x="2001" y="258"/>
                    </a:lnTo>
                    <a:lnTo>
                      <a:pt x="2434" y="146"/>
                    </a:lnTo>
                    <a:lnTo>
                      <a:pt x="2826" y="0"/>
                    </a:lnTo>
                    <a:lnTo>
                      <a:pt x="2786" y="125"/>
                    </a:lnTo>
                    <a:lnTo>
                      <a:pt x="2453" y="258"/>
                    </a:lnTo>
                    <a:lnTo>
                      <a:pt x="2027" y="405"/>
                    </a:lnTo>
                    <a:lnTo>
                      <a:pt x="1590" y="498"/>
                    </a:lnTo>
                    <a:lnTo>
                      <a:pt x="1196" y="532"/>
                    </a:lnTo>
                    <a:lnTo>
                      <a:pt x="831" y="519"/>
                    </a:lnTo>
                    <a:lnTo>
                      <a:pt x="519" y="466"/>
                    </a:lnTo>
                    <a:lnTo>
                      <a:pt x="326" y="393"/>
                    </a:lnTo>
                    <a:lnTo>
                      <a:pt x="99" y="332"/>
                    </a:lnTo>
                    <a:lnTo>
                      <a:pt x="0" y="154"/>
                    </a:lnTo>
                    <a:lnTo>
                      <a:pt x="179" y="279"/>
                    </a:lnTo>
                    <a:lnTo>
                      <a:pt x="179" y="2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37" name="Freeform 201"/>
              <p:cNvSpPr>
                <a:spLocks/>
              </p:cNvSpPr>
              <p:nvPr/>
            </p:nvSpPr>
            <p:spPr bwMode="auto">
              <a:xfrm>
                <a:off x="2540" y="3641"/>
                <a:ext cx="694" cy="454"/>
              </a:xfrm>
              <a:custGeom>
                <a:avLst/>
                <a:gdLst/>
                <a:ahLst/>
                <a:cxnLst>
                  <a:cxn ang="0">
                    <a:pos x="86" y="139"/>
                  </a:cxn>
                  <a:cxn ang="0">
                    <a:pos x="670" y="122"/>
                  </a:cxn>
                  <a:cxn ang="0">
                    <a:pos x="1012" y="88"/>
                  </a:cxn>
                  <a:cxn ang="0">
                    <a:pos x="1371" y="0"/>
                  </a:cxn>
                  <a:cxn ang="0">
                    <a:pos x="1388" y="225"/>
                  </a:cxn>
                  <a:cxn ang="0">
                    <a:pos x="858" y="447"/>
                  </a:cxn>
                  <a:cxn ang="0">
                    <a:pos x="1251" y="413"/>
                  </a:cxn>
                  <a:cxn ang="0">
                    <a:pos x="1286" y="567"/>
                  </a:cxn>
                  <a:cxn ang="0">
                    <a:pos x="909" y="652"/>
                  </a:cxn>
                  <a:cxn ang="0">
                    <a:pos x="479" y="704"/>
                  </a:cxn>
                  <a:cxn ang="0">
                    <a:pos x="704" y="806"/>
                  </a:cxn>
                  <a:cxn ang="0">
                    <a:pos x="567" y="909"/>
                  </a:cxn>
                  <a:cxn ang="0">
                    <a:pos x="35" y="738"/>
                  </a:cxn>
                  <a:cxn ang="0">
                    <a:pos x="0" y="584"/>
                  </a:cxn>
                  <a:cxn ang="0">
                    <a:pos x="599" y="464"/>
                  </a:cxn>
                  <a:cxn ang="0">
                    <a:pos x="154" y="447"/>
                  </a:cxn>
                  <a:cxn ang="0">
                    <a:pos x="154" y="344"/>
                  </a:cxn>
                  <a:cxn ang="0">
                    <a:pos x="721" y="276"/>
                  </a:cxn>
                  <a:cxn ang="0">
                    <a:pos x="86" y="139"/>
                  </a:cxn>
                  <a:cxn ang="0">
                    <a:pos x="86" y="139"/>
                  </a:cxn>
                </a:cxnLst>
                <a:rect l="0" t="0" r="r" b="b"/>
                <a:pathLst>
                  <a:path w="1388" h="909">
                    <a:moveTo>
                      <a:pt x="86" y="139"/>
                    </a:moveTo>
                    <a:lnTo>
                      <a:pt x="670" y="122"/>
                    </a:lnTo>
                    <a:lnTo>
                      <a:pt x="1012" y="88"/>
                    </a:lnTo>
                    <a:lnTo>
                      <a:pt x="1371" y="0"/>
                    </a:lnTo>
                    <a:lnTo>
                      <a:pt x="1388" y="225"/>
                    </a:lnTo>
                    <a:lnTo>
                      <a:pt x="858" y="447"/>
                    </a:lnTo>
                    <a:lnTo>
                      <a:pt x="1251" y="413"/>
                    </a:lnTo>
                    <a:lnTo>
                      <a:pt x="1286" y="567"/>
                    </a:lnTo>
                    <a:lnTo>
                      <a:pt x="909" y="652"/>
                    </a:lnTo>
                    <a:lnTo>
                      <a:pt x="479" y="704"/>
                    </a:lnTo>
                    <a:lnTo>
                      <a:pt x="704" y="806"/>
                    </a:lnTo>
                    <a:lnTo>
                      <a:pt x="567" y="909"/>
                    </a:lnTo>
                    <a:lnTo>
                      <a:pt x="35" y="738"/>
                    </a:lnTo>
                    <a:lnTo>
                      <a:pt x="0" y="584"/>
                    </a:lnTo>
                    <a:lnTo>
                      <a:pt x="599" y="464"/>
                    </a:lnTo>
                    <a:lnTo>
                      <a:pt x="154" y="447"/>
                    </a:lnTo>
                    <a:lnTo>
                      <a:pt x="154" y="344"/>
                    </a:lnTo>
                    <a:lnTo>
                      <a:pt x="721" y="276"/>
                    </a:lnTo>
                    <a:lnTo>
                      <a:pt x="86" y="139"/>
                    </a:lnTo>
                    <a:lnTo>
                      <a:pt x="86" y="139"/>
                    </a:lnTo>
                    <a:close/>
                  </a:path>
                </a:pathLst>
              </a:custGeom>
              <a:solidFill>
                <a:srgbClr val="FFCC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06" name="Group 202"/>
            <p:cNvGrpSpPr>
              <a:grpSpLocks/>
            </p:cNvGrpSpPr>
            <p:nvPr/>
          </p:nvGrpSpPr>
          <p:grpSpPr bwMode="auto">
            <a:xfrm>
              <a:off x="3336" y="2160"/>
              <a:ext cx="532" cy="334"/>
              <a:chOff x="1820" y="3201"/>
              <a:chExt cx="2164" cy="1359"/>
            </a:xfrm>
          </p:grpSpPr>
          <p:sp>
            <p:nvSpPr>
              <p:cNvPr id="40139" name="Freeform 203"/>
              <p:cNvSpPr>
                <a:spLocks/>
              </p:cNvSpPr>
              <p:nvPr/>
            </p:nvSpPr>
            <p:spPr bwMode="auto">
              <a:xfrm>
                <a:off x="1830" y="3221"/>
                <a:ext cx="2062" cy="1311"/>
              </a:xfrm>
              <a:custGeom>
                <a:avLst/>
                <a:gdLst/>
                <a:ahLst/>
                <a:cxnLst>
                  <a:cxn ang="0">
                    <a:pos x="46" y="311"/>
                  </a:cxn>
                  <a:cxn ang="0">
                    <a:pos x="137" y="2262"/>
                  </a:cxn>
                  <a:cxn ang="0">
                    <a:pos x="257" y="2485"/>
                  </a:cxn>
                  <a:cxn ang="0">
                    <a:pos x="377" y="2519"/>
                  </a:cxn>
                  <a:cxn ang="0">
                    <a:pos x="496" y="2622"/>
                  </a:cxn>
                  <a:cxn ang="0">
                    <a:pos x="599" y="2622"/>
                  </a:cxn>
                  <a:cxn ang="0">
                    <a:pos x="736" y="2434"/>
                  </a:cxn>
                  <a:cxn ang="0">
                    <a:pos x="3595" y="2451"/>
                  </a:cxn>
                  <a:cxn ang="0">
                    <a:pos x="4126" y="17"/>
                  </a:cxn>
                  <a:cxn ang="0">
                    <a:pos x="3373" y="0"/>
                  </a:cxn>
                  <a:cxn ang="0">
                    <a:pos x="3322" y="239"/>
                  </a:cxn>
                  <a:cxn ang="0">
                    <a:pos x="2244" y="530"/>
                  </a:cxn>
                  <a:cxn ang="0">
                    <a:pos x="1215" y="564"/>
                  </a:cxn>
                  <a:cxn ang="0">
                    <a:pos x="565" y="393"/>
                  </a:cxn>
                  <a:cxn ang="0">
                    <a:pos x="428" y="68"/>
                  </a:cxn>
                  <a:cxn ang="0">
                    <a:pos x="0" y="205"/>
                  </a:cxn>
                  <a:cxn ang="0">
                    <a:pos x="46" y="311"/>
                  </a:cxn>
                  <a:cxn ang="0">
                    <a:pos x="46" y="311"/>
                  </a:cxn>
                </a:cxnLst>
                <a:rect l="0" t="0" r="r" b="b"/>
                <a:pathLst>
                  <a:path w="4126" h="2622">
                    <a:moveTo>
                      <a:pt x="46" y="311"/>
                    </a:moveTo>
                    <a:lnTo>
                      <a:pt x="137" y="2262"/>
                    </a:lnTo>
                    <a:lnTo>
                      <a:pt x="257" y="2485"/>
                    </a:lnTo>
                    <a:lnTo>
                      <a:pt x="377" y="2519"/>
                    </a:lnTo>
                    <a:lnTo>
                      <a:pt x="496" y="2622"/>
                    </a:lnTo>
                    <a:lnTo>
                      <a:pt x="599" y="2622"/>
                    </a:lnTo>
                    <a:lnTo>
                      <a:pt x="736" y="2434"/>
                    </a:lnTo>
                    <a:lnTo>
                      <a:pt x="3595" y="2451"/>
                    </a:lnTo>
                    <a:lnTo>
                      <a:pt x="4126" y="17"/>
                    </a:lnTo>
                    <a:lnTo>
                      <a:pt x="3373" y="0"/>
                    </a:lnTo>
                    <a:lnTo>
                      <a:pt x="3322" y="239"/>
                    </a:lnTo>
                    <a:lnTo>
                      <a:pt x="2244" y="530"/>
                    </a:lnTo>
                    <a:lnTo>
                      <a:pt x="1215" y="564"/>
                    </a:lnTo>
                    <a:lnTo>
                      <a:pt x="565" y="393"/>
                    </a:lnTo>
                    <a:lnTo>
                      <a:pt x="428" y="68"/>
                    </a:lnTo>
                    <a:lnTo>
                      <a:pt x="0" y="205"/>
                    </a:lnTo>
                    <a:lnTo>
                      <a:pt x="46" y="311"/>
                    </a:lnTo>
                    <a:lnTo>
                      <a:pt x="46" y="3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40" name="Freeform 204"/>
              <p:cNvSpPr>
                <a:spLocks/>
              </p:cNvSpPr>
              <p:nvPr/>
            </p:nvSpPr>
            <p:spPr bwMode="auto">
              <a:xfrm>
                <a:off x="3383" y="3248"/>
                <a:ext cx="594" cy="1148"/>
              </a:xfrm>
              <a:custGeom>
                <a:avLst/>
                <a:gdLst/>
                <a:ahLst/>
                <a:cxnLst>
                  <a:cxn ang="0">
                    <a:pos x="791" y="0"/>
                  </a:cxn>
                  <a:cxn ang="0">
                    <a:pos x="490" y="1725"/>
                  </a:cxn>
                  <a:cxn ang="0">
                    <a:pos x="171" y="1690"/>
                  </a:cxn>
                  <a:cxn ang="0">
                    <a:pos x="5" y="1858"/>
                  </a:cxn>
                  <a:cxn ang="0">
                    <a:pos x="0" y="2052"/>
                  </a:cxn>
                  <a:cxn ang="0">
                    <a:pos x="66" y="2150"/>
                  </a:cxn>
                  <a:cxn ang="0">
                    <a:pos x="524" y="1958"/>
                  </a:cxn>
                  <a:cxn ang="0">
                    <a:pos x="591" y="2297"/>
                  </a:cxn>
                  <a:cxn ang="0">
                    <a:pos x="791" y="2164"/>
                  </a:cxn>
                  <a:cxn ang="0">
                    <a:pos x="1188" y="40"/>
                  </a:cxn>
                  <a:cxn ang="0">
                    <a:pos x="791" y="0"/>
                  </a:cxn>
                  <a:cxn ang="0">
                    <a:pos x="791" y="0"/>
                  </a:cxn>
                </a:cxnLst>
                <a:rect l="0" t="0" r="r" b="b"/>
                <a:pathLst>
                  <a:path w="1188" h="2297">
                    <a:moveTo>
                      <a:pt x="791" y="0"/>
                    </a:moveTo>
                    <a:lnTo>
                      <a:pt x="490" y="1725"/>
                    </a:lnTo>
                    <a:lnTo>
                      <a:pt x="171" y="1690"/>
                    </a:lnTo>
                    <a:lnTo>
                      <a:pt x="5" y="1858"/>
                    </a:lnTo>
                    <a:lnTo>
                      <a:pt x="0" y="2052"/>
                    </a:lnTo>
                    <a:lnTo>
                      <a:pt x="66" y="2150"/>
                    </a:lnTo>
                    <a:lnTo>
                      <a:pt x="524" y="1958"/>
                    </a:lnTo>
                    <a:lnTo>
                      <a:pt x="591" y="2297"/>
                    </a:lnTo>
                    <a:lnTo>
                      <a:pt x="791" y="2164"/>
                    </a:lnTo>
                    <a:lnTo>
                      <a:pt x="1188" y="40"/>
                    </a:lnTo>
                    <a:lnTo>
                      <a:pt x="791" y="0"/>
                    </a:lnTo>
                    <a:lnTo>
                      <a:pt x="791" y="0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41" name="Freeform 205"/>
              <p:cNvSpPr>
                <a:spLocks/>
              </p:cNvSpPr>
              <p:nvPr/>
            </p:nvSpPr>
            <p:spPr bwMode="auto">
              <a:xfrm>
                <a:off x="1929" y="3258"/>
                <a:ext cx="579" cy="1245"/>
              </a:xfrm>
              <a:custGeom>
                <a:avLst/>
                <a:gdLst/>
                <a:ahLst/>
                <a:cxnLst>
                  <a:cxn ang="0">
                    <a:pos x="120" y="72"/>
                  </a:cxn>
                  <a:cxn ang="0">
                    <a:pos x="433" y="1709"/>
                  </a:cxn>
                  <a:cxn ang="0">
                    <a:pos x="81" y="1898"/>
                  </a:cxn>
                  <a:cxn ang="0">
                    <a:pos x="0" y="2177"/>
                  </a:cxn>
                  <a:cxn ang="0">
                    <a:pos x="28" y="2390"/>
                  </a:cxn>
                  <a:cxn ang="0">
                    <a:pos x="220" y="2489"/>
                  </a:cxn>
                  <a:cxn ang="0">
                    <a:pos x="201" y="2110"/>
                  </a:cxn>
                  <a:cxn ang="0">
                    <a:pos x="785" y="1951"/>
                  </a:cxn>
                  <a:cxn ang="0">
                    <a:pos x="500" y="2263"/>
                  </a:cxn>
                  <a:cxn ang="0">
                    <a:pos x="500" y="2396"/>
                  </a:cxn>
                  <a:cxn ang="0">
                    <a:pos x="1158" y="2449"/>
                  </a:cxn>
                  <a:cxn ang="0">
                    <a:pos x="505" y="399"/>
                  </a:cxn>
                  <a:cxn ang="0">
                    <a:pos x="293" y="0"/>
                  </a:cxn>
                  <a:cxn ang="0">
                    <a:pos x="120" y="72"/>
                  </a:cxn>
                  <a:cxn ang="0">
                    <a:pos x="120" y="72"/>
                  </a:cxn>
                </a:cxnLst>
                <a:rect l="0" t="0" r="r" b="b"/>
                <a:pathLst>
                  <a:path w="1158" h="2489">
                    <a:moveTo>
                      <a:pt x="120" y="72"/>
                    </a:moveTo>
                    <a:lnTo>
                      <a:pt x="433" y="1709"/>
                    </a:lnTo>
                    <a:lnTo>
                      <a:pt x="81" y="1898"/>
                    </a:lnTo>
                    <a:lnTo>
                      <a:pt x="0" y="2177"/>
                    </a:lnTo>
                    <a:lnTo>
                      <a:pt x="28" y="2390"/>
                    </a:lnTo>
                    <a:lnTo>
                      <a:pt x="220" y="2489"/>
                    </a:lnTo>
                    <a:lnTo>
                      <a:pt x="201" y="2110"/>
                    </a:lnTo>
                    <a:lnTo>
                      <a:pt x="785" y="1951"/>
                    </a:lnTo>
                    <a:lnTo>
                      <a:pt x="500" y="2263"/>
                    </a:lnTo>
                    <a:lnTo>
                      <a:pt x="500" y="2396"/>
                    </a:lnTo>
                    <a:lnTo>
                      <a:pt x="1158" y="2449"/>
                    </a:lnTo>
                    <a:lnTo>
                      <a:pt x="505" y="399"/>
                    </a:lnTo>
                    <a:lnTo>
                      <a:pt x="293" y="0"/>
                    </a:lnTo>
                    <a:lnTo>
                      <a:pt x="120" y="72"/>
                    </a:lnTo>
                    <a:lnTo>
                      <a:pt x="120" y="72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42" name="Freeform 206"/>
              <p:cNvSpPr>
                <a:spLocks/>
              </p:cNvSpPr>
              <p:nvPr/>
            </p:nvSpPr>
            <p:spPr bwMode="auto">
              <a:xfrm>
                <a:off x="1820" y="3245"/>
                <a:ext cx="1865" cy="1285"/>
              </a:xfrm>
              <a:custGeom>
                <a:avLst/>
                <a:gdLst/>
                <a:ahLst/>
                <a:cxnLst>
                  <a:cxn ang="0">
                    <a:pos x="550" y="586"/>
                  </a:cxn>
                  <a:cxn ang="0">
                    <a:pos x="789" y="1495"/>
                  </a:cxn>
                  <a:cxn ang="0">
                    <a:pos x="639" y="1723"/>
                  </a:cxn>
                  <a:cxn ang="0">
                    <a:pos x="333" y="1864"/>
                  </a:cxn>
                  <a:cxn ang="0">
                    <a:pos x="160" y="2143"/>
                  </a:cxn>
                  <a:cxn ang="0">
                    <a:pos x="213" y="2444"/>
                  </a:cxn>
                  <a:cxn ang="0">
                    <a:pos x="453" y="2529"/>
                  </a:cxn>
                  <a:cxn ang="0">
                    <a:pos x="333" y="2404"/>
                  </a:cxn>
                  <a:cxn ang="0">
                    <a:pos x="274" y="2117"/>
                  </a:cxn>
                  <a:cxn ang="0">
                    <a:pos x="445" y="1898"/>
                  </a:cxn>
                  <a:cxn ang="0">
                    <a:pos x="732" y="1877"/>
                  </a:cxn>
                  <a:cxn ang="0">
                    <a:pos x="884" y="2037"/>
                  </a:cxn>
                  <a:cxn ang="0">
                    <a:pos x="858" y="2236"/>
                  </a:cxn>
                  <a:cxn ang="0">
                    <a:pos x="738" y="2044"/>
                  </a:cxn>
                  <a:cxn ang="0">
                    <a:pos x="432" y="2151"/>
                  </a:cxn>
                  <a:cxn ang="0">
                    <a:pos x="639" y="2569"/>
                  </a:cxn>
                  <a:cxn ang="0">
                    <a:pos x="732" y="2470"/>
                  </a:cxn>
                  <a:cxn ang="0">
                    <a:pos x="2002" y="2529"/>
                  </a:cxn>
                  <a:cxn ang="0">
                    <a:pos x="3417" y="2417"/>
                  </a:cxn>
                  <a:cxn ang="0">
                    <a:pos x="3616" y="2503"/>
                  </a:cxn>
                  <a:cxn ang="0">
                    <a:pos x="3730" y="2343"/>
                  </a:cxn>
                  <a:cxn ang="0">
                    <a:pos x="3669" y="2297"/>
                  </a:cxn>
                  <a:cxn ang="0">
                    <a:pos x="3491" y="2364"/>
                  </a:cxn>
                  <a:cxn ang="0">
                    <a:pos x="3384" y="1951"/>
                  </a:cxn>
                  <a:cxn ang="0">
                    <a:pos x="2766" y="2377"/>
                  </a:cxn>
                  <a:cxn ang="0">
                    <a:pos x="1443" y="2423"/>
                  </a:cxn>
                  <a:cxn ang="0">
                    <a:pos x="958" y="2311"/>
                  </a:cxn>
                  <a:cxn ang="0">
                    <a:pos x="1057" y="1978"/>
                  </a:cxn>
                  <a:cxn ang="0">
                    <a:pos x="759" y="753"/>
                  </a:cxn>
                  <a:cxn ang="0">
                    <a:pos x="240" y="53"/>
                  </a:cxn>
                  <a:cxn ang="0">
                    <a:pos x="34" y="1025"/>
                  </a:cxn>
                  <a:cxn ang="0">
                    <a:pos x="219" y="1944"/>
                  </a:cxn>
                  <a:cxn ang="0">
                    <a:pos x="458" y="72"/>
                  </a:cxn>
                </a:cxnLst>
                <a:rect l="0" t="0" r="r" b="b"/>
                <a:pathLst>
                  <a:path w="3730" h="2569">
                    <a:moveTo>
                      <a:pt x="458" y="72"/>
                    </a:moveTo>
                    <a:lnTo>
                      <a:pt x="550" y="586"/>
                    </a:lnTo>
                    <a:lnTo>
                      <a:pt x="686" y="1170"/>
                    </a:lnTo>
                    <a:lnTo>
                      <a:pt x="789" y="1495"/>
                    </a:lnTo>
                    <a:lnTo>
                      <a:pt x="875" y="1769"/>
                    </a:lnTo>
                    <a:lnTo>
                      <a:pt x="639" y="1723"/>
                    </a:lnTo>
                    <a:lnTo>
                      <a:pt x="458" y="1770"/>
                    </a:lnTo>
                    <a:lnTo>
                      <a:pt x="333" y="1864"/>
                    </a:lnTo>
                    <a:lnTo>
                      <a:pt x="213" y="1997"/>
                    </a:lnTo>
                    <a:lnTo>
                      <a:pt x="160" y="2143"/>
                    </a:lnTo>
                    <a:lnTo>
                      <a:pt x="160" y="2316"/>
                    </a:lnTo>
                    <a:lnTo>
                      <a:pt x="213" y="2444"/>
                    </a:lnTo>
                    <a:lnTo>
                      <a:pt x="327" y="2503"/>
                    </a:lnTo>
                    <a:lnTo>
                      <a:pt x="453" y="2529"/>
                    </a:lnTo>
                    <a:lnTo>
                      <a:pt x="445" y="2436"/>
                    </a:lnTo>
                    <a:lnTo>
                      <a:pt x="333" y="2404"/>
                    </a:lnTo>
                    <a:lnTo>
                      <a:pt x="266" y="2284"/>
                    </a:lnTo>
                    <a:lnTo>
                      <a:pt x="274" y="2117"/>
                    </a:lnTo>
                    <a:lnTo>
                      <a:pt x="346" y="1978"/>
                    </a:lnTo>
                    <a:lnTo>
                      <a:pt x="445" y="1898"/>
                    </a:lnTo>
                    <a:lnTo>
                      <a:pt x="591" y="1856"/>
                    </a:lnTo>
                    <a:lnTo>
                      <a:pt x="732" y="1877"/>
                    </a:lnTo>
                    <a:lnTo>
                      <a:pt x="844" y="1951"/>
                    </a:lnTo>
                    <a:lnTo>
                      <a:pt x="884" y="2037"/>
                    </a:lnTo>
                    <a:lnTo>
                      <a:pt x="892" y="2137"/>
                    </a:lnTo>
                    <a:lnTo>
                      <a:pt x="858" y="2236"/>
                    </a:lnTo>
                    <a:lnTo>
                      <a:pt x="738" y="2316"/>
                    </a:lnTo>
                    <a:lnTo>
                      <a:pt x="738" y="2044"/>
                    </a:lnTo>
                    <a:lnTo>
                      <a:pt x="413" y="2063"/>
                    </a:lnTo>
                    <a:lnTo>
                      <a:pt x="432" y="2151"/>
                    </a:lnTo>
                    <a:lnTo>
                      <a:pt x="692" y="2151"/>
                    </a:lnTo>
                    <a:lnTo>
                      <a:pt x="639" y="2569"/>
                    </a:lnTo>
                    <a:lnTo>
                      <a:pt x="711" y="2569"/>
                    </a:lnTo>
                    <a:lnTo>
                      <a:pt x="732" y="2470"/>
                    </a:lnTo>
                    <a:lnTo>
                      <a:pt x="1363" y="2523"/>
                    </a:lnTo>
                    <a:lnTo>
                      <a:pt x="2002" y="2529"/>
                    </a:lnTo>
                    <a:lnTo>
                      <a:pt x="2633" y="2489"/>
                    </a:lnTo>
                    <a:lnTo>
                      <a:pt x="3417" y="2417"/>
                    </a:lnTo>
                    <a:lnTo>
                      <a:pt x="3496" y="2497"/>
                    </a:lnTo>
                    <a:lnTo>
                      <a:pt x="3616" y="2503"/>
                    </a:lnTo>
                    <a:lnTo>
                      <a:pt x="3696" y="2457"/>
                    </a:lnTo>
                    <a:lnTo>
                      <a:pt x="3730" y="2343"/>
                    </a:lnTo>
                    <a:lnTo>
                      <a:pt x="3690" y="1983"/>
                    </a:lnTo>
                    <a:lnTo>
                      <a:pt x="3669" y="2297"/>
                    </a:lnTo>
                    <a:lnTo>
                      <a:pt x="3590" y="2377"/>
                    </a:lnTo>
                    <a:lnTo>
                      <a:pt x="3491" y="2364"/>
                    </a:lnTo>
                    <a:lnTo>
                      <a:pt x="3451" y="2303"/>
                    </a:lnTo>
                    <a:lnTo>
                      <a:pt x="3384" y="1951"/>
                    </a:lnTo>
                    <a:lnTo>
                      <a:pt x="3377" y="2316"/>
                    </a:lnTo>
                    <a:lnTo>
                      <a:pt x="2766" y="2377"/>
                    </a:lnTo>
                    <a:lnTo>
                      <a:pt x="2055" y="2404"/>
                    </a:lnTo>
                    <a:lnTo>
                      <a:pt x="1443" y="2423"/>
                    </a:lnTo>
                    <a:lnTo>
                      <a:pt x="823" y="2438"/>
                    </a:lnTo>
                    <a:lnTo>
                      <a:pt x="958" y="2311"/>
                    </a:lnTo>
                    <a:lnTo>
                      <a:pt x="1044" y="2156"/>
                    </a:lnTo>
                    <a:lnTo>
                      <a:pt x="1057" y="1978"/>
                    </a:lnTo>
                    <a:lnTo>
                      <a:pt x="897" y="1284"/>
                    </a:lnTo>
                    <a:lnTo>
                      <a:pt x="759" y="753"/>
                    </a:lnTo>
                    <a:lnTo>
                      <a:pt x="512" y="0"/>
                    </a:lnTo>
                    <a:lnTo>
                      <a:pt x="240" y="53"/>
                    </a:lnTo>
                    <a:lnTo>
                      <a:pt x="0" y="139"/>
                    </a:lnTo>
                    <a:lnTo>
                      <a:pt x="34" y="1025"/>
                    </a:lnTo>
                    <a:lnTo>
                      <a:pt x="160" y="2018"/>
                    </a:lnTo>
                    <a:lnTo>
                      <a:pt x="219" y="1944"/>
                    </a:lnTo>
                    <a:lnTo>
                      <a:pt x="93" y="213"/>
                    </a:lnTo>
                    <a:lnTo>
                      <a:pt x="458" y="72"/>
                    </a:lnTo>
                    <a:lnTo>
                      <a:pt x="458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43" name="Freeform 207"/>
              <p:cNvSpPr>
                <a:spLocks/>
              </p:cNvSpPr>
              <p:nvPr/>
            </p:nvSpPr>
            <p:spPr bwMode="auto">
              <a:xfrm>
                <a:off x="2023" y="4287"/>
                <a:ext cx="163" cy="2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" y="439"/>
                  </a:cxn>
                  <a:cxn ang="0">
                    <a:pos x="48" y="512"/>
                  </a:cxn>
                  <a:cxn ang="0">
                    <a:pos x="154" y="546"/>
                  </a:cxn>
                  <a:cxn ang="0">
                    <a:pos x="247" y="533"/>
                  </a:cxn>
                  <a:cxn ang="0">
                    <a:pos x="327" y="439"/>
                  </a:cxn>
                  <a:cxn ang="0">
                    <a:pos x="293" y="339"/>
                  </a:cxn>
                  <a:cxn ang="0">
                    <a:pos x="181" y="445"/>
                  </a:cxn>
                  <a:cxn ang="0">
                    <a:pos x="101" y="405"/>
                  </a:cxn>
                  <a:cxn ang="0">
                    <a:pos x="40" y="12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27" h="546">
                    <a:moveTo>
                      <a:pt x="0" y="0"/>
                    </a:moveTo>
                    <a:lnTo>
                      <a:pt x="21" y="439"/>
                    </a:lnTo>
                    <a:lnTo>
                      <a:pt x="48" y="512"/>
                    </a:lnTo>
                    <a:lnTo>
                      <a:pt x="154" y="546"/>
                    </a:lnTo>
                    <a:lnTo>
                      <a:pt x="247" y="533"/>
                    </a:lnTo>
                    <a:lnTo>
                      <a:pt x="327" y="439"/>
                    </a:lnTo>
                    <a:lnTo>
                      <a:pt x="293" y="339"/>
                    </a:lnTo>
                    <a:lnTo>
                      <a:pt x="181" y="445"/>
                    </a:lnTo>
                    <a:lnTo>
                      <a:pt x="101" y="405"/>
                    </a:lnTo>
                    <a:lnTo>
                      <a:pt x="40" y="12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44" name="Freeform 208"/>
              <p:cNvSpPr>
                <a:spLocks/>
              </p:cNvSpPr>
              <p:nvPr/>
            </p:nvSpPr>
            <p:spPr bwMode="auto">
              <a:xfrm>
                <a:off x="3505" y="4203"/>
                <a:ext cx="160" cy="67"/>
              </a:xfrm>
              <a:custGeom>
                <a:avLst/>
                <a:gdLst/>
                <a:ahLst/>
                <a:cxnLst>
                  <a:cxn ang="0">
                    <a:pos x="32" y="133"/>
                  </a:cxn>
                  <a:cxn ang="0">
                    <a:pos x="319" y="101"/>
                  </a:cxn>
                  <a:cxn ang="0">
                    <a:pos x="298" y="0"/>
                  </a:cxn>
                  <a:cxn ang="0">
                    <a:pos x="0" y="34"/>
                  </a:cxn>
                  <a:cxn ang="0">
                    <a:pos x="32" y="133"/>
                  </a:cxn>
                  <a:cxn ang="0">
                    <a:pos x="32" y="133"/>
                  </a:cxn>
                </a:cxnLst>
                <a:rect l="0" t="0" r="r" b="b"/>
                <a:pathLst>
                  <a:path w="319" h="133">
                    <a:moveTo>
                      <a:pt x="32" y="133"/>
                    </a:moveTo>
                    <a:lnTo>
                      <a:pt x="319" y="101"/>
                    </a:lnTo>
                    <a:lnTo>
                      <a:pt x="298" y="0"/>
                    </a:lnTo>
                    <a:lnTo>
                      <a:pt x="0" y="34"/>
                    </a:lnTo>
                    <a:lnTo>
                      <a:pt x="32" y="133"/>
                    </a:lnTo>
                    <a:lnTo>
                      <a:pt x="32" y="1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45" name="Freeform 209"/>
              <p:cNvSpPr>
                <a:spLocks/>
              </p:cNvSpPr>
              <p:nvPr/>
            </p:nvSpPr>
            <p:spPr bwMode="auto">
              <a:xfrm>
                <a:off x="3356" y="4077"/>
                <a:ext cx="438" cy="359"/>
              </a:xfrm>
              <a:custGeom>
                <a:avLst/>
                <a:gdLst/>
                <a:ahLst/>
                <a:cxnLst>
                  <a:cxn ang="0">
                    <a:pos x="73" y="407"/>
                  </a:cxn>
                  <a:cxn ang="0">
                    <a:pos x="105" y="261"/>
                  </a:cxn>
                  <a:cxn ang="0">
                    <a:pos x="211" y="120"/>
                  </a:cxn>
                  <a:cxn ang="0">
                    <a:pos x="352" y="86"/>
                  </a:cxn>
                  <a:cxn ang="0">
                    <a:pos x="539" y="127"/>
                  </a:cxn>
                  <a:cxn ang="0">
                    <a:pos x="672" y="207"/>
                  </a:cxn>
                  <a:cxn ang="0">
                    <a:pos x="765" y="306"/>
                  </a:cxn>
                  <a:cxn ang="0">
                    <a:pos x="810" y="434"/>
                  </a:cxn>
                  <a:cxn ang="0">
                    <a:pos x="797" y="513"/>
                  </a:cxn>
                  <a:cxn ang="0">
                    <a:pos x="712" y="578"/>
                  </a:cxn>
                  <a:cxn ang="0">
                    <a:pos x="637" y="599"/>
                  </a:cxn>
                  <a:cxn ang="0">
                    <a:pos x="597" y="719"/>
                  </a:cxn>
                  <a:cxn ang="0">
                    <a:pos x="731" y="673"/>
                  </a:cxn>
                  <a:cxn ang="0">
                    <a:pos x="845" y="567"/>
                  </a:cxn>
                  <a:cxn ang="0">
                    <a:pos x="877" y="354"/>
                  </a:cxn>
                  <a:cxn ang="0">
                    <a:pos x="837" y="226"/>
                  </a:cxn>
                  <a:cxn ang="0">
                    <a:pos x="618" y="46"/>
                  </a:cxn>
                  <a:cxn ang="0">
                    <a:pos x="411" y="0"/>
                  </a:cxn>
                  <a:cxn ang="0">
                    <a:pos x="251" y="0"/>
                  </a:cxn>
                  <a:cxn ang="0">
                    <a:pos x="126" y="59"/>
                  </a:cxn>
                  <a:cxn ang="0">
                    <a:pos x="67" y="139"/>
                  </a:cxn>
                  <a:cxn ang="0">
                    <a:pos x="14" y="287"/>
                  </a:cxn>
                  <a:cxn ang="0">
                    <a:pos x="0" y="407"/>
                  </a:cxn>
                  <a:cxn ang="0">
                    <a:pos x="27" y="513"/>
                  </a:cxn>
                  <a:cxn ang="0">
                    <a:pos x="94" y="599"/>
                  </a:cxn>
                  <a:cxn ang="0">
                    <a:pos x="211" y="686"/>
                  </a:cxn>
                  <a:cxn ang="0">
                    <a:pos x="345" y="700"/>
                  </a:cxn>
                  <a:cxn ang="0">
                    <a:pos x="326" y="586"/>
                  </a:cxn>
                  <a:cxn ang="0">
                    <a:pos x="185" y="546"/>
                  </a:cxn>
                  <a:cxn ang="0">
                    <a:pos x="105" y="460"/>
                  </a:cxn>
                  <a:cxn ang="0">
                    <a:pos x="73" y="407"/>
                  </a:cxn>
                  <a:cxn ang="0">
                    <a:pos x="73" y="407"/>
                  </a:cxn>
                </a:cxnLst>
                <a:rect l="0" t="0" r="r" b="b"/>
                <a:pathLst>
                  <a:path w="877" h="719">
                    <a:moveTo>
                      <a:pt x="73" y="407"/>
                    </a:moveTo>
                    <a:lnTo>
                      <a:pt x="105" y="261"/>
                    </a:lnTo>
                    <a:lnTo>
                      <a:pt x="211" y="120"/>
                    </a:lnTo>
                    <a:lnTo>
                      <a:pt x="352" y="86"/>
                    </a:lnTo>
                    <a:lnTo>
                      <a:pt x="539" y="127"/>
                    </a:lnTo>
                    <a:lnTo>
                      <a:pt x="672" y="207"/>
                    </a:lnTo>
                    <a:lnTo>
                      <a:pt x="765" y="306"/>
                    </a:lnTo>
                    <a:lnTo>
                      <a:pt x="810" y="434"/>
                    </a:lnTo>
                    <a:lnTo>
                      <a:pt x="797" y="513"/>
                    </a:lnTo>
                    <a:lnTo>
                      <a:pt x="712" y="578"/>
                    </a:lnTo>
                    <a:lnTo>
                      <a:pt x="637" y="599"/>
                    </a:lnTo>
                    <a:lnTo>
                      <a:pt x="597" y="719"/>
                    </a:lnTo>
                    <a:lnTo>
                      <a:pt x="731" y="673"/>
                    </a:lnTo>
                    <a:lnTo>
                      <a:pt x="845" y="567"/>
                    </a:lnTo>
                    <a:lnTo>
                      <a:pt x="877" y="354"/>
                    </a:lnTo>
                    <a:lnTo>
                      <a:pt x="837" y="226"/>
                    </a:lnTo>
                    <a:lnTo>
                      <a:pt x="618" y="46"/>
                    </a:lnTo>
                    <a:lnTo>
                      <a:pt x="411" y="0"/>
                    </a:lnTo>
                    <a:lnTo>
                      <a:pt x="251" y="0"/>
                    </a:lnTo>
                    <a:lnTo>
                      <a:pt x="126" y="59"/>
                    </a:lnTo>
                    <a:lnTo>
                      <a:pt x="67" y="139"/>
                    </a:lnTo>
                    <a:lnTo>
                      <a:pt x="14" y="287"/>
                    </a:lnTo>
                    <a:lnTo>
                      <a:pt x="0" y="407"/>
                    </a:lnTo>
                    <a:lnTo>
                      <a:pt x="27" y="513"/>
                    </a:lnTo>
                    <a:lnTo>
                      <a:pt x="94" y="599"/>
                    </a:lnTo>
                    <a:lnTo>
                      <a:pt x="211" y="686"/>
                    </a:lnTo>
                    <a:lnTo>
                      <a:pt x="345" y="700"/>
                    </a:lnTo>
                    <a:lnTo>
                      <a:pt x="326" y="586"/>
                    </a:lnTo>
                    <a:lnTo>
                      <a:pt x="185" y="546"/>
                    </a:lnTo>
                    <a:lnTo>
                      <a:pt x="105" y="460"/>
                    </a:lnTo>
                    <a:lnTo>
                      <a:pt x="73" y="407"/>
                    </a:lnTo>
                    <a:lnTo>
                      <a:pt x="73" y="40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46" name="Freeform 210"/>
              <p:cNvSpPr>
                <a:spLocks/>
              </p:cNvSpPr>
              <p:nvPr/>
            </p:nvSpPr>
            <p:spPr bwMode="auto">
              <a:xfrm>
                <a:off x="3349" y="3201"/>
                <a:ext cx="635" cy="1129"/>
              </a:xfrm>
              <a:custGeom>
                <a:avLst/>
                <a:gdLst/>
                <a:ahLst/>
                <a:cxnLst>
                  <a:cxn ang="0">
                    <a:pos x="93" y="1863"/>
                  </a:cxn>
                  <a:cxn ang="0">
                    <a:pos x="253" y="692"/>
                  </a:cxn>
                  <a:cxn ang="0">
                    <a:pos x="354" y="106"/>
                  </a:cxn>
                  <a:cxn ang="0">
                    <a:pos x="713" y="114"/>
                  </a:cxn>
                  <a:cxn ang="0">
                    <a:pos x="1177" y="199"/>
                  </a:cxn>
                  <a:cxn ang="0">
                    <a:pos x="985" y="861"/>
                  </a:cxn>
                  <a:cxn ang="0">
                    <a:pos x="841" y="1481"/>
                  </a:cxn>
                  <a:cxn ang="0">
                    <a:pos x="746" y="1958"/>
                  </a:cxn>
                  <a:cxn ang="0">
                    <a:pos x="865" y="2158"/>
                  </a:cxn>
                  <a:cxn ang="0">
                    <a:pos x="1033" y="1232"/>
                  </a:cxn>
                  <a:cxn ang="0">
                    <a:pos x="1270" y="100"/>
                  </a:cxn>
                  <a:cxn ang="0">
                    <a:pos x="945" y="13"/>
                  </a:cxn>
                  <a:cxn ang="0">
                    <a:pos x="599" y="0"/>
                  </a:cxn>
                  <a:cxn ang="0">
                    <a:pos x="301" y="26"/>
                  </a:cxn>
                  <a:cxn ang="0">
                    <a:pos x="247" y="300"/>
                  </a:cxn>
                  <a:cxn ang="0">
                    <a:pos x="15" y="1972"/>
                  </a:cxn>
                  <a:cxn ang="0">
                    <a:pos x="0" y="2110"/>
                  </a:cxn>
                  <a:cxn ang="0">
                    <a:pos x="55" y="2257"/>
                  </a:cxn>
                  <a:cxn ang="0">
                    <a:pos x="93" y="1863"/>
                  </a:cxn>
                  <a:cxn ang="0">
                    <a:pos x="93" y="1863"/>
                  </a:cxn>
                </a:cxnLst>
                <a:rect l="0" t="0" r="r" b="b"/>
                <a:pathLst>
                  <a:path w="1270" h="2257">
                    <a:moveTo>
                      <a:pt x="93" y="1863"/>
                    </a:moveTo>
                    <a:lnTo>
                      <a:pt x="253" y="692"/>
                    </a:lnTo>
                    <a:lnTo>
                      <a:pt x="354" y="106"/>
                    </a:lnTo>
                    <a:lnTo>
                      <a:pt x="713" y="114"/>
                    </a:lnTo>
                    <a:lnTo>
                      <a:pt x="1177" y="199"/>
                    </a:lnTo>
                    <a:lnTo>
                      <a:pt x="985" y="861"/>
                    </a:lnTo>
                    <a:lnTo>
                      <a:pt x="841" y="1481"/>
                    </a:lnTo>
                    <a:lnTo>
                      <a:pt x="746" y="1958"/>
                    </a:lnTo>
                    <a:lnTo>
                      <a:pt x="865" y="2158"/>
                    </a:lnTo>
                    <a:lnTo>
                      <a:pt x="1033" y="1232"/>
                    </a:lnTo>
                    <a:lnTo>
                      <a:pt x="1270" y="100"/>
                    </a:lnTo>
                    <a:lnTo>
                      <a:pt x="945" y="13"/>
                    </a:lnTo>
                    <a:lnTo>
                      <a:pt x="599" y="0"/>
                    </a:lnTo>
                    <a:lnTo>
                      <a:pt x="301" y="26"/>
                    </a:lnTo>
                    <a:lnTo>
                      <a:pt x="247" y="300"/>
                    </a:lnTo>
                    <a:lnTo>
                      <a:pt x="15" y="1972"/>
                    </a:lnTo>
                    <a:lnTo>
                      <a:pt x="0" y="2110"/>
                    </a:lnTo>
                    <a:lnTo>
                      <a:pt x="55" y="2257"/>
                    </a:lnTo>
                    <a:lnTo>
                      <a:pt x="93" y="1863"/>
                    </a:lnTo>
                    <a:lnTo>
                      <a:pt x="93" y="18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47" name="Freeform 211"/>
              <p:cNvSpPr>
                <a:spLocks/>
              </p:cNvSpPr>
              <p:nvPr/>
            </p:nvSpPr>
            <p:spPr bwMode="auto">
              <a:xfrm>
                <a:off x="2086" y="3298"/>
                <a:ext cx="1413" cy="267"/>
              </a:xfrm>
              <a:custGeom>
                <a:avLst/>
                <a:gdLst/>
                <a:ahLst/>
                <a:cxnLst>
                  <a:cxn ang="0">
                    <a:pos x="179" y="279"/>
                  </a:cxn>
                  <a:cxn ang="0">
                    <a:pos x="573" y="365"/>
                  </a:cxn>
                  <a:cxn ang="0">
                    <a:pos x="1077" y="378"/>
                  </a:cxn>
                  <a:cxn ang="0">
                    <a:pos x="1582" y="346"/>
                  </a:cxn>
                  <a:cxn ang="0">
                    <a:pos x="2001" y="258"/>
                  </a:cxn>
                  <a:cxn ang="0">
                    <a:pos x="2434" y="146"/>
                  </a:cxn>
                  <a:cxn ang="0">
                    <a:pos x="2826" y="0"/>
                  </a:cxn>
                  <a:cxn ang="0">
                    <a:pos x="2786" y="125"/>
                  </a:cxn>
                  <a:cxn ang="0">
                    <a:pos x="2453" y="258"/>
                  </a:cxn>
                  <a:cxn ang="0">
                    <a:pos x="2027" y="405"/>
                  </a:cxn>
                  <a:cxn ang="0">
                    <a:pos x="1590" y="498"/>
                  </a:cxn>
                  <a:cxn ang="0">
                    <a:pos x="1196" y="532"/>
                  </a:cxn>
                  <a:cxn ang="0">
                    <a:pos x="831" y="519"/>
                  </a:cxn>
                  <a:cxn ang="0">
                    <a:pos x="519" y="466"/>
                  </a:cxn>
                  <a:cxn ang="0">
                    <a:pos x="326" y="393"/>
                  </a:cxn>
                  <a:cxn ang="0">
                    <a:pos x="99" y="332"/>
                  </a:cxn>
                  <a:cxn ang="0">
                    <a:pos x="0" y="154"/>
                  </a:cxn>
                  <a:cxn ang="0">
                    <a:pos x="179" y="279"/>
                  </a:cxn>
                  <a:cxn ang="0">
                    <a:pos x="179" y="279"/>
                  </a:cxn>
                </a:cxnLst>
                <a:rect l="0" t="0" r="r" b="b"/>
                <a:pathLst>
                  <a:path w="2826" h="532">
                    <a:moveTo>
                      <a:pt x="179" y="279"/>
                    </a:moveTo>
                    <a:lnTo>
                      <a:pt x="573" y="365"/>
                    </a:lnTo>
                    <a:lnTo>
                      <a:pt x="1077" y="378"/>
                    </a:lnTo>
                    <a:lnTo>
                      <a:pt x="1582" y="346"/>
                    </a:lnTo>
                    <a:lnTo>
                      <a:pt x="2001" y="258"/>
                    </a:lnTo>
                    <a:lnTo>
                      <a:pt x="2434" y="146"/>
                    </a:lnTo>
                    <a:lnTo>
                      <a:pt x="2826" y="0"/>
                    </a:lnTo>
                    <a:lnTo>
                      <a:pt x="2786" y="125"/>
                    </a:lnTo>
                    <a:lnTo>
                      <a:pt x="2453" y="258"/>
                    </a:lnTo>
                    <a:lnTo>
                      <a:pt x="2027" y="405"/>
                    </a:lnTo>
                    <a:lnTo>
                      <a:pt x="1590" y="498"/>
                    </a:lnTo>
                    <a:lnTo>
                      <a:pt x="1196" y="532"/>
                    </a:lnTo>
                    <a:lnTo>
                      <a:pt x="831" y="519"/>
                    </a:lnTo>
                    <a:lnTo>
                      <a:pt x="519" y="466"/>
                    </a:lnTo>
                    <a:lnTo>
                      <a:pt x="326" y="393"/>
                    </a:lnTo>
                    <a:lnTo>
                      <a:pt x="99" y="332"/>
                    </a:lnTo>
                    <a:lnTo>
                      <a:pt x="0" y="154"/>
                    </a:lnTo>
                    <a:lnTo>
                      <a:pt x="179" y="279"/>
                    </a:lnTo>
                    <a:lnTo>
                      <a:pt x="179" y="2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48" name="Freeform 212"/>
              <p:cNvSpPr>
                <a:spLocks/>
              </p:cNvSpPr>
              <p:nvPr/>
            </p:nvSpPr>
            <p:spPr bwMode="auto">
              <a:xfrm>
                <a:off x="2540" y="3641"/>
                <a:ext cx="694" cy="454"/>
              </a:xfrm>
              <a:custGeom>
                <a:avLst/>
                <a:gdLst/>
                <a:ahLst/>
                <a:cxnLst>
                  <a:cxn ang="0">
                    <a:pos x="86" y="139"/>
                  </a:cxn>
                  <a:cxn ang="0">
                    <a:pos x="670" y="122"/>
                  </a:cxn>
                  <a:cxn ang="0">
                    <a:pos x="1012" y="88"/>
                  </a:cxn>
                  <a:cxn ang="0">
                    <a:pos x="1371" y="0"/>
                  </a:cxn>
                  <a:cxn ang="0">
                    <a:pos x="1388" y="225"/>
                  </a:cxn>
                  <a:cxn ang="0">
                    <a:pos x="858" y="447"/>
                  </a:cxn>
                  <a:cxn ang="0">
                    <a:pos x="1251" y="413"/>
                  </a:cxn>
                  <a:cxn ang="0">
                    <a:pos x="1286" y="567"/>
                  </a:cxn>
                  <a:cxn ang="0">
                    <a:pos x="909" y="652"/>
                  </a:cxn>
                  <a:cxn ang="0">
                    <a:pos x="479" y="704"/>
                  </a:cxn>
                  <a:cxn ang="0">
                    <a:pos x="704" y="806"/>
                  </a:cxn>
                  <a:cxn ang="0">
                    <a:pos x="567" y="909"/>
                  </a:cxn>
                  <a:cxn ang="0">
                    <a:pos x="35" y="738"/>
                  </a:cxn>
                  <a:cxn ang="0">
                    <a:pos x="0" y="584"/>
                  </a:cxn>
                  <a:cxn ang="0">
                    <a:pos x="599" y="464"/>
                  </a:cxn>
                  <a:cxn ang="0">
                    <a:pos x="154" y="447"/>
                  </a:cxn>
                  <a:cxn ang="0">
                    <a:pos x="154" y="344"/>
                  </a:cxn>
                  <a:cxn ang="0">
                    <a:pos x="721" y="276"/>
                  </a:cxn>
                  <a:cxn ang="0">
                    <a:pos x="86" y="139"/>
                  </a:cxn>
                  <a:cxn ang="0">
                    <a:pos x="86" y="139"/>
                  </a:cxn>
                </a:cxnLst>
                <a:rect l="0" t="0" r="r" b="b"/>
                <a:pathLst>
                  <a:path w="1388" h="909">
                    <a:moveTo>
                      <a:pt x="86" y="139"/>
                    </a:moveTo>
                    <a:lnTo>
                      <a:pt x="670" y="122"/>
                    </a:lnTo>
                    <a:lnTo>
                      <a:pt x="1012" y="88"/>
                    </a:lnTo>
                    <a:lnTo>
                      <a:pt x="1371" y="0"/>
                    </a:lnTo>
                    <a:lnTo>
                      <a:pt x="1388" y="225"/>
                    </a:lnTo>
                    <a:lnTo>
                      <a:pt x="858" y="447"/>
                    </a:lnTo>
                    <a:lnTo>
                      <a:pt x="1251" y="413"/>
                    </a:lnTo>
                    <a:lnTo>
                      <a:pt x="1286" y="567"/>
                    </a:lnTo>
                    <a:lnTo>
                      <a:pt x="909" y="652"/>
                    </a:lnTo>
                    <a:lnTo>
                      <a:pt x="479" y="704"/>
                    </a:lnTo>
                    <a:lnTo>
                      <a:pt x="704" y="806"/>
                    </a:lnTo>
                    <a:lnTo>
                      <a:pt x="567" y="909"/>
                    </a:lnTo>
                    <a:lnTo>
                      <a:pt x="35" y="738"/>
                    </a:lnTo>
                    <a:lnTo>
                      <a:pt x="0" y="584"/>
                    </a:lnTo>
                    <a:lnTo>
                      <a:pt x="599" y="464"/>
                    </a:lnTo>
                    <a:lnTo>
                      <a:pt x="154" y="447"/>
                    </a:lnTo>
                    <a:lnTo>
                      <a:pt x="154" y="344"/>
                    </a:lnTo>
                    <a:lnTo>
                      <a:pt x="721" y="276"/>
                    </a:lnTo>
                    <a:lnTo>
                      <a:pt x="86" y="139"/>
                    </a:lnTo>
                    <a:lnTo>
                      <a:pt x="86" y="139"/>
                    </a:lnTo>
                    <a:close/>
                  </a:path>
                </a:pathLst>
              </a:custGeom>
              <a:solidFill>
                <a:srgbClr val="FFCC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11" name="Group 213"/>
            <p:cNvGrpSpPr>
              <a:grpSpLocks/>
            </p:cNvGrpSpPr>
            <p:nvPr/>
          </p:nvGrpSpPr>
          <p:grpSpPr bwMode="auto">
            <a:xfrm>
              <a:off x="2616" y="2208"/>
              <a:ext cx="532" cy="334"/>
              <a:chOff x="1820" y="3201"/>
              <a:chExt cx="2164" cy="1359"/>
            </a:xfrm>
          </p:grpSpPr>
          <p:sp>
            <p:nvSpPr>
              <p:cNvPr id="40150" name="Freeform 214"/>
              <p:cNvSpPr>
                <a:spLocks/>
              </p:cNvSpPr>
              <p:nvPr/>
            </p:nvSpPr>
            <p:spPr bwMode="auto">
              <a:xfrm>
                <a:off x="1830" y="3221"/>
                <a:ext cx="2062" cy="1311"/>
              </a:xfrm>
              <a:custGeom>
                <a:avLst/>
                <a:gdLst/>
                <a:ahLst/>
                <a:cxnLst>
                  <a:cxn ang="0">
                    <a:pos x="46" y="311"/>
                  </a:cxn>
                  <a:cxn ang="0">
                    <a:pos x="137" y="2262"/>
                  </a:cxn>
                  <a:cxn ang="0">
                    <a:pos x="257" y="2485"/>
                  </a:cxn>
                  <a:cxn ang="0">
                    <a:pos x="377" y="2519"/>
                  </a:cxn>
                  <a:cxn ang="0">
                    <a:pos x="496" y="2622"/>
                  </a:cxn>
                  <a:cxn ang="0">
                    <a:pos x="599" y="2622"/>
                  </a:cxn>
                  <a:cxn ang="0">
                    <a:pos x="736" y="2434"/>
                  </a:cxn>
                  <a:cxn ang="0">
                    <a:pos x="3595" y="2451"/>
                  </a:cxn>
                  <a:cxn ang="0">
                    <a:pos x="4126" y="17"/>
                  </a:cxn>
                  <a:cxn ang="0">
                    <a:pos x="3373" y="0"/>
                  </a:cxn>
                  <a:cxn ang="0">
                    <a:pos x="3322" y="239"/>
                  </a:cxn>
                  <a:cxn ang="0">
                    <a:pos x="2244" y="530"/>
                  </a:cxn>
                  <a:cxn ang="0">
                    <a:pos x="1215" y="564"/>
                  </a:cxn>
                  <a:cxn ang="0">
                    <a:pos x="565" y="393"/>
                  </a:cxn>
                  <a:cxn ang="0">
                    <a:pos x="428" y="68"/>
                  </a:cxn>
                  <a:cxn ang="0">
                    <a:pos x="0" y="205"/>
                  </a:cxn>
                  <a:cxn ang="0">
                    <a:pos x="46" y="311"/>
                  </a:cxn>
                  <a:cxn ang="0">
                    <a:pos x="46" y="311"/>
                  </a:cxn>
                </a:cxnLst>
                <a:rect l="0" t="0" r="r" b="b"/>
                <a:pathLst>
                  <a:path w="4126" h="2622">
                    <a:moveTo>
                      <a:pt x="46" y="311"/>
                    </a:moveTo>
                    <a:lnTo>
                      <a:pt x="137" y="2262"/>
                    </a:lnTo>
                    <a:lnTo>
                      <a:pt x="257" y="2485"/>
                    </a:lnTo>
                    <a:lnTo>
                      <a:pt x="377" y="2519"/>
                    </a:lnTo>
                    <a:lnTo>
                      <a:pt x="496" y="2622"/>
                    </a:lnTo>
                    <a:lnTo>
                      <a:pt x="599" y="2622"/>
                    </a:lnTo>
                    <a:lnTo>
                      <a:pt x="736" y="2434"/>
                    </a:lnTo>
                    <a:lnTo>
                      <a:pt x="3595" y="2451"/>
                    </a:lnTo>
                    <a:lnTo>
                      <a:pt x="4126" y="17"/>
                    </a:lnTo>
                    <a:lnTo>
                      <a:pt x="3373" y="0"/>
                    </a:lnTo>
                    <a:lnTo>
                      <a:pt x="3322" y="239"/>
                    </a:lnTo>
                    <a:lnTo>
                      <a:pt x="2244" y="530"/>
                    </a:lnTo>
                    <a:lnTo>
                      <a:pt x="1215" y="564"/>
                    </a:lnTo>
                    <a:lnTo>
                      <a:pt x="565" y="393"/>
                    </a:lnTo>
                    <a:lnTo>
                      <a:pt x="428" y="68"/>
                    </a:lnTo>
                    <a:lnTo>
                      <a:pt x="0" y="205"/>
                    </a:lnTo>
                    <a:lnTo>
                      <a:pt x="46" y="311"/>
                    </a:lnTo>
                    <a:lnTo>
                      <a:pt x="46" y="3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51" name="Freeform 215"/>
              <p:cNvSpPr>
                <a:spLocks/>
              </p:cNvSpPr>
              <p:nvPr/>
            </p:nvSpPr>
            <p:spPr bwMode="auto">
              <a:xfrm>
                <a:off x="3383" y="3248"/>
                <a:ext cx="594" cy="1148"/>
              </a:xfrm>
              <a:custGeom>
                <a:avLst/>
                <a:gdLst/>
                <a:ahLst/>
                <a:cxnLst>
                  <a:cxn ang="0">
                    <a:pos x="791" y="0"/>
                  </a:cxn>
                  <a:cxn ang="0">
                    <a:pos x="490" y="1725"/>
                  </a:cxn>
                  <a:cxn ang="0">
                    <a:pos x="171" y="1690"/>
                  </a:cxn>
                  <a:cxn ang="0">
                    <a:pos x="5" y="1858"/>
                  </a:cxn>
                  <a:cxn ang="0">
                    <a:pos x="0" y="2052"/>
                  </a:cxn>
                  <a:cxn ang="0">
                    <a:pos x="66" y="2150"/>
                  </a:cxn>
                  <a:cxn ang="0">
                    <a:pos x="524" y="1958"/>
                  </a:cxn>
                  <a:cxn ang="0">
                    <a:pos x="591" y="2297"/>
                  </a:cxn>
                  <a:cxn ang="0">
                    <a:pos x="791" y="2164"/>
                  </a:cxn>
                  <a:cxn ang="0">
                    <a:pos x="1188" y="40"/>
                  </a:cxn>
                  <a:cxn ang="0">
                    <a:pos x="791" y="0"/>
                  </a:cxn>
                  <a:cxn ang="0">
                    <a:pos x="791" y="0"/>
                  </a:cxn>
                </a:cxnLst>
                <a:rect l="0" t="0" r="r" b="b"/>
                <a:pathLst>
                  <a:path w="1188" h="2297">
                    <a:moveTo>
                      <a:pt x="791" y="0"/>
                    </a:moveTo>
                    <a:lnTo>
                      <a:pt x="490" y="1725"/>
                    </a:lnTo>
                    <a:lnTo>
                      <a:pt x="171" y="1690"/>
                    </a:lnTo>
                    <a:lnTo>
                      <a:pt x="5" y="1858"/>
                    </a:lnTo>
                    <a:lnTo>
                      <a:pt x="0" y="2052"/>
                    </a:lnTo>
                    <a:lnTo>
                      <a:pt x="66" y="2150"/>
                    </a:lnTo>
                    <a:lnTo>
                      <a:pt x="524" y="1958"/>
                    </a:lnTo>
                    <a:lnTo>
                      <a:pt x="591" y="2297"/>
                    </a:lnTo>
                    <a:lnTo>
                      <a:pt x="791" y="2164"/>
                    </a:lnTo>
                    <a:lnTo>
                      <a:pt x="1188" y="40"/>
                    </a:lnTo>
                    <a:lnTo>
                      <a:pt x="791" y="0"/>
                    </a:lnTo>
                    <a:lnTo>
                      <a:pt x="791" y="0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52" name="Freeform 216"/>
              <p:cNvSpPr>
                <a:spLocks/>
              </p:cNvSpPr>
              <p:nvPr/>
            </p:nvSpPr>
            <p:spPr bwMode="auto">
              <a:xfrm>
                <a:off x="1929" y="3258"/>
                <a:ext cx="579" cy="1245"/>
              </a:xfrm>
              <a:custGeom>
                <a:avLst/>
                <a:gdLst/>
                <a:ahLst/>
                <a:cxnLst>
                  <a:cxn ang="0">
                    <a:pos x="120" y="72"/>
                  </a:cxn>
                  <a:cxn ang="0">
                    <a:pos x="433" y="1709"/>
                  </a:cxn>
                  <a:cxn ang="0">
                    <a:pos x="81" y="1898"/>
                  </a:cxn>
                  <a:cxn ang="0">
                    <a:pos x="0" y="2177"/>
                  </a:cxn>
                  <a:cxn ang="0">
                    <a:pos x="28" y="2390"/>
                  </a:cxn>
                  <a:cxn ang="0">
                    <a:pos x="220" y="2489"/>
                  </a:cxn>
                  <a:cxn ang="0">
                    <a:pos x="201" y="2110"/>
                  </a:cxn>
                  <a:cxn ang="0">
                    <a:pos x="785" y="1951"/>
                  </a:cxn>
                  <a:cxn ang="0">
                    <a:pos x="500" y="2263"/>
                  </a:cxn>
                  <a:cxn ang="0">
                    <a:pos x="500" y="2396"/>
                  </a:cxn>
                  <a:cxn ang="0">
                    <a:pos x="1158" y="2449"/>
                  </a:cxn>
                  <a:cxn ang="0">
                    <a:pos x="505" y="399"/>
                  </a:cxn>
                  <a:cxn ang="0">
                    <a:pos x="293" y="0"/>
                  </a:cxn>
                  <a:cxn ang="0">
                    <a:pos x="120" y="72"/>
                  </a:cxn>
                  <a:cxn ang="0">
                    <a:pos x="120" y="72"/>
                  </a:cxn>
                </a:cxnLst>
                <a:rect l="0" t="0" r="r" b="b"/>
                <a:pathLst>
                  <a:path w="1158" h="2489">
                    <a:moveTo>
                      <a:pt x="120" y="72"/>
                    </a:moveTo>
                    <a:lnTo>
                      <a:pt x="433" y="1709"/>
                    </a:lnTo>
                    <a:lnTo>
                      <a:pt x="81" y="1898"/>
                    </a:lnTo>
                    <a:lnTo>
                      <a:pt x="0" y="2177"/>
                    </a:lnTo>
                    <a:lnTo>
                      <a:pt x="28" y="2390"/>
                    </a:lnTo>
                    <a:lnTo>
                      <a:pt x="220" y="2489"/>
                    </a:lnTo>
                    <a:lnTo>
                      <a:pt x="201" y="2110"/>
                    </a:lnTo>
                    <a:lnTo>
                      <a:pt x="785" y="1951"/>
                    </a:lnTo>
                    <a:lnTo>
                      <a:pt x="500" y="2263"/>
                    </a:lnTo>
                    <a:lnTo>
                      <a:pt x="500" y="2396"/>
                    </a:lnTo>
                    <a:lnTo>
                      <a:pt x="1158" y="2449"/>
                    </a:lnTo>
                    <a:lnTo>
                      <a:pt x="505" y="399"/>
                    </a:lnTo>
                    <a:lnTo>
                      <a:pt x="293" y="0"/>
                    </a:lnTo>
                    <a:lnTo>
                      <a:pt x="120" y="72"/>
                    </a:lnTo>
                    <a:lnTo>
                      <a:pt x="120" y="72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53" name="Freeform 217"/>
              <p:cNvSpPr>
                <a:spLocks/>
              </p:cNvSpPr>
              <p:nvPr/>
            </p:nvSpPr>
            <p:spPr bwMode="auto">
              <a:xfrm>
                <a:off x="1820" y="3245"/>
                <a:ext cx="1865" cy="1285"/>
              </a:xfrm>
              <a:custGeom>
                <a:avLst/>
                <a:gdLst/>
                <a:ahLst/>
                <a:cxnLst>
                  <a:cxn ang="0">
                    <a:pos x="550" y="586"/>
                  </a:cxn>
                  <a:cxn ang="0">
                    <a:pos x="789" y="1495"/>
                  </a:cxn>
                  <a:cxn ang="0">
                    <a:pos x="639" y="1723"/>
                  </a:cxn>
                  <a:cxn ang="0">
                    <a:pos x="333" y="1864"/>
                  </a:cxn>
                  <a:cxn ang="0">
                    <a:pos x="160" y="2143"/>
                  </a:cxn>
                  <a:cxn ang="0">
                    <a:pos x="213" y="2444"/>
                  </a:cxn>
                  <a:cxn ang="0">
                    <a:pos x="453" y="2529"/>
                  </a:cxn>
                  <a:cxn ang="0">
                    <a:pos x="333" y="2404"/>
                  </a:cxn>
                  <a:cxn ang="0">
                    <a:pos x="274" y="2117"/>
                  </a:cxn>
                  <a:cxn ang="0">
                    <a:pos x="445" y="1898"/>
                  </a:cxn>
                  <a:cxn ang="0">
                    <a:pos x="732" y="1877"/>
                  </a:cxn>
                  <a:cxn ang="0">
                    <a:pos x="884" y="2037"/>
                  </a:cxn>
                  <a:cxn ang="0">
                    <a:pos x="858" y="2236"/>
                  </a:cxn>
                  <a:cxn ang="0">
                    <a:pos x="738" y="2044"/>
                  </a:cxn>
                  <a:cxn ang="0">
                    <a:pos x="432" y="2151"/>
                  </a:cxn>
                  <a:cxn ang="0">
                    <a:pos x="639" y="2569"/>
                  </a:cxn>
                  <a:cxn ang="0">
                    <a:pos x="732" y="2470"/>
                  </a:cxn>
                  <a:cxn ang="0">
                    <a:pos x="2002" y="2529"/>
                  </a:cxn>
                  <a:cxn ang="0">
                    <a:pos x="3417" y="2417"/>
                  </a:cxn>
                  <a:cxn ang="0">
                    <a:pos x="3616" y="2503"/>
                  </a:cxn>
                  <a:cxn ang="0">
                    <a:pos x="3730" y="2343"/>
                  </a:cxn>
                  <a:cxn ang="0">
                    <a:pos x="3669" y="2297"/>
                  </a:cxn>
                  <a:cxn ang="0">
                    <a:pos x="3491" y="2364"/>
                  </a:cxn>
                  <a:cxn ang="0">
                    <a:pos x="3384" y="1951"/>
                  </a:cxn>
                  <a:cxn ang="0">
                    <a:pos x="2766" y="2377"/>
                  </a:cxn>
                  <a:cxn ang="0">
                    <a:pos x="1443" y="2423"/>
                  </a:cxn>
                  <a:cxn ang="0">
                    <a:pos x="958" y="2311"/>
                  </a:cxn>
                  <a:cxn ang="0">
                    <a:pos x="1057" y="1978"/>
                  </a:cxn>
                  <a:cxn ang="0">
                    <a:pos x="759" y="753"/>
                  </a:cxn>
                  <a:cxn ang="0">
                    <a:pos x="240" y="53"/>
                  </a:cxn>
                  <a:cxn ang="0">
                    <a:pos x="34" y="1025"/>
                  </a:cxn>
                  <a:cxn ang="0">
                    <a:pos x="219" y="1944"/>
                  </a:cxn>
                  <a:cxn ang="0">
                    <a:pos x="458" y="72"/>
                  </a:cxn>
                </a:cxnLst>
                <a:rect l="0" t="0" r="r" b="b"/>
                <a:pathLst>
                  <a:path w="3730" h="2569">
                    <a:moveTo>
                      <a:pt x="458" y="72"/>
                    </a:moveTo>
                    <a:lnTo>
                      <a:pt x="550" y="586"/>
                    </a:lnTo>
                    <a:lnTo>
                      <a:pt x="686" y="1170"/>
                    </a:lnTo>
                    <a:lnTo>
                      <a:pt x="789" y="1495"/>
                    </a:lnTo>
                    <a:lnTo>
                      <a:pt x="875" y="1769"/>
                    </a:lnTo>
                    <a:lnTo>
                      <a:pt x="639" y="1723"/>
                    </a:lnTo>
                    <a:lnTo>
                      <a:pt x="458" y="1770"/>
                    </a:lnTo>
                    <a:lnTo>
                      <a:pt x="333" y="1864"/>
                    </a:lnTo>
                    <a:lnTo>
                      <a:pt x="213" y="1997"/>
                    </a:lnTo>
                    <a:lnTo>
                      <a:pt x="160" y="2143"/>
                    </a:lnTo>
                    <a:lnTo>
                      <a:pt x="160" y="2316"/>
                    </a:lnTo>
                    <a:lnTo>
                      <a:pt x="213" y="2444"/>
                    </a:lnTo>
                    <a:lnTo>
                      <a:pt x="327" y="2503"/>
                    </a:lnTo>
                    <a:lnTo>
                      <a:pt x="453" y="2529"/>
                    </a:lnTo>
                    <a:lnTo>
                      <a:pt x="445" y="2436"/>
                    </a:lnTo>
                    <a:lnTo>
                      <a:pt x="333" y="2404"/>
                    </a:lnTo>
                    <a:lnTo>
                      <a:pt x="266" y="2284"/>
                    </a:lnTo>
                    <a:lnTo>
                      <a:pt x="274" y="2117"/>
                    </a:lnTo>
                    <a:lnTo>
                      <a:pt x="346" y="1978"/>
                    </a:lnTo>
                    <a:lnTo>
                      <a:pt x="445" y="1898"/>
                    </a:lnTo>
                    <a:lnTo>
                      <a:pt x="591" y="1856"/>
                    </a:lnTo>
                    <a:lnTo>
                      <a:pt x="732" y="1877"/>
                    </a:lnTo>
                    <a:lnTo>
                      <a:pt x="844" y="1951"/>
                    </a:lnTo>
                    <a:lnTo>
                      <a:pt x="884" y="2037"/>
                    </a:lnTo>
                    <a:lnTo>
                      <a:pt x="892" y="2137"/>
                    </a:lnTo>
                    <a:lnTo>
                      <a:pt x="858" y="2236"/>
                    </a:lnTo>
                    <a:lnTo>
                      <a:pt x="738" y="2316"/>
                    </a:lnTo>
                    <a:lnTo>
                      <a:pt x="738" y="2044"/>
                    </a:lnTo>
                    <a:lnTo>
                      <a:pt x="413" y="2063"/>
                    </a:lnTo>
                    <a:lnTo>
                      <a:pt x="432" y="2151"/>
                    </a:lnTo>
                    <a:lnTo>
                      <a:pt x="692" y="2151"/>
                    </a:lnTo>
                    <a:lnTo>
                      <a:pt x="639" y="2569"/>
                    </a:lnTo>
                    <a:lnTo>
                      <a:pt x="711" y="2569"/>
                    </a:lnTo>
                    <a:lnTo>
                      <a:pt x="732" y="2470"/>
                    </a:lnTo>
                    <a:lnTo>
                      <a:pt x="1363" y="2523"/>
                    </a:lnTo>
                    <a:lnTo>
                      <a:pt x="2002" y="2529"/>
                    </a:lnTo>
                    <a:lnTo>
                      <a:pt x="2633" y="2489"/>
                    </a:lnTo>
                    <a:lnTo>
                      <a:pt x="3417" y="2417"/>
                    </a:lnTo>
                    <a:lnTo>
                      <a:pt x="3496" y="2497"/>
                    </a:lnTo>
                    <a:lnTo>
                      <a:pt x="3616" y="2503"/>
                    </a:lnTo>
                    <a:lnTo>
                      <a:pt x="3696" y="2457"/>
                    </a:lnTo>
                    <a:lnTo>
                      <a:pt x="3730" y="2343"/>
                    </a:lnTo>
                    <a:lnTo>
                      <a:pt x="3690" y="1983"/>
                    </a:lnTo>
                    <a:lnTo>
                      <a:pt x="3669" y="2297"/>
                    </a:lnTo>
                    <a:lnTo>
                      <a:pt x="3590" y="2377"/>
                    </a:lnTo>
                    <a:lnTo>
                      <a:pt x="3491" y="2364"/>
                    </a:lnTo>
                    <a:lnTo>
                      <a:pt x="3451" y="2303"/>
                    </a:lnTo>
                    <a:lnTo>
                      <a:pt x="3384" y="1951"/>
                    </a:lnTo>
                    <a:lnTo>
                      <a:pt x="3377" y="2316"/>
                    </a:lnTo>
                    <a:lnTo>
                      <a:pt x="2766" y="2377"/>
                    </a:lnTo>
                    <a:lnTo>
                      <a:pt x="2055" y="2404"/>
                    </a:lnTo>
                    <a:lnTo>
                      <a:pt x="1443" y="2423"/>
                    </a:lnTo>
                    <a:lnTo>
                      <a:pt x="823" y="2438"/>
                    </a:lnTo>
                    <a:lnTo>
                      <a:pt x="958" y="2311"/>
                    </a:lnTo>
                    <a:lnTo>
                      <a:pt x="1044" y="2156"/>
                    </a:lnTo>
                    <a:lnTo>
                      <a:pt x="1057" y="1978"/>
                    </a:lnTo>
                    <a:lnTo>
                      <a:pt x="897" y="1284"/>
                    </a:lnTo>
                    <a:lnTo>
                      <a:pt x="759" y="753"/>
                    </a:lnTo>
                    <a:lnTo>
                      <a:pt x="512" y="0"/>
                    </a:lnTo>
                    <a:lnTo>
                      <a:pt x="240" y="53"/>
                    </a:lnTo>
                    <a:lnTo>
                      <a:pt x="0" y="139"/>
                    </a:lnTo>
                    <a:lnTo>
                      <a:pt x="34" y="1025"/>
                    </a:lnTo>
                    <a:lnTo>
                      <a:pt x="160" y="2018"/>
                    </a:lnTo>
                    <a:lnTo>
                      <a:pt x="219" y="1944"/>
                    </a:lnTo>
                    <a:lnTo>
                      <a:pt x="93" y="213"/>
                    </a:lnTo>
                    <a:lnTo>
                      <a:pt x="458" y="72"/>
                    </a:lnTo>
                    <a:lnTo>
                      <a:pt x="458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54" name="Freeform 218"/>
              <p:cNvSpPr>
                <a:spLocks/>
              </p:cNvSpPr>
              <p:nvPr/>
            </p:nvSpPr>
            <p:spPr bwMode="auto">
              <a:xfrm>
                <a:off x="2023" y="4287"/>
                <a:ext cx="163" cy="2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" y="439"/>
                  </a:cxn>
                  <a:cxn ang="0">
                    <a:pos x="48" y="512"/>
                  </a:cxn>
                  <a:cxn ang="0">
                    <a:pos x="154" y="546"/>
                  </a:cxn>
                  <a:cxn ang="0">
                    <a:pos x="247" y="533"/>
                  </a:cxn>
                  <a:cxn ang="0">
                    <a:pos x="327" y="439"/>
                  </a:cxn>
                  <a:cxn ang="0">
                    <a:pos x="293" y="339"/>
                  </a:cxn>
                  <a:cxn ang="0">
                    <a:pos x="181" y="445"/>
                  </a:cxn>
                  <a:cxn ang="0">
                    <a:pos x="101" y="405"/>
                  </a:cxn>
                  <a:cxn ang="0">
                    <a:pos x="40" y="12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27" h="546">
                    <a:moveTo>
                      <a:pt x="0" y="0"/>
                    </a:moveTo>
                    <a:lnTo>
                      <a:pt x="21" y="439"/>
                    </a:lnTo>
                    <a:lnTo>
                      <a:pt x="48" y="512"/>
                    </a:lnTo>
                    <a:lnTo>
                      <a:pt x="154" y="546"/>
                    </a:lnTo>
                    <a:lnTo>
                      <a:pt x="247" y="533"/>
                    </a:lnTo>
                    <a:lnTo>
                      <a:pt x="327" y="439"/>
                    </a:lnTo>
                    <a:lnTo>
                      <a:pt x="293" y="339"/>
                    </a:lnTo>
                    <a:lnTo>
                      <a:pt x="181" y="445"/>
                    </a:lnTo>
                    <a:lnTo>
                      <a:pt x="101" y="405"/>
                    </a:lnTo>
                    <a:lnTo>
                      <a:pt x="40" y="12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55" name="Freeform 219"/>
              <p:cNvSpPr>
                <a:spLocks/>
              </p:cNvSpPr>
              <p:nvPr/>
            </p:nvSpPr>
            <p:spPr bwMode="auto">
              <a:xfrm>
                <a:off x="3505" y="4203"/>
                <a:ext cx="160" cy="67"/>
              </a:xfrm>
              <a:custGeom>
                <a:avLst/>
                <a:gdLst/>
                <a:ahLst/>
                <a:cxnLst>
                  <a:cxn ang="0">
                    <a:pos x="32" y="133"/>
                  </a:cxn>
                  <a:cxn ang="0">
                    <a:pos x="319" y="101"/>
                  </a:cxn>
                  <a:cxn ang="0">
                    <a:pos x="298" y="0"/>
                  </a:cxn>
                  <a:cxn ang="0">
                    <a:pos x="0" y="34"/>
                  </a:cxn>
                  <a:cxn ang="0">
                    <a:pos x="32" y="133"/>
                  </a:cxn>
                  <a:cxn ang="0">
                    <a:pos x="32" y="133"/>
                  </a:cxn>
                </a:cxnLst>
                <a:rect l="0" t="0" r="r" b="b"/>
                <a:pathLst>
                  <a:path w="319" h="133">
                    <a:moveTo>
                      <a:pt x="32" y="133"/>
                    </a:moveTo>
                    <a:lnTo>
                      <a:pt x="319" y="101"/>
                    </a:lnTo>
                    <a:lnTo>
                      <a:pt x="298" y="0"/>
                    </a:lnTo>
                    <a:lnTo>
                      <a:pt x="0" y="34"/>
                    </a:lnTo>
                    <a:lnTo>
                      <a:pt x="32" y="133"/>
                    </a:lnTo>
                    <a:lnTo>
                      <a:pt x="32" y="1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56" name="Freeform 220"/>
              <p:cNvSpPr>
                <a:spLocks/>
              </p:cNvSpPr>
              <p:nvPr/>
            </p:nvSpPr>
            <p:spPr bwMode="auto">
              <a:xfrm>
                <a:off x="3356" y="4077"/>
                <a:ext cx="438" cy="359"/>
              </a:xfrm>
              <a:custGeom>
                <a:avLst/>
                <a:gdLst/>
                <a:ahLst/>
                <a:cxnLst>
                  <a:cxn ang="0">
                    <a:pos x="73" y="407"/>
                  </a:cxn>
                  <a:cxn ang="0">
                    <a:pos x="105" y="261"/>
                  </a:cxn>
                  <a:cxn ang="0">
                    <a:pos x="211" y="120"/>
                  </a:cxn>
                  <a:cxn ang="0">
                    <a:pos x="352" y="86"/>
                  </a:cxn>
                  <a:cxn ang="0">
                    <a:pos x="539" y="127"/>
                  </a:cxn>
                  <a:cxn ang="0">
                    <a:pos x="672" y="207"/>
                  </a:cxn>
                  <a:cxn ang="0">
                    <a:pos x="765" y="306"/>
                  </a:cxn>
                  <a:cxn ang="0">
                    <a:pos x="810" y="434"/>
                  </a:cxn>
                  <a:cxn ang="0">
                    <a:pos x="797" y="513"/>
                  </a:cxn>
                  <a:cxn ang="0">
                    <a:pos x="712" y="578"/>
                  </a:cxn>
                  <a:cxn ang="0">
                    <a:pos x="637" y="599"/>
                  </a:cxn>
                  <a:cxn ang="0">
                    <a:pos x="597" y="719"/>
                  </a:cxn>
                  <a:cxn ang="0">
                    <a:pos x="731" y="673"/>
                  </a:cxn>
                  <a:cxn ang="0">
                    <a:pos x="845" y="567"/>
                  </a:cxn>
                  <a:cxn ang="0">
                    <a:pos x="877" y="354"/>
                  </a:cxn>
                  <a:cxn ang="0">
                    <a:pos x="837" y="226"/>
                  </a:cxn>
                  <a:cxn ang="0">
                    <a:pos x="618" y="46"/>
                  </a:cxn>
                  <a:cxn ang="0">
                    <a:pos x="411" y="0"/>
                  </a:cxn>
                  <a:cxn ang="0">
                    <a:pos x="251" y="0"/>
                  </a:cxn>
                  <a:cxn ang="0">
                    <a:pos x="126" y="59"/>
                  </a:cxn>
                  <a:cxn ang="0">
                    <a:pos x="67" y="139"/>
                  </a:cxn>
                  <a:cxn ang="0">
                    <a:pos x="14" y="287"/>
                  </a:cxn>
                  <a:cxn ang="0">
                    <a:pos x="0" y="407"/>
                  </a:cxn>
                  <a:cxn ang="0">
                    <a:pos x="27" y="513"/>
                  </a:cxn>
                  <a:cxn ang="0">
                    <a:pos x="94" y="599"/>
                  </a:cxn>
                  <a:cxn ang="0">
                    <a:pos x="211" y="686"/>
                  </a:cxn>
                  <a:cxn ang="0">
                    <a:pos x="345" y="700"/>
                  </a:cxn>
                  <a:cxn ang="0">
                    <a:pos x="326" y="586"/>
                  </a:cxn>
                  <a:cxn ang="0">
                    <a:pos x="185" y="546"/>
                  </a:cxn>
                  <a:cxn ang="0">
                    <a:pos x="105" y="460"/>
                  </a:cxn>
                  <a:cxn ang="0">
                    <a:pos x="73" y="407"/>
                  </a:cxn>
                  <a:cxn ang="0">
                    <a:pos x="73" y="407"/>
                  </a:cxn>
                </a:cxnLst>
                <a:rect l="0" t="0" r="r" b="b"/>
                <a:pathLst>
                  <a:path w="877" h="719">
                    <a:moveTo>
                      <a:pt x="73" y="407"/>
                    </a:moveTo>
                    <a:lnTo>
                      <a:pt x="105" y="261"/>
                    </a:lnTo>
                    <a:lnTo>
                      <a:pt x="211" y="120"/>
                    </a:lnTo>
                    <a:lnTo>
                      <a:pt x="352" y="86"/>
                    </a:lnTo>
                    <a:lnTo>
                      <a:pt x="539" y="127"/>
                    </a:lnTo>
                    <a:lnTo>
                      <a:pt x="672" y="207"/>
                    </a:lnTo>
                    <a:lnTo>
                      <a:pt x="765" y="306"/>
                    </a:lnTo>
                    <a:lnTo>
                      <a:pt x="810" y="434"/>
                    </a:lnTo>
                    <a:lnTo>
                      <a:pt x="797" y="513"/>
                    </a:lnTo>
                    <a:lnTo>
                      <a:pt x="712" y="578"/>
                    </a:lnTo>
                    <a:lnTo>
                      <a:pt x="637" y="599"/>
                    </a:lnTo>
                    <a:lnTo>
                      <a:pt x="597" y="719"/>
                    </a:lnTo>
                    <a:lnTo>
                      <a:pt x="731" y="673"/>
                    </a:lnTo>
                    <a:lnTo>
                      <a:pt x="845" y="567"/>
                    </a:lnTo>
                    <a:lnTo>
                      <a:pt x="877" y="354"/>
                    </a:lnTo>
                    <a:lnTo>
                      <a:pt x="837" y="226"/>
                    </a:lnTo>
                    <a:lnTo>
                      <a:pt x="618" y="46"/>
                    </a:lnTo>
                    <a:lnTo>
                      <a:pt x="411" y="0"/>
                    </a:lnTo>
                    <a:lnTo>
                      <a:pt x="251" y="0"/>
                    </a:lnTo>
                    <a:lnTo>
                      <a:pt x="126" y="59"/>
                    </a:lnTo>
                    <a:lnTo>
                      <a:pt x="67" y="139"/>
                    </a:lnTo>
                    <a:lnTo>
                      <a:pt x="14" y="287"/>
                    </a:lnTo>
                    <a:lnTo>
                      <a:pt x="0" y="407"/>
                    </a:lnTo>
                    <a:lnTo>
                      <a:pt x="27" y="513"/>
                    </a:lnTo>
                    <a:lnTo>
                      <a:pt x="94" y="599"/>
                    </a:lnTo>
                    <a:lnTo>
                      <a:pt x="211" y="686"/>
                    </a:lnTo>
                    <a:lnTo>
                      <a:pt x="345" y="700"/>
                    </a:lnTo>
                    <a:lnTo>
                      <a:pt x="326" y="586"/>
                    </a:lnTo>
                    <a:lnTo>
                      <a:pt x="185" y="546"/>
                    </a:lnTo>
                    <a:lnTo>
                      <a:pt x="105" y="460"/>
                    </a:lnTo>
                    <a:lnTo>
                      <a:pt x="73" y="407"/>
                    </a:lnTo>
                    <a:lnTo>
                      <a:pt x="73" y="40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57" name="Freeform 221"/>
              <p:cNvSpPr>
                <a:spLocks/>
              </p:cNvSpPr>
              <p:nvPr/>
            </p:nvSpPr>
            <p:spPr bwMode="auto">
              <a:xfrm>
                <a:off x="3349" y="3201"/>
                <a:ext cx="635" cy="1129"/>
              </a:xfrm>
              <a:custGeom>
                <a:avLst/>
                <a:gdLst/>
                <a:ahLst/>
                <a:cxnLst>
                  <a:cxn ang="0">
                    <a:pos x="93" y="1863"/>
                  </a:cxn>
                  <a:cxn ang="0">
                    <a:pos x="253" y="692"/>
                  </a:cxn>
                  <a:cxn ang="0">
                    <a:pos x="354" y="106"/>
                  </a:cxn>
                  <a:cxn ang="0">
                    <a:pos x="713" y="114"/>
                  </a:cxn>
                  <a:cxn ang="0">
                    <a:pos x="1177" y="199"/>
                  </a:cxn>
                  <a:cxn ang="0">
                    <a:pos x="985" y="861"/>
                  </a:cxn>
                  <a:cxn ang="0">
                    <a:pos x="841" y="1481"/>
                  </a:cxn>
                  <a:cxn ang="0">
                    <a:pos x="746" y="1958"/>
                  </a:cxn>
                  <a:cxn ang="0">
                    <a:pos x="865" y="2158"/>
                  </a:cxn>
                  <a:cxn ang="0">
                    <a:pos x="1033" y="1232"/>
                  </a:cxn>
                  <a:cxn ang="0">
                    <a:pos x="1270" y="100"/>
                  </a:cxn>
                  <a:cxn ang="0">
                    <a:pos x="945" y="13"/>
                  </a:cxn>
                  <a:cxn ang="0">
                    <a:pos x="599" y="0"/>
                  </a:cxn>
                  <a:cxn ang="0">
                    <a:pos x="301" y="26"/>
                  </a:cxn>
                  <a:cxn ang="0">
                    <a:pos x="247" y="300"/>
                  </a:cxn>
                  <a:cxn ang="0">
                    <a:pos x="15" y="1972"/>
                  </a:cxn>
                  <a:cxn ang="0">
                    <a:pos x="0" y="2110"/>
                  </a:cxn>
                  <a:cxn ang="0">
                    <a:pos x="55" y="2257"/>
                  </a:cxn>
                  <a:cxn ang="0">
                    <a:pos x="93" y="1863"/>
                  </a:cxn>
                  <a:cxn ang="0">
                    <a:pos x="93" y="1863"/>
                  </a:cxn>
                </a:cxnLst>
                <a:rect l="0" t="0" r="r" b="b"/>
                <a:pathLst>
                  <a:path w="1270" h="2257">
                    <a:moveTo>
                      <a:pt x="93" y="1863"/>
                    </a:moveTo>
                    <a:lnTo>
                      <a:pt x="253" y="692"/>
                    </a:lnTo>
                    <a:lnTo>
                      <a:pt x="354" y="106"/>
                    </a:lnTo>
                    <a:lnTo>
                      <a:pt x="713" y="114"/>
                    </a:lnTo>
                    <a:lnTo>
                      <a:pt x="1177" y="199"/>
                    </a:lnTo>
                    <a:lnTo>
                      <a:pt x="985" y="861"/>
                    </a:lnTo>
                    <a:lnTo>
                      <a:pt x="841" y="1481"/>
                    </a:lnTo>
                    <a:lnTo>
                      <a:pt x="746" y="1958"/>
                    </a:lnTo>
                    <a:lnTo>
                      <a:pt x="865" y="2158"/>
                    </a:lnTo>
                    <a:lnTo>
                      <a:pt x="1033" y="1232"/>
                    </a:lnTo>
                    <a:lnTo>
                      <a:pt x="1270" y="100"/>
                    </a:lnTo>
                    <a:lnTo>
                      <a:pt x="945" y="13"/>
                    </a:lnTo>
                    <a:lnTo>
                      <a:pt x="599" y="0"/>
                    </a:lnTo>
                    <a:lnTo>
                      <a:pt x="301" y="26"/>
                    </a:lnTo>
                    <a:lnTo>
                      <a:pt x="247" y="300"/>
                    </a:lnTo>
                    <a:lnTo>
                      <a:pt x="15" y="1972"/>
                    </a:lnTo>
                    <a:lnTo>
                      <a:pt x="0" y="2110"/>
                    </a:lnTo>
                    <a:lnTo>
                      <a:pt x="55" y="2257"/>
                    </a:lnTo>
                    <a:lnTo>
                      <a:pt x="93" y="1863"/>
                    </a:lnTo>
                    <a:lnTo>
                      <a:pt x="93" y="18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58" name="Freeform 222"/>
              <p:cNvSpPr>
                <a:spLocks/>
              </p:cNvSpPr>
              <p:nvPr/>
            </p:nvSpPr>
            <p:spPr bwMode="auto">
              <a:xfrm>
                <a:off x="2086" y="3298"/>
                <a:ext cx="1413" cy="267"/>
              </a:xfrm>
              <a:custGeom>
                <a:avLst/>
                <a:gdLst/>
                <a:ahLst/>
                <a:cxnLst>
                  <a:cxn ang="0">
                    <a:pos x="179" y="279"/>
                  </a:cxn>
                  <a:cxn ang="0">
                    <a:pos x="573" y="365"/>
                  </a:cxn>
                  <a:cxn ang="0">
                    <a:pos x="1077" y="378"/>
                  </a:cxn>
                  <a:cxn ang="0">
                    <a:pos x="1582" y="346"/>
                  </a:cxn>
                  <a:cxn ang="0">
                    <a:pos x="2001" y="258"/>
                  </a:cxn>
                  <a:cxn ang="0">
                    <a:pos x="2434" y="146"/>
                  </a:cxn>
                  <a:cxn ang="0">
                    <a:pos x="2826" y="0"/>
                  </a:cxn>
                  <a:cxn ang="0">
                    <a:pos x="2786" y="125"/>
                  </a:cxn>
                  <a:cxn ang="0">
                    <a:pos x="2453" y="258"/>
                  </a:cxn>
                  <a:cxn ang="0">
                    <a:pos x="2027" y="405"/>
                  </a:cxn>
                  <a:cxn ang="0">
                    <a:pos x="1590" y="498"/>
                  </a:cxn>
                  <a:cxn ang="0">
                    <a:pos x="1196" y="532"/>
                  </a:cxn>
                  <a:cxn ang="0">
                    <a:pos x="831" y="519"/>
                  </a:cxn>
                  <a:cxn ang="0">
                    <a:pos x="519" y="466"/>
                  </a:cxn>
                  <a:cxn ang="0">
                    <a:pos x="326" y="393"/>
                  </a:cxn>
                  <a:cxn ang="0">
                    <a:pos x="99" y="332"/>
                  </a:cxn>
                  <a:cxn ang="0">
                    <a:pos x="0" y="154"/>
                  </a:cxn>
                  <a:cxn ang="0">
                    <a:pos x="179" y="279"/>
                  </a:cxn>
                  <a:cxn ang="0">
                    <a:pos x="179" y="279"/>
                  </a:cxn>
                </a:cxnLst>
                <a:rect l="0" t="0" r="r" b="b"/>
                <a:pathLst>
                  <a:path w="2826" h="532">
                    <a:moveTo>
                      <a:pt x="179" y="279"/>
                    </a:moveTo>
                    <a:lnTo>
                      <a:pt x="573" y="365"/>
                    </a:lnTo>
                    <a:lnTo>
                      <a:pt x="1077" y="378"/>
                    </a:lnTo>
                    <a:lnTo>
                      <a:pt x="1582" y="346"/>
                    </a:lnTo>
                    <a:lnTo>
                      <a:pt x="2001" y="258"/>
                    </a:lnTo>
                    <a:lnTo>
                      <a:pt x="2434" y="146"/>
                    </a:lnTo>
                    <a:lnTo>
                      <a:pt x="2826" y="0"/>
                    </a:lnTo>
                    <a:lnTo>
                      <a:pt x="2786" y="125"/>
                    </a:lnTo>
                    <a:lnTo>
                      <a:pt x="2453" y="258"/>
                    </a:lnTo>
                    <a:lnTo>
                      <a:pt x="2027" y="405"/>
                    </a:lnTo>
                    <a:lnTo>
                      <a:pt x="1590" y="498"/>
                    </a:lnTo>
                    <a:lnTo>
                      <a:pt x="1196" y="532"/>
                    </a:lnTo>
                    <a:lnTo>
                      <a:pt x="831" y="519"/>
                    </a:lnTo>
                    <a:lnTo>
                      <a:pt x="519" y="466"/>
                    </a:lnTo>
                    <a:lnTo>
                      <a:pt x="326" y="393"/>
                    </a:lnTo>
                    <a:lnTo>
                      <a:pt x="99" y="332"/>
                    </a:lnTo>
                    <a:lnTo>
                      <a:pt x="0" y="154"/>
                    </a:lnTo>
                    <a:lnTo>
                      <a:pt x="179" y="279"/>
                    </a:lnTo>
                    <a:lnTo>
                      <a:pt x="179" y="2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59" name="Freeform 223"/>
              <p:cNvSpPr>
                <a:spLocks/>
              </p:cNvSpPr>
              <p:nvPr/>
            </p:nvSpPr>
            <p:spPr bwMode="auto">
              <a:xfrm>
                <a:off x="2540" y="3641"/>
                <a:ext cx="694" cy="454"/>
              </a:xfrm>
              <a:custGeom>
                <a:avLst/>
                <a:gdLst/>
                <a:ahLst/>
                <a:cxnLst>
                  <a:cxn ang="0">
                    <a:pos x="86" y="139"/>
                  </a:cxn>
                  <a:cxn ang="0">
                    <a:pos x="670" y="122"/>
                  </a:cxn>
                  <a:cxn ang="0">
                    <a:pos x="1012" y="88"/>
                  </a:cxn>
                  <a:cxn ang="0">
                    <a:pos x="1371" y="0"/>
                  </a:cxn>
                  <a:cxn ang="0">
                    <a:pos x="1388" y="225"/>
                  </a:cxn>
                  <a:cxn ang="0">
                    <a:pos x="858" y="447"/>
                  </a:cxn>
                  <a:cxn ang="0">
                    <a:pos x="1251" y="413"/>
                  </a:cxn>
                  <a:cxn ang="0">
                    <a:pos x="1286" y="567"/>
                  </a:cxn>
                  <a:cxn ang="0">
                    <a:pos x="909" y="652"/>
                  </a:cxn>
                  <a:cxn ang="0">
                    <a:pos x="479" y="704"/>
                  </a:cxn>
                  <a:cxn ang="0">
                    <a:pos x="704" y="806"/>
                  </a:cxn>
                  <a:cxn ang="0">
                    <a:pos x="567" y="909"/>
                  </a:cxn>
                  <a:cxn ang="0">
                    <a:pos x="35" y="738"/>
                  </a:cxn>
                  <a:cxn ang="0">
                    <a:pos x="0" y="584"/>
                  </a:cxn>
                  <a:cxn ang="0">
                    <a:pos x="599" y="464"/>
                  </a:cxn>
                  <a:cxn ang="0">
                    <a:pos x="154" y="447"/>
                  </a:cxn>
                  <a:cxn ang="0">
                    <a:pos x="154" y="344"/>
                  </a:cxn>
                  <a:cxn ang="0">
                    <a:pos x="721" y="276"/>
                  </a:cxn>
                  <a:cxn ang="0">
                    <a:pos x="86" y="139"/>
                  </a:cxn>
                  <a:cxn ang="0">
                    <a:pos x="86" y="139"/>
                  </a:cxn>
                </a:cxnLst>
                <a:rect l="0" t="0" r="r" b="b"/>
                <a:pathLst>
                  <a:path w="1388" h="909">
                    <a:moveTo>
                      <a:pt x="86" y="139"/>
                    </a:moveTo>
                    <a:lnTo>
                      <a:pt x="670" y="122"/>
                    </a:lnTo>
                    <a:lnTo>
                      <a:pt x="1012" y="88"/>
                    </a:lnTo>
                    <a:lnTo>
                      <a:pt x="1371" y="0"/>
                    </a:lnTo>
                    <a:lnTo>
                      <a:pt x="1388" y="225"/>
                    </a:lnTo>
                    <a:lnTo>
                      <a:pt x="858" y="447"/>
                    </a:lnTo>
                    <a:lnTo>
                      <a:pt x="1251" y="413"/>
                    </a:lnTo>
                    <a:lnTo>
                      <a:pt x="1286" y="567"/>
                    </a:lnTo>
                    <a:lnTo>
                      <a:pt x="909" y="652"/>
                    </a:lnTo>
                    <a:lnTo>
                      <a:pt x="479" y="704"/>
                    </a:lnTo>
                    <a:lnTo>
                      <a:pt x="704" y="806"/>
                    </a:lnTo>
                    <a:lnTo>
                      <a:pt x="567" y="909"/>
                    </a:lnTo>
                    <a:lnTo>
                      <a:pt x="35" y="738"/>
                    </a:lnTo>
                    <a:lnTo>
                      <a:pt x="0" y="584"/>
                    </a:lnTo>
                    <a:lnTo>
                      <a:pt x="599" y="464"/>
                    </a:lnTo>
                    <a:lnTo>
                      <a:pt x="154" y="447"/>
                    </a:lnTo>
                    <a:lnTo>
                      <a:pt x="154" y="344"/>
                    </a:lnTo>
                    <a:lnTo>
                      <a:pt x="721" y="276"/>
                    </a:lnTo>
                    <a:lnTo>
                      <a:pt x="86" y="139"/>
                    </a:lnTo>
                    <a:lnTo>
                      <a:pt x="86" y="139"/>
                    </a:lnTo>
                    <a:close/>
                  </a:path>
                </a:pathLst>
              </a:custGeom>
              <a:solidFill>
                <a:srgbClr val="FFCC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12" name="Group 224"/>
            <p:cNvGrpSpPr>
              <a:grpSpLocks/>
            </p:cNvGrpSpPr>
            <p:nvPr/>
          </p:nvGrpSpPr>
          <p:grpSpPr bwMode="auto">
            <a:xfrm>
              <a:off x="2132" y="1872"/>
              <a:ext cx="532" cy="334"/>
              <a:chOff x="1820" y="3201"/>
              <a:chExt cx="2164" cy="1359"/>
            </a:xfrm>
          </p:grpSpPr>
          <p:sp>
            <p:nvSpPr>
              <p:cNvPr id="40161" name="Freeform 225"/>
              <p:cNvSpPr>
                <a:spLocks/>
              </p:cNvSpPr>
              <p:nvPr/>
            </p:nvSpPr>
            <p:spPr bwMode="auto">
              <a:xfrm>
                <a:off x="1830" y="3221"/>
                <a:ext cx="2062" cy="1311"/>
              </a:xfrm>
              <a:custGeom>
                <a:avLst/>
                <a:gdLst/>
                <a:ahLst/>
                <a:cxnLst>
                  <a:cxn ang="0">
                    <a:pos x="46" y="311"/>
                  </a:cxn>
                  <a:cxn ang="0">
                    <a:pos x="137" y="2262"/>
                  </a:cxn>
                  <a:cxn ang="0">
                    <a:pos x="257" y="2485"/>
                  </a:cxn>
                  <a:cxn ang="0">
                    <a:pos x="377" y="2519"/>
                  </a:cxn>
                  <a:cxn ang="0">
                    <a:pos x="496" y="2622"/>
                  </a:cxn>
                  <a:cxn ang="0">
                    <a:pos x="599" y="2622"/>
                  </a:cxn>
                  <a:cxn ang="0">
                    <a:pos x="736" y="2434"/>
                  </a:cxn>
                  <a:cxn ang="0">
                    <a:pos x="3595" y="2451"/>
                  </a:cxn>
                  <a:cxn ang="0">
                    <a:pos x="4126" y="17"/>
                  </a:cxn>
                  <a:cxn ang="0">
                    <a:pos x="3373" y="0"/>
                  </a:cxn>
                  <a:cxn ang="0">
                    <a:pos x="3322" y="239"/>
                  </a:cxn>
                  <a:cxn ang="0">
                    <a:pos x="2244" y="530"/>
                  </a:cxn>
                  <a:cxn ang="0">
                    <a:pos x="1215" y="564"/>
                  </a:cxn>
                  <a:cxn ang="0">
                    <a:pos x="565" y="393"/>
                  </a:cxn>
                  <a:cxn ang="0">
                    <a:pos x="428" y="68"/>
                  </a:cxn>
                  <a:cxn ang="0">
                    <a:pos x="0" y="205"/>
                  </a:cxn>
                  <a:cxn ang="0">
                    <a:pos x="46" y="311"/>
                  </a:cxn>
                  <a:cxn ang="0">
                    <a:pos x="46" y="311"/>
                  </a:cxn>
                </a:cxnLst>
                <a:rect l="0" t="0" r="r" b="b"/>
                <a:pathLst>
                  <a:path w="4126" h="2622">
                    <a:moveTo>
                      <a:pt x="46" y="311"/>
                    </a:moveTo>
                    <a:lnTo>
                      <a:pt x="137" y="2262"/>
                    </a:lnTo>
                    <a:lnTo>
                      <a:pt x="257" y="2485"/>
                    </a:lnTo>
                    <a:lnTo>
                      <a:pt x="377" y="2519"/>
                    </a:lnTo>
                    <a:lnTo>
                      <a:pt x="496" y="2622"/>
                    </a:lnTo>
                    <a:lnTo>
                      <a:pt x="599" y="2622"/>
                    </a:lnTo>
                    <a:lnTo>
                      <a:pt x="736" y="2434"/>
                    </a:lnTo>
                    <a:lnTo>
                      <a:pt x="3595" y="2451"/>
                    </a:lnTo>
                    <a:lnTo>
                      <a:pt x="4126" y="17"/>
                    </a:lnTo>
                    <a:lnTo>
                      <a:pt x="3373" y="0"/>
                    </a:lnTo>
                    <a:lnTo>
                      <a:pt x="3322" y="239"/>
                    </a:lnTo>
                    <a:lnTo>
                      <a:pt x="2244" y="530"/>
                    </a:lnTo>
                    <a:lnTo>
                      <a:pt x="1215" y="564"/>
                    </a:lnTo>
                    <a:lnTo>
                      <a:pt x="565" y="393"/>
                    </a:lnTo>
                    <a:lnTo>
                      <a:pt x="428" y="68"/>
                    </a:lnTo>
                    <a:lnTo>
                      <a:pt x="0" y="205"/>
                    </a:lnTo>
                    <a:lnTo>
                      <a:pt x="46" y="311"/>
                    </a:lnTo>
                    <a:lnTo>
                      <a:pt x="46" y="3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62" name="Freeform 226"/>
              <p:cNvSpPr>
                <a:spLocks/>
              </p:cNvSpPr>
              <p:nvPr/>
            </p:nvSpPr>
            <p:spPr bwMode="auto">
              <a:xfrm>
                <a:off x="3383" y="3248"/>
                <a:ext cx="594" cy="1148"/>
              </a:xfrm>
              <a:custGeom>
                <a:avLst/>
                <a:gdLst/>
                <a:ahLst/>
                <a:cxnLst>
                  <a:cxn ang="0">
                    <a:pos x="791" y="0"/>
                  </a:cxn>
                  <a:cxn ang="0">
                    <a:pos x="490" y="1725"/>
                  </a:cxn>
                  <a:cxn ang="0">
                    <a:pos x="171" y="1690"/>
                  </a:cxn>
                  <a:cxn ang="0">
                    <a:pos x="5" y="1858"/>
                  </a:cxn>
                  <a:cxn ang="0">
                    <a:pos x="0" y="2052"/>
                  </a:cxn>
                  <a:cxn ang="0">
                    <a:pos x="66" y="2150"/>
                  </a:cxn>
                  <a:cxn ang="0">
                    <a:pos x="524" y="1958"/>
                  </a:cxn>
                  <a:cxn ang="0">
                    <a:pos x="591" y="2297"/>
                  </a:cxn>
                  <a:cxn ang="0">
                    <a:pos x="791" y="2164"/>
                  </a:cxn>
                  <a:cxn ang="0">
                    <a:pos x="1188" y="40"/>
                  </a:cxn>
                  <a:cxn ang="0">
                    <a:pos x="791" y="0"/>
                  </a:cxn>
                  <a:cxn ang="0">
                    <a:pos x="791" y="0"/>
                  </a:cxn>
                </a:cxnLst>
                <a:rect l="0" t="0" r="r" b="b"/>
                <a:pathLst>
                  <a:path w="1188" h="2297">
                    <a:moveTo>
                      <a:pt x="791" y="0"/>
                    </a:moveTo>
                    <a:lnTo>
                      <a:pt x="490" y="1725"/>
                    </a:lnTo>
                    <a:lnTo>
                      <a:pt x="171" y="1690"/>
                    </a:lnTo>
                    <a:lnTo>
                      <a:pt x="5" y="1858"/>
                    </a:lnTo>
                    <a:lnTo>
                      <a:pt x="0" y="2052"/>
                    </a:lnTo>
                    <a:lnTo>
                      <a:pt x="66" y="2150"/>
                    </a:lnTo>
                    <a:lnTo>
                      <a:pt x="524" y="1958"/>
                    </a:lnTo>
                    <a:lnTo>
                      <a:pt x="591" y="2297"/>
                    </a:lnTo>
                    <a:lnTo>
                      <a:pt x="791" y="2164"/>
                    </a:lnTo>
                    <a:lnTo>
                      <a:pt x="1188" y="40"/>
                    </a:lnTo>
                    <a:lnTo>
                      <a:pt x="791" y="0"/>
                    </a:lnTo>
                    <a:lnTo>
                      <a:pt x="791" y="0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63" name="Freeform 227"/>
              <p:cNvSpPr>
                <a:spLocks/>
              </p:cNvSpPr>
              <p:nvPr/>
            </p:nvSpPr>
            <p:spPr bwMode="auto">
              <a:xfrm>
                <a:off x="1929" y="3258"/>
                <a:ext cx="579" cy="1245"/>
              </a:xfrm>
              <a:custGeom>
                <a:avLst/>
                <a:gdLst/>
                <a:ahLst/>
                <a:cxnLst>
                  <a:cxn ang="0">
                    <a:pos x="120" y="72"/>
                  </a:cxn>
                  <a:cxn ang="0">
                    <a:pos x="433" y="1709"/>
                  </a:cxn>
                  <a:cxn ang="0">
                    <a:pos x="81" y="1898"/>
                  </a:cxn>
                  <a:cxn ang="0">
                    <a:pos x="0" y="2177"/>
                  </a:cxn>
                  <a:cxn ang="0">
                    <a:pos x="28" y="2390"/>
                  </a:cxn>
                  <a:cxn ang="0">
                    <a:pos x="220" y="2489"/>
                  </a:cxn>
                  <a:cxn ang="0">
                    <a:pos x="201" y="2110"/>
                  </a:cxn>
                  <a:cxn ang="0">
                    <a:pos x="785" y="1951"/>
                  </a:cxn>
                  <a:cxn ang="0">
                    <a:pos x="500" y="2263"/>
                  </a:cxn>
                  <a:cxn ang="0">
                    <a:pos x="500" y="2396"/>
                  </a:cxn>
                  <a:cxn ang="0">
                    <a:pos x="1158" y="2449"/>
                  </a:cxn>
                  <a:cxn ang="0">
                    <a:pos x="505" y="399"/>
                  </a:cxn>
                  <a:cxn ang="0">
                    <a:pos x="293" y="0"/>
                  </a:cxn>
                  <a:cxn ang="0">
                    <a:pos x="120" y="72"/>
                  </a:cxn>
                  <a:cxn ang="0">
                    <a:pos x="120" y="72"/>
                  </a:cxn>
                </a:cxnLst>
                <a:rect l="0" t="0" r="r" b="b"/>
                <a:pathLst>
                  <a:path w="1158" h="2489">
                    <a:moveTo>
                      <a:pt x="120" y="72"/>
                    </a:moveTo>
                    <a:lnTo>
                      <a:pt x="433" y="1709"/>
                    </a:lnTo>
                    <a:lnTo>
                      <a:pt x="81" y="1898"/>
                    </a:lnTo>
                    <a:lnTo>
                      <a:pt x="0" y="2177"/>
                    </a:lnTo>
                    <a:lnTo>
                      <a:pt x="28" y="2390"/>
                    </a:lnTo>
                    <a:lnTo>
                      <a:pt x="220" y="2489"/>
                    </a:lnTo>
                    <a:lnTo>
                      <a:pt x="201" y="2110"/>
                    </a:lnTo>
                    <a:lnTo>
                      <a:pt x="785" y="1951"/>
                    </a:lnTo>
                    <a:lnTo>
                      <a:pt x="500" y="2263"/>
                    </a:lnTo>
                    <a:lnTo>
                      <a:pt x="500" y="2396"/>
                    </a:lnTo>
                    <a:lnTo>
                      <a:pt x="1158" y="2449"/>
                    </a:lnTo>
                    <a:lnTo>
                      <a:pt x="505" y="399"/>
                    </a:lnTo>
                    <a:lnTo>
                      <a:pt x="293" y="0"/>
                    </a:lnTo>
                    <a:lnTo>
                      <a:pt x="120" y="72"/>
                    </a:lnTo>
                    <a:lnTo>
                      <a:pt x="120" y="72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64" name="Freeform 228"/>
              <p:cNvSpPr>
                <a:spLocks/>
              </p:cNvSpPr>
              <p:nvPr/>
            </p:nvSpPr>
            <p:spPr bwMode="auto">
              <a:xfrm>
                <a:off x="1820" y="3245"/>
                <a:ext cx="1865" cy="1285"/>
              </a:xfrm>
              <a:custGeom>
                <a:avLst/>
                <a:gdLst/>
                <a:ahLst/>
                <a:cxnLst>
                  <a:cxn ang="0">
                    <a:pos x="550" y="586"/>
                  </a:cxn>
                  <a:cxn ang="0">
                    <a:pos x="789" y="1495"/>
                  </a:cxn>
                  <a:cxn ang="0">
                    <a:pos x="639" y="1723"/>
                  </a:cxn>
                  <a:cxn ang="0">
                    <a:pos x="333" y="1864"/>
                  </a:cxn>
                  <a:cxn ang="0">
                    <a:pos x="160" y="2143"/>
                  </a:cxn>
                  <a:cxn ang="0">
                    <a:pos x="213" y="2444"/>
                  </a:cxn>
                  <a:cxn ang="0">
                    <a:pos x="453" y="2529"/>
                  </a:cxn>
                  <a:cxn ang="0">
                    <a:pos x="333" y="2404"/>
                  </a:cxn>
                  <a:cxn ang="0">
                    <a:pos x="274" y="2117"/>
                  </a:cxn>
                  <a:cxn ang="0">
                    <a:pos x="445" y="1898"/>
                  </a:cxn>
                  <a:cxn ang="0">
                    <a:pos x="732" y="1877"/>
                  </a:cxn>
                  <a:cxn ang="0">
                    <a:pos x="884" y="2037"/>
                  </a:cxn>
                  <a:cxn ang="0">
                    <a:pos x="858" y="2236"/>
                  </a:cxn>
                  <a:cxn ang="0">
                    <a:pos x="738" y="2044"/>
                  </a:cxn>
                  <a:cxn ang="0">
                    <a:pos x="432" y="2151"/>
                  </a:cxn>
                  <a:cxn ang="0">
                    <a:pos x="639" y="2569"/>
                  </a:cxn>
                  <a:cxn ang="0">
                    <a:pos x="732" y="2470"/>
                  </a:cxn>
                  <a:cxn ang="0">
                    <a:pos x="2002" y="2529"/>
                  </a:cxn>
                  <a:cxn ang="0">
                    <a:pos x="3417" y="2417"/>
                  </a:cxn>
                  <a:cxn ang="0">
                    <a:pos x="3616" y="2503"/>
                  </a:cxn>
                  <a:cxn ang="0">
                    <a:pos x="3730" y="2343"/>
                  </a:cxn>
                  <a:cxn ang="0">
                    <a:pos x="3669" y="2297"/>
                  </a:cxn>
                  <a:cxn ang="0">
                    <a:pos x="3491" y="2364"/>
                  </a:cxn>
                  <a:cxn ang="0">
                    <a:pos x="3384" y="1951"/>
                  </a:cxn>
                  <a:cxn ang="0">
                    <a:pos x="2766" y="2377"/>
                  </a:cxn>
                  <a:cxn ang="0">
                    <a:pos x="1443" y="2423"/>
                  </a:cxn>
                  <a:cxn ang="0">
                    <a:pos x="958" y="2311"/>
                  </a:cxn>
                  <a:cxn ang="0">
                    <a:pos x="1057" y="1978"/>
                  </a:cxn>
                  <a:cxn ang="0">
                    <a:pos x="759" y="753"/>
                  </a:cxn>
                  <a:cxn ang="0">
                    <a:pos x="240" y="53"/>
                  </a:cxn>
                  <a:cxn ang="0">
                    <a:pos x="34" y="1025"/>
                  </a:cxn>
                  <a:cxn ang="0">
                    <a:pos x="219" y="1944"/>
                  </a:cxn>
                  <a:cxn ang="0">
                    <a:pos x="458" y="72"/>
                  </a:cxn>
                </a:cxnLst>
                <a:rect l="0" t="0" r="r" b="b"/>
                <a:pathLst>
                  <a:path w="3730" h="2569">
                    <a:moveTo>
                      <a:pt x="458" y="72"/>
                    </a:moveTo>
                    <a:lnTo>
                      <a:pt x="550" y="586"/>
                    </a:lnTo>
                    <a:lnTo>
                      <a:pt x="686" y="1170"/>
                    </a:lnTo>
                    <a:lnTo>
                      <a:pt x="789" y="1495"/>
                    </a:lnTo>
                    <a:lnTo>
                      <a:pt x="875" y="1769"/>
                    </a:lnTo>
                    <a:lnTo>
                      <a:pt x="639" y="1723"/>
                    </a:lnTo>
                    <a:lnTo>
                      <a:pt x="458" y="1770"/>
                    </a:lnTo>
                    <a:lnTo>
                      <a:pt x="333" y="1864"/>
                    </a:lnTo>
                    <a:lnTo>
                      <a:pt x="213" y="1997"/>
                    </a:lnTo>
                    <a:lnTo>
                      <a:pt x="160" y="2143"/>
                    </a:lnTo>
                    <a:lnTo>
                      <a:pt x="160" y="2316"/>
                    </a:lnTo>
                    <a:lnTo>
                      <a:pt x="213" y="2444"/>
                    </a:lnTo>
                    <a:lnTo>
                      <a:pt x="327" y="2503"/>
                    </a:lnTo>
                    <a:lnTo>
                      <a:pt x="453" y="2529"/>
                    </a:lnTo>
                    <a:lnTo>
                      <a:pt x="445" y="2436"/>
                    </a:lnTo>
                    <a:lnTo>
                      <a:pt x="333" y="2404"/>
                    </a:lnTo>
                    <a:lnTo>
                      <a:pt x="266" y="2284"/>
                    </a:lnTo>
                    <a:lnTo>
                      <a:pt x="274" y="2117"/>
                    </a:lnTo>
                    <a:lnTo>
                      <a:pt x="346" y="1978"/>
                    </a:lnTo>
                    <a:lnTo>
                      <a:pt x="445" y="1898"/>
                    </a:lnTo>
                    <a:lnTo>
                      <a:pt x="591" y="1856"/>
                    </a:lnTo>
                    <a:lnTo>
                      <a:pt x="732" y="1877"/>
                    </a:lnTo>
                    <a:lnTo>
                      <a:pt x="844" y="1951"/>
                    </a:lnTo>
                    <a:lnTo>
                      <a:pt x="884" y="2037"/>
                    </a:lnTo>
                    <a:lnTo>
                      <a:pt x="892" y="2137"/>
                    </a:lnTo>
                    <a:lnTo>
                      <a:pt x="858" y="2236"/>
                    </a:lnTo>
                    <a:lnTo>
                      <a:pt x="738" y="2316"/>
                    </a:lnTo>
                    <a:lnTo>
                      <a:pt x="738" y="2044"/>
                    </a:lnTo>
                    <a:lnTo>
                      <a:pt x="413" y="2063"/>
                    </a:lnTo>
                    <a:lnTo>
                      <a:pt x="432" y="2151"/>
                    </a:lnTo>
                    <a:lnTo>
                      <a:pt x="692" y="2151"/>
                    </a:lnTo>
                    <a:lnTo>
                      <a:pt x="639" y="2569"/>
                    </a:lnTo>
                    <a:lnTo>
                      <a:pt x="711" y="2569"/>
                    </a:lnTo>
                    <a:lnTo>
                      <a:pt x="732" y="2470"/>
                    </a:lnTo>
                    <a:lnTo>
                      <a:pt x="1363" y="2523"/>
                    </a:lnTo>
                    <a:lnTo>
                      <a:pt x="2002" y="2529"/>
                    </a:lnTo>
                    <a:lnTo>
                      <a:pt x="2633" y="2489"/>
                    </a:lnTo>
                    <a:lnTo>
                      <a:pt x="3417" y="2417"/>
                    </a:lnTo>
                    <a:lnTo>
                      <a:pt x="3496" y="2497"/>
                    </a:lnTo>
                    <a:lnTo>
                      <a:pt x="3616" y="2503"/>
                    </a:lnTo>
                    <a:lnTo>
                      <a:pt x="3696" y="2457"/>
                    </a:lnTo>
                    <a:lnTo>
                      <a:pt x="3730" y="2343"/>
                    </a:lnTo>
                    <a:lnTo>
                      <a:pt x="3690" y="1983"/>
                    </a:lnTo>
                    <a:lnTo>
                      <a:pt x="3669" y="2297"/>
                    </a:lnTo>
                    <a:lnTo>
                      <a:pt x="3590" y="2377"/>
                    </a:lnTo>
                    <a:lnTo>
                      <a:pt x="3491" y="2364"/>
                    </a:lnTo>
                    <a:lnTo>
                      <a:pt x="3451" y="2303"/>
                    </a:lnTo>
                    <a:lnTo>
                      <a:pt x="3384" y="1951"/>
                    </a:lnTo>
                    <a:lnTo>
                      <a:pt x="3377" y="2316"/>
                    </a:lnTo>
                    <a:lnTo>
                      <a:pt x="2766" y="2377"/>
                    </a:lnTo>
                    <a:lnTo>
                      <a:pt x="2055" y="2404"/>
                    </a:lnTo>
                    <a:lnTo>
                      <a:pt x="1443" y="2423"/>
                    </a:lnTo>
                    <a:lnTo>
                      <a:pt x="823" y="2438"/>
                    </a:lnTo>
                    <a:lnTo>
                      <a:pt x="958" y="2311"/>
                    </a:lnTo>
                    <a:lnTo>
                      <a:pt x="1044" y="2156"/>
                    </a:lnTo>
                    <a:lnTo>
                      <a:pt x="1057" y="1978"/>
                    </a:lnTo>
                    <a:lnTo>
                      <a:pt x="897" y="1284"/>
                    </a:lnTo>
                    <a:lnTo>
                      <a:pt x="759" y="753"/>
                    </a:lnTo>
                    <a:lnTo>
                      <a:pt x="512" y="0"/>
                    </a:lnTo>
                    <a:lnTo>
                      <a:pt x="240" y="53"/>
                    </a:lnTo>
                    <a:lnTo>
                      <a:pt x="0" y="139"/>
                    </a:lnTo>
                    <a:lnTo>
                      <a:pt x="34" y="1025"/>
                    </a:lnTo>
                    <a:lnTo>
                      <a:pt x="160" y="2018"/>
                    </a:lnTo>
                    <a:lnTo>
                      <a:pt x="219" y="1944"/>
                    </a:lnTo>
                    <a:lnTo>
                      <a:pt x="93" y="213"/>
                    </a:lnTo>
                    <a:lnTo>
                      <a:pt x="458" y="72"/>
                    </a:lnTo>
                    <a:lnTo>
                      <a:pt x="458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65" name="Freeform 229"/>
              <p:cNvSpPr>
                <a:spLocks/>
              </p:cNvSpPr>
              <p:nvPr/>
            </p:nvSpPr>
            <p:spPr bwMode="auto">
              <a:xfrm>
                <a:off x="2023" y="4287"/>
                <a:ext cx="163" cy="2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" y="439"/>
                  </a:cxn>
                  <a:cxn ang="0">
                    <a:pos x="48" y="512"/>
                  </a:cxn>
                  <a:cxn ang="0">
                    <a:pos x="154" y="546"/>
                  </a:cxn>
                  <a:cxn ang="0">
                    <a:pos x="247" y="533"/>
                  </a:cxn>
                  <a:cxn ang="0">
                    <a:pos x="327" y="439"/>
                  </a:cxn>
                  <a:cxn ang="0">
                    <a:pos x="293" y="339"/>
                  </a:cxn>
                  <a:cxn ang="0">
                    <a:pos x="181" y="445"/>
                  </a:cxn>
                  <a:cxn ang="0">
                    <a:pos x="101" y="405"/>
                  </a:cxn>
                  <a:cxn ang="0">
                    <a:pos x="40" y="12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27" h="546">
                    <a:moveTo>
                      <a:pt x="0" y="0"/>
                    </a:moveTo>
                    <a:lnTo>
                      <a:pt x="21" y="439"/>
                    </a:lnTo>
                    <a:lnTo>
                      <a:pt x="48" y="512"/>
                    </a:lnTo>
                    <a:lnTo>
                      <a:pt x="154" y="546"/>
                    </a:lnTo>
                    <a:lnTo>
                      <a:pt x="247" y="533"/>
                    </a:lnTo>
                    <a:lnTo>
                      <a:pt x="327" y="439"/>
                    </a:lnTo>
                    <a:lnTo>
                      <a:pt x="293" y="339"/>
                    </a:lnTo>
                    <a:lnTo>
                      <a:pt x="181" y="445"/>
                    </a:lnTo>
                    <a:lnTo>
                      <a:pt x="101" y="405"/>
                    </a:lnTo>
                    <a:lnTo>
                      <a:pt x="40" y="12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66" name="Freeform 230"/>
              <p:cNvSpPr>
                <a:spLocks/>
              </p:cNvSpPr>
              <p:nvPr/>
            </p:nvSpPr>
            <p:spPr bwMode="auto">
              <a:xfrm>
                <a:off x="3505" y="4203"/>
                <a:ext cx="160" cy="67"/>
              </a:xfrm>
              <a:custGeom>
                <a:avLst/>
                <a:gdLst/>
                <a:ahLst/>
                <a:cxnLst>
                  <a:cxn ang="0">
                    <a:pos x="32" y="133"/>
                  </a:cxn>
                  <a:cxn ang="0">
                    <a:pos x="319" y="101"/>
                  </a:cxn>
                  <a:cxn ang="0">
                    <a:pos x="298" y="0"/>
                  </a:cxn>
                  <a:cxn ang="0">
                    <a:pos x="0" y="34"/>
                  </a:cxn>
                  <a:cxn ang="0">
                    <a:pos x="32" y="133"/>
                  </a:cxn>
                  <a:cxn ang="0">
                    <a:pos x="32" y="133"/>
                  </a:cxn>
                </a:cxnLst>
                <a:rect l="0" t="0" r="r" b="b"/>
                <a:pathLst>
                  <a:path w="319" h="133">
                    <a:moveTo>
                      <a:pt x="32" y="133"/>
                    </a:moveTo>
                    <a:lnTo>
                      <a:pt x="319" y="101"/>
                    </a:lnTo>
                    <a:lnTo>
                      <a:pt x="298" y="0"/>
                    </a:lnTo>
                    <a:lnTo>
                      <a:pt x="0" y="34"/>
                    </a:lnTo>
                    <a:lnTo>
                      <a:pt x="32" y="133"/>
                    </a:lnTo>
                    <a:lnTo>
                      <a:pt x="32" y="1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67" name="Freeform 231"/>
              <p:cNvSpPr>
                <a:spLocks/>
              </p:cNvSpPr>
              <p:nvPr/>
            </p:nvSpPr>
            <p:spPr bwMode="auto">
              <a:xfrm>
                <a:off x="3356" y="4077"/>
                <a:ext cx="438" cy="359"/>
              </a:xfrm>
              <a:custGeom>
                <a:avLst/>
                <a:gdLst/>
                <a:ahLst/>
                <a:cxnLst>
                  <a:cxn ang="0">
                    <a:pos x="73" y="407"/>
                  </a:cxn>
                  <a:cxn ang="0">
                    <a:pos x="105" y="261"/>
                  </a:cxn>
                  <a:cxn ang="0">
                    <a:pos x="211" y="120"/>
                  </a:cxn>
                  <a:cxn ang="0">
                    <a:pos x="352" y="86"/>
                  </a:cxn>
                  <a:cxn ang="0">
                    <a:pos x="539" y="127"/>
                  </a:cxn>
                  <a:cxn ang="0">
                    <a:pos x="672" y="207"/>
                  </a:cxn>
                  <a:cxn ang="0">
                    <a:pos x="765" y="306"/>
                  </a:cxn>
                  <a:cxn ang="0">
                    <a:pos x="810" y="434"/>
                  </a:cxn>
                  <a:cxn ang="0">
                    <a:pos x="797" y="513"/>
                  </a:cxn>
                  <a:cxn ang="0">
                    <a:pos x="712" y="578"/>
                  </a:cxn>
                  <a:cxn ang="0">
                    <a:pos x="637" y="599"/>
                  </a:cxn>
                  <a:cxn ang="0">
                    <a:pos x="597" y="719"/>
                  </a:cxn>
                  <a:cxn ang="0">
                    <a:pos x="731" y="673"/>
                  </a:cxn>
                  <a:cxn ang="0">
                    <a:pos x="845" y="567"/>
                  </a:cxn>
                  <a:cxn ang="0">
                    <a:pos x="877" y="354"/>
                  </a:cxn>
                  <a:cxn ang="0">
                    <a:pos x="837" y="226"/>
                  </a:cxn>
                  <a:cxn ang="0">
                    <a:pos x="618" y="46"/>
                  </a:cxn>
                  <a:cxn ang="0">
                    <a:pos x="411" y="0"/>
                  </a:cxn>
                  <a:cxn ang="0">
                    <a:pos x="251" y="0"/>
                  </a:cxn>
                  <a:cxn ang="0">
                    <a:pos x="126" y="59"/>
                  </a:cxn>
                  <a:cxn ang="0">
                    <a:pos x="67" y="139"/>
                  </a:cxn>
                  <a:cxn ang="0">
                    <a:pos x="14" y="287"/>
                  </a:cxn>
                  <a:cxn ang="0">
                    <a:pos x="0" y="407"/>
                  </a:cxn>
                  <a:cxn ang="0">
                    <a:pos x="27" y="513"/>
                  </a:cxn>
                  <a:cxn ang="0">
                    <a:pos x="94" y="599"/>
                  </a:cxn>
                  <a:cxn ang="0">
                    <a:pos x="211" y="686"/>
                  </a:cxn>
                  <a:cxn ang="0">
                    <a:pos x="345" y="700"/>
                  </a:cxn>
                  <a:cxn ang="0">
                    <a:pos x="326" y="586"/>
                  </a:cxn>
                  <a:cxn ang="0">
                    <a:pos x="185" y="546"/>
                  </a:cxn>
                  <a:cxn ang="0">
                    <a:pos x="105" y="460"/>
                  </a:cxn>
                  <a:cxn ang="0">
                    <a:pos x="73" y="407"/>
                  </a:cxn>
                  <a:cxn ang="0">
                    <a:pos x="73" y="407"/>
                  </a:cxn>
                </a:cxnLst>
                <a:rect l="0" t="0" r="r" b="b"/>
                <a:pathLst>
                  <a:path w="877" h="719">
                    <a:moveTo>
                      <a:pt x="73" y="407"/>
                    </a:moveTo>
                    <a:lnTo>
                      <a:pt x="105" y="261"/>
                    </a:lnTo>
                    <a:lnTo>
                      <a:pt x="211" y="120"/>
                    </a:lnTo>
                    <a:lnTo>
                      <a:pt x="352" y="86"/>
                    </a:lnTo>
                    <a:lnTo>
                      <a:pt x="539" y="127"/>
                    </a:lnTo>
                    <a:lnTo>
                      <a:pt x="672" y="207"/>
                    </a:lnTo>
                    <a:lnTo>
                      <a:pt x="765" y="306"/>
                    </a:lnTo>
                    <a:lnTo>
                      <a:pt x="810" y="434"/>
                    </a:lnTo>
                    <a:lnTo>
                      <a:pt x="797" y="513"/>
                    </a:lnTo>
                    <a:lnTo>
                      <a:pt x="712" y="578"/>
                    </a:lnTo>
                    <a:lnTo>
                      <a:pt x="637" y="599"/>
                    </a:lnTo>
                    <a:lnTo>
                      <a:pt x="597" y="719"/>
                    </a:lnTo>
                    <a:lnTo>
                      <a:pt x="731" y="673"/>
                    </a:lnTo>
                    <a:lnTo>
                      <a:pt x="845" y="567"/>
                    </a:lnTo>
                    <a:lnTo>
                      <a:pt x="877" y="354"/>
                    </a:lnTo>
                    <a:lnTo>
                      <a:pt x="837" y="226"/>
                    </a:lnTo>
                    <a:lnTo>
                      <a:pt x="618" y="46"/>
                    </a:lnTo>
                    <a:lnTo>
                      <a:pt x="411" y="0"/>
                    </a:lnTo>
                    <a:lnTo>
                      <a:pt x="251" y="0"/>
                    </a:lnTo>
                    <a:lnTo>
                      <a:pt x="126" y="59"/>
                    </a:lnTo>
                    <a:lnTo>
                      <a:pt x="67" y="139"/>
                    </a:lnTo>
                    <a:lnTo>
                      <a:pt x="14" y="287"/>
                    </a:lnTo>
                    <a:lnTo>
                      <a:pt x="0" y="407"/>
                    </a:lnTo>
                    <a:lnTo>
                      <a:pt x="27" y="513"/>
                    </a:lnTo>
                    <a:lnTo>
                      <a:pt x="94" y="599"/>
                    </a:lnTo>
                    <a:lnTo>
                      <a:pt x="211" y="686"/>
                    </a:lnTo>
                    <a:lnTo>
                      <a:pt x="345" y="700"/>
                    </a:lnTo>
                    <a:lnTo>
                      <a:pt x="326" y="586"/>
                    </a:lnTo>
                    <a:lnTo>
                      <a:pt x="185" y="546"/>
                    </a:lnTo>
                    <a:lnTo>
                      <a:pt x="105" y="460"/>
                    </a:lnTo>
                    <a:lnTo>
                      <a:pt x="73" y="407"/>
                    </a:lnTo>
                    <a:lnTo>
                      <a:pt x="73" y="40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68" name="Freeform 232"/>
              <p:cNvSpPr>
                <a:spLocks/>
              </p:cNvSpPr>
              <p:nvPr/>
            </p:nvSpPr>
            <p:spPr bwMode="auto">
              <a:xfrm>
                <a:off x="3349" y="3201"/>
                <a:ext cx="635" cy="1129"/>
              </a:xfrm>
              <a:custGeom>
                <a:avLst/>
                <a:gdLst/>
                <a:ahLst/>
                <a:cxnLst>
                  <a:cxn ang="0">
                    <a:pos x="93" y="1863"/>
                  </a:cxn>
                  <a:cxn ang="0">
                    <a:pos x="253" y="692"/>
                  </a:cxn>
                  <a:cxn ang="0">
                    <a:pos x="354" y="106"/>
                  </a:cxn>
                  <a:cxn ang="0">
                    <a:pos x="713" y="114"/>
                  </a:cxn>
                  <a:cxn ang="0">
                    <a:pos x="1177" y="199"/>
                  </a:cxn>
                  <a:cxn ang="0">
                    <a:pos x="985" y="861"/>
                  </a:cxn>
                  <a:cxn ang="0">
                    <a:pos x="841" y="1481"/>
                  </a:cxn>
                  <a:cxn ang="0">
                    <a:pos x="746" y="1958"/>
                  </a:cxn>
                  <a:cxn ang="0">
                    <a:pos x="865" y="2158"/>
                  </a:cxn>
                  <a:cxn ang="0">
                    <a:pos x="1033" y="1232"/>
                  </a:cxn>
                  <a:cxn ang="0">
                    <a:pos x="1270" y="100"/>
                  </a:cxn>
                  <a:cxn ang="0">
                    <a:pos x="945" y="13"/>
                  </a:cxn>
                  <a:cxn ang="0">
                    <a:pos x="599" y="0"/>
                  </a:cxn>
                  <a:cxn ang="0">
                    <a:pos x="301" y="26"/>
                  </a:cxn>
                  <a:cxn ang="0">
                    <a:pos x="247" y="300"/>
                  </a:cxn>
                  <a:cxn ang="0">
                    <a:pos x="15" y="1972"/>
                  </a:cxn>
                  <a:cxn ang="0">
                    <a:pos x="0" y="2110"/>
                  </a:cxn>
                  <a:cxn ang="0">
                    <a:pos x="55" y="2257"/>
                  </a:cxn>
                  <a:cxn ang="0">
                    <a:pos x="93" y="1863"/>
                  </a:cxn>
                  <a:cxn ang="0">
                    <a:pos x="93" y="1863"/>
                  </a:cxn>
                </a:cxnLst>
                <a:rect l="0" t="0" r="r" b="b"/>
                <a:pathLst>
                  <a:path w="1270" h="2257">
                    <a:moveTo>
                      <a:pt x="93" y="1863"/>
                    </a:moveTo>
                    <a:lnTo>
                      <a:pt x="253" y="692"/>
                    </a:lnTo>
                    <a:lnTo>
                      <a:pt x="354" y="106"/>
                    </a:lnTo>
                    <a:lnTo>
                      <a:pt x="713" y="114"/>
                    </a:lnTo>
                    <a:lnTo>
                      <a:pt x="1177" y="199"/>
                    </a:lnTo>
                    <a:lnTo>
                      <a:pt x="985" y="861"/>
                    </a:lnTo>
                    <a:lnTo>
                      <a:pt x="841" y="1481"/>
                    </a:lnTo>
                    <a:lnTo>
                      <a:pt x="746" y="1958"/>
                    </a:lnTo>
                    <a:lnTo>
                      <a:pt x="865" y="2158"/>
                    </a:lnTo>
                    <a:lnTo>
                      <a:pt x="1033" y="1232"/>
                    </a:lnTo>
                    <a:lnTo>
                      <a:pt x="1270" y="100"/>
                    </a:lnTo>
                    <a:lnTo>
                      <a:pt x="945" y="13"/>
                    </a:lnTo>
                    <a:lnTo>
                      <a:pt x="599" y="0"/>
                    </a:lnTo>
                    <a:lnTo>
                      <a:pt x="301" y="26"/>
                    </a:lnTo>
                    <a:lnTo>
                      <a:pt x="247" y="300"/>
                    </a:lnTo>
                    <a:lnTo>
                      <a:pt x="15" y="1972"/>
                    </a:lnTo>
                    <a:lnTo>
                      <a:pt x="0" y="2110"/>
                    </a:lnTo>
                    <a:lnTo>
                      <a:pt x="55" y="2257"/>
                    </a:lnTo>
                    <a:lnTo>
                      <a:pt x="93" y="1863"/>
                    </a:lnTo>
                    <a:lnTo>
                      <a:pt x="93" y="18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69" name="Freeform 233"/>
              <p:cNvSpPr>
                <a:spLocks/>
              </p:cNvSpPr>
              <p:nvPr/>
            </p:nvSpPr>
            <p:spPr bwMode="auto">
              <a:xfrm>
                <a:off x="2086" y="3298"/>
                <a:ext cx="1413" cy="267"/>
              </a:xfrm>
              <a:custGeom>
                <a:avLst/>
                <a:gdLst/>
                <a:ahLst/>
                <a:cxnLst>
                  <a:cxn ang="0">
                    <a:pos x="179" y="279"/>
                  </a:cxn>
                  <a:cxn ang="0">
                    <a:pos x="573" y="365"/>
                  </a:cxn>
                  <a:cxn ang="0">
                    <a:pos x="1077" y="378"/>
                  </a:cxn>
                  <a:cxn ang="0">
                    <a:pos x="1582" y="346"/>
                  </a:cxn>
                  <a:cxn ang="0">
                    <a:pos x="2001" y="258"/>
                  </a:cxn>
                  <a:cxn ang="0">
                    <a:pos x="2434" y="146"/>
                  </a:cxn>
                  <a:cxn ang="0">
                    <a:pos x="2826" y="0"/>
                  </a:cxn>
                  <a:cxn ang="0">
                    <a:pos x="2786" y="125"/>
                  </a:cxn>
                  <a:cxn ang="0">
                    <a:pos x="2453" y="258"/>
                  </a:cxn>
                  <a:cxn ang="0">
                    <a:pos x="2027" y="405"/>
                  </a:cxn>
                  <a:cxn ang="0">
                    <a:pos x="1590" y="498"/>
                  </a:cxn>
                  <a:cxn ang="0">
                    <a:pos x="1196" y="532"/>
                  </a:cxn>
                  <a:cxn ang="0">
                    <a:pos x="831" y="519"/>
                  </a:cxn>
                  <a:cxn ang="0">
                    <a:pos x="519" y="466"/>
                  </a:cxn>
                  <a:cxn ang="0">
                    <a:pos x="326" y="393"/>
                  </a:cxn>
                  <a:cxn ang="0">
                    <a:pos x="99" y="332"/>
                  </a:cxn>
                  <a:cxn ang="0">
                    <a:pos x="0" y="154"/>
                  </a:cxn>
                  <a:cxn ang="0">
                    <a:pos x="179" y="279"/>
                  </a:cxn>
                  <a:cxn ang="0">
                    <a:pos x="179" y="279"/>
                  </a:cxn>
                </a:cxnLst>
                <a:rect l="0" t="0" r="r" b="b"/>
                <a:pathLst>
                  <a:path w="2826" h="532">
                    <a:moveTo>
                      <a:pt x="179" y="279"/>
                    </a:moveTo>
                    <a:lnTo>
                      <a:pt x="573" y="365"/>
                    </a:lnTo>
                    <a:lnTo>
                      <a:pt x="1077" y="378"/>
                    </a:lnTo>
                    <a:lnTo>
                      <a:pt x="1582" y="346"/>
                    </a:lnTo>
                    <a:lnTo>
                      <a:pt x="2001" y="258"/>
                    </a:lnTo>
                    <a:lnTo>
                      <a:pt x="2434" y="146"/>
                    </a:lnTo>
                    <a:lnTo>
                      <a:pt x="2826" y="0"/>
                    </a:lnTo>
                    <a:lnTo>
                      <a:pt x="2786" y="125"/>
                    </a:lnTo>
                    <a:lnTo>
                      <a:pt x="2453" y="258"/>
                    </a:lnTo>
                    <a:lnTo>
                      <a:pt x="2027" y="405"/>
                    </a:lnTo>
                    <a:lnTo>
                      <a:pt x="1590" y="498"/>
                    </a:lnTo>
                    <a:lnTo>
                      <a:pt x="1196" y="532"/>
                    </a:lnTo>
                    <a:lnTo>
                      <a:pt x="831" y="519"/>
                    </a:lnTo>
                    <a:lnTo>
                      <a:pt x="519" y="466"/>
                    </a:lnTo>
                    <a:lnTo>
                      <a:pt x="326" y="393"/>
                    </a:lnTo>
                    <a:lnTo>
                      <a:pt x="99" y="332"/>
                    </a:lnTo>
                    <a:lnTo>
                      <a:pt x="0" y="154"/>
                    </a:lnTo>
                    <a:lnTo>
                      <a:pt x="179" y="279"/>
                    </a:lnTo>
                    <a:lnTo>
                      <a:pt x="179" y="2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70" name="Freeform 234"/>
              <p:cNvSpPr>
                <a:spLocks/>
              </p:cNvSpPr>
              <p:nvPr/>
            </p:nvSpPr>
            <p:spPr bwMode="auto">
              <a:xfrm>
                <a:off x="2540" y="3641"/>
                <a:ext cx="694" cy="454"/>
              </a:xfrm>
              <a:custGeom>
                <a:avLst/>
                <a:gdLst/>
                <a:ahLst/>
                <a:cxnLst>
                  <a:cxn ang="0">
                    <a:pos x="86" y="139"/>
                  </a:cxn>
                  <a:cxn ang="0">
                    <a:pos x="670" y="122"/>
                  </a:cxn>
                  <a:cxn ang="0">
                    <a:pos x="1012" y="88"/>
                  </a:cxn>
                  <a:cxn ang="0">
                    <a:pos x="1371" y="0"/>
                  </a:cxn>
                  <a:cxn ang="0">
                    <a:pos x="1388" y="225"/>
                  </a:cxn>
                  <a:cxn ang="0">
                    <a:pos x="858" y="447"/>
                  </a:cxn>
                  <a:cxn ang="0">
                    <a:pos x="1251" y="413"/>
                  </a:cxn>
                  <a:cxn ang="0">
                    <a:pos x="1286" y="567"/>
                  </a:cxn>
                  <a:cxn ang="0">
                    <a:pos x="909" y="652"/>
                  </a:cxn>
                  <a:cxn ang="0">
                    <a:pos x="479" y="704"/>
                  </a:cxn>
                  <a:cxn ang="0">
                    <a:pos x="704" y="806"/>
                  </a:cxn>
                  <a:cxn ang="0">
                    <a:pos x="567" y="909"/>
                  </a:cxn>
                  <a:cxn ang="0">
                    <a:pos x="35" y="738"/>
                  </a:cxn>
                  <a:cxn ang="0">
                    <a:pos x="0" y="584"/>
                  </a:cxn>
                  <a:cxn ang="0">
                    <a:pos x="599" y="464"/>
                  </a:cxn>
                  <a:cxn ang="0">
                    <a:pos x="154" y="447"/>
                  </a:cxn>
                  <a:cxn ang="0">
                    <a:pos x="154" y="344"/>
                  </a:cxn>
                  <a:cxn ang="0">
                    <a:pos x="721" y="276"/>
                  </a:cxn>
                  <a:cxn ang="0">
                    <a:pos x="86" y="139"/>
                  </a:cxn>
                  <a:cxn ang="0">
                    <a:pos x="86" y="139"/>
                  </a:cxn>
                </a:cxnLst>
                <a:rect l="0" t="0" r="r" b="b"/>
                <a:pathLst>
                  <a:path w="1388" h="909">
                    <a:moveTo>
                      <a:pt x="86" y="139"/>
                    </a:moveTo>
                    <a:lnTo>
                      <a:pt x="670" y="122"/>
                    </a:lnTo>
                    <a:lnTo>
                      <a:pt x="1012" y="88"/>
                    </a:lnTo>
                    <a:lnTo>
                      <a:pt x="1371" y="0"/>
                    </a:lnTo>
                    <a:lnTo>
                      <a:pt x="1388" y="225"/>
                    </a:lnTo>
                    <a:lnTo>
                      <a:pt x="858" y="447"/>
                    </a:lnTo>
                    <a:lnTo>
                      <a:pt x="1251" y="413"/>
                    </a:lnTo>
                    <a:lnTo>
                      <a:pt x="1286" y="567"/>
                    </a:lnTo>
                    <a:lnTo>
                      <a:pt x="909" y="652"/>
                    </a:lnTo>
                    <a:lnTo>
                      <a:pt x="479" y="704"/>
                    </a:lnTo>
                    <a:lnTo>
                      <a:pt x="704" y="806"/>
                    </a:lnTo>
                    <a:lnTo>
                      <a:pt x="567" y="909"/>
                    </a:lnTo>
                    <a:lnTo>
                      <a:pt x="35" y="738"/>
                    </a:lnTo>
                    <a:lnTo>
                      <a:pt x="0" y="584"/>
                    </a:lnTo>
                    <a:lnTo>
                      <a:pt x="599" y="464"/>
                    </a:lnTo>
                    <a:lnTo>
                      <a:pt x="154" y="447"/>
                    </a:lnTo>
                    <a:lnTo>
                      <a:pt x="154" y="344"/>
                    </a:lnTo>
                    <a:lnTo>
                      <a:pt x="721" y="276"/>
                    </a:lnTo>
                    <a:lnTo>
                      <a:pt x="86" y="139"/>
                    </a:lnTo>
                    <a:lnTo>
                      <a:pt x="86" y="139"/>
                    </a:lnTo>
                    <a:close/>
                  </a:path>
                </a:pathLst>
              </a:custGeom>
              <a:solidFill>
                <a:srgbClr val="FFCC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13" name="Group 235"/>
            <p:cNvGrpSpPr>
              <a:grpSpLocks/>
            </p:cNvGrpSpPr>
            <p:nvPr/>
          </p:nvGrpSpPr>
          <p:grpSpPr bwMode="auto">
            <a:xfrm>
              <a:off x="3096" y="1440"/>
              <a:ext cx="532" cy="334"/>
              <a:chOff x="1820" y="3201"/>
              <a:chExt cx="2164" cy="1359"/>
            </a:xfrm>
          </p:grpSpPr>
          <p:sp>
            <p:nvSpPr>
              <p:cNvPr id="40172" name="Freeform 236"/>
              <p:cNvSpPr>
                <a:spLocks/>
              </p:cNvSpPr>
              <p:nvPr/>
            </p:nvSpPr>
            <p:spPr bwMode="auto">
              <a:xfrm>
                <a:off x="1830" y="3221"/>
                <a:ext cx="2062" cy="1311"/>
              </a:xfrm>
              <a:custGeom>
                <a:avLst/>
                <a:gdLst/>
                <a:ahLst/>
                <a:cxnLst>
                  <a:cxn ang="0">
                    <a:pos x="46" y="311"/>
                  </a:cxn>
                  <a:cxn ang="0">
                    <a:pos x="137" y="2262"/>
                  </a:cxn>
                  <a:cxn ang="0">
                    <a:pos x="257" y="2485"/>
                  </a:cxn>
                  <a:cxn ang="0">
                    <a:pos x="377" y="2519"/>
                  </a:cxn>
                  <a:cxn ang="0">
                    <a:pos x="496" y="2622"/>
                  </a:cxn>
                  <a:cxn ang="0">
                    <a:pos x="599" y="2622"/>
                  </a:cxn>
                  <a:cxn ang="0">
                    <a:pos x="736" y="2434"/>
                  </a:cxn>
                  <a:cxn ang="0">
                    <a:pos x="3595" y="2451"/>
                  </a:cxn>
                  <a:cxn ang="0">
                    <a:pos x="4126" y="17"/>
                  </a:cxn>
                  <a:cxn ang="0">
                    <a:pos x="3373" y="0"/>
                  </a:cxn>
                  <a:cxn ang="0">
                    <a:pos x="3322" y="239"/>
                  </a:cxn>
                  <a:cxn ang="0">
                    <a:pos x="2244" y="530"/>
                  </a:cxn>
                  <a:cxn ang="0">
                    <a:pos x="1215" y="564"/>
                  </a:cxn>
                  <a:cxn ang="0">
                    <a:pos x="565" y="393"/>
                  </a:cxn>
                  <a:cxn ang="0">
                    <a:pos x="428" y="68"/>
                  </a:cxn>
                  <a:cxn ang="0">
                    <a:pos x="0" y="205"/>
                  </a:cxn>
                  <a:cxn ang="0">
                    <a:pos x="46" y="311"/>
                  </a:cxn>
                  <a:cxn ang="0">
                    <a:pos x="46" y="311"/>
                  </a:cxn>
                </a:cxnLst>
                <a:rect l="0" t="0" r="r" b="b"/>
                <a:pathLst>
                  <a:path w="4126" h="2622">
                    <a:moveTo>
                      <a:pt x="46" y="311"/>
                    </a:moveTo>
                    <a:lnTo>
                      <a:pt x="137" y="2262"/>
                    </a:lnTo>
                    <a:lnTo>
                      <a:pt x="257" y="2485"/>
                    </a:lnTo>
                    <a:lnTo>
                      <a:pt x="377" y="2519"/>
                    </a:lnTo>
                    <a:lnTo>
                      <a:pt x="496" y="2622"/>
                    </a:lnTo>
                    <a:lnTo>
                      <a:pt x="599" y="2622"/>
                    </a:lnTo>
                    <a:lnTo>
                      <a:pt x="736" y="2434"/>
                    </a:lnTo>
                    <a:lnTo>
                      <a:pt x="3595" y="2451"/>
                    </a:lnTo>
                    <a:lnTo>
                      <a:pt x="4126" y="17"/>
                    </a:lnTo>
                    <a:lnTo>
                      <a:pt x="3373" y="0"/>
                    </a:lnTo>
                    <a:lnTo>
                      <a:pt x="3322" y="239"/>
                    </a:lnTo>
                    <a:lnTo>
                      <a:pt x="2244" y="530"/>
                    </a:lnTo>
                    <a:lnTo>
                      <a:pt x="1215" y="564"/>
                    </a:lnTo>
                    <a:lnTo>
                      <a:pt x="565" y="393"/>
                    </a:lnTo>
                    <a:lnTo>
                      <a:pt x="428" y="68"/>
                    </a:lnTo>
                    <a:lnTo>
                      <a:pt x="0" y="205"/>
                    </a:lnTo>
                    <a:lnTo>
                      <a:pt x="46" y="311"/>
                    </a:lnTo>
                    <a:lnTo>
                      <a:pt x="46" y="3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73" name="Freeform 237"/>
              <p:cNvSpPr>
                <a:spLocks/>
              </p:cNvSpPr>
              <p:nvPr/>
            </p:nvSpPr>
            <p:spPr bwMode="auto">
              <a:xfrm>
                <a:off x="3383" y="3248"/>
                <a:ext cx="594" cy="1148"/>
              </a:xfrm>
              <a:custGeom>
                <a:avLst/>
                <a:gdLst/>
                <a:ahLst/>
                <a:cxnLst>
                  <a:cxn ang="0">
                    <a:pos x="791" y="0"/>
                  </a:cxn>
                  <a:cxn ang="0">
                    <a:pos x="490" y="1725"/>
                  </a:cxn>
                  <a:cxn ang="0">
                    <a:pos x="171" y="1690"/>
                  </a:cxn>
                  <a:cxn ang="0">
                    <a:pos x="5" y="1858"/>
                  </a:cxn>
                  <a:cxn ang="0">
                    <a:pos x="0" y="2052"/>
                  </a:cxn>
                  <a:cxn ang="0">
                    <a:pos x="66" y="2150"/>
                  </a:cxn>
                  <a:cxn ang="0">
                    <a:pos x="524" y="1958"/>
                  </a:cxn>
                  <a:cxn ang="0">
                    <a:pos x="591" y="2297"/>
                  </a:cxn>
                  <a:cxn ang="0">
                    <a:pos x="791" y="2164"/>
                  </a:cxn>
                  <a:cxn ang="0">
                    <a:pos x="1188" y="40"/>
                  </a:cxn>
                  <a:cxn ang="0">
                    <a:pos x="791" y="0"/>
                  </a:cxn>
                  <a:cxn ang="0">
                    <a:pos x="791" y="0"/>
                  </a:cxn>
                </a:cxnLst>
                <a:rect l="0" t="0" r="r" b="b"/>
                <a:pathLst>
                  <a:path w="1188" h="2297">
                    <a:moveTo>
                      <a:pt x="791" y="0"/>
                    </a:moveTo>
                    <a:lnTo>
                      <a:pt x="490" y="1725"/>
                    </a:lnTo>
                    <a:lnTo>
                      <a:pt x="171" y="1690"/>
                    </a:lnTo>
                    <a:lnTo>
                      <a:pt x="5" y="1858"/>
                    </a:lnTo>
                    <a:lnTo>
                      <a:pt x="0" y="2052"/>
                    </a:lnTo>
                    <a:lnTo>
                      <a:pt x="66" y="2150"/>
                    </a:lnTo>
                    <a:lnTo>
                      <a:pt x="524" y="1958"/>
                    </a:lnTo>
                    <a:lnTo>
                      <a:pt x="591" y="2297"/>
                    </a:lnTo>
                    <a:lnTo>
                      <a:pt x="791" y="2164"/>
                    </a:lnTo>
                    <a:lnTo>
                      <a:pt x="1188" y="40"/>
                    </a:lnTo>
                    <a:lnTo>
                      <a:pt x="791" y="0"/>
                    </a:lnTo>
                    <a:lnTo>
                      <a:pt x="791" y="0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74" name="Freeform 238"/>
              <p:cNvSpPr>
                <a:spLocks/>
              </p:cNvSpPr>
              <p:nvPr/>
            </p:nvSpPr>
            <p:spPr bwMode="auto">
              <a:xfrm>
                <a:off x="1929" y="3258"/>
                <a:ext cx="579" cy="1245"/>
              </a:xfrm>
              <a:custGeom>
                <a:avLst/>
                <a:gdLst/>
                <a:ahLst/>
                <a:cxnLst>
                  <a:cxn ang="0">
                    <a:pos x="120" y="72"/>
                  </a:cxn>
                  <a:cxn ang="0">
                    <a:pos x="433" y="1709"/>
                  </a:cxn>
                  <a:cxn ang="0">
                    <a:pos x="81" y="1898"/>
                  </a:cxn>
                  <a:cxn ang="0">
                    <a:pos x="0" y="2177"/>
                  </a:cxn>
                  <a:cxn ang="0">
                    <a:pos x="28" y="2390"/>
                  </a:cxn>
                  <a:cxn ang="0">
                    <a:pos x="220" y="2489"/>
                  </a:cxn>
                  <a:cxn ang="0">
                    <a:pos x="201" y="2110"/>
                  </a:cxn>
                  <a:cxn ang="0">
                    <a:pos x="785" y="1951"/>
                  </a:cxn>
                  <a:cxn ang="0">
                    <a:pos x="500" y="2263"/>
                  </a:cxn>
                  <a:cxn ang="0">
                    <a:pos x="500" y="2396"/>
                  </a:cxn>
                  <a:cxn ang="0">
                    <a:pos x="1158" y="2449"/>
                  </a:cxn>
                  <a:cxn ang="0">
                    <a:pos x="505" y="399"/>
                  </a:cxn>
                  <a:cxn ang="0">
                    <a:pos x="293" y="0"/>
                  </a:cxn>
                  <a:cxn ang="0">
                    <a:pos x="120" y="72"/>
                  </a:cxn>
                  <a:cxn ang="0">
                    <a:pos x="120" y="72"/>
                  </a:cxn>
                </a:cxnLst>
                <a:rect l="0" t="0" r="r" b="b"/>
                <a:pathLst>
                  <a:path w="1158" h="2489">
                    <a:moveTo>
                      <a:pt x="120" y="72"/>
                    </a:moveTo>
                    <a:lnTo>
                      <a:pt x="433" y="1709"/>
                    </a:lnTo>
                    <a:lnTo>
                      <a:pt x="81" y="1898"/>
                    </a:lnTo>
                    <a:lnTo>
                      <a:pt x="0" y="2177"/>
                    </a:lnTo>
                    <a:lnTo>
                      <a:pt x="28" y="2390"/>
                    </a:lnTo>
                    <a:lnTo>
                      <a:pt x="220" y="2489"/>
                    </a:lnTo>
                    <a:lnTo>
                      <a:pt x="201" y="2110"/>
                    </a:lnTo>
                    <a:lnTo>
                      <a:pt x="785" y="1951"/>
                    </a:lnTo>
                    <a:lnTo>
                      <a:pt x="500" y="2263"/>
                    </a:lnTo>
                    <a:lnTo>
                      <a:pt x="500" y="2396"/>
                    </a:lnTo>
                    <a:lnTo>
                      <a:pt x="1158" y="2449"/>
                    </a:lnTo>
                    <a:lnTo>
                      <a:pt x="505" y="399"/>
                    </a:lnTo>
                    <a:lnTo>
                      <a:pt x="293" y="0"/>
                    </a:lnTo>
                    <a:lnTo>
                      <a:pt x="120" y="72"/>
                    </a:lnTo>
                    <a:lnTo>
                      <a:pt x="120" y="72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75" name="Freeform 239"/>
              <p:cNvSpPr>
                <a:spLocks/>
              </p:cNvSpPr>
              <p:nvPr/>
            </p:nvSpPr>
            <p:spPr bwMode="auto">
              <a:xfrm>
                <a:off x="1820" y="3245"/>
                <a:ext cx="1865" cy="1285"/>
              </a:xfrm>
              <a:custGeom>
                <a:avLst/>
                <a:gdLst/>
                <a:ahLst/>
                <a:cxnLst>
                  <a:cxn ang="0">
                    <a:pos x="550" y="586"/>
                  </a:cxn>
                  <a:cxn ang="0">
                    <a:pos x="789" y="1495"/>
                  </a:cxn>
                  <a:cxn ang="0">
                    <a:pos x="639" y="1723"/>
                  </a:cxn>
                  <a:cxn ang="0">
                    <a:pos x="333" y="1864"/>
                  </a:cxn>
                  <a:cxn ang="0">
                    <a:pos x="160" y="2143"/>
                  </a:cxn>
                  <a:cxn ang="0">
                    <a:pos x="213" y="2444"/>
                  </a:cxn>
                  <a:cxn ang="0">
                    <a:pos x="453" y="2529"/>
                  </a:cxn>
                  <a:cxn ang="0">
                    <a:pos x="333" y="2404"/>
                  </a:cxn>
                  <a:cxn ang="0">
                    <a:pos x="274" y="2117"/>
                  </a:cxn>
                  <a:cxn ang="0">
                    <a:pos x="445" y="1898"/>
                  </a:cxn>
                  <a:cxn ang="0">
                    <a:pos x="732" y="1877"/>
                  </a:cxn>
                  <a:cxn ang="0">
                    <a:pos x="884" y="2037"/>
                  </a:cxn>
                  <a:cxn ang="0">
                    <a:pos x="858" y="2236"/>
                  </a:cxn>
                  <a:cxn ang="0">
                    <a:pos x="738" y="2044"/>
                  </a:cxn>
                  <a:cxn ang="0">
                    <a:pos x="432" y="2151"/>
                  </a:cxn>
                  <a:cxn ang="0">
                    <a:pos x="639" y="2569"/>
                  </a:cxn>
                  <a:cxn ang="0">
                    <a:pos x="732" y="2470"/>
                  </a:cxn>
                  <a:cxn ang="0">
                    <a:pos x="2002" y="2529"/>
                  </a:cxn>
                  <a:cxn ang="0">
                    <a:pos x="3417" y="2417"/>
                  </a:cxn>
                  <a:cxn ang="0">
                    <a:pos x="3616" y="2503"/>
                  </a:cxn>
                  <a:cxn ang="0">
                    <a:pos x="3730" y="2343"/>
                  </a:cxn>
                  <a:cxn ang="0">
                    <a:pos x="3669" y="2297"/>
                  </a:cxn>
                  <a:cxn ang="0">
                    <a:pos x="3491" y="2364"/>
                  </a:cxn>
                  <a:cxn ang="0">
                    <a:pos x="3384" y="1951"/>
                  </a:cxn>
                  <a:cxn ang="0">
                    <a:pos x="2766" y="2377"/>
                  </a:cxn>
                  <a:cxn ang="0">
                    <a:pos x="1443" y="2423"/>
                  </a:cxn>
                  <a:cxn ang="0">
                    <a:pos x="958" y="2311"/>
                  </a:cxn>
                  <a:cxn ang="0">
                    <a:pos x="1057" y="1978"/>
                  </a:cxn>
                  <a:cxn ang="0">
                    <a:pos x="759" y="753"/>
                  </a:cxn>
                  <a:cxn ang="0">
                    <a:pos x="240" y="53"/>
                  </a:cxn>
                  <a:cxn ang="0">
                    <a:pos x="34" y="1025"/>
                  </a:cxn>
                  <a:cxn ang="0">
                    <a:pos x="219" y="1944"/>
                  </a:cxn>
                  <a:cxn ang="0">
                    <a:pos x="458" y="72"/>
                  </a:cxn>
                </a:cxnLst>
                <a:rect l="0" t="0" r="r" b="b"/>
                <a:pathLst>
                  <a:path w="3730" h="2569">
                    <a:moveTo>
                      <a:pt x="458" y="72"/>
                    </a:moveTo>
                    <a:lnTo>
                      <a:pt x="550" y="586"/>
                    </a:lnTo>
                    <a:lnTo>
                      <a:pt x="686" y="1170"/>
                    </a:lnTo>
                    <a:lnTo>
                      <a:pt x="789" y="1495"/>
                    </a:lnTo>
                    <a:lnTo>
                      <a:pt x="875" y="1769"/>
                    </a:lnTo>
                    <a:lnTo>
                      <a:pt x="639" y="1723"/>
                    </a:lnTo>
                    <a:lnTo>
                      <a:pt x="458" y="1770"/>
                    </a:lnTo>
                    <a:lnTo>
                      <a:pt x="333" y="1864"/>
                    </a:lnTo>
                    <a:lnTo>
                      <a:pt x="213" y="1997"/>
                    </a:lnTo>
                    <a:lnTo>
                      <a:pt x="160" y="2143"/>
                    </a:lnTo>
                    <a:lnTo>
                      <a:pt x="160" y="2316"/>
                    </a:lnTo>
                    <a:lnTo>
                      <a:pt x="213" y="2444"/>
                    </a:lnTo>
                    <a:lnTo>
                      <a:pt x="327" y="2503"/>
                    </a:lnTo>
                    <a:lnTo>
                      <a:pt x="453" y="2529"/>
                    </a:lnTo>
                    <a:lnTo>
                      <a:pt x="445" y="2436"/>
                    </a:lnTo>
                    <a:lnTo>
                      <a:pt x="333" y="2404"/>
                    </a:lnTo>
                    <a:lnTo>
                      <a:pt x="266" y="2284"/>
                    </a:lnTo>
                    <a:lnTo>
                      <a:pt x="274" y="2117"/>
                    </a:lnTo>
                    <a:lnTo>
                      <a:pt x="346" y="1978"/>
                    </a:lnTo>
                    <a:lnTo>
                      <a:pt x="445" y="1898"/>
                    </a:lnTo>
                    <a:lnTo>
                      <a:pt x="591" y="1856"/>
                    </a:lnTo>
                    <a:lnTo>
                      <a:pt x="732" y="1877"/>
                    </a:lnTo>
                    <a:lnTo>
                      <a:pt x="844" y="1951"/>
                    </a:lnTo>
                    <a:lnTo>
                      <a:pt x="884" y="2037"/>
                    </a:lnTo>
                    <a:lnTo>
                      <a:pt x="892" y="2137"/>
                    </a:lnTo>
                    <a:lnTo>
                      <a:pt x="858" y="2236"/>
                    </a:lnTo>
                    <a:lnTo>
                      <a:pt x="738" y="2316"/>
                    </a:lnTo>
                    <a:lnTo>
                      <a:pt x="738" y="2044"/>
                    </a:lnTo>
                    <a:lnTo>
                      <a:pt x="413" y="2063"/>
                    </a:lnTo>
                    <a:lnTo>
                      <a:pt x="432" y="2151"/>
                    </a:lnTo>
                    <a:lnTo>
                      <a:pt x="692" y="2151"/>
                    </a:lnTo>
                    <a:lnTo>
                      <a:pt x="639" y="2569"/>
                    </a:lnTo>
                    <a:lnTo>
                      <a:pt x="711" y="2569"/>
                    </a:lnTo>
                    <a:lnTo>
                      <a:pt x="732" y="2470"/>
                    </a:lnTo>
                    <a:lnTo>
                      <a:pt x="1363" y="2523"/>
                    </a:lnTo>
                    <a:lnTo>
                      <a:pt x="2002" y="2529"/>
                    </a:lnTo>
                    <a:lnTo>
                      <a:pt x="2633" y="2489"/>
                    </a:lnTo>
                    <a:lnTo>
                      <a:pt x="3417" y="2417"/>
                    </a:lnTo>
                    <a:lnTo>
                      <a:pt x="3496" y="2497"/>
                    </a:lnTo>
                    <a:lnTo>
                      <a:pt x="3616" y="2503"/>
                    </a:lnTo>
                    <a:lnTo>
                      <a:pt x="3696" y="2457"/>
                    </a:lnTo>
                    <a:lnTo>
                      <a:pt x="3730" y="2343"/>
                    </a:lnTo>
                    <a:lnTo>
                      <a:pt x="3690" y="1983"/>
                    </a:lnTo>
                    <a:lnTo>
                      <a:pt x="3669" y="2297"/>
                    </a:lnTo>
                    <a:lnTo>
                      <a:pt x="3590" y="2377"/>
                    </a:lnTo>
                    <a:lnTo>
                      <a:pt x="3491" y="2364"/>
                    </a:lnTo>
                    <a:lnTo>
                      <a:pt x="3451" y="2303"/>
                    </a:lnTo>
                    <a:lnTo>
                      <a:pt x="3384" y="1951"/>
                    </a:lnTo>
                    <a:lnTo>
                      <a:pt x="3377" y="2316"/>
                    </a:lnTo>
                    <a:lnTo>
                      <a:pt x="2766" y="2377"/>
                    </a:lnTo>
                    <a:lnTo>
                      <a:pt x="2055" y="2404"/>
                    </a:lnTo>
                    <a:lnTo>
                      <a:pt x="1443" y="2423"/>
                    </a:lnTo>
                    <a:lnTo>
                      <a:pt x="823" y="2438"/>
                    </a:lnTo>
                    <a:lnTo>
                      <a:pt x="958" y="2311"/>
                    </a:lnTo>
                    <a:lnTo>
                      <a:pt x="1044" y="2156"/>
                    </a:lnTo>
                    <a:lnTo>
                      <a:pt x="1057" y="1978"/>
                    </a:lnTo>
                    <a:lnTo>
                      <a:pt x="897" y="1284"/>
                    </a:lnTo>
                    <a:lnTo>
                      <a:pt x="759" y="753"/>
                    </a:lnTo>
                    <a:lnTo>
                      <a:pt x="512" y="0"/>
                    </a:lnTo>
                    <a:lnTo>
                      <a:pt x="240" y="53"/>
                    </a:lnTo>
                    <a:lnTo>
                      <a:pt x="0" y="139"/>
                    </a:lnTo>
                    <a:lnTo>
                      <a:pt x="34" y="1025"/>
                    </a:lnTo>
                    <a:lnTo>
                      <a:pt x="160" y="2018"/>
                    </a:lnTo>
                    <a:lnTo>
                      <a:pt x="219" y="1944"/>
                    </a:lnTo>
                    <a:lnTo>
                      <a:pt x="93" y="213"/>
                    </a:lnTo>
                    <a:lnTo>
                      <a:pt x="458" y="72"/>
                    </a:lnTo>
                    <a:lnTo>
                      <a:pt x="458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76" name="Freeform 240"/>
              <p:cNvSpPr>
                <a:spLocks/>
              </p:cNvSpPr>
              <p:nvPr/>
            </p:nvSpPr>
            <p:spPr bwMode="auto">
              <a:xfrm>
                <a:off x="2023" y="4287"/>
                <a:ext cx="163" cy="2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" y="439"/>
                  </a:cxn>
                  <a:cxn ang="0">
                    <a:pos x="48" y="512"/>
                  </a:cxn>
                  <a:cxn ang="0">
                    <a:pos x="154" y="546"/>
                  </a:cxn>
                  <a:cxn ang="0">
                    <a:pos x="247" y="533"/>
                  </a:cxn>
                  <a:cxn ang="0">
                    <a:pos x="327" y="439"/>
                  </a:cxn>
                  <a:cxn ang="0">
                    <a:pos x="293" y="339"/>
                  </a:cxn>
                  <a:cxn ang="0">
                    <a:pos x="181" y="445"/>
                  </a:cxn>
                  <a:cxn ang="0">
                    <a:pos x="101" y="405"/>
                  </a:cxn>
                  <a:cxn ang="0">
                    <a:pos x="40" y="12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27" h="546">
                    <a:moveTo>
                      <a:pt x="0" y="0"/>
                    </a:moveTo>
                    <a:lnTo>
                      <a:pt x="21" y="439"/>
                    </a:lnTo>
                    <a:lnTo>
                      <a:pt x="48" y="512"/>
                    </a:lnTo>
                    <a:lnTo>
                      <a:pt x="154" y="546"/>
                    </a:lnTo>
                    <a:lnTo>
                      <a:pt x="247" y="533"/>
                    </a:lnTo>
                    <a:lnTo>
                      <a:pt x="327" y="439"/>
                    </a:lnTo>
                    <a:lnTo>
                      <a:pt x="293" y="339"/>
                    </a:lnTo>
                    <a:lnTo>
                      <a:pt x="181" y="445"/>
                    </a:lnTo>
                    <a:lnTo>
                      <a:pt x="101" y="405"/>
                    </a:lnTo>
                    <a:lnTo>
                      <a:pt x="40" y="12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77" name="Freeform 241"/>
              <p:cNvSpPr>
                <a:spLocks/>
              </p:cNvSpPr>
              <p:nvPr/>
            </p:nvSpPr>
            <p:spPr bwMode="auto">
              <a:xfrm>
                <a:off x="3505" y="4203"/>
                <a:ext cx="160" cy="67"/>
              </a:xfrm>
              <a:custGeom>
                <a:avLst/>
                <a:gdLst/>
                <a:ahLst/>
                <a:cxnLst>
                  <a:cxn ang="0">
                    <a:pos x="32" y="133"/>
                  </a:cxn>
                  <a:cxn ang="0">
                    <a:pos x="319" y="101"/>
                  </a:cxn>
                  <a:cxn ang="0">
                    <a:pos x="298" y="0"/>
                  </a:cxn>
                  <a:cxn ang="0">
                    <a:pos x="0" y="34"/>
                  </a:cxn>
                  <a:cxn ang="0">
                    <a:pos x="32" y="133"/>
                  </a:cxn>
                  <a:cxn ang="0">
                    <a:pos x="32" y="133"/>
                  </a:cxn>
                </a:cxnLst>
                <a:rect l="0" t="0" r="r" b="b"/>
                <a:pathLst>
                  <a:path w="319" h="133">
                    <a:moveTo>
                      <a:pt x="32" y="133"/>
                    </a:moveTo>
                    <a:lnTo>
                      <a:pt x="319" y="101"/>
                    </a:lnTo>
                    <a:lnTo>
                      <a:pt x="298" y="0"/>
                    </a:lnTo>
                    <a:lnTo>
                      <a:pt x="0" y="34"/>
                    </a:lnTo>
                    <a:lnTo>
                      <a:pt x="32" y="133"/>
                    </a:lnTo>
                    <a:lnTo>
                      <a:pt x="32" y="1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78" name="Freeform 242"/>
              <p:cNvSpPr>
                <a:spLocks/>
              </p:cNvSpPr>
              <p:nvPr/>
            </p:nvSpPr>
            <p:spPr bwMode="auto">
              <a:xfrm>
                <a:off x="3356" y="4077"/>
                <a:ext cx="438" cy="359"/>
              </a:xfrm>
              <a:custGeom>
                <a:avLst/>
                <a:gdLst/>
                <a:ahLst/>
                <a:cxnLst>
                  <a:cxn ang="0">
                    <a:pos x="73" y="407"/>
                  </a:cxn>
                  <a:cxn ang="0">
                    <a:pos x="105" y="261"/>
                  </a:cxn>
                  <a:cxn ang="0">
                    <a:pos x="211" y="120"/>
                  </a:cxn>
                  <a:cxn ang="0">
                    <a:pos x="352" y="86"/>
                  </a:cxn>
                  <a:cxn ang="0">
                    <a:pos x="539" y="127"/>
                  </a:cxn>
                  <a:cxn ang="0">
                    <a:pos x="672" y="207"/>
                  </a:cxn>
                  <a:cxn ang="0">
                    <a:pos x="765" y="306"/>
                  </a:cxn>
                  <a:cxn ang="0">
                    <a:pos x="810" y="434"/>
                  </a:cxn>
                  <a:cxn ang="0">
                    <a:pos x="797" y="513"/>
                  </a:cxn>
                  <a:cxn ang="0">
                    <a:pos x="712" y="578"/>
                  </a:cxn>
                  <a:cxn ang="0">
                    <a:pos x="637" y="599"/>
                  </a:cxn>
                  <a:cxn ang="0">
                    <a:pos x="597" y="719"/>
                  </a:cxn>
                  <a:cxn ang="0">
                    <a:pos x="731" y="673"/>
                  </a:cxn>
                  <a:cxn ang="0">
                    <a:pos x="845" y="567"/>
                  </a:cxn>
                  <a:cxn ang="0">
                    <a:pos x="877" y="354"/>
                  </a:cxn>
                  <a:cxn ang="0">
                    <a:pos x="837" y="226"/>
                  </a:cxn>
                  <a:cxn ang="0">
                    <a:pos x="618" y="46"/>
                  </a:cxn>
                  <a:cxn ang="0">
                    <a:pos x="411" y="0"/>
                  </a:cxn>
                  <a:cxn ang="0">
                    <a:pos x="251" y="0"/>
                  </a:cxn>
                  <a:cxn ang="0">
                    <a:pos x="126" y="59"/>
                  </a:cxn>
                  <a:cxn ang="0">
                    <a:pos x="67" y="139"/>
                  </a:cxn>
                  <a:cxn ang="0">
                    <a:pos x="14" y="287"/>
                  </a:cxn>
                  <a:cxn ang="0">
                    <a:pos x="0" y="407"/>
                  </a:cxn>
                  <a:cxn ang="0">
                    <a:pos x="27" y="513"/>
                  </a:cxn>
                  <a:cxn ang="0">
                    <a:pos x="94" y="599"/>
                  </a:cxn>
                  <a:cxn ang="0">
                    <a:pos x="211" y="686"/>
                  </a:cxn>
                  <a:cxn ang="0">
                    <a:pos x="345" y="700"/>
                  </a:cxn>
                  <a:cxn ang="0">
                    <a:pos x="326" y="586"/>
                  </a:cxn>
                  <a:cxn ang="0">
                    <a:pos x="185" y="546"/>
                  </a:cxn>
                  <a:cxn ang="0">
                    <a:pos x="105" y="460"/>
                  </a:cxn>
                  <a:cxn ang="0">
                    <a:pos x="73" y="407"/>
                  </a:cxn>
                  <a:cxn ang="0">
                    <a:pos x="73" y="407"/>
                  </a:cxn>
                </a:cxnLst>
                <a:rect l="0" t="0" r="r" b="b"/>
                <a:pathLst>
                  <a:path w="877" h="719">
                    <a:moveTo>
                      <a:pt x="73" y="407"/>
                    </a:moveTo>
                    <a:lnTo>
                      <a:pt x="105" y="261"/>
                    </a:lnTo>
                    <a:lnTo>
                      <a:pt x="211" y="120"/>
                    </a:lnTo>
                    <a:lnTo>
                      <a:pt x="352" y="86"/>
                    </a:lnTo>
                    <a:lnTo>
                      <a:pt x="539" y="127"/>
                    </a:lnTo>
                    <a:lnTo>
                      <a:pt x="672" y="207"/>
                    </a:lnTo>
                    <a:lnTo>
                      <a:pt x="765" y="306"/>
                    </a:lnTo>
                    <a:lnTo>
                      <a:pt x="810" y="434"/>
                    </a:lnTo>
                    <a:lnTo>
                      <a:pt x="797" y="513"/>
                    </a:lnTo>
                    <a:lnTo>
                      <a:pt x="712" y="578"/>
                    </a:lnTo>
                    <a:lnTo>
                      <a:pt x="637" y="599"/>
                    </a:lnTo>
                    <a:lnTo>
                      <a:pt x="597" y="719"/>
                    </a:lnTo>
                    <a:lnTo>
                      <a:pt x="731" y="673"/>
                    </a:lnTo>
                    <a:lnTo>
                      <a:pt x="845" y="567"/>
                    </a:lnTo>
                    <a:lnTo>
                      <a:pt x="877" y="354"/>
                    </a:lnTo>
                    <a:lnTo>
                      <a:pt x="837" y="226"/>
                    </a:lnTo>
                    <a:lnTo>
                      <a:pt x="618" y="46"/>
                    </a:lnTo>
                    <a:lnTo>
                      <a:pt x="411" y="0"/>
                    </a:lnTo>
                    <a:lnTo>
                      <a:pt x="251" y="0"/>
                    </a:lnTo>
                    <a:lnTo>
                      <a:pt x="126" y="59"/>
                    </a:lnTo>
                    <a:lnTo>
                      <a:pt x="67" y="139"/>
                    </a:lnTo>
                    <a:lnTo>
                      <a:pt x="14" y="287"/>
                    </a:lnTo>
                    <a:lnTo>
                      <a:pt x="0" y="407"/>
                    </a:lnTo>
                    <a:lnTo>
                      <a:pt x="27" y="513"/>
                    </a:lnTo>
                    <a:lnTo>
                      <a:pt x="94" y="599"/>
                    </a:lnTo>
                    <a:lnTo>
                      <a:pt x="211" y="686"/>
                    </a:lnTo>
                    <a:lnTo>
                      <a:pt x="345" y="700"/>
                    </a:lnTo>
                    <a:lnTo>
                      <a:pt x="326" y="586"/>
                    </a:lnTo>
                    <a:lnTo>
                      <a:pt x="185" y="546"/>
                    </a:lnTo>
                    <a:lnTo>
                      <a:pt x="105" y="460"/>
                    </a:lnTo>
                    <a:lnTo>
                      <a:pt x="73" y="407"/>
                    </a:lnTo>
                    <a:lnTo>
                      <a:pt x="73" y="40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79" name="Freeform 243"/>
              <p:cNvSpPr>
                <a:spLocks/>
              </p:cNvSpPr>
              <p:nvPr/>
            </p:nvSpPr>
            <p:spPr bwMode="auto">
              <a:xfrm>
                <a:off x="3349" y="3201"/>
                <a:ext cx="635" cy="1129"/>
              </a:xfrm>
              <a:custGeom>
                <a:avLst/>
                <a:gdLst/>
                <a:ahLst/>
                <a:cxnLst>
                  <a:cxn ang="0">
                    <a:pos x="93" y="1863"/>
                  </a:cxn>
                  <a:cxn ang="0">
                    <a:pos x="253" y="692"/>
                  </a:cxn>
                  <a:cxn ang="0">
                    <a:pos x="354" y="106"/>
                  </a:cxn>
                  <a:cxn ang="0">
                    <a:pos x="713" y="114"/>
                  </a:cxn>
                  <a:cxn ang="0">
                    <a:pos x="1177" y="199"/>
                  </a:cxn>
                  <a:cxn ang="0">
                    <a:pos x="985" y="861"/>
                  </a:cxn>
                  <a:cxn ang="0">
                    <a:pos x="841" y="1481"/>
                  </a:cxn>
                  <a:cxn ang="0">
                    <a:pos x="746" y="1958"/>
                  </a:cxn>
                  <a:cxn ang="0">
                    <a:pos x="865" y="2158"/>
                  </a:cxn>
                  <a:cxn ang="0">
                    <a:pos x="1033" y="1232"/>
                  </a:cxn>
                  <a:cxn ang="0">
                    <a:pos x="1270" y="100"/>
                  </a:cxn>
                  <a:cxn ang="0">
                    <a:pos x="945" y="13"/>
                  </a:cxn>
                  <a:cxn ang="0">
                    <a:pos x="599" y="0"/>
                  </a:cxn>
                  <a:cxn ang="0">
                    <a:pos x="301" y="26"/>
                  </a:cxn>
                  <a:cxn ang="0">
                    <a:pos x="247" y="300"/>
                  </a:cxn>
                  <a:cxn ang="0">
                    <a:pos x="15" y="1972"/>
                  </a:cxn>
                  <a:cxn ang="0">
                    <a:pos x="0" y="2110"/>
                  </a:cxn>
                  <a:cxn ang="0">
                    <a:pos x="55" y="2257"/>
                  </a:cxn>
                  <a:cxn ang="0">
                    <a:pos x="93" y="1863"/>
                  </a:cxn>
                  <a:cxn ang="0">
                    <a:pos x="93" y="1863"/>
                  </a:cxn>
                </a:cxnLst>
                <a:rect l="0" t="0" r="r" b="b"/>
                <a:pathLst>
                  <a:path w="1270" h="2257">
                    <a:moveTo>
                      <a:pt x="93" y="1863"/>
                    </a:moveTo>
                    <a:lnTo>
                      <a:pt x="253" y="692"/>
                    </a:lnTo>
                    <a:lnTo>
                      <a:pt x="354" y="106"/>
                    </a:lnTo>
                    <a:lnTo>
                      <a:pt x="713" y="114"/>
                    </a:lnTo>
                    <a:lnTo>
                      <a:pt x="1177" y="199"/>
                    </a:lnTo>
                    <a:lnTo>
                      <a:pt x="985" y="861"/>
                    </a:lnTo>
                    <a:lnTo>
                      <a:pt x="841" y="1481"/>
                    </a:lnTo>
                    <a:lnTo>
                      <a:pt x="746" y="1958"/>
                    </a:lnTo>
                    <a:lnTo>
                      <a:pt x="865" y="2158"/>
                    </a:lnTo>
                    <a:lnTo>
                      <a:pt x="1033" y="1232"/>
                    </a:lnTo>
                    <a:lnTo>
                      <a:pt x="1270" y="100"/>
                    </a:lnTo>
                    <a:lnTo>
                      <a:pt x="945" y="13"/>
                    </a:lnTo>
                    <a:lnTo>
                      <a:pt x="599" y="0"/>
                    </a:lnTo>
                    <a:lnTo>
                      <a:pt x="301" y="26"/>
                    </a:lnTo>
                    <a:lnTo>
                      <a:pt x="247" y="300"/>
                    </a:lnTo>
                    <a:lnTo>
                      <a:pt x="15" y="1972"/>
                    </a:lnTo>
                    <a:lnTo>
                      <a:pt x="0" y="2110"/>
                    </a:lnTo>
                    <a:lnTo>
                      <a:pt x="55" y="2257"/>
                    </a:lnTo>
                    <a:lnTo>
                      <a:pt x="93" y="1863"/>
                    </a:lnTo>
                    <a:lnTo>
                      <a:pt x="93" y="18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80" name="Freeform 244"/>
              <p:cNvSpPr>
                <a:spLocks/>
              </p:cNvSpPr>
              <p:nvPr/>
            </p:nvSpPr>
            <p:spPr bwMode="auto">
              <a:xfrm>
                <a:off x="2086" y="3298"/>
                <a:ext cx="1413" cy="267"/>
              </a:xfrm>
              <a:custGeom>
                <a:avLst/>
                <a:gdLst/>
                <a:ahLst/>
                <a:cxnLst>
                  <a:cxn ang="0">
                    <a:pos x="179" y="279"/>
                  </a:cxn>
                  <a:cxn ang="0">
                    <a:pos x="573" y="365"/>
                  </a:cxn>
                  <a:cxn ang="0">
                    <a:pos x="1077" y="378"/>
                  </a:cxn>
                  <a:cxn ang="0">
                    <a:pos x="1582" y="346"/>
                  </a:cxn>
                  <a:cxn ang="0">
                    <a:pos x="2001" y="258"/>
                  </a:cxn>
                  <a:cxn ang="0">
                    <a:pos x="2434" y="146"/>
                  </a:cxn>
                  <a:cxn ang="0">
                    <a:pos x="2826" y="0"/>
                  </a:cxn>
                  <a:cxn ang="0">
                    <a:pos x="2786" y="125"/>
                  </a:cxn>
                  <a:cxn ang="0">
                    <a:pos x="2453" y="258"/>
                  </a:cxn>
                  <a:cxn ang="0">
                    <a:pos x="2027" y="405"/>
                  </a:cxn>
                  <a:cxn ang="0">
                    <a:pos x="1590" y="498"/>
                  </a:cxn>
                  <a:cxn ang="0">
                    <a:pos x="1196" y="532"/>
                  </a:cxn>
                  <a:cxn ang="0">
                    <a:pos x="831" y="519"/>
                  </a:cxn>
                  <a:cxn ang="0">
                    <a:pos x="519" y="466"/>
                  </a:cxn>
                  <a:cxn ang="0">
                    <a:pos x="326" y="393"/>
                  </a:cxn>
                  <a:cxn ang="0">
                    <a:pos x="99" y="332"/>
                  </a:cxn>
                  <a:cxn ang="0">
                    <a:pos x="0" y="154"/>
                  </a:cxn>
                  <a:cxn ang="0">
                    <a:pos x="179" y="279"/>
                  </a:cxn>
                  <a:cxn ang="0">
                    <a:pos x="179" y="279"/>
                  </a:cxn>
                </a:cxnLst>
                <a:rect l="0" t="0" r="r" b="b"/>
                <a:pathLst>
                  <a:path w="2826" h="532">
                    <a:moveTo>
                      <a:pt x="179" y="279"/>
                    </a:moveTo>
                    <a:lnTo>
                      <a:pt x="573" y="365"/>
                    </a:lnTo>
                    <a:lnTo>
                      <a:pt x="1077" y="378"/>
                    </a:lnTo>
                    <a:lnTo>
                      <a:pt x="1582" y="346"/>
                    </a:lnTo>
                    <a:lnTo>
                      <a:pt x="2001" y="258"/>
                    </a:lnTo>
                    <a:lnTo>
                      <a:pt x="2434" y="146"/>
                    </a:lnTo>
                    <a:lnTo>
                      <a:pt x="2826" y="0"/>
                    </a:lnTo>
                    <a:lnTo>
                      <a:pt x="2786" y="125"/>
                    </a:lnTo>
                    <a:lnTo>
                      <a:pt x="2453" y="258"/>
                    </a:lnTo>
                    <a:lnTo>
                      <a:pt x="2027" y="405"/>
                    </a:lnTo>
                    <a:lnTo>
                      <a:pt x="1590" y="498"/>
                    </a:lnTo>
                    <a:lnTo>
                      <a:pt x="1196" y="532"/>
                    </a:lnTo>
                    <a:lnTo>
                      <a:pt x="831" y="519"/>
                    </a:lnTo>
                    <a:lnTo>
                      <a:pt x="519" y="466"/>
                    </a:lnTo>
                    <a:lnTo>
                      <a:pt x="326" y="393"/>
                    </a:lnTo>
                    <a:lnTo>
                      <a:pt x="99" y="332"/>
                    </a:lnTo>
                    <a:lnTo>
                      <a:pt x="0" y="154"/>
                    </a:lnTo>
                    <a:lnTo>
                      <a:pt x="179" y="279"/>
                    </a:lnTo>
                    <a:lnTo>
                      <a:pt x="179" y="2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81" name="Freeform 245"/>
              <p:cNvSpPr>
                <a:spLocks/>
              </p:cNvSpPr>
              <p:nvPr/>
            </p:nvSpPr>
            <p:spPr bwMode="auto">
              <a:xfrm>
                <a:off x="2540" y="3641"/>
                <a:ext cx="694" cy="454"/>
              </a:xfrm>
              <a:custGeom>
                <a:avLst/>
                <a:gdLst/>
                <a:ahLst/>
                <a:cxnLst>
                  <a:cxn ang="0">
                    <a:pos x="86" y="139"/>
                  </a:cxn>
                  <a:cxn ang="0">
                    <a:pos x="670" y="122"/>
                  </a:cxn>
                  <a:cxn ang="0">
                    <a:pos x="1012" y="88"/>
                  </a:cxn>
                  <a:cxn ang="0">
                    <a:pos x="1371" y="0"/>
                  </a:cxn>
                  <a:cxn ang="0">
                    <a:pos x="1388" y="225"/>
                  </a:cxn>
                  <a:cxn ang="0">
                    <a:pos x="858" y="447"/>
                  </a:cxn>
                  <a:cxn ang="0">
                    <a:pos x="1251" y="413"/>
                  </a:cxn>
                  <a:cxn ang="0">
                    <a:pos x="1286" y="567"/>
                  </a:cxn>
                  <a:cxn ang="0">
                    <a:pos x="909" y="652"/>
                  </a:cxn>
                  <a:cxn ang="0">
                    <a:pos x="479" y="704"/>
                  </a:cxn>
                  <a:cxn ang="0">
                    <a:pos x="704" y="806"/>
                  </a:cxn>
                  <a:cxn ang="0">
                    <a:pos x="567" y="909"/>
                  </a:cxn>
                  <a:cxn ang="0">
                    <a:pos x="35" y="738"/>
                  </a:cxn>
                  <a:cxn ang="0">
                    <a:pos x="0" y="584"/>
                  </a:cxn>
                  <a:cxn ang="0">
                    <a:pos x="599" y="464"/>
                  </a:cxn>
                  <a:cxn ang="0">
                    <a:pos x="154" y="447"/>
                  </a:cxn>
                  <a:cxn ang="0">
                    <a:pos x="154" y="344"/>
                  </a:cxn>
                  <a:cxn ang="0">
                    <a:pos x="721" y="276"/>
                  </a:cxn>
                  <a:cxn ang="0">
                    <a:pos x="86" y="139"/>
                  </a:cxn>
                  <a:cxn ang="0">
                    <a:pos x="86" y="139"/>
                  </a:cxn>
                </a:cxnLst>
                <a:rect l="0" t="0" r="r" b="b"/>
                <a:pathLst>
                  <a:path w="1388" h="909">
                    <a:moveTo>
                      <a:pt x="86" y="139"/>
                    </a:moveTo>
                    <a:lnTo>
                      <a:pt x="670" y="122"/>
                    </a:lnTo>
                    <a:lnTo>
                      <a:pt x="1012" y="88"/>
                    </a:lnTo>
                    <a:lnTo>
                      <a:pt x="1371" y="0"/>
                    </a:lnTo>
                    <a:lnTo>
                      <a:pt x="1388" y="225"/>
                    </a:lnTo>
                    <a:lnTo>
                      <a:pt x="858" y="447"/>
                    </a:lnTo>
                    <a:lnTo>
                      <a:pt x="1251" y="413"/>
                    </a:lnTo>
                    <a:lnTo>
                      <a:pt x="1286" y="567"/>
                    </a:lnTo>
                    <a:lnTo>
                      <a:pt x="909" y="652"/>
                    </a:lnTo>
                    <a:lnTo>
                      <a:pt x="479" y="704"/>
                    </a:lnTo>
                    <a:lnTo>
                      <a:pt x="704" y="806"/>
                    </a:lnTo>
                    <a:lnTo>
                      <a:pt x="567" y="909"/>
                    </a:lnTo>
                    <a:lnTo>
                      <a:pt x="35" y="738"/>
                    </a:lnTo>
                    <a:lnTo>
                      <a:pt x="0" y="584"/>
                    </a:lnTo>
                    <a:lnTo>
                      <a:pt x="599" y="464"/>
                    </a:lnTo>
                    <a:lnTo>
                      <a:pt x="154" y="447"/>
                    </a:lnTo>
                    <a:lnTo>
                      <a:pt x="154" y="344"/>
                    </a:lnTo>
                    <a:lnTo>
                      <a:pt x="721" y="276"/>
                    </a:lnTo>
                    <a:lnTo>
                      <a:pt x="86" y="139"/>
                    </a:lnTo>
                    <a:lnTo>
                      <a:pt x="86" y="139"/>
                    </a:lnTo>
                    <a:close/>
                  </a:path>
                </a:pathLst>
              </a:custGeom>
              <a:solidFill>
                <a:srgbClr val="FFCC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18" name="Group 246"/>
            <p:cNvGrpSpPr>
              <a:grpSpLocks/>
            </p:cNvGrpSpPr>
            <p:nvPr/>
          </p:nvGrpSpPr>
          <p:grpSpPr bwMode="auto">
            <a:xfrm>
              <a:off x="1700" y="1584"/>
              <a:ext cx="532" cy="334"/>
              <a:chOff x="1820" y="3201"/>
              <a:chExt cx="2164" cy="1359"/>
            </a:xfrm>
          </p:grpSpPr>
          <p:sp>
            <p:nvSpPr>
              <p:cNvPr id="40183" name="Freeform 247"/>
              <p:cNvSpPr>
                <a:spLocks/>
              </p:cNvSpPr>
              <p:nvPr/>
            </p:nvSpPr>
            <p:spPr bwMode="auto">
              <a:xfrm>
                <a:off x="1830" y="3221"/>
                <a:ext cx="2062" cy="1311"/>
              </a:xfrm>
              <a:custGeom>
                <a:avLst/>
                <a:gdLst/>
                <a:ahLst/>
                <a:cxnLst>
                  <a:cxn ang="0">
                    <a:pos x="46" y="311"/>
                  </a:cxn>
                  <a:cxn ang="0">
                    <a:pos x="137" y="2262"/>
                  </a:cxn>
                  <a:cxn ang="0">
                    <a:pos x="257" y="2485"/>
                  </a:cxn>
                  <a:cxn ang="0">
                    <a:pos x="377" y="2519"/>
                  </a:cxn>
                  <a:cxn ang="0">
                    <a:pos x="496" y="2622"/>
                  </a:cxn>
                  <a:cxn ang="0">
                    <a:pos x="599" y="2622"/>
                  </a:cxn>
                  <a:cxn ang="0">
                    <a:pos x="736" y="2434"/>
                  </a:cxn>
                  <a:cxn ang="0">
                    <a:pos x="3595" y="2451"/>
                  </a:cxn>
                  <a:cxn ang="0">
                    <a:pos x="4126" y="17"/>
                  </a:cxn>
                  <a:cxn ang="0">
                    <a:pos x="3373" y="0"/>
                  </a:cxn>
                  <a:cxn ang="0">
                    <a:pos x="3322" y="239"/>
                  </a:cxn>
                  <a:cxn ang="0">
                    <a:pos x="2244" y="530"/>
                  </a:cxn>
                  <a:cxn ang="0">
                    <a:pos x="1215" y="564"/>
                  </a:cxn>
                  <a:cxn ang="0">
                    <a:pos x="565" y="393"/>
                  </a:cxn>
                  <a:cxn ang="0">
                    <a:pos x="428" y="68"/>
                  </a:cxn>
                  <a:cxn ang="0">
                    <a:pos x="0" y="205"/>
                  </a:cxn>
                  <a:cxn ang="0">
                    <a:pos x="46" y="311"/>
                  </a:cxn>
                  <a:cxn ang="0">
                    <a:pos x="46" y="311"/>
                  </a:cxn>
                </a:cxnLst>
                <a:rect l="0" t="0" r="r" b="b"/>
                <a:pathLst>
                  <a:path w="4126" h="2622">
                    <a:moveTo>
                      <a:pt x="46" y="311"/>
                    </a:moveTo>
                    <a:lnTo>
                      <a:pt x="137" y="2262"/>
                    </a:lnTo>
                    <a:lnTo>
                      <a:pt x="257" y="2485"/>
                    </a:lnTo>
                    <a:lnTo>
                      <a:pt x="377" y="2519"/>
                    </a:lnTo>
                    <a:lnTo>
                      <a:pt x="496" y="2622"/>
                    </a:lnTo>
                    <a:lnTo>
                      <a:pt x="599" y="2622"/>
                    </a:lnTo>
                    <a:lnTo>
                      <a:pt x="736" y="2434"/>
                    </a:lnTo>
                    <a:lnTo>
                      <a:pt x="3595" y="2451"/>
                    </a:lnTo>
                    <a:lnTo>
                      <a:pt x="4126" y="17"/>
                    </a:lnTo>
                    <a:lnTo>
                      <a:pt x="3373" y="0"/>
                    </a:lnTo>
                    <a:lnTo>
                      <a:pt x="3322" y="239"/>
                    </a:lnTo>
                    <a:lnTo>
                      <a:pt x="2244" y="530"/>
                    </a:lnTo>
                    <a:lnTo>
                      <a:pt x="1215" y="564"/>
                    </a:lnTo>
                    <a:lnTo>
                      <a:pt x="565" y="393"/>
                    </a:lnTo>
                    <a:lnTo>
                      <a:pt x="428" y="68"/>
                    </a:lnTo>
                    <a:lnTo>
                      <a:pt x="0" y="205"/>
                    </a:lnTo>
                    <a:lnTo>
                      <a:pt x="46" y="311"/>
                    </a:lnTo>
                    <a:lnTo>
                      <a:pt x="46" y="3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84" name="Freeform 248"/>
              <p:cNvSpPr>
                <a:spLocks/>
              </p:cNvSpPr>
              <p:nvPr/>
            </p:nvSpPr>
            <p:spPr bwMode="auto">
              <a:xfrm>
                <a:off x="3383" y="3248"/>
                <a:ext cx="594" cy="1148"/>
              </a:xfrm>
              <a:custGeom>
                <a:avLst/>
                <a:gdLst/>
                <a:ahLst/>
                <a:cxnLst>
                  <a:cxn ang="0">
                    <a:pos x="791" y="0"/>
                  </a:cxn>
                  <a:cxn ang="0">
                    <a:pos x="490" y="1725"/>
                  </a:cxn>
                  <a:cxn ang="0">
                    <a:pos x="171" y="1690"/>
                  </a:cxn>
                  <a:cxn ang="0">
                    <a:pos x="5" y="1858"/>
                  </a:cxn>
                  <a:cxn ang="0">
                    <a:pos x="0" y="2052"/>
                  </a:cxn>
                  <a:cxn ang="0">
                    <a:pos x="66" y="2150"/>
                  </a:cxn>
                  <a:cxn ang="0">
                    <a:pos x="524" y="1958"/>
                  </a:cxn>
                  <a:cxn ang="0">
                    <a:pos x="591" y="2297"/>
                  </a:cxn>
                  <a:cxn ang="0">
                    <a:pos x="791" y="2164"/>
                  </a:cxn>
                  <a:cxn ang="0">
                    <a:pos x="1188" y="40"/>
                  </a:cxn>
                  <a:cxn ang="0">
                    <a:pos x="791" y="0"/>
                  </a:cxn>
                  <a:cxn ang="0">
                    <a:pos x="791" y="0"/>
                  </a:cxn>
                </a:cxnLst>
                <a:rect l="0" t="0" r="r" b="b"/>
                <a:pathLst>
                  <a:path w="1188" h="2297">
                    <a:moveTo>
                      <a:pt x="791" y="0"/>
                    </a:moveTo>
                    <a:lnTo>
                      <a:pt x="490" y="1725"/>
                    </a:lnTo>
                    <a:lnTo>
                      <a:pt x="171" y="1690"/>
                    </a:lnTo>
                    <a:lnTo>
                      <a:pt x="5" y="1858"/>
                    </a:lnTo>
                    <a:lnTo>
                      <a:pt x="0" y="2052"/>
                    </a:lnTo>
                    <a:lnTo>
                      <a:pt x="66" y="2150"/>
                    </a:lnTo>
                    <a:lnTo>
                      <a:pt x="524" y="1958"/>
                    </a:lnTo>
                    <a:lnTo>
                      <a:pt x="591" y="2297"/>
                    </a:lnTo>
                    <a:lnTo>
                      <a:pt x="791" y="2164"/>
                    </a:lnTo>
                    <a:lnTo>
                      <a:pt x="1188" y="40"/>
                    </a:lnTo>
                    <a:lnTo>
                      <a:pt x="791" y="0"/>
                    </a:lnTo>
                    <a:lnTo>
                      <a:pt x="791" y="0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85" name="Freeform 249"/>
              <p:cNvSpPr>
                <a:spLocks/>
              </p:cNvSpPr>
              <p:nvPr/>
            </p:nvSpPr>
            <p:spPr bwMode="auto">
              <a:xfrm>
                <a:off x="1929" y="3258"/>
                <a:ext cx="579" cy="1245"/>
              </a:xfrm>
              <a:custGeom>
                <a:avLst/>
                <a:gdLst/>
                <a:ahLst/>
                <a:cxnLst>
                  <a:cxn ang="0">
                    <a:pos x="120" y="72"/>
                  </a:cxn>
                  <a:cxn ang="0">
                    <a:pos x="433" y="1709"/>
                  </a:cxn>
                  <a:cxn ang="0">
                    <a:pos x="81" y="1898"/>
                  </a:cxn>
                  <a:cxn ang="0">
                    <a:pos x="0" y="2177"/>
                  </a:cxn>
                  <a:cxn ang="0">
                    <a:pos x="28" y="2390"/>
                  </a:cxn>
                  <a:cxn ang="0">
                    <a:pos x="220" y="2489"/>
                  </a:cxn>
                  <a:cxn ang="0">
                    <a:pos x="201" y="2110"/>
                  </a:cxn>
                  <a:cxn ang="0">
                    <a:pos x="785" y="1951"/>
                  </a:cxn>
                  <a:cxn ang="0">
                    <a:pos x="500" y="2263"/>
                  </a:cxn>
                  <a:cxn ang="0">
                    <a:pos x="500" y="2396"/>
                  </a:cxn>
                  <a:cxn ang="0">
                    <a:pos x="1158" y="2449"/>
                  </a:cxn>
                  <a:cxn ang="0">
                    <a:pos x="505" y="399"/>
                  </a:cxn>
                  <a:cxn ang="0">
                    <a:pos x="293" y="0"/>
                  </a:cxn>
                  <a:cxn ang="0">
                    <a:pos x="120" y="72"/>
                  </a:cxn>
                  <a:cxn ang="0">
                    <a:pos x="120" y="72"/>
                  </a:cxn>
                </a:cxnLst>
                <a:rect l="0" t="0" r="r" b="b"/>
                <a:pathLst>
                  <a:path w="1158" h="2489">
                    <a:moveTo>
                      <a:pt x="120" y="72"/>
                    </a:moveTo>
                    <a:lnTo>
                      <a:pt x="433" y="1709"/>
                    </a:lnTo>
                    <a:lnTo>
                      <a:pt x="81" y="1898"/>
                    </a:lnTo>
                    <a:lnTo>
                      <a:pt x="0" y="2177"/>
                    </a:lnTo>
                    <a:lnTo>
                      <a:pt x="28" y="2390"/>
                    </a:lnTo>
                    <a:lnTo>
                      <a:pt x="220" y="2489"/>
                    </a:lnTo>
                    <a:lnTo>
                      <a:pt x="201" y="2110"/>
                    </a:lnTo>
                    <a:lnTo>
                      <a:pt x="785" y="1951"/>
                    </a:lnTo>
                    <a:lnTo>
                      <a:pt x="500" y="2263"/>
                    </a:lnTo>
                    <a:lnTo>
                      <a:pt x="500" y="2396"/>
                    </a:lnTo>
                    <a:lnTo>
                      <a:pt x="1158" y="2449"/>
                    </a:lnTo>
                    <a:lnTo>
                      <a:pt x="505" y="399"/>
                    </a:lnTo>
                    <a:lnTo>
                      <a:pt x="293" y="0"/>
                    </a:lnTo>
                    <a:lnTo>
                      <a:pt x="120" y="72"/>
                    </a:lnTo>
                    <a:lnTo>
                      <a:pt x="120" y="72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86" name="Freeform 250"/>
              <p:cNvSpPr>
                <a:spLocks/>
              </p:cNvSpPr>
              <p:nvPr/>
            </p:nvSpPr>
            <p:spPr bwMode="auto">
              <a:xfrm>
                <a:off x="1820" y="3245"/>
                <a:ext cx="1865" cy="1285"/>
              </a:xfrm>
              <a:custGeom>
                <a:avLst/>
                <a:gdLst/>
                <a:ahLst/>
                <a:cxnLst>
                  <a:cxn ang="0">
                    <a:pos x="550" y="586"/>
                  </a:cxn>
                  <a:cxn ang="0">
                    <a:pos x="789" y="1495"/>
                  </a:cxn>
                  <a:cxn ang="0">
                    <a:pos x="639" y="1723"/>
                  </a:cxn>
                  <a:cxn ang="0">
                    <a:pos x="333" y="1864"/>
                  </a:cxn>
                  <a:cxn ang="0">
                    <a:pos x="160" y="2143"/>
                  </a:cxn>
                  <a:cxn ang="0">
                    <a:pos x="213" y="2444"/>
                  </a:cxn>
                  <a:cxn ang="0">
                    <a:pos x="453" y="2529"/>
                  </a:cxn>
                  <a:cxn ang="0">
                    <a:pos x="333" y="2404"/>
                  </a:cxn>
                  <a:cxn ang="0">
                    <a:pos x="274" y="2117"/>
                  </a:cxn>
                  <a:cxn ang="0">
                    <a:pos x="445" y="1898"/>
                  </a:cxn>
                  <a:cxn ang="0">
                    <a:pos x="732" y="1877"/>
                  </a:cxn>
                  <a:cxn ang="0">
                    <a:pos x="884" y="2037"/>
                  </a:cxn>
                  <a:cxn ang="0">
                    <a:pos x="858" y="2236"/>
                  </a:cxn>
                  <a:cxn ang="0">
                    <a:pos x="738" y="2044"/>
                  </a:cxn>
                  <a:cxn ang="0">
                    <a:pos x="432" y="2151"/>
                  </a:cxn>
                  <a:cxn ang="0">
                    <a:pos x="639" y="2569"/>
                  </a:cxn>
                  <a:cxn ang="0">
                    <a:pos x="732" y="2470"/>
                  </a:cxn>
                  <a:cxn ang="0">
                    <a:pos x="2002" y="2529"/>
                  </a:cxn>
                  <a:cxn ang="0">
                    <a:pos x="3417" y="2417"/>
                  </a:cxn>
                  <a:cxn ang="0">
                    <a:pos x="3616" y="2503"/>
                  </a:cxn>
                  <a:cxn ang="0">
                    <a:pos x="3730" y="2343"/>
                  </a:cxn>
                  <a:cxn ang="0">
                    <a:pos x="3669" y="2297"/>
                  </a:cxn>
                  <a:cxn ang="0">
                    <a:pos x="3491" y="2364"/>
                  </a:cxn>
                  <a:cxn ang="0">
                    <a:pos x="3384" y="1951"/>
                  </a:cxn>
                  <a:cxn ang="0">
                    <a:pos x="2766" y="2377"/>
                  </a:cxn>
                  <a:cxn ang="0">
                    <a:pos x="1443" y="2423"/>
                  </a:cxn>
                  <a:cxn ang="0">
                    <a:pos x="958" y="2311"/>
                  </a:cxn>
                  <a:cxn ang="0">
                    <a:pos x="1057" y="1978"/>
                  </a:cxn>
                  <a:cxn ang="0">
                    <a:pos x="759" y="753"/>
                  </a:cxn>
                  <a:cxn ang="0">
                    <a:pos x="240" y="53"/>
                  </a:cxn>
                  <a:cxn ang="0">
                    <a:pos x="34" y="1025"/>
                  </a:cxn>
                  <a:cxn ang="0">
                    <a:pos x="219" y="1944"/>
                  </a:cxn>
                  <a:cxn ang="0">
                    <a:pos x="458" y="72"/>
                  </a:cxn>
                </a:cxnLst>
                <a:rect l="0" t="0" r="r" b="b"/>
                <a:pathLst>
                  <a:path w="3730" h="2569">
                    <a:moveTo>
                      <a:pt x="458" y="72"/>
                    </a:moveTo>
                    <a:lnTo>
                      <a:pt x="550" y="586"/>
                    </a:lnTo>
                    <a:lnTo>
                      <a:pt x="686" y="1170"/>
                    </a:lnTo>
                    <a:lnTo>
                      <a:pt x="789" y="1495"/>
                    </a:lnTo>
                    <a:lnTo>
                      <a:pt x="875" y="1769"/>
                    </a:lnTo>
                    <a:lnTo>
                      <a:pt x="639" y="1723"/>
                    </a:lnTo>
                    <a:lnTo>
                      <a:pt x="458" y="1770"/>
                    </a:lnTo>
                    <a:lnTo>
                      <a:pt x="333" y="1864"/>
                    </a:lnTo>
                    <a:lnTo>
                      <a:pt x="213" y="1997"/>
                    </a:lnTo>
                    <a:lnTo>
                      <a:pt x="160" y="2143"/>
                    </a:lnTo>
                    <a:lnTo>
                      <a:pt x="160" y="2316"/>
                    </a:lnTo>
                    <a:lnTo>
                      <a:pt x="213" y="2444"/>
                    </a:lnTo>
                    <a:lnTo>
                      <a:pt x="327" y="2503"/>
                    </a:lnTo>
                    <a:lnTo>
                      <a:pt x="453" y="2529"/>
                    </a:lnTo>
                    <a:lnTo>
                      <a:pt x="445" y="2436"/>
                    </a:lnTo>
                    <a:lnTo>
                      <a:pt x="333" y="2404"/>
                    </a:lnTo>
                    <a:lnTo>
                      <a:pt x="266" y="2284"/>
                    </a:lnTo>
                    <a:lnTo>
                      <a:pt x="274" y="2117"/>
                    </a:lnTo>
                    <a:lnTo>
                      <a:pt x="346" y="1978"/>
                    </a:lnTo>
                    <a:lnTo>
                      <a:pt x="445" y="1898"/>
                    </a:lnTo>
                    <a:lnTo>
                      <a:pt x="591" y="1856"/>
                    </a:lnTo>
                    <a:lnTo>
                      <a:pt x="732" y="1877"/>
                    </a:lnTo>
                    <a:lnTo>
                      <a:pt x="844" y="1951"/>
                    </a:lnTo>
                    <a:lnTo>
                      <a:pt x="884" y="2037"/>
                    </a:lnTo>
                    <a:lnTo>
                      <a:pt x="892" y="2137"/>
                    </a:lnTo>
                    <a:lnTo>
                      <a:pt x="858" y="2236"/>
                    </a:lnTo>
                    <a:lnTo>
                      <a:pt x="738" y="2316"/>
                    </a:lnTo>
                    <a:lnTo>
                      <a:pt x="738" y="2044"/>
                    </a:lnTo>
                    <a:lnTo>
                      <a:pt x="413" y="2063"/>
                    </a:lnTo>
                    <a:lnTo>
                      <a:pt x="432" y="2151"/>
                    </a:lnTo>
                    <a:lnTo>
                      <a:pt x="692" y="2151"/>
                    </a:lnTo>
                    <a:lnTo>
                      <a:pt x="639" y="2569"/>
                    </a:lnTo>
                    <a:lnTo>
                      <a:pt x="711" y="2569"/>
                    </a:lnTo>
                    <a:lnTo>
                      <a:pt x="732" y="2470"/>
                    </a:lnTo>
                    <a:lnTo>
                      <a:pt x="1363" y="2523"/>
                    </a:lnTo>
                    <a:lnTo>
                      <a:pt x="2002" y="2529"/>
                    </a:lnTo>
                    <a:lnTo>
                      <a:pt x="2633" y="2489"/>
                    </a:lnTo>
                    <a:lnTo>
                      <a:pt x="3417" y="2417"/>
                    </a:lnTo>
                    <a:lnTo>
                      <a:pt x="3496" y="2497"/>
                    </a:lnTo>
                    <a:lnTo>
                      <a:pt x="3616" y="2503"/>
                    </a:lnTo>
                    <a:lnTo>
                      <a:pt x="3696" y="2457"/>
                    </a:lnTo>
                    <a:lnTo>
                      <a:pt x="3730" y="2343"/>
                    </a:lnTo>
                    <a:lnTo>
                      <a:pt x="3690" y="1983"/>
                    </a:lnTo>
                    <a:lnTo>
                      <a:pt x="3669" y="2297"/>
                    </a:lnTo>
                    <a:lnTo>
                      <a:pt x="3590" y="2377"/>
                    </a:lnTo>
                    <a:lnTo>
                      <a:pt x="3491" y="2364"/>
                    </a:lnTo>
                    <a:lnTo>
                      <a:pt x="3451" y="2303"/>
                    </a:lnTo>
                    <a:lnTo>
                      <a:pt x="3384" y="1951"/>
                    </a:lnTo>
                    <a:lnTo>
                      <a:pt x="3377" y="2316"/>
                    </a:lnTo>
                    <a:lnTo>
                      <a:pt x="2766" y="2377"/>
                    </a:lnTo>
                    <a:lnTo>
                      <a:pt x="2055" y="2404"/>
                    </a:lnTo>
                    <a:lnTo>
                      <a:pt x="1443" y="2423"/>
                    </a:lnTo>
                    <a:lnTo>
                      <a:pt x="823" y="2438"/>
                    </a:lnTo>
                    <a:lnTo>
                      <a:pt x="958" y="2311"/>
                    </a:lnTo>
                    <a:lnTo>
                      <a:pt x="1044" y="2156"/>
                    </a:lnTo>
                    <a:lnTo>
                      <a:pt x="1057" y="1978"/>
                    </a:lnTo>
                    <a:lnTo>
                      <a:pt x="897" y="1284"/>
                    </a:lnTo>
                    <a:lnTo>
                      <a:pt x="759" y="753"/>
                    </a:lnTo>
                    <a:lnTo>
                      <a:pt x="512" y="0"/>
                    </a:lnTo>
                    <a:lnTo>
                      <a:pt x="240" y="53"/>
                    </a:lnTo>
                    <a:lnTo>
                      <a:pt x="0" y="139"/>
                    </a:lnTo>
                    <a:lnTo>
                      <a:pt x="34" y="1025"/>
                    </a:lnTo>
                    <a:lnTo>
                      <a:pt x="160" y="2018"/>
                    </a:lnTo>
                    <a:lnTo>
                      <a:pt x="219" y="1944"/>
                    </a:lnTo>
                    <a:lnTo>
                      <a:pt x="93" y="213"/>
                    </a:lnTo>
                    <a:lnTo>
                      <a:pt x="458" y="72"/>
                    </a:lnTo>
                    <a:lnTo>
                      <a:pt x="458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87" name="Freeform 251"/>
              <p:cNvSpPr>
                <a:spLocks/>
              </p:cNvSpPr>
              <p:nvPr/>
            </p:nvSpPr>
            <p:spPr bwMode="auto">
              <a:xfrm>
                <a:off x="2023" y="4287"/>
                <a:ext cx="163" cy="2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" y="439"/>
                  </a:cxn>
                  <a:cxn ang="0">
                    <a:pos x="48" y="512"/>
                  </a:cxn>
                  <a:cxn ang="0">
                    <a:pos x="154" y="546"/>
                  </a:cxn>
                  <a:cxn ang="0">
                    <a:pos x="247" y="533"/>
                  </a:cxn>
                  <a:cxn ang="0">
                    <a:pos x="327" y="439"/>
                  </a:cxn>
                  <a:cxn ang="0">
                    <a:pos x="293" y="339"/>
                  </a:cxn>
                  <a:cxn ang="0">
                    <a:pos x="181" y="445"/>
                  </a:cxn>
                  <a:cxn ang="0">
                    <a:pos x="101" y="405"/>
                  </a:cxn>
                  <a:cxn ang="0">
                    <a:pos x="40" y="12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27" h="546">
                    <a:moveTo>
                      <a:pt x="0" y="0"/>
                    </a:moveTo>
                    <a:lnTo>
                      <a:pt x="21" y="439"/>
                    </a:lnTo>
                    <a:lnTo>
                      <a:pt x="48" y="512"/>
                    </a:lnTo>
                    <a:lnTo>
                      <a:pt x="154" y="546"/>
                    </a:lnTo>
                    <a:lnTo>
                      <a:pt x="247" y="533"/>
                    </a:lnTo>
                    <a:lnTo>
                      <a:pt x="327" y="439"/>
                    </a:lnTo>
                    <a:lnTo>
                      <a:pt x="293" y="339"/>
                    </a:lnTo>
                    <a:lnTo>
                      <a:pt x="181" y="445"/>
                    </a:lnTo>
                    <a:lnTo>
                      <a:pt x="101" y="405"/>
                    </a:lnTo>
                    <a:lnTo>
                      <a:pt x="40" y="12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88" name="Freeform 252"/>
              <p:cNvSpPr>
                <a:spLocks/>
              </p:cNvSpPr>
              <p:nvPr/>
            </p:nvSpPr>
            <p:spPr bwMode="auto">
              <a:xfrm>
                <a:off x="3505" y="4203"/>
                <a:ext cx="160" cy="67"/>
              </a:xfrm>
              <a:custGeom>
                <a:avLst/>
                <a:gdLst/>
                <a:ahLst/>
                <a:cxnLst>
                  <a:cxn ang="0">
                    <a:pos x="32" y="133"/>
                  </a:cxn>
                  <a:cxn ang="0">
                    <a:pos x="319" y="101"/>
                  </a:cxn>
                  <a:cxn ang="0">
                    <a:pos x="298" y="0"/>
                  </a:cxn>
                  <a:cxn ang="0">
                    <a:pos x="0" y="34"/>
                  </a:cxn>
                  <a:cxn ang="0">
                    <a:pos x="32" y="133"/>
                  </a:cxn>
                  <a:cxn ang="0">
                    <a:pos x="32" y="133"/>
                  </a:cxn>
                </a:cxnLst>
                <a:rect l="0" t="0" r="r" b="b"/>
                <a:pathLst>
                  <a:path w="319" h="133">
                    <a:moveTo>
                      <a:pt x="32" y="133"/>
                    </a:moveTo>
                    <a:lnTo>
                      <a:pt x="319" y="101"/>
                    </a:lnTo>
                    <a:lnTo>
                      <a:pt x="298" y="0"/>
                    </a:lnTo>
                    <a:lnTo>
                      <a:pt x="0" y="34"/>
                    </a:lnTo>
                    <a:lnTo>
                      <a:pt x="32" y="133"/>
                    </a:lnTo>
                    <a:lnTo>
                      <a:pt x="32" y="1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89" name="Freeform 253"/>
              <p:cNvSpPr>
                <a:spLocks/>
              </p:cNvSpPr>
              <p:nvPr/>
            </p:nvSpPr>
            <p:spPr bwMode="auto">
              <a:xfrm>
                <a:off x="3356" y="4077"/>
                <a:ext cx="438" cy="359"/>
              </a:xfrm>
              <a:custGeom>
                <a:avLst/>
                <a:gdLst/>
                <a:ahLst/>
                <a:cxnLst>
                  <a:cxn ang="0">
                    <a:pos x="73" y="407"/>
                  </a:cxn>
                  <a:cxn ang="0">
                    <a:pos x="105" y="261"/>
                  </a:cxn>
                  <a:cxn ang="0">
                    <a:pos x="211" y="120"/>
                  </a:cxn>
                  <a:cxn ang="0">
                    <a:pos x="352" y="86"/>
                  </a:cxn>
                  <a:cxn ang="0">
                    <a:pos x="539" y="127"/>
                  </a:cxn>
                  <a:cxn ang="0">
                    <a:pos x="672" y="207"/>
                  </a:cxn>
                  <a:cxn ang="0">
                    <a:pos x="765" y="306"/>
                  </a:cxn>
                  <a:cxn ang="0">
                    <a:pos x="810" y="434"/>
                  </a:cxn>
                  <a:cxn ang="0">
                    <a:pos x="797" y="513"/>
                  </a:cxn>
                  <a:cxn ang="0">
                    <a:pos x="712" y="578"/>
                  </a:cxn>
                  <a:cxn ang="0">
                    <a:pos x="637" y="599"/>
                  </a:cxn>
                  <a:cxn ang="0">
                    <a:pos x="597" y="719"/>
                  </a:cxn>
                  <a:cxn ang="0">
                    <a:pos x="731" y="673"/>
                  </a:cxn>
                  <a:cxn ang="0">
                    <a:pos x="845" y="567"/>
                  </a:cxn>
                  <a:cxn ang="0">
                    <a:pos x="877" y="354"/>
                  </a:cxn>
                  <a:cxn ang="0">
                    <a:pos x="837" y="226"/>
                  </a:cxn>
                  <a:cxn ang="0">
                    <a:pos x="618" y="46"/>
                  </a:cxn>
                  <a:cxn ang="0">
                    <a:pos x="411" y="0"/>
                  </a:cxn>
                  <a:cxn ang="0">
                    <a:pos x="251" y="0"/>
                  </a:cxn>
                  <a:cxn ang="0">
                    <a:pos x="126" y="59"/>
                  </a:cxn>
                  <a:cxn ang="0">
                    <a:pos x="67" y="139"/>
                  </a:cxn>
                  <a:cxn ang="0">
                    <a:pos x="14" y="287"/>
                  </a:cxn>
                  <a:cxn ang="0">
                    <a:pos x="0" y="407"/>
                  </a:cxn>
                  <a:cxn ang="0">
                    <a:pos x="27" y="513"/>
                  </a:cxn>
                  <a:cxn ang="0">
                    <a:pos x="94" y="599"/>
                  </a:cxn>
                  <a:cxn ang="0">
                    <a:pos x="211" y="686"/>
                  </a:cxn>
                  <a:cxn ang="0">
                    <a:pos x="345" y="700"/>
                  </a:cxn>
                  <a:cxn ang="0">
                    <a:pos x="326" y="586"/>
                  </a:cxn>
                  <a:cxn ang="0">
                    <a:pos x="185" y="546"/>
                  </a:cxn>
                  <a:cxn ang="0">
                    <a:pos x="105" y="460"/>
                  </a:cxn>
                  <a:cxn ang="0">
                    <a:pos x="73" y="407"/>
                  </a:cxn>
                  <a:cxn ang="0">
                    <a:pos x="73" y="407"/>
                  </a:cxn>
                </a:cxnLst>
                <a:rect l="0" t="0" r="r" b="b"/>
                <a:pathLst>
                  <a:path w="877" h="719">
                    <a:moveTo>
                      <a:pt x="73" y="407"/>
                    </a:moveTo>
                    <a:lnTo>
                      <a:pt x="105" y="261"/>
                    </a:lnTo>
                    <a:lnTo>
                      <a:pt x="211" y="120"/>
                    </a:lnTo>
                    <a:lnTo>
                      <a:pt x="352" y="86"/>
                    </a:lnTo>
                    <a:lnTo>
                      <a:pt x="539" y="127"/>
                    </a:lnTo>
                    <a:lnTo>
                      <a:pt x="672" y="207"/>
                    </a:lnTo>
                    <a:lnTo>
                      <a:pt x="765" y="306"/>
                    </a:lnTo>
                    <a:lnTo>
                      <a:pt x="810" y="434"/>
                    </a:lnTo>
                    <a:lnTo>
                      <a:pt x="797" y="513"/>
                    </a:lnTo>
                    <a:lnTo>
                      <a:pt x="712" y="578"/>
                    </a:lnTo>
                    <a:lnTo>
                      <a:pt x="637" y="599"/>
                    </a:lnTo>
                    <a:lnTo>
                      <a:pt x="597" y="719"/>
                    </a:lnTo>
                    <a:lnTo>
                      <a:pt x="731" y="673"/>
                    </a:lnTo>
                    <a:lnTo>
                      <a:pt x="845" y="567"/>
                    </a:lnTo>
                    <a:lnTo>
                      <a:pt x="877" y="354"/>
                    </a:lnTo>
                    <a:lnTo>
                      <a:pt x="837" y="226"/>
                    </a:lnTo>
                    <a:lnTo>
                      <a:pt x="618" y="46"/>
                    </a:lnTo>
                    <a:lnTo>
                      <a:pt x="411" y="0"/>
                    </a:lnTo>
                    <a:lnTo>
                      <a:pt x="251" y="0"/>
                    </a:lnTo>
                    <a:lnTo>
                      <a:pt x="126" y="59"/>
                    </a:lnTo>
                    <a:lnTo>
                      <a:pt x="67" y="139"/>
                    </a:lnTo>
                    <a:lnTo>
                      <a:pt x="14" y="287"/>
                    </a:lnTo>
                    <a:lnTo>
                      <a:pt x="0" y="407"/>
                    </a:lnTo>
                    <a:lnTo>
                      <a:pt x="27" y="513"/>
                    </a:lnTo>
                    <a:lnTo>
                      <a:pt x="94" y="599"/>
                    </a:lnTo>
                    <a:lnTo>
                      <a:pt x="211" y="686"/>
                    </a:lnTo>
                    <a:lnTo>
                      <a:pt x="345" y="700"/>
                    </a:lnTo>
                    <a:lnTo>
                      <a:pt x="326" y="586"/>
                    </a:lnTo>
                    <a:lnTo>
                      <a:pt x="185" y="546"/>
                    </a:lnTo>
                    <a:lnTo>
                      <a:pt x="105" y="460"/>
                    </a:lnTo>
                    <a:lnTo>
                      <a:pt x="73" y="407"/>
                    </a:lnTo>
                    <a:lnTo>
                      <a:pt x="73" y="40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90" name="Freeform 254"/>
              <p:cNvSpPr>
                <a:spLocks/>
              </p:cNvSpPr>
              <p:nvPr/>
            </p:nvSpPr>
            <p:spPr bwMode="auto">
              <a:xfrm>
                <a:off x="3349" y="3201"/>
                <a:ext cx="635" cy="1129"/>
              </a:xfrm>
              <a:custGeom>
                <a:avLst/>
                <a:gdLst/>
                <a:ahLst/>
                <a:cxnLst>
                  <a:cxn ang="0">
                    <a:pos x="93" y="1863"/>
                  </a:cxn>
                  <a:cxn ang="0">
                    <a:pos x="253" y="692"/>
                  </a:cxn>
                  <a:cxn ang="0">
                    <a:pos x="354" y="106"/>
                  </a:cxn>
                  <a:cxn ang="0">
                    <a:pos x="713" y="114"/>
                  </a:cxn>
                  <a:cxn ang="0">
                    <a:pos x="1177" y="199"/>
                  </a:cxn>
                  <a:cxn ang="0">
                    <a:pos x="985" y="861"/>
                  </a:cxn>
                  <a:cxn ang="0">
                    <a:pos x="841" y="1481"/>
                  </a:cxn>
                  <a:cxn ang="0">
                    <a:pos x="746" y="1958"/>
                  </a:cxn>
                  <a:cxn ang="0">
                    <a:pos x="865" y="2158"/>
                  </a:cxn>
                  <a:cxn ang="0">
                    <a:pos x="1033" y="1232"/>
                  </a:cxn>
                  <a:cxn ang="0">
                    <a:pos x="1270" y="100"/>
                  </a:cxn>
                  <a:cxn ang="0">
                    <a:pos x="945" y="13"/>
                  </a:cxn>
                  <a:cxn ang="0">
                    <a:pos x="599" y="0"/>
                  </a:cxn>
                  <a:cxn ang="0">
                    <a:pos x="301" y="26"/>
                  </a:cxn>
                  <a:cxn ang="0">
                    <a:pos x="247" y="300"/>
                  </a:cxn>
                  <a:cxn ang="0">
                    <a:pos x="15" y="1972"/>
                  </a:cxn>
                  <a:cxn ang="0">
                    <a:pos x="0" y="2110"/>
                  </a:cxn>
                  <a:cxn ang="0">
                    <a:pos x="55" y="2257"/>
                  </a:cxn>
                  <a:cxn ang="0">
                    <a:pos x="93" y="1863"/>
                  </a:cxn>
                  <a:cxn ang="0">
                    <a:pos x="93" y="1863"/>
                  </a:cxn>
                </a:cxnLst>
                <a:rect l="0" t="0" r="r" b="b"/>
                <a:pathLst>
                  <a:path w="1270" h="2257">
                    <a:moveTo>
                      <a:pt x="93" y="1863"/>
                    </a:moveTo>
                    <a:lnTo>
                      <a:pt x="253" y="692"/>
                    </a:lnTo>
                    <a:lnTo>
                      <a:pt x="354" y="106"/>
                    </a:lnTo>
                    <a:lnTo>
                      <a:pt x="713" y="114"/>
                    </a:lnTo>
                    <a:lnTo>
                      <a:pt x="1177" y="199"/>
                    </a:lnTo>
                    <a:lnTo>
                      <a:pt x="985" y="861"/>
                    </a:lnTo>
                    <a:lnTo>
                      <a:pt x="841" y="1481"/>
                    </a:lnTo>
                    <a:lnTo>
                      <a:pt x="746" y="1958"/>
                    </a:lnTo>
                    <a:lnTo>
                      <a:pt x="865" y="2158"/>
                    </a:lnTo>
                    <a:lnTo>
                      <a:pt x="1033" y="1232"/>
                    </a:lnTo>
                    <a:lnTo>
                      <a:pt x="1270" y="100"/>
                    </a:lnTo>
                    <a:lnTo>
                      <a:pt x="945" y="13"/>
                    </a:lnTo>
                    <a:lnTo>
                      <a:pt x="599" y="0"/>
                    </a:lnTo>
                    <a:lnTo>
                      <a:pt x="301" y="26"/>
                    </a:lnTo>
                    <a:lnTo>
                      <a:pt x="247" y="300"/>
                    </a:lnTo>
                    <a:lnTo>
                      <a:pt x="15" y="1972"/>
                    </a:lnTo>
                    <a:lnTo>
                      <a:pt x="0" y="2110"/>
                    </a:lnTo>
                    <a:lnTo>
                      <a:pt x="55" y="2257"/>
                    </a:lnTo>
                    <a:lnTo>
                      <a:pt x="93" y="1863"/>
                    </a:lnTo>
                    <a:lnTo>
                      <a:pt x="93" y="18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91" name="Freeform 255"/>
              <p:cNvSpPr>
                <a:spLocks/>
              </p:cNvSpPr>
              <p:nvPr/>
            </p:nvSpPr>
            <p:spPr bwMode="auto">
              <a:xfrm>
                <a:off x="2086" y="3298"/>
                <a:ext cx="1413" cy="267"/>
              </a:xfrm>
              <a:custGeom>
                <a:avLst/>
                <a:gdLst/>
                <a:ahLst/>
                <a:cxnLst>
                  <a:cxn ang="0">
                    <a:pos x="179" y="279"/>
                  </a:cxn>
                  <a:cxn ang="0">
                    <a:pos x="573" y="365"/>
                  </a:cxn>
                  <a:cxn ang="0">
                    <a:pos x="1077" y="378"/>
                  </a:cxn>
                  <a:cxn ang="0">
                    <a:pos x="1582" y="346"/>
                  </a:cxn>
                  <a:cxn ang="0">
                    <a:pos x="2001" y="258"/>
                  </a:cxn>
                  <a:cxn ang="0">
                    <a:pos x="2434" y="146"/>
                  </a:cxn>
                  <a:cxn ang="0">
                    <a:pos x="2826" y="0"/>
                  </a:cxn>
                  <a:cxn ang="0">
                    <a:pos x="2786" y="125"/>
                  </a:cxn>
                  <a:cxn ang="0">
                    <a:pos x="2453" y="258"/>
                  </a:cxn>
                  <a:cxn ang="0">
                    <a:pos x="2027" y="405"/>
                  </a:cxn>
                  <a:cxn ang="0">
                    <a:pos x="1590" y="498"/>
                  </a:cxn>
                  <a:cxn ang="0">
                    <a:pos x="1196" y="532"/>
                  </a:cxn>
                  <a:cxn ang="0">
                    <a:pos x="831" y="519"/>
                  </a:cxn>
                  <a:cxn ang="0">
                    <a:pos x="519" y="466"/>
                  </a:cxn>
                  <a:cxn ang="0">
                    <a:pos x="326" y="393"/>
                  </a:cxn>
                  <a:cxn ang="0">
                    <a:pos x="99" y="332"/>
                  </a:cxn>
                  <a:cxn ang="0">
                    <a:pos x="0" y="154"/>
                  </a:cxn>
                  <a:cxn ang="0">
                    <a:pos x="179" y="279"/>
                  </a:cxn>
                  <a:cxn ang="0">
                    <a:pos x="179" y="279"/>
                  </a:cxn>
                </a:cxnLst>
                <a:rect l="0" t="0" r="r" b="b"/>
                <a:pathLst>
                  <a:path w="2826" h="532">
                    <a:moveTo>
                      <a:pt x="179" y="279"/>
                    </a:moveTo>
                    <a:lnTo>
                      <a:pt x="573" y="365"/>
                    </a:lnTo>
                    <a:lnTo>
                      <a:pt x="1077" y="378"/>
                    </a:lnTo>
                    <a:lnTo>
                      <a:pt x="1582" y="346"/>
                    </a:lnTo>
                    <a:lnTo>
                      <a:pt x="2001" y="258"/>
                    </a:lnTo>
                    <a:lnTo>
                      <a:pt x="2434" y="146"/>
                    </a:lnTo>
                    <a:lnTo>
                      <a:pt x="2826" y="0"/>
                    </a:lnTo>
                    <a:lnTo>
                      <a:pt x="2786" y="125"/>
                    </a:lnTo>
                    <a:lnTo>
                      <a:pt x="2453" y="258"/>
                    </a:lnTo>
                    <a:lnTo>
                      <a:pt x="2027" y="405"/>
                    </a:lnTo>
                    <a:lnTo>
                      <a:pt x="1590" y="498"/>
                    </a:lnTo>
                    <a:lnTo>
                      <a:pt x="1196" y="532"/>
                    </a:lnTo>
                    <a:lnTo>
                      <a:pt x="831" y="519"/>
                    </a:lnTo>
                    <a:lnTo>
                      <a:pt x="519" y="466"/>
                    </a:lnTo>
                    <a:lnTo>
                      <a:pt x="326" y="393"/>
                    </a:lnTo>
                    <a:lnTo>
                      <a:pt x="99" y="332"/>
                    </a:lnTo>
                    <a:lnTo>
                      <a:pt x="0" y="154"/>
                    </a:lnTo>
                    <a:lnTo>
                      <a:pt x="179" y="279"/>
                    </a:lnTo>
                    <a:lnTo>
                      <a:pt x="179" y="2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92" name="Freeform 256"/>
              <p:cNvSpPr>
                <a:spLocks/>
              </p:cNvSpPr>
              <p:nvPr/>
            </p:nvSpPr>
            <p:spPr bwMode="auto">
              <a:xfrm>
                <a:off x="2540" y="3641"/>
                <a:ext cx="694" cy="454"/>
              </a:xfrm>
              <a:custGeom>
                <a:avLst/>
                <a:gdLst/>
                <a:ahLst/>
                <a:cxnLst>
                  <a:cxn ang="0">
                    <a:pos x="86" y="139"/>
                  </a:cxn>
                  <a:cxn ang="0">
                    <a:pos x="670" y="122"/>
                  </a:cxn>
                  <a:cxn ang="0">
                    <a:pos x="1012" y="88"/>
                  </a:cxn>
                  <a:cxn ang="0">
                    <a:pos x="1371" y="0"/>
                  </a:cxn>
                  <a:cxn ang="0">
                    <a:pos x="1388" y="225"/>
                  </a:cxn>
                  <a:cxn ang="0">
                    <a:pos x="858" y="447"/>
                  </a:cxn>
                  <a:cxn ang="0">
                    <a:pos x="1251" y="413"/>
                  </a:cxn>
                  <a:cxn ang="0">
                    <a:pos x="1286" y="567"/>
                  </a:cxn>
                  <a:cxn ang="0">
                    <a:pos x="909" y="652"/>
                  </a:cxn>
                  <a:cxn ang="0">
                    <a:pos x="479" y="704"/>
                  </a:cxn>
                  <a:cxn ang="0">
                    <a:pos x="704" y="806"/>
                  </a:cxn>
                  <a:cxn ang="0">
                    <a:pos x="567" y="909"/>
                  </a:cxn>
                  <a:cxn ang="0">
                    <a:pos x="35" y="738"/>
                  </a:cxn>
                  <a:cxn ang="0">
                    <a:pos x="0" y="584"/>
                  </a:cxn>
                  <a:cxn ang="0">
                    <a:pos x="599" y="464"/>
                  </a:cxn>
                  <a:cxn ang="0">
                    <a:pos x="154" y="447"/>
                  </a:cxn>
                  <a:cxn ang="0">
                    <a:pos x="154" y="344"/>
                  </a:cxn>
                  <a:cxn ang="0">
                    <a:pos x="721" y="276"/>
                  </a:cxn>
                  <a:cxn ang="0">
                    <a:pos x="86" y="139"/>
                  </a:cxn>
                  <a:cxn ang="0">
                    <a:pos x="86" y="139"/>
                  </a:cxn>
                </a:cxnLst>
                <a:rect l="0" t="0" r="r" b="b"/>
                <a:pathLst>
                  <a:path w="1388" h="909">
                    <a:moveTo>
                      <a:pt x="86" y="139"/>
                    </a:moveTo>
                    <a:lnTo>
                      <a:pt x="670" y="122"/>
                    </a:lnTo>
                    <a:lnTo>
                      <a:pt x="1012" y="88"/>
                    </a:lnTo>
                    <a:lnTo>
                      <a:pt x="1371" y="0"/>
                    </a:lnTo>
                    <a:lnTo>
                      <a:pt x="1388" y="225"/>
                    </a:lnTo>
                    <a:lnTo>
                      <a:pt x="858" y="447"/>
                    </a:lnTo>
                    <a:lnTo>
                      <a:pt x="1251" y="413"/>
                    </a:lnTo>
                    <a:lnTo>
                      <a:pt x="1286" y="567"/>
                    </a:lnTo>
                    <a:lnTo>
                      <a:pt x="909" y="652"/>
                    </a:lnTo>
                    <a:lnTo>
                      <a:pt x="479" y="704"/>
                    </a:lnTo>
                    <a:lnTo>
                      <a:pt x="704" y="806"/>
                    </a:lnTo>
                    <a:lnTo>
                      <a:pt x="567" y="909"/>
                    </a:lnTo>
                    <a:lnTo>
                      <a:pt x="35" y="738"/>
                    </a:lnTo>
                    <a:lnTo>
                      <a:pt x="0" y="584"/>
                    </a:lnTo>
                    <a:lnTo>
                      <a:pt x="599" y="464"/>
                    </a:lnTo>
                    <a:lnTo>
                      <a:pt x="154" y="447"/>
                    </a:lnTo>
                    <a:lnTo>
                      <a:pt x="154" y="344"/>
                    </a:lnTo>
                    <a:lnTo>
                      <a:pt x="721" y="276"/>
                    </a:lnTo>
                    <a:lnTo>
                      <a:pt x="86" y="139"/>
                    </a:lnTo>
                    <a:lnTo>
                      <a:pt x="86" y="139"/>
                    </a:lnTo>
                    <a:close/>
                  </a:path>
                </a:pathLst>
              </a:custGeom>
              <a:solidFill>
                <a:srgbClr val="FFCC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19" name="Group 257"/>
            <p:cNvGrpSpPr>
              <a:grpSpLocks/>
            </p:cNvGrpSpPr>
            <p:nvPr/>
          </p:nvGrpSpPr>
          <p:grpSpPr bwMode="auto">
            <a:xfrm>
              <a:off x="1892" y="1202"/>
              <a:ext cx="532" cy="334"/>
              <a:chOff x="1820" y="3201"/>
              <a:chExt cx="2164" cy="1359"/>
            </a:xfrm>
          </p:grpSpPr>
          <p:sp>
            <p:nvSpPr>
              <p:cNvPr id="40194" name="Freeform 258"/>
              <p:cNvSpPr>
                <a:spLocks/>
              </p:cNvSpPr>
              <p:nvPr/>
            </p:nvSpPr>
            <p:spPr bwMode="auto">
              <a:xfrm>
                <a:off x="1830" y="3221"/>
                <a:ext cx="2062" cy="1311"/>
              </a:xfrm>
              <a:custGeom>
                <a:avLst/>
                <a:gdLst/>
                <a:ahLst/>
                <a:cxnLst>
                  <a:cxn ang="0">
                    <a:pos x="46" y="311"/>
                  </a:cxn>
                  <a:cxn ang="0">
                    <a:pos x="137" y="2262"/>
                  </a:cxn>
                  <a:cxn ang="0">
                    <a:pos x="257" y="2485"/>
                  </a:cxn>
                  <a:cxn ang="0">
                    <a:pos x="377" y="2519"/>
                  </a:cxn>
                  <a:cxn ang="0">
                    <a:pos x="496" y="2622"/>
                  </a:cxn>
                  <a:cxn ang="0">
                    <a:pos x="599" y="2622"/>
                  </a:cxn>
                  <a:cxn ang="0">
                    <a:pos x="736" y="2434"/>
                  </a:cxn>
                  <a:cxn ang="0">
                    <a:pos x="3595" y="2451"/>
                  </a:cxn>
                  <a:cxn ang="0">
                    <a:pos x="4126" y="17"/>
                  </a:cxn>
                  <a:cxn ang="0">
                    <a:pos x="3373" y="0"/>
                  </a:cxn>
                  <a:cxn ang="0">
                    <a:pos x="3322" y="239"/>
                  </a:cxn>
                  <a:cxn ang="0">
                    <a:pos x="2244" y="530"/>
                  </a:cxn>
                  <a:cxn ang="0">
                    <a:pos x="1215" y="564"/>
                  </a:cxn>
                  <a:cxn ang="0">
                    <a:pos x="565" y="393"/>
                  </a:cxn>
                  <a:cxn ang="0">
                    <a:pos x="428" y="68"/>
                  </a:cxn>
                  <a:cxn ang="0">
                    <a:pos x="0" y="205"/>
                  </a:cxn>
                  <a:cxn ang="0">
                    <a:pos x="46" y="311"/>
                  </a:cxn>
                  <a:cxn ang="0">
                    <a:pos x="46" y="311"/>
                  </a:cxn>
                </a:cxnLst>
                <a:rect l="0" t="0" r="r" b="b"/>
                <a:pathLst>
                  <a:path w="4126" h="2622">
                    <a:moveTo>
                      <a:pt x="46" y="311"/>
                    </a:moveTo>
                    <a:lnTo>
                      <a:pt x="137" y="2262"/>
                    </a:lnTo>
                    <a:lnTo>
                      <a:pt x="257" y="2485"/>
                    </a:lnTo>
                    <a:lnTo>
                      <a:pt x="377" y="2519"/>
                    </a:lnTo>
                    <a:lnTo>
                      <a:pt x="496" y="2622"/>
                    </a:lnTo>
                    <a:lnTo>
                      <a:pt x="599" y="2622"/>
                    </a:lnTo>
                    <a:lnTo>
                      <a:pt x="736" y="2434"/>
                    </a:lnTo>
                    <a:lnTo>
                      <a:pt x="3595" y="2451"/>
                    </a:lnTo>
                    <a:lnTo>
                      <a:pt x="4126" y="17"/>
                    </a:lnTo>
                    <a:lnTo>
                      <a:pt x="3373" y="0"/>
                    </a:lnTo>
                    <a:lnTo>
                      <a:pt x="3322" y="239"/>
                    </a:lnTo>
                    <a:lnTo>
                      <a:pt x="2244" y="530"/>
                    </a:lnTo>
                    <a:lnTo>
                      <a:pt x="1215" y="564"/>
                    </a:lnTo>
                    <a:lnTo>
                      <a:pt x="565" y="393"/>
                    </a:lnTo>
                    <a:lnTo>
                      <a:pt x="428" y="68"/>
                    </a:lnTo>
                    <a:lnTo>
                      <a:pt x="0" y="205"/>
                    </a:lnTo>
                    <a:lnTo>
                      <a:pt x="46" y="311"/>
                    </a:lnTo>
                    <a:lnTo>
                      <a:pt x="46" y="3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95" name="Freeform 259"/>
              <p:cNvSpPr>
                <a:spLocks/>
              </p:cNvSpPr>
              <p:nvPr/>
            </p:nvSpPr>
            <p:spPr bwMode="auto">
              <a:xfrm>
                <a:off x="3383" y="3248"/>
                <a:ext cx="594" cy="1148"/>
              </a:xfrm>
              <a:custGeom>
                <a:avLst/>
                <a:gdLst/>
                <a:ahLst/>
                <a:cxnLst>
                  <a:cxn ang="0">
                    <a:pos x="791" y="0"/>
                  </a:cxn>
                  <a:cxn ang="0">
                    <a:pos x="490" y="1725"/>
                  </a:cxn>
                  <a:cxn ang="0">
                    <a:pos x="171" y="1690"/>
                  </a:cxn>
                  <a:cxn ang="0">
                    <a:pos x="5" y="1858"/>
                  </a:cxn>
                  <a:cxn ang="0">
                    <a:pos x="0" y="2052"/>
                  </a:cxn>
                  <a:cxn ang="0">
                    <a:pos x="66" y="2150"/>
                  </a:cxn>
                  <a:cxn ang="0">
                    <a:pos x="524" y="1958"/>
                  </a:cxn>
                  <a:cxn ang="0">
                    <a:pos x="591" y="2297"/>
                  </a:cxn>
                  <a:cxn ang="0">
                    <a:pos x="791" y="2164"/>
                  </a:cxn>
                  <a:cxn ang="0">
                    <a:pos x="1188" y="40"/>
                  </a:cxn>
                  <a:cxn ang="0">
                    <a:pos x="791" y="0"/>
                  </a:cxn>
                  <a:cxn ang="0">
                    <a:pos x="791" y="0"/>
                  </a:cxn>
                </a:cxnLst>
                <a:rect l="0" t="0" r="r" b="b"/>
                <a:pathLst>
                  <a:path w="1188" h="2297">
                    <a:moveTo>
                      <a:pt x="791" y="0"/>
                    </a:moveTo>
                    <a:lnTo>
                      <a:pt x="490" y="1725"/>
                    </a:lnTo>
                    <a:lnTo>
                      <a:pt x="171" y="1690"/>
                    </a:lnTo>
                    <a:lnTo>
                      <a:pt x="5" y="1858"/>
                    </a:lnTo>
                    <a:lnTo>
                      <a:pt x="0" y="2052"/>
                    </a:lnTo>
                    <a:lnTo>
                      <a:pt x="66" y="2150"/>
                    </a:lnTo>
                    <a:lnTo>
                      <a:pt x="524" y="1958"/>
                    </a:lnTo>
                    <a:lnTo>
                      <a:pt x="591" y="2297"/>
                    </a:lnTo>
                    <a:lnTo>
                      <a:pt x="791" y="2164"/>
                    </a:lnTo>
                    <a:lnTo>
                      <a:pt x="1188" y="40"/>
                    </a:lnTo>
                    <a:lnTo>
                      <a:pt x="791" y="0"/>
                    </a:lnTo>
                    <a:lnTo>
                      <a:pt x="791" y="0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96" name="Freeform 260"/>
              <p:cNvSpPr>
                <a:spLocks/>
              </p:cNvSpPr>
              <p:nvPr/>
            </p:nvSpPr>
            <p:spPr bwMode="auto">
              <a:xfrm>
                <a:off x="1929" y="3258"/>
                <a:ext cx="579" cy="1245"/>
              </a:xfrm>
              <a:custGeom>
                <a:avLst/>
                <a:gdLst/>
                <a:ahLst/>
                <a:cxnLst>
                  <a:cxn ang="0">
                    <a:pos x="120" y="72"/>
                  </a:cxn>
                  <a:cxn ang="0">
                    <a:pos x="433" y="1709"/>
                  </a:cxn>
                  <a:cxn ang="0">
                    <a:pos x="81" y="1898"/>
                  </a:cxn>
                  <a:cxn ang="0">
                    <a:pos x="0" y="2177"/>
                  </a:cxn>
                  <a:cxn ang="0">
                    <a:pos x="28" y="2390"/>
                  </a:cxn>
                  <a:cxn ang="0">
                    <a:pos x="220" y="2489"/>
                  </a:cxn>
                  <a:cxn ang="0">
                    <a:pos x="201" y="2110"/>
                  </a:cxn>
                  <a:cxn ang="0">
                    <a:pos x="785" y="1951"/>
                  </a:cxn>
                  <a:cxn ang="0">
                    <a:pos x="500" y="2263"/>
                  </a:cxn>
                  <a:cxn ang="0">
                    <a:pos x="500" y="2396"/>
                  </a:cxn>
                  <a:cxn ang="0">
                    <a:pos x="1158" y="2449"/>
                  </a:cxn>
                  <a:cxn ang="0">
                    <a:pos x="505" y="399"/>
                  </a:cxn>
                  <a:cxn ang="0">
                    <a:pos x="293" y="0"/>
                  </a:cxn>
                  <a:cxn ang="0">
                    <a:pos x="120" y="72"/>
                  </a:cxn>
                  <a:cxn ang="0">
                    <a:pos x="120" y="72"/>
                  </a:cxn>
                </a:cxnLst>
                <a:rect l="0" t="0" r="r" b="b"/>
                <a:pathLst>
                  <a:path w="1158" h="2489">
                    <a:moveTo>
                      <a:pt x="120" y="72"/>
                    </a:moveTo>
                    <a:lnTo>
                      <a:pt x="433" y="1709"/>
                    </a:lnTo>
                    <a:lnTo>
                      <a:pt x="81" y="1898"/>
                    </a:lnTo>
                    <a:lnTo>
                      <a:pt x="0" y="2177"/>
                    </a:lnTo>
                    <a:lnTo>
                      <a:pt x="28" y="2390"/>
                    </a:lnTo>
                    <a:lnTo>
                      <a:pt x="220" y="2489"/>
                    </a:lnTo>
                    <a:lnTo>
                      <a:pt x="201" y="2110"/>
                    </a:lnTo>
                    <a:lnTo>
                      <a:pt x="785" y="1951"/>
                    </a:lnTo>
                    <a:lnTo>
                      <a:pt x="500" y="2263"/>
                    </a:lnTo>
                    <a:lnTo>
                      <a:pt x="500" y="2396"/>
                    </a:lnTo>
                    <a:lnTo>
                      <a:pt x="1158" y="2449"/>
                    </a:lnTo>
                    <a:lnTo>
                      <a:pt x="505" y="399"/>
                    </a:lnTo>
                    <a:lnTo>
                      <a:pt x="293" y="0"/>
                    </a:lnTo>
                    <a:lnTo>
                      <a:pt x="120" y="72"/>
                    </a:lnTo>
                    <a:lnTo>
                      <a:pt x="120" y="72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97" name="Freeform 261"/>
              <p:cNvSpPr>
                <a:spLocks/>
              </p:cNvSpPr>
              <p:nvPr/>
            </p:nvSpPr>
            <p:spPr bwMode="auto">
              <a:xfrm>
                <a:off x="1820" y="3245"/>
                <a:ext cx="1865" cy="1285"/>
              </a:xfrm>
              <a:custGeom>
                <a:avLst/>
                <a:gdLst/>
                <a:ahLst/>
                <a:cxnLst>
                  <a:cxn ang="0">
                    <a:pos x="550" y="586"/>
                  </a:cxn>
                  <a:cxn ang="0">
                    <a:pos x="789" y="1495"/>
                  </a:cxn>
                  <a:cxn ang="0">
                    <a:pos x="639" y="1723"/>
                  </a:cxn>
                  <a:cxn ang="0">
                    <a:pos x="333" y="1864"/>
                  </a:cxn>
                  <a:cxn ang="0">
                    <a:pos x="160" y="2143"/>
                  </a:cxn>
                  <a:cxn ang="0">
                    <a:pos x="213" y="2444"/>
                  </a:cxn>
                  <a:cxn ang="0">
                    <a:pos x="453" y="2529"/>
                  </a:cxn>
                  <a:cxn ang="0">
                    <a:pos x="333" y="2404"/>
                  </a:cxn>
                  <a:cxn ang="0">
                    <a:pos x="274" y="2117"/>
                  </a:cxn>
                  <a:cxn ang="0">
                    <a:pos x="445" y="1898"/>
                  </a:cxn>
                  <a:cxn ang="0">
                    <a:pos x="732" y="1877"/>
                  </a:cxn>
                  <a:cxn ang="0">
                    <a:pos x="884" y="2037"/>
                  </a:cxn>
                  <a:cxn ang="0">
                    <a:pos x="858" y="2236"/>
                  </a:cxn>
                  <a:cxn ang="0">
                    <a:pos x="738" y="2044"/>
                  </a:cxn>
                  <a:cxn ang="0">
                    <a:pos x="432" y="2151"/>
                  </a:cxn>
                  <a:cxn ang="0">
                    <a:pos x="639" y="2569"/>
                  </a:cxn>
                  <a:cxn ang="0">
                    <a:pos x="732" y="2470"/>
                  </a:cxn>
                  <a:cxn ang="0">
                    <a:pos x="2002" y="2529"/>
                  </a:cxn>
                  <a:cxn ang="0">
                    <a:pos x="3417" y="2417"/>
                  </a:cxn>
                  <a:cxn ang="0">
                    <a:pos x="3616" y="2503"/>
                  </a:cxn>
                  <a:cxn ang="0">
                    <a:pos x="3730" y="2343"/>
                  </a:cxn>
                  <a:cxn ang="0">
                    <a:pos x="3669" y="2297"/>
                  </a:cxn>
                  <a:cxn ang="0">
                    <a:pos x="3491" y="2364"/>
                  </a:cxn>
                  <a:cxn ang="0">
                    <a:pos x="3384" y="1951"/>
                  </a:cxn>
                  <a:cxn ang="0">
                    <a:pos x="2766" y="2377"/>
                  </a:cxn>
                  <a:cxn ang="0">
                    <a:pos x="1443" y="2423"/>
                  </a:cxn>
                  <a:cxn ang="0">
                    <a:pos x="958" y="2311"/>
                  </a:cxn>
                  <a:cxn ang="0">
                    <a:pos x="1057" y="1978"/>
                  </a:cxn>
                  <a:cxn ang="0">
                    <a:pos x="759" y="753"/>
                  </a:cxn>
                  <a:cxn ang="0">
                    <a:pos x="240" y="53"/>
                  </a:cxn>
                  <a:cxn ang="0">
                    <a:pos x="34" y="1025"/>
                  </a:cxn>
                  <a:cxn ang="0">
                    <a:pos x="219" y="1944"/>
                  </a:cxn>
                  <a:cxn ang="0">
                    <a:pos x="458" y="72"/>
                  </a:cxn>
                </a:cxnLst>
                <a:rect l="0" t="0" r="r" b="b"/>
                <a:pathLst>
                  <a:path w="3730" h="2569">
                    <a:moveTo>
                      <a:pt x="458" y="72"/>
                    </a:moveTo>
                    <a:lnTo>
                      <a:pt x="550" y="586"/>
                    </a:lnTo>
                    <a:lnTo>
                      <a:pt x="686" y="1170"/>
                    </a:lnTo>
                    <a:lnTo>
                      <a:pt x="789" y="1495"/>
                    </a:lnTo>
                    <a:lnTo>
                      <a:pt x="875" y="1769"/>
                    </a:lnTo>
                    <a:lnTo>
                      <a:pt x="639" y="1723"/>
                    </a:lnTo>
                    <a:lnTo>
                      <a:pt x="458" y="1770"/>
                    </a:lnTo>
                    <a:lnTo>
                      <a:pt x="333" y="1864"/>
                    </a:lnTo>
                    <a:lnTo>
                      <a:pt x="213" y="1997"/>
                    </a:lnTo>
                    <a:lnTo>
                      <a:pt x="160" y="2143"/>
                    </a:lnTo>
                    <a:lnTo>
                      <a:pt x="160" y="2316"/>
                    </a:lnTo>
                    <a:lnTo>
                      <a:pt x="213" y="2444"/>
                    </a:lnTo>
                    <a:lnTo>
                      <a:pt x="327" y="2503"/>
                    </a:lnTo>
                    <a:lnTo>
                      <a:pt x="453" y="2529"/>
                    </a:lnTo>
                    <a:lnTo>
                      <a:pt x="445" y="2436"/>
                    </a:lnTo>
                    <a:lnTo>
                      <a:pt x="333" y="2404"/>
                    </a:lnTo>
                    <a:lnTo>
                      <a:pt x="266" y="2284"/>
                    </a:lnTo>
                    <a:lnTo>
                      <a:pt x="274" y="2117"/>
                    </a:lnTo>
                    <a:lnTo>
                      <a:pt x="346" y="1978"/>
                    </a:lnTo>
                    <a:lnTo>
                      <a:pt x="445" y="1898"/>
                    </a:lnTo>
                    <a:lnTo>
                      <a:pt x="591" y="1856"/>
                    </a:lnTo>
                    <a:lnTo>
                      <a:pt x="732" y="1877"/>
                    </a:lnTo>
                    <a:lnTo>
                      <a:pt x="844" y="1951"/>
                    </a:lnTo>
                    <a:lnTo>
                      <a:pt x="884" y="2037"/>
                    </a:lnTo>
                    <a:lnTo>
                      <a:pt x="892" y="2137"/>
                    </a:lnTo>
                    <a:lnTo>
                      <a:pt x="858" y="2236"/>
                    </a:lnTo>
                    <a:lnTo>
                      <a:pt x="738" y="2316"/>
                    </a:lnTo>
                    <a:lnTo>
                      <a:pt x="738" y="2044"/>
                    </a:lnTo>
                    <a:lnTo>
                      <a:pt x="413" y="2063"/>
                    </a:lnTo>
                    <a:lnTo>
                      <a:pt x="432" y="2151"/>
                    </a:lnTo>
                    <a:lnTo>
                      <a:pt x="692" y="2151"/>
                    </a:lnTo>
                    <a:lnTo>
                      <a:pt x="639" y="2569"/>
                    </a:lnTo>
                    <a:lnTo>
                      <a:pt x="711" y="2569"/>
                    </a:lnTo>
                    <a:lnTo>
                      <a:pt x="732" y="2470"/>
                    </a:lnTo>
                    <a:lnTo>
                      <a:pt x="1363" y="2523"/>
                    </a:lnTo>
                    <a:lnTo>
                      <a:pt x="2002" y="2529"/>
                    </a:lnTo>
                    <a:lnTo>
                      <a:pt x="2633" y="2489"/>
                    </a:lnTo>
                    <a:lnTo>
                      <a:pt x="3417" y="2417"/>
                    </a:lnTo>
                    <a:lnTo>
                      <a:pt x="3496" y="2497"/>
                    </a:lnTo>
                    <a:lnTo>
                      <a:pt x="3616" y="2503"/>
                    </a:lnTo>
                    <a:lnTo>
                      <a:pt x="3696" y="2457"/>
                    </a:lnTo>
                    <a:lnTo>
                      <a:pt x="3730" y="2343"/>
                    </a:lnTo>
                    <a:lnTo>
                      <a:pt x="3690" y="1983"/>
                    </a:lnTo>
                    <a:lnTo>
                      <a:pt x="3669" y="2297"/>
                    </a:lnTo>
                    <a:lnTo>
                      <a:pt x="3590" y="2377"/>
                    </a:lnTo>
                    <a:lnTo>
                      <a:pt x="3491" y="2364"/>
                    </a:lnTo>
                    <a:lnTo>
                      <a:pt x="3451" y="2303"/>
                    </a:lnTo>
                    <a:lnTo>
                      <a:pt x="3384" y="1951"/>
                    </a:lnTo>
                    <a:lnTo>
                      <a:pt x="3377" y="2316"/>
                    </a:lnTo>
                    <a:lnTo>
                      <a:pt x="2766" y="2377"/>
                    </a:lnTo>
                    <a:lnTo>
                      <a:pt x="2055" y="2404"/>
                    </a:lnTo>
                    <a:lnTo>
                      <a:pt x="1443" y="2423"/>
                    </a:lnTo>
                    <a:lnTo>
                      <a:pt x="823" y="2438"/>
                    </a:lnTo>
                    <a:lnTo>
                      <a:pt x="958" y="2311"/>
                    </a:lnTo>
                    <a:lnTo>
                      <a:pt x="1044" y="2156"/>
                    </a:lnTo>
                    <a:lnTo>
                      <a:pt x="1057" y="1978"/>
                    </a:lnTo>
                    <a:lnTo>
                      <a:pt x="897" y="1284"/>
                    </a:lnTo>
                    <a:lnTo>
                      <a:pt x="759" y="753"/>
                    </a:lnTo>
                    <a:lnTo>
                      <a:pt x="512" y="0"/>
                    </a:lnTo>
                    <a:lnTo>
                      <a:pt x="240" y="53"/>
                    </a:lnTo>
                    <a:lnTo>
                      <a:pt x="0" y="139"/>
                    </a:lnTo>
                    <a:lnTo>
                      <a:pt x="34" y="1025"/>
                    </a:lnTo>
                    <a:lnTo>
                      <a:pt x="160" y="2018"/>
                    </a:lnTo>
                    <a:lnTo>
                      <a:pt x="219" y="1944"/>
                    </a:lnTo>
                    <a:lnTo>
                      <a:pt x="93" y="213"/>
                    </a:lnTo>
                    <a:lnTo>
                      <a:pt x="458" y="72"/>
                    </a:lnTo>
                    <a:lnTo>
                      <a:pt x="458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98" name="Freeform 262"/>
              <p:cNvSpPr>
                <a:spLocks/>
              </p:cNvSpPr>
              <p:nvPr/>
            </p:nvSpPr>
            <p:spPr bwMode="auto">
              <a:xfrm>
                <a:off x="2023" y="4287"/>
                <a:ext cx="163" cy="2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" y="439"/>
                  </a:cxn>
                  <a:cxn ang="0">
                    <a:pos x="48" y="512"/>
                  </a:cxn>
                  <a:cxn ang="0">
                    <a:pos x="154" y="546"/>
                  </a:cxn>
                  <a:cxn ang="0">
                    <a:pos x="247" y="533"/>
                  </a:cxn>
                  <a:cxn ang="0">
                    <a:pos x="327" y="439"/>
                  </a:cxn>
                  <a:cxn ang="0">
                    <a:pos x="293" y="339"/>
                  </a:cxn>
                  <a:cxn ang="0">
                    <a:pos x="181" y="445"/>
                  </a:cxn>
                  <a:cxn ang="0">
                    <a:pos x="101" y="405"/>
                  </a:cxn>
                  <a:cxn ang="0">
                    <a:pos x="40" y="12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27" h="546">
                    <a:moveTo>
                      <a:pt x="0" y="0"/>
                    </a:moveTo>
                    <a:lnTo>
                      <a:pt x="21" y="439"/>
                    </a:lnTo>
                    <a:lnTo>
                      <a:pt x="48" y="512"/>
                    </a:lnTo>
                    <a:lnTo>
                      <a:pt x="154" y="546"/>
                    </a:lnTo>
                    <a:lnTo>
                      <a:pt x="247" y="533"/>
                    </a:lnTo>
                    <a:lnTo>
                      <a:pt x="327" y="439"/>
                    </a:lnTo>
                    <a:lnTo>
                      <a:pt x="293" y="339"/>
                    </a:lnTo>
                    <a:lnTo>
                      <a:pt x="181" y="445"/>
                    </a:lnTo>
                    <a:lnTo>
                      <a:pt x="101" y="405"/>
                    </a:lnTo>
                    <a:lnTo>
                      <a:pt x="40" y="12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99" name="Freeform 263"/>
              <p:cNvSpPr>
                <a:spLocks/>
              </p:cNvSpPr>
              <p:nvPr/>
            </p:nvSpPr>
            <p:spPr bwMode="auto">
              <a:xfrm>
                <a:off x="3505" y="4203"/>
                <a:ext cx="160" cy="67"/>
              </a:xfrm>
              <a:custGeom>
                <a:avLst/>
                <a:gdLst/>
                <a:ahLst/>
                <a:cxnLst>
                  <a:cxn ang="0">
                    <a:pos x="32" y="133"/>
                  </a:cxn>
                  <a:cxn ang="0">
                    <a:pos x="319" y="101"/>
                  </a:cxn>
                  <a:cxn ang="0">
                    <a:pos x="298" y="0"/>
                  </a:cxn>
                  <a:cxn ang="0">
                    <a:pos x="0" y="34"/>
                  </a:cxn>
                  <a:cxn ang="0">
                    <a:pos x="32" y="133"/>
                  </a:cxn>
                  <a:cxn ang="0">
                    <a:pos x="32" y="133"/>
                  </a:cxn>
                </a:cxnLst>
                <a:rect l="0" t="0" r="r" b="b"/>
                <a:pathLst>
                  <a:path w="319" h="133">
                    <a:moveTo>
                      <a:pt x="32" y="133"/>
                    </a:moveTo>
                    <a:lnTo>
                      <a:pt x="319" y="101"/>
                    </a:lnTo>
                    <a:lnTo>
                      <a:pt x="298" y="0"/>
                    </a:lnTo>
                    <a:lnTo>
                      <a:pt x="0" y="34"/>
                    </a:lnTo>
                    <a:lnTo>
                      <a:pt x="32" y="133"/>
                    </a:lnTo>
                    <a:lnTo>
                      <a:pt x="32" y="1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00" name="Freeform 264"/>
              <p:cNvSpPr>
                <a:spLocks/>
              </p:cNvSpPr>
              <p:nvPr/>
            </p:nvSpPr>
            <p:spPr bwMode="auto">
              <a:xfrm>
                <a:off x="3356" y="4077"/>
                <a:ext cx="438" cy="359"/>
              </a:xfrm>
              <a:custGeom>
                <a:avLst/>
                <a:gdLst/>
                <a:ahLst/>
                <a:cxnLst>
                  <a:cxn ang="0">
                    <a:pos x="73" y="407"/>
                  </a:cxn>
                  <a:cxn ang="0">
                    <a:pos x="105" y="261"/>
                  </a:cxn>
                  <a:cxn ang="0">
                    <a:pos x="211" y="120"/>
                  </a:cxn>
                  <a:cxn ang="0">
                    <a:pos x="352" y="86"/>
                  </a:cxn>
                  <a:cxn ang="0">
                    <a:pos x="539" y="127"/>
                  </a:cxn>
                  <a:cxn ang="0">
                    <a:pos x="672" y="207"/>
                  </a:cxn>
                  <a:cxn ang="0">
                    <a:pos x="765" y="306"/>
                  </a:cxn>
                  <a:cxn ang="0">
                    <a:pos x="810" y="434"/>
                  </a:cxn>
                  <a:cxn ang="0">
                    <a:pos x="797" y="513"/>
                  </a:cxn>
                  <a:cxn ang="0">
                    <a:pos x="712" y="578"/>
                  </a:cxn>
                  <a:cxn ang="0">
                    <a:pos x="637" y="599"/>
                  </a:cxn>
                  <a:cxn ang="0">
                    <a:pos x="597" y="719"/>
                  </a:cxn>
                  <a:cxn ang="0">
                    <a:pos x="731" y="673"/>
                  </a:cxn>
                  <a:cxn ang="0">
                    <a:pos x="845" y="567"/>
                  </a:cxn>
                  <a:cxn ang="0">
                    <a:pos x="877" y="354"/>
                  </a:cxn>
                  <a:cxn ang="0">
                    <a:pos x="837" y="226"/>
                  </a:cxn>
                  <a:cxn ang="0">
                    <a:pos x="618" y="46"/>
                  </a:cxn>
                  <a:cxn ang="0">
                    <a:pos x="411" y="0"/>
                  </a:cxn>
                  <a:cxn ang="0">
                    <a:pos x="251" y="0"/>
                  </a:cxn>
                  <a:cxn ang="0">
                    <a:pos x="126" y="59"/>
                  </a:cxn>
                  <a:cxn ang="0">
                    <a:pos x="67" y="139"/>
                  </a:cxn>
                  <a:cxn ang="0">
                    <a:pos x="14" y="287"/>
                  </a:cxn>
                  <a:cxn ang="0">
                    <a:pos x="0" y="407"/>
                  </a:cxn>
                  <a:cxn ang="0">
                    <a:pos x="27" y="513"/>
                  </a:cxn>
                  <a:cxn ang="0">
                    <a:pos x="94" y="599"/>
                  </a:cxn>
                  <a:cxn ang="0">
                    <a:pos x="211" y="686"/>
                  </a:cxn>
                  <a:cxn ang="0">
                    <a:pos x="345" y="700"/>
                  </a:cxn>
                  <a:cxn ang="0">
                    <a:pos x="326" y="586"/>
                  </a:cxn>
                  <a:cxn ang="0">
                    <a:pos x="185" y="546"/>
                  </a:cxn>
                  <a:cxn ang="0">
                    <a:pos x="105" y="460"/>
                  </a:cxn>
                  <a:cxn ang="0">
                    <a:pos x="73" y="407"/>
                  </a:cxn>
                  <a:cxn ang="0">
                    <a:pos x="73" y="407"/>
                  </a:cxn>
                </a:cxnLst>
                <a:rect l="0" t="0" r="r" b="b"/>
                <a:pathLst>
                  <a:path w="877" h="719">
                    <a:moveTo>
                      <a:pt x="73" y="407"/>
                    </a:moveTo>
                    <a:lnTo>
                      <a:pt x="105" y="261"/>
                    </a:lnTo>
                    <a:lnTo>
                      <a:pt x="211" y="120"/>
                    </a:lnTo>
                    <a:lnTo>
                      <a:pt x="352" y="86"/>
                    </a:lnTo>
                    <a:lnTo>
                      <a:pt x="539" y="127"/>
                    </a:lnTo>
                    <a:lnTo>
                      <a:pt x="672" y="207"/>
                    </a:lnTo>
                    <a:lnTo>
                      <a:pt x="765" y="306"/>
                    </a:lnTo>
                    <a:lnTo>
                      <a:pt x="810" y="434"/>
                    </a:lnTo>
                    <a:lnTo>
                      <a:pt x="797" y="513"/>
                    </a:lnTo>
                    <a:lnTo>
                      <a:pt x="712" y="578"/>
                    </a:lnTo>
                    <a:lnTo>
                      <a:pt x="637" y="599"/>
                    </a:lnTo>
                    <a:lnTo>
                      <a:pt x="597" y="719"/>
                    </a:lnTo>
                    <a:lnTo>
                      <a:pt x="731" y="673"/>
                    </a:lnTo>
                    <a:lnTo>
                      <a:pt x="845" y="567"/>
                    </a:lnTo>
                    <a:lnTo>
                      <a:pt x="877" y="354"/>
                    </a:lnTo>
                    <a:lnTo>
                      <a:pt x="837" y="226"/>
                    </a:lnTo>
                    <a:lnTo>
                      <a:pt x="618" y="46"/>
                    </a:lnTo>
                    <a:lnTo>
                      <a:pt x="411" y="0"/>
                    </a:lnTo>
                    <a:lnTo>
                      <a:pt x="251" y="0"/>
                    </a:lnTo>
                    <a:lnTo>
                      <a:pt x="126" y="59"/>
                    </a:lnTo>
                    <a:lnTo>
                      <a:pt x="67" y="139"/>
                    </a:lnTo>
                    <a:lnTo>
                      <a:pt x="14" y="287"/>
                    </a:lnTo>
                    <a:lnTo>
                      <a:pt x="0" y="407"/>
                    </a:lnTo>
                    <a:lnTo>
                      <a:pt x="27" y="513"/>
                    </a:lnTo>
                    <a:lnTo>
                      <a:pt x="94" y="599"/>
                    </a:lnTo>
                    <a:lnTo>
                      <a:pt x="211" y="686"/>
                    </a:lnTo>
                    <a:lnTo>
                      <a:pt x="345" y="700"/>
                    </a:lnTo>
                    <a:lnTo>
                      <a:pt x="326" y="586"/>
                    </a:lnTo>
                    <a:lnTo>
                      <a:pt x="185" y="546"/>
                    </a:lnTo>
                    <a:lnTo>
                      <a:pt x="105" y="460"/>
                    </a:lnTo>
                    <a:lnTo>
                      <a:pt x="73" y="407"/>
                    </a:lnTo>
                    <a:lnTo>
                      <a:pt x="73" y="40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01" name="Freeform 265"/>
              <p:cNvSpPr>
                <a:spLocks/>
              </p:cNvSpPr>
              <p:nvPr/>
            </p:nvSpPr>
            <p:spPr bwMode="auto">
              <a:xfrm>
                <a:off x="3349" y="3201"/>
                <a:ext cx="635" cy="1129"/>
              </a:xfrm>
              <a:custGeom>
                <a:avLst/>
                <a:gdLst/>
                <a:ahLst/>
                <a:cxnLst>
                  <a:cxn ang="0">
                    <a:pos x="93" y="1863"/>
                  </a:cxn>
                  <a:cxn ang="0">
                    <a:pos x="253" y="692"/>
                  </a:cxn>
                  <a:cxn ang="0">
                    <a:pos x="354" y="106"/>
                  </a:cxn>
                  <a:cxn ang="0">
                    <a:pos x="713" y="114"/>
                  </a:cxn>
                  <a:cxn ang="0">
                    <a:pos x="1177" y="199"/>
                  </a:cxn>
                  <a:cxn ang="0">
                    <a:pos x="985" y="861"/>
                  </a:cxn>
                  <a:cxn ang="0">
                    <a:pos x="841" y="1481"/>
                  </a:cxn>
                  <a:cxn ang="0">
                    <a:pos x="746" y="1958"/>
                  </a:cxn>
                  <a:cxn ang="0">
                    <a:pos x="865" y="2158"/>
                  </a:cxn>
                  <a:cxn ang="0">
                    <a:pos x="1033" y="1232"/>
                  </a:cxn>
                  <a:cxn ang="0">
                    <a:pos x="1270" y="100"/>
                  </a:cxn>
                  <a:cxn ang="0">
                    <a:pos x="945" y="13"/>
                  </a:cxn>
                  <a:cxn ang="0">
                    <a:pos x="599" y="0"/>
                  </a:cxn>
                  <a:cxn ang="0">
                    <a:pos x="301" y="26"/>
                  </a:cxn>
                  <a:cxn ang="0">
                    <a:pos x="247" y="300"/>
                  </a:cxn>
                  <a:cxn ang="0">
                    <a:pos x="15" y="1972"/>
                  </a:cxn>
                  <a:cxn ang="0">
                    <a:pos x="0" y="2110"/>
                  </a:cxn>
                  <a:cxn ang="0">
                    <a:pos x="55" y="2257"/>
                  </a:cxn>
                  <a:cxn ang="0">
                    <a:pos x="93" y="1863"/>
                  </a:cxn>
                  <a:cxn ang="0">
                    <a:pos x="93" y="1863"/>
                  </a:cxn>
                </a:cxnLst>
                <a:rect l="0" t="0" r="r" b="b"/>
                <a:pathLst>
                  <a:path w="1270" h="2257">
                    <a:moveTo>
                      <a:pt x="93" y="1863"/>
                    </a:moveTo>
                    <a:lnTo>
                      <a:pt x="253" y="692"/>
                    </a:lnTo>
                    <a:lnTo>
                      <a:pt x="354" y="106"/>
                    </a:lnTo>
                    <a:lnTo>
                      <a:pt x="713" y="114"/>
                    </a:lnTo>
                    <a:lnTo>
                      <a:pt x="1177" y="199"/>
                    </a:lnTo>
                    <a:lnTo>
                      <a:pt x="985" y="861"/>
                    </a:lnTo>
                    <a:lnTo>
                      <a:pt x="841" y="1481"/>
                    </a:lnTo>
                    <a:lnTo>
                      <a:pt x="746" y="1958"/>
                    </a:lnTo>
                    <a:lnTo>
                      <a:pt x="865" y="2158"/>
                    </a:lnTo>
                    <a:lnTo>
                      <a:pt x="1033" y="1232"/>
                    </a:lnTo>
                    <a:lnTo>
                      <a:pt x="1270" y="100"/>
                    </a:lnTo>
                    <a:lnTo>
                      <a:pt x="945" y="13"/>
                    </a:lnTo>
                    <a:lnTo>
                      <a:pt x="599" y="0"/>
                    </a:lnTo>
                    <a:lnTo>
                      <a:pt x="301" y="26"/>
                    </a:lnTo>
                    <a:lnTo>
                      <a:pt x="247" y="300"/>
                    </a:lnTo>
                    <a:lnTo>
                      <a:pt x="15" y="1972"/>
                    </a:lnTo>
                    <a:lnTo>
                      <a:pt x="0" y="2110"/>
                    </a:lnTo>
                    <a:lnTo>
                      <a:pt x="55" y="2257"/>
                    </a:lnTo>
                    <a:lnTo>
                      <a:pt x="93" y="1863"/>
                    </a:lnTo>
                    <a:lnTo>
                      <a:pt x="93" y="18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02" name="Freeform 266"/>
              <p:cNvSpPr>
                <a:spLocks/>
              </p:cNvSpPr>
              <p:nvPr/>
            </p:nvSpPr>
            <p:spPr bwMode="auto">
              <a:xfrm>
                <a:off x="2086" y="3298"/>
                <a:ext cx="1413" cy="267"/>
              </a:xfrm>
              <a:custGeom>
                <a:avLst/>
                <a:gdLst/>
                <a:ahLst/>
                <a:cxnLst>
                  <a:cxn ang="0">
                    <a:pos x="179" y="279"/>
                  </a:cxn>
                  <a:cxn ang="0">
                    <a:pos x="573" y="365"/>
                  </a:cxn>
                  <a:cxn ang="0">
                    <a:pos x="1077" y="378"/>
                  </a:cxn>
                  <a:cxn ang="0">
                    <a:pos x="1582" y="346"/>
                  </a:cxn>
                  <a:cxn ang="0">
                    <a:pos x="2001" y="258"/>
                  </a:cxn>
                  <a:cxn ang="0">
                    <a:pos x="2434" y="146"/>
                  </a:cxn>
                  <a:cxn ang="0">
                    <a:pos x="2826" y="0"/>
                  </a:cxn>
                  <a:cxn ang="0">
                    <a:pos x="2786" y="125"/>
                  </a:cxn>
                  <a:cxn ang="0">
                    <a:pos x="2453" y="258"/>
                  </a:cxn>
                  <a:cxn ang="0">
                    <a:pos x="2027" y="405"/>
                  </a:cxn>
                  <a:cxn ang="0">
                    <a:pos x="1590" y="498"/>
                  </a:cxn>
                  <a:cxn ang="0">
                    <a:pos x="1196" y="532"/>
                  </a:cxn>
                  <a:cxn ang="0">
                    <a:pos x="831" y="519"/>
                  </a:cxn>
                  <a:cxn ang="0">
                    <a:pos x="519" y="466"/>
                  </a:cxn>
                  <a:cxn ang="0">
                    <a:pos x="326" y="393"/>
                  </a:cxn>
                  <a:cxn ang="0">
                    <a:pos x="99" y="332"/>
                  </a:cxn>
                  <a:cxn ang="0">
                    <a:pos x="0" y="154"/>
                  </a:cxn>
                  <a:cxn ang="0">
                    <a:pos x="179" y="279"/>
                  </a:cxn>
                  <a:cxn ang="0">
                    <a:pos x="179" y="279"/>
                  </a:cxn>
                </a:cxnLst>
                <a:rect l="0" t="0" r="r" b="b"/>
                <a:pathLst>
                  <a:path w="2826" h="532">
                    <a:moveTo>
                      <a:pt x="179" y="279"/>
                    </a:moveTo>
                    <a:lnTo>
                      <a:pt x="573" y="365"/>
                    </a:lnTo>
                    <a:lnTo>
                      <a:pt x="1077" y="378"/>
                    </a:lnTo>
                    <a:lnTo>
                      <a:pt x="1582" y="346"/>
                    </a:lnTo>
                    <a:lnTo>
                      <a:pt x="2001" y="258"/>
                    </a:lnTo>
                    <a:lnTo>
                      <a:pt x="2434" y="146"/>
                    </a:lnTo>
                    <a:lnTo>
                      <a:pt x="2826" y="0"/>
                    </a:lnTo>
                    <a:lnTo>
                      <a:pt x="2786" y="125"/>
                    </a:lnTo>
                    <a:lnTo>
                      <a:pt x="2453" y="258"/>
                    </a:lnTo>
                    <a:lnTo>
                      <a:pt x="2027" y="405"/>
                    </a:lnTo>
                    <a:lnTo>
                      <a:pt x="1590" y="498"/>
                    </a:lnTo>
                    <a:lnTo>
                      <a:pt x="1196" y="532"/>
                    </a:lnTo>
                    <a:lnTo>
                      <a:pt x="831" y="519"/>
                    </a:lnTo>
                    <a:lnTo>
                      <a:pt x="519" y="466"/>
                    </a:lnTo>
                    <a:lnTo>
                      <a:pt x="326" y="393"/>
                    </a:lnTo>
                    <a:lnTo>
                      <a:pt x="99" y="332"/>
                    </a:lnTo>
                    <a:lnTo>
                      <a:pt x="0" y="154"/>
                    </a:lnTo>
                    <a:lnTo>
                      <a:pt x="179" y="279"/>
                    </a:lnTo>
                    <a:lnTo>
                      <a:pt x="179" y="2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03" name="Freeform 267"/>
              <p:cNvSpPr>
                <a:spLocks/>
              </p:cNvSpPr>
              <p:nvPr/>
            </p:nvSpPr>
            <p:spPr bwMode="auto">
              <a:xfrm>
                <a:off x="2540" y="3641"/>
                <a:ext cx="694" cy="454"/>
              </a:xfrm>
              <a:custGeom>
                <a:avLst/>
                <a:gdLst/>
                <a:ahLst/>
                <a:cxnLst>
                  <a:cxn ang="0">
                    <a:pos x="86" y="139"/>
                  </a:cxn>
                  <a:cxn ang="0">
                    <a:pos x="670" y="122"/>
                  </a:cxn>
                  <a:cxn ang="0">
                    <a:pos x="1012" y="88"/>
                  </a:cxn>
                  <a:cxn ang="0">
                    <a:pos x="1371" y="0"/>
                  </a:cxn>
                  <a:cxn ang="0">
                    <a:pos x="1388" y="225"/>
                  </a:cxn>
                  <a:cxn ang="0">
                    <a:pos x="858" y="447"/>
                  </a:cxn>
                  <a:cxn ang="0">
                    <a:pos x="1251" y="413"/>
                  </a:cxn>
                  <a:cxn ang="0">
                    <a:pos x="1286" y="567"/>
                  </a:cxn>
                  <a:cxn ang="0">
                    <a:pos x="909" y="652"/>
                  </a:cxn>
                  <a:cxn ang="0">
                    <a:pos x="479" y="704"/>
                  </a:cxn>
                  <a:cxn ang="0">
                    <a:pos x="704" y="806"/>
                  </a:cxn>
                  <a:cxn ang="0">
                    <a:pos x="567" y="909"/>
                  </a:cxn>
                  <a:cxn ang="0">
                    <a:pos x="35" y="738"/>
                  </a:cxn>
                  <a:cxn ang="0">
                    <a:pos x="0" y="584"/>
                  </a:cxn>
                  <a:cxn ang="0">
                    <a:pos x="599" y="464"/>
                  </a:cxn>
                  <a:cxn ang="0">
                    <a:pos x="154" y="447"/>
                  </a:cxn>
                  <a:cxn ang="0">
                    <a:pos x="154" y="344"/>
                  </a:cxn>
                  <a:cxn ang="0">
                    <a:pos x="721" y="276"/>
                  </a:cxn>
                  <a:cxn ang="0">
                    <a:pos x="86" y="139"/>
                  </a:cxn>
                  <a:cxn ang="0">
                    <a:pos x="86" y="139"/>
                  </a:cxn>
                </a:cxnLst>
                <a:rect l="0" t="0" r="r" b="b"/>
                <a:pathLst>
                  <a:path w="1388" h="909">
                    <a:moveTo>
                      <a:pt x="86" y="139"/>
                    </a:moveTo>
                    <a:lnTo>
                      <a:pt x="670" y="122"/>
                    </a:lnTo>
                    <a:lnTo>
                      <a:pt x="1012" y="88"/>
                    </a:lnTo>
                    <a:lnTo>
                      <a:pt x="1371" y="0"/>
                    </a:lnTo>
                    <a:lnTo>
                      <a:pt x="1388" y="225"/>
                    </a:lnTo>
                    <a:lnTo>
                      <a:pt x="858" y="447"/>
                    </a:lnTo>
                    <a:lnTo>
                      <a:pt x="1251" y="413"/>
                    </a:lnTo>
                    <a:lnTo>
                      <a:pt x="1286" y="567"/>
                    </a:lnTo>
                    <a:lnTo>
                      <a:pt x="909" y="652"/>
                    </a:lnTo>
                    <a:lnTo>
                      <a:pt x="479" y="704"/>
                    </a:lnTo>
                    <a:lnTo>
                      <a:pt x="704" y="806"/>
                    </a:lnTo>
                    <a:lnTo>
                      <a:pt x="567" y="909"/>
                    </a:lnTo>
                    <a:lnTo>
                      <a:pt x="35" y="738"/>
                    </a:lnTo>
                    <a:lnTo>
                      <a:pt x="0" y="584"/>
                    </a:lnTo>
                    <a:lnTo>
                      <a:pt x="599" y="464"/>
                    </a:lnTo>
                    <a:lnTo>
                      <a:pt x="154" y="447"/>
                    </a:lnTo>
                    <a:lnTo>
                      <a:pt x="154" y="344"/>
                    </a:lnTo>
                    <a:lnTo>
                      <a:pt x="721" y="276"/>
                    </a:lnTo>
                    <a:lnTo>
                      <a:pt x="86" y="139"/>
                    </a:lnTo>
                    <a:lnTo>
                      <a:pt x="86" y="139"/>
                    </a:lnTo>
                    <a:close/>
                  </a:path>
                </a:pathLst>
              </a:custGeom>
              <a:solidFill>
                <a:srgbClr val="FFCC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20" name="Group 268"/>
            <p:cNvGrpSpPr>
              <a:grpSpLocks/>
            </p:cNvGrpSpPr>
            <p:nvPr/>
          </p:nvGrpSpPr>
          <p:grpSpPr bwMode="auto">
            <a:xfrm>
              <a:off x="3528" y="1776"/>
              <a:ext cx="532" cy="334"/>
              <a:chOff x="1820" y="3201"/>
              <a:chExt cx="2164" cy="1359"/>
            </a:xfrm>
          </p:grpSpPr>
          <p:sp>
            <p:nvSpPr>
              <p:cNvPr id="40205" name="Freeform 269"/>
              <p:cNvSpPr>
                <a:spLocks/>
              </p:cNvSpPr>
              <p:nvPr/>
            </p:nvSpPr>
            <p:spPr bwMode="auto">
              <a:xfrm>
                <a:off x="1830" y="3221"/>
                <a:ext cx="2062" cy="1311"/>
              </a:xfrm>
              <a:custGeom>
                <a:avLst/>
                <a:gdLst/>
                <a:ahLst/>
                <a:cxnLst>
                  <a:cxn ang="0">
                    <a:pos x="46" y="311"/>
                  </a:cxn>
                  <a:cxn ang="0">
                    <a:pos x="137" y="2262"/>
                  </a:cxn>
                  <a:cxn ang="0">
                    <a:pos x="257" y="2485"/>
                  </a:cxn>
                  <a:cxn ang="0">
                    <a:pos x="377" y="2519"/>
                  </a:cxn>
                  <a:cxn ang="0">
                    <a:pos x="496" y="2622"/>
                  </a:cxn>
                  <a:cxn ang="0">
                    <a:pos x="599" y="2622"/>
                  </a:cxn>
                  <a:cxn ang="0">
                    <a:pos x="736" y="2434"/>
                  </a:cxn>
                  <a:cxn ang="0">
                    <a:pos x="3595" y="2451"/>
                  </a:cxn>
                  <a:cxn ang="0">
                    <a:pos x="4126" y="17"/>
                  </a:cxn>
                  <a:cxn ang="0">
                    <a:pos x="3373" y="0"/>
                  </a:cxn>
                  <a:cxn ang="0">
                    <a:pos x="3322" y="239"/>
                  </a:cxn>
                  <a:cxn ang="0">
                    <a:pos x="2244" y="530"/>
                  </a:cxn>
                  <a:cxn ang="0">
                    <a:pos x="1215" y="564"/>
                  </a:cxn>
                  <a:cxn ang="0">
                    <a:pos x="565" y="393"/>
                  </a:cxn>
                  <a:cxn ang="0">
                    <a:pos x="428" y="68"/>
                  </a:cxn>
                  <a:cxn ang="0">
                    <a:pos x="0" y="205"/>
                  </a:cxn>
                  <a:cxn ang="0">
                    <a:pos x="46" y="311"/>
                  </a:cxn>
                  <a:cxn ang="0">
                    <a:pos x="46" y="311"/>
                  </a:cxn>
                </a:cxnLst>
                <a:rect l="0" t="0" r="r" b="b"/>
                <a:pathLst>
                  <a:path w="4126" h="2622">
                    <a:moveTo>
                      <a:pt x="46" y="311"/>
                    </a:moveTo>
                    <a:lnTo>
                      <a:pt x="137" y="2262"/>
                    </a:lnTo>
                    <a:lnTo>
                      <a:pt x="257" y="2485"/>
                    </a:lnTo>
                    <a:lnTo>
                      <a:pt x="377" y="2519"/>
                    </a:lnTo>
                    <a:lnTo>
                      <a:pt x="496" y="2622"/>
                    </a:lnTo>
                    <a:lnTo>
                      <a:pt x="599" y="2622"/>
                    </a:lnTo>
                    <a:lnTo>
                      <a:pt x="736" y="2434"/>
                    </a:lnTo>
                    <a:lnTo>
                      <a:pt x="3595" y="2451"/>
                    </a:lnTo>
                    <a:lnTo>
                      <a:pt x="4126" y="17"/>
                    </a:lnTo>
                    <a:lnTo>
                      <a:pt x="3373" y="0"/>
                    </a:lnTo>
                    <a:lnTo>
                      <a:pt x="3322" y="239"/>
                    </a:lnTo>
                    <a:lnTo>
                      <a:pt x="2244" y="530"/>
                    </a:lnTo>
                    <a:lnTo>
                      <a:pt x="1215" y="564"/>
                    </a:lnTo>
                    <a:lnTo>
                      <a:pt x="565" y="393"/>
                    </a:lnTo>
                    <a:lnTo>
                      <a:pt x="428" y="68"/>
                    </a:lnTo>
                    <a:lnTo>
                      <a:pt x="0" y="205"/>
                    </a:lnTo>
                    <a:lnTo>
                      <a:pt x="46" y="311"/>
                    </a:lnTo>
                    <a:lnTo>
                      <a:pt x="46" y="3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06" name="Freeform 270"/>
              <p:cNvSpPr>
                <a:spLocks/>
              </p:cNvSpPr>
              <p:nvPr/>
            </p:nvSpPr>
            <p:spPr bwMode="auto">
              <a:xfrm>
                <a:off x="3383" y="3248"/>
                <a:ext cx="594" cy="1148"/>
              </a:xfrm>
              <a:custGeom>
                <a:avLst/>
                <a:gdLst/>
                <a:ahLst/>
                <a:cxnLst>
                  <a:cxn ang="0">
                    <a:pos x="791" y="0"/>
                  </a:cxn>
                  <a:cxn ang="0">
                    <a:pos x="490" y="1725"/>
                  </a:cxn>
                  <a:cxn ang="0">
                    <a:pos x="171" y="1690"/>
                  </a:cxn>
                  <a:cxn ang="0">
                    <a:pos x="5" y="1858"/>
                  </a:cxn>
                  <a:cxn ang="0">
                    <a:pos x="0" y="2052"/>
                  </a:cxn>
                  <a:cxn ang="0">
                    <a:pos x="66" y="2150"/>
                  </a:cxn>
                  <a:cxn ang="0">
                    <a:pos x="524" y="1958"/>
                  </a:cxn>
                  <a:cxn ang="0">
                    <a:pos x="591" y="2297"/>
                  </a:cxn>
                  <a:cxn ang="0">
                    <a:pos x="791" y="2164"/>
                  </a:cxn>
                  <a:cxn ang="0">
                    <a:pos x="1188" y="40"/>
                  </a:cxn>
                  <a:cxn ang="0">
                    <a:pos x="791" y="0"/>
                  </a:cxn>
                  <a:cxn ang="0">
                    <a:pos x="791" y="0"/>
                  </a:cxn>
                </a:cxnLst>
                <a:rect l="0" t="0" r="r" b="b"/>
                <a:pathLst>
                  <a:path w="1188" h="2297">
                    <a:moveTo>
                      <a:pt x="791" y="0"/>
                    </a:moveTo>
                    <a:lnTo>
                      <a:pt x="490" y="1725"/>
                    </a:lnTo>
                    <a:lnTo>
                      <a:pt x="171" y="1690"/>
                    </a:lnTo>
                    <a:lnTo>
                      <a:pt x="5" y="1858"/>
                    </a:lnTo>
                    <a:lnTo>
                      <a:pt x="0" y="2052"/>
                    </a:lnTo>
                    <a:lnTo>
                      <a:pt x="66" y="2150"/>
                    </a:lnTo>
                    <a:lnTo>
                      <a:pt x="524" y="1958"/>
                    </a:lnTo>
                    <a:lnTo>
                      <a:pt x="591" y="2297"/>
                    </a:lnTo>
                    <a:lnTo>
                      <a:pt x="791" y="2164"/>
                    </a:lnTo>
                    <a:lnTo>
                      <a:pt x="1188" y="40"/>
                    </a:lnTo>
                    <a:lnTo>
                      <a:pt x="791" y="0"/>
                    </a:lnTo>
                    <a:lnTo>
                      <a:pt x="791" y="0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07" name="Freeform 271"/>
              <p:cNvSpPr>
                <a:spLocks/>
              </p:cNvSpPr>
              <p:nvPr/>
            </p:nvSpPr>
            <p:spPr bwMode="auto">
              <a:xfrm>
                <a:off x="1929" y="3258"/>
                <a:ext cx="579" cy="1245"/>
              </a:xfrm>
              <a:custGeom>
                <a:avLst/>
                <a:gdLst/>
                <a:ahLst/>
                <a:cxnLst>
                  <a:cxn ang="0">
                    <a:pos x="120" y="72"/>
                  </a:cxn>
                  <a:cxn ang="0">
                    <a:pos x="433" y="1709"/>
                  </a:cxn>
                  <a:cxn ang="0">
                    <a:pos x="81" y="1898"/>
                  </a:cxn>
                  <a:cxn ang="0">
                    <a:pos x="0" y="2177"/>
                  </a:cxn>
                  <a:cxn ang="0">
                    <a:pos x="28" y="2390"/>
                  </a:cxn>
                  <a:cxn ang="0">
                    <a:pos x="220" y="2489"/>
                  </a:cxn>
                  <a:cxn ang="0">
                    <a:pos x="201" y="2110"/>
                  </a:cxn>
                  <a:cxn ang="0">
                    <a:pos x="785" y="1951"/>
                  </a:cxn>
                  <a:cxn ang="0">
                    <a:pos x="500" y="2263"/>
                  </a:cxn>
                  <a:cxn ang="0">
                    <a:pos x="500" y="2396"/>
                  </a:cxn>
                  <a:cxn ang="0">
                    <a:pos x="1158" y="2449"/>
                  </a:cxn>
                  <a:cxn ang="0">
                    <a:pos x="505" y="399"/>
                  </a:cxn>
                  <a:cxn ang="0">
                    <a:pos x="293" y="0"/>
                  </a:cxn>
                  <a:cxn ang="0">
                    <a:pos x="120" y="72"/>
                  </a:cxn>
                  <a:cxn ang="0">
                    <a:pos x="120" y="72"/>
                  </a:cxn>
                </a:cxnLst>
                <a:rect l="0" t="0" r="r" b="b"/>
                <a:pathLst>
                  <a:path w="1158" h="2489">
                    <a:moveTo>
                      <a:pt x="120" y="72"/>
                    </a:moveTo>
                    <a:lnTo>
                      <a:pt x="433" y="1709"/>
                    </a:lnTo>
                    <a:lnTo>
                      <a:pt x="81" y="1898"/>
                    </a:lnTo>
                    <a:lnTo>
                      <a:pt x="0" y="2177"/>
                    </a:lnTo>
                    <a:lnTo>
                      <a:pt x="28" y="2390"/>
                    </a:lnTo>
                    <a:lnTo>
                      <a:pt x="220" y="2489"/>
                    </a:lnTo>
                    <a:lnTo>
                      <a:pt x="201" y="2110"/>
                    </a:lnTo>
                    <a:lnTo>
                      <a:pt x="785" y="1951"/>
                    </a:lnTo>
                    <a:lnTo>
                      <a:pt x="500" y="2263"/>
                    </a:lnTo>
                    <a:lnTo>
                      <a:pt x="500" y="2396"/>
                    </a:lnTo>
                    <a:lnTo>
                      <a:pt x="1158" y="2449"/>
                    </a:lnTo>
                    <a:lnTo>
                      <a:pt x="505" y="399"/>
                    </a:lnTo>
                    <a:lnTo>
                      <a:pt x="293" y="0"/>
                    </a:lnTo>
                    <a:lnTo>
                      <a:pt x="120" y="72"/>
                    </a:lnTo>
                    <a:lnTo>
                      <a:pt x="120" y="72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08" name="Freeform 272"/>
              <p:cNvSpPr>
                <a:spLocks/>
              </p:cNvSpPr>
              <p:nvPr/>
            </p:nvSpPr>
            <p:spPr bwMode="auto">
              <a:xfrm>
                <a:off x="1820" y="3245"/>
                <a:ext cx="1865" cy="1285"/>
              </a:xfrm>
              <a:custGeom>
                <a:avLst/>
                <a:gdLst/>
                <a:ahLst/>
                <a:cxnLst>
                  <a:cxn ang="0">
                    <a:pos x="550" y="586"/>
                  </a:cxn>
                  <a:cxn ang="0">
                    <a:pos x="789" y="1495"/>
                  </a:cxn>
                  <a:cxn ang="0">
                    <a:pos x="639" y="1723"/>
                  </a:cxn>
                  <a:cxn ang="0">
                    <a:pos x="333" y="1864"/>
                  </a:cxn>
                  <a:cxn ang="0">
                    <a:pos x="160" y="2143"/>
                  </a:cxn>
                  <a:cxn ang="0">
                    <a:pos x="213" y="2444"/>
                  </a:cxn>
                  <a:cxn ang="0">
                    <a:pos x="453" y="2529"/>
                  </a:cxn>
                  <a:cxn ang="0">
                    <a:pos x="333" y="2404"/>
                  </a:cxn>
                  <a:cxn ang="0">
                    <a:pos x="274" y="2117"/>
                  </a:cxn>
                  <a:cxn ang="0">
                    <a:pos x="445" y="1898"/>
                  </a:cxn>
                  <a:cxn ang="0">
                    <a:pos x="732" y="1877"/>
                  </a:cxn>
                  <a:cxn ang="0">
                    <a:pos x="884" y="2037"/>
                  </a:cxn>
                  <a:cxn ang="0">
                    <a:pos x="858" y="2236"/>
                  </a:cxn>
                  <a:cxn ang="0">
                    <a:pos x="738" y="2044"/>
                  </a:cxn>
                  <a:cxn ang="0">
                    <a:pos x="432" y="2151"/>
                  </a:cxn>
                  <a:cxn ang="0">
                    <a:pos x="639" y="2569"/>
                  </a:cxn>
                  <a:cxn ang="0">
                    <a:pos x="732" y="2470"/>
                  </a:cxn>
                  <a:cxn ang="0">
                    <a:pos x="2002" y="2529"/>
                  </a:cxn>
                  <a:cxn ang="0">
                    <a:pos x="3417" y="2417"/>
                  </a:cxn>
                  <a:cxn ang="0">
                    <a:pos x="3616" y="2503"/>
                  </a:cxn>
                  <a:cxn ang="0">
                    <a:pos x="3730" y="2343"/>
                  </a:cxn>
                  <a:cxn ang="0">
                    <a:pos x="3669" y="2297"/>
                  </a:cxn>
                  <a:cxn ang="0">
                    <a:pos x="3491" y="2364"/>
                  </a:cxn>
                  <a:cxn ang="0">
                    <a:pos x="3384" y="1951"/>
                  </a:cxn>
                  <a:cxn ang="0">
                    <a:pos x="2766" y="2377"/>
                  </a:cxn>
                  <a:cxn ang="0">
                    <a:pos x="1443" y="2423"/>
                  </a:cxn>
                  <a:cxn ang="0">
                    <a:pos x="958" y="2311"/>
                  </a:cxn>
                  <a:cxn ang="0">
                    <a:pos x="1057" y="1978"/>
                  </a:cxn>
                  <a:cxn ang="0">
                    <a:pos x="759" y="753"/>
                  </a:cxn>
                  <a:cxn ang="0">
                    <a:pos x="240" y="53"/>
                  </a:cxn>
                  <a:cxn ang="0">
                    <a:pos x="34" y="1025"/>
                  </a:cxn>
                  <a:cxn ang="0">
                    <a:pos x="219" y="1944"/>
                  </a:cxn>
                  <a:cxn ang="0">
                    <a:pos x="458" y="72"/>
                  </a:cxn>
                </a:cxnLst>
                <a:rect l="0" t="0" r="r" b="b"/>
                <a:pathLst>
                  <a:path w="3730" h="2569">
                    <a:moveTo>
                      <a:pt x="458" y="72"/>
                    </a:moveTo>
                    <a:lnTo>
                      <a:pt x="550" y="586"/>
                    </a:lnTo>
                    <a:lnTo>
                      <a:pt x="686" y="1170"/>
                    </a:lnTo>
                    <a:lnTo>
                      <a:pt x="789" y="1495"/>
                    </a:lnTo>
                    <a:lnTo>
                      <a:pt x="875" y="1769"/>
                    </a:lnTo>
                    <a:lnTo>
                      <a:pt x="639" y="1723"/>
                    </a:lnTo>
                    <a:lnTo>
                      <a:pt x="458" y="1770"/>
                    </a:lnTo>
                    <a:lnTo>
                      <a:pt x="333" y="1864"/>
                    </a:lnTo>
                    <a:lnTo>
                      <a:pt x="213" y="1997"/>
                    </a:lnTo>
                    <a:lnTo>
                      <a:pt x="160" y="2143"/>
                    </a:lnTo>
                    <a:lnTo>
                      <a:pt x="160" y="2316"/>
                    </a:lnTo>
                    <a:lnTo>
                      <a:pt x="213" y="2444"/>
                    </a:lnTo>
                    <a:lnTo>
                      <a:pt x="327" y="2503"/>
                    </a:lnTo>
                    <a:lnTo>
                      <a:pt x="453" y="2529"/>
                    </a:lnTo>
                    <a:lnTo>
                      <a:pt x="445" y="2436"/>
                    </a:lnTo>
                    <a:lnTo>
                      <a:pt x="333" y="2404"/>
                    </a:lnTo>
                    <a:lnTo>
                      <a:pt x="266" y="2284"/>
                    </a:lnTo>
                    <a:lnTo>
                      <a:pt x="274" y="2117"/>
                    </a:lnTo>
                    <a:lnTo>
                      <a:pt x="346" y="1978"/>
                    </a:lnTo>
                    <a:lnTo>
                      <a:pt x="445" y="1898"/>
                    </a:lnTo>
                    <a:lnTo>
                      <a:pt x="591" y="1856"/>
                    </a:lnTo>
                    <a:lnTo>
                      <a:pt x="732" y="1877"/>
                    </a:lnTo>
                    <a:lnTo>
                      <a:pt x="844" y="1951"/>
                    </a:lnTo>
                    <a:lnTo>
                      <a:pt x="884" y="2037"/>
                    </a:lnTo>
                    <a:lnTo>
                      <a:pt x="892" y="2137"/>
                    </a:lnTo>
                    <a:lnTo>
                      <a:pt x="858" y="2236"/>
                    </a:lnTo>
                    <a:lnTo>
                      <a:pt x="738" y="2316"/>
                    </a:lnTo>
                    <a:lnTo>
                      <a:pt x="738" y="2044"/>
                    </a:lnTo>
                    <a:lnTo>
                      <a:pt x="413" y="2063"/>
                    </a:lnTo>
                    <a:lnTo>
                      <a:pt x="432" y="2151"/>
                    </a:lnTo>
                    <a:lnTo>
                      <a:pt x="692" y="2151"/>
                    </a:lnTo>
                    <a:lnTo>
                      <a:pt x="639" y="2569"/>
                    </a:lnTo>
                    <a:lnTo>
                      <a:pt x="711" y="2569"/>
                    </a:lnTo>
                    <a:lnTo>
                      <a:pt x="732" y="2470"/>
                    </a:lnTo>
                    <a:lnTo>
                      <a:pt x="1363" y="2523"/>
                    </a:lnTo>
                    <a:lnTo>
                      <a:pt x="2002" y="2529"/>
                    </a:lnTo>
                    <a:lnTo>
                      <a:pt x="2633" y="2489"/>
                    </a:lnTo>
                    <a:lnTo>
                      <a:pt x="3417" y="2417"/>
                    </a:lnTo>
                    <a:lnTo>
                      <a:pt x="3496" y="2497"/>
                    </a:lnTo>
                    <a:lnTo>
                      <a:pt x="3616" y="2503"/>
                    </a:lnTo>
                    <a:lnTo>
                      <a:pt x="3696" y="2457"/>
                    </a:lnTo>
                    <a:lnTo>
                      <a:pt x="3730" y="2343"/>
                    </a:lnTo>
                    <a:lnTo>
                      <a:pt x="3690" y="1983"/>
                    </a:lnTo>
                    <a:lnTo>
                      <a:pt x="3669" y="2297"/>
                    </a:lnTo>
                    <a:lnTo>
                      <a:pt x="3590" y="2377"/>
                    </a:lnTo>
                    <a:lnTo>
                      <a:pt x="3491" y="2364"/>
                    </a:lnTo>
                    <a:lnTo>
                      <a:pt x="3451" y="2303"/>
                    </a:lnTo>
                    <a:lnTo>
                      <a:pt x="3384" y="1951"/>
                    </a:lnTo>
                    <a:lnTo>
                      <a:pt x="3377" y="2316"/>
                    </a:lnTo>
                    <a:lnTo>
                      <a:pt x="2766" y="2377"/>
                    </a:lnTo>
                    <a:lnTo>
                      <a:pt x="2055" y="2404"/>
                    </a:lnTo>
                    <a:lnTo>
                      <a:pt x="1443" y="2423"/>
                    </a:lnTo>
                    <a:lnTo>
                      <a:pt x="823" y="2438"/>
                    </a:lnTo>
                    <a:lnTo>
                      <a:pt x="958" y="2311"/>
                    </a:lnTo>
                    <a:lnTo>
                      <a:pt x="1044" y="2156"/>
                    </a:lnTo>
                    <a:lnTo>
                      <a:pt x="1057" y="1978"/>
                    </a:lnTo>
                    <a:lnTo>
                      <a:pt x="897" y="1284"/>
                    </a:lnTo>
                    <a:lnTo>
                      <a:pt x="759" y="753"/>
                    </a:lnTo>
                    <a:lnTo>
                      <a:pt x="512" y="0"/>
                    </a:lnTo>
                    <a:lnTo>
                      <a:pt x="240" y="53"/>
                    </a:lnTo>
                    <a:lnTo>
                      <a:pt x="0" y="139"/>
                    </a:lnTo>
                    <a:lnTo>
                      <a:pt x="34" y="1025"/>
                    </a:lnTo>
                    <a:lnTo>
                      <a:pt x="160" y="2018"/>
                    </a:lnTo>
                    <a:lnTo>
                      <a:pt x="219" y="1944"/>
                    </a:lnTo>
                    <a:lnTo>
                      <a:pt x="93" y="213"/>
                    </a:lnTo>
                    <a:lnTo>
                      <a:pt x="458" y="72"/>
                    </a:lnTo>
                    <a:lnTo>
                      <a:pt x="458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09" name="Freeform 273"/>
              <p:cNvSpPr>
                <a:spLocks/>
              </p:cNvSpPr>
              <p:nvPr/>
            </p:nvSpPr>
            <p:spPr bwMode="auto">
              <a:xfrm>
                <a:off x="2023" y="4287"/>
                <a:ext cx="163" cy="2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" y="439"/>
                  </a:cxn>
                  <a:cxn ang="0">
                    <a:pos x="48" y="512"/>
                  </a:cxn>
                  <a:cxn ang="0">
                    <a:pos x="154" y="546"/>
                  </a:cxn>
                  <a:cxn ang="0">
                    <a:pos x="247" y="533"/>
                  </a:cxn>
                  <a:cxn ang="0">
                    <a:pos x="327" y="439"/>
                  </a:cxn>
                  <a:cxn ang="0">
                    <a:pos x="293" y="339"/>
                  </a:cxn>
                  <a:cxn ang="0">
                    <a:pos x="181" y="445"/>
                  </a:cxn>
                  <a:cxn ang="0">
                    <a:pos x="101" y="405"/>
                  </a:cxn>
                  <a:cxn ang="0">
                    <a:pos x="40" y="12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27" h="546">
                    <a:moveTo>
                      <a:pt x="0" y="0"/>
                    </a:moveTo>
                    <a:lnTo>
                      <a:pt x="21" y="439"/>
                    </a:lnTo>
                    <a:lnTo>
                      <a:pt x="48" y="512"/>
                    </a:lnTo>
                    <a:lnTo>
                      <a:pt x="154" y="546"/>
                    </a:lnTo>
                    <a:lnTo>
                      <a:pt x="247" y="533"/>
                    </a:lnTo>
                    <a:lnTo>
                      <a:pt x="327" y="439"/>
                    </a:lnTo>
                    <a:lnTo>
                      <a:pt x="293" y="339"/>
                    </a:lnTo>
                    <a:lnTo>
                      <a:pt x="181" y="445"/>
                    </a:lnTo>
                    <a:lnTo>
                      <a:pt x="101" y="405"/>
                    </a:lnTo>
                    <a:lnTo>
                      <a:pt x="40" y="12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10" name="Freeform 274"/>
              <p:cNvSpPr>
                <a:spLocks/>
              </p:cNvSpPr>
              <p:nvPr/>
            </p:nvSpPr>
            <p:spPr bwMode="auto">
              <a:xfrm>
                <a:off x="3505" y="4203"/>
                <a:ext cx="160" cy="67"/>
              </a:xfrm>
              <a:custGeom>
                <a:avLst/>
                <a:gdLst/>
                <a:ahLst/>
                <a:cxnLst>
                  <a:cxn ang="0">
                    <a:pos x="32" y="133"/>
                  </a:cxn>
                  <a:cxn ang="0">
                    <a:pos x="319" y="101"/>
                  </a:cxn>
                  <a:cxn ang="0">
                    <a:pos x="298" y="0"/>
                  </a:cxn>
                  <a:cxn ang="0">
                    <a:pos x="0" y="34"/>
                  </a:cxn>
                  <a:cxn ang="0">
                    <a:pos x="32" y="133"/>
                  </a:cxn>
                  <a:cxn ang="0">
                    <a:pos x="32" y="133"/>
                  </a:cxn>
                </a:cxnLst>
                <a:rect l="0" t="0" r="r" b="b"/>
                <a:pathLst>
                  <a:path w="319" h="133">
                    <a:moveTo>
                      <a:pt x="32" y="133"/>
                    </a:moveTo>
                    <a:lnTo>
                      <a:pt x="319" y="101"/>
                    </a:lnTo>
                    <a:lnTo>
                      <a:pt x="298" y="0"/>
                    </a:lnTo>
                    <a:lnTo>
                      <a:pt x="0" y="34"/>
                    </a:lnTo>
                    <a:lnTo>
                      <a:pt x="32" y="133"/>
                    </a:lnTo>
                    <a:lnTo>
                      <a:pt x="32" y="1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11" name="Freeform 275"/>
              <p:cNvSpPr>
                <a:spLocks/>
              </p:cNvSpPr>
              <p:nvPr/>
            </p:nvSpPr>
            <p:spPr bwMode="auto">
              <a:xfrm>
                <a:off x="3356" y="4077"/>
                <a:ext cx="438" cy="359"/>
              </a:xfrm>
              <a:custGeom>
                <a:avLst/>
                <a:gdLst/>
                <a:ahLst/>
                <a:cxnLst>
                  <a:cxn ang="0">
                    <a:pos x="73" y="407"/>
                  </a:cxn>
                  <a:cxn ang="0">
                    <a:pos x="105" y="261"/>
                  </a:cxn>
                  <a:cxn ang="0">
                    <a:pos x="211" y="120"/>
                  </a:cxn>
                  <a:cxn ang="0">
                    <a:pos x="352" y="86"/>
                  </a:cxn>
                  <a:cxn ang="0">
                    <a:pos x="539" y="127"/>
                  </a:cxn>
                  <a:cxn ang="0">
                    <a:pos x="672" y="207"/>
                  </a:cxn>
                  <a:cxn ang="0">
                    <a:pos x="765" y="306"/>
                  </a:cxn>
                  <a:cxn ang="0">
                    <a:pos x="810" y="434"/>
                  </a:cxn>
                  <a:cxn ang="0">
                    <a:pos x="797" y="513"/>
                  </a:cxn>
                  <a:cxn ang="0">
                    <a:pos x="712" y="578"/>
                  </a:cxn>
                  <a:cxn ang="0">
                    <a:pos x="637" y="599"/>
                  </a:cxn>
                  <a:cxn ang="0">
                    <a:pos x="597" y="719"/>
                  </a:cxn>
                  <a:cxn ang="0">
                    <a:pos x="731" y="673"/>
                  </a:cxn>
                  <a:cxn ang="0">
                    <a:pos x="845" y="567"/>
                  </a:cxn>
                  <a:cxn ang="0">
                    <a:pos x="877" y="354"/>
                  </a:cxn>
                  <a:cxn ang="0">
                    <a:pos x="837" y="226"/>
                  </a:cxn>
                  <a:cxn ang="0">
                    <a:pos x="618" y="46"/>
                  </a:cxn>
                  <a:cxn ang="0">
                    <a:pos x="411" y="0"/>
                  </a:cxn>
                  <a:cxn ang="0">
                    <a:pos x="251" y="0"/>
                  </a:cxn>
                  <a:cxn ang="0">
                    <a:pos x="126" y="59"/>
                  </a:cxn>
                  <a:cxn ang="0">
                    <a:pos x="67" y="139"/>
                  </a:cxn>
                  <a:cxn ang="0">
                    <a:pos x="14" y="287"/>
                  </a:cxn>
                  <a:cxn ang="0">
                    <a:pos x="0" y="407"/>
                  </a:cxn>
                  <a:cxn ang="0">
                    <a:pos x="27" y="513"/>
                  </a:cxn>
                  <a:cxn ang="0">
                    <a:pos x="94" y="599"/>
                  </a:cxn>
                  <a:cxn ang="0">
                    <a:pos x="211" y="686"/>
                  </a:cxn>
                  <a:cxn ang="0">
                    <a:pos x="345" y="700"/>
                  </a:cxn>
                  <a:cxn ang="0">
                    <a:pos x="326" y="586"/>
                  </a:cxn>
                  <a:cxn ang="0">
                    <a:pos x="185" y="546"/>
                  </a:cxn>
                  <a:cxn ang="0">
                    <a:pos x="105" y="460"/>
                  </a:cxn>
                  <a:cxn ang="0">
                    <a:pos x="73" y="407"/>
                  </a:cxn>
                  <a:cxn ang="0">
                    <a:pos x="73" y="407"/>
                  </a:cxn>
                </a:cxnLst>
                <a:rect l="0" t="0" r="r" b="b"/>
                <a:pathLst>
                  <a:path w="877" h="719">
                    <a:moveTo>
                      <a:pt x="73" y="407"/>
                    </a:moveTo>
                    <a:lnTo>
                      <a:pt x="105" y="261"/>
                    </a:lnTo>
                    <a:lnTo>
                      <a:pt x="211" y="120"/>
                    </a:lnTo>
                    <a:lnTo>
                      <a:pt x="352" y="86"/>
                    </a:lnTo>
                    <a:lnTo>
                      <a:pt x="539" y="127"/>
                    </a:lnTo>
                    <a:lnTo>
                      <a:pt x="672" y="207"/>
                    </a:lnTo>
                    <a:lnTo>
                      <a:pt x="765" y="306"/>
                    </a:lnTo>
                    <a:lnTo>
                      <a:pt x="810" y="434"/>
                    </a:lnTo>
                    <a:lnTo>
                      <a:pt x="797" y="513"/>
                    </a:lnTo>
                    <a:lnTo>
                      <a:pt x="712" y="578"/>
                    </a:lnTo>
                    <a:lnTo>
                      <a:pt x="637" y="599"/>
                    </a:lnTo>
                    <a:lnTo>
                      <a:pt x="597" y="719"/>
                    </a:lnTo>
                    <a:lnTo>
                      <a:pt x="731" y="673"/>
                    </a:lnTo>
                    <a:lnTo>
                      <a:pt x="845" y="567"/>
                    </a:lnTo>
                    <a:lnTo>
                      <a:pt x="877" y="354"/>
                    </a:lnTo>
                    <a:lnTo>
                      <a:pt x="837" y="226"/>
                    </a:lnTo>
                    <a:lnTo>
                      <a:pt x="618" y="46"/>
                    </a:lnTo>
                    <a:lnTo>
                      <a:pt x="411" y="0"/>
                    </a:lnTo>
                    <a:lnTo>
                      <a:pt x="251" y="0"/>
                    </a:lnTo>
                    <a:lnTo>
                      <a:pt x="126" y="59"/>
                    </a:lnTo>
                    <a:lnTo>
                      <a:pt x="67" y="139"/>
                    </a:lnTo>
                    <a:lnTo>
                      <a:pt x="14" y="287"/>
                    </a:lnTo>
                    <a:lnTo>
                      <a:pt x="0" y="407"/>
                    </a:lnTo>
                    <a:lnTo>
                      <a:pt x="27" y="513"/>
                    </a:lnTo>
                    <a:lnTo>
                      <a:pt x="94" y="599"/>
                    </a:lnTo>
                    <a:lnTo>
                      <a:pt x="211" y="686"/>
                    </a:lnTo>
                    <a:lnTo>
                      <a:pt x="345" y="700"/>
                    </a:lnTo>
                    <a:lnTo>
                      <a:pt x="326" y="586"/>
                    </a:lnTo>
                    <a:lnTo>
                      <a:pt x="185" y="546"/>
                    </a:lnTo>
                    <a:lnTo>
                      <a:pt x="105" y="460"/>
                    </a:lnTo>
                    <a:lnTo>
                      <a:pt x="73" y="407"/>
                    </a:lnTo>
                    <a:lnTo>
                      <a:pt x="73" y="40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12" name="Freeform 276"/>
              <p:cNvSpPr>
                <a:spLocks/>
              </p:cNvSpPr>
              <p:nvPr/>
            </p:nvSpPr>
            <p:spPr bwMode="auto">
              <a:xfrm>
                <a:off x="3349" y="3201"/>
                <a:ext cx="635" cy="1129"/>
              </a:xfrm>
              <a:custGeom>
                <a:avLst/>
                <a:gdLst/>
                <a:ahLst/>
                <a:cxnLst>
                  <a:cxn ang="0">
                    <a:pos x="93" y="1863"/>
                  </a:cxn>
                  <a:cxn ang="0">
                    <a:pos x="253" y="692"/>
                  </a:cxn>
                  <a:cxn ang="0">
                    <a:pos x="354" y="106"/>
                  </a:cxn>
                  <a:cxn ang="0">
                    <a:pos x="713" y="114"/>
                  </a:cxn>
                  <a:cxn ang="0">
                    <a:pos x="1177" y="199"/>
                  </a:cxn>
                  <a:cxn ang="0">
                    <a:pos x="985" y="861"/>
                  </a:cxn>
                  <a:cxn ang="0">
                    <a:pos x="841" y="1481"/>
                  </a:cxn>
                  <a:cxn ang="0">
                    <a:pos x="746" y="1958"/>
                  </a:cxn>
                  <a:cxn ang="0">
                    <a:pos x="865" y="2158"/>
                  </a:cxn>
                  <a:cxn ang="0">
                    <a:pos x="1033" y="1232"/>
                  </a:cxn>
                  <a:cxn ang="0">
                    <a:pos x="1270" y="100"/>
                  </a:cxn>
                  <a:cxn ang="0">
                    <a:pos x="945" y="13"/>
                  </a:cxn>
                  <a:cxn ang="0">
                    <a:pos x="599" y="0"/>
                  </a:cxn>
                  <a:cxn ang="0">
                    <a:pos x="301" y="26"/>
                  </a:cxn>
                  <a:cxn ang="0">
                    <a:pos x="247" y="300"/>
                  </a:cxn>
                  <a:cxn ang="0">
                    <a:pos x="15" y="1972"/>
                  </a:cxn>
                  <a:cxn ang="0">
                    <a:pos x="0" y="2110"/>
                  </a:cxn>
                  <a:cxn ang="0">
                    <a:pos x="55" y="2257"/>
                  </a:cxn>
                  <a:cxn ang="0">
                    <a:pos x="93" y="1863"/>
                  </a:cxn>
                  <a:cxn ang="0">
                    <a:pos x="93" y="1863"/>
                  </a:cxn>
                </a:cxnLst>
                <a:rect l="0" t="0" r="r" b="b"/>
                <a:pathLst>
                  <a:path w="1270" h="2257">
                    <a:moveTo>
                      <a:pt x="93" y="1863"/>
                    </a:moveTo>
                    <a:lnTo>
                      <a:pt x="253" y="692"/>
                    </a:lnTo>
                    <a:lnTo>
                      <a:pt x="354" y="106"/>
                    </a:lnTo>
                    <a:lnTo>
                      <a:pt x="713" y="114"/>
                    </a:lnTo>
                    <a:lnTo>
                      <a:pt x="1177" y="199"/>
                    </a:lnTo>
                    <a:lnTo>
                      <a:pt x="985" y="861"/>
                    </a:lnTo>
                    <a:lnTo>
                      <a:pt x="841" y="1481"/>
                    </a:lnTo>
                    <a:lnTo>
                      <a:pt x="746" y="1958"/>
                    </a:lnTo>
                    <a:lnTo>
                      <a:pt x="865" y="2158"/>
                    </a:lnTo>
                    <a:lnTo>
                      <a:pt x="1033" y="1232"/>
                    </a:lnTo>
                    <a:lnTo>
                      <a:pt x="1270" y="100"/>
                    </a:lnTo>
                    <a:lnTo>
                      <a:pt x="945" y="13"/>
                    </a:lnTo>
                    <a:lnTo>
                      <a:pt x="599" y="0"/>
                    </a:lnTo>
                    <a:lnTo>
                      <a:pt x="301" y="26"/>
                    </a:lnTo>
                    <a:lnTo>
                      <a:pt x="247" y="300"/>
                    </a:lnTo>
                    <a:lnTo>
                      <a:pt x="15" y="1972"/>
                    </a:lnTo>
                    <a:lnTo>
                      <a:pt x="0" y="2110"/>
                    </a:lnTo>
                    <a:lnTo>
                      <a:pt x="55" y="2257"/>
                    </a:lnTo>
                    <a:lnTo>
                      <a:pt x="93" y="1863"/>
                    </a:lnTo>
                    <a:lnTo>
                      <a:pt x="93" y="18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13" name="Freeform 277"/>
              <p:cNvSpPr>
                <a:spLocks/>
              </p:cNvSpPr>
              <p:nvPr/>
            </p:nvSpPr>
            <p:spPr bwMode="auto">
              <a:xfrm>
                <a:off x="2086" y="3298"/>
                <a:ext cx="1413" cy="267"/>
              </a:xfrm>
              <a:custGeom>
                <a:avLst/>
                <a:gdLst/>
                <a:ahLst/>
                <a:cxnLst>
                  <a:cxn ang="0">
                    <a:pos x="179" y="279"/>
                  </a:cxn>
                  <a:cxn ang="0">
                    <a:pos x="573" y="365"/>
                  </a:cxn>
                  <a:cxn ang="0">
                    <a:pos x="1077" y="378"/>
                  </a:cxn>
                  <a:cxn ang="0">
                    <a:pos x="1582" y="346"/>
                  </a:cxn>
                  <a:cxn ang="0">
                    <a:pos x="2001" y="258"/>
                  </a:cxn>
                  <a:cxn ang="0">
                    <a:pos x="2434" y="146"/>
                  </a:cxn>
                  <a:cxn ang="0">
                    <a:pos x="2826" y="0"/>
                  </a:cxn>
                  <a:cxn ang="0">
                    <a:pos x="2786" y="125"/>
                  </a:cxn>
                  <a:cxn ang="0">
                    <a:pos x="2453" y="258"/>
                  </a:cxn>
                  <a:cxn ang="0">
                    <a:pos x="2027" y="405"/>
                  </a:cxn>
                  <a:cxn ang="0">
                    <a:pos x="1590" y="498"/>
                  </a:cxn>
                  <a:cxn ang="0">
                    <a:pos x="1196" y="532"/>
                  </a:cxn>
                  <a:cxn ang="0">
                    <a:pos x="831" y="519"/>
                  </a:cxn>
                  <a:cxn ang="0">
                    <a:pos x="519" y="466"/>
                  </a:cxn>
                  <a:cxn ang="0">
                    <a:pos x="326" y="393"/>
                  </a:cxn>
                  <a:cxn ang="0">
                    <a:pos x="99" y="332"/>
                  </a:cxn>
                  <a:cxn ang="0">
                    <a:pos x="0" y="154"/>
                  </a:cxn>
                  <a:cxn ang="0">
                    <a:pos x="179" y="279"/>
                  </a:cxn>
                  <a:cxn ang="0">
                    <a:pos x="179" y="279"/>
                  </a:cxn>
                </a:cxnLst>
                <a:rect l="0" t="0" r="r" b="b"/>
                <a:pathLst>
                  <a:path w="2826" h="532">
                    <a:moveTo>
                      <a:pt x="179" y="279"/>
                    </a:moveTo>
                    <a:lnTo>
                      <a:pt x="573" y="365"/>
                    </a:lnTo>
                    <a:lnTo>
                      <a:pt x="1077" y="378"/>
                    </a:lnTo>
                    <a:lnTo>
                      <a:pt x="1582" y="346"/>
                    </a:lnTo>
                    <a:lnTo>
                      <a:pt x="2001" y="258"/>
                    </a:lnTo>
                    <a:lnTo>
                      <a:pt x="2434" y="146"/>
                    </a:lnTo>
                    <a:lnTo>
                      <a:pt x="2826" y="0"/>
                    </a:lnTo>
                    <a:lnTo>
                      <a:pt x="2786" y="125"/>
                    </a:lnTo>
                    <a:lnTo>
                      <a:pt x="2453" y="258"/>
                    </a:lnTo>
                    <a:lnTo>
                      <a:pt x="2027" y="405"/>
                    </a:lnTo>
                    <a:lnTo>
                      <a:pt x="1590" y="498"/>
                    </a:lnTo>
                    <a:lnTo>
                      <a:pt x="1196" y="532"/>
                    </a:lnTo>
                    <a:lnTo>
                      <a:pt x="831" y="519"/>
                    </a:lnTo>
                    <a:lnTo>
                      <a:pt x="519" y="466"/>
                    </a:lnTo>
                    <a:lnTo>
                      <a:pt x="326" y="393"/>
                    </a:lnTo>
                    <a:lnTo>
                      <a:pt x="99" y="332"/>
                    </a:lnTo>
                    <a:lnTo>
                      <a:pt x="0" y="154"/>
                    </a:lnTo>
                    <a:lnTo>
                      <a:pt x="179" y="279"/>
                    </a:lnTo>
                    <a:lnTo>
                      <a:pt x="179" y="2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14" name="Freeform 278"/>
              <p:cNvSpPr>
                <a:spLocks/>
              </p:cNvSpPr>
              <p:nvPr/>
            </p:nvSpPr>
            <p:spPr bwMode="auto">
              <a:xfrm>
                <a:off x="2540" y="3641"/>
                <a:ext cx="694" cy="454"/>
              </a:xfrm>
              <a:custGeom>
                <a:avLst/>
                <a:gdLst/>
                <a:ahLst/>
                <a:cxnLst>
                  <a:cxn ang="0">
                    <a:pos x="86" y="139"/>
                  </a:cxn>
                  <a:cxn ang="0">
                    <a:pos x="670" y="122"/>
                  </a:cxn>
                  <a:cxn ang="0">
                    <a:pos x="1012" y="88"/>
                  </a:cxn>
                  <a:cxn ang="0">
                    <a:pos x="1371" y="0"/>
                  </a:cxn>
                  <a:cxn ang="0">
                    <a:pos x="1388" y="225"/>
                  </a:cxn>
                  <a:cxn ang="0">
                    <a:pos x="858" y="447"/>
                  </a:cxn>
                  <a:cxn ang="0">
                    <a:pos x="1251" y="413"/>
                  </a:cxn>
                  <a:cxn ang="0">
                    <a:pos x="1286" y="567"/>
                  </a:cxn>
                  <a:cxn ang="0">
                    <a:pos x="909" y="652"/>
                  </a:cxn>
                  <a:cxn ang="0">
                    <a:pos x="479" y="704"/>
                  </a:cxn>
                  <a:cxn ang="0">
                    <a:pos x="704" y="806"/>
                  </a:cxn>
                  <a:cxn ang="0">
                    <a:pos x="567" y="909"/>
                  </a:cxn>
                  <a:cxn ang="0">
                    <a:pos x="35" y="738"/>
                  </a:cxn>
                  <a:cxn ang="0">
                    <a:pos x="0" y="584"/>
                  </a:cxn>
                  <a:cxn ang="0">
                    <a:pos x="599" y="464"/>
                  </a:cxn>
                  <a:cxn ang="0">
                    <a:pos x="154" y="447"/>
                  </a:cxn>
                  <a:cxn ang="0">
                    <a:pos x="154" y="344"/>
                  </a:cxn>
                  <a:cxn ang="0">
                    <a:pos x="721" y="276"/>
                  </a:cxn>
                  <a:cxn ang="0">
                    <a:pos x="86" y="139"/>
                  </a:cxn>
                  <a:cxn ang="0">
                    <a:pos x="86" y="139"/>
                  </a:cxn>
                </a:cxnLst>
                <a:rect l="0" t="0" r="r" b="b"/>
                <a:pathLst>
                  <a:path w="1388" h="909">
                    <a:moveTo>
                      <a:pt x="86" y="139"/>
                    </a:moveTo>
                    <a:lnTo>
                      <a:pt x="670" y="122"/>
                    </a:lnTo>
                    <a:lnTo>
                      <a:pt x="1012" y="88"/>
                    </a:lnTo>
                    <a:lnTo>
                      <a:pt x="1371" y="0"/>
                    </a:lnTo>
                    <a:lnTo>
                      <a:pt x="1388" y="225"/>
                    </a:lnTo>
                    <a:lnTo>
                      <a:pt x="858" y="447"/>
                    </a:lnTo>
                    <a:lnTo>
                      <a:pt x="1251" y="413"/>
                    </a:lnTo>
                    <a:lnTo>
                      <a:pt x="1286" y="567"/>
                    </a:lnTo>
                    <a:lnTo>
                      <a:pt x="909" y="652"/>
                    </a:lnTo>
                    <a:lnTo>
                      <a:pt x="479" y="704"/>
                    </a:lnTo>
                    <a:lnTo>
                      <a:pt x="704" y="806"/>
                    </a:lnTo>
                    <a:lnTo>
                      <a:pt x="567" y="909"/>
                    </a:lnTo>
                    <a:lnTo>
                      <a:pt x="35" y="738"/>
                    </a:lnTo>
                    <a:lnTo>
                      <a:pt x="0" y="584"/>
                    </a:lnTo>
                    <a:lnTo>
                      <a:pt x="599" y="464"/>
                    </a:lnTo>
                    <a:lnTo>
                      <a:pt x="154" y="447"/>
                    </a:lnTo>
                    <a:lnTo>
                      <a:pt x="154" y="344"/>
                    </a:lnTo>
                    <a:lnTo>
                      <a:pt x="721" y="276"/>
                    </a:lnTo>
                    <a:lnTo>
                      <a:pt x="86" y="139"/>
                    </a:lnTo>
                    <a:lnTo>
                      <a:pt x="86" y="139"/>
                    </a:lnTo>
                    <a:close/>
                  </a:path>
                </a:pathLst>
              </a:custGeom>
              <a:solidFill>
                <a:srgbClr val="FFCC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26" name="Group 279"/>
            <p:cNvGrpSpPr>
              <a:grpSpLocks/>
            </p:cNvGrpSpPr>
            <p:nvPr/>
          </p:nvGrpSpPr>
          <p:grpSpPr bwMode="auto">
            <a:xfrm>
              <a:off x="3768" y="1440"/>
              <a:ext cx="532" cy="334"/>
              <a:chOff x="1820" y="3201"/>
              <a:chExt cx="2164" cy="1359"/>
            </a:xfrm>
          </p:grpSpPr>
          <p:sp>
            <p:nvSpPr>
              <p:cNvPr id="40216" name="Freeform 280"/>
              <p:cNvSpPr>
                <a:spLocks/>
              </p:cNvSpPr>
              <p:nvPr/>
            </p:nvSpPr>
            <p:spPr bwMode="auto">
              <a:xfrm>
                <a:off x="1830" y="3221"/>
                <a:ext cx="2062" cy="1311"/>
              </a:xfrm>
              <a:custGeom>
                <a:avLst/>
                <a:gdLst/>
                <a:ahLst/>
                <a:cxnLst>
                  <a:cxn ang="0">
                    <a:pos x="46" y="311"/>
                  </a:cxn>
                  <a:cxn ang="0">
                    <a:pos x="137" y="2262"/>
                  </a:cxn>
                  <a:cxn ang="0">
                    <a:pos x="257" y="2485"/>
                  </a:cxn>
                  <a:cxn ang="0">
                    <a:pos x="377" y="2519"/>
                  </a:cxn>
                  <a:cxn ang="0">
                    <a:pos x="496" y="2622"/>
                  </a:cxn>
                  <a:cxn ang="0">
                    <a:pos x="599" y="2622"/>
                  </a:cxn>
                  <a:cxn ang="0">
                    <a:pos x="736" y="2434"/>
                  </a:cxn>
                  <a:cxn ang="0">
                    <a:pos x="3595" y="2451"/>
                  </a:cxn>
                  <a:cxn ang="0">
                    <a:pos x="4126" y="17"/>
                  </a:cxn>
                  <a:cxn ang="0">
                    <a:pos x="3373" y="0"/>
                  </a:cxn>
                  <a:cxn ang="0">
                    <a:pos x="3322" y="239"/>
                  </a:cxn>
                  <a:cxn ang="0">
                    <a:pos x="2244" y="530"/>
                  </a:cxn>
                  <a:cxn ang="0">
                    <a:pos x="1215" y="564"/>
                  </a:cxn>
                  <a:cxn ang="0">
                    <a:pos x="565" y="393"/>
                  </a:cxn>
                  <a:cxn ang="0">
                    <a:pos x="428" y="68"/>
                  </a:cxn>
                  <a:cxn ang="0">
                    <a:pos x="0" y="205"/>
                  </a:cxn>
                  <a:cxn ang="0">
                    <a:pos x="46" y="311"/>
                  </a:cxn>
                  <a:cxn ang="0">
                    <a:pos x="46" y="311"/>
                  </a:cxn>
                </a:cxnLst>
                <a:rect l="0" t="0" r="r" b="b"/>
                <a:pathLst>
                  <a:path w="4126" h="2622">
                    <a:moveTo>
                      <a:pt x="46" y="311"/>
                    </a:moveTo>
                    <a:lnTo>
                      <a:pt x="137" y="2262"/>
                    </a:lnTo>
                    <a:lnTo>
                      <a:pt x="257" y="2485"/>
                    </a:lnTo>
                    <a:lnTo>
                      <a:pt x="377" y="2519"/>
                    </a:lnTo>
                    <a:lnTo>
                      <a:pt x="496" y="2622"/>
                    </a:lnTo>
                    <a:lnTo>
                      <a:pt x="599" y="2622"/>
                    </a:lnTo>
                    <a:lnTo>
                      <a:pt x="736" y="2434"/>
                    </a:lnTo>
                    <a:lnTo>
                      <a:pt x="3595" y="2451"/>
                    </a:lnTo>
                    <a:lnTo>
                      <a:pt x="4126" y="17"/>
                    </a:lnTo>
                    <a:lnTo>
                      <a:pt x="3373" y="0"/>
                    </a:lnTo>
                    <a:lnTo>
                      <a:pt x="3322" y="239"/>
                    </a:lnTo>
                    <a:lnTo>
                      <a:pt x="2244" y="530"/>
                    </a:lnTo>
                    <a:lnTo>
                      <a:pt x="1215" y="564"/>
                    </a:lnTo>
                    <a:lnTo>
                      <a:pt x="565" y="393"/>
                    </a:lnTo>
                    <a:lnTo>
                      <a:pt x="428" y="68"/>
                    </a:lnTo>
                    <a:lnTo>
                      <a:pt x="0" y="205"/>
                    </a:lnTo>
                    <a:lnTo>
                      <a:pt x="46" y="311"/>
                    </a:lnTo>
                    <a:lnTo>
                      <a:pt x="46" y="3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17" name="Freeform 281"/>
              <p:cNvSpPr>
                <a:spLocks/>
              </p:cNvSpPr>
              <p:nvPr/>
            </p:nvSpPr>
            <p:spPr bwMode="auto">
              <a:xfrm>
                <a:off x="3383" y="3248"/>
                <a:ext cx="594" cy="1148"/>
              </a:xfrm>
              <a:custGeom>
                <a:avLst/>
                <a:gdLst/>
                <a:ahLst/>
                <a:cxnLst>
                  <a:cxn ang="0">
                    <a:pos x="791" y="0"/>
                  </a:cxn>
                  <a:cxn ang="0">
                    <a:pos x="490" y="1725"/>
                  </a:cxn>
                  <a:cxn ang="0">
                    <a:pos x="171" y="1690"/>
                  </a:cxn>
                  <a:cxn ang="0">
                    <a:pos x="5" y="1858"/>
                  </a:cxn>
                  <a:cxn ang="0">
                    <a:pos x="0" y="2052"/>
                  </a:cxn>
                  <a:cxn ang="0">
                    <a:pos x="66" y="2150"/>
                  </a:cxn>
                  <a:cxn ang="0">
                    <a:pos x="524" y="1958"/>
                  </a:cxn>
                  <a:cxn ang="0">
                    <a:pos x="591" y="2297"/>
                  </a:cxn>
                  <a:cxn ang="0">
                    <a:pos x="791" y="2164"/>
                  </a:cxn>
                  <a:cxn ang="0">
                    <a:pos x="1188" y="40"/>
                  </a:cxn>
                  <a:cxn ang="0">
                    <a:pos x="791" y="0"/>
                  </a:cxn>
                  <a:cxn ang="0">
                    <a:pos x="791" y="0"/>
                  </a:cxn>
                </a:cxnLst>
                <a:rect l="0" t="0" r="r" b="b"/>
                <a:pathLst>
                  <a:path w="1188" h="2297">
                    <a:moveTo>
                      <a:pt x="791" y="0"/>
                    </a:moveTo>
                    <a:lnTo>
                      <a:pt x="490" y="1725"/>
                    </a:lnTo>
                    <a:lnTo>
                      <a:pt x="171" y="1690"/>
                    </a:lnTo>
                    <a:lnTo>
                      <a:pt x="5" y="1858"/>
                    </a:lnTo>
                    <a:lnTo>
                      <a:pt x="0" y="2052"/>
                    </a:lnTo>
                    <a:lnTo>
                      <a:pt x="66" y="2150"/>
                    </a:lnTo>
                    <a:lnTo>
                      <a:pt x="524" y="1958"/>
                    </a:lnTo>
                    <a:lnTo>
                      <a:pt x="591" y="2297"/>
                    </a:lnTo>
                    <a:lnTo>
                      <a:pt x="791" y="2164"/>
                    </a:lnTo>
                    <a:lnTo>
                      <a:pt x="1188" y="40"/>
                    </a:lnTo>
                    <a:lnTo>
                      <a:pt x="791" y="0"/>
                    </a:lnTo>
                    <a:lnTo>
                      <a:pt x="791" y="0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18" name="Freeform 282"/>
              <p:cNvSpPr>
                <a:spLocks/>
              </p:cNvSpPr>
              <p:nvPr/>
            </p:nvSpPr>
            <p:spPr bwMode="auto">
              <a:xfrm>
                <a:off x="1929" y="3258"/>
                <a:ext cx="579" cy="1245"/>
              </a:xfrm>
              <a:custGeom>
                <a:avLst/>
                <a:gdLst/>
                <a:ahLst/>
                <a:cxnLst>
                  <a:cxn ang="0">
                    <a:pos x="120" y="72"/>
                  </a:cxn>
                  <a:cxn ang="0">
                    <a:pos x="433" y="1709"/>
                  </a:cxn>
                  <a:cxn ang="0">
                    <a:pos x="81" y="1898"/>
                  </a:cxn>
                  <a:cxn ang="0">
                    <a:pos x="0" y="2177"/>
                  </a:cxn>
                  <a:cxn ang="0">
                    <a:pos x="28" y="2390"/>
                  </a:cxn>
                  <a:cxn ang="0">
                    <a:pos x="220" y="2489"/>
                  </a:cxn>
                  <a:cxn ang="0">
                    <a:pos x="201" y="2110"/>
                  </a:cxn>
                  <a:cxn ang="0">
                    <a:pos x="785" y="1951"/>
                  </a:cxn>
                  <a:cxn ang="0">
                    <a:pos x="500" y="2263"/>
                  </a:cxn>
                  <a:cxn ang="0">
                    <a:pos x="500" y="2396"/>
                  </a:cxn>
                  <a:cxn ang="0">
                    <a:pos x="1158" y="2449"/>
                  </a:cxn>
                  <a:cxn ang="0">
                    <a:pos x="505" y="399"/>
                  </a:cxn>
                  <a:cxn ang="0">
                    <a:pos x="293" y="0"/>
                  </a:cxn>
                  <a:cxn ang="0">
                    <a:pos x="120" y="72"/>
                  </a:cxn>
                  <a:cxn ang="0">
                    <a:pos x="120" y="72"/>
                  </a:cxn>
                </a:cxnLst>
                <a:rect l="0" t="0" r="r" b="b"/>
                <a:pathLst>
                  <a:path w="1158" h="2489">
                    <a:moveTo>
                      <a:pt x="120" y="72"/>
                    </a:moveTo>
                    <a:lnTo>
                      <a:pt x="433" y="1709"/>
                    </a:lnTo>
                    <a:lnTo>
                      <a:pt x="81" y="1898"/>
                    </a:lnTo>
                    <a:lnTo>
                      <a:pt x="0" y="2177"/>
                    </a:lnTo>
                    <a:lnTo>
                      <a:pt x="28" y="2390"/>
                    </a:lnTo>
                    <a:lnTo>
                      <a:pt x="220" y="2489"/>
                    </a:lnTo>
                    <a:lnTo>
                      <a:pt x="201" y="2110"/>
                    </a:lnTo>
                    <a:lnTo>
                      <a:pt x="785" y="1951"/>
                    </a:lnTo>
                    <a:lnTo>
                      <a:pt x="500" y="2263"/>
                    </a:lnTo>
                    <a:lnTo>
                      <a:pt x="500" y="2396"/>
                    </a:lnTo>
                    <a:lnTo>
                      <a:pt x="1158" y="2449"/>
                    </a:lnTo>
                    <a:lnTo>
                      <a:pt x="505" y="399"/>
                    </a:lnTo>
                    <a:lnTo>
                      <a:pt x="293" y="0"/>
                    </a:lnTo>
                    <a:lnTo>
                      <a:pt x="120" y="72"/>
                    </a:lnTo>
                    <a:lnTo>
                      <a:pt x="120" y="72"/>
                    </a:lnTo>
                    <a:close/>
                  </a:path>
                </a:pathLst>
              </a:custGeom>
              <a:solidFill>
                <a:srgbClr val="FFD6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19" name="Freeform 283"/>
              <p:cNvSpPr>
                <a:spLocks/>
              </p:cNvSpPr>
              <p:nvPr/>
            </p:nvSpPr>
            <p:spPr bwMode="auto">
              <a:xfrm>
                <a:off x="1820" y="3245"/>
                <a:ext cx="1865" cy="1285"/>
              </a:xfrm>
              <a:custGeom>
                <a:avLst/>
                <a:gdLst/>
                <a:ahLst/>
                <a:cxnLst>
                  <a:cxn ang="0">
                    <a:pos x="550" y="586"/>
                  </a:cxn>
                  <a:cxn ang="0">
                    <a:pos x="789" y="1495"/>
                  </a:cxn>
                  <a:cxn ang="0">
                    <a:pos x="639" y="1723"/>
                  </a:cxn>
                  <a:cxn ang="0">
                    <a:pos x="333" y="1864"/>
                  </a:cxn>
                  <a:cxn ang="0">
                    <a:pos x="160" y="2143"/>
                  </a:cxn>
                  <a:cxn ang="0">
                    <a:pos x="213" y="2444"/>
                  </a:cxn>
                  <a:cxn ang="0">
                    <a:pos x="453" y="2529"/>
                  </a:cxn>
                  <a:cxn ang="0">
                    <a:pos x="333" y="2404"/>
                  </a:cxn>
                  <a:cxn ang="0">
                    <a:pos x="274" y="2117"/>
                  </a:cxn>
                  <a:cxn ang="0">
                    <a:pos x="445" y="1898"/>
                  </a:cxn>
                  <a:cxn ang="0">
                    <a:pos x="732" y="1877"/>
                  </a:cxn>
                  <a:cxn ang="0">
                    <a:pos x="884" y="2037"/>
                  </a:cxn>
                  <a:cxn ang="0">
                    <a:pos x="858" y="2236"/>
                  </a:cxn>
                  <a:cxn ang="0">
                    <a:pos x="738" y="2044"/>
                  </a:cxn>
                  <a:cxn ang="0">
                    <a:pos x="432" y="2151"/>
                  </a:cxn>
                  <a:cxn ang="0">
                    <a:pos x="639" y="2569"/>
                  </a:cxn>
                  <a:cxn ang="0">
                    <a:pos x="732" y="2470"/>
                  </a:cxn>
                  <a:cxn ang="0">
                    <a:pos x="2002" y="2529"/>
                  </a:cxn>
                  <a:cxn ang="0">
                    <a:pos x="3417" y="2417"/>
                  </a:cxn>
                  <a:cxn ang="0">
                    <a:pos x="3616" y="2503"/>
                  </a:cxn>
                  <a:cxn ang="0">
                    <a:pos x="3730" y="2343"/>
                  </a:cxn>
                  <a:cxn ang="0">
                    <a:pos x="3669" y="2297"/>
                  </a:cxn>
                  <a:cxn ang="0">
                    <a:pos x="3491" y="2364"/>
                  </a:cxn>
                  <a:cxn ang="0">
                    <a:pos x="3384" y="1951"/>
                  </a:cxn>
                  <a:cxn ang="0">
                    <a:pos x="2766" y="2377"/>
                  </a:cxn>
                  <a:cxn ang="0">
                    <a:pos x="1443" y="2423"/>
                  </a:cxn>
                  <a:cxn ang="0">
                    <a:pos x="958" y="2311"/>
                  </a:cxn>
                  <a:cxn ang="0">
                    <a:pos x="1057" y="1978"/>
                  </a:cxn>
                  <a:cxn ang="0">
                    <a:pos x="759" y="753"/>
                  </a:cxn>
                  <a:cxn ang="0">
                    <a:pos x="240" y="53"/>
                  </a:cxn>
                  <a:cxn ang="0">
                    <a:pos x="34" y="1025"/>
                  </a:cxn>
                  <a:cxn ang="0">
                    <a:pos x="219" y="1944"/>
                  </a:cxn>
                  <a:cxn ang="0">
                    <a:pos x="458" y="72"/>
                  </a:cxn>
                </a:cxnLst>
                <a:rect l="0" t="0" r="r" b="b"/>
                <a:pathLst>
                  <a:path w="3730" h="2569">
                    <a:moveTo>
                      <a:pt x="458" y="72"/>
                    </a:moveTo>
                    <a:lnTo>
                      <a:pt x="550" y="586"/>
                    </a:lnTo>
                    <a:lnTo>
                      <a:pt x="686" y="1170"/>
                    </a:lnTo>
                    <a:lnTo>
                      <a:pt x="789" y="1495"/>
                    </a:lnTo>
                    <a:lnTo>
                      <a:pt x="875" y="1769"/>
                    </a:lnTo>
                    <a:lnTo>
                      <a:pt x="639" y="1723"/>
                    </a:lnTo>
                    <a:lnTo>
                      <a:pt x="458" y="1770"/>
                    </a:lnTo>
                    <a:lnTo>
                      <a:pt x="333" y="1864"/>
                    </a:lnTo>
                    <a:lnTo>
                      <a:pt x="213" y="1997"/>
                    </a:lnTo>
                    <a:lnTo>
                      <a:pt x="160" y="2143"/>
                    </a:lnTo>
                    <a:lnTo>
                      <a:pt x="160" y="2316"/>
                    </a:lnTo>
                    <a:lnTo>
                      <a:pt x="213" y="2444"/>
                    </a:lnTo>
                    <a:lnTo>
                      <a:pt x="327" y="2503"/>
                    </a:lnTo>
                    <a:lnTo>
                      <a:pt x="453" y="2529"/>
                    </a:lnTo>
                    <a:lnTo>
                      <a:pt x="445" y="2436"/>
                    </a:lnTo>
                    <a:lnTo>
                      <a:pt x="333" y="2404"/>
                    </a:lnTo>
                    <a:lnTo>
                      <a:pt x="266" y="2284"/>
                    </a:lnTo>
                    <a:lnTo>
                      <a:pt x="274" y="2117"/>
                    </a:lnTo>
                    <a:lnTo>
                      <a:pt x="346" y="1978"/>
                    </a:lnTo>
                    <a:lnTo>
                      <a:pt x="445" y="1898"/>
                    </a:lnTo>
                    <a:lnTo>
                      <a:pt x="591" y="1856"/>
                    </a:lnTo>
                    <a:lnTo>
                      <a:pt x="732" y="1877"/>
                    </a:lnTo>
                    <a:lnTo>
                      <a:pt x="844" y="1951"/>
                    </a:lnTo>
                    <a:lnTo>
                      <a:pt x="884" y="2037"/>
                    </a:lnTo>
                    <a:lnTo>
                      <a:pt x="892" y="2137"/>
                    </a:lnTo>
                    <a:lnTo>
                      <a:pt x="858" y="2236"/>
                    </a:lnTo>
                    <a:lnTo>
                      <a:pt x="738" y="2316"/>
                    </a:lnTo>
                    <a:lnTo>
                      <a:pt x="738" y="2044"/>
                    </a:lnTo>
                    <a:lnTo>
                      <a:pt x="413" y="2063"/>
                    </a:lnTo>
                    <a:lnTo>
                      <a:pt x="432" y="2151"/>
                    </a:lnTo>
                    <a:lnTo>
                      <a:pt x="692" y="2151"/>
                    </a:lnTo>
                    <a:lnTo>
                      <a:pt x="639" y="2569"/>
                    </a:lnTo>
                    <a:lnTo>
                      <a:pt x="711" y="2569"/>
                    </a:lnTo>
                    <a:lnTo>
                      <a:pt x="732" y="2470"/>
                    </a:lnTo>
                    <a:lnTo>
                      <a:pt x="1363" y="2523"/>
                    </a:lnTo>
                    <a:lnTo>
                      <a:pt x="2002" y="2529"/>
                    </a:lnTo>
                    <a:lnTo>
                      <a:pt x="2633" y="2489"/>
                    </a:lnTo>
                    <a:lnTo>
                      <a:pt x="3417" y="2417"/>
                    </a:lnTo>
                    <a:lnTo>
                      <a:pt x="3496" y="2497"/>
                    </a:lnTo>
                    <a:lnTo>
                      <a:pt x="3616" y="2503"/>
                    </a:lnTo>
                    <a:lnTo>
                      <a:pt x="3696" y="2457"/>
                    </a:lnTo>
                    <a:lnTo>
                      <a:pt x="3730" y="2343"/>
                    </a:lnTo>
                    <a:lnTo>
                      <a:pt x="3690" y="1983"/>
                    </a:lnTo>
                    <a:lnTo>
                      <a:pt x="3669" y="2297"/>
                    </a:lnTo>
                    <a:lnTo>
                      <a:pt x="3590" y="2377"/>
                    </a:lnTo>
                    <a:lnTo>
                      <a:pt x="3491" y="2364"/>
                    </a:lnTo>
                    <a:lnTo>
                      <a:pt x="3451" y="2303"/>
                    </a:lnTo>
                    <a:lnTo>
                      <a:pt x="3384" y="1951"/>
                    </a:lnTo>
                    <a:lnTo>
                      <a:pt x="3377" y="2316"/>
                    </a:lnTo>
                    <a:lnTo>
                      <a:pt x="2766" y="2377"/>
                    </a:lnTo>
                    <a:lnTo>
                      <a:pt x="2055" y="2404"/>
                    </a:lnTo>
                    <a:lnTo>
                      <a:pt x="1443" y="2423"/>
                    </a:lnTo>
                    <a:lnTo>
                      <a:pt x="823" y="2438"/>
                    </a:lnTo>
                    <a:lnTo>
                      <a:pt x="958" y="2311"/>
                    </a:lnTo>
                    <a:lnTo>
                      <a:pt x="1044" y="2156"/>
                    </a:lnTo>
                    <a:lnTo>
                      <a:pt x="1057" y="1978"/>
                    </a:lnTo>
                    <a:lnTo>
                      <a:pt x="897" y="1284"/>
                    </a:lnTo>
                    <a:lnTo>
                      <a:pt x="759" y="753"/>
                    </a:lnTo>
                    <a:lnTo>
                      <a:pt x="512" y="0"/>
                    </a:lnTo>
                    <a:lnTo>
                      <a:pt x="240" y="53"/>
                    </a:lnTo>
                    <a:lnTo>
                      <a:pt x="0" y="139"/>
                    </a:lnTo>
                    <a:lnTo>
                      <a:pt x="34" y="1025"/>
                    </a:lnTo>
                    <a:lnTo>
                      <a:pt x="160" y="2018"/>
                    </a:lnTo>
                    <a:lnTo>
                      <a:pt x="219" y="1944"/>
                    </a:lnTo>
                    <a:lnTo>
                      <a:pt x="93" y="213"/>
                    </a:lnTo>
                    <a:lnTo>
                      <a:pt x="458" y="72"/>
                    </a:lnTo>
                    <a:lnTo>
                      <a:pt x="458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20" name="Freeform 284"/>
              <p:cNvSpPr>
                <a:spLocks/>
              </p:cNvSpPr>
              <p:nvPr/>
            </p:nvSpPr>
            <p:spPr bwMode="auto">
              <a:xfrm>
                <a:off x="2023" y="4287"/>
                <a:ext cx="163" cy="2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" y="439"/>
                  </a:cxn>
                  <a:cxn ang="0">
                    <a:pos x="48" y="512"/>
                  </a:cxn>
                  <a:cxn ang="0">
                    <a:pos x="154" y="546"/>
                  </a:cxn>
                  <a:cxn ang="0">
                    <a:pos x="247" y="533"/>
                  </a:cxn>
                  <a:cxn ang="0">
                    <a:pos x="327" y="439"/>
                  </a:cxn>
                  <a:cxn ang="0">
                    <a:pos x="293" y="339"/>
                  </a:cxn>
                  <a:cxn ang="0">
                    <a:pos x="181" y="445"/>
                  </a:cxn>
                  <a:cxn ang="0">
                    <a:pos x="101" y="405"/>
                  </a:cxn>
                  <a:cxn ang="0">
                    <a:pos x="40" y="12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27" h="546">
                    <a:moveTo>
                      <a:pt x="0" y="0"/>
                    </a:moveTo>
                    <a:lnTo>
                      <a:pt x="21" y="439"/>
                    </a:lnTo>
                    <a:lnTo>
                      <a:pt x="48" y="512"/>
                    </a:lnTo>
                    <a:lnTo>
                      <a:pt x="154" y="546"/>
                    </a:lnTo>
                    <a:lnTo>
                      <a:pt x="247" y="533"/>
                    </a:lnTo>
                    <a:lnTo>
                      <a:pt x="327" y="439"/>
                    </a:lnTo>
                    <a:lnTo>
                      <a:pt x="293" y="339"/>
                    </a:lnTo>
                    <a:lnTo>
                      <a:pt x="181" y="445"/>
                    </a:lnTo>
                    <a:lnTo>
                      <a:pt x="101" y="405"/>
                    </a:lnTo>
                    <a:lnTo>
                      <a:pt x="40" y="12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21" name="Freeform 285"/>
              <p:cNvSpPr>
                <a:spLocks/>
              </p:cNvSpPr>
              <p:nvPr/>
            </p:nvSpPr>
            <p:spPr bwMode="auto">
              <a:xfrm>
                <a:off x="3505" y="4203"/>
                <a:ext cx="160" cy="67"/>
              </a:xfrm>
              <a:custGeom>
                <a:avLst/>
                <a:gdLst/>
                <a:ahLst/>
                <a:cxnLst>
                  <a:cxn ang="0">
                    <a:pos x="32" y="133"/>
                  </a:cxn>
                  <a:cxn ang="0">
                    <a:pos x="319" y="101"/>
                  </a:cxn>
                  <a:cxn ang="0">
                    <a:pos x="298" y="0"/>
                  </a:cxn>
                  <a:cxn ang="0">
                    <a:pos x="0" y="34"/>
                  </a:cxn>
                  <a:cxn ang="0">
                    <a:pos x="32" y="133"/>
                  </a:cxn>
                  <a:cxn ang="0">
                    <a:pos x="32" y="133"/>
                  </a:cxn>
                </a:cxnLst>
                <a:rect l="0" t="0" r="r" b="b"/>
                <a:pathLst>
                  <a:path w="319" h="133">
                    <a:moveTo>
                      <a:pt x="32" y="133"/>
                    </a:moveTo>
                    <a:lnTo>
                      <a:pt x="319" y="101"/>
                    </a:lnTo>
                    <a:lnTo>
                      <a:pt x="298" y="0"/>
                    </a:lnTo>
                    <a:lnTo>
                      <a:pt x="0" y="34"/>
                    </a:lnTo>
                    <a:lnTo>
                      <a:pt x="32" y="133"/>
                    </a:lnTo>
                    <a:lnTo>
                      <a:pt x="32" y="1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22" name="Freeform 286"/>
              <p:cNvSpPr>
                <a:spLocks/>
              </p:cNvSpPr>
              <p:nvPr/>
            </p:nvSpPr>
            <p:spPr bwMode="auto">
              <a:xfrm>
                <a:off x="3356" y="4077"/>
                <a:ext cx="438" cy="359"/>
              </a:xfrm>
              <a:custGeom>
                <a:avLst/>
                <a:gdLst/>
                <a:ahLst/>
                <a:cxnLst>
                  <a:cxn ang="0">
                    <a:pos x="73" y="407"/>
                  </a:cxn>
                  <a:cxn ang="0">
                    <a:pos x="105" y="261"/>
                  </a:cxn>
                  <a:cxn ang="0">
                    <a:pos x="211" y="120"/>
                  </a:cxn>
                  <a:cxn ang="0">
                    <a:pos x="352" y="86"/>
                  </a:cxn>
                  <a:cxn ang="0">
                    <a:pos x="539" y="127"/>
                  </a:cxn>
                  <a:cxn ang="0">
                    <a:pos x="672" y="207"/>
                  </a:cxn>
                  <a:cxn ang="0">
                    <a:pos x="765" y="306"/>
                  </a:cxn>
                  <a:cxn ang="0">
                    <a:pos x="810" y="434"/>
                  </a:cxn>
                  <a:cxn ang="0">
                    <a:pos x="797" y="513"/>
                  </a:cxn>
                  <a:cxn ang="0">
                    <a:pos x="712" y="578"/>
                  </a:cxn>
                  <a:cxn ang="0">
                    <a:pos x="637" y="599"/>
                  </a:cxn>
                  <a:cxn ang="0">
                    <a:pos x="597" y="719"/>
                  </a:cxn>
                  <a:cxn ang="0">
                    <a:pos x="731" y="673"/>
                  </a:cxn>
                  <a:cxn ang="0">
                    <a:pos x="845" y="567"/>
                  </a:cxn>
                  <a:cxn ang="0">
                    <a:pos x="877" y="354"/>
                  </a:cxn>
                  <a:cxn ang="0">
                    <a:pos x="837" y="226"/>
                  </a:cxn>
                  <a:cxn ang="0">
                    <a:pos x="618" y="46"/>
                  </a:cxn>
                  <a:cxn ang="0">
                    <a:pos x="411" y="0"/>
                  </a:cxn>
                  <a:cxn ang="0">
                    <a:pos x="251" y="0"/>
                  </a:cxn>
                  <a:cxn ang="0">
                    <a:pos x="126" y="59"/>
                  </a:cxn>
                  <a:cxn ang="0">
                    <a:pos x="67" y="139"/>
                  </a:cxn>
                  <a:cxn ang="0">
                    <a:pos x="14" y="287"/>
                  </a:cxn>
                  <a:cxn ang="0">
                    <a:pos x="0" y="407"/>
                  </a:cxn>
                  <a:cxn ang="0">
                    <a:pos x="27" y="513"/>
                  </a:cxn>
                  <a:cxn ang="0">
                    <a:pos x="94" y="599"/>
                  </a:cxn>
                  <a:cxn ang="0">
                    <a:pos x="211" y="686"/>
                  </a:cxn>
                  <a:cxn ang="0">
                    <a:pos x="345" y="700"/>
                  </a:cxn>
                  <a:cxn ang="0">
                    <a:pos x="326" y="586"/>
                  </a:cxn>
                  <a:cxn ang="0">
                    <a:pos x="185" y="546"/>
                  </a:cxn>
                  <a:cxn ang="0">
                    <a:pos x="105" y="460"/>
                  </a:cxn>
                  <a:cxn ang="0">
                    <a:pos x="73" y="407"/>
                  </a:cxn>
                  <a:cxn ang="0">
                    <a:pos x="73" y="407"/>
                  </a:cxn>
                </a:cxnLst>
                <a:rect l="0" t="0" r="r" b="b"/>
                <a:pathLst>
                  <a:path w="877" h="719">
                    <a:moveTo>
                      <a:pt x="73" y="407"/>
                    </a:moveTo>
                    <a:lnTo>
                      <a:pt x="105" y="261"/>
                    </a:lnTo>
                    <a:lnTo>
                      <a:pt x="211" y="120"/>
                    </a:lnTo>
                    <a:lnTo>
                      <a:pt x="352" y="86"/>
                    </a:lnTo>
                    <a:lnTo>
                      <a:pt x="539" y="127"/>
                    </a:lnTo>
                    <a:lnTo>
                      <a:pt x="672" y="207"/>
                    </a:lnTo>
                    <a:lnTo>
                      <a:pt x="765" y="306"/>
                    </a:lnTo>
                    <a:lnTo>
                      <a:pt x="810" y="434"/>
                    </a:lnTo>
                    <a:lnTo>
                      <a:pt x="797" y="513"/>
                    </a:lnTo>
                    <a:lnTo>
                      <a:pt x="712" y="578"/>
                    </a:lnTo>
                    <a:lnTo>
                      <a:pt x="637" y="599"/>
                    </a:lnTo>
                    <a:lnTo>
                      <a:pt x="597" y="719"/>
                    </a:lnTo>
                    <a:lnTo>
                      <a:pt x="731" y="673"/>
                    </a:lnTo>
                    <a:lnTo>
                      <a:pt x="845" y="567"/>
                    </a:lnTo>
                    <a:lnTo>
                      <a:pt x="877" y="354"/>
                    </a:lnTo>
                    <a:lnTo>
                      <a:pt x="837" y="226"/>
                    </a:lnTo>
                    <a:lnTo>
                      <a:pt x="618" y="46"/>
                    </a:lnTo>
                    <a:lnTo>
                      <a:pt x="411" y="0"/>
                    </a:lnTo>
                    <a:lnTo>
                      <a:pt x="251" y="0"/>
                    </a:lnTo>
                    <a:lnTo>
                      <a:pt x="126" y="59"/>
                    </a:lnTo>
                    <a:lnTo>
                      <a:pt x="67" y="139"/>
                    </a:lnTo>
                    <a:lnTo>
                      <a:pt x="14" y="287"/>
                    </a:lnTo>
                    <a:lnTo>
                      <a:pt x="0" y="407"/>
                    </a:lnTo>
                    <a:lnTo>
                      <a:pt x="27" y="513"/>
                    </a:lnTo>
                    <a:lnTo>
                      <a:pt x="94" y="599"/>
                    </a:lnTo>
                    <a:lnTo>
                      <a:pt x="211" y="686"/>
                    </a:lnTo>
                    <a:lnTo>
                      <a:pt x="345" y="700"/>
                    </a:lnTo>
                    <a:lnTo>
                      <a:pt x="326" y="586"/>
                    </a:lnTo>
                    <a:lnTo>
                      <a:pt x="185" y="546"/>
                    </a:lnTo>
                    <a:lnTo>
                      <a:pt x="105" y="460"/>
                    </a:lnTo>
                    <a:lnTo>
                      <a:pt x="73" y="407"/>
                    </a:lnTo>
                    <a:lnTo>
                      <a:pt x="73" y="40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23" name="Freeform 287"/>
              <p:cNvSpPr>
                <a:spLocks/>
              </p:cNvSpPr>
              <p:nvPr/>
            </p:nvSpPr>
            <p:spPr bwMode="auto">
              <a:xfrm>
                <a:off x="3349" y="3201"/>
                <a:ext cx="635" cy="1129"/>
              </a:xfrm>
              <a:custGeom>
                <a:avLst/>
                <a:gdLst/>
                <a:ahLst/>
                <a:cxnLst>
                  <a:cxn ang="0">
                    <a:pos x="93" y="1863"/>
                  </a:cxn>
                  <a:cxn ang="0">
                    <a:pos x="253" y="692"/>
                  </a:cxn>
                  <a:cxn ang="0">
                    <a:pos x="354" y="106"/>
                  </a:cxn>
                  <a:cxn ang="0">
                    <a:pos x="713" y="114"/>
                  </a:cxn>
                  <a:cxn ang="0">
                    <a:pos x="1177" y="199"/>
                  </a:cxn>
                  <a:cxn ang="0">
                    <a:pos x="985" y="861"/>
                  </a:cxn>
                  <a:cxn ang="0">
                    <a:pos x="841" y="1481"/>
                  </a:cxn>
                  <a:cxn ang="0">
                    <a:pos x="746" y="1958"/>
                  </a:cxn>
                  <a:cxn ang="0">
                    <a:pos x="865" y="2158"/>
                  </a:cxn>
                  <a:cxn ang="0">
                    <a:pos x="1033" y="1232"/>
                  </a:cxn>
                  <a:cxn ang="0">
                    <a:pos x="1270" y="100"/>
                  </a:cxn>
                  <a:cxn ang="0">
                    <a:pos x="945" y="13"/>
                  </a:cxn>
                  <a:cxn ang="0">
                    <a:pos x="599" y="0"/>
                  </a:cxn>
                  <a:cxn ang="0">
                    <a:pos x="301" y="26"/>
                  </a:cxn>
                  <a:cxn ang="0">
                    <a:pos x="247" y="300"/>
                  </a:cxn>
                  <a:cxn ang="0">
                    <a:pos x="15" y="1972"/>
                  </a:cxn>
                  <a:cxn ang="0">
                    <a:pos x="0" y="2110"/>
                  </a:cxn>
                  <a:cxn ang="0">
                    <a:pos x="55" y="2257"/>
                  </a:cxn>
                  <a:cxn ang="0">
                    <a:pos x="93" y="1863"/>
                  </a:cxn>
                  <a:cxn ang="0">
                    <a:pos x="93" y="1863"/>
                  </a:cxn>
                </a:cxnLst>
                <a:rect l="0" t="0" r="r" b="b"/>
                <a:pathLst>
                  <a:path w="1270" h="2257">
                    <a:moveTo>
                      <a:pt x="93" y="1863"/>
                    </a:moveTo>
                    <a:lnTo>
                      <a:pt x="253" y="692"/>
                    </a:lnTo>
                    <a:lnTo>
                      <a:pt x="354" y="106"/>
                    </a:lnTo>
                    <a:lnTo>
                      <a:pt x="713" y="114"/>
                    </a:lnTo>
                    <a:lnTo>
                      <a:pt x="1177" y="199"/>
                    </a:lnTo>
                    <a:lnTo>
                      <a:pt x="985" y="861"/>
                    </a:lnTo>
                    <a:lnTo>
                      <a:pt x="841" y="1481"/>
                    </a:lnTo>
                    <a:lnTo>
                      <a:pt x="746" y="1958"/>
                    </a:lnTo>
                    <a:lnTo>
                      <a:pt x="865" y="2158"/>
                    </a:lnTo>
                    <a:lnTo>
                      <a:pt x="1033" y="1232"/>
                    </a:lnTo>
                    <a:lnTo>
                      <a:pt x="1270" y="100"/>
                    </a:lnTo>
                    <a:lnTo>
                      <a:pt x="945" y="13"/>
                    </a:lnTo>
                    <a:lnTo>
                      <a:pt x="599" y="0"/>
                    </a:lnTo>
                    <a:lnTo>
                      <a:pt x="301" y="26"/>
                    </a:lnTo>
                    <a:lnTo>
                      <a:pt x="247" y="300"/>
                    </a:lnTo>
                    <a:lnTo>
                      <a:pt x="15" y="1972"/>
                    </a:lnTo>
                    <a:lnTo>
                      <a:pt x="0" y="2110"/>
                    </a:lnTo>
                    <a:lnTo>
                      <a:pt x="55" y="2257"/>
                    </a:lnTo>
                    <a:lnTo>
                      <a:pt x="93" y="1863"/>
                    </a:lnTo>
                    <a:lnTo>
                      <a:pt x="93" y="18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24" name="Freeform 288"/>
              <p:cNvSpPr>
                <a:spLocks/>
              </p:cNvSpPr>
              <p:nvPr/>
            </p:nvSpPr>
            <p:spPr bwMode="auto">
              <a:xfrm>
                <a:off x="2086" y="3298"/>
                <a:ext cx="1413" cy="267"/>
              </a:xfrm>
              <a:custGeom>
                <a:avLst/>
                <a:gdLst/>
                <a:ahLst/>
                <a:cxnLst>
                  <a:cxn ang="0">
                    <a:pos x="179" y="279"/>
                  </a:cxn>
                  <a:cxn ang="0">
                    <a:pos x="573" y="365"/>
                  </a:cxn>
                  <a:cxn ang="0">
                    <a:pos x="1077" y="378"/>
                  </a:cxn>
                  <a:cxn ang="0">
                    <a:pos x="1582" y="346"/>
                  </a:cxn>
                  <a:cxn ang="0">
                    <a:pos x="2001" y="258"/>
                  </a:cxn>
                  <a:cxn ang="0">
                    <a:pos x="2434" y="146"/>
                  </a:cxn>
                  <a:cxn ang="0">
                    <a:pos x="2826" y="0"/>
                  </a:cxn>
                  <a:cxn ang="0">
                    <a:pos x="2786" y="125"/>
                  </a:cxn>
                  <a:cxn ang="0">
                    <a:pos x="2453" y="258"/>
                  </a:cxn>
                  <a:cxn ang="0">
                    <a:pos x="2027" y="405"/>
                  </a:cxn>
                  <a:cxn ang="0">
                    <a:pos x="1590" y="498"/>
                  </a:cxn>
                  <a:cxn ang="0">
                    <a:pos x="1196" y="532"/>
                  </a:cxn>
                  <a:cxn ang="0">
                    <a:pos x="831" y="519"/>
                  </a:cxn>
                  <a:cxn ang="0">
                    <a:pos x="519" y="466"/>
                  </a:cxn>
                  <a:cxn ang="0">
                    <a:pos x="326" y="393"/>
                  </a:cxn>
                  <a:cxn ang="0">
                    <a:pos x="99" y="332"/>
                  </a:cxn>
                  <a:cxn ang="0">
                    <a:pos x="0" y="154"/>
                  </a:cxn>
                  <a:cxn ang="0">
                    <a:pos x="179" y="279"/>
                  </a:cxn>
                  <a:cxn ang="0">
                    <a:pos x="179" y="279"/>
                  </a:cxn>
                </a:cxnLst>
                <a:rect l="0" t="0" r="r" b="b"/>
                <a:pathLst>
                  <a:path w="2826" h="532">
                    <a:moveTo>
                      <a:pt x="179" y="279"/>
                    </a:moveTo>
                    <a:lnTo>
                      <a:pt x="573" y="365"/>
                    </a:lnTo>
                    <a:lnTo>
                      <a:pt x="1077" y="378"/>
                    </a:lnTo>
                    <a:lnTo>
                      <a:pt x="1582" y="346"/>
                    </a:lnTo>
                    <a:lnTo>
                      <a:pt x="2001" y="258"/>
                    </a:lnTo>
                    <a:lnTo>
                      <a:pt x="2434" y="146"/>
                    </a:lnTo>
                    <a:lnTo>
                      <a:pt x="2826" y="0"/>
                    </a:lnTo>
                    <a:lnTo>
                      <a:pt x="2786" y="125"/>
                    </a:lnTo>
                    <a:lnTo>
                      <a:pt x="2453" y="258"/>
                    </a:lnTo>
                    <a:lnTo>
                      <a:pt x="2027" y="405"/>
                    </a:lnTo>
                    <a:lnTo>
                      <a:pt x="1590" y="498"/>
                    </a:lnTo>
                    <a:lnTo>
                      <a:pt x="1196" y="532"/>
                    </a:lnTo>
                    <a:lnTo>
                      <a:pt x="831" y="519"/>
                    </a:lnTo>
                    <a:lnTo>
                      <a:pt x="519" y="466"/>
                    </a:lnTo>
                    <a:lnTo>
                      <a:pt x="326" y="393"/>
                    </a:lnTo>
                    <a:lnTo>
                      <a:pt x="99" y="332"/>
                    </a:lnTo>
                    <a:lnTo>
                      <a:pt x="0" y="154"/>
                    </a:lnTo>
                    <a:lnTo>
                      <a:pt x="179" y="279"/>
                    </a:lnTo>
                    <a:lnTo>
                      <a:pt x="179" y="2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25" name="Freeform 289"/>
              <p:cNvSpPr>
                <a:spLocks/>
              </p:cNvSpPr>
              <p:nvPr/>
            </p:nvSpPr>
            <p:spPr bwMode="auto">
              <a:xfrm>
                <a:off x="2540" y="3641"/>
                <a:ext cx="694" cy="454"/>
              </a:xfrm>
              <a:custGeom>
                <a:avLst/>
                <a:gdLst/>
                <a:ahLst/>
                <a:cxnLst>
                  <a:cxn ang="0">
                    <a:pos x="86" y="139"/>
                  </a:cxn>
                  <a:cxn ang="0">
                    <a:pos x="670" y="122"/>
                  </a:cxn>
                  <a:cxn ang="0">
                    <a:pos x="1012" y="88"/>
                  </a:cxn>
                  <a:cxn ang="0">
                    <a:pos x="1371" y="0"/>
                  </a:cxn>
                  <a:cxn ang="0">
                    <a:pos x="1388" y="225"/>
                  </a:cxn>
                  <a:cxn ang="0">
                    <a:pos x="858" y="447"/>
                  </a:cxn>
                  <a:cxn ang="0">
                    <a:pos x="1251" y="413"/>
                  </a:cxn>
                  <a:cxn ang="0">
                    <a:pos x="1286" y="567"/>
                  </a:cxn>
                  <a:cxn ang="0">
                    <a:pos x="909" y="652"/>
                  </a:cxn>
                  <a:cxn ang="0">
                    <a:pos x="479" y="704"/>
                  </a:cxn>
                  <a:cxn ang="0">
                    <a:pos x="704" y="806"/>
                  </a:cxn>
                  <a:cxn ang="0">
                    <a:pos x="567" y="909"/>
                  </a:cxn>
                  <a:cxn ang="0">
                    <a:pos x="35" y="738"/>
                  </a:cxn>
                  <a:cxn ang="0">
                    <a:pos x="0" y="584"/>
                  </a:cxn>
                  <a:cxn ang="0">
                    <a:pos x="599" y="464"/>
                  </a:cxn>
                  <a:cxn ang="0">
                    <a:pos x="154" y="447"/>
                  </a:cxn>
                  <a:cxn ang="0">
                    <a:pos x="154" y="344"/>
                  </a:cxn>
                  <a:cxn ang="0">
                    <a:pos x="721" y="276"/>
                  </a:cxn>
                  <a:cxn ang="0">
                    <a:pos x="86" y="139"/>
                  </a:cxn>
                  <a:cxn ang="0">
                    <a:pos x="86" y="139"/>
                  </a:cxn>
                </a:cxnLst>
                <a:rect l="0" t="0" r="r" b="b"/>
                <a:pathLst>
                  <a:path w="1388" h="909">
                    <a:moveTo>
                      <a:pt x="86" y="139"/>
                    </a:moveTo>
                    <a:lnTo>
                      <a:pt x="670" y="122"/>
                    </a:lnTo>
                    <a:lnTo>
                      <a:pt x="1012" y="88"/>
                    </a:lnTo>
                    <a:lnTo>
                      <a:pt x="1371" y="0"/>
                    </a:lnTo>
                    <a:lnTo>
                      <a:pt x="1388" y="225"/>
                    </a:lnTo>
                    <a:lnTo>
                      <a:pt x="858" y="447"/>
                    </a:lnTo>
                    <a:lnTo>
                      <a:pt x="1251" y="413"/>
                    </a:lnTo>
                    <a:lnTo>
                      <a:pt x="1286" y="567"/>
                    </a:lnTo>
                    <a:lnTo>
                      <a:pt x="909" y="652"/>
                    </a:lnTo>
                    <a:lnTo>
                      <a:pt x="479" y="704"/>
                    </a:lnTo>
                    <a:lnTo>
                      <a:pt x="704" y="806"/>
                    </a:lnTo>
                    <a:lnTo>
                      <a:pt x="567" y="909"/>
                    </a:lnTo>
                    <a:lnTo>
                      <a:pt x="35" y="738"/>
                    </a:lnTo>
                    <a:lnTo>
                      <a:pt x="0" y="584"/>
                    </a:lnTo>
                    <a:lnTo>
                      <a:pt x="599" y="464"/>
                    </a:lnTo>
                    <a:lnTo>
                      <a:pt x="154" y="447"/>
                    </a:lnTo>
                    <a:lnTo>
                      <a:pt x="154" y="344"/>
                    </a:lnTo>
                    <a:lnTo>
                      <a:pt x="721" y="276"/>
                    </a:lnTo>
                    <a:lnTo>
                      <a:pt x="86" y="139"/>
                    </a:lnTo>
                    <a:lnTo>
                      <a:pt x="86" y="139"/>
                    </a:lnTo>
                    <a:close/>
                  </a:path>
                </a:pathLst>
              </a:custGeom>
              <a:solidFill>
                <a:srgbClr val="FFCC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0226" name="Line 290"/>
          <p:cNvSpPr>
            <a:spLocks noChangeShapeType="1"/>
          </p:cNvSpPr>
          <p:nvPr/>
        </p:nvSpPr>
        <p:spPr bwMode="auto">
          <a:xfrm>
            <a:off x="3048000" y="2057400"/>
            <a:ext cx="457200" cy="3810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0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0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39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68" grpId="0" animBg="1" autoUpdateAnimBg="0"/>
      <p:bldP spid="40103" grpId="0" animBg="1" autoUpdateAnimBg="0"/>
      <p:bldP spid="402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Premier Example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Joseph of Cyprus</a:t>
            </a:r>
          </a:p>
        </p:txBody>
      </p:sp>
      <p:sp>
        <p:nvSpPr>
          <p:cNvPr id="378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209800" y="1905000"/>
            <a:ext cx="7772400" cy="4114800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was a man who was willing to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with others (Acts 4:36)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Barnabas was a man whose life was characterized by the activity of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encouragement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(Acts 11:23)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was a man who expressed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confidence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others (Acts 11:25-26)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Premier Example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Joseph of Cyprus</a:t>
            </a:r>
          </a:p>
        </p:txBody>
      </p:sp>
      <p:sp>
        <p:nvSpPr>
          <p:cNvPr id="409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Barnabas was a man who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stood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Saul/Paul in good times and in bad times (Acts 13:2; 13:50)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was a man who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demonstrated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fullness of the Spirit and faith in his life (Acts 11:24)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Barnabas was an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advocate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Saul when Saul had no credibility to advocate for himself (Acts 9:27)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Premier Example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Joseph of Cyprus</a:t>
            </a:r>
          </a:p>
        </p:txBody>
      </p:sp>
      <p:sp>
        <p:nvSpPr>
          <p:cNvPr id="419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825625" y="2106614"/>
            <a:ext cx="8540750" cy="3849687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saw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potential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Paul and in others (Acts 9:26-28)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Barnabas viewed his role as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preparing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others (Acts 13:6-13)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and even disagreed (Acts 15:36-40)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1905000"/>
            <a:ext cx="10515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Being an</a:t>
            </a:r>
          </a:p>
          <a:p>
            <a:pPr algn="ctr"/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“Encourager of the Fellowship”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82219" y="5029201"/>
            <a:ext cx="3276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Steve Holt</a:t>
            </a:r>
          </a:p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Church Services</a:t>
            </a:r>
          </a:p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TBMB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4E9EE52-9019-484A-AF37-C7C9425C36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096000"/>
            <a:ext cx="2658086" cy="384081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4" name="Picture 2" descr="msotw9_temp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930" name="Picture 2" descr="msotw9_temp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906" name="Picture 2" descr="msotw9_temp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28600"/>
            <a:ext cx="89154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25" y="228601"/>
            <a:ext cx="8510588" cy="990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Church at a Crossroads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825626" y="1371601"/>
            <a:ext cx="8537575" cy="47275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6:1-7</a:t>
            </a:r>
          </a:p>
          <a:p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was the “presenting issue?”</a:t>
            </a:r>
          </a:p>
          <a:p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did the Twelve address the situation?</a:t>
            </a:r>
          </a:p>
          <a:p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was the </a:t>
            </a:r>
            <a:r>
              <a:rPr lang="en-US" sz="4000" b="1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 reason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calling the Seven?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1731A1-405F-4617-AD3F-0453A6BC1AA4}" type="datetime1">
              <a:rPr lang="en-US" smtClean="0">
                <a:latin typeface="Times New Roman" charset="0"/>
              </a:rPr>
              <a:pPr/>
              <a:t>1/10/2022</a:t>
            </a:fld>
            <a:endParaRPr lang="en-US">
              <a:latin typeface="Times New Roman" charset="0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8D6BFC42-45E2-4DB1-9CCC-A82BA4880541}" type="slidenum">
              <a:rPr lang="en-US"/>
              <a:pPr lvl="1">
                <a:defRPr/>
              </a:pPr>
              <a:t>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1988" name="Text Box 3076"/>
          <p:cNvSpPr txBox="1">
            <a:spLocks noChangeArrowheads="1"/>
          </p:cNvSpPr>
          <p:nvPr/>
        </p:nvSpPr>
        <p:spPr bwMode="auto">
          <a:xfrm>
            <a:off x="1866900" y="685801"/>
            <a:ext cx="8458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How to be a “</a:t>
            </a:r>
            <a:r>
              <a:rPr lang="en-US" sz="4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Hur</a:t>
            </a:r>
            <a:r>
              <a:rPr lang="en-US" sz="4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” to your pastors</a:t>
            </a:r>
          </a:p>
        </p:txBody>
      </p:sp>
      <p:sp>
        <p:nvSpPr>
          <p:cNvPr id="41989" name="Text Box 3077"/>
          <p:cNvSpPr txBox="1">
            <a:spLocks noChangeArrowheads="1"/>
          </p:cNvSpPr>
          <p:nvPr/>
        </p:nvSpPr>
        <p:spPr bwMode="auto">
          <a:xfrm>
            <a:off x="1981200" y="1752601"/>
            <a:ext cx="8382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buFontTx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Verbally support them </a:t>
            </a:r>
          </a:p>
          <a:p>
            <a:pPr eaLnBrk="0" hangingPunct="0">
              <a:buFontTx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Pray for them and with them regularly</a:t>
            </a:r>
          </a:p>
          <a:p>
            <a:pPr eaLnBrk="0" hangingPunct="0">
              <a:buFontTx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Encourage your family to support their families</a:t>
            </a:r>
          </a:p>
          <a:p>
            <a:pPr eaLnBrk="0" hangingPunct="0">
              <a:buFontTx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Mentor or befriend their children</a:t>
            </a:r>
          </a:p>
          <a:p>
            <a:pPr eaLnBrk="0" hangingPunct="0">
              <a:buFontTx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Lead the church to support him financially</a:t>
            </a:r>
          </a:p>
          <a:p>
            <a:pPr eaLnBrk="0" hangingPunct="0">
              <a:buFontTx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Be consistently positive </a:t>
            </a:r>
          </a:p>
          <a:p>
            <a:pPr lvl="1" indent="6350" eaLnBrk="0" hangingPunct="0">
              <a:buFontTx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In your attendance</a:t>
            </a:r>
          </a:p>
          <a:p>
            <a:pPr lvl="1" indent="6350" eaLnBrk="0" hangingPunct="0">
              <a:buFontTx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In your faithful giving</a:t>
            </a:r>
          </a:p>
          <a:p>
            <a:pPr lvl="1" indent="6350" eaLnBrk="0" hangingPunct="0">
              <a:buFontTx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In service to the church</a:t>
            </a:r>
          </a:p>
          <a:p>
            <a:pPr lvl="1" indent="6350" eaLnBrk="0" hangingPunct="0">
              <a:buFontTx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Seek to be a blessing, not a curse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9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9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9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9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9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9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9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9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9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9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8D7C0D3-896F-4BBB-A220-33D724ED0C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2AA3A18B-202B-4C39-BC9E-ED4D6E98D8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608003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AC94672E-068C-4CF1-8438-22EA8E7C65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608004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8">
            <a:extLst>
              <a:ext uri="{FF2B5EF4-FFF2-40B4-BE49-F238E27FC236}">
                <a16:creationId xmlns:a16="http://schemas.microsoft.com/office/drawing/2014/main" id="{3B48638D-7038-4CAA-88F7-1E3494C4D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616688"/>
            <a:ext cx="6090256" cy="52892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07827"/>
            <a:ext cx="4961874" cy="42035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54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What Does a Healthy Deacon Body Look Like?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7BA74AD2-45D9-4D21-A436-71C6744C1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66816" y="1352302"/>
            <a:ext cx="5822136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689354" y="1692323"/>
            <a:ext cx="5045446" cy="43619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2">
              <a:lnSpc>
                <a:spcPct val="90000"/>
              </a:lnSpc>
            </a:pPr>
            <a:r>
              <a:rPr lang="en-US" sz="3200" b="1" dirty="0">
                <a:solidFill>
                  <a:srgbClr val="FEFFFF"/>
                </a:solidFill>
              </a:rPr>
              <a:t>Organized as a Team and not as a Committee</a:t>
            </a:r>
          </a:p>
          <a:p>
            <a:pPr marL="914400" lvl="2" indent="0">
              <a:lnSpc>
                <a:spcPct val="90000"/>
              </a:lnSpc>
              <a:buNone/>
            </a:pPr>
            <a:endParaRPr lang="en-US" sz="1100" b="1" dirty="0">
              <a:solidFill>
                <a:srgbClr val="FEFFFF"/>
              </a:solidFill>
            </a:endParaRPr>
          </a:p>
          <a:p>
            <a:pPr lvl="2">
              <a:lnSpc>
                <a:spcPct val="90000"/>
              </a:lnSpc>
            </a:pPr>
            <a:r>
              <a:rPr lang="en-US" sz="3200" b="1" dirty="0">
                <a:solidFill>
                  <a:srgbClr val="FEFFFF"/>
                </a:solidFill>
              </a:rPr>
              <a:t>Unified and Defined Purpose</a:t>
            </a:r>
          </a:p>
          <a:p>
            <a:pPr lvl="2">
              <a:lnSpc>
                <a:spcPct val="90000"/>
              </a:lnSpc>
            </a:pPr>
            <a:endParaRPr lang="en-US" sz="1100" b="1" dirty="0">
              <a:solidFill>
                <a:srgbClr val="FEFFFF"/>
              </a:solidFill>
            </a:endParaRPr>
          </a:p>
          <a:p>
            <a:pPr lvl="2">
              <a:lnSpc>
                <a:spcPct val="90000"/>
              </a:lnSpc>
            </a:pPr>
            <a:r>
              <a:rPr lang="en-US" sz="3200" b="1" dirty="0">
                <a:solidFill>
                  <a:srgbClr val="FEFFFF"/>
                </a:solidFill>
              </a:rPr>
              <a:t>Task Clarity</a:t>
            </a:r>
          </a:p>
          <a:p>
            <a:pPr lvl="2">
              <a:lnSpc>
                <a:spcPct val="90000"/>
              </a:lnSpc>
            </a:pPr>
            <a:endParaRPr lang="en-US" sz="1000" b="1" dirty="0">
              <a:solidFill>
                <a:srgbClr val="FEFFFF"/>
              </a:solidFill>
            </a:endParaRPr>
          </a:p>
          <a:p>
            <a:pPr lvl="2">
              <a:lnSpc>
                <a:spcPct val="90000"/>
              </a:lnSpc>
            </a:pPr>
            <a:r>
              <a:rPr lang="en-US" sz="3200" b="1" dirty="0">
                <a:solidFill>
                  <a:srgbClr val="FEFFFF"/>
                </a:solidFill>
              </a:rPr>
              <a:t>Accountability</a:t>
            </a:r>
          </a:p>
          <a:p>
            <a:pPr indent="-228600">
              <a:lnSpc>
                <a:spcPct val="90000"/>
              </a:lnSpc>
            </a:pPr>
            <a:endParaRPr lang="en-US" sz="2400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286892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3394"/>
            <a:ext cx="10363200" cy="11430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54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Deacon ministries converge from...</a:t>
            </a:r>
            <a:endParaRPr lang="en-US" sz="5400" b="1" u="sng" dirty="0">
              <a:solidFill>
                <a:srgbClr val="FFC000"/>
              </a:solidFill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05000" y="3810000"/>
            <a:ext cx="3505200" cy="914400"/>
            <a:chOff x="960" y="2400"/>
            <a:chExt cx="2928" cy="576"/>
          </a:xfrm>
        </p:grpSpPr>
        <p:sp>
          <p:nvSpPr>
            <p:cNvPr id="19480" name="Rectangle 4"/>
            <p:cNvSpPr>
              <a:spLocks noChangeArrowheads="1"/>
            </p:cNvSpPr>
            <p:nvPr/>
          </p:nvSpPr>
          <p:spPr bwMode="auto">
            <a:xfrm>
              <a:off x="1296" y="2400"/>
              <a:ext cx="2592" cy="5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en-US" b="0"/>
                <a:t>   </a:t>
              </a:r>
              <a:r>
                <a:rPr lang="en-US" sz="2400"/>
                <a:t>Needs of  church </a:t>
              </a:r>
            </a:p>
            <a:p>
              <a:pPr algn="l"/>
              <a:r>
                <a:rPr lang="en-US" sz="2400"/>
                <a:t>   and community</a:t>
              </a:r>
            </a:p>
          </p:txBody>
        </p:sp>
        <p:sp>
          <p:nvSpPr>
            <p:cNvPr id="19481" name="AutoShape 5"/>
            <p:cNvSpPr>
              <a:spLocks noChangeArrowheads="1"/>
            </p:cNvSpPr>
            <p:nvPr/>
          </p:nvSpPr>
          <p:spPr bwMode="auto">
            <a:xfrm>
              <a:off x="960" y="2496"/>
              <a:ext cx="528" cy="384"/>
            </a:xfrm>
            <a:prstGeom prst="rightArrow">
              <a:avLst>
                <a:gd name="adj1" fmla="val 50000"/>
                <a:gd name="adj2" fmla="val 34375"/>
              </a:avLst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6934200" y="3810000"/>
            <a:ext cx="2971800" cy="914400"/>
            <a:chOff x="3408" y="2400"/>
            <a:chExt cx="2160" cy="576"/>
          </a:xfrm>
        </p:grpSpPr>
        <p:sp>
          <p:nvSpPr>
            <p:cNvPr id="19477" name="Rectangle 7"/>
            <p:cNvSpPr>
              <a:spLocks noChangeArrowheads="1"/>
            </p:cNvSpPr>
            <p:nvPr/>
          </p:nvSpPr>
          <p:spPr bwMode="auto">
            <a:xfrm>
              <a:off x="3888" y="2400"/>
              <a:ext cx="1200" cy="5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0"/>
                <a:t>Ministries</a:t>
              </a:r>
            </a:p>
          </p:txBody>
        </p:sp>
        <p:sp>
          <p:nvSpPr>
            <p:cNvPr id="19478" name="AutoShape 8"/>
            <p:cNvSpPr>
              <a:spLocks noChangeArrowheads="1"/>
            </p:cNvSpPr>
            <p:nvPr/>
          </p:nvSpPr>
          <p:spPr bwMode="auto">
            <a:xfrm>
              <a:off x="3408" y="2496"/>
              <a:ext cx="528" cy="384"/>
            </a:xfrm>
            <a:prstGeom prst="rightArrow">
              <a:avLst>
                <a:gd name="adj1" fmla="val 50000"/>
                <a:gd name="adj2" fmla="val 34375"/>
              </a:avLst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sp>
          <p:nvSpPr>
            <p:cNvPr id="19479" name="AutoShape 9"/>
            <p:cNvSpPr>
              <a:spLocks noChangeArrowheads="1"/>
            </p:cNvSpPr>
            <p:nvPr/>
          </p:nvSpPr>
          <p:spPr bwMode="auto">
            <a:xfrm>
              <a:off x="5040" y="2496"/>
              <a:ext cx="528" cy="384"/>
            </a:xfrm>
            <a:prstGeom prst="rightArrow">
              <a:avLst>
                <a:gd name="adj1" fmla="val 50000"/>
                <a:gd name="adj2" fmla="val 34375"/>
              </a:avLst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828800" y="4724400"/>
            <a:ext cx="4648200" cy="1752600"/>
            <a:chOff x="960" y="2928"/>
            <a:chExt cx="2928" cy="1104"/>
          </a:xfrm>
        </p:grpSpPr>
        <p:grpSp>
          <p:nvGrpSpPr>
            <p:cNvPr id="19473" name="Group 11"/>
            <p:cNvGrpSpPr>
              <a:grpSpLocks/>
            </p:cNvGrpSpPr>
            <p:nvPr/>
          </p:nvGrpSpPr>
          <p:grpSpPr bwMode="auto">
            <a:xfrm>
              <a:off x="1344" y="2928"/>
              <a:ext cx="2544" cy="1104"/>
              <a:chOff x="1344" y="2928"/>
              <a:chExt cx="2544" cy="1104"/>
            </a:xfrm>
          </p:grpSpPr>
          <p:sp>
            <p:nvSpPr>
              <p:cNvPr id="19475" name="AutoShape 12"/>
              <p:cNvSpPr>
                <a:spLocks noChangeArrowheads="1"/>
              </p:cNvSpPr>
              <p:nvPr/>
            </p:nvSpPr>
            <p:spPr bwMode="auto">
              <a:xfrm>
                <a:off x="2496" y="2928"/>
                <a:ext cx="1392" cy="1104"/>
              </a:xfrm>
              <a:prstGeom prst="parallelogram">
                <a:avLst>
                  <a:gd name="adj" fmla="val 65764"/>
                </a:avLst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9476" name="Rectangle 13"/>
              <p:cNvSpPr>
                <a:spLocks noChangeArrowheads="1"/>
              </p:cNvSpPr>
              <p:nvPr/>
            </p:nvSpPr>
            <p:spPr bwMode="auto">
              <a:xfrm>
                <a:off x="1344" y="3504"/>
                <a:ext cx="1824" cy="52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US" b="0"/>
                  <a:t>Spiritual Gifts</a:t>
                </a:r>
              </a:p>
            </p:txBody>
          </p:sp>
        </p:grpSp>
        <p:sp>
          <p:nvSpPr>
            <p:cNvPr id="19474" name="AutoShape 14"/>
            <p:cNvSpPr>
              <a:spLocks noChangeArrowheads="1"/>
            </p:cNvSpPr>
            <p:nvPr/>
          </p:nvSpPr>
          <p:spPr bwMode="auto">
            <a:xfrm>
              <a:off x="960" y="3600"/>
              <a:ext cx="528" cy="384"/>
            </a:xfrm>
            <a:prstGeom prst="rightArrow">
              <a:avLst>
                <a:gd name="adj1" fmla="val 50000"/>
                <a:gd name="adj2" fmla="val 34375"/>
              </a:avLst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1905000" y="1981201"/>
            <a:ext cx="4572000" cy="1844675"/>
            <a:chOff x="960" y="1238"/>
            <a:chExt cx="2880" cy="1162"/>
          </a:xfrm>
        </p:grpSpPr>
        <p:grpSp>
          <p:nvGrpSpPr>
            <p:cNvPr id="19467" name="Group 16"/>
            <p:cNvGrpSpPr>
              <a:grpSpLocks/>
            </p:cNvGrpSpPr>
            <p:nvPr/>
          </p:nvGrpSpPr>
          <p:grpSpPr bwMode="auto">
            <a:xfrm>
              <a:off x="1296" y="1238"/>
              <a:ext cx="2544" cy="1162"/>
              <a:chOff x="1296" y="1238"/>
              <a:chExt cx="2544" cy="1162"/>
            </a:xfrm>
          </p:grpSpPr>
          <p:grpSp>
            <p:nvGrpSpPr>
              <p:cNvPr id="19469" name="Group 17"/>
              <p:cNvGrpSpPr>
                <a:grpSpLocks/>
              </p:cNvGrpSpPr>
              <p:nvPr/>
            </p:nvGrpSpPr>
            <p:grpSpPr bwMode="auto">
              <a:xfrm>
                <a:off x="1296" y="1296"/>
                <a:ext cx="2544" cy="1104"/>
                <a:chOff x="1296" y="1296"/>
                <a:chExt cx="2544" cy="1104"/>
              </a:xfrm>
            </p:grpSpPr>
            <p:sp>
              <p:nvSpPr>
                <p:cNvPr id="19471" name="AutoShape 18"/>
                <p:cNvSpPr>
                  <a:spLocks noChangeArrowheads="1"/>
                </p:cNvSpPr>
                <p:nvPr/>
              </p:nvSpPr>
              <p:spPr bwMode="auto">
                <a:xfrm flipV="1">
                  <a:off x="2448" y="1296"/>
                  <a:ext cx="1392" cy="1104"/>
                </a:xfrm>
                <a:prstGeom prst="parallelogram">
                  <a:avLst>
                    <a:gd name="adj" fmla="val 65764"/>
                  </a:avLst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/>
                </a:p>
              </p:txBody>
            </p:sp>
            <p:sp>
              <p:nvSpPr>
                <p:cNvPr id="19472" name="Rectangle 19"/>
                <p:cNvSpPr>
                  <a:spLocks noChangeArrowheads="1"/>
                </p:cNvSpPr>
                <p:nvPr/>
              </p:nvSpPr>
              <p:spPr bwMode="auto">
                <a:xfrm>
                  <a:off x="1296" y="1296"/>
                  <a:ext cx="1824" cy="528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sz="2400" b="0"/>
                </a:p>
              </p:txBody>
            </p:sp>
          </p:grpSp>
          <p:sp>
            <p:nvSpPr>
              <p:cNvPr id="19470" name="Text Box 20"/>
              <p:cNvSpPr txBox="1">
                <a:spLocks noChangeArrowheads="1"/>
              </p:cNvSpPr>
              <p:nvPr/>
            </p:nvSpPr>
            <p:spPr bwMode="auto">
              <a:xfrm>
                <a:off x="1481" y="1238"/>
                <a:ext cx="1577" cy="5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/>
                <a:r>
                  <a:rPr lang="en-US" b="0"/>
                  <a:t>Statement of </a:t>
                </a:r>
              </a:p>
              <a:p>
                <a:pPr algn="l"/>
                <a:r>
                  <a:rPr lang="en-US" b="0"/>
                  <a:t>Deacon Purpose</a:t>
                </a:r>
              </a:p>
            </p:txBody>
          </p:sp>
        </p:grpSp>
        <p:sp>
          <p:nvSpPr>
            <p:cNvPr id="19468" name="AutoShape 21"/>
            <p:cNvSpPr>
              <a:spLocks noChangeArrowheads="1"/>
            </p:cNvSpPr>
            <p:nvPr/>
          </p:nvSpPr>
          <p:spPr bwMode="auto">
            <a:xfrm>
              <a:off x="960" y="1344"/>
              <a:ext cx="528" cy="384"/>
            </a:xfrm>
            <a:prstGeom prst="rightArrow">
              <a:avLst>
                <a:gd name="adj1" fmla="val 50000"/>
                <a:gd name="adj2" fmla="val 34375"/>
              </a:avLst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9" name="Group 22"/>
          <p:cNvGrpSpPr>
            <a:grpSpLocks/>
          </p:cNvGrpSpPr>
          <p:nvPr/>
        </p:nvGrpSpPr>
        <p:grpSpPr bwMode="auto">
          <a:xfrm>
            <a:off x="4876800" y="3810000"/>
            <a:ext cx="2819400" cy="914400"/>
            <a:chOff x="960" y="2400"/>
            <a:chExt cx="2928" cy="576"/>
          </a:xfrm>
        </p:grpSpPr>
        <p:sp>
          <p:nvSpPr>
            <p:cNvPr id="19465" name="Rectangle 23"/>
            <p:cNvSpPr>
              <a:spLocks noChangeArrowheads="1"/>
            </p:cNvSpPr>
            <p:nvPr/>
          </p:nvSpPr>
          <p:spPr bwMode="auto">
            <a:xfrm>
              <a:off x="1296" y="2400"/>
              <a:ext cx="2592" cy="5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en-US" b="0"/>
                <a:t>   Passion/</a:t>
              </a:r>
            </a:p>
            <a:p>
              <a:pPr algn="l"/>
              <a:r>
                <a:rPr lang="en-US" b="0"/>
                <a:t>   Calling</a:t>
              </a:r>
            </a:p>
          </p:txBody>
        </p:sp>
        <p:sp>
          <p:nvSpPr>
            <p:cNvPr id="19466" name="AutoShape 24"/>
            <p:cNvSpPr>
              <a:spLocks noChangeArrowheads="1"/>
            </p:cNvSpPr>
            <p:nvPr/>
          </p:nvSpPr>
          <p:spPr bwMode="auto">
            <a:xfrm>
              <a:off x="960" y="2496"/>
              <a:ext cx="528" cy="384"/>
            </a:xfrm>
            <a:prstGeom prst="rightArrow">
              <a:avLst>
                <a:gd name="adj1" fmla="val 50000"/>
                <a:gd name="adj2" fmla="val 34375"/>
              </a:avLst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</p:grpSp>
      <p:sp>
        <p:nvSpPr>
          <p:cNvPr id="546841" name="AutoShape 25"/>
          <p:cNvSpPr>
            <a:spLocks noChangeArrowheads="1"/>
          </p:cNvSpPr>
          <p:nvPr/>
        </p:nvSpPr>
        <p:spPr bwMode="auto">
          <a:xfrm>
            <a:off x="6858000" y="3962400"/>
            <a:ext cx="685800" cy="609600"/>
          </a:xfrm>
          <a:prstGeom prst="rightArrow">
            <a:avLst>
              <a:gd name="adj1" fmla="val 50000"/>
              <a:gd name="adj2" fmla="val 28125"/>
            </a:avLst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64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46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6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8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What is the Purpose of Your </a:t>
            </a:r>
            <a:br>
              <a:rPr lang="en-US" sz="48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48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Deacon Ministry?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168881" y="1524000"/>
            <a:ext cx="6214350" cy="47573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EFFFF"/>
                </a:solidFill>
              </a:rPr>
              <a:t>Why does it exist?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 b="1" dirty="0">
              <a:solidFill>
                <a:srgbClr val="FEFFFF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EFFFF"/>
                </a:solidFill>
              </a:rPr>
              <a:t>Does it fit the model we see in Acts 6?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 b="1" dirty="0">
              <a:solidFill>
                <a:srgbClr val="FEFFFF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EFFFF"/>
                </a:solidFill>
              </a:rPr>
              <a:t>Could it be improved?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 b="1" dirty="0">
              <a:solidFill>
                <a:srgbClr val="FEFFFF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EFFFF"/>
                </a:solidFill>
              </a:rPr>
              <a:t>How could your deacon ministry be more effective in meeting the fellowship needs of your church</a:t>
            </a:r>
            <a:r>
              <a:rPr lang="en-US" sz="3200" dirty="0">
                <a:solidFill>
                  <a:srgbClr val="FEFFFF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1558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4ABA1-A5D7-4AC8-8E0B-B3819DCD0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b="1"/>
              <a:t>Definition of “Community”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00E6FB-CC5D-4D86-B2D3-2A19A37F11B8}"/>
              </a:ext>
            </a:extLst>
          </p:cNvPr>
          <p:cNvSpPr txBox="1"/>
          <p:nvPr/>
        </p:nvSpPr>
        <p:spPr>
          <a:xfrm>
            <a:off x="4965431" y="2438400"/>
            <a:ext cx="6586489" cy="37854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 dirty="0"/>
              <a:t>A Place Where People . . 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b="1" dirty="0"/>
              <a:t>Know and are Known . . 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b="1" dirty="0"/>
              <a:t>Serve and are Served . . 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b="1" dirty="0"/>
              <a:t>Love and are Loved and . . 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b="1" dirty="0"/>
              <a:t>Celebrate and Mourn together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5" name="Picture 4" descr="One in a crowd">
            <a:extLst>
              <a:ext uri="{FF2B5EF4-FFF2-40B4-BE49-F238E27FC236}">
                <a16:creationId xmlns:a16="http://schemas.microsoft.com/office/drawing/2014/main" id="{A4F4A633-917C-450F-9391-B8104191BE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748" r="20557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B38F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6865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25" y="228600"/>
            <a:ext cx="8510588" cy="1523999"/>
          </a:xfrm>
        </p:spPr>
        <p:txBody>
          <a:bodyPr>
            <a:norm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Six Metaphors for the Church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00200" y="1981200"/>
            <a:ext cx="5592233" cy="4194175"/>
          </a:xfrm>
        </p:spPr>
        <p:txBody>
          <a:bodyPr>
            <a:normAutofit lnSpcReduction="10000"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Flock</a:t>
            </a:r>
          </a:p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Vine</a:t>
            </a:r>
          </a:p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Bride</a:t>
            </a:r>
          </a:p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Body</a:t>
            </a:r>
          </a:p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Kingdom</a:t>
            </a:r>
          </a:p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Building</a:t>
            </a:r>
          </a:p>
        </p:txBody>
      </p:sp>
      <p:pic>
        <p:nvPicPr>
          <p:cNvPr id="20482" name="Picture 2" descr="C:\Users\sholt\AppData\Local\Microsoft\Windows\Temporary Internet Files\Content.IE5\C4C1SL88\MC900127748[1]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1" y="2209801"/>
            <a:ext cx="4194175" cy="275412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AF31B7E4370B42803D6154E7EC3DED" ma:contentTypeVersion="14" ma:contentTypeDescription="Create a new document." ma:contentTypeScope="" ma:versionID="c95d21d3287bf0f562c36e3fb650bb97">
  <xsd:schema xmlns:xsd="http://www.w3.org/2001/XMLSchema" xmlns:xs="http://www.w3.org/2001/XMLSchema" xmlns:p="http://schemas.microsoft.com/office/2006/metadata/properties" xmlns:ns1="http://schemas.microsoft.com/sharepoint/v3" xmlns:ns3="5d4a985d-d90d-4d69-a380-fb576f316731" xmlns:ns4="c84496a5-829e-4c2a-8180-0c18c3c5aee2" targetNamespace="http://schemas.microsoft.com/office/2006/metadata/properties" ma:root="true" ma:fieldsID="b5a535d15de83c461a4798b1d98af11e" ns1:_="" ns3:_="" ns4:_="">
    <xsd:import namespace="http://schemas.microsoft.com/sharepoint/v3"/>
    <xsd:import namespace="5d4a985d-d90d-4d69-a380-fb576f316731"/>
    <xsd:import namespace="c84496a5-829e-4c2a-8180-0c18c3c5aee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1:_ip_UnifiedCompliancePolicyProperties" minOccurs="0"/>
                <xsd:element ref="ns1:_ip_UnifiedCompliancePolicyUIAc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4a985d-d90d-4d69-a380-fb576f3167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description="" ma:hidden="true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4496a5-829e-4c2a-8180-0c18c3c5ae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9944B28-AF98-4F77-BBB4-C98040075247}">
  <ds:schemaRefs>
    <ds:schemaRef ds:uri="http://schemas.microsoft.com/office/2006/documentManagement/types"/>
    <ds:schemaRef ds:uri="5d4a985d-d90d-4d69-a380-fb576f316731"/>
    <ds:schemaRef ds:uri="http://purl.org/dc/terms/"/>
    <ds:schemaRef ds:uri="c84496a5-829e-4c2a-8180-0c18c3c5aee2"/>
    <ds:schemaRef ds:uri="http://schemas.microsoft.com/sharepoint/v3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E52088E-9F91-477F-A9EE-E18ABAD42D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d4a985d-d90d-4d69-a380-fb576f316731"/>
    <ds:schemaRef ds:uri="c84496a5-829e-4c2a-8180-0c18c3c5ae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ECFF84D-7ABD-4717-890E-8EC93CA8C0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622</Words>
  <Application>Microsoft Office PowerPoint</Application>
  <PresentationFormat>Widescreen</PresentationFormat>
  <Paragraphs>116</Paragraphs>
  <Slides>22</Slides>
  <Notes>0</Notes>
  <HiddenSlides>5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Tahoma</vt:lpstr>
      <vt:lpstr>Times New Roman</vt:lpstr>
      <vt:lpstr>Office Theme</vt:lpstr>
      <vt:lpstr>PowerPoint Presentation</vt:lpstr>
      <vt:lpstr>PowerPoint Presentation</vt:lpstr>
      <vt:lpstr>A Church at a Crossroads</vt:lpstr>
      <vt:lpstr>PowerPoint Presentation</vt:lpstr>
      <vt:lpstr>What Does a Healthy Deacon Body Look Like?</vt:lpstr>
      <vt:lpstr>Deacon ministries converge from...</vt:lpstr>
      <vt:lpstr>What is the Purpose of Your  Deacon Ministry?</vt:lpstr>
      <vt:lpstr>Definition of “Community”</vt:lpstr>
      <vt:lpstr>Six Metaphors for the Church</vt:lpstr>
      <vt:lpstr>The Church is a Living Organism</vt:lpstr>
      <vt:lpstr>Kingdom Growth Principle</vt:lpstr>
      <vt:lpstr>Healthy Things Reproduce</vt:lpstr>
      <vt:lpstr>PowerPoint Presentation</vt:lpstr>
      <vt:lpstr>PowerPoint Presentation</vt:lpstr>
      <vt:lpstr>Who Am I?</vt:lpstr>
      <vt:lpstr>The Impact of Barnabas</vt:lpstr>
      <vt:lpstr>The Premier Example Joseph of Cyprus</vt:lpstr>
      <vt:lpstr>The Premier Example Joseph of Cyprus</vt:lpstr>
      <vt:lpstr>The Premier Example Joseph of Cyprus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 Holt</dc:creator>
  <cp:lastModifiedBy>Steve Holt</cp:lastModifiedBy>
  <cp:revision>37</cp:revision>
  <dcterms:created xsi:type="dcterms:W3CDTF">2009-09-16T18:13:51Z</dcterms:created>
  <dcterms:modified xsi:type="dcterms:W3CDTF">2022-01-10T20:34:32Z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0x010100CEAF31B7E4370B42803D6154E7EC3DED</vt:lpwstr>
  </property>
  <property fmtid="{D5CDD505-2E9C-101B-9397-08002B2CF9AE}" pid="3" name="IsMyDocuments">
    <vt:bool>true</vt:bool>
  </property>
</Properties>
</file>