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1"/>
  </p:sldMasterIdLst>
  <p:sldIdLst>
    <p:sldId id="606" r:id="rId2"/>
    <p:sldId id="607" r:id="rId3"/>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6453"/>
    <p:restoredTop sz="95687"/>
  </p:normalViewPr>
  <p:slideViewPr>
    <p:cSldViewPr snapToGrid="0">
      <p:cViewPr>
        <p:scale>
          <a:sx n="81" d="100"/>
          <a:sy n="81" d="100"/>
        </p:scale>
        <p:origin x="984" y="68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64A22-50D1-197D-7679-23A20361A44C}"/>
              </a:ext>
            </a:extLst>
          </p:cNvPr>
          <p:cNvSpPr>
            <a:spLocks noGrp="1"/>
          </p:cNvSpPr>
          <p:nvPr>
            <p:ph type="ctrTitle"/>
          </p:nvPr>
        </p:nvSpPr>
        <p:spPr>
          <a:xfrm>
            <a:off x="857250" y="1496485"/>
            <a:ext cx="5143500" cy="3183467"/>
          </a:xfrm>
        </p:spPr>
        <p:txBody>
          <a:bodyPr anchor="b"/>
          <a:lstStyle>
            <a:lvl1pPr algn="ctr">
              <a:defRPr sz="3375"/>
            </a:lvl1pPr>
          </a:lstStyle>
          <a:p>
            <a:r>
              <a:rPr lang="en-US"/>
              <a:t>Click to edit Master title style</a:t>
            </a:r>
          </a:p>
        </p:txBody>
      </p:sp>
      <p:sp>
        <p:nvSpPr>
          <p:cNvPr id="3" name="Subtitle 2">
            <a:extLst>
              <a:ext uri="{FF2B5EF4-FFF2-40B4-BE49-F238E27FC236}">
                <a16:creationId xmlns:a16="http://schemas.microsoft.com/office/drawing/2014/main" id="{600D10F3-7E3C-5789-D097-C04A1ED37F5B}"/>
              </a:ext>
            </a:extLst>
          </p:cNvPr>
          <p:cNvSpPr>
            <a:spLocks noGrp="1"/>
          </p:cNvSpPr>
          <p:nvPr>
            <p:ph type="subTitle" idx="1"/>
          </p:nvPr>
        </p:nvSpPr>
        <p:spPr>
          <a:xfrm>
            <a:off x="857250" y="4802717"/>
            <a:ext cx="5143500" cy="2207683"/>
          </a:xfrm>
        </p:spPr>
        <p:txBody>
          <a:bodyPr/>
          <a:lstStyle>
            <a:lvl1pPr marL="0" indent="0" algn="ctr">
              <a:buNone/>
              <a:defRPr sz="1350"/>
            </a:lvl1pPr>
            <a:lvl2pPr marL="257172" indent="0" algn="ctr">
              <a:buNone/>
              <a:defRPr sz="1125"/>
            </a:lvl2pPr>
            <a:lvl3pPr marL="514344" indent="0" algn="ctr">
              <a:buNone/>
              <a:defRPr sz="1013"/>
            </a:lvl3pPr>
            <a:lvl4pPr marL="771515" indent="0" algn="ctr">
              <a:buNone/>
              <a:defRPr sz="900"/>
            </a:lvl4pPr>
            <a:lvl5pPr marL="1028687" indent="0" algn="ctr">
              <a:buNone/>
              <a:defRPr sz="900"/>
            </a:lvl5pPr>
            <a:lvl6pPr marL="1285859" indent="0" algn="ctr">
              <a:buNone/>
              <a:defRPr sz="900"/>
            </a:lvl6pPr>
            <a:lvl7pPr marL="1543031" indent="0" algn="ctr">
              <a:buNone/>
              <a:defRPr sz="900"/>
            </a:lvl7pPr>
            <a:lvl8pPr marL="1800203" indent="0" algn="ctr">
              <a:buNone/>
              <a:defRPr sz="900"/>
            </a:lvl8pPr>
            <a:lvl9pPr marL="2057375" indent="0" algn="ctr">
              <a:buNone/>
              <a:defRPr sz="900"/>
            </a:lvl9pPr>
          </a:lstStyle>
          <a:p>
            <a:r>
              <a:rPr lang="en-US"/>
              <a:t>Click to edit Master subtitle style</a:t>
            </a:r>
          </a:p>
        </p:txBody>
      </p:sp>
      <p:sp>
        <p:nvSpPr>
          <p:cNvPr id="4" name="Date Placeholder 3">
            <a:extLst>
              <a:ext uri="{FF2B5EF4-FFF2-40B4-BE49-F238E27FC236}">
                <a16:creationId xmlns:a16="http://schemas.microsoft.com/office/drawing/2014/main" id="{A6E399DB-A618-1177-1FAE-6BA7861582AF}"/>
              </a:ext>
            </a:extLst>
          </p:cNvPr>
          <p:cNvSpPr>
            <a:spLocks noGrp="1"/>
          </p:cNvSpPr>
          <p:nvPr>
            <p:ph type="dt" sz="half" idx="10"/>
          </p:nvPr>
        </p:nvSpPr>
        <p:spPr/>
        <p:txBody>
          <a:bodyPr/>
          <a:lstStyle/>
          <a:p>
            <a:fld id="{A51995EF-A245-4D4C-922C-7AA2C51CEF0B}" type="datetimeFigureOut">
              <a:rPr lang="en-US" smtClean="0"/>
              <a:t>1/2/24</a:t>
            </a:fld>
            <a:endParaRPr lang="en-US"/>
          </a:p>
        </p:txBody>
      </p:sp>
      <p:sp>
        <p:nvSpPr>
          <p:cNvPr id="5" name="Footer Placeholder 4">
            <a:extLst>
              <a:ext uri="{FF2B5EF4-FFF2-40B4-BE49-F238E27FC236}">
                <a16:creationId xmlns:a16="http://schemas.microsoft.com/office/drawing/2014/main" id="{6D28ADAD-F0E9-B5E0-4C4C-94011EA6BF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BE591A-B44F-3C81-9D53-7171CBD2BDA6}"/>
              </a:ext>
            </a:extLst>
          </p:cNvPr>
          <p:cNvSpPr>
            <a:spLocks noGrp="1"/>
          </p:cNvSpPr>
          <p:nvPr>
            <p:ph type="sldNum" sz="quarter" idx="12"/>
          </p:nvPr>
        </p:nvSpPr>
        <p:spPr/>
        <p:txBody>
          <a:bodyPr/>
          <a:lstStyle/>
          <a:p>
            <a:fld id="{D5750523-04CE-FE4C-9929-E8862FF1DA01}" type="slidenum">
              <a:rPr lang="en-US" smtClean="0"/>
              <a:t>‹#›</a:t>
            </a:fld>
            <a:endParaRPr lang="en-US"/>
          </a:p>
        </p:txBody>
      </p:sp>
    </p:spTree>
    <p:extLst>
      <p:ext uri="{BB962C8B-B14F-4D97-AF65-F5344CB8AC3E}">
        <p14:creationId xmlns:p14="http://schemas.microsoft.com/office/powerpoint/2010/main" val="3991244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ED517-0D16-3743-8E5B-21F2AA8D26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B53BEB8-C0D5-A0AF-4C42-4204DA78D44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879095-A7CF-190C-7D4E-C0AAE5DDB2C6}"/>
              </a:ext>
            </a:extLst>
          </p:cNvPr>
          <p:cNvSpPr>
            <a:spLocks noGrp="1"/>
          </p:cNvSpPr>
          <p:nvPr>
            <p:ph type="dt" sz="half" idx="10"/>
          </p:nvPr>
        </p:nvSpPr>
        <p:spPr/>
        <p:txBody>
          <a:bodyPr/>
          <a:lstStyle/>
          <a:p>
            <a:fld id="{A51995EF-A245-4D4C-922C-7AA2C51CEF0B}" type="datetimeFigureOut">
              <a:rPr lang="en-US" smtClean="0"/>
              <a:t>1/2/24</a:t>
            </a:fld>
            <a:endParaRPr lang="en-US"/>
          </a:p>
        </p:txBody>
      </p:sp>
      <p:sp>
        <p:nvSpPr>
          <p:cNvPr id="5" name="Footer Placeholder 4">
            <a:extLst>
              <a:ext uri="{FF2B5EF4-FFF2-40B4-BE49-F238E27FC236}">
                <a16:creationId xmlns:a16="http://schemas.microsoft.com/office/drawing/2014/main" id="{FB731A08-159E-80BD-19F8-26026B368C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83103C-D9AF-9484-C142-71554ABB191F}"/>
              </a:ext>
            </a:extLst>
          </p:cNvPr>
          <p:cNvSpPr>
            <a:spLocks noGrp="1"/>
          </p:cNvSpPr>
          <p:nvPr>
            <p:ph type="sldNum" sz="quarter" idx="12"/>
          </p:nvPr>
        </p:nvSpPr>
        <p:spPr/>
        <p:txBody>
          <a:bodyPr/>
          <a:lstStyle/>
          <a:p>
            <a:fld id="{D5750523-04CE-FE4C-9929-E8862FF1DA01}" type="slidenum">
              <a:rPr lang="en-US" smtClean="0"/>
              <a:t>‹#›</a:t>
            </a:fld>
            <a:endParaRPr lang="en-US"/>
          </a:p>
        </p:txBody>
      </p:sp>
    </p:spTree>
    <p:extLst>
      <p:ext uri="{BB962C8B-B14F-4D97-AF65-F5344CB8AC3E}">
        <p14:creationId xmlns:p14="http://schemas.microsoft.com/office/powerpoint/2010/main" val="219849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5D1E6A-FE60-0992-4658-E5D0283C76CB}"/>
              </a:ext>
            </a:extLst>
          </p:cNvPr>
          <p:cNvSpPr>
            <a:spLocks noGrp="1"/>
          </p:cNvSpPr>
          <p:nvPr>
            <p:ph type="title" orient="vert"/>
          </p:nvPr>
        </p:nvSpPr>
        <p:spPr>
          <a:xfrm>
            <a:off x="4907756" y="486836"/>
            <a:ext cx="1478756" cy="774911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B330652-EB36-A0FA-637C-7BAC142F743A}"/>
              </a:ext>
            </a:extLst>
          </p:cNvPr>
          <p:cNvSpPr>
            <a:spLocks noGrp="1"/>
          </p:cNvSpPr>
          <p:nvPr>
            <p:ph type="body" orient="vert" idx="1"/>
          </p:nvPr>
        </p:nvSpPr>
        <p:spPr>
          <a:xfrm>
            <a:off x="471487" y="486836"/>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D6C4A3-0CC7-6941-A417-25D5E0E3645C}"/>
              </a:ext>
            </a:extLst>
          </p:cNvPr>
          <p:cNvSpPr>
            <a:spLocks noGrp="1"/>
          </p:cNvSpPr>
          <p:nvPr>
            <p:ph type="dt" sz="half" idx="10"/>
          </p:nvPr>
        </p:nvSpPr>
        <p:spPr/>
        <p:txBody>
          <a:bodyPr/>
          <a:lstStyle/>
          <a:p>
            <a:fld id="{A51995EF-A245-4D4C-922C-7AA2C51CEF0B}" type="datetimeFigureOut">
              <a:rPr lang="en-US" smtClean="0"/>
              <a:t>1/2/24</a:t>
            </a:fld>
            <a:endParaRPr lang="en-US"/>
          </a:p>
        </p:txBody>
      </p:sp>
      <p:sp>
        <p:nvSpPr>
          <p:cNvPr id="5" name="Footer Placeholder 4">
            <a:extLst>
              <a:ext uri="{FF2B5EF4-FFF2-40B4-BE49-F238E27FC236}">
                <a16:creationId xmlns:a16="http://schemas.microsoft.com/office/drawing/2014/main" id="{16FF19B1-9F4C-2465-7372-0CED80834D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67C41D-33B6-C0BC-6C9F-A03ED9C8EF67}"/>
              </a:ext>
            </a:extLst>
          </p:cNvPr>
          <p:cNvSpPr>
            <a:spLocks noGrp="1"/>
          </p:cNvSpPr>
          <p:nvPr>
            <p:ph type="sldNum" sz="quarter" idx="12"/>
          </p:nvPr>
        </p:nvSpPr>
        <p:spPr/>
        <p:txBody>
          <a:bodyPr/>
          <a:lstStyle/>
          <a:p>
            <a:fld id="{D5750523-04CE-FE4C-9929-E8862FF1DA01}" type="slidenum">
              <a:rPr lang="en-US" smtClean="0"/>
              <a:t>‹#›</a:t>
            </a:fld>
            <a:endParaRPr lang="en-US"/>
          </a:p>
        </p:txBody>
      </p:sp>
    </p:spTree>
    <p:extLst>
      <p:ext uri="{BB962C8B-B14F-4D97-AF65-F5344CB8AC3E}">
        <p14:creationId xmlns:p14="http://schemas.microsoft.com/office/powerpoint/2010/main" val="38983913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514350" y="620189"/>
            <a:ext cx="5829300" cy="1909233"/>
          </a:xfrm>
        </p:spPr>
        <p:txBody>
          <a:bodyPr/>
          <a:lstStyle/>
          <a:p>
            <a:r>
              <a:rPr lang="en-US"/>
              <a:t>Click to edit Master title style</a:t>
            </a:r>
          </a:p>
        </p:txBody>
      </p:sp>
      <p:sp>
        <p:nvSpPr>
          <p:cNvPr id="3" name="Text Placeholder 2"/>
          <p:cNvSpPr>
            <a:spLocks noGrp="1"/>
          </p:cNvSpPr>
          <p:nvPr>
            <p:ph type="body" sz="half" idx="1"/>
          </p:nvPr>
        </p:nvSpPr>
        <p:spPr>
          <a:xfrm>
            <a:off x="514350" y="2641600"/>
            <a:ext cx="28575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3486150" y="2641600"/>
            <a:ext cx="2857500" cy="5486400"/>
          </a:xfrm>
        </p:spPr>
        <p:txBody>
          <a:bodyPr/>
          <a:lstStyle/>
          <a:p>
            <a:endParaRPr lang="en-US"/>
          </a:p>
        </p:txBody>
      </p:sp>
      <p:sp>
        <p:nvSpPr>
          <p:cNvPr id="5" name="Date Placeholder 4"/>
          <p:cNvSpPr>
            <a:spLocks noGrp="1"/>
          </p:cNvSpPr>
          <p:nvPr>
            <p:ph type="dt" sz="half" idx="10"/>
          </p:nvPr>
        </p:nvSpPr>
        <p:spPr>
          <a:xfrm>
            <a:off x="534591" y="8417984"/>
            <a:ext cx="1428750" cy="609600"/>
          </a:xfrm>
        </p:spPr>
        <p:txBody>
          <a:bodyPr/>
          <a:lstStyle>
            <a:lvl1pPr>
              <a:defRPr/>
            </a:lvl1pPr>
          </a:lstStyle>
          <a:p>
            <a:endParaRPr lang="en-US"/>
          </a:p>
        </p:txBody>
      </p:sp>
      <p:sp>
        <p:nvSpPr>
          <p:cNvPr id="6" name="Footer Placeholder 5"/>
          <p:cNvSpPr>
            <a:spLocks noGrp="1"/>
          </p:cNvSpPr>
          <p:nvPr>
            <p:ph type="ftr" sz="quarter" idx="11"/>
          </p:nvPr>
        </p:nvSpPr>
        <p:spPr>
          <a:xfrm>
            <a:off x="2363391" y="8417984"/>
            <a:ext cx="2171700" cy="609600"/>
          </a:xfrm>
        </p:spPr>
        <p:txBody>
          <a:bodyPr/>
          <a:lstStyle>
            <a:lvl1pPr>
              <a:defRPr/>
            </a:lvl1pPr>
          </a:lstStyle>
          <a:p>
            <a:endParaRPr lang="en-US"/>
          </a:p>
        </p:txBody>
      </p:sp>
      <p:sp>
        <p:nvSpPr>
          <p:cNvPr id="7" name="Slide Number Placeholder 6"/>
          <p:cNvSpPr>
            <a:spLocks noGrp="1"/>
          </p:cNvSpPr>
          <p:nvPr>
            <p:ph type="sldNum" sz="quarter" idx="12"/>
          </p:nvPr>
        </p:nvSpPr>
        <p:spPr>
          <a:xfrm>
            <a:off x="4935141" y="8417984"/>
            <a:ext cx="1428750" cy="609600"/>
          </a:xfrm>
        </p:spPr>
        <p:txBody>
          <a:bodyPr/>
          <a:lstStyle>
            <a:lvl1pPr>
              <a:defRPr/>
            </a:lvl1pPr>
          </a:lstStyle>
          <a:p>
            <a:fld id="{B830A291-45B4-48DC-AC94-5142DE7DD12F}" type="slidenum">
              <a:rPr lang="en-US"/>
              <a:pPr/>
              <a:t>‹#›</a:t>
            </a:fld>
            <a:endParaRPr lang="en-US"/>
          </a:p>
        </p:txBody>
      </p:sp>
    </p:spTree>
    <p:extLst>
      <p:ext uri="{BB962C8B-B14F-4D97-AF65-F5344CB8AC3E}">
        <p14:creationId xmlns:p14="http://schemas.microsoft.com/office/powerpoint/2010/main" val="1393792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067FF-BA00-DB58-92CF-28C44DA78E3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E2961D-75A7-0A84-D4A7-498A049A0D2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5A4983-25E8-E59B-3F8F-590B0F80EA0C}"/>
              </a:ext>
            </a:extLst>
          </p:cNvPr>
          <p:cNvSpPr>
            <a:spLocks noGrp="1"/>
          </p:cNvSpPr>
          <p:nvPr>
            <p:ph type="dt" sz="half" idx="10"/>
          </p:nvPr>
        </p:nvSpPr>
        <p:spPr/>
        <p:txBody>
          <a:bodyPr/>
          <a:lstStyle/>
          <a:p>
            <a:fld id="{A51995EF-A245-4D4C-922C-7AA2C51CEF0B}" type="datetimeFigureOut">
              <a:rPr lang="en-US" smtClean="0"/>
              <a:t>1/2/24</a:t>
            </a:fld>
            <a:endParaRPr lang="en-US"/>
          </a:p>
        </p:txBody>
      </p:sp>
      <p:sp>
        <p:nvSpPr>
          <p:cNvPr id="5" name="Footer Placeholder 4">
            <a:extLst>
              <a:ext uri="{FF2B5EF4-FFF2-40B4-BE49-F238E27FC236}">
                <a16:creationId xmlns:a16="http://schemas.microsoft.com/office/drawing/2014/main" id="{46D360AD-69DF-C41A-422C-93F6661328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068EE3-41C4-A590-D0F5-A559514233B5}"/>
              </a:ext>
            </a:extLst>
          </p:cNvPr>
          <p:cNvSpPr>
            <a:spLocks noGrp="1"/>
          </p:cNvSpPr>
          <p:nvPr>
            <p:ph type="sldNum" sz="quarter" idx="12"/>
          </p:nvPr>
        </p:nvSpPr>
        <p:spPr/>
        <p:txBody>
          <a:bodyPr/>
          <a:lstStyle/>
          <a:p>
            <a:fld id="{D5750523-04CE-FE4C-9929-E8862FF1DA01}" type="slidenum">
              <a:rPr lang="en-US" smtClean="0"/>
              <a:t>‹#›</a:t>
            </a:fld>
            <a:endParaRPr lang="en-US"/>
          </a:p>
        </p:txBody>
      </p:sp>
    </p:spTree>
    <p:extLst>
      <p:ext uri="{BB962C8B-B14F-4D97-AF65-F5344CB8AC3E}">
        <p14:creationId xmlns:p14="http://schemas.microsoft.com/office/powerpoint/2010/main" val="3165784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EAE42-CBB4-DDF3-4D1D-C2547FE3D894}"/>
              </a:ext>
            </a:extLst>
          </p:cNvPr>
          <p:cNvSpPr>
            <a:spLocks noGrp="1"/>
          </p:cNvSpPr>
          <p:nvPr>
            <p:ph type="title"/>
          </p:nvPr>
        </p:nvSpPr>
        <p:spPr>
          <a:xfrm>
            <a:off x="467917" y="2279654"/>
            <a:ext cx="5915025" cy="3803649"/>
          </a:xfrm>
        </p:spPr>
        <p:txBody>
          <a:bodyPr anchor="b"/>
          <a:lstStyle>
            <a:lvl1pPr>
              <a:defRPr sz="3375"/>
            </a:lvl1pPr>
          </a:lstStyle>
          <a:p>
            <a:r>
              <a:rPr lang="en-US"/>
              <a:t>Click to edit Master title style</a:t>
            </a:r>
          </a:p>
        </p:txBody>
      </p:sp>
      <p:sp>
        <p:nvSpPr>
          <p:cNvPr id="3" name="Text Placeholder 2">
            <a:extLst>
              <a:ext uri="{FF2B5EF4-FFF2-40B4-BE49-F238E27FC236}">
                <a16:creationId xmlns:a16="http://schemas.microsoft.com/office/drawing/2014/main" id="{B1122B46-32AE-7471-1939-3D4DF7F935C1}"/>
              </a:ext>
            </a:extLst>
          </p:cNvPr>
          <p:cNvSpPr>
            <a:spLocks noGrp="1"/>
          </p:cNvSpPr>
          <p:nvPr>
            <p:ph type="body" idx="1"/>
          </p:nvPr>
        </p:nvSpPr>
        <p:spPr>
          <a:xfrm>
            <a:off x="467917" y="6119288"/>
            <a:ext cx="5915025" cy="2000249"/>
          </a:xfrm>
        </p:spPr>
        <p:txBody>
          <a:bodyPr/>
          <a:lstStyle>
            <a:lvl1pPr marL="0" indent="0">
              <a:buNone/>
              <a:defRPr sz="1350">
                <a:solidFill>
                  <a:schemeClr val="tx1">
                    <a:tint val="75000"/>
                  </a:schemeClr>
                </a:solidFill>
              </a:defRPr>
            </a:lvl1pPr>
            <a:lvl2pPr marL="257172" indent="0">
              <a:buNone/>
              <a:defRPr sz="1125">
                <a:solidFill>
                  <a:schemeClr val="tx1">
                    <a:tint val="75000"/>
                  </a:schemeClr>
                </a:solidFill>
              </a:defRPr>
            </a:lvl2pPr>
            <a:lvl3pPr marL="514344" indent="0">
              <a:buNone/>
              <a:defRPr sz="1013">
                <a:solidFill>
                  <a:schemeClr val="tx1">
                    <a:tint val="75000"/>
                  </a:schemeClr>
                </a:solidFill>
              </a:defRPr>
            </a:lvl3pPr>
            <a:lvl4pPr marL="771515" indent="0">
              <a:buNone/>
              <a:defRPr sz="900">
                <a:solidFill>
                  <a:schemeClr val="tx1">
                    <a:tint val="75000"/>
                  </a:schemeClr>
                </a:solidFill>
              </a:defRPr>
            </a:lvl4pPr>
            <a:lvl5pPr marL="1028687" indent="0">
              <a:buNone/>
              <a:defRPr sz="900">
                <a:solidFill>
                  <a:schemeClr val="tx1">
                    <a:tint val="75000"/>
                  </a:schemeClr>
                </a:solidFill>
              </a:defRPr>
            </a:lvl5pPr>
            <a:lvl6pPr marL="1285859" indent="0">
              <a:buNone/>
              <a:defRPr sz="900">
                <a:solidFill>
                  <a:schemeClr val="tx1">
                    <a:tint val="75000"/>
                  </a:schemeClr>
                </a:solidFill>
              </a:defRPr>
            </a:lvl6pPr>
            <a:lvl7pPr marL="1543031" indent="0">
              <a:buNone/>
              <a:defRPr sz="900">
                <a:solidFill>
                  <a:schemeClr val="tx1">
                    <a:tint val="75000"/>
                  </a:schemeClr>
                </a:solidFill>
              </a:defRPr>
            </a:lvl7pPr>
            <a:lvl8pPr marL="1800203" indent="0">
              <a:buNone/>
              <a:defRPr sz="900">
                <a:solidFill>
                  <a:schemeClr val="tx1">
                    <a:tint val="75000"/>
                  </a:schemeClr>
                </a:solidFill>
              </a:defRPr>
            </a:lvl8pPr>
            <a:lvl9pPr marL="2057375" indent="0">
              <a:buNone/>
              <a:defRPr sz="9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069410-F12C-B39E-B6D1-85C8281981CF}"/>
              </a:ext>
            </a:extLst>
          </p:cNvPr>
          <p:cNvSpPr>
            <a:spLocks noGrp="1"/>
          </p:cNvSpPr>
          <p:nvPr>
            <p:ph type="dt" sz="half" idx="10"/>
          </p:nvPr>
        </p:nvSpPr>
        <p:spPr/>
        <p:txBody>
          <a:bodyPr/>
          <a:lstStyle/>
          <a:p>
            <a:fld id="{A51995EF-A245-4D4C-922C-7AA2C51CEF0B}" type="datetimeFigureOut">
              <a:rPr lang="en-US" smtClean="0"/>
              <a:t>1/2/24</a:t>
            </a:fld>
            <a:endParaRPr lang="en-US"/>
          </a:p>
        </p:txBody>
      </p:sp>
      <p:sp>
        <p:nvSpPr>
          <p:cNvPr id="5" name="Footer Placeholder 4">
            <a:extLst>
              <a:ext uri="{FF2B5EF4-FFF2-40B4-BE49-F238E27FC236}">
                <a16:creationId xmlns:a16="http://schemas.microsoft.com/office/drawing/2014/main" id="{6223E32E-739A-069A-1D68-DA1DCCA79E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B3D10D-505A-7477-01C4-1430B9679289}"/>
              </a:ext>
            </a:extLst>
          </p:cNvPr>
          <p:cNvSpPr>
            <a:spLocks noGrp="1"/>
          </p:cNvSpPr>
          <p:nvPr>
            <p:ph type="sldNum" sz="quarter" idx="12"/>
          </p:nvPr>
        </p:nvSpPr>
        <p:spPr/>
        <p:txBody>
          <a:bodyPr/>
          <a:lstStyle/>
          <a:p>
            <a:fld id="{D5750523-04CE-FE4C-9929-E8862FF1DA01}" type="slidenum">
              <a:rPr lang="en-US" smtClean="0"/>
              <a:t>‹#›</a:t>
            </a:fld>
            <a:endParaRPr lang="en-US"/>
          </a:p>
        </p:txBody>
      </p:sp>
    </p:spTree>
    <p:extLst>
      <p:ext uri="{BB962C8B-B14F-4D97-AF65-F5344CB8AC3E}">
        <p14:creationId xmlns:p14="http://schemas.microsoft.com/office/powerpoint/2010/main" val="494372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254C6-42E9-4CA9-7F53-8FE8C447BF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B2BE30-F556-4FFD-3485-3CFD3EE8EC11}"/>
              </a:ext>
            </a:extLst>
          </p:cNvPr>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A8C28E6-07AE-7733-D5BA-BE865588048A}"/>
              </a:ext>
            </a:extLst>
          </p:cNvPr>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1E264F7-28A4-E497-8242-F2C0B96F4466}"/>
              </a:ext>
            </a:extLst>
          </p:cNvPr>
          <p:cNvSpPr>
            <a:spLocks noGrp="1"/>
          </p:cNvSpPr>
          <p:nvPr>
            <p:ph type="dt" sz="half" idx="10"/>
          </p:nvPr>
        </p:nvSpPr>
        <p:spPr/>
        <p:txBody>
          <a:bodyPr/>
          <a:lstStyle/>
          <a:p>
            <a:fld id="{A51995EF-A245-4D4C-922C-7AA2C51CEF0B}" type="datetimeFigureOut">
              <a:rPr lang="en-US" smtClean="0"/>
              <a:t>1/2/24</a:t>
            </a:fld>
            <a:endParaRPr lang="en-US"/>
          </a:p>
        </p:txBody>
      </p:sp>
      <p:sp>
        <p:nvSpPr>
          <p:cNvPr id="6" name="Footer Placeholder 5">
            <a:extLst>
              <a:ext uri="{FF2B5EF4-FFF2-40B4-BE49-F238E27FC236}">
                <a16:creationId xmlns:a16="http://schemas.microsoft.com/office/drawing/2014/main" id="{0C7525AA-9F62-CC08-1C84-A0C5EF167E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0939E4-D8C4-ABA6-8070-3063A6464A3B}"/>
              </a:ext>
            </a:extLst>
          </p:cNvPr>
          <p:cNvSpPr>
            <a:spLocks noGrp="1"/>
          </p:cNvSpPr>
          <p:nvPr>
            <p:ph type="sldNum" sz="quarter" idx="12"/>
          </p:nvPr>
        </p:nvSpPr>
        <p:spPr/>
        <p:txBody>
          <a:bodyPr/>
          <a:lstStyle/>
          <a:p>
            <a:fld id="{D5750523-04CE-FE4C-9929-E8862FF1DA01}" type="slidenum">
              <a:rPr lang="en-US" smtClean="0"/>
              <a:t>‹#›</a:t>
            </a:fld>
            <a:endParaRPr lang="en-US"/>
          </a:p>
        </p:txBody>
      </p:sp>
    </p:spTree>
    <p:extLst>
      <p:ext uri="{BB962C8B-B14F-4D97-AF65-F5344CB8AC3E}">
        <p14:creationId xmlns:p14="http://schemas.microsoft.com/office/powerpoint/2010/main" val="1242873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229D5-E3BB-3864-32CF-E12406DB4996}"/>
              </a:ext>
            </a:extLst>
          </p:cNvPr>
          <p:cNvSpPr>
            <a:spLocks noGrp="1"/>
          </p:cNvSpPr>
          <p:nvPr>
            <p:ph type="title"/>
          </p:nvPr>
        </p:nvSpPr>
        <p:spPr>
          <a:xfrm>
            <a:off x="472381" y="486837"/>
            <a:ext cx="5915025" cy="1767417"/>
          </a:xfrm>
        </p:spPr>
        <p:txBody>
          <a:bodyPr/>
          <a:lstStyle/>
          <a:p>
            <a:r>
              <a:rPr lang="en-US"/>
              <a:t>Click to edit Master title style</a:t>
            </a:r>
          </a:p>
        </p:txBody>
      </p:sp>
      <p:sp>
        <p:nvSpPr>
          <p:cNvPr id="3" name="Text Placeholder 2">
            <a:extLst>
              <a:ext uri="{FF2B5EF4-FFF2-40B4-BE49-F238E27FC236}">
                <a16:creationId xmlns:a16="http://schemas.microsoft.com/office/drawing/2014/main" id="{47F355B1-00F8-618F-0036-FA37DE738274}"/>
              </a:ext>
            </a:extLst>
          </p:cNvPr>
          <p:cNvSpPr>
            <a:spLocks noGrp="1"/>
          </p:cNvSpPr>
          <p:nvPr>
            <p:ph type="body" idx="1"/>
          </p:nvPr>
        </p:nvSpPr>
        <p:spPr>
          <a:xfrm>
            <a:off x="472383" y="2241552"/>
            <a:ext cx="2901255" cy="1098549"/>
          </a:xfrm>
        </p:spPr>
        <p:txBody>
          <a:bodyPr anchor="b"/>
          <a:lstStyle>
            <a:lvl1pPr marL="0" indent="0">
              <a:buNone/>
              <a:defRPr sz="1350" b="1"/>
            </a:lvl1pPr>
            <a:lvl2pPr marL="257172" indent="0">
              <a:buNone/>
              <a:defRPr sz="1125" b="1"/>
            </a:lvl2pPr>
            <a:lvl3pPr marL="514344" indent="0">
              <a:buNone/>
              <a:defRPr sz="1013" b="1"/>
            </a:lvl3pPr>
            <a:lvl4pPr marL="771515" indent="0">
              <a:buNone/>
              <a:defRPr sz="900" b="1"/>
            </a:lvl4pPr>
            <a:lvl5pPr marL="1028687" indent="0">
              <a:buNone/>
              <a:defRPr sz="900" b="1"/>
            </a:lvl5pPr>
            <a:lvl6pPr marL="1285859" indent="0">
              <a:buNone/>
              <a:defRPr sz="900" b="1"/>
            </a:lvl6pPr>
            <a:lvl7pPr marL="1543031" indent="0">
              <a:buNone/>
              <a:defRPr sz="900" b="1"/>
            </a:lvl7pPr>
            <a:lvl8pPr marL="1800203" indent="0">
              <a:buNone/>
              <a:defRPr sz="900" b="1"/>
            </a:lvl8pPr>
            <a:lvl9pPr marL="2057375" indent="0">
              <a:buNone/>
              <a:defRPr sz="900" b="1"/>
            </a:lvl9pPr>
          </a:lstStyle>
          <a:p>
            <a:pPr lvl="0"/>
            <a:r>
              <a:rPr lang="en-US"/>
              <a:t>Click to edit Master text styles</a:t>
            </a:r>
          </a:p>
        </p:txBody>
      </p:sp>
      <p:sp>
        <p:nvSpPr>
          <p:cNvPr id="4" name="Content Placeholder 3">
            <a:extLst>
              <a:ext uri="{FF2B5EF4-FFF2-40B4-BE49-F238E27FC236}">
                <a16:creationId xmlns:a16="http://schemas.microsoft.com/office/drawing/2014/main" id="{9246EB3C-054F-2E76-226F-8AA5524C01FD}"/>
              </a:ext>
            </a:extLst>
          </p:cNvPr>
          <p:cNvSpPr>
            <a:spLocks noGrp="1"/>
          </p:cNvSpPr>
          <p:nvPr>
            <p:ph sz="half" idx="2"/>
          </p:nvPr>
        </p:nvSpPr>
        <p:spPr>
          <a:xfrm>
            <a:off x="472383"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8196B11-FEC1-B677-D808-008F77A96CA9}"/>
              </a:ext>
            </a:extLst>
          </p:cNvPr>
          <p:cNvSpPr>
            <a:spLocks noGrp="1"/>
          </p:cNvSpPr>
          <p:nvPr>
            <p:ph type="body" sz="quarter" idx="3"/>
          </p:nvPr>
        </p:nvSpPr>
        <p:spPr>
          <a:xfrm>
            <a:off x="3471864" y="2241552"/>
            <a:ext cx="2915543" cy="1098549"/>
          </a:xfrm>
        </p:spPr>
        <p:txBody>
          <a:bodyPr anchor="b"/>
          <a:lstStyle>
            <a:lvl1pPr marL="0" indent="0">
              <a:buNone/>
              <a:defRPr sz="1350" b="1"/>
            </a:lvl1pPr>
            <a:lvl2pPr marL="257172" indent="0">
              <a:buNone/>
              <a:defRPr sz="1125" b="1"/>
            </a:lvl2pPr>
            <a:lvl3pPr marL="514344" indent="0">
              <a:buNone/>
              <a:defRPr sz="1013" b="1"/>
            </a:lvl3pPr>
            <a:lvl4pPr marL="771515" indent="0">
              <a:buNone/>
              <a:defRPr sz="900" b="1"/>
            </a:lvl4pPr>
            <a:lvl5pPr marL="1028687" indent="0">
              <a:buNone/>
              <a:defRPr sz="900" b="1"/>
            </a:lvl5pPr>
            <a:lvl6pPr marL="1285859" indent="0">
              <a:buNone/>
              <a:defRPr sz="900" b="1"/>
            </a:lvl6pPr>
            <a:lvl7pPr marL="1543031" indent="0">
              <a:buNone/>
              <a:defRPr sz="900" b="1"/>
            </a:lvl7pPr>
            <a:lvl8pPr marL="1800203" indent="0">
              <a:buNone/>
              <a:defRPr sz="900" b="1"/>
            </a:lvl8pPr>
            <a:lvl9pPr marL="2057375" indent="0">
              <a:buNone/>
              <a:defRPr sz="900" b="1"/>
            </a:lvl9pPr>
          </a:lstStyle>
          <a:p>
            <a:pPr lvl="0"/>
            <a:r>
              <a:rPr lang="en-US"/>
              <a:t>Click to edit Master text styles</a:t>
            </a:r>
          </a:p>
        </p:txBody>
      </p:sp>
      <p:sp>
        <p:nvSpPr>
          <p:cNvPr id="6" name="Content Placeholder 5">
            <a:extLst>
              <a:ext uri="{FF2B5EF4-FFF2-40B4-BE49-F238E27FC236}">
                <a16:creationId xmlns:a16="http://schemas.microsoft.com/office/drawing/2014/main" id="{1B9A6787-4D79-05EB-73B6-69D67724934F}"/>
              </a:ext>
            </a:extLst>
          </p:cNvPr>
          <p:cNvSpPr>
            <a:spLocks noGrp="1"/>
          </p:cNvSpPr>
          <p:nvPr>
            <p:ph sz="quarter" idx="4"/>
          </p:nvPr>
        </p:nvSpPr>
        <p:spPr>
          <a:xfrm>
            <a:off x="3471864"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A154FFA-E00B-9AE3-0381-77988FC1F658}"/>
              </a:ext>
            </a:extLst>
          </p:cNvPr>
          <p:cNvSpPr>
            <a:spLocks noGrp="1"/>
          </p:cNvSpPr>
          <p:nvPr>
            <p:ph type="dt" sz="half" idx="10"/>
          </p:nvPr>
        </p:nvSpPr>
        <p:spPr/>
        <p:txBody>
          <a:bodyPr/>
          <a:lstStyle/>
          <a:p>
            <a:fld id="{A51995EF-A245-4D4C-922C-7AA2C51CEF0B}" type="datetimeFigureOut">
              <a:rPr lang="en-US" smtClean="0"/>
              <a:t>1/2/24</a:t>
            </a:fld>
            <a:endParaRPr lang="en-US"/>
          </a:p>
        </p:txBody>
      </p:sp>
      <p:sp>
        <p:nvSpPr>
          <p:cNvPr id="8" name="Footer Placeholder 7">
            <a:extLst>
              <a:ext uri="{FF2B5EF4-FFF2-40B4-BE49-F238E27FC236}">
                <a16:creationId xmlns:a16="http://schemas.microsoft.com/office/drawing/2014/main" id="{AE3D7DED-D234-F63F-70B6-5F973F0F0E4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90CE064-D645-1ED0-75F8-1E39A36F44C9}"/>
              </a:ext>
            </a:extLst>
          </p:cNvPr>
          <p:cNvSpPr>
            <a:spLocks noGrp="1"/>
          </p:cNvSpPr>
          <p:nvPr>
            <p:ph type="sldNum" sz="quarter" idx="12"/>
          </p:nvPr>
        </p:nvSpPr>
        <p:spPr/>
        <p:txBody>
          <a:bodyPr/>
          <a:lstStyle/>
          <a:p>
            <a:fld id="{D5750523-04CE-FE4C-9929-E8862FF1DA01}" type="slidenum">
              <a:rPr lang="en-US" smtClean="0"/>
              <a:t>‹#›</a:t>
            </a:fld>
            <a:endParaRPr lang="en-US"/>
          </a:p>
        </p:txBody>
      </p:sp>
    </p:spTree>
    <p:extLst>
      <p:ext uri="{BB962C8B-B14F-4D97-AF65-F5344CB8AC3E}">
        <p14:creationId xmlns:p14="http://schemas.microsoft.com/office/powerpoint/2010/main" val="2084042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ECCA2-6F13-CC1E-94E7-ADE5CAD5303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BF60186-E5A5-CB8D-471C-3B205B11610C}"/>
              </a:ext>
            </a:extLst>
          </p:cNvPr>
          <p:cNvSpPr>
            <a:spLocks noGrp="1"/>
          </p:cNvSpPr>
          <p:nvPr>
            <p:ph type="dt" sz="half" idx="10"/>
          </p:nvPr>
        </p:nvSpPr>
        <p:spPr/>
        <p:txBody>
          <a:bodyPr/>
          <a:lstStyle/>
          <a:p>
            <a:fld id="{A51995EF-A245-4D4C-922C-7AA2C51CEF0B}" type="datetimeFigureOut">
              <a:rPr lang="en-US" smtClean="0"/>
              <a:t>1/2/24</a:t>
            </a:fld>
            <a:endParaRPr lang="en-US"/>
          </a:p>
        </p:txBody>
      </p:sp>
      <p:sp>
        <p:nvSpPr>
          <p:cNvPr id="4" name="Footer Placeholder 3">
            <a:extLst>
              <a:ext uri="{FF2B5EF4-FFF2-40B4-BE49-F238E27FC236}">
                <a16:creationId xmlns:a16="http://schemas.microsoft.com/office/drawing/2014/main" id="{24A68317-997B-E938-BBDE-3D1CCEF342A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36FC9F-2D1F-4A5B-3DC4-ED5035F544B6}"/>
              </a:ext>
            </a:extLst>
          </p:cNvPr>
          <p:cNvSpPr>
            <a:spLocks noGrp="1"/>
          </p:cNvSpPr>
          <p:nvPr>
            <p:ph type="sldNum" sz="quarter" idx="12"/>
          </p:nvPr>
        </p:nvSpPr>
        <p:spPr/>
        <p:txBody>
          <a:bodyPr/>
          <a:lstStyle/>
          <a:p>
            <a:fld id="{D5750523-04CE-FE4C-9929-E8862FF1DA01}" type="slidenum">
              <a:rPr lang="en-US" smtClean="0"/>
              <a:t>‹#›</a:t>
            </a:fld>
            <a:endParaRPr lang="en-US"/>
          </a:p>
        </p:txBody>
      </p:sp>
    </p:spTree>
    <p:extLst>
      <p:ext uri="{BB962C8B-B14F-4D97-AF65-F5344CB8AC3E}">
        <p14:creationId xmlns:p14="http://schemas.microsoft.com/office/powerpoint/2010/main" val="3588556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EEDD05-F3FB-3D0A-019B-69092B321786}"/>
              </a:ext>
            </a:extLst>
          </p:cNvPr>
          <p:cNvSpPr>
            <a:spLocks noGrp="1"/>
          </p:cNvSpPr>
          <p:nvPr>
            <p:ph type="dt" sz="half" idx="10"/>
          </p:nvPr>
        </p:nvSpPr>
        <p:spPr/>
        <p:txBody>
          <a:bodyPr/>
          <a:lstStyle/>
          <a:p>
            <a:fld id="{A51995EF-A245-4D4C-922C-7AA2C51CEF0B}" type="datetimeFigureOut">
              <a:rPr lang="en-US" smtClean="0"/>
              <a:t>1/2/24</a:t>
            </a:fld>
            <a:endParaRPr lang="en-US"/>
          </a:p>
        </p:txBody>
      </p:sp>
      <p:sp>
        <p:nvSpPr>
          <p:cNvPr id="3" name="Footer Placeholder 2">
            <a:extLst>
              <a:ext uri="{FF2B5EF4-FFF2-40B4-BE49-F238E27FC236}">
                <a16:creationId xmlns:a16="http://schemas.microsoft.com/office/drawing/2014/main" id="{88F2641D-FD9B-39D9-1759-7A6AA2CAF1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C56A76A-4D42-8C94-E705-7701803F5549}"/>
              </a:ext>
            </a:extLst>
          </p:cNvPr>
          <p:cNvSpPr>
            <a:spLocks noGrp="1"/>
          </p:cNvSpPr>
          <p:nvPr>
            <p:ph type="sldNum" sz="quarter" idx="12"/>
          </p:nvPr>
        </p:nvSpPr>
        <p:spPr/>
        <p:txBody>
          <a:bodyPr/>
          <a:lstStyle/>
          <a:p>
            <a:fld id="{D5750523-04CE-FE4C-9929-E8862FF1DA01}" type="slidenum">
              <a:rPr lang="en-US" smtClean="0"/>
              <a:t>‹#›</a:t>
            </a:fld>
            <a:endParaRPr lang="en-US"/>
          </a:p>
        </p:txBody>
      </p:sp>
    </p:spTree>
    <p:extLst>
      <p:ext uri="{BB962C8B-B14F-4D97-AF65-F5344CB8AC3E}">
        <p14:creationId xmlns:p14="http://schemas.microsoft.com/office/powerpoint/2010/main" val="3139857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BCF75-9069-D165-CFF7-0F244CC6E0AC}"/>
              </a:ext>
            </a:extLst>
          </p:cNvPr>
          <p:cNvSpPr>
            <a:spLocks noGrp="1"/>
          </p:cNvSpPr>
          <p:nvPr>
            <p:ph type="title"/>
          </p:nvPr>
        </p:nvSpPr>
        <p:spPr>
          <a:xfrm>
            <a:off x="472382" y="609600"/>
            <a:ext cx="2211883" cy="2133600"/>
          </a:xfrm>
        </p:spPr>
        <p:txBody>
          <a:bodyPr anchor="b"/>
          <a:lstStyle>
            <a:lvl1pPr>
              <a:defRPr sz="1800"/>
            </a:lvl1pPr>
          </a:lstStyle>
          <a:p>
            <a:r>
              <a:rPr lang="en-US"/>
              <a:t>Click to edit Master title style</a:t>
            </a:r>
          </a:p>
        </p:txBody>
      </p:sp>
      <p:sp>
        <p:nvSpPr>
          <p:cNvPr id="3" name="Content Placeholder 2">
            <a:extLst>
              <a:ext uri="{FF2B5EF4-FFF2-40B4-BE49-F238E27FC236}">
                <a16:creationId xmlns:a16="http://schemas.microsoft.com/office/drawing/2014/main" id="{3C1D2067-58BC-1317-F712-03D168B51432}"/>
              </a:ext>
            </a:extLst>
          </p:cNvPr>
          <p:cNvSpPr>
            <a:spLocks noGrp="1"/>
          </p:cNvSpPr>
          <p:nvPr>
            <p:ph idx="1"/>
          </p:nvPr>
        </p:nvSpPr>
        <p:spPr>
          <a:xfrm>
            <a:off x="2915545" y="1316570"/>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271002-E4FE-A306-BFBC-66408D87D63D}"/>
              </a:ext>
            </a:extLst>
          </p:cNvPr>
          <p:cNvSpPr>
            <a:spLocks noGrp="1"/>
          </p:cNvSpPr>
          <p:nvPr>
            <p:ph type="body" sz="half" idx="2"/>
          </p:nvPr>
        </p:nvSpPr>
        <p:spPr>
          <a:xfrm>
            <a:off x="472382" y="2743200"/>
            <a:ext cx="2211883" cy="5082117"/>
          </a:xfrm>
        </p:spPr>
        <p:txBody>
          <a:bodyPr/>
          <a:lstStyle>
            <a:lvl1pPr marL="0" indent="0">
              <a:buNone/>
              <a:defRPr sz="900"/>
            </a:lvl1pPr>
            <a:lvl2pPr marL="257172" indent="0">
              <a:buNone/>
              <a:defRPr sz="788"/>
            </a:lvl2pPr>
            <a:lvl3pPr marL="514344" indent="0">
              <a:buNone/>
              <a:defRPr sz="675"/>
            </a:lvl3pPr>
            <a:lvl4pPr marL="771515" indent="0">
              <a:buNone/>
              <a:defRPr sz="563"/>
            </a:lvl4pPr>
            <a:lvl5pPr marL="1028687" indent="0">
              <a:buNone/>
              <a:defRPr sz="563"/>
            </a:lvl5pPr>
            <a:lvl6pPr marL="1285859" indent="0">
              <a:buNone/>
              <a:defRPr sz="563"/>
            </a:lvl6pPr>
            <a:lvl7pPr marL="1543031" indent="0">
              <a:buNone/>
              <a:defRPr sz="563"/>
            </a:lvl7pPr>
            <a:lvl8pPr marL="1800203" indent="0">
              <a:buNone/>
              <a:defRPr sz="563"/>
            </a:lvl8pPr>
            <a:lvl9pPr marL="2057375" indent="0">
              <a:buNone/>
              <a:defRPr sz="563"/>
            </a:lvl9pPr>
          </a:lstStyle>
          <a:p>
            <a:pPr lvl="0"/>
            <a:r>
              <a:rPr lang="en-US"/>
              <a:t>Click to edit Master text styles</a:t>
            </a:r>
          </a:p>
        </p:txBody>
      </p:sp>
      <p:sp>
        <p:nvSpPr>
          <p:cNvPr id="5" name="Date Placeholder 4">
            <a:extLst>
              <a:ext uri="{FF2B5EF4-FFF2-40B4-BE49-F238E27FC236}">
                <a16:creationId xmlns:a16="http://schemas.microsoft.com/office/drawing/2014/main" id="{EBAA6D28-C60C-3A82-9037-AA980E0C7AC3}"/>
              </a:ext>
            </a:extLst>
          </p:cNvPr>
          <p:cNvSpPr>
            <a:spLocks noGrp="1"/>
          </p:cNvSpPr>
          <p:nvPr>
            <p:ph type="dt" sz="half" idx="10"/>
          </p:nvPr>
        </p:nvSpPr>
        <p:spPr/>
        <p:txBody>
          <a:bodyPr/>
          <a:lstStyle/>
          <a:p>
            <a:fld id="{A51995EF-A245-4D4C-922C-7AA2C51CEF0B}" type="datetimeFigureOut">
              <a:rPr lang="en-US" smtClean="0"/>
              <a:t>1/2/24</a:t>
            </a:fld>
            <a:endParaRPr lang="en-US"/>
          </a:p>
        </p:txBody>
      </p:sp>
      <p:sp>
        <p:nvSpPr>
          <p:cNvPr id="6" name="Footer Placeholder 5">
            <a:extLst>
              <a:ext uri="{FF2B5EF4-FFF2-40B4-BE49-F238E27FC236}">
                <a16:creationId xmlns:a16="http://schemas.microsoft.com/office/drawing/2014/main" id="{BFA12918-F934-2E0C-3FEE-A002B26F2E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7783D8-D1F8-8D9F-9FB9-AF51BBD1AC9B}"/>
              </a:ext>
            </a:extLst>
          </p:cNvPr>
          <p:cNvSpPr>
            <a:spLocks noGrp="1"/>
          </p:cNvSpPr>
          <p:nvPr>
            <p:ph type="sldNum" sz="quarter" idx="12"/>
          </p:nvPr>
        </p:nvSpPr>
        <p:spPr/>
        <p:txBody>
          <a:bodyPr/>
          <a:lstStyle/>
          <a:p>
            <a:fld id="{D5750523-04CE-FE4C-9929-E8862FF1DA01}" type="slidenum">
              <a:rPr lang="en-US" smtClean="0"/>
              <a:t>‹#›</a:t>
            </a:fld>
            <a:endParaRPr lang="en-US"/>
          </a:p>
        </p:txBody>
      </p:sp>
    </p:spTree>
    <p:extLst>
      <p:ext uri="{BB962C8B-B14F-4D97-AF65-F5344CB8AC3E}">
        <p14:creationId xmlns:p14="http://schemas.microsoft.com/office/powerpoint/2010/main" val="525469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2CFE5-228E-AA7A-6012-B18C8E2E03AC}"/>
              </a:ext>
            </a:extLst>
          </p:cNvPr>
          <p:cNvSpPr>
            <a:spLocks noGrp="1"/>
          </p:cNvSpPr>
          <p:nvPr>
            <p:ph type="title"/>
          </p:nvPr>
        </p:nvSpPr>
        <p:spPr>
          <a:xfrm>
            <a:off x="472382" y="609600"/>
            <a:ext cx="2211883" cy="2133600"/>
          </a:xfrm>
        </p:spPr>
        <p:txBody>
          <a:bodyPr anchor="b"/>
          <a:lstStyle>
            <a:lvl1pPr>
              <a:defRPr sz="1800"/>
            </a:lvl1pPr>
          </a:lstStyle>
          <a:p>
            <a:r>
              <a:rPr lang="en-US"/>
              <a:t>Click to edit Master title style</a:t>
            </a:r>
          </a:p>
        </p:txBody>
      </p:sp>
      <p:sp>
        <p:nvSpPr>
          <p:cNvPr id="3" name="Picture Placeholder 2">
            <a:extLst>
              <a:ext uri="{FF2B5EF4-FFF2-40B4-BE49-F238E27FC236}">
                <a16:creationId xmlns:a16="http://schemas.microsoft.com/office/drawing/2014/main" id="{8F8D5542-08F7-EF89-A5B4-116F96C6723A}"/>
              </a:ext>
            </a:extLst>
          </p:cNvPr>
          <p:cNvSpPr>
            <a:spLocks noGrp="1"/>
          </p:cNvSpPr>
          <p:nvPr>
            <p:ph type="pic" idx="1"/>
          </p:nvPr>
        </p:nvSpPr>
        <p:spPr>
          <a:xfrm>
            <a:off x="2915545" y="1316570"/>
            <a:ext cx="3471863" cy="6498167"/>
          </a:xfrm>
        </p:spPr>
        <p:txBody>
          <a:bodyPr/>
          <a:lstStyle>
            <a:lvl1pPr marL="0" indent="0">
              <a:buNone/>
              <a:defRPr sz="1800"/>
            </a:lvl1pPr>
            <a:lvl2pPr marL="257172" indent="0">
              <a:buNone/>
              <a:defRPr sz="1575"/>
            </a:lvl2pPr>
            <a:lvl3pPr marL="514344" indent="0">
              <a:buNone/>
              <a:defRPr sz="1350"/>
            </a:lvl3pPr>
            <a:lvl4pPr marL="771515" indent="0">
              <a:buNone/>
              <a:defRPr sz="1125"/>
            </a:lvl4pPr>
            <a:lvl5pPr marL="1028687" indent="0">
              <a:buNone/>
              <a:defRPr sz="1125"/>
            </a:lvl5pPr>
            <a:lvl6pPr marL="1285859" indent="0">
              <a:buNone/>
              <a:defRPr sz="1125"/>
            </a:lvl6pPr>
            <a:lvl7pPr marL="1543031" indent="0">
              <a:buNone/>
              <a:defRPr sz="1125"/>
            </a:lvl7pPr>
            <a:lvl8pPr marL="1800203" indent="0">
              <a:buNone/>
              <a:defRPr sz="1125"/>
            </a:lvl8pPr>
            <a:lvl9pPr marL="2057375" indent="0">
              <a:buNone/>
              <a:defRPr sz="1125"/>
            </a:lvl9pPr>
          </a:lstStyle>
          <a:p>
            <a:endParaRPr lang="en-US"/>
          </a:p>
        </p:txBody>
      </p:sp>
      <p:sp>
        <p:nvSpPr>
          <p:cNvPr id="4" name="Text Placeholder 3">
            <a:extLst>
              <a:ext uri="{FF2B5EF4-FFF2-40B4-BE49-F238E27FC236}">
                <a16:creationId xmlns:a16="http://schemas.microsoft.com/office/drawing/2014/main" id="{726CF129-BAEC-8B62-4235-67B30EDD5359}"/>
              </a:ext>
            </a:extLst>
          </p:cNvPr>
          <p:cNvSpPr>
            <a:spLocks noGrp="1"/>
          </p:cNvSpPr>
          <p:nvPr>
            <p:ph type="body" sz="half" idx="2"/>
          </p:nvPr>
        </p:nvSpPr>
        <p:spPr>
          <a:xfrm>
            <a:off x="472382" y="2743200"/>
            <a:ext cx="2211883" cy="5082117"/>
          </a:xfrm>
        </p:spPr>
        <p:txBody>
          <a:bodyPr/>
          <a:lstStyle>
            <a:lvl1pPr marL="0" indent="0">
              <a:buNone/>
              <a:defRPr sz="900"/>
            </a:lvl1pPr>
            <a:lvl2pPr marL="257172" indent="0">
              <a:buNone/>
              <a:defRPr sz="788"/>
            </a:lvl2pPr>
            <a:lvl3pPr marL="514344" indent="0">
              <a:buNone/>
              <a:defRPr sz="675"/>
            </a:lvl3pPr>
            <a:lvl4pPr marL="771515" indent="0">
              <a:buNone/>
              <a:defRPr sz="563"/>
            </a:lvl4pPr>
            <a:lvl5pPr marL="1028687" indent="0">
              <a:buNone/>
              <a:defRPr sz="563"/>
            </a:lvl5pPr>
            <a:lvl6pPr marL="1285859" indent="0">
              <a:buNone/>
              <a:defRPr sz="563"/>
            </a:lvl6pPr>
            <a:lvl7pPr marL="1543031" indent="0">
              <a:buNone/>
              <a:defRPr sz="563"/>
            </a:lvl7pPr>
            <a:lvl8pPr marL="1800203" indent="0">
              <a:buNone/>
              <a:defRPr sz="563"/>
            </a:lvl8pPr>
            <a:lvl9pPr marL="2057375" indent="0">
              <a:buNone/>
              <a:defRPr sz="563"/>
            </a:lvl9pPr>
          </a:lstStyle>
          <a:p>
            <a:pPr lvl="0"/>
            <a:r>
              <a:rPr lang="en-US"/>
              <a:t>Click to edit Master text styles</a:t>
            </a:r>
          </a:p>
        </p:txBody>
      </p:sp>
      <p:sp>
        <p:nvSpPr>
          <p:cNvPr id="5" name="Date Placeholder 4">
            <a:extLst>
              <a:ext uri="{FF2B5EF4-FFF2-40B4-BE49-F238E27FC236}">
                <a16:creationId xmlns:a16="http://schemas.microsoft.com/office/drawing/2014/main" id="{13668B3D-BF7B-2269-1FBD-77B8D1CA3A92}"/>
              </a:ext>
            </a:extLst>
          </p:cNvPr>
          <p:cNvSpPr>
            <a:spLocks noGrp="1"/>
          </p:cNvSpPr>
          <p:nvPr>
            <p:ph type="dt" sz="half" idx="10"/>
          </p:nvPr>
        </p:nvSpPr>
        <p:spPr/>
        <p:txBody>
          <a:bodyPr/>
          <a:lstStyle/>
          <a:p>
            <a:fld id="{A51995EF-A245-4D4C-922C-7AA2C51CEF0B}" type="datetimeFigureOut">
              <a:rPr lang="en-US" smtClean="0"/>
              <a:t>1/2/24</a:t>
            </a:fld>
            <a:endParaRPr lang="en-US"/>
          </a:p>
        </p:txBody>
      </p:sp>
      <p:sp>
        <p:nvSpPr>
          <p:cNvPr id="6" name="Footer Placeholder 5">
            <a:extLst>
              <a:ext uri="{FF2B5EF4-FFF2-40B4-BE49-F238E27FC236}">
                <a16:creationId xmlns:a16="http://schemas.microsoft.com/office/drawing/2014/main" id="{63423E92-6967-B2E1-5A18-BD122ED8C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4A82C2-44CA-6187-1C5F-C153ADD7F8D8}"/>
              </a:ext>
            </a:extLst>
          </p:cNvPr>
          <p:cNvSpPr>
            <a:spLocks noGrp="1"/>
          </p:cNvSpPr>
          <p:nvPr>
            <p:ph type="sldNum" sz="quarter" idx="12"/>
          </p:nvPr>
        </p:nvSpPr>
        <p:spPr/>
        <p:txBody>
          <a:bodyPr/>
          <a:lstStyle/>
          <a:p>
            <a:fld id="{D5750523-04CE-FE4C-9929-E8862FF1DA01}" type="slidenum">
              <a:rPr lang="en-US" smtClean="0"/>
              <a:t>‹#›</a:t>
            </a:fld>
            <a:endParaRPr lang="en-US"/>
          </a:p>
        </p:txBody>
      </p:sp>
    </p:spTree>
    <p:extLst>
      <p:ext uri="{BB962C8B-B14F-4D97-AF65-F5344CB8AC3E}">
        <p14:creationId xmlns:p14="http://schemas.microsoft.com/office/powerpoint/2010/main" val="2618198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87000">
              <a:schemeClr val="bg1"/>
            </a:gs>
            <a:gs pos="83000">
              <a:schemeClr val="bg1"/>
            </a:gs>
            <a:gs pos="91000">
              <a:schemeClr val="bg1"/>
            </a:gs>
            <a:gs pos="90000">
              <a:schemeClr val="bg1"/>
            </a:gs>
            <a:gs pos="97000">
              <a:srgbClr val="FF9300"/>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AEFA0F-3039-268B-DF86-38364C746724}"/>
              </a:ext>
            </a:extLst>
          </p:cNvPr>
          <p:cNvSpPr>
            <a:spLocks noGrp="1"/>
          </p:cNvSpPr>
          <p:nvPr>
            <p:ph type="title"/>
          </p:nvPr>
        </p:nvSpPr>
        <p:spPr>
          <a:xfrm>
            <a:off x="471490" y="486837"/>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3032A45-115E-E1E9-E9BE-E6CA51D8D38B}"/>
              </a:ext>
            </a:extLst>
          </p:cNvPr>
          <p:cNvSpPr>
            <a:spLocks noGrp="1"/>
          </p:cNvSpPr>
          <p:nvPr>
            <p:ph type="body" idx="1"/>
          </p:nvPr>
        </p:nvSpPr>
        <p:spPr>
          <a:xfrm>
            <a:off x="471490"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724688-7152-404E-4176-6A6F6810C064}"/>
              </a:ext>
            </a:extLst>
          </p:cNvPr>
          <p:cNvSpPr>
            <a:spLocks noGrp="1"/>
          </p:cNvSpPr>
          <p:nvPr>
            <p:ph type="dt" sz="half" idx="2"/>
          </p:nvPr>
        </p:nvSpPr>
        <p:spPr>
          <a:xfrm>
            <a:off x="471488" y="8475137"/>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A51995EF-A245-4D4C-922C-7AA2C51CEF0B}" type="datetimeFigureOut">
              <a:rPr lang="en-US" smtClean="0"/>
              <a:t>1/2/24</a:t>
            </a:fld>
            <a:endParaRPr lang="en-US"/>
          </a:p>
        </p:txBody>
      </p:sp>
      <p:sp>
        <p:nvSpPr>
          <p:cNvPr id="5" name="Footer Placeholder 4">
            <a:extLst>
              <a:ext uri="{FF2B5EF4-FFF2-40B4-BE49-F238E27FC236}">
                <a16:creationId xmlns:a16="http://schemas.microsoft.com/office/drawing/2014/main" id="{77794BE8-A4FE-CBF8-F137-2ED854F86938}"/>
              </a:ext>
            </a:extLst>
          </p:cNvPr>
          <p:cNvSpPr>
            <a:spLocks noGrp="1"/>
          </p:cNvSpPr>
          <p:nvPr>
            <p:ph type="ftr" sz="quarter" idx="3"/>
          </p:nvPr>
        </p:nvSpPr>
        <p:spPr>
          <a:xfrm>
            <a:off x="2271715" y="8475137"/>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0148DC7-102D-D7F8-35B4-862912BE46B5}"/>
              </a:ext>
            </a:extLst>
          </p:cNvPr>
          <p:cNvSpPr>
            <a:spLocks noGrp="1"/>
          </p:cNvSpPr>
          <p:nvPr>
            <p:ph type="sldNum" sz="quarter" idx="4"/>
          </p:nvPr>
        </p:nvSpPr>
        <p:spPr>
          <a:xfrm>
            <a:off x="4843463" y="8475137"/>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D5750523-04CE-FE4C-9929-E8862FF1DA01}" type="slidenum">
              <a:rPr lang="en-US" smtClean="0"/>
              <a:t>‹#›</a:t>
            </a:fld>
            <a:endParaRPr lang="en-US"/>
          </a:p>
        </p:txBody>
      </p:sp>
    </p:spTree>
    <p:extLst>
      <p:ext uri="{BB962C8B-B14F-4D97-AF65-F5344CB8AC3E}">
        <p14:creationId xmlns:p14="http://schemas.microsoft.com/office/powerpoint/2010/main" val="837380608"/>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txStyles>
    <p:titleStyle>
      <a:lvl1pPr algn="l" defTabSz="514344"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6" indent="-128586" algn="l" defTabSz="514344"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58" indent="-128586" algn="l" defTabSz="514344"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0" indent="-128586" algn="l" defTabSz="514344"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01" indent="-128586" algn="l" defTabSz="514344"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72" indent="-128586" algn="l" defTabSz="514344"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45" indent="-128586" algn="l" defTabSz="514344"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17" indent="-128586" algn="l" defTabSz="514344"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89" indent="-128586" algn="l" defTabSz="514344"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61" indent="-128586" algn="l" defTabSz="514344"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44" rtl="0" eaLnBrk="1" latinLnBrk="0" hangingPunct="1">
        <a:defRPr sz="1013" kern="1200">
          <a:solidFill>
            <a:schemeClr val="tx1"/>
          </a:solidFill>
          <a:latin typeface="+mn-lt"/>
          <a:ea typeface="+mn-ea"/>
          <a:cs typeface="+mn-cs"/>
        </a:defRPr>
      </a:lvl1pPr>
      <a:lvl2pPr marL="257172" algn="l" defTabSz="514344" rtl="0" eaLnBrk="1" latinLnBrk="0" hangingPunct="1">
        <a:defRPr sz="1013" kern="1200">
          <a:solidFill>
            <a:schemeClr val="tx1"/>
          </a:solidFill>
          <a:latin typeface="+mn-lt"/>
          <a:ea typeface="+mn-ea"/>
          <a:cs typeface="+mn-cs"/>
        </a:defRPr>
      </a:lvl2pPr>
      <a:lvl3pPr marL="514344" algn="l" defTabSz="514344" rtl="0" eaLnBrk="1" latinLnBrk="0" hangingPunct="1">
        <a:defRPr sz="1013" kern="1200">
          <a:solidFill>
            <a:schemeClr val="tx1"/>
          </a:solidFill>
          <a:latin typeface="+mn-lt"/>
          <a:ea typeface="+mn-ea"/>
          <a:cs typeface="+mn-cs"/>
        </a:defRPr>
      </a:lvl3pPr>
      <a:lvl4pPr marL="771515" algn="l" defTabSz="514344" rtl="0" eaLnBrk="1" latinLnBrk="0" hangingPunct="1">
        <a:defRPr sz="1013" kern="1200">
          <a:solidFill>
            <a:schemeClr val="tx1"/>
          </a:solidFill>
          <a:latin typeface="+mn-lt"/>
          <a:ea typeface="+mn-ea"/>
          <a:cs typeface="+mn-cs"/>
        </a:defRPr>
      </a:lvl4pPr>
      <a:lvl5pPr marL="1028687" algn="l" defTabSz="514344" rtl="0" eaLnBrk="1" latinLnBrk="0" hangingPunct="1">
        <a:defRPr sz="1013" kern="1200">
          <a:solidFill>
            <a:schemeClr val="tx1"/>
          </a:solidFill>
          <a:latin typeface="+mn-lt"/>
          <a:ea typeface="+mn-ea"/>
          <a:cs typeface="+mn-cs"/>
        </a:defRPr>
      </a:lvl5pPr>
      <a:lvl6pPr marL="1285859" algn="l" defTabSz="514344" rtl="0" eaLnBrk="1" latinLnBrk="0" hangingPunct="1">
        <a:defRPr sz="1013" kern="1200">
          <a:solidFill>
            <a:schemeClr val="tx1"/>
          </a:solidFill>
          <a:latin typeface="+mn-lt"/>
          <a:ea typeface="+mn-ea"/>
          <a:cs typeface="+mn-cs"/>
        </a:defRPr>
      </a:lvl6pPr>
      <a:lvl7pPr marL="1543031" algn="l" defTabSz="514344" rtl="0" eaLnBrk="1" latinLnBrk="0" hangingPunct="1">
        <a:defRPr sz="1013" kern="1200">
          <a:solidFill>
            <a:schemeClr val="tx1"/>
          </a:solidFill>
          <a:latin typeface="+mn-lt"/>
          <a:ea typeface="+mn-ea"/>
          <a:cs typeface="+mn-cs"/>
        </a:defRPr>
      </a:lvl7pPr>
      <a:lvl8pPr marL="1800203" algn="l" defTabSz="514344" rtl="0" eaLnBrk="1" latinLnBrk="0" hangingPunct="1">
        <a:defRPr sz="1013" kern="1200">
          <a:solidFill>
            <a:schemeClr val="tx1"/>
          </a:solidFill>
          <a:latin typeface="+mn-lt"/>
          <a:ea typeface="+mn-ea"/>
          <a:cs typeface="+mn-cs"/>
        </a:defRPr>
      </a:lvl8pPr>
      <a:lvl9pPr marL="2057375" algn="l" defTabSz="514344"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A41A198-E863-5B93-F488-083BC5AEB3A3}"/>
              </a:ext>
            </a:extLst>
          </p:cNvPr>
          <p:cNvSpPr>
            <a:spLocks noGrp="1"/>
          </p:cNvSpPr>
          <p:nvPr>
            <p:ph type="ctrTitle"/>
          </p:nvPr>
        </p:nvSpPr>
        <p:spPr>
          <a:xfrm>
            <a:off x="536026" y="504498"/>
            <a:ext cx="5785945" cy="1528064"/>
          </a:xfrm>
        </p:spPr>
        <p:txBody>
          <a:bodyPr>
            <a:noAutofit/>
          </a:bodyPr>
          <a:lstStyle/>
          <a:p>
            <a:r>
              <a:rPr lang="en-US" sz="3600" b="1" dirty="0"/>
              <a:t>Revitalizing the 75 Participant Church: Principles &amp; Practices</a:t>
            </a:r>
          </a:p>
        </p:txBody>
      </p:sp>
      <p:sp>
        <p:nvSpPr>
          <p:cNvPr id="7" name="Subtitle 2">
            <a:extLst>
              <a:ext uri="{FF2B5EF4-FFF2-40B4-BE49-F238E27FC236}">
                <a16:creationId xmlns:a16="http://schemas.microsoft.com/office/drawing/2014/main" id="{351712EF-84B9-15A6-3B2B-59725D3FD8E1}"/>
              </a:ext>
            </a:extLst>
          </p:cNvPr>
          <p:cNvSpPr>
            <a:spLocks noGrp="1"/>
          </p:cNvSpPr>
          <p:nvPr>
            <p:ph type="subTitle" idx="1"/>
          </p:nvPr>
        </p:nvSpPr>
        <p:spPr>
          <a:xfrm>
            <a:off x="331864" y="7945821"/>
            <a:ext cx="6130816" cy="882910"/>
          </a:xfrm>
        </p:spPr>
        <p:txBody>
          <a:bodyPr>
            <a:normAutofit/>
          </a:bodyPr>
          <a:lstStyle/>
          <a:p>
            <a:r>
              <a:rPr lang="en-US" sz="1400" b="1" dirty="0"/>
              <a:t>By</a:t>
            </a:r>
          </a:p>
          <a:p>
            <a:r>
              <a:rPr lang="en-US" sz="1400" b="1" dirty="0"/>
              <a:t>Dr. Tom Cheyney</a:t>
            </a:r>
          </a:p>
          <a:p>
            <a:r>
              <a:rPr lang="en-US" sz="1400" b="1" dirty="0"/>
              <a:t>Founder &amp; Directional Leader</a:t>
            </a:r>
          </a:p>
          <a:p>
            <a:endParaRPr lang="en-US" dirty="0"/>
          </a:p>
        </p:txBody>
      </p:sp>
      <p:pic>
        <p:nvPicPr>
          <p:cNvPr id="3" name="Picture 2">
            <a:extLst>
              <a:ext uri="{FF2B5EF4-FFF2-40B4-BE49-F238E27FC236}">
                <a16:creationId xmlns:a16="http://schemas.microsoft.com/office/drawing/2014/main" id="{06F0E66E-BAA7-2F96-C699-59EBE99A9A07}"/>
              </a:ext>
            </a:extLst>
          </p:cNvPr>
          <p:cNvPicPr>
            <a:picLocks noChangeAspect="1"/>
          </p:cNvPicPr>
          <p:nvPr/>
        </p:nvPicPr>
        <p:blipFill>
          <a:blip r:embed="rId2"/>
          <a:stretch>
            <a:fillRect/>
          </a:stretch>
        </p:blipFill>
        <p:spPr>
          <a:xfrm>
            <a:off x="536026" y="2429976"/>
            <a:ext cx="2400300" cy="3117057"/>
          </a:xfrm>
          <a:prstGeom prst="rect">
            <a:avLst/>
          </a:prstGeom>
        </p:spPr>
      </p:pic>
      <p:sp>
        <p:nvSpPr>
          <p:cNvPr id="4" name="TextBox 3">
            <a:extLst>
              <a:ext uri="{FF2B5EF4-FFF2-40B4-BE49-F238E27FC236}">
                <a16:creationId xmlns:a16="http://schemas.microsoft.com/office/drawing/2014/main" id="{29EF5B6D-77CA-E733-1EC1-81E327A4D055}"/>
              </a:ext>
            </a:extLst>
          </p:cNvPr>
          <p:cNvSpPr txBox="1"/>
          <p:nvPr/>
        </p:nvSpPr>
        <p:spPr>
          <a:xfrm>
            <a:off x="331864" y="5547033"/>
            <a:ext cx="6194272" cy="2585323"/>
          </a:xfrm>
          <a:prstGeom prst="rect">
            <a:avLst/>
          </a:prstGeom>
          <a:noFill/>
        </p:spPr>
        <p:txBody>
          <a:bodyPr wrap="square" rtlCol="0">
            <a:spAutoFit/>
          </a:bodyPr>
          <a:lstStyle/>
          <a:p>
            <a:pPr algn="ctr"/>
            <a:r>
              <a:rPr lang="en-US" b="1" dirty="0"/>
              <a:t>This three hour workshop is designed to help you reach your dreams for Church Revitalization and Renewal and grow past the 75 barrier. Nearly o</a:t>
            </a:r>
            <a:r>
              <a:rPr lang="en-US" sz="1800" b="1" dirty="0"/>
              <a:t>ne third of all the Protestant churches in the United States have between 35 to 100 persons in the Sunday morning worship service. Interestingly, there are many lay leaders who believe the church with 75 participants is nothing more than two churches of 35 participants combined. This is an over simplification of the issue as we shall see.</a:t>
            </a:r>
          </a:p>
          <a:p>
            <a:pPr algn="ctr"/>
            <a:endParaRPr lang="en-US" b="1" dirty="0"/>
          </a:p>
        </p:txBody>
      </p:sp>
      <p:pic>
        <p:nvPicPr>
          <p:cNvPr id="6" name="Picture 5">
            <a:extLst>
              <a:ext uri="{FF2B5EF4-FFF2-40B4-BE49-F238E27FC236}">
                <a16:creationId xmlns:a16="http://schemas.microsoft.com/office/drawing/2014/main" id="{87965B94-CA3F-0084-F8B0-2075B57A9508}"/>
              </a:ext>
            </a:extLst>
          </p:cNvPr>
          <p:cNvPicPr>
            <a:picLocks noChangeAspect="1"/>
          </p:cNvPicPr>
          <p:nvPr/>
        </p:nvPicPr>
        <p:blipFill>
          <a:blip r:embed="rId3"/>
          <a:stretch>
            <a:fillRect/>
          </a:stretch>
        </p:blipFill>
        <p:spPr>
          <a:xfrm>
            <a:off x="3682379" y="2572454"/>
            <a:ext cx="2400300" cy="2832100"/>
          </a:xfrm>
          <a:prstGeom prst="rect">
            <a:avLst/>
          </a:prstGeom>
        </p:spPr>
      </p:pic>
    </p:spTree>
    <p:extLst>
      <p:ext uri="{BB962C8B-B14F-4D97-AF65-F5344CB8AC3E}">
        <p14:creationId xmlns:p14="http://schemas.microsoft.com/office/powerpoint/2010/main" val="1147576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B9059-DF71-3444-5B55-94AFD4391DC1}"/>
              </a:ext>
            </a:extLst>
          </p:cNvPr>
          <p:cNvSpPr>
            <a:spLocks noGrp="1"/>
          </p:cNvSpPr>
          <p:nvPr>
            <p:ph type="title"/>
          </p:nvPr>
        </p:nvSpPr>
        <p:spPr>
          <a:xfrm>
            <a:off x="471487" y="112083"/>
            <a:ext cx="5915025" cy="1767417"/>
          </a:xfrm>
        </p:spPr>
        <p:txBody>
          <a:bodyPr>
            <a:normAutofit/>
          </a:bodyPr>
          <a:lstStyle/>
          <a:p>
            <a:pPr algn="ctr"/>
            <a:r>
              <a:rPr lang="en-US" sz="3200" b="1" dirty="0"/>
              <a:t>Revitalizing the 75 Participant Church: Principles &amp; Practices</a:t>
            </a:r>
            <a:endParaRPr lang="en-US" sz="3200" dirty="0">
              <a:solidFill>
                <a:srgbClr val="FF0000"/>
              </a:solidFill>
            </a:endParaRPr>
          </a:p>
        </p:txBody>
      </p:sp>
      <p:sp>
        <p:nvSpPr>
          <p:cNvPr id="3" name="Content Placeholder 2">
            <a:extLst>
              <a:ext uri="{FF2B5EF4-FFF2-40B4-BE49-F238E27FC236}">
                <a16:creationId xmlns:a16="http://schemas.microsoft.com/office/drawing/2014/main" id="{DB371DD1-9E69-5489-7B52-2451A8A6CC37}"/>
              </a:ext>
            </a:extLst>
          </p:cNvPr>
          <p:cNvSpPr>
            <a:spLocks noGrp="1"/>
          </p:cNvSpPr>
          <p:nvPr>
            <p:ph idx="1"/>
          </p:nvPr>
        </p:nvSpPr>
        <p:spPr>
          <a:xfrm>
            <a:off x="284813" y="1497724"/>
            <a:ext cx="6295869" cy="7421424"/>
          </a:xfrm>
        </p:spPr>
        <p:txBody>
          <a:bodyPr>
            <a:normAutofit lnSpcReduction="10000"/>
          </a:bodyPr>
          <a:lstStyle/>
          <a:p>
            <a:pPr marL="0" indent="0">
              <a:buNone/>
            </a:pPr>
            <a:r>
              <a:rPr lang="en-US" sz="1700" b="1" dirty="0"/>
              <a:t>What this 4 hour workshop includes:</a:t>
            </a:r>
          </a:p>
          <a:p>
            <a:pPr marL="0" indent="0">
              <a:buNone/>
            </a:pPr>
            <a:endParaRPr lang="en-US" sz="1300" b="1" dirty="0"/>
          </a:p>
          <a:p>
            <a:r>
              <a:rPr lang="en-US" sz="1700" b="1" dirty="0"/>
              <a:t>Building Momentum for Church Revitalization And Renewal (Parts One &amp; Two)</a:t>
            </a:r>
          </a:p>
          <a:p>
            <a:r>
              <a:rPr lang="en-US" sz="1700" b="1" dirty="0"/>
              <a:t>The Force of Momentum and Milestones</a:t>
            </a:r>
          </a:p>
          <a:p>
            <a:r>
              <a:rPr lang="en-US" sz="1700" b="1" dirty="0"/>
              <a:t>How the Church Revitalizer Should Make Decisions</a:t>
            </a:r>
          </a:p>
          <a:p>
            <a:r>
              <a:rPr lang="en-US" sz="1700" b="1" dirty="0"/>
              <a:t>The Church Skunking Which Stalls Momentum</a:t>
            </a:r>
          </a:p>
          <a:p>
            <a:r>
              <a:rPr lang="en-US" sz="1700" b="1" dirty="0"/>
              <a:t>Why You Must Accelerate Momentum in Church Renewal</a:t>
            </a:r>
          </a:p>
          <a:p>
            <a:r>
              <a:rPr lang="en-US" sz="1700" b="1" dirty="0"/>
              <a:t>The Muscle of Momentum</a:t>
            </a:r>
          </a:p>
          <a:p>
            <a:r>
              <a:rPr lang="en-US" sz="1700" b="1" dirty="0"/>
              <a:t>Things Which Cause Us to Loose Momentum in Renewal</a:t>
            </a:r>
          </a:p>
          <a:p>
            <a:r>
              <a:rPr lang="en-US" sz="1700" b="1" dirty="0"/>
              <a:t>Why You Must Build Your Church Revitalization Team</a:t>
            </a:r>
          </a:p>
          <a:p>
            <a:r>
              <a:rPr lang="en-US" sz="1700" b="1" dirty="0"/>
              <a:t>What Waiting Does to Hurt Renewal</a:t>
            </a:r>
          </a:p>
          <a:p>
            <a:r>
              <a:rPr lang="en-US" sz="1700" b="1" dirty="0"/>
              <a:t>Tradition the Deadly Killer of Momentum</a:t>
            </a:r>
          </a:p>
          <a:p>
            <a:r>
              <a:rPr lang="en-US" sz="1700" b="1" dirty="0"/>
              <a:t>The Percentage of Median Church in the United States </a:t>
            </a:r>
          </a:p>
          <a:p>
            <a:r>
              <a:rPr lang="en-US" sz="1700" b="1" dirty="0"/>
              <a:t>Is Your Church a Cat of a Dog?</a:t>
            </a:r>
          </a:p>
          <a:p>
            <a:r>
              <a:rPr lang="en-US" sz="1700" b="1" dirty="0"/>
              <a:t>Why You Are Getting the Results Your are Getting (Size Church Culture)</a:t>
            </a:r>
          </a:p>
          <a:p>
            <a:r>
              <a:rPr lang="en-US" sz="1700" b="1" dirty="0"/>
              <a:t>Why the Pastoral Size Church Stays at 75 Participants</a:t>
            </a:r>
          </a:p>
          <a:p>
            <a:r>
              <a:rPr lang="en-US" sz="1700" b="1" dirty="0"/>
              <a:t>The Formula for Developing Critical Mass</a:t>
            </a:r>
          </a:p>
          <a:p>
            <a:r>
              <a:rPr lang="en-US" sz="1700" b="1" dirty="0"/>
              <a:t>The Break Even Size for Sustainability (Full Time or Part Time)</a:t>
            </a:r>
          </a:p>
          <a:p>
            <a:r>
              <a:rPr lang="en-US" sz="1700" b="1" dirty="0"/>
              <a:t>The Characteristics of the 75 Participant Church</a:t>
            </a:r>
          </a:p>
          <a:p>
            <a:r>
              <a:rPr lang="en-US" sz="1700" b="1" dirty="0"/>
              <a:t>The Strengths of the 75 Participant Church</a:t>
            </a:r>
          </a:p>
          <a:p>
            <a:r>
              <a:rPr lang="en-US" sz="1700" b="1" dirty="0"/>
              <a:t>The Obstacles a 75 Participant Church Faces</a:t>
            </a:r>
          </a:p>
          <a:p>
            <a:r>
              <a:rPr lang="en-US" sz="1700" b="1" dirty="0"/>
              <a:t>Action Steps You Must Take to Move Past the 75 Barrier</a:t>
            </a:r>
          </a:p>
          <a:p>
            <a:r>
              <a:rPr lang="en-US" sz="1700" b="1" dirty="0"/>
              <a:t>The First &amp; Second 50 Participants and the Differences</a:t>
            </a:r>
          </a:p>
          <a:p>
            <a:r>
              <a:rPr lang="en-US" sz="1700" b="1" dirty="0"/>
              <a:t>The Four Ways to Break Your Attendance Barrier</a:t>
            </a:r>
          </a:p>
          <a:p>
            <a:endParaRPr lang="en-US" sz="1700" b="1" dirty="0"/>
          </a:p>
        </p:txBody>
      </p:sp>
    </p:spTree>
    <p:extLst>
      <p:ext uri="{BB962C8B-B14F-4D97-AF65-F5344CB8AC3E}">
        <p14:creationId xmlns:p14="http://schemas.microsoft.com/office/powerpoint/2010/main" val="359260461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182</TotalTime>
  <Words>303</Words>
  <Application>Microsoft Macintosh PowerPoint</Application>
  <PresentationFormat>Letter Paper (8.5x11 in)</PresentationFormat>
  <Paragraphs>30</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1_Office Theme</vt:lpstr>
      <vt:lpstr>Revitalizing the 75 Participant Church: Principles &amp; Practices</vt:lpstr>
      <vt:lpstr>Revitalizing the 75 Participant Church: Principles &amp; Practices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Revitalizing the 200 Participant Church: Why Your Church Struggles &amp; What to Do About It! </dc:title>
  <dc:creator>Tom Cheyney Cheyney</dc:creator>
  <cp:lastModifiedBy>Tom Cheyney Cheyney</cp:lastModifiedBy>
  <cp:revision>14</cp:revision>
  <cp:lastPrinted>2024-01-02T16:06:32Z</cp:lastPrinted>
  <dcterms:created xsi:type="dcterms:W3CDTF">2023-04-13T17:09:26Z</dcterms:created>
  <dcterms:modified xsi:type="dcterms:W3CDTF">2024-01-02T16:09:06Z</dcterms:modified>
</cp:coreProperties>
</file>