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606" r:id="rId2"/>
    <p:sldId id="607" r:id="rId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55"/>
    <p:restoredTop sz="95687"/>
  </p:normalViewPr>
  <p:slideViewPr>
    <p:cSldViewPr snapToGrid="0">
      <p:cViewPr varScale="1">
        <p:scale>
          <a:sx n="45" d="100"/>
          <a:sy n="45" d="100"/>
        </p:scale>
        <p:origin x="968" y="1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64A22-50D1-197D-7679-23A20361A44C}"/>
              </a:ext>
            </a:extLst>
          </p:cNvPr>
          <p:cNvSpPr>
            <a:spLocks noGrp="1"/>
          </p:cNvSpPr>
          <p:nvPr>
            <p:ph type="ctrTitle"/>
          </p:nvPr>
        </p:nvSpPr>
        <p:spPr>
          <a:xfrm>
            <a:off x="857250" y="1496485"/>
            <a:ext cx="5143500" cy="3183467"/>
          </a:xfrm>
        </p:spPr>
        <p:txBody>
          <a:bodyPr anchor="b"/>
          <a:lstStyle>
            <a:lvl1pPr algn="ctr">
              <a:defRPr sz="3375"/>
            </a:lvl1pPr>
          </a:lstStyle>
          <a:p>
            <a:r>
              <a:rPr lang="en-US"/>
              <a:t>Click to edit Master title style</a:t>
            </a:r>
          </a:p>
        </p:txBody>
      </p:sp>
      <p:sp>
        <p:nvSpPr>
          <p:cNvPr id="3" name="Subtitle 2">
            <a:extLst>
              <a:ext uri="{FF2B5EF4-FFF2-40B4-BE49-F238E27FC236}">
                <a16:creationId xmlns:a16="http://schemas.microsoft.com/office/drawing/2014/main" id="{600D10F3-7E3C-5789-D097-C04A1ED37F5B}"/>
              </a:ext>
            </a:extLst>
          </p:cNvPr>
          <p:cNvSpPr>
            <a:spLocks noGrp="1"/>
          </p:cNvSpPr>
          <p:nvPr>
            <p:ph type="subTitle" idx="1"/>
          </p:nvPr>
        </p:nvSpPr>
        <p:spPr>
          <a:xfrm>
            <a:off x="857250" y="4802717"/>
            <a:ext cx="5143500" cy="2207683"/>
          </a:xfrm>
        </p:spPr>
        <p:txBody>
          <a:bodyPr/>
          <a:lstStyle>
            <a:lvl1pPr marL="0" indent="0" algn="ctr">
              <a:buNone/>
              <a:defRPr sz="1350"/>
            </a:lvl1pPr>
            <a:lvl2pPr marL="257172" indent="0" algn="ctr">
              <a:buNone/>
              <a:defRPr sz="1125"/>
            </a:lvl2pPr>
            <a:lvl3pPr marL="514344" indent="0" algn="ctr">
              <a:buNone/>
              <a:defRPr sz="1013"/>
            </a:lvl3pPr>
            <a:lvl4pPr marL="771515" indent="0" algn="ctr">
              <a:buNone/>
              <a:defRPr sz="900"/>
            </a:lvl4pPr>
            <a:lvl5pPr marL="1028687" indent="0" algn="ctr">
              <a:buNone/>
              <a:defRPr sz="900"/>
            </a:lvl5pPr>
            <a:lvl6pPr marL="1285859" indent="0" algn="ctr">
              <a:buNone/>
              <a:defRPr sz="900"/>
            </a:lvl6pPr>
            <a:lvl7pPr marL="1543031" indent="0" algn="ctr">
              <a:buNone/>
              <a:defRPr sz="900"/>
            </a:lvl7pPr>
            <a:lvl8pPr marL="1800203" indent="0" algn="ctr">
              <a:buNone/>
              <a:defRPr sz="900"/>
            </a:lvl8pPr>
            <a:lvl9pPr marL="2057375" indent="0" algn="ctr">
              <a:buNone/>
              <a:defRPr sz="900"/>
            </a:lvl9pPr>
          </a:lstStyle>
          <a:p>
            <a:r>
              <a:rPr lang="en-US"/>
              <a:t>Click to edit Master subtitle style</a:t>
            </a:r>
          </a:p>
        </p:txBody>
      </p:sp>
      <p:sp>
        <p:nvSpPr>
          <p:cNvPr id="4" name="Date Placeholder 3">
            <a:extLst>
              <a:ext uri="{FF2B5EF4-FFF2-40B4-BE49-F238E27FC236}">
                <a16:creationId xmlns:a16="http://schemas.microsoft.com/office/drawing/2014/main" id="{A6E399DB-A618-1177-1FAE-6BA7861582AF}"/>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5" name="Footer Placeholder 4">
            <a:extLst>
              <a:ext uri="{FF2B5EF4-FFF2-40B4-BE49-F238E27FC236}">
                <a16:creationId xmlns:a16="http://schemas.microsoft.com/office/drawing/2014/main" id="{6D28ADAD-F0E9-B5E0-4C4C-94011EA6BF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E591A-B44F-3C81-9D53-7171CBD2BDA6}"/>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991244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ED517-0D16-3743-8E5B-21F2AA8D26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53BEB8-C0D5-A0AF-4C42-4204DA78D4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879095-A7CF-190C-7D4E-C0AAE5DDB2C6}"/>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5" name="Footer Placeholder 4">
            <a:extLst>
              <a:ext uri="{FF2B5EF4-FFF2-40B4-BE49-F238E27FC236}">
                <a16:creationId xmlns:a16="http://schemas.microsoft.com/office/drawing/2014/main" id="{FB731A08-159E-80BD-19F8-26026B368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83103C-D9AF-9484-C142-71554ABB191F}"/>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219849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5D1E6A-FE60-0992-4658-E5D0283C76CB}"/>
              </a:ext>
            </a:extLst>
          </p:cNvPr>
          <p:cNvSpPr>
            <a:spLocks noGrp="1"/>
          </p:cNvSpPr>
          <p:nvPr>
            <p:ph type="title" orient="vert"/>
          </p:nvPr>
        </p:nvSpPr>
        <p:spPr>
          <a:xfrm>
            <a:off x="4907756" y="486836"/>
            <a:ext cx="1478756"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330652-EB36-A0FA-637C-7BAC142F743A}"/>
              </a:ext>
            </a:extLst>
          </p:cNvPr>
          <p:cNvSpPr>
            <a:spLocks noGrp="1"/>
          </p:cNvSpPr>
          <p:nvPr>
            <p:ph type="body" orient="vert" idx="1"/>
          </p:nvPr>
        </p:nvSpPr>
        <p:spPr>
          <a:xfrm>
            <a:off x="471487" y="486836"/>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6C4A3-0CC7-6941-A417-25D5E0E3645C}"/>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5" name="Footer Placeholder 4">
            <a:extLst>
              <a:ext uri="{FF2B5EF4-FFF2-40B4-BE49-F238E27FC236}">
                <a16:creationId xmlns:a16="http://schemas.microsoft.com/office/drawing/2014/main" id="{16FF19B1-9F4C-2465-7372-0CED80834D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67C41D-33B6-C0BC-6C9F-A03ED9C8EF67}"/>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898391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14350" y="620189"/>
            <a:ext cx="5829300" cy="1909233"/>
          </a:xfrm>
        </p:spPr>
        <p:txBody>
          <a:bodyPr/>
          <a:lstStyle/>
          <a:p>
            <a:r>
              <a:rPr lang="en-US"/>
              <a:t>Click to edit Master title style</a:t>
            </a:r>
          </a:p>
        </p:txBody>
      </p:sp>
      <p:sp>
        <p:nvSpPr>
          <p:cNvPr id="3" name="Text Placeholder 2"/>
          <p:cNvSpPr>
            <a:spLocks noGrp="1"/>
          </p:cNvSpPr>
          <p:nvPr>
            <p:ph type="body" sz="half" idx="1"/>
          </p:nvPr>
        </p:nvSpPr>
        <p:spPr>
          <a:xfrm>
            <a:off x="514350" y="2641600"/>
            <a:ext cx="28575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3486150" y="2641600"/>
            <a:ext cx="2857500" cy="5486400"/>
          </a:xfrm>
        </p:spPr>
        <p:txBody>
          <a:bodyPr/>
          <a:lstStyle/>
          <a:p>
            <a:endParaRPr lang="en-US"/>
          </a:p>
        </p:txBody>
      </p:sp>
      <p:sp>
        <p:nvSpPr>
          <p:cNvPr id="5" name="Date Placeholder 4"/>
          <p:cNvSpPr>
            <a:spLocks noGrp="1"/>
          </p:cNvSpPr>
          <p:nvPr>
            <p:ph type="dt" sz="half" idx="10"/>
          </p:nvPr>
        </p:nvSpPr>
        <p:spPr>
          <a:xfrm>
            <a:off x="534591" y="8417984"/>
            <a:ext cx="1428750" cy="609600"/>
          </a:xfrm>
        </p:spPr>
        <p:txBody>
          <a:bodyPr/>
          <a:lstStyle>
            <a:lvl1pPr>
              <a:defRPr/>
            </a:lvl1pPr>
          </a:lstStyle>
          <a:p>
            <a:endParaRPr lang="en-US"/>
          </a:p>
        </p:txBody>
      </p:sp>
      <p:sp>
        <p:nvSpPr>
          <p:cNvPr id="6" name="Footer Placeholder 5"/>
          <p:cNvSpPr>
            <a:spLocks noGrp="1"/>
          </p:cNvSpPr>
          <p:nvPr>
            <p:ph type="ftr" sz="quarter" idx="11"/>
          </p:nvPr>
        </p:nvSpPr>
        <p:spPr>
          <a:xfrm>
            <a:off x="2363391" y="8417984"/>
            <a:ext cx="2171700" cy="609600"/>
          </a:xfrm>
        </p:spPr>
        <p:txBody>
          <a:bodyPr/>
          <a:lstStyle>
            <a:lvl1pPr>
              <a:defRPr/>
            </a:lvl1pPr>
          </a:lstStyle>
          <a:p>
            <a:endParaRPr lang="en-US"/>
          </a:p>
        </p:txBody>
      </p:sp>
      <p:sp>
        <p:nvSpPr>
          <p:cNvPr id="7" name="Slide Number Placeholder 6"/>
          <p:cNvSpPr>
            <a:spLocks noGrp="1"/>
          </p:cNvSpPr>
          <p:nvPr>
            <p:ph type="sldNum" sz="quarter" idx="12"/>
          </p:nvPr>
        </p:nvSpPr>
        <p:spPr>
          <a:xfrm>
            <a:off x="4935141" y="8417984"/>
            <a:ext cx="1428750" cy="609600"/>
          </a:xfrm>
        </p:spPr>
        <p:txBody>
          <a:bodyPr/>
          <a:lstStyle>
            <a:lvl1pPr>
              <a:defRPr/>
            </a:lvl1pPr>
          </a:lstStyle>
          <a:p>
            <a:fld id="{B830A291-45B4-48DC-AC94-5142DE7DD12F}" type="slidenum">
              <a:rPr lang="en-US"/>
              <a:pPr/>
              <a:t>‹#›</a:t>
            </a:fld>
            <a:endParaRPr lang="en-US"/>
          </a:p>
        </p:txBody>
      </p:sp>
    </p:spTree>
    <p:extLst>
      <p:ext uri="{BB962C8B-B14F-4D97-AF65-F5344CB8AC3E}">
        <p14:creationId xmlns:p14="http://schemas.microsoft.com/office/powerpoint/2010/main" val="1393792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067FF-BA00-DB58-92CF-28C44DA78E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E2961D-75A7-0A84-D4A7-498A049A0D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A4983-25E8-E59B-3F8F-590B0F80EA0C}"/>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5" name="Footer Placeholder 4">
            <a:extLst>
              <a:ext uri="{FF2B5EF4-FFF2-40B4-BE49-F238E27FC236}">
                <a16:creationId xmlns:a16="http://schemas.microsoft.com/office/drawing/2014/main" id="{46D360AD-69DF-C41A-422C-93F666132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068EE3-41C4-A590-D0F5-A559514233B5}"/>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16578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EAE42-CBB4-DDF3-4D1D-C2547FE3D894}"/>
              </a:ext>
            </a:extLst>
          </p:cNvPr>
          <p:cNvSpPr>
            <a:spLocks noGrp="1"/>
          </p:cNvSpPr>
          <p:nvPr>
            <p:ph type="title"/>
          </p:nvPr>
        </p:nvSpPr>
        <p:spPr>
          <a:xfrm>
            <a:off x="467917" y="2279654"/>
            <a:ext cx="5915025" cy="3803649"/>
          </a:xfrm>
        </p:spPr>
        <p:txBody>
          <a:bodyPr anchor="b"/>
          <a:lstStyle>
            <a:lvl1pPr>
              <a:defRPr sz="3375"/>
            </a:lvl1pPr>
          </a:lstStyle>
          <a:p>
            <a:r>
              <a:rPr lang="en-US"/>
              <a:t>Click to edit Master title style</a:t>
            </a:r>
          </a:p>
        </p:txBody>
      </p:sp>
      <p:sp>
        <p:nvSpPr>
          <p:cNvPr id="3" name="Text Placeholder 2">
            <a:extLst>
              <a:ext uri="{FF2B5EF4-FFF2-40B4-BE49-F238E27FC236}">
                <a16:creationId xmlns:a16="http://schemas.microsoft.com/office/drawing/2014/main" id="{B1122B46-32AE-7471-1939-3D4DF7F935C1}"/>
              </a:ext>
            </a:extLst>
          </p:cNvPr>
          <p:cNvSpPr>
            <a:spLocks noGrp="1"/>
          </p:cNvSpPr>
          <p:nvPr>
            <p:ph type="body" idx="1"/>
          </p:nvPr>
        </p:nvSpPr>
        <p:spPr>
          <a:xfrm>
            <a:off x="467917" y="6119288"/>
            <a:ext cx="5915025" cy="2000249"/>
          </a:xfrm>
        </p:spPr>
        <p:txBody>
          <a:bodyPr/>
          <a:lstStyle>
            <a:lvl1pPr marL="0" indent="0">
              <a:buNone/>
              <a:defRPr sz="1350">
                <a:solidFill>
                  <a:schemeClr val="tx1">
                    <a:tint val="75000"/>
                  </a:schemeClr>
                </a:solidFill>
              </a:defRPr>
            </a:lvl1pPr>
            <a:lvl2pPr marL="257172" indent="0">
              <a:buNone/>
              <a:defRPr sz="1125">
                <a:solidFill>
                  <a:schemeClr val="tx1">
                    <a:tint val="75000"/>
                  </a:schemeClr>
                </a:solidFill>
              </a:defRPr>
            </a:lvl2pPr>
            <a:lvl3pPr marL="514344" indent="0">
              <a:buNone/>
              <a:defRPr sz="1013">
                <a:solidFill>
                  <a:schemeClr val="tx1">
                    <a:tint val="75000"/>
                  </a:schemeClr>
                </a:solidFill>
              </a:defRPr>
            </a:lvl3pPr>
            <a:lvl4pPr marL="771515" indent="0">
              <a:buNone/>
              <a:defRPr sz="900">
                <a:solidFill>
                  <a:schemeClr val="tx1">
                    <a:tint val="75000"/>
                  </a:schemeClr>
                </a:solidFill>
              </a:defRPr>
            </a:lvl4pPr>
            <a:lvl5pPr marL="1028687" indent="0">
              <a:buNone/>
              <a:defRPr sz="900">
                <a:solidFill>
                  <a:schemeClr val="tx1">
                    <a:tint val="75000"/>
                  </a:schemeClr>
                </a:solidFill>
              </a:defRPr>
            </a:lvl5pPr>
            <a:lvl6pPr marL="1285859" indent="0">
              <a:buNone/>
              <a:defRPr sz="900">
                <a:solidFill>
                  <a:schemeClr val="tx1">
                    <a:tint val="75000"/>
                  </a:schemeClr>
                </a:solidFill>
              </a:defRPr>
            </a:lvl6pPr>
            <a:lvl7pPr marL="1543031" indent="0">
              <a:buNone/>
              <a:defRPr sz="900">
                <a:solidFill>
                  <a:schemeClr val="tx1">
                    <a:tint val="75000"/>
                  </a:schemeClr>
                </a:solidFill>
              </a:defRPr>
            </a:lvl7pPr>
            <a:lvl8pPr marL="1800203" indent="0">
              <a:buNone/>
              <a:defRPr sz="900">
                <a:solidFill>
                  <a:schemeClr val="tx1">
                    <a:tint val="75000"/>
                  </a:schemeClr>
                </a:solidFill>
              </a:defRPr>
            </a:lvl8pPr>
            <a:lvl9pPr marL="2057375" indent="0">
              <a:buNone/>
              <a:defRPr sz="9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069410-F12C-B39E-B6D1-85C8281981CF}"/>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5" name="Footer Placeholder 4">
            <a:extLst>
              <a:ext uri="{FF2B5EF4-FFF2-40B4-BE49-F238E27FC236}">
                <a16:creationId xmlns:a16="http://schemas.microsoft.com/office/drawing/2014/main" id="{6223E32E-739A-069A-1D68-DA1DCCA79E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3D10D-505A-7477-01C4-1430B9679289}"/>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49437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254C6-42E9-4CA9-7F53-8FE8C447BF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B2BE30-F556-4FFD-3485-3CFD3EE8EC11}"/>
              </a:ext>
            </a:extLst>
          </p:cNvPr>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8C28E6-07AE-7733-D5BA-BE865588048A}"/>
              </a:ext>
            </a:extLst>
          </p:cNvPr>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E264F7-28A4-E497-8242-F2C0B96F4466}"/>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6" name="Footer Placeholder 5">
            <a:extLst>
              <a:ext uri="{FF2B5EF4-FFF2-40B4-BE49-F238E27FC236}">
                <a16:creationId xmlns:a16="http://schemas.microsoft.com/office/drawing/2014/main" id="{0C7525AA-9F62-CC08-1C84-A0C5EF167E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0939E4-D8C4-ABA6-8070-3063A6464A3B}"/>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124287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229D5-E3BB-3864-32CF-E12406DB4996}"/>
              </a:ext>
            </a:extLst>
          </p:cNvPr>
          <p:cNvSpPr>
            <a:spLocks noGrp="1"/>
          </p:cNvSpPr>
          <p:nvPr>
            <p:ph type="title"/>
          </p:nvPr>
        </p:nvSpPr>
        <p:spPr>
          <a:xfrm>
            <a:off x="472381" y="486837"/>
            <a:ext cx="5915025"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F355B1-00F8-618F-0036-FA37DE738274}"/>
              </a:ext>
            </a:extLst>
          </p:cNvPr>
          <p:cNvSpPr>
            <a:spLocks noGrp="1"/>
          </p:cNvSpPr>
          <p:nvPr>
            <p:ph type="body" idx="1"/>
          </p:nvPr>
        </p:nvSpPr>
        <p:spPr>
          <a:xfrm>
            <a:off x="472383" y="2241552"/>
            <a:ext cx="2901255" cy="1098549"/>
          </a:xfrm>
        </p:spPr>
        <p:txBody>
          <a:bodyPr anchor="b"/>
          <a:lstStyle>
            <a:lvl1pPr marL="0" indent="0">
              <a:buNone/>
              <a:defRPr sz="1350" b="1"/>
            </a:lvl1pPr>
            <a:lvl2pPr marL="257172" indent="0">
              <a:buNone/>
              <a:defRPr sz="1125" b="1"/>
            </a:lvl2pPr>
            <a:lvl3pPr marL="514344" indent="0">
              <a:buNone/>
              <a:defRPr sz="1013" b="1"/>
            </a:lvl3pPr>
            <a:lvl4pPr marL="771515" indent="0">
              <a:buNone/>
              <a:defRPr sz="900" b="1"/>
            </a:lvl4pPr>
            <a:lvl5pPr marL="1028687" indent="0">
              <a:buNone/>
              <a:defRPr sz="900" b="1"/>
            </a:lvl5pPr>
            <a:lvl6pPr marL="1285859" indent="0">
              <a:buNone/>
              <a:defRPr sz="900" b="1"/>
            </a:lvl6pPr>
            <a:lvl7pPr marL="1543031" indent="0">
              <a:buNone/>
              <a:defRPr sz="900" b="1"/>
            </a:lvl7pPr>
            <a:lvl8pPr marL="1800203" indent="0">
              <a:buNone/>
              <a:defRPr sz="900" b="1"/>
            </a:lvl8pPr>
            <a:lvl9pPr marL="2057375"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9246EB3C-054F-2E76-226F-8AA5524C01FD}"/>
              </a:ext>
            </a:extLst>
          </p:cNvPr>
          <p:cNvSpPr>
            <a:spLocks noGrp="1"/>
          </p:cNvSpPr>
          <p:nvPr>
            <p:ph sz="half" idx="2"/>
          </p:nvPr>
        </p:nvSpPr>
        <p:spPr>
          <a:xfrm>
            <a:off x="472383"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196B11-FEC1-B677-D808-008F77A96CA9}"/>
              </a:ext>
            </a:extLst>
          </p:cNvPr>
          <p:cNvSpPr>
            <a:spLocks noGrp="1"/>
          </p:cNvSpPr>
          <p:nvPr>
            <p:ph type="body" sz="quarter" idx="3"/>
          </p:nvPr>
        </p:nvSpPr>
        <p:spPr>
          <a:xfrm>
            <a:off x="3471864" y="2241552"/>
            <a:ext cx="2915543" cy="1098549"/>
          </a:xfrm>
        </p:spPr>
        <p:txBody>
          <a:bodyPr anchor="b"/>
          <a:lstStyle>
            <a:lvl1pPr marL="0" indent="0">
              <a:buNone/>
              <a:defRPr sz="1350" b="1"/>
            </a:lvl1pPr>
            <a:lvl2pPr marL="257172" indent="0">
              <a:buNone/>
              <a:defRPr sz="1125" b="1"/>
            </a:lvl2pPr>
            <a:lvl3pPr marL="514344" indent="0">
              <a:buNone/>
              <a:defRPr sz="1013" b="1"/>
            </a:lvl3pPr>
            <a:lvl4pPr marL="771515" indent="0">
              <a:buNone/>
              <a:defRPr sz="900" b="1"/>
            </a:lvl4pPr>
            <a:lvl5pPr marL="1028687" indent="0">
              <a:buNone/>
              <a:defRPr sz="900" b="1"/>
            </a:lvl5pPr>
            <a:lvl6pPr marL="1285859" indent="0">
              <a:buNone/>
              <a:defRPr sz="900" b="1"/>
            </a:lvl6pPr>
            <a:lvl7pPr marL="1543031" indent="0">
              <a:buNone/>
              <a:defRPr sz="900" b="1"/>
            </a:lvl7pPr>
            <a:lvl8pPr marL="1800203" indent="0">
              <a:buNone/>
              <a:defRPr sz="900" b="1"/>
            </a:lvl8pPr>
            <a:lvl9pPr marL="2057375"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1B9A6787-4D79-05EB-73B6-69D67724934F}"/>
              </a:ext>
            </a:extLst>
          </p:cNvPr>
          <p:cNvSpPr>
            <a:spLocks noGrp="1"/>
          </p:cNvSpPr>
          <p:nvPr>
            <p:ph sz="quarter" idx="4"/>
          </p:nvPr>
        </p:nvSpPr>
        <p:spPr>
          <a:xfrm>
            <a:off x="3471864"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154FFA-E00B-9AE3-0381-77988FC1F658}"/>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8" name="Footer Placeholder 7">
            <a:extLst>
              <a:ext uri="{FF2B5EF4-FFF2-40B4-BE49-F238E27FC236}">
                <a16:creationId xmlns:a16="http://schemas.microsoft.com/office/drawing/2014/main" id="{AE3D7DED-D234-F63F-70B6-5F973F0F0E4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0CE064-D645-1ED0-75F8-1E39A36F44C9}"/>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2084042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ECCA2-6F13-CC1E-94E7-ADE5CAD530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F60186-E5A5-CB8D-471C-3B205B11610C}"/>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4" name="Footer Placeholder 3">
            <a:extLst>
              <a:ext uri="{FF2B5EF4-FFF2-40B4-BE49-F238E27FC236}">
                <a16:creationId xmlns:a16="http://schemas.microsoft.com/office/drawing/2014/main" id="{24A68317-997B-E938-BBDE-3D1CCEF342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36FC9F-2D1F-4A5B-3DC4-ED5035F544B6}"/>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588556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EEDD05-F3FB-3D0A-019B-69092B321786}"/>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3" name="Footer Placeholder 2">
            <a:extLst>
              <a:ext uri="{FF2B5EF4-FFF2-40B4-BE49-F238E27FC236}">
                <a16:creationId xmlns:a16="http://schemas.microsoft.com/office/drawing/2014/main" id="{88F2641D-FD9B-39D9-1759-7A6AA2CAF1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56A76A-4D42-8C94-E705-7701803F5549}"/>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313985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CF75-9069-D165-CFF7-0F244CC6E0AC}"/>
              </a:ext>
            </a:extLst>
          </p:cNvPr>
          <p:cNvSpPr>
            <a:spLocks noGrp="1"/>
          </p:cNvSpPr>
          <p:nvPr>
            <p:ph type="title"/>
          </p:nvPr>
        </p:nvSpPr>
        <p:spPr>
          <a:xfrm>
            <a:off x="472382" y="609600"/>
            <a:ext cx="2211883" cy="2133600"/>
          </a:xfrm>
        </p:spPr>
        <p:txBody>
          <a:bodyPr anchor="b"/>
          <a:lstStyle>
            <a:lvl1pPr>
              <a:defRPr sz="1800"/>
            </a:lvl1pPr>
          </a:lstStyle>
          <a:p>
            <a:r>
              <a:rPr lang="en-US"/>
              <a:t>Click to edit Master title style</a:t>
            </a:r>
          </a:p>
        </p:txBody>
      </p:sp>
      <p:sp>
        <p:nvSpPr>
          <p:cNvPr id="3" name="Content Placeholder 2">
            <a:extLst>
              <a:ext uri="{FF2B5EF4-FFF2-40B4-BE49-F238E27FC236}">
                <a16:creationId xmlns:a16="http://schemas.microsoft.com/office/drawing/2014/main" id="{3C1D2067-58BC-1317-F712-03D168B51432}"/>
              </a:ext>
            </a:extLst>
          </p:cNvPr>
          <p:cNvSpPr>
            <a:spLocks noGrp="1"/>
          </p:cNvSpPr>
          <p:nvPr>
            <p:ph idx="1"/>
          </p:nvPr>
        </p:nvSpPr>
        <p:spPr>
          <a:xfrm>
            <a:off x="2915545" y="1316570"/>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271002-E4FE-A306-BFBC-66408D87D63D}"/>
              </a:ext>
            </a:extLst>
          </p:cNvPr>
          <p:cNvSpPr>
            <a:spLocks noGrp="1"/>
          </p:cNvSpPr>
          <p:nvPr>
            <p:ph type="body" sz="half" idx="2"/>
          </p:nvPr>
        </p:nvSpPr>
        <p:spPr>
          <a:xfrm>
            <a:off x="472382" y="2743200"/>
            <a:ext cx="2211883" cy="5082117"/>
          </a:xfrm>
        </p:spPr>
        <p:txBody>
          <a:bodyPr/>
          <a:lstStyle>
            <a:lvl1pPr marL="0" indent="0">
              <a:buNone/>
              <a:defRPr sz="900"/>
            </a:lvl1pPr>
            <a:lvl2pPr marL="257172" indent="0">
              <a:buNone/>
              <a:defRPr sz="788"/>
            </a:lvl2pPr>
            <a:lvl3pPr marL="514344" indent="0">
              <a:buNone/>
              <a:defRPr sz="675"/>
            </a:lvl3pPr>
            <a:lvl4pPr marL="771515" indent="0">
              <a:buNone/>
              <a:defRPr sz="563"/>
            </a:lvl4pPr>
            <a:lvl5pPr marL="1028687" indent="0">
              <a:buNone/>
              <a:defRPr sz="563"/>
            </a:lvl5pPr>
            <a:lvl6pPr marL="1285859" indent="0">
              <a:buNone/>
              <a:defRPr sz="563"/>
            </a:lvl6pPr>
            <a:lvl7pPr marL="1543031" indent="0">
              <a:buNone/>
              <a:defRPr sz="563"/>
            </a:lvl7pPr>
            <a:lvl8pPr marL="1800203" indent="0">
              <a:buNone/>
              <a:defRPr sz="563"/>
            </a:lvl8pPr>
            <a:lvl9pPr marL="2057375"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EBAA6D28-C60C-3A82-9037-AA980E0C7AC3}"/>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6" name="Footer Placeholder 5">
            <a:extLst>
              <a:ext uri="{FF2B5EF4-FFF2-40B4-BE49-F238E27FC236}">
                <a16:creationId xmlns:a16="http://schemas.microsoft.com/office/drawing/2014/main" id="{BFA12918-F934-2E0C-3FEE-A002B26F2E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7783D8-D1F8-8D9F-9FB9-AF51BBD1AC9B}"/>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52546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2CFE5-228E-AA7A-6012-B18C8E2E03AC}"/>
              </a:ext>
            </a:extLst>
          </p:cNvPr>
          <p:cNvSpPr>
            <a:spLocks noGrp="1"/>
          </p:cNvSpPr>
          <p:nvPr>
            <p:ph type="title"/>
          </p:nvPr>
        </p:nvSpPr>
        <p:spPr>
          <a:xfrm>
            <a:off x="472382" y="609600"/>
            <a:ext cx="2211883" cy="2133600"/>
          </a:xfrm>
        </p:spPr>
        <p:txBody>
          <a:bodyPr anchor="b"/>
          <a:lstStyle>
            <a:lvl1pPr>
              <a:defRPr sz="1800"/>
            </a:lvl1pPr>
          </a:lstStyle>
          <a:p>
            <a:r>
              <a:rPr lang="en-US"/>
              <a:t>Click to edit Master title style</a:t>
            </a:r>
          </a:p>
        </p:txBody>
      </p:sp>
      <p:sp>
        <p:nvSpPr>
          <p:cNvPr id="3" name="Picture Placeholder 2">
            <a:extLst>
              <a:ext uri="{FF2B5EF4-FFF2-40B4-BE49-F238E27FC236}">
                <a16:creationId xmlns:a16="http://schemas.microsoft.com/office/drawing/2014/main" id="{8F8D5542-08F7-EF89-A5B4-116F96C6723A}"/>
              </a:ext>
            </a:extLst>
          </p:cNvPr>
          <p:cNvSpPr>
            <a:spLocks noGrp="1"/>
          </p:cNvSpPr>
          <p:nvPr>
            <p:ph type="pic" idx="1"/>
          </p:nvPr>
        </p:nvSpPr>
        <p:spPr>
          <a:xfrm>
            <a:off x="2915545" y="1316570"/>
            <a:ext cx="3471863" cy="6498167"/>
          </a:xfrm>
        </p:spPr>
        <p:txBody>
          <a:bodyPr/>
          <a:lstStyle>
            <a:lvl1pPr marL="0" indent="0">
              <a:buNone/>
              <a:defRPr sz="1800"/>
            </a:lvl1pPr>
            <a:lvl2pPr marL="257172" indent="0">
              <a:buNone/>
              <a:defRPr sz="1575"/>
            </a:lvl2pPr>
            <a:lvl3pPr marL="514344" indent="0">
              <a:buNone/>
              <a:defRPr sz="1350"/>
            </a:lvl3pPr>
            <a:lvl4pPr marL="771515" indent="0">
              <a:buNone/>
              <a:defRPr sz="1125"/>
            </a:lvl4pPr>
            <a:lvl5pPr marL="1028687" indent="0">
              <a:buNone/>
              <a:defRPr sz="1125"/>
            </a:lvl5pPr>
            <a:lvl6pPr marL="1285859" indent="0">
              <a:buNone/>
              <a:defRPr sz="1125"/>
            </a:lvl6pPr>
            <a:lvl7pPr marL="1543031" indent="0">
              <a:buNone/>
              <a:defRPr sz="1125"/>
            </a:lvl7pPr>
            <a:lvl8pPr marL="1800203" indent="0">
              <a:buNone/>
              <a:defRPr sz="1125"/>
            </a:lvl8pPr>
            <a:lvl9pPr marL="2057375" indent="0">
              <a:buNone/>
              <a:defRPr sz="1125"/>
            </a:lvl9pPr>
          </a:lstStyle>
          <a:p>
            <a:endParaRPr lang="en-US"/>
          </a:p>
        </p:txBody>
      </p:sp>
      <p:sp>
        <p:nvSpPr>
          <p:cNvPr id="4" name="Text Placeholder 3">
            <a:extLst>
              <a:ext uri="{FF2B5EF4-FFF2-40B4-BE49-F238E27FC236}">
                <a16:creationId xmlns:a16="http://schemas.microsoft.com/office/drawing/2014/main" id="{726CF129-BAEC-8B62-4235-67B30EDD5359}"/>
              </a:ext>
            </a:extLst>
          </p:cNvPr>
          <p:cNvSpPr>
            <a:spLocks noGrp="1"/>
          </p:cNvSpPr>
          <p:nvPr>
            <p:ph type="body" sz="half" idx="2"/>
          </p:nvPr>
        </p:nvSpPr>
        <p:spPr>
          <a:xfrm>
            <a:off x="472382" y="2743200"/>
            <a:ext cx="2211883" cy="5082117"/>
          </a:xfrm>
        </p:spPr>
        <p:txBody>
          <a:bodyPr/>
          <a:lstStyle>
            <a:lvl1pPr marL="0" indent="0">
              <a:buNone/>
              <a:defRPr sz="900"/>
            </a:lvl1pPr>
            <a:lvl2pPr marL="257172" indent="0">
              <a:buNone/>
              <a:defRPr sz="788"/>
            </a:lvl2pPr>
            <a:lvl3pPr marL="514344" indent="0">
              <a:buNone/>
              <a:defRPr sz="675"/>
            </a:lvl3pPr>
            <a:lvl4pPr marL="771515" indent="0">
              <a:buNone/>
              <a:defRPr sz="563"/>
            </a:lvl4pPr>
            <a:lvl5pPr marL="1028687" indent="0">
              <a:buNone/>
              <a:defRPr sz="563"/>
            </a:lvl5pPr>
            <a:lvl6pPr marL="1285859" indent="0">
              <a:buNone/>
              <a:defRPr sz="563"/>
            </a:lvl6pPr>
            <a:lvl7pPr marL="1543031" indent="0">
              <a:buNone/>
              <a:defRPr sz="563"/>
            </a:lvl7pPr>
            <a:lvl8pPr marL="1800203" indent="0">
              <a:buNone/>
              <a:defRPr sz="563"/>
            </a:lvl8pPr>
            <a:lvl9pPr marL="2057375"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13668B3D-BF7B-2269-1FBD-77B8D1CA3A92}"/>
              </a:ext>
            </a:extLst>
          </p:cNvPr>
          <p:cNvSpPr>
            <a:spLocks noGrp="1"/>
          </p:cNvSpPr>
          <p:nvPr>
            <p:ph type="dt" sz="half" idx="10"/>
          </p:nvPr>
        </p:nvSpPr>
        <p:spPr/>
        <p:txBody>
          <a:bodyPr/>
          <a:lstStyle/>
          <a:p>
            <a:fld id="{A51995EF-A245-4D4C-922C-7AA2C51CEF0B}" type="datetimeFigureOut">
              <a:rPr lang="en-US" smtClean="0"/>
              <a:t>7/17/23</a:t>
            </a:fld>
            <a:endParaRPr lang="en-US"/>
          </a:p>
        </p:txBody>
      </p:sp>
      <p:sp>
        <p:nvSpPr>
          <p:cNvPr id="6" name="Footer Placeholder 5">
            <a:extLst>
              <a:ext uri="{FF2B5EF4-FFF2-40B4-BE49-F238E27FC236}">
                <a16:creationId xmlns:a16="http://schemas.microsoft.com/office/drawing/2014/main" id="{63423E92-6967-B2E1-5A18-BD122ED8C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4A82C2-44CA-6187-1C5F-C153ADD7F8D8}"/>
              </a:ext>
            </a:extLst>
          </p:cNvPr>
          <p:cNvSpPr>
            <a:spLocks noGrp="1"/>
          </p:cNvSpPr>
          <p:nvPr>
            <p:ph type="sldNum" sz="quarter" idx="12"/>
          </p:nvPr>
        </p:nvSpPr>
        <p:spPr/>
        <p:txBody>
          <a:bodyPr/>
          <a:lstStyle/>
          <a:p>
            <a:fld id="{D5750523-04CE-FE4C-9929-E8862FF1DA01}" type="slidenum">
              <a:rPr lang="en-US" smtClean="0"/>
              <a:t>‹#›</a:t>
            </a:fld>
            <a:endParaRPr lang="en-US"/>
          </a:p>
        </p:txBody>
      </p:sp>
    </p:spTree>
    <p:extLst>
      <p:ext uri="{BB962C8B-B14F-4D97-AF65-F5344CB8AC3E}">
        <p14:creationId xmlns:p14="http://schemas.microsoft.com/office/powerpoint/2010/main" val="261819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7000">
              <a:schemeClr val="bg1"/>
            </a:gs>
            <a:gs pos="83000">
              <a:schemeClr val="bg1"/>
            </a:gs>
            <a:gs pos="91000">
              <a:schemeClr val="bg1"/>
            </a:gs>
            <a:gs pos="90000">
              <a:schemeClr val="bg1"/>
            </a:gs>
            <a:gs pos="97000">
              <a:srgbClr val="FF9300"/>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AEFA0F-3039-268B-DF86-38364C746724}"/>
              </a:ext>
            </a:extLst>
          </p:cNvPr>
          <p:cNvSpPr>
            <a:spLocks noGrp="1"/>
          </p:cNvSpPr>
          <p:nvPr>
            <p:ph type="title"/>
          </p:nvPr>
        </p:nvSpPr>
        <p:spPr>
          <a:xfrm>
            <a:off x="471490" y="486837"/>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32A45-115E-E1E9-E9BE-E6CA51D8D38B}"/>
              </a:ext>
            </a:extLst>
          </p:cNvPr>
          <p:cNvSpPr>
            <a:spLocks noGrp="1"/>
          </p:cNvSpPr>
          <p:nvPr>
            <p:ph type="body" idx="1"/>
          </p:nvPr>
        </p:nvSpPr>
        <p:spPr>
          <a:xfrm>
            <a:off x="471490"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724688-7152-404E-4176-6A6F6810C064}"/>
              </a:ext>
            </a:extLst>
          </p:cNvPr>
          <p:cNvSpPr>
            <a:spLocks noGrp="1"/>
          </p:cNvSpPr>
          <p:nvPr>
            <p:ph type="dt" sz="half" idx="2"/>
          </p:nvPr>
        </p:nvSpPr>
        <p:spPr>
          <a:xfrm>
            <a:off x="471488" y="8475137"/>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A51995EF-A245-4D4C-922C-7AA2C51CEF0B}" type="datetimeFigureOut">
              <a:rPr lang="en-US" smtClean="0"/>
              <a:t>7/17/23</a:t>
            </a:fld>
            <a:endParaRPr lang="en-US"/>
          </a:p>
        </p:txBody>
      </p:sp>
      <p:sp>
        <p:nvSpPr>
          <p:cNvPr id="5" name="Footer Placeholder 4">
            <a:extLst>
              <a:ext uri="{FF2B5EF4-FFF2-40B4-BE49-F238E27FC236}">
                <a16:creationId xmlns:a16="http://schemas.microsoft.com/office/drawing/2014/main" id="{77794BE8-A4FE-CBF8-F137-2ED854F86938}"/>
              </a:ext>
            </a:extLst>
          </p:cNvPr>
          <p:cNvSpPr>
            <a:spLocks noGrp="1"/>
          </p:cNvSpPr>
          <p:nvPr>
            <p:ph type="ftr" sz="quarter" idx="3"/>
          </p:nvPr>
        </p:nvSpPr>
        <p:spPr>
          <a:xfrm>
            <a:off x="2271715" y="8475137"/>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0148DC7-102D-D7F8-35B4-862912BE46B5}"/>
              </a:ext>
            </a:extLst>
          </p:cNvPr>
          <p:cNvSpPr>
            <a:spLocks noGrp="1"/>
          </p:cNvSpPr>
          <p:nvPr>
            <p:ph type="sldNum" sz="quarter" idx="4"/>
          </p:nvPr>
        </p:nvSpPr>
        <p:spPr>
          <a:xfrm>
            <a:off x="4843463" y="8475137"/>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D5750523-04CE-FE4C-9929-E8862FF1DA01}" type="slidenum">
              <a:rPr lang="en-US" smtClean="0"/>
              <a:t>‹#›</a:t>
            </a:fld>
            <a:endParaRPr lang="en-US"/>
          </a:p>
        </p:txBody>
      </p:sp>
    </p:spTree>
    <p:extLst>
      <p:ext uri="{BB962C8B-B14F-4D97-AF65-F5344CB8AC3E}">
        <p14:creationId xmlns:p14="http://schemas.microsoft.com/office/powerpoint/2010/main" val="83738060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514344"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6" indent="-128586" algn="l" defTabSz="514344"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58" indent="-128586" algn="l" defTabSz="514344"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0" indent="-128586" algn="l" defTabSz="514344"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01"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72"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45"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17"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89"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61"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44" rtl="0" eaLnBrk="1" latinLnBrk="0" hangingPunct="1">
        <a:defRPr sz="1013" kern="1200">
          <a:solidFill>
            <a:schemeClr val="tx1"/>
          </a:solidFill>
          <a:latin typeface="+mn-lt"/>
          <a:ea typeface="+mn-ea"/>
          <a:cs typeface="+mn-cs"/>
        </a:defRPr>
      </a:lvl1pPr>
      <a:lvl2pPr marL="257172" algn="l" defTabSz="514344" rtl="0" eaLnBrk="1" latinLnBrk="0" hangingPunct="1">
        <a:defRPr sz="1013" kern="1200">
          <a:solidFill>
            <a:schemeClr val="tx1"/>
          </a:solidFill>
          <a:latin typeface="+mn-lt"/>
          <a:ea typeface="+mn-ea"/>
          <a:cs typeface="+mn-cs"/>
        </a:defRPr>
      </a:lvl2pPr>
      <a:lvl3pPr marL="514344" algn="l" defTabSz="514344" rtl="0" eaLnBrk="1" latinLnBrk="0" hangingPunct="1">
        <a:defRPr sz="1013" kern="1200">
          <a:solidFill>
            <a:schemeClr val="tx1"/>
          </a:solidFill>
          <a:latin typeface="+mn-lt"/>
          <a:ea typeface="+mn-ea"/>
          <a:cs typeface="+mn-cs"/>
        </a:defRPr>
      </a:lvl3pPr>
      <a:lvl4pPr marL="771515" algn="l" defTabSz="514344" rtl="0" eaLnBrk="1" latinLnBrk="0" hangingPunct="1">
        <a:defRPr sz="1013" kern="1200">
          <a:solidFill>
            <a:schemeClr val="tx1"/>
          </a:solidFill>
          <a:latin typeface="+mn-lt"/>
          <a:ea typeface="+mn-ea"/>
          <a:cs typeface="+mn-cs"/>
        </a:defRPr>
      </a:lvl4pPr>
      <a:lvl5pPr marL="1028687" algn="l" defTabSz="514344" rtl="0" eaLnBrk="1" latinLnBrk="0" hangingPunct="1">
        <a:defRPr sz="1013" kern="1200">
          <a:solidFill>
            <a:schemeClr val="tx1"/>
          </a:solidFill>
          <a:latin typeface="+mn-lt"/>
          <a:ea typeface="+mn-ea"/>
          <a:cs typeface="+mn-cs"/>
        </a:defRPr>
      </a:lvl5pPr>
      <a:lvl6pPr marL="1285859" algn="l" defTabSz="514344" rtl="0" eaLnBrk="1" latinLnBrk="0" hangingPunct="1">
        <a:defRPr sz="1013" kern="1200">
          <a:solidFill>
            <a:schemeClr val="tx1"/>
          </a:solidFill>
          <a:latin typeface="+mn-lt"/>
          <a:ea typeface="+mn-ea"/>
          <a:cs typeface="+mn-cs"/>
        </a:defRPr>
      </a:lvl6pPr>
      <a:lvl7pPr marL="1543031" algn="l" defTabSz="514344" rtl="0" eaLnBrk="1" latinLnBrk="0" hangingPunct="1">
        <a:defRPr sz="1013" kern="1200">
          <a:solidFill>
            <a:schemeClr val="tx1"/>
          </a:solidFill>
          <a:latin typeface="+mn-lt"/>
          <a:ea typeface="+mn-ea"/>
          <a:cs typeface="+mn-cs"/>
        </a:defRPr>
      </a:lvl7pPr>
      <a:lvl8pPr marL="1800203" algn="l" defTabSz="514344" rtl="0" eaLnBrk="1" latinLnBrk="0" hangingPunct="1">
        <a:defRPr sz="1013" kern="1200">
          <a:solidFill>
            <a:schemeClr val="tx1"/>
          </a:solidFill>
          <a:latin typeface="+mn-lt"/>
          <a:ea typeface="+mn-ea"/>
          <a:cs typeface="+mn-cs"/>
        </a:defRPr>
      </a:lvl8pPr>
      <a:lvl9pPr marL="2057375" algn="l" defTabSz="514344"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A41A198-E863-5B93-F488-083BC5AEB3A3}"/>
              </a:ext>
            </a:extLst>
          </p:cNvPr>
          <p:cNvSpPr>
            <a:spLocks noGrp="1"/>
          </p:cNvSpPr>
          <p:nvPr>
            <p:ph type="ctrTitle"/>
          </p:nvPr>
        </p:nvSpPr>
        <p:spPr>
          <a:xfrm>
            <a:off x="536026" y="1086951"/>
            <a:ext cx="5785945" cy="1343025"/>
          </a:xfrm>
        </p:spPr>
        <p:txBody>
          <a:bodyPr>
            <a:noAutofit/>
          </a:bodyPr>
          <a:lstStyle/>
          <a:p>
            <a:r>
              <a:rPr lang="en-US" sz="3600" b="1" dirty="0"/>
              <a:t>Revitalizing the 125 Participant Church: Where Pastors and Churches Go Wrong!</a:t>
            </a:r>
          </a:p>
        </p:txBody>
      </p:sp>
      <p:sp>
        <p:nvSpPr>
          <p:cNvPr id="7" name="Subtitle 2">
            <a:extLst>
              <a:ext uri="{FF2B5EF4-FFF2-40B4-BE49-F238E27FC236}">
                <a16:creationId xmlns:a16="http://schemas.microsoft.com/office/drawing/2014/main" id="{351712EF-84B9-15A6-3B2B-59725D3FD8E1}"/>
              </a:ext>
            </a:extLst>
          </p:cNvPr>
          <p:cNvSpPr>
            <a:spLocks noGrp="1"/>
          </p:cNvSpPr>
          <p:nvPr>
            <p:ph type="subTitle" idx="1"/>
          </p:nvPr>
        </p:nvSpPr>
        <p:spPr>
          <a:xfrm>
            <a:off x="331864" y="8057049"/>
            <a:ext cx="6130816" cy="771682"/>
          </a:xfrm>
        </p:spPr>
        <p:txBody>
          <a:bodyPr>
            <a:normAutofit lnSpcReduction="10000"/>
          </a:bodyPr>
          <a:lstStyle/>
          <a:p>
            <a:r>
              <a:rPr lang="en-US" sz="1400" b="1" dirty="0"/>
              <a:t>By</a:t>
            </a:r>
          </a:p>
          <a:p>
            <a:r>
              <a:rPr lang="en-US" sz="1400" b="1" dirty="0"/>
              <a:t>Dr. Tom Cheyney</a:t>
            </a:r>
          </a:p>
          <a:p>
            <a:r>
              <a:rPr lang="en-US" sz="1400" b="1" dirty="0"/>
              <a:t>Founder &amp; Directional Leader</a:t>
            </a:r>
          </a:p>
          <a:p>
            <a:endParaRPr lang="en-US" dirty="0"/>
          </a:p>
        </p:txBody>
      </p:sp>
      <p:pic>
        <p:nvPicPr>
          <p:cNvPr id="3" name="Picture 2">
            <a:extLst>
              <a:ext uri="{FF2B5EF4-FFF2-40B4-BE49-F238E27FC236}">
                <a16:creationId xmlns:a16="http://schemas.microsoft.com/office/drawing/2014/main" id="{06F0E66E-BAA7-2F96-C699-59EBE99A9A07}"/>
              </a:ext>
            </a:extLst>
          </p:cNvPr>
          <p:cNvPicPr>
            <a:picLocks noChangeAspect="1"/>
          </p:cNvPicPr>
          <p:nvPr/>
        </p:nvPicPr>
        <p:blipFill>
          <a:blip r:embed="rId2"/>
          <a:stretch>
            <a:fillRect/>
          </a:stretch>
        </p:blipFill>
        <p:spPr>
          <a:xfrm>
            <a:off x="536026" y="2429976"/>
            <a:ext cx="2400300" cy="3117057"/>
          </a:xfrm>
          <a:prstGeom prst="rect">
            <a:avLst/>
          </a:prstGeom>
        </p:spPr>
      </p:pic>
      <p:sp>
        <p:nvSpPr>
          <p:cNvPr id="4" name="TextBox 3">
            <a:extLst>
              <a:ext uri="{FF2B5EF4-FFF2-40B4-BE49-F238E27FC236}">
                <a16:creationId xmlns:a16="http://schemas.microsoft.com/office/drawing/2014/main" id="{29EF5B6D-77CA-E733-1EC1-81E327A4D055}"/>
              </a:ext>
            </a:extLst>
          </p:cNvPr>
          <p:cNvSpPr txBox="1"/>
          <p:nvPr/>
        </p:nvSpPr>
        <p:spPr>
          <a:xfrm>
            <a:off x="504300" y="5801969"/>
            <a:ext cx="5785945" cy="2308324"/>
          </a:xfrm>
          <a:prstGeom prst="rect">
            <a:avLst/>
          </a:prstGeom>
          <a:noFill/>
        </p:spPr>
        <p:txBody>
          <a:bodyPr wrap="square" rtlCol="0">
            <a:spAutoFit/>
          </a:bodyPr>
          <a:lstStyle/>
          <a:p>
            <a:pPr algn="ctr"/>
            <a:r>
              <a:rPr lang="en-US" b="1" dirty="0"/>
              <a:t>These Three Sessions, 4 1/2 Hour workshop is designed for the renewing church that is facing the move from a two cell church to becoming a multicell church. Most of the churches in North America are 125 or less and never understand where they went wrong and stopped growing. This workshop is designed to help you reach your dreams for Church Revitalization and Renewal and grow past the 125 barrier.</a:t>
            </a:r>
          </a:p>
        </p:txBody>
      </p:sp>
      <p:pic>
        <p:nvPicPr>
          <p:cNvPr id="6" name="Picture 5">
            <a:extLst>
              <a:ext uri="{FF2B5EF4-FFF2-40B4-BE49-F238E27FC236}">
                <a16:creationId xmlns:a16="http://schemas.microsoft.com/office/drawing/2014/main" id="{87965B94-CA3F-0084-F8B0-2075B57A9508}"/>
              </a:ext>
            </a:extLst>
          </p:cNvPr>
          <p:cNvPicPr>
            <a:picLocks noChangeAspect="1"/>
          </p:cNvPicPr>
          <p:nvPr/>
        </p:nvPicPr>
        <p:blipFill>
          <a:blip r:embed="rId3"/>
          <a:stretch>
            <a:fillRect/>
          </a:stretch>
        </p:blipFill>
        <p:spPr>
          <a:xfrm>
            <a:off x="3682379" y="2572454"/>
            <a:ext cx="2400300" cy="2832100"/>
          </a:xfrm>
          <a:prstGeom prst="rect">
            <a:avLst/>
          </a:prstGeom>
        </p:spPr>
      </p:pic>
    </p:spTree>
    <p:extLst>
      <p:ext uri="{BB962C8B-B14F-4D97-AF65-F5344CB8AC3E}">
        <p14:creationId xmlns:p14="http://schemas.microsoft.com/office/powerpoint/2010/main" val="1147576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B9059-DF71-3444-5B55-94AFD4391DC1}"/>
              </a:ext>
            </a:extLst>
          </p:cNvPr>
          <p:cNvSpPr>
            <a:spLocks noGrp="1"/>
          </p:cNvSpPr>
          <p:nvPr>
            <p:ph type="title"/>
          </p:nvPr>
        </p:nvSpPr>
        <p:spPr>
          <a:xfrm>
            <a:off x="471487" y="112083"/>
            <a:ext cx="5915025" cy="1767417"/>
          </a:xfrm>
        </p:spPr>
        <p:txBody>
          <a:bodyPr>
            <a:normAutofit/>
          </a:bodyPr>
          <a:lstStyle/>
          <a:p>
            <a:pPr algn="ctr"/>
            <a:r>
              <a:rPr lang="en-US" sz="3200" b="1" dirty="0"/>
              <a:t>Revitalizing the 125 Participant Church: Where Pastors and Churches Go Wrong!</a:t>
            </a:r>
            <a:endParaRPr lang="en-US" sz="3200" dirty="0">
              <a:solidFill>
                <a:srgbClr val="FF0000"/>
              </a:solidFill>
            </a:endParaRPr>
          </a:p>
        </p:txBody>
      </p:sp>
      <p:sp>
        <p:nvSpPr>
          <p:cNvPr id="3" name="Content Placeholder 2">
            <a:extLst>
              <a:ext uri="{FF2B5EF4-FFF2-40B4-BE49-F238E27FC236}">
                <a16:creationId xmlns:a16="http://schemas.microsoft.com/office/drawing/2014/main" id="{DB371DD1-9E69-5489-7B52-2451A8A6CC37}"/>
              </a:ext>
            </a:extLst>
          </p:cNvPr>
          <p:cNvSpPr>
            <a:spLocks noGrp="1"/>
          </p:cNvSpPr>
          <p:nvPr>
            <p:ph idx="1"/>
          </p:nvPr>
        </p:nvSpPr>
        <p:spPr>
          <a:xfrm>
            <a:off x="284813" y="1753850"/>
            <a:ext cx="6295869" cy="7165298"/>
          </a:xfrm>
        </p:spPr>
        <p:txBody>
          <a:bodyPr>
            <a:normAutofit/>
          </a:bodyPr>
          <a:lstStyle/>
          <a:p>
            <a:pPr marL="0" indent="0">
              <a:buNone/>
            </a:pPr>
            <a:r>
              <a:rPr lang="en-US" sz="1700" b="1" dirty="0"/>
              <a:t>What this 4 1/2 hour workshop includes:</a:t>
            </a:r>
          </a:p>
          <a:p>
            <a:pPr marL="0" indent="0">
              <a:buNone/>
            </a:pPr>
            <a:endParaRPr lang="en-US" sz="1300" b="1" dirty="0"/>
          </a:p>
          <a:p>
            <a:r>
              <a:rPr lang="en-US" sz="1700" b="1" dirty="0"/>
              <a:t>The Differences Between Heritage &amp; Healthy Churches</a:t>
            </a:r>
          </a:p>
          <a:p>
            <a:r>
              <a:rPr lang="en-US" sz="1700" b="1" dirty="0"/>
              <a:t>Traits of Churches Remaining Small</a:t>
            </a:r>
          </a:p>
          <a:p>
            <a:r>
              <a:rPr lang="en-US" sz="1700" b="1" dirty="0"/>
              <a:t>The Tier Three Churches Necessary Changes to be Made</a:t>
            </a:r>
          </a:p>
          <a:p>
            <a:r>
              <a:rPr lang="en-US" sz="1700" b="1" dirty="0"/>
              <a:t>Actions Steps to Create Engagement</a:t>
            </a:r>
          </a:p>
          <a:p>
            <a:r>
              <a:rPr lang="en-US" sz="1700" b="1" dirty="0"/>
              <a:t>The 125 Participant Church Lifecycle</a:t>
            </a:r>
          </a:p>
          <a:p>
            <a:r>
              <a:rPr lang="en-US" sz="1700" b="1" dirty="0"/>
              <a:t>People Types in These Churches</a:t>
            </a:r>
          </a:p>
          <a:p>
            <a:r>
              <a:rPr lang="en-US" sz="1700" b="1" dirty="0"/>
              <a:t>Who Keeps the Small Church from Growing</a:t>
            </a:r>
          </a:p>
          <a:p>
            <a:r>
              <a:rPr lang="en-US" sz="1700" b="1" dirty="0"/>
              <a:t>The Common Stifling Effects that Create Ruts</a:t>
            </a:r>
          </a:p>
          <a:p>
            <a:r>
              <a:rPr lang="en-US" sz="1700" b="1" dirty="0"/>
              <a:t>Where Pastors and Churches Go Wrong</a:t>
            </a:r>
          </a:p>
          <a:p>
            <a:r>
              <a:rPr lang="en-US" sz="1700" b="1" dirty="0"/>
              <a:t>Four Barriers that Hinder Growth</a:t>
            </a:r>
          </a:p>
          <a:p>
            <a:r>
              <a:rPr lang="en-US" sz="1700" b="1" dirty="0"/>
              <a:t>Seven Ways Church Revitalizers Influence People</a:t>
            </a:r>
          </a:p>
          <a:p>
            <a:r>
              <a:rPr lang="en-US" sz="1700" b="1" dirty="0"/>
              <a:t>The Membership Functions that Keep the Church from Growing</a:t>
            </a:r>
          </a:p>
          <a:p>
            <a:r>
              <a:rPr lang="en-US" sz="1700" b="1" dirty="0"/>
              <a:t>Why Familiarity Breeds Contempt Towards Growth</a:t>
            </a:r>
          </a:p>
          <a:p>
            <a:r>
              <a:rPr lang="en-US" sz="1700" b="1" dirty="0"/>
              <a:t>The Satisfaction factor and Why It Works Against You</a:t>
            </a:r>
          </a:p>
          <a:p>
            <a:r>
              <a:rPr lang="en-US" sz="1700" b="1" dirty="0"/>
              <a:t>Can A Small Church Become Larger</a:t>
            </a:r>
          </a:p>
          <a:p>
            <a:r>
              <a:rPr lang="en-US" sz="1700" b="1" dirty="0"/>
              <a:t>The Strengths of a 125 Participant Church</a:t>
            </a:r>
          </a:p>
          <a:p>
            <a:r>
              <a:rPr lang="en-US" sz="1700" b="1" dirty="0"/>
              <a:t>The Obstacles the Leader Faces Towards Growth</a:t>
            </a:r>
          </a:p>
          <a:p>
            <a:r>
              <a:rPr lang="en-US" sz="1700" b="1" dirty="0"/>
              <a:t>The Issues the Leader Faces Towards Growth</a:t>
            </a:r>
          </a:p>
          <a:p>
            <a:r>
              <a:rPr lang="en-US" sz="1700" b="1" dirty="0"/>
              <a:t>Specific Actions to Turn It Around</a:t>
            </a:r>
          </a:p>
          <a:p>
            <a:r>
              <a:rPr lang="en-US" sz="1700" b="1" dirty="0"/>
              <a:t>Key Lessons for Revitalizing the 125 Participant Church</a:t>
            </a:r>
          </a:p>
        </p:txBody>
      </p:sp>
    </p:spTree>
    <p:extLst>
      <p:ext uri="{BB962C8B-B14F-4D97-AF65-F5344CB8AC3E}">
        <p14:creationId xmlns:p14="http://schemas.microsoft.com/office/powerpoint/2010/main" val="359260461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102</TotalTime>
  <Words>249</Words>
  <Application>Microsoft Macintosh PowerPoint</Application>
  <PresentationFormat>Letter Paper (8.5x11 in)</PresentationFormat>
  <Paragraphs>28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1_Office Theme</vt:lpstr>
      <vt:lpstr>Revitalizing the 125 Participant Church: Where Pastors and Churches Go Wrong!</vt:lpstr>
      <vt:lpstr>Revitalizing the 125 Participant Church: Where Pastors and Churches Go Wrong!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Revitalizing the 200 Participant Church: Why Your Church Struggles &amp; What to Do About It! </dc:title>
  <dc:creator>Tom Cheyney Cheyney</dc:creator>
  <cp:lastModifiedBy>Tom Cheyney Cheyney</cp:lastModifiedBy>
  <cp:revision>13</cp:revision>
  <cp:lastPrinted>2023-07-17T14:54:12Z</cp:lastPrinted>
  <dcterms:created xsi:type="dcterms:W3CDTF">2023-04-13T17:09:26Z</dcterms:created>
  <dcterms:modified xsi:type="dcterms:W3CDTF">2023-07-17T14:58:45Z</dcterms:modified>
</cp:coreProperties>
</file>