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comments/modernComment_109_E8134BAF.xml" ContentType="application/vnd.ms-powerpoint.comments+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xml" ContentType="application/vnd.openxmlformats-officedocument.presentationml.notesSlide+xml"/>
  <Override PartName="/ppt/comments/modernComment_189_413319A9.xml" ContentType="application/vnd.ms-powerpoint.comments+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1.xml" ContentType="application/vnd.openxmlformats-officedocument.presentationml.notesSlide+xml"/>
  <Override PartName="/ppt/comments/modernComment_106_5495BA60.xml" ContentType="application/vnd.ms-powerpoint.comments+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2.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5" r:id="rId4"/>
    <p:sldMasterId id="2147483811" r:id="rId5"/>
  </p:sldMasterIdLst>
  <p:notesMasterIdLst>
    <p:notesMasterId r:id="rId45"/>
  </p:notesMasterIdLst>
  <p:sldIdLst>
    <p:sldId id="357" r:id="rId6"/>
    <p:sldId id="395" r:id="rId7"/>
    <p:sldId id="394" r:id="rId8"/>
    <p:sldId id="258" r:id="rId9"/>
    <p:sldId id="257" r:id="rId10"/>
    <p:sldId id="286" r:id="rId11"/>
    <p:sldId id="358" r:id="rId12"/>
    <p:sldId id="407" r:id="rId13"/>
    <p:sldId id="403" r:id="rId14"/>
    <p:sldId id="375" r:id="rId15"/>
    <p:sldId id="361" r:id="rId16"/>
    <p:sldId id="388" r:id="rId17"/>
    <p:sldId id="376" r:id="rId18"/>
    <p:sldId id="381" r:id="rId19"/>
    <p:sldId id="383" r:id="rId20"/>
    <p:sldId id="390" r:id="rId21"/>
    <p:sldId id="271" r:id="rId22"/>
    <p:sldId id="265" r:id="rId23"/>
    <p:sldId id="273" r:id="rId24"/>
    <p:sldId id="274" r:id="rId25"/>
    <p:sldId id="393" r:id="rId26"/>
    <p:sldId id="382" r:id="rId27"/>
    <p:sldId id="264" r:id="rId28"/>
    <p:sldId id="401" r:id="rId29"/>
    <p:sldId id="262" r:id="rId30"/>
    <p:sldId id="263" r:id="rId31"/>
    <p:sldId id="384" r:id="rId32"/>
    <p:sldId id="266" r:id="rId33"/>
    <p:sldId id="268" r:id="rId34"/>
    <p:sldId id="385" r:id="rId35"/>
    <p:sldId id="276" r:id="rId36"/>
    <p:sldId id="277" r:id="rId37"/>
    <p:sldId id="278" r:id="rId38"/>
    <p:sldId id="279" r:id="rId39"/>
    <p:sldId id="280" r:id="rId40"/>
    <p:sldId id="275" r:id="rId41"/>
    <p:sldId id="387" r:id="rId42"/>
    <p:sldId id="281" r:id="rId43"/>
    <p:sldId id="392"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2E20B1F-E35F-0CC8-C684-9E6309181C17}" name="Camille Diaz" initials="CD" userId="S::camille.diaz@windmarhome.com::ae546e84-d359-44cd-8178-aa2e7d00c2bd" providerId="AD"/>
  <p188:author id="{FEA01292-7344-CF37-0808-112744979BC7}" name="Claudia Ferenczi Colon" initials="CFC" userId="S::claudia.ferenczi@windmarhome.com::a46a70d0-c182-4276-9dbb-3ac5049bb5b8" providerId="AD"/>
  <p188:author id="{FE82AEA0-5763-5669-0105-0BAAA8423C34}" name="Miguel Bethencourt" initials="MB" userId="S::m.bethencourt@windmarhome.com::d264e38b-4a48-4b60-8270-9441c2fc8c3a" providerId="AD"/>
  <p188:author id="{4CF2FFE2-0043-D54B-57CC-185608A81818}" name="Jaime O. Díaz Cabán" initials="JD" userId="22232a72987a0c13"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9B24"/>
    <a:srgbClr val="1D429B"/>
    <a:srgbClr val="A6C3E6"/>
    <a:srgbClr val="FF544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B12857-866B-124E-AEA6-770CFAF471B1}" v="56" dt="2023-05-02T19:45:43.429"/>
    <p1510:client id="{17A7A066-E5E2-5B59-DF40-11E738BBA3D2}" v="13" dt="2023-05-04T12:17:58.297"/>
    <p1510:client id="{247FCA0A-972C-3281-8960-50E10367BCB0}" v="22" dt="2023-11-13T21:22:47.576"/>
    <p1510:client id="{537D4A0F-E56D-3E40-E76D-0D0E8A1FA2C1}" v="238" dt="2023-05-02T12:48:17.680"/>
    <p1510:client id="{64DCA064-499A-6FEB-F51B-ABC28119F5E5}" v="2" dt="2023-05-04T15:04:14.477"/>
    <p1510:client id="{674D87C6-6A6D-291E-C2E5-2A148C8607DF}" v="214" dt="2023-05-03T20:53:11.419"/>
    <p1510:client id="{6A654FA2-B8A0-4857-2BE5-1ACD2922EFB1}" v="5" dt="2023-05-02T12:19:34.195"/>
    <p1510:client id="{9383BF8C-1C5E-4606-5B9A-5D72FC702000}" v="1" dt="2023-05-02T19:48:48.755"/>
    <p1510:client id="{B616888B-1E9B-446C-B4D6-ABFBCCD238E6}" v="780" dt="2023-05-01T13:14:33.862"/>
    <p1510:client id="{BEFD5C43-DE94-69C8-4CF7-18B6ABA65038}" v="2" dt="2023-05-04T13:40:01.538"/>
    <p1510:client id="{C7BFF4F4-654F-CC35-3193-CC97C4BCACB9}" v="90" dt="2023-05-03T18:47:13.1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heme" Target="theme/theme1.xml"/><Relationship Id="rId8" Type="http://schemas.openxmlformats.org/officeDocument/2006/relationships/slide" Target="slides/slide3.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5901439417877281E-2"/>
          <c:y val="1.0152931529069462E-2"/>
          <c:w val="0.87252982473601881"/>
          <c:h val="0.79706568287158486"/>
        </c:manualLayout>
      </c:layout>
      <c:areaChart>
        <c:grouping val="standard"/>
        <c:varyColors val="0"/>
        <c:ser>
          <c:idx val="0"/>
          <c:order val="0"/>
          <c:tx>
            <c:strRef>
              <c:f>Sheet1!$B$10</c:f>
              <c:strCache>
                <c:ptCount val="1"/>
                <c:pt idx="0">
                  <c:v>Electric Bill without Solar</c:v>
                </c:pt>
              </c:strCache>
            </c:strRef>
          </c:tx>
          <c:spPr>
            <a:solidFill>
              <a:srgbClr val="FF5443"/>
            </a:solidFill>
            <a:ln>
              <a:noFill/>
            </a:ln>
            <a:effectLst/>
          </c:spPr>
          <c:cat>
            <c:strRef>
              <c:f>Sheet1!$C$9:$J$9</c:f>
              <c:strCache>
                <c:ptCount val="8"/>
                <c:pt idx="0">
                  <c:v>Year 1</c:v>
                </c:pt>
                <c:pt idx="1">
                  <c:v>Year 5</c:v>
                </c:pt>
                <c:pt idx="2">
                  <c:v>Year 10</c:v>
                </c:pt>
                <c:pt idx="3">
                  <c:v>Year 15</c:v>
                </c:pt>
                <c:pt idx="4">
                  <c:v>Year 20</c:v>
                </c:pt>
                <c:pt idx="5">
                  <c:v>Year 25</c:v>
                </c:pt>
                <c:pt idx="6">
                  <c:v>Year 30</c:v>
                </c:pt>
                <c:pt idx="7">
                  <c:v>Year 35</c:v>
                </c:pt>
              </c:strCache>
            </c:strRef>
          </c:cat>
          <c:val>
            <c:numRef>
              <c:f>Sheet1!$C$10:$J$10</c:f>
              <c:numCache>
                <c:formatCode>General</c:formatCode>
                <c:ptCount val="8"/>
                <c:pt idx="0">
                  <c:v>10</c:v>
                </c:pt>
                <c:pt idx="1">
                  <c:v>12</c:v>
                </c:pt>
                <c:pt idx="2">
                  <c:v>14</c:v>
                </c:pt>
                <c:pt idx="3">
                  <c:v>17</c:v>
                </c:pt>
                <c:pt idx="4">
                  <c:v>20</c:v>
                </c:pt>
                <c:pt idx="5">
                  <c:v>24</c:v>
                </c:pt>
                <c:pt idx="6">
                  <c:v>29</c:v>
                </c:pt>
                <c:pt idx="7">
                  <c:v>35</c:v>
                </c:pt>
              </c:numCache>
            </c:numRef>
          </c:val>
          <c:extLst>
            <c:ext xmlns:c16="http://schemas.microsoft.com/office/drawing/2014/chart" uri="{C3380CC4-5D6E-409C-BE32-E72D297353CC}">
              <c16:uniqueId val="{00000000-122E-5B43-A03A-0AB41B7E8833}"/>
            </c:ext>
          </c:extLst>
        </c:ser>
        <c:ser>
          <c:idx val="1"/>
          <c:order val="1"/>
          <c:tx>
            <c:strRef>
              <c:f>Sheet1!$B$11</c:f>
              <c:strCache>
                <c:ptCount val="1"/>
                <c:pt idx="0">
                  <c:v>Electric Bill with Solar</c:v>
                </c:pt>
              </c:strCache>
            </c:strRef>
          </c:tx>
          <c:spPr>
            <a:solidFill>
              <a:srgbClr val="92D050"/>
            </a:solidFill>
            <a:ln>
              <a:noFill/>
            </a:ln>
            <a:effectLst/>
          </c:spPr>
          <c:cat>
            <c:strRef>
              <c:f>Sheet1!$C$9:$J$9</c:f>
              <c:strCache>
                <c:ptCount val="8"/>
                <c:pt idx="0">
                  <c:v>Year 1</c:v>
                </c:pt>
                <c:pt idx="1">
                  <c:v>Year 5</c:v>
                </c:pt>
                <c:pt idx="2">
                  <c:v>Year 10</c:v>
                </c:pt>
                <c:pt idx="3">
                  <c:v>Year 15</c:v>
                </c:pt>
                <c:pt idx="4">
                  <c:v>Year 20</c:v>
                </c:pt>
                <c:pt idx="5">
                  <c:v>Year 25</c:v>
                </c:pt>
                <c:pt idx="6">
                  <c:v>Year 30</c:v>
                </c:pt>
                <c:pt idx="7">
                  <c:v>Year 35</c:v>
                </c:pt>
              </c:strCache>
            </c:strRef>
          </c:cat>
          <c:val>
            <c:numRef>
              <c:f>Sheet1!$C$11:$J$11</c:f>
              <c:numCache>
                <c:formatCode>General</c:formatCode>
                <c:ptCount val="8"/>
                <c:pt idx="0">
                  <c:v>5</c:v>
                </c:pt>
                <c:pt idx="1">
                  <c:v>5</c:v>
                </c:pt>
                <c:pt idx="2">
                  <c:v>6</c:v>
                </c:pt>
                <c:pt idx="3">
                  <c:v>6</c:v>
                </c:pt>
                <c:pt idx="4">
                  <c:v>6</c:v>
                </c:pt>
                <c:pt idx="5">
                  <c:v>7</c:v>
                </c:pt>
                <c:pt idx="6">
                  <c:v>8</c:v>
                </c:pt>
                <c:pt idx="7">
                  <c:v>9</c:v>
                </c:pt>
              </c:numCache>
            </c:numRef>
          </c:val>
          <c:extLst>
            <c:ext xmlns:c16="http://schemas.microsoft.com/office/drawing/2014/chart" uri="{C3380CC4-5D6E-409C-BE32-E72D297353CC}">
              <c16:uniqueId val="{00000001-122E-5B43-A03A-0AB41B7E8833}"/>
            </c:ext>
          </c:extLst>
        </c:ser>
        <c:ser>
          <c:idx val="2"/>
          <c:order val="2"/>
          <c:tx>
            <c:strRef>
              <c:f>Sheet1!$B$12</c:f>
              <c:strCache>
                <c:ptCount val="1"/>
                <c:pt idx="0">
                  <c:v>Monthly Solar Payment</c:v>
                </c:pt>
              </c:strCache>
            </c:strRef>
          </c:tx>
          <c:spPr>
            <a:solidFill>
              <a:srgbClr val="FFC000"/>
            </a:solidFill>
            <a:ln>
              <a:noFill/>
            </a:ln>
            <a:effectLst/>
          </c:spPr>
          <c:cat>
            <c:strRef>
              <c:f>Sheet1!$C$9:$J$9</c:f>
              <c:strCache>
                <c:ptCount val="8"/>
                <c:pt idx="0">
                  <c:v>Year 1</c:v>
                </c:pt>
                <c:pt idx="1">
                  <c:v>Year 5</c:v>
                </c:pt>
                <c:pt idx="2">
                  <c:v>Year 10</c:v>
                </c:pt>
                <c:pt idx="3">
                  <c:v>Year 15</c:v>
                </c:pt>
                <c:pt idx="4">
                  <c:v>Year 20</c:v>
                </c:pt>
                <c:pt idx="5">
                  <c:v>Year 25</c:v>
                </c:pt>
                <c:pt idx="6">
                  <c:v>Year 30</c:v>
                </c:pt>
                <c:pt idx="7">
                  <c:v>Year 35</c:v>
                </c:pt>
              </c:strCache>
            </c:strRef>
          </c:cat>
          <c:val>
            <c:numRef>
              <c:f>Sheet1!$C$12:$J$12</c:f>
              <c:numCache>
                <c:formatCode>General</c:formatCode>
                <c:ptCount val="8"/>
                <c:pt idx="0">
                  <c:v>3</c:v>
                </c:pt>
                <c:pt idx="1">
                  <c:v>3</c:v>
                </c:pt>
                <c:pt idx="2">
                  <c:v>3</c:v>
                </c:pt>
                <c:pt idx="3">
                  <c:v>3</c:v>
                </c:pt>
                <c:pt idx="4">
                  <c:v>3</c:v>
                </c:pt>
                <c:pt idx="5">
                  <c:v>3</c:v>
                </c:pt>
                <c:pt idx="6">
                  <c:v>0</c:v>
                </c:pt>
                <c:pt idx="7">
                  <c:v>0</c:v>
                </c:pt>
              </c:numCache>
            </c:numRef>
          </c:val>
          <c:extLst>
            <c:ext xmlns:c16="http://schemas.microsoft.com/office/drawing/2014/chart" uri="{C3380CC4-5D6E-409C-BE32-E72D297353CC}">
              <c16:uniqueId val="{00000002-122E-5B43-A03A-0AB41B7E8833}"/>
            </c:ext>
          </c:extLst>
        </c:ser>
        <c:dLbls>
          <c:showLegendKey val="0"/>
          <c:showVal val="0"/>
          <c:showCatName val="0"/>
          <c:showSerName val="0"/>
          <c:showPercent val="0"/>
          <c:showBubbleSize val="0"/>
        </c:dLbls>
        <c:axId val="1342706735"/>
        <c:axId val="1342708383"/>
      </c:areaChart>
      <c:catAx>
        <c:axId val="1342706735"/>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ontserrat" pitchFamily="2" charset="77"/>
                <a:ea typeface="+mn-ea"/>
                <a:cs typeface="+mn-cs"/>
              </a:defRPr>
            </a:pPr>
            <a:endParaRPr lang="en-US"/>
          </a:p>
        </c:txPr>
        <c:crossAx val="1342708383"/>
        <c:crosses val="autoZero"/>
        <c:auto val="1"/>
        <c:lblAlgn val="ctr"/>
        <c:lblOffset val="100"/>
        <c:noMultiLvlLbl val="0"/>
      </c:catAx>
      <c:valAx>
        <c:axId val="1342708383"/>
        <c:scaling>
          <c:orientation val="minMax"/>
        </c:scaling>
        <c:delete val="1"/>
        <c:axPos val="l"/>
        <c:numFmt formatCode="General" sourceLinked="1"/>
        <c:majorTickMark val="none"/>
        <c:minorTickMark val="none"/>
        <c:tickLblPos val="nextTo"/>
        <c:crossAx val="1342706735"/>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ontserrat" pitchFamily="2" charset="77"/>
              <a:ea typeface="+mn-ea"/>
              <a:cs typeface="+mn-cs"/>
            </a:defRPr>
          </a:pPr>
          <a:endParaRPr lang="en-US"/>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106_5495BA60.xml><?xml version="1.0" encoding="utf-8"?>
<p188:cmLst xmlns:a="http://schemas.openxmlformats.org/drawingml/2006/main" xmlns:r="http://schemas.openxmlformats.org/officeDocument/2006/relationships" xmlns:p188="http://schemas.microsoft.com/office/powerpoint/2018/8/main">
  <p188:cm id="{DF3BC996-F9C3-4062-BA8E-4D5CFE74B808}" authorId="{42E20B1F-E35F-0CC8-C684-9E6309181C17}" created="2023-04-28T16:27:11.051">
    <ac:deMkLst xmlns:ac="http://schemas.microsoft.com/office/drawing/2013/main/command">
      <pc:docMk xmlns:pc="http://schemas.microsoft.com/office/powerpoint/2013/main/command"/>
      <pc:sldMk xmlns:pc="http://schemas.microsoft.com/office/powerpoint/2013/main/command" cId="1419098720" sldId="262"/>
      <ac:grpSpMk id="2" creationId="{61C268CA-F181-3EDB-0C79-9CC34BAB93D1}"/>
    </ac:deMkLst>
    <p188:txBody>
      <a:bodyPr/>
      <a:lstStyle/>
      <a:p>
        <a:r>
          <a:rPr lang="en-US"/>
          <a:t>Added extra copy to Notes below.</a:t>
        </a:r>
      </a:p>
    </p188:txBody>
  </p188:cm>
</p188:cmLst>
</file>

<file path=ppt/comments/modernComment_109_E8134BAF.xml><?xml version="1.0" encoding="utf-8"?>
<p188:cmLst xmlns:a="http://schemas.openxmlformats.org/drawingml/2006/main" xmlns:r="http://schemas.openxmlformats.org/officeDocument/2006/relationships" xmlns:p188="http://schemas.microsoft.com/office/powerpoint/2018/8/main">
  <p188:cm id="{0F0091FB-1568-4486-8DFD-1E0A565F4293}" authorId="{42E20B1F-E35F-0CC8-C684-9E6309181C17}" created="2023-04-28T13:17:17.397">
    <pc:sldMkLst xmlns:pc="http://schemas.microsoft.com/office/powerpoint/2013/main/command">
      <pc:docMk/>
      <pc:sldMk cId="3893578671" sldId="265"/>
    </pc:sldMkLst>
    <p188:txBody>
      <a:bodyPr/>
      <a:lstStyle/>
      <a:p>
        <a:r>
          <a:rPr lang="en-US"/>
          <a:t>Added extra copy to Notes below.</a:t>
        </a:r>
      </a:p>
    </p188:txBody>
  </p188:cm>
</p188:cmLst>
</file>

<file path=ppt/comments/modernComment_189_413319A9.xml><?xml version="1.0" encoding="utf-8"?>
<p188:cmLst xmlns:a="http://schemas.openxmlformats.org/drawingml/2006/main" xmlns:r="http://schemas.openxmlformats.org/officeDocument/2006/relationships" xmlns:p188="http://schemas.microsoft.com/office/powerpoint/2018/8/main">
  <p188:cm id="{DE23BC7A-36F0-8547-B8DF-96D236027AB4}" authorId="{FEA01292-7344-CF37-0808-112744979BC7}" created="2023-04-28T14:56:20.718">
    <pc:sldMkLst xmlns:pc="http://schemas.microsoft.com/office/powerpoint/2013/main/command">
      <pc:docMk/>
      <pc:sldMk cId="1093867945" sldId="393"/>
    </pc:sldMkLst>
    <p188:txBody>
      <a:bodyPr/>
      <a:lstStyle/>
      <a:p>
        <a:r>
          <a:rPr lang="en-US"/>
          <a:t>Would add a one line description of how this benefits user. Ie get credits back para double down on why this is beneficial
[@Camille Diaz]</a:t>
        </a:r>
      </a:p>
    </p188:txBody>
  </p188:cm>
</p188:cmLst>
</file>

<file path=ppt/diagrams/_rels/data12.xml.rels><?xml version="1.0" encoding="UTF-8" standalone="yes"?>
<Relationships xmlns="http://schemas.openxmlformats.org/package/2006/relationships"><Relationship Id="rId2" Type="http://schemas.openxmlformats.org/officeDocument/2006/relationships/image" Target="../media/image59.svg"/><Relationship Id="rId1" Type="http://schemas.openxmlformats.org/officeDocument/2006/relationships/image" Target="../media/image58.png"/></Relationships>
</file>

<file path=ppt/diagrams/_rels/data16.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5" Type="http://schemas.openxmlformats.org/officeDocument/2006/relationships/image" Target="../media/image41.png"/><Relationship Id="rId10" Type="http://schemas.openxmlformats.org/officeDocument/2006/relationships/image" Target="../media/image77.svg"/><Relationship Id="rId4" Type="http://schemas.openxmlformats.org/officeDocument/2006/relationships/image" Target="../media/image40.svg"/><Relationship Id="rId9" Type="http://schemas.openxmlformats.org/officeDocument/2006/relationships/image" Target="../media/image76.png"/></Relationships>
</file>

<file path=ppt/diagrams/_rels/data3.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diagrams/_rels/drawing12.xml.rels><?xml version="1.0" encoding="UTF-8" standalone="yes"?>
<Relationships xmlns="http://schemas.openxmlformats.org/package/2006/relationships"><Relationship Id="rId2" Type="http://schemas.openxmlformats.org/officeDocument/2006/relationships/image" Target="../media/image59.svg"/><Relationship Id="rId1" Type="http://schemas.openxmlformats.org/officeDocument/2006/relationships/image" Target="../media/image58.png"/></Relationships>
</file>

<file path=ppt/diagrams/_rels/drawing16.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5" Type="http://schemas.openxmlformats.org/officeDocument/2006/relationships/image" Target="../media/image41.png"/><Relationship Id="rId10" Type="http://schemas.openxmlformats.org/officeDocument/2006/relationships/image" Target="../media/image77.svg"/><Relationship Id="rId4" Type="http://schemas.openxmlformats.org/officeDocument/2006/relationships/image" Target="../media/image40.svg"/><Relationship Id="rId9" Type="http://schemas.openxmlformats.org/officeDocument/2006/relationships/image" Target="../media/image76.png"/></Relationships>
</file>

<file path=ppt/diagrams/_rels/drawing3.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C3F68A2-B50E-4233-9491-5CDE30E1AC40}" type="doc">
      <dgm:prSet loTypeId="urn:microsoft.com/office/officeart/2008/layout/LinedList" loCatId="list" qsTypeId="urn:microsoft.com/office/officeart/2005/8/quickstyle/simple1" qsCatId="simple" csTypeId="urn:microsoft.com/office/officeart/2005/8/colors/accent2_1" csCatId="accent2" phldr="1"/>
      <dgm:spPr/>
      <dgm:t>
        <a:bodyPr/>
        <a:lstStyle/>
        <a:p>
          <a:endParaRPr lang="en-US"/>
        </a:p>
      </dgm:t>
    </dgm:pt>
    <dgm:pt modelId="{33F084A1-F75F-4908-956E-8A788C1985DF}">
      <dgm:prSet custT="1"/>
      <dgm:spPr/>
      <dgm:t>
        <a:bodyPr/>
        <a:lstStyle/>
        <a:p>
          <a:r>
            <a:rPr lang="en-US" sz="1800">
              <a:solidFill>
                <a:schemeClr val="tx1">
                  <a:lumMod val="65000"/>
                  <a:lumOff val="35000"/>
                </a:schemeClr>
              </a:solidFill>
              <a:latin typeface="Montserrat" panose="00000500000000000000" pitchFamily="2" charset="0"/>
            </a:rPr>
            <a:t>Why Solar?</a:t>
          </a:r>
        </a:p>
      </dgm:t>
    </dgm:pt>
    <dgm:pt modelId="{76EA26FC-5C6E-475E-A0E5-6F903E40056B}" type="parTrans" cxnId="{2C6F5A6C-BCC7-4477-91E0-B31FE238A5DF}">
      <dgm:prSet/>
      <dgm:spPr/>
      <dgm:t>
        <a:bodyPr/>
        <a:lstStyle/>
        <a:p>
          <a:endParaRPr lang="en-US" sz="1800">
            <a:solidFill>
              <a:schemeClr val="tx1">
                <a:lumMod val="65000"/>
                <a:lumOff val="35000"/>
              </a:schemeClr>
            </a:solidFill>
            <a:latin typeface="Montserrat" panose="00000500000000000000" pitchFamily="2" charset="0"/>
          </a:endParaRPr>
        </a:p>
      </dgm:t>
    </dgm:pt>
    <dgm:pt modelId="{87DFDDBA-7B1F-47BC-9FC4-261A4708EFA9}" type="sibTrans" cxnId="{2C6F5A6C-BCC7-4477-91E0-B31FE238A5DF}">
      <dgm:prSet/>
      <dgm:spPr/>
      <dgm:t>
        <a:bodyPr/>
        <a:lstStyle/>
        <a:p>
          <a:endParaRPr lang="en-US" sz="1800">
            <a:solidFill>
              <a:schemeClr val="tx1">
                <a:lumMod val="65000"/>
                <a:lumOff val="35000"/>
              </a:schemeClr>
            </a:solidFill>
            <a:latin typeface="Montserrat" panose="00000500000000000000" pitchFamily="2" charset="0"/>
          </a:endParaRPr>
        </a:p>
      </dgm:t>
    </dgm:pt>
    <dgm:pt modelId="{BC4478E8-865C-423B-81C7-C9499C92B6A6}">
      <dgm:prSet custT="1"/>
      <dgm:spPr/>
      <dgm:t>
        <a:bodyPr/>
        <a:lstStyle/>
        <a:p>
          <a:r>
            <a:rPr lang="en-US" sz="1800">
              <a:solidFill>
                <a:schemeClr val="tx1">
                  <a:lumMod val="65000"/>
                  <a:lumOff val="35000"/>
                </a:schemeClr>
              </a:solidFill>
              <a:latin typeface="Montserrat" panose="00000500000000000000" pitchFamily="2" charset="0"/>
            </a:rPr>
            <a:t>Who is Windmar?</a:t>
          </a:r>
        </a:p>
      </dgm:t>
    </dgm:pt>
    <dgm:pt modelId="{2CE65300-C4D1-4CD9-990B-EAB37CEEF222}" type="parTrans" cxnId="{3F69DA8E-2F29-4272-B562-7749742B07E3}">
      <dgm:prSet/>
      <dgm:spPr/>
      <dgm:t>
        <a:bodyPr/>
        <a:lstStyle/>
        <a:p>
          <a:endParaRPr lang="en-US" sz="1800">
            <a:solidFill>
              <a:schemeClr val="tx1">
                <a:lumMod val="65000"/>
                <a:lumOff val="35000"/>
              </a:schemeClr>
            </a:solidFill>
            <a:latin typeface="Montserrat" panose="00000500000000000000" pitchFamily="2" charset="0"/>
          </a:endParaRPr>
        </a:p>
      </dgm:t>
    </dgm:pt>
    <dgm:pt modelId="{B29EB46C-53C7-4D2F-AF4E-38E14794CCA4}" type="sibTrans" cxnId="{3F69DA8E-2F29-4272-B562-7749742B07E3}">
      <dgm:prSet/>
      <dgm:spPr/>
      <dgm:t>
        <a:bodyPr/>
        <a:lstStyle/>
        <a:p>
          <a:endParaRPr lang="en-US" sz="1800">
            <a:solidFill>
              <a:schemeClr val="tx1">
                <a:lumMod val="65000"/>
                <a:lumOff val="35000"/>
              </a:schemeClr>
            </a:solidFill>
            <a:latin typeface="Montserrat" panose="00000500000000000000" pitchFamily="2" charset="0"/>
          </a:endParaRPr>
        </a:p>
      </dgm:t>
    </dgm:pt>
    <dgm:pt modelId="{29A595D0-24C4-4A76-856B-88AA0C0A68A0}">
      <dgm:prSet custT="1"/>
      <dgm:spPr/>
      <dgm:t>
        <a:bodyPr/>
        <a:lstStyle/>
        <a:p>
          <a:r>
            <a:rPr lang="en-US" sz="1800">
              <a:solidFill>
                <a:schemeClr val="tx1">
                  <a:lumMod val="65000"/>
                  <a:lumOff val="35000"/>
                </a:schemeClr>
              </a:solidFill>
              <a:latin typeface="Montserrat" panose="00000500000000000000" pitchFamily="2" charset="0"/>
            </a:rPr>
            <a:t>How does it work?</a:t>
          </a:r>
        </a:p>
      </dgm:t>
    </dgm:pt>
    <dgm:pt modelId="{8F13ABE0-3F5D-454F-AE82-E94CA72E4040}" type="parTrans" cxnId="{A4A1D0EB-B7C5-4350-A53F-033B6CF26B97}">
      <dgm:prSet/>
      <dgm:spPr/>
      <dgm:t>
        <a:bodyPr/>
        <a:lstStyle/>
        <a:p>
          <a:endParaRPr lang="en-US" sz="1800">
            <a:solidFill>
              <a:schemeClr val="tx1">
                <a:lumMod val="65000"/>
                <a:lumOff val="35000"/>
              </a:schemeClr>
            </a:solidFill>
            <a:latin typeface="Montserrat" panose="00000500000000000000" pitchFamily="2" charset="0"/>
          </a:endParaRPr>
        </a:p>
      </dgm:t>
    </dgm:pt>
    <dgm:pt modelId="{B135F5F0-0189-4224-BF6E-CDF30C5BDA8A}" type="sibTrans" cxnId="{A4A1D0EB-B7C5-4350-A53F-033B6CF26B97}">
      <dgm:prSet/>
      <dgm:spPr/>
      <dgm:t>
        <a:bodyPr/>
        <a:lstStyle/>
        <a:p>
          <a:endParaRPr lang="en-US" sz="1800">
            <a:solidFill>
              <a:schemeClr val="tx1">
                <a:lumMod val="65000"/>
                <a:lumOff val="35000"/>
              </a:schemeClr>
            </a:solidFill>
            <a:latin typeface="Montserrat" panose="00000500000000000000" pitchFamily="2" charset="0"/>
          </a:endParaRPr>
        </a:p>
      </dgm:t>
    </dgm:pt>
    <dgm:pt modelId="{F44FB6DE-A6AA-46B5-B143-146AAC323A70}">
      <dgm:prSet custT="1"/>
      <dgm:spPr/>
      <dgm:t>
        <a:bodyPr/>
        <a:lstStyle/>
        <a:p>
          <a:r>
            <a:rPr lang="en-US" sz="1800">
              <a:solidFill>
                <a:schemeClr val="tx1">
                  <a:lumMod val="65000"/>
                  <a:lumOff val="35000"/>
                </a:schemeClr>
              </a:solidFill>
              <a:latin typeface="Montserrat" panose="00000500000000000000" pitchFamily="2" charset="0"/>
            </a:rPr>
            <a:t>How does your system work?</a:t>
          </a:r>
        </a:p>
      </dgm:t>
    </dgm:pt>
    <dgm:pt modelId="{CA1DF7EF-C5B4-4E94-927A-D502149F835F}" type="parTrans" cxnId="{B837B5AC-F703-4B54-9ECD-C62836F9FE5F}">
      <dgm:prSet/>
      <dgm:spPr/>
      <dgm:t>
        <a:bodyPr/>
        <a:lstStyle/>
        <a:p>
          <a:endParaRPr lang="en-US" sz="1800">
            <a:solidFill>
              <a:schemeClr val="tx1">
                <a:lumMod val="65000"/>
                <a:lumOff val="35000"/>
              </a:schemeClr>
            </a:solidFill>
            <a:latin typeface="Montserrat" panose="00000500000000000000" pitchFamily="2" charset="0"/>
          </a:endParaRPr>
        </a:p>
      </dgm:t>
    </dgm:pt>
    <dgm:pt modelId="{216D912E-D944-4D77-A637-B4E5A1DC73A0}" type="sibTrans" cxnId="{B837B5AC-F703-4B54-9ECD-C62836F9FE5F}">
      <dgm:prSet/>
      <dgm:spPr/>
      <dgm:t>
        <a:bodyPr/>
        <a:lstStyle/>
        <a:p>
          <a:endParaRPr lang="en-US" sz="1800">
            <a:solidFill>
              <a:schemeClr val="tx1">
                <a:lumMod val="65000"/>
                <a:lumOff val="35000"/>
              </a:schemeClr>
            </a:solidFill>
            <a:latin typeface="Montserrat" panose="00000500000000000000" pitchFamily="2" charset="0"/>
          </a:endParaRPr>
        </a:p>
      </dgm:t>
    </dgm:pt>
    <dgm:pt modelId="{A97A9DA8-C8B1-4978-9282-E4B889877BA4}">
      <dgm:prSet custT="1"/>
      <dgm:spPr/>
      <dgm:t>
        <a:bodyPr/>
        <a:lstStyle/>
        <a:p>
          <a:r>
            <a:rPr lang="en-US" sz="1800">
              <a:solidFill>
                <a:schemeClr val="tx1">
                  <a:lumMod val="65000"/>
                  <a:lumOff val="35000"/>
                </a:schemeClr>
              </a:solidFill>
              <a:latin typeface="Montserrat" panose="00000500000000000000" pitchFamily="2" charset="0"/>
            </a:rPr>
            <a:t>Maintenance &amp; Warranties</a:t>
          </a:r>
        </a:p>
      </dgm:t>
    </dgm:pt>
    <dgm:pt modelId="{23344338-D143-42E0-8D0E-A8254625EF4C}" type="parTrans" cxnId="{EEC32C7C-8380-4BCA-BEA0-84AF90F403AC}">
      <dgm:prSet/>
      <dgm:spPr/>
      <dgm:t>
        <a:bodyPr/>
        <a:lstStyle/>
        <a:p>
          <a:endParaRPr lang="en-US" sz="1800">
            <a:solidFill>
              <a:schemeClr val="tx1">
                <a:lumMod val="65000"/>
                <a:lumOff val="35000"/>
              </a:schemeClr>
            </a:solidFill>
            <a:latin typeface="Montserrat" panose="00000500000000000000" pitchFamily="2" charset="0"/>
          </a:endParaRPr>
        </a:p>
      </dgm:t>
    </dgm:pt>
    <dgm:pt modelId="{9342FAB1-F393-4BA7-963A-1CB32604A728}" type="sibTrans" cxnId="{EEC32C7C-8380-4BCA-BEA0-84AF90F403AC}">
      <dgm:prSet/>
      <dgm:spPr/>
      <dgm:t>
        <a:bodyPr/>
        <a:lstStyle/>
        <a:p>
          <a:endParaRPr lang="en-US" sz="1800">
            <a:solidFill>
              <a:schemeClr val="tx1">
                <a:lumMod val="65000"/>
                <a:lumOff val="35000"/>
              </a:schemeClr>
            </a:solidFill>
            <a:latin typeface="Montserrat" panose="00000500000000000000" pitchFamily="2" charset="0"/>
          </a:endParaRPr>
        </a:p>
      </dgm:t>
    </dgm:pt>
    <dgm:pt modelId="{F388F289-8EF4-463A-8F95-AF44C654A35C}">
      <dgm:prSet custT="1"/>
      <dgm:spPr/>
      <dgm:t>
        <a:bodyPr/>
        <a:lstStyle/>
        <a:p>
          <a:r>
            <a:rPr lang="en-US" sz="1800">
              <a:solidFill>
                <a:schemeClr val="tx1">
                  <a:lumMod val="65000"/>
                  <a:lumOff val="35000"/>
                </a:schemeClr>
              </a:solidFill>
              <a:latin typeface="Montserrat" panose="00000500000000000000" pitchFamily="2" charset="0"/>
            </a:rPr>
            <a:t>Frequently Asked Questions</a:t>
          </a:r>
        </a:p>
      </dgm:t>
    </dgm:pt>
    <dgm:pt modelId="{5256E666-41D0-4A05-83E6-9A7148767B4A}" type="parTrans" cxnId="{19985171-3228-4A05-8BBB-CFCF63319056}">
      <dgm:prSet/>
      <dgm:spPr/>
      <dgm:t>
        <a:bodyPr/>
        <a:lstStyle/>
        <a:p>
          <a:endParaRPr lang="en-US" sz="1800">
            <a:solidFill>
              <a:schemeClr val="tx1">
                <a:lumMod val="65000"/>
                <a:lumOff val="35000"/>
              </a:schemeClr>
            </a:solidFill>
            <a:latin typeface="Montserrat" panose="00000500000000000000" pitchFamily="2" charset="0"/>
          </a:endParaRPr>
        </a:p>
      </dgm:t>
    </dgm:pt>
    <dgm:pt modelId="{9BA131D7-FDE9-4C89-8152-0C0E47E8E6CD}" type="sibTrans" cxnId="{19985171-3228-4A05-8BBB-CFCF63319056}">
      <dgm:prSet/>
      <dgm:spPr/>
      <dgm:t>
        <a:bodyPr/>
        <a:lstStyle/>
        <a:p>
          <a:endParaRPr lang="en-US" sz="1800">
            <a:solidFill>
              <a:schemeClr val="tx1">
                <a:lumMod val="65000"/>
                <a:lumOff val="35000"/>
              </a:schemeClr>
            </a:solidFill>
            <a:latin typeface="Montserrat" panose="00000500000000000000" pitchFamily="2" charset="0"/>
          </a:endParaRPr>
        </a:p>
      </dgm:t>
    </dgm:pt>
    <dgm:pt modelId="{71313243-AE8A-40A7-BEAC-D415F2A892D4}">
      <dgm:prSet custT="1"/>
      <dgm:spPr/>
      <dgm:t>
        <a:bodyPr/>
        <a:lstStyle/>
        <a:p>
          <a:r>
            <a:rPr lang="en-US" sz="1800">
              <a:solidFill>
                <a:schemeClr val="tx1">
                  <a:lumMod val="65000"/>
                  <a:lumOff val="35000"/>
                </a:schemeClr>
              </a:solidFill>
              <a:latin typeface="Montserrat" panose="00000500000000000000" pitchFamily="2" charset="0"/>
            </a:rPr>
            <a:t>Next Steps</a:t>
          </a:r>
        </a:p>
      </dgm:t>
    </dgm:pt>
    <dgm:pt modelId="{4FC2E897-0E65-479B-994E-330E5FFBC5B2}" type="parTrans" cxnId="{BC977137-9E57-4878-97BD-4D56F88607CB}">
      <dgm:prSet/>
      <dgm:spPr/>
      <dgm:t>
        <a:bodyPr/>
        <a:lstStyle/>
        <a:p>
          <a:endParaRPr lang="en-US" sz="1800">
            <a:solidFill>
              <a:schemeClr val="tx1">
                <a:lumMod val="65000"/>
                <a:lumOff val="35000"/>
              </a:schemeClr>
            </a:solidFill>
            <a:latin typeface="Montserrat" panose="00000500000000000000" pitchFamily="2" charset="0"/>
          </a:endParaRPr>
        </a:p>
      </dgm:t>
    </dgm:pt>
    <dgm:pt modelId="{2BA89118-7CB5-49F8-AA15-2E36D7D48269}" type="sibTrans" cxnId="{BC977137-9E57-4878-97BD-4D56F88607CB}">
      <dgm:prSet/>
      <dgm:spPr/>
      <dgm:t>
        <a:bodyPr/>
        <a:lstStyle/>
        <a:p>
          <a:endParaRPr lang="en-US" sz="1800">
            <a:solidFill>
              <a:schemeClr val="tx1">
                <a:lumMod val="65000"/>
                <a:lumOff val="35000"/>
              </a:schemeClr>
            </a:solidFill>
            <a:latin typeface="Montserrat" panose="00000500000000000000" pitchFamily="2" charset="0"/>
          </a:endParaRPr>
        </a:p>
      </dgm:t>
    </dgm:pt>
    <dgm:pt modelId="{BE53793A-2E4A-4C97-A93C-6CA119921009}" type="pres">
      <dgm:prSet presAssocID="{CC3F68A2-B50E-4233-9491-5CDE30E1AC40}" presName="vert0" presStyleCnt="0">
        <dgm:presLayoutVars>
          <dgm:dir/>
          <dgm:animOne val="branch"/>
          <dgm:animLvl val="lvl"/>
        </dgm:presLayoutVars>
      </dgm:prSet>
      <dgm:spPr/>
    </dgm:pt>
    <dgm:pt modelId="{BFC3FEDB-4BF9-459E-BD66-D75BB74471E4}" type="pres">
      <dgm:prSet presAssocID="{33F084A1-F75F-4908-956E-8A788C1985DF}" presName="thickLine" presStyleLbl="alignNode1" presStyleIdx="0" presStyleCnt="7"/>
      <dgm:spPr/>
    </dgm:pt>
    <dgm:pt modelId="{0C87BE0D-B5FA-45D8-8B25-9137C51AEDCC}" type="pres">
      <dgm:prSet presAssocID="{33F084A1-F75F-4908-956E-8A788C1985DF}" presName="horz1" presStyleCnt="0"/>
      <dgm:spPr/>
    </dgm:pt>
    <dgm:pt modelId="{F9188ACA-DEE9-4926-8444-E352170E60FA}" type="pres">
      <dgm:prSet presAssocID="{33F084A1-F75F-4908-956E-8A788C1985DF}" presName="tx1" presStyleLbl="revTx" presStyleIdx="0" presStyleCnt="7"/>
      <dgm:spPr/>
    </dgm:pt>
    <dgm:pt modelId="{B2C62E85-E268-41BD-89B9-7EC3749D732F}" type="pres">
      <dgm:prSet presAssocID="{33F084A1-F75F-4908-956E-8A788C1985DF}" presName="vert1" presStyleCnt="0"/>
      <dgm:spPr/>
    </dgm:pt>
    <dgm:pt modelId="{A3F45CD8-398C-43A7-9E88-54AE195A11D9}" type="pres">
      <dgm:prSet presAssocID="{BC4478E8-865C-423B-81C7-C9499C92B6A6}" presName="thickLine" presStyleLbl="alignNode1" presStyleIdx="1" presStyleCnt="7"/>
      <dgm:spPr/>
    </dgm:pt>
    <dgm:pt modelId="{155E7F41-DA2C-4492-A873-383A7FFE2837}" type="pres">
      <dgm:prSet presAssocID="{BC4478E8-865C-423B-81C7-C9499C92B6A6}" presName="horz1" presStyleCnt="0"/>
      <dgm:spPr/>
    </dgm:pt>
    <dgm:pt modelId="{DE12D03A-80BA-4FB7-86D8-30327FD9C6E2}" type="pres">
      <dgm:prSet presAssocID="{BC4478E8-865C-423B-81C7-C9499C92B6A6}" presName="tx1" presStyleLbl="revTx" presStyleIdx="1" presStyleCnt="7"/>
      <dgm:spPr/>
    </dgm:pt>
    <dgm:pt modelId="{7161AE0D-3B5C-4F8F-A08B-08B5D493E325}" type="pres">
      <dgm:prSet presAssocID="{BC4478E8-865C-423B-81C7-C9499C92B6A6}" presName="vert1" presStyleCnt="0"/>
      <dgm:spPr/>
    </dgm:pt>
    <dgm:pt modelId="{F716FA97-C7EF-4563-BED9-4A402C201E94}" type="pres">
      <dgm:prSet presAssocID="{29A595D0-24C4-4A76-856B-88AA0C0A68A0}" presName="thickLine" presStyleLbl="alignNode1" presStyleIdx="2" presStyleCnt="7"/>
      <dgm:spPr/>
    </dgm:pt>
    <dgm:pt modelId="{67B0E6E4-B8DE-4C0F-8863-24507E5CA0EE}" type="pres">
      <dgm:prSet presAssocID="{29A595D0-24C4-4A76-856B-88AA0C0A68A0}" presName="horz1" presStyleCnt="0"/>
      <dgm:spPr/>
    </dgm:pt>
    <dgm:pt modelId="{7B7E2E44-4E37-4048-B155-1914A95F85D8}" type="pres">
      <dgm:prSet presAssocID="{29A595D0-24C4-4A76-856B-88AA0C0A68A0}" presName="tx1" presStyleLbl="revTx" presStyleIdx="2" presStyleCnt="7"/>
      <dgm:spPr/>
    </dgm:pt>
    <dgm:pt modelId="{187DB737-95C8-4779-AA77-AACBCC3BA0EE}" type="pres">
      <dgm:prSet presAssocID="{29A595D0-24C4-4A76-856B-88AA0C0A68A0}" presName="vert1" presStyleCnt="0"/>
      <dgm:spPr/>
    </dgm:pt>
    <dgm:pt modelId="{0F27DD2E-24E6-4A95-8243-7149C0A024A2}" type="pres">
      <dgm:prSet presAssocID="{F44FB6DE-A6AA-46B5-B143-146AAC323A70}" presName="thickLine" presStyleLbl="alignNode1" presStyleIdx="3" presStyleCnt="7"/>
      <dgm:spPr/>
    </dgm:pt>
    <dgm:pt modelId="{CFD0D20F-AC17-4840-9321-1904A77A233B}" type="pres">
      <dgm:prSet presAssocID="{F44FB6DE-A6AA-46B5-B143-146AAC323A70}" presName="horz1" presStyleCnt="0"/>
      <dgm:spPr/>
    </dgm:pt>
    <dgm:pt modelId="{32786FD2-AAA0-4430-B48E-3F72D276BDBA}" type="pres">
      <dgm:prSet presAssocID="{F44FB6DE-A6AA-46B5-B143-146AAC323A70}" presName="tx1" presStyleLbl="revTx" presStyleIdx="3" presStyleCnt="7"/>
      <dgm:spPr/>
    </dgm:pt>
    <dgm:pt modelId="{AEDDF944-D9EA-4654-AF4E-3B896B8ACD60}" type="pres">
      <dgm:prSet presAssocID="{F44FB6DE-A6AA-46B5-B143-146AAC323A70}" presName="vert1" presStyleCnt="0"/>
      <dgm:spPr/>
    </dgm:pt>
    <dgm:pt modelId="{6E6D4897-AB45-43AE-A159-D79C1DA19EE9}" type="pres">
      <dgm:prSet presAssocID="{A97A9DA8-C8B1-4978-9282-E4B889877BA4}" presName="thickLine" presStyleLbl="alignNode1" presStyleIdx="4" presStyleCnt="7"/>
      <dgm:spPr/>
    </dgm:pt>
    <dgm:pt modelId="{B4218937-80D4-4794-B544-BBE92DFF0D5C}" type="pres">
      <dgm:prSet presAssocID="{A97A9DA8-C8B1-4978-9282-E4B889877BA4}" presName="horz1" presStyleCnt="0"/>
      <dgm:spPr/>
    </dgm:pt>
    <dgm:pt modelId="{801F94AE-262A-48E4-A25D-0856DAE077F6}" type="pres">
      <dgm:prSet presAssocID="{A97A9DA8-C8B1-4978-9282-E4B889877BA4}" presName="tx1" presStyleLbl="revTx" presStyleIdx="4" presStyleCnt="7"/>
      <dgm:spPr/>
    </dgm:pt>
    <dgm:pt modelId="{16EE3EA1-DB77-4DF5-A5F9-B6679A533385}" type="pres">
      <dgm:prSet presAssocID="{A97A9DA8-C8B1-4978-9282-E4B889877BA4}" presName="vert1" presStyleCnt="0"/>
      <dgm:spPr/>
    </dgm:pt>
    <dgm:pt modelId="{3F8557F9-0DFD-450F-BC08-64B764EE2E89}" type="pres">
      <dgm:prSet presAssocID="{F388F289-8EF4-463A-8F95-AF44C654A35C}" presName="thickLine" presStyleLbl="alignNode1" presStyleIdx="5" presStyleCnt="7"/>
      <dgm:spPr/>
    </dgm:pt>
    <dgm:pt modelId="{2A4CCDF3-EB0D-4E03-B122-9BD641BFBF61}" type="pres">
      <dgm:prSet presAssocID="{F388F289-8EF4-463A-8F95-AF44C654A35C}" presName="horz1" presStyleCnt="0"/>
      <dgm:spPr/>
    </dgm:pt>
    <dgm:pt modelId="{59E7AD40-ADA2-4B69-B7B4-BF7DE7C4A4DA}" type="pres">
      <dgm:prSet presAssocID="{F388F289-8EF4-463A-8F95-AF44C654A35C}" presName="tx1" presStyleLbl="revTx" presStyleIdx="5" presStyleCnt="7"/>
      <dgm:spPr/>
    </dgm:pt>
    <dgm:pt modelId="{1C87ACBD-4793-45C6-994B-D0BBDCF3350C}" type="pres">
      <dgm:prSet presAssocID="{F388F289-8EF4-463A-8F95-AF44C654A35C}" presName="vert1" presStyleCnt="0"/>
      <dgm:spPr/>
    </dgm:pt>
    <dgm:pt modelId="{E40CC027-E290-42CE-A25A-DE25381EB7D6}" type="pres">
      <dgm:prSet presAssocID="{71313243-AE8A-40A7-BEAC-D415F2A892D4}" presName="thickLine" presStyleLbl="alignNode1" presStyleIdx="6" presStyleCnt="7"/>
      <dgm:spPr/>
    </dgm:pt>
    <dgm:pt modelId="{77F51E96-F145-4929-8C7F-089519CCD8E4}" type="pres">
      <dgm:prSet presAssocID="{71313243-AE8A-40A7-BEAC-D415F2A892D4}" presName="horz1" presStyleCnt="0"/>
      <dgm:spPr/>
    </dgm:pt>
    <dgm:pt modelId="{91559EA4-9917-4D9C-B9D4-6C6F91FAAE2B}" type="pres">
      <dgm:prSet presAssocID="{71313243-AE8A-40A7-BEAC-D415F2A892D4}" presName="tx1" presStyleLbl="revTx" presStyleIdx="6" presStyleCnt="7"/>
      <dgm:spPr/>
    </dgm:pt>
    <dgm:pt modelId="{10FDB4D4-4CE5-4491-9743-519760111D6E}" type="pres">
      <dgm:prSet presAssocID="{71313243-AE8A-40A7-BEAC-D415F2A892D4}" presName="vert1" presStyleCnt="0"/>
      <dgm:spPr/>
    </dgm:pt>
  </dgm:ptLst>
  <dgm:cxnLst>
    <dgm:cxn modelId="{F148EE10-DD99-424A-8335-5011E738362B}" type="presOf" srcId="{29A595D0-24C4-4A76-856B-88AA0C0A68A0}" destId="{7B7E2E44-4E37-4048-B155-1914A95F85D8}" srcOrd="0" destOrd="0" presId="urn:microsoft.com/office/officeart/2008/layout/LinedList"/>
    <dgm:cxn modelId="{BC977137-9E57-4878-97BD-4D56F88607CB}" srcId="{CC3F68A2-B50E-4233-9491-5CDE30E1AC40}" destId="{71313243-AE8A-40A7-BEAC-D415F2A892D4}" srcOrd="6" destOrd="0" parTransId="{4FC2E897-0E65-479B-994E-330E5FFBC5B2}" sibTransId="{2BA89118-7CB5-49F8-AA15-2E36D7D48269}"/>
    <dgm:cxn modelId="{2C6F5A6C-BCC7-4477-91E0-B31FE238A5DF}" srcId="{CC3F68A2-B50E-4233-9491-5CDE30E1AC40}" destId="{33F084A1-F75F-4908-956E-8A788C1985DF}" srcOrd="0" destOrd="0" parTransId="{76EA26FC-5C6E-475E-A0E5-6F903E40056B}" sibTransId="{87DFDDBA-7B1F-47BC-9FC4-261A4708EFA9}"/>
    <dgm:cxn modelId="{45D62850-C187-6F41-82CD-3962A6599B9A}" type="presOf" srcId="{F44FB6DE-A6AA-46B5-B143-146AAC323A70}" destId="{32786FD2-AAA0-4430-B48E-3F72D276BDBA}" srcOrd="0" destOrd="0" presId="urn:microsoft.com/office/officeart/2008/layout/LinedList"/>
    <dgm:cxn modelId="{CDACFE50-5C20-2043-82E7-40AA60148260}" type="presOf" srcId="{BC4478E8-865C-423B-81C7-C9499C92B6A6}" destId="{DE12D03A-80BA-4FB7-86D8-30327FD9C6E2}" srcOrd="0" destOrd="0" presId="urn:microsoft.com/office/officeart/2008/layout/LinedList"/>
    <dgm:cxn modelId="{19985171-3228-4A05-8BBB-CFCF63319056}" srcId="{CC3F68A2-B50E-4233-9491-5CDE30E1AC40}" destId="{F388F289-8EF4-463A-8F95-AF44C654A35C}" srcOrd="5" destOrd="0" parTransId="{5256E666-41D0-4A05-83E6-9A7148767B4A}" sibTransId="{9BA131D7-FDE9-4C89-8152-0C0E47E8E6CD}"/>
    <dgm:cxn modelId="{DB74027A-BB0F-574A-88D3-A5CFB6CBC288}" type="presOf" srcId="{CC3F68A2-B50E-4233-9491-5CDE30E1AC40}" destId="{BE53793A-2E4A-4C97-A93C-6CA119921009}" srcOrd="0" destOrd="0" presId="urn:microsoft.com/office/officeart/2008/layout/LinedList"/>
    <dgm:cxn modelId="{EEC32C7C-8380-4BCA-BEA0-84AF90F403AC}" srcId="{CC3F68A2-B50E-4233-9491-5CDE30E1AC40}" destId="{A97A9DA8-C8B1-4978-9282-E4B889877BA4}" srcOrd="4" destOrd="0" parTransId="{23344338-D143-42E0-8D0E-A8254625EF4C}" sibTransId="{9342FAB1-F393-4BA7-963A-1CB32604A728}"/>
    <dgm:cxn modelId="{3F69DA8E-2F29-4272-B562-7749742B07E3}" srcId="{CC3F68A2-B50E-4233-9491-5CDE30E1AC40}" destId="{BC4478E8-865C-423B-81C7-C9499C92B6A6}" srcOrd="1" destOrd="0" parTransId="{2CE65300-C4D1-4CD9-990B-EAB37CEEF222}" sibTransId="{B29EB46C-53C7-4D2F-AF4E-38E14794CCA4}"/>
    <dgm:cxn modelId="{50130990-1F1F-F244-B706-19063BA8DA7E}" type="presOf" srcId="{71313243-AE8A-40A7-BEAC-D415F2A892D4}" destId="{91559EA4-9917-4D9C-B9D4-6C6F91FAAE2B}" srcOrd="0" destOrd="0" presId="urn:microsoft.com/office/officeart/2008/layout/LinedList"/>
    <dgm:cxn modelId="{90B732A6-A325-FB4C-9F57-0FBEA50763AD}" type="presOf" srcId="{F388F289-8EF4-463A-8F95-AF44C654A35C}" destId="{59E7AD40-ADA2-4B69-B7B4-BF7DE7C4A4DA}" srcOrd="0" destOrd="0" presId="urn:microsoft.com/office/officeart/2008/layout/LinedList"/>
    <dgm:cxn modelId="{B837B5AC-F703-4B54-9ECD-C62836F9FE5F}" srcId="{CC3F68A2-B50E-4233-9491-5CDE30E1AC40}" destId="{F44FB6DE-A6AA-46B5-B143-146AAC323A70}" srcOrd="3" destOrd="0" parTransId="{CA1DF7EF-C5B4-4E94-927A-D502149F835F}" sibTransId="{216D912E-D944-4D77-A637-B4E5A1DC73A0}"/>
    <dgm:cxn modelId="{DF074FB1-4713-9747-8C7E-06762E73BFB0}" type="presOf" srcId="{33F084A1-F75F-4908-956E-8A788C1985DF}" destId="{F9188ACA-DEE9-4926-8444-E352170E60FA}" srcOrd="0" destOrd="0" presId="urn:microsoft.com/office/officeart/2008/layout/LinedList"/>
    <dgm:cxn modelId="{46342EE3-C776-984A-BC92-5CD1B34A6716}" type="presOf" srcId="{A97A9DA8-C8B1-4978-9282-E4B889877BA4}" destId="{801F94AE-262A-48E4-A25D-0856DAE077F6}" srcOrd="0" destOrd="0" presId="urn:microsoft.com/office/officeart/2008/layout/LinedList"/>
    <dgm:cxn modelId="{A4A1D0EB-B7C5-4350-A53F-033B6CF26B97}" srcId="{CC3F68A2-B50E-4233-9491-5CDE30E1AC40}" destId="{29A595D0-24C4-4A76-856B-88AA0C0A68A0}" srcOrd="2" destOrd="0" parTransId="{8F13ABE0-3F5D-454F-AE82-E94CA72E4040}" sibTransId="{B135F5F0-0189-4224-BF6E-CDF30C5BDA8A}"/>
    <dgm:cxn modelId="{AA576CCF-8635-7840-9CF2-7EA231DE1134}" type="presParOf" srcId="{BE53793A-2E4A-4C97-A93C-6CA119921009}" destId="{BFC3FEDB-4BF9-459E-BD66-D75BB74471E4}" srcOrd="0" destOrd="0" presId="urn:microsoft.com/office/officeart/2008/layout/LinedList"/>
    <dgm:cxn modelId="{E3009B03-7E5E-544E-B3FA-F40A43D757E4}" type="presParOf" srcId="{BE53793A-2E4A-4C97-A93C-6CA119921009}" destId="{0C87BE0D-B5FA-45D8-8B25-9137C51AEDCC}" srcOrd="1" destOrd="0" presId="urn:microsoft.com/office/officeart/2008/layout/LinedList"/>
    <dgm:cxn modelId="{A9B7C773-24B4-034D-8AA8-440C7B7EDCFB}" type="presParOf" srcId="{0C87BE0D-B5FA-45D8-8B25-9137C51AEDCC}" destId="{F9188ACA-DEE9-4926-8444-E352170E60FA}" srcOrd="0" destOrd="0" presId="urn:microsoft.com/office/officeart/2008/layout/LinedList"/>
    <dgm:cxn modelId="{ACCA4A7C-0B74-B640-9964-89CE2720732B}" type="presParOf" srcId="{0C87BE0D-B5FA-45D8-8B25-9137C51AEDCC}" destId="{B2C62E85-E268-41BD-89B9-7EC3749D732F}" srcOrd="1" destOrd="0" presId="urn:microsoft.com/office/officeart/2008/layout/LinedList"/>
    <dgm:cxn modelId="{7406E57A-C2BC-D24A-827A-679FF1F3E351}" type="presParOf" srcId="{BE53793A-2E4A-4C97-A93C-6CA119921009}" destId="{A3F45CD8-398C-43A7-9E88-54AE195A11D9}" srcOrd="2" destOrd="0" presId="urn:microsoft.com/office/officeart/2008/layout/LinedList"/>
    <dgm:cxn modelId="{E4C5E6C8-0C40-6343-959F-A3B0569BF318}" type="presParOf" srcId="{BE53793A-2E4A-4C97-A93C-6CA119921009}" destId="{155E7F41-DA2C-4492-A873-383A7FFE2837}" srcOrd="3" destOrd="0" presId="urn:microsoft.com/office/officeart/2008/layout/LinedList"/>
    <dgm:cxn modelId="{78FC4228-215E-FC4D-B279-254F2F463173}" type="presParOf" srcId="{155E7F41-DA2C-4492-A873-383A7FFE2837}" destId="{DE12D03A-80BA-4FB7-86D8-30327FD9C6E2}" srcOrd="0" destOrd="0" presId="urn:microsoft.com/office/officeart/2008/layout/LinedList"/>
    <dgm:cxn modelId="{06F07150-7254-0041-8D5C-51B5D203A30D}" type="presParOf" srcId="{155E7F41-DA2C-4492-A873-383A7FFE2837}" destId="{7161AE0D-3B5C-4F8F-A08B-08B5D493E325}" srcOrd="1" destOrd="0" presId="urn:microsoft.com/office/officeart/2008/layout/LinedList"/>
    <dgm:cxn modelId="{7A36DB98-2A82-194D-8EAA-45877C5D3865}" type="presParOf" srcId="{BE53793A-2E4A-4C97-A93C-6CA119921009}" destId="{F716FA97-C7EF-4563-BED9-4A402C201E94}" srcOrd="4" destOrd="0" presId="urn:microsoft.com/office/officeart/2008/layout/LinedList"/>
    <dgm:cxn modelId="{8C4BC238-FE9F-C84D-832B-44276DDE3EF6}" type="presParOf" srcId="{BE53793A-2E4A-4C97-A93C-6CA119921009}" destId="{67B0E6E4-B8DE-4C0F-8863-24507E5CA0EE}" srcOrd="5" destOrd="0" presId="urn:microsoft.com/office/officeart/2008/layout/LinedList"/>
    <dgm:cxn modelId="{660F1910-3CD8-8F40-B053-E528E773E193}" type="presParOf" srcId="{67B0E6E4-B8DE-4C0F-8863-24507E5CA0EE}" destId="{7B7E2E44-4E37-4048-B155-1914A95F85D8}" srcOrd="0" destOrd="0" presId="urn:microsoft.com/office/officeart/2008/layout/LinedList"/>
    <dgm:cxn modelId="{B424959C-D51C-9445-97BD-47486FBB76E2}" type="presParOf" srcId="{67B0E6E4-B8DE-4C0F-8863-24507E5CA0EE}" destId="{187DB737-95C8-4779-AA77-AACBCC3BA0EE}" srcOrd="1" destOrd="0" presId="urn:microsoft.com/office/officeart/2008/layout/LinedList"/>
    <dgm:cxn modelId="{7784C43E-3E2E-CC45-BCAA-006C82377D7F}" type="presParOf" srcId="{BE53793A-2E4A-4C97-A93C-6CA119921009}" destId="{0F27DD2E-24E6-4A95-8243-7149C0A024A2}" srcOrd="6" destOrd="0" presId="urn:microsoft.com/office/officeart/2008/layout/LinedList"/>
    <dgm:cxn modelId="{98A9AAAB-C1F6-3445-8120-2304BA111FE4}" type="presParOf" srcId="{BE53793A-2E4A-4C97-A93C-6CA119921009}" destId="{CFD0D20F-AC17-4840-9321-1904A77A233B}" srcOrd="7" destOrd="0" presId="urn:microsoft.com/office/officeart/2008/layout/LinedList"/>
    <dgm:cxn modelId="{3EAB343A-B9C1-754F-9A6B-1BD74D6B2F81}" type="presParOf" srcId="{CFD0D20F-AC17-4840-9321-1904A77A233B}" destId="{32786FD2-AAA0-4430-B48E-3F72D276BDBA}" srcOrd="0" destOrd="0" presId="urn:microsoft.com/office/officeart/2008/layout/LinedList"/>
    <dgm:cxn modelId="{86F91F7D-E09C-E043-97AE-AC29CCF7EE27}" type="presParOf" srcId="{CFD0D20F-AC17-4840-9321-1904A77A233B}" destId="{AEDDF944-D9EA-4654-AF4E-3B896B8ACD60}" srcOrd="1" destOrd="0" presId="urn:microsoft.com/office/officeart/2008/layout/LinedList"/>
    <dgm:cxn modelId="{A2CDF892-088A-E748-A148-AAB1F1AC8CC1}" type="presParOf" srcId="{BE53793A-2E4A-4C97-A93C-6CA119921009}" destId="{6E6D4897-AB45-43AE-A159-D79C1DA19EE9}" srcOrd="8" destOrd="0" presId="urn:microsoft.com/office/officeart/2008/layout/LinedList"/>
    <dgm:cxn modelId="{44C1A9DC-69AD-3743-86E0-F987A227A588}" type="presParOf" srcId="{BE53793A-2E4A-4C97-A93C-6CA119921009}" destId="{B4218937-80D4-4794-B544-BBE92DFF0D5C}" srcOrd="9" destOrd="0" presId="urn:microsoft.com/office/officeart/2008/layout/LinedList"/>
    <dgm:cxn modelId="{CF869479-F620-BF45-9C7F-2D7F5BCE9181}" type="presParOf" srcId="{B4218937-80D4-4794-B544-BBE92DFF0D5C}" destId="{801F94AE-262A-48E4-A25D-0856DAE077F6}" srcOrd="0" destOrd="0" presId="urn:microsoft.com/office/officeart/2008/layout/LinedList"/>
    <dgm:cxn modelId="{FD6652C8-4B42-444A-AC87-4CDE945B898A}" type="presParOf" srcId="{B4218937-80D4-4794-B544-BBE92DFF0D5C}" destId="{16EE3EA1-DB77-4DF5-A5F9-B6679A533385}" srcOrd="1" destOrd="0" presId="urn:microsoft.com/office/officeart/2008/layout/LinedList"/>
    <dgm:cxn modelId="{DFCA4A54-A609-EB41-88A2-E7E1583C7095}" type="presParOf" srcId="{BE53793A-2E4A-4C97-A93C-6CA119921009}" destId="{3F8557F9-0DFD-450F-BC08-64B764EE2E89}" srcOrd="10" destOrd="0" presId="urn:microsoft.com/office/officeart/2008/layout/LinedList"/>
    <dgm:cxn modelId="{57A5A664-E873-474E-B83B-A6E6964FA478}" type="presParOf" srcId="{BE53793A-2E4A-4C97-A93C-6CA119921009}" destId="{2A4CCDF3-EB0D-4E03-B122-9BD641BFBF61}" srcOrd="11" destOrd="0" presId="urn:microsoft.com/office/officeart/2008/layout/LinedList"/>
    <dgm:cxn modelId="{F80EB548-0DCD-8943-88AE-B16B93237E63}" type="presParOf" srcId="{2A4CCDF3-EB0D-4E03-B122-9BD641BFBF61}" destId="{59E7AD40-ADA2-4B69-B7B4-BF7DE7C4A4DA}" srcOrd="0" destOrd="0" presId="urn:microsoft.com/office/officeart/2008/layout/LinedList"/>
    <dgm:cxn modelId="{C2150748-A2CF-7E45-B9CD-B757410D22C6}" type="presParOf" srcId="{2A4CCDF3-EB0D-4E03-B122-9BD641BFBF61}" destId="{1C87ACBD-4793-45C6-994B-D0BBDCF3350C}" srcOrd="1" destOrd="0" presId="urn:microsoft.com/office/officeart/2008/layout/LinedList"/>
    <dgm:cxn modelId="{4232EE60-891C-4D47-A1BE-3EF07B9D979B}" type="presParOf" srcId="{BE53793A-2E4A-4C97-A93C-6CA119921009}" destId="{E40CC027-E290-42CE-A25A-DE25381EB7D6}" srcOrd="12" destOrd="0" presId="urn:microsoft.com/office/officeart/2008/layout/LinedList"/>
    <dgm:cxn modelId="{31B81F3D-A2BA-FE4B-9066-BA288B7AC569}" type="presParOf" srcId="{BE53793A-2E4A-4C97-A93C-6CA119921009}" destId="{77F51E96-F145-4929-8C7F-089519CCD8E4}" srcOrd="13" destOrd="0" presId="urn:microsoft.com/office/officeart/2008/layout/LinedList"/>
    <dgm:cxn modelId="{29270ADD-DD8C-4141-80FE-7E82D9031BF0}" type="presParOf" srcId="{77F51E96-F145-4929-8C7F-089519CCD8E4}" destId="{91559EA4-9917-4D9C-B9D4-6C6F91FAAE2B}" srcOrd="0" destOrd="0" presId="urn:microsoft.com/office/officeart/2008/layout/LinedList"/>
    <dgm:cxn modelId="{FFA8560D-84DD-8A48-90B2-0DBABEF7D451}" type="presParOf" srcId="{77F51E96-F145-4929-8C7F-089519CCD8E4}" destId="{10FDB4D4-4CE5-4491-9743-519760111D6E}"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8FD4741-DE97-454A-A161-A15F63E17EFA}" type="doc">
      <dgm:prSet loTypeId="urn:microsoft.com/office/officeart/2005/8/layout/cycle6" loCatId="cycle" qsTypeId="urn:microsoft.com/office/officeart/2005/8/quickstyle/3d3" qsCatId="3D" csTypeId="urn:microsoft.com/office/officeart/2005/8/colors/accent0_2" csCatId="mainScheme" phldr="1"/>
      <dgm:spPr/>
      <dgm:t>
        <a:bodyPr/>
        <a:lstStyle/>
        <a:p>
          <a:endParaRPr lang="en-US"/>
        </a:p>
      </dgm:t>
    </dgm:pt>
    <dgm:pt modelId="{301D8E6C-7B2B-4A3C-8D3B-D10AC1A0654F}">
      <dgm:prSet custT="1"/>
      <dgm:spPr/>
      <dgm:t>
        <a:bodyPr/>
        <a:lstStyle/>
        <a:p>
          <a:r>
            <a:rPr lang="en-US" sz="1600" b="0" i="0">
              <a:latin typeface="Montserrat" pitchFamily="2" charset="77"/>
            </a:rPr>
            <a:t>Enphase IQ7A</a:t>
          </a:r>
        </a:p>
      </dgm:t>
    </dgm:pt>
    <dgm:pt modelId="{082FFDF7-5429-4CED-ADE2-1EF45F529F2B}" type="parTrans" cxnId="{75794CA8-3376-449F-89C8-A1B8D654A565}">
      <dgm:prSet/>
      <dgm:spPr/>
      <dgm:t>
        <a:bodyPr/>
        <a:lstStyle/>
        <a:p>
          <a:endParaRPr lang="en-US"/>
        </a:p>
      </dgm:t>
    </dgm:pt>
    <dgm:pt modelId="{1792AB57-2DD3-4DB5-A345-20A4A64EBF31}" type="sibTrans" cxnId="{75794CA8-3376-449F-89C8-A1B8D654A565}">
      <dgm:prSet/>
      <dgm:spPr/>
      <dgm:t>
        <a:bodyPr/>
        <a:lstStyle/>
        <a:p>
          <a:endParaRPr lang="en-US"/>
        </a:p>
      </dgm:t>
    </dgm:pt>
    <dgm:pt modelId="{1BC7524C-548D-49D8-8C4C-9E305F1F999E}">
      <dgm:prSet custT="1"/>
      <dgm:spPr/>
      <dgm:t>
        <a:bodyPr/>
        <a:lstStyle/>
        <a:p>
          <a:r>
            <a:rPr lang="en-US" sz="1600" b="0" i="0">
              <a:latin typeface="Montserrat" pitchFamily="2" charset="77"/>
            </a:rPr>
            <a:t>Capable of inverting 295-465w</a:t>
          </a:r>
        </a:p>
      </dgm:t>
    </dgm:pt>
    <dgm:pt modelId="{3536DF17-A187-45C3-AC57-65709DF489BD}" type="parTrans" cxnId="{F1C0A52D-840F-4FE0-95B5-6414C9D62C26}">
      <dgm:prSet/>
      <dgm:spPr/>
      <dgm:t>
        <a:bodyPr/>
        <a:lstStyle/>
        <a:p>
          <a:endParaRPr lang="en-US"/>
        </a:p>
      </dgm:t>
    </dgm:pt>
    <dgm:pt modelId="{10A41FB6-71C5-4FED-B331-8872494723D8}" type="sibTrans" cxnId="{F1C0A52D-840F-4FE0-95B5-6414C9D62C26}">
      <dgm:prSet/>
      <dgm:spPr/>
      <dgm:t>
        <a:bodyPr/>
        <a:lstStyle/>
        <a:p>
          <a:endParaRPr lang="en-US"/>
        </a:p>
      </dgm:t>
    </dgm:pt>
    <dgm:pt modelId="{7690ED93-F227-404B-A643-1DC5A0061305}">
      <dgm:prSet custT="1"/>
      <dgm:spPr/>
      <dgm:t>
        <a:bodyPr/>
        <a:lstStyle/>
        <a:p>
          <a:r>
            <a:rPr lang="en-US" sz="1600" b="0" i="0">
              <a:latin typeface="Montserrat" pitchFamily="2" charset="77"/>
            </a:rPr>
            <a:t>Connects with Enphase Enlighten monitoring app</a:t>
          </a:r>
        </a:p>
      </dgm:t>
    </dgm:pt>
    <dgm:pt modelId="{CAFF77E7-6F23-4FB4-950C-7BAA634FA4EF}" type="parTrans" cxnId="{800B424C-D31A-4CCF-970E-830B073B4CAE}">
      <dgm:prSet/>
      <dgm:spPr/>
      <dgm:t>
        <a:bodyPr/>
        <a:lstStyle/>
        <a:p>
          <a:endParaRPr lang="en-US"/>
        </a:p>
      </dgm:t>
    </dgm:pt>
    <dgm:pt modelId="{8CA5C87C-324A-44D0-8699-756DD65950D1}" type="sibTrans" cxnId="{800B424C-D31A-4CCF-970E-830B073B4CAE}">
      <dgm:prSet/>
      <dgm:spPr/>
      <dgm:t>
        <a:bodyPr/>
        <a:lstStyle/>
        <a:p>
          <a:endParaRPr lang="en-US"/>
        </a:p>
      </dgm:t>
    </dgm:pt>
    <dgm:pt modelId="{85501673-2A7D-42FB-A5A2-9E9C45B319AB}">
      <dgm:prSet custT="1"/>
      <dgm:spPr/>
      <dgm:t>
        <a:bodyPr/>
        <a:lstStyle/>
        <a:p>
          <a:r>
            <a:rPr lang="en-US" sz="1800" b="1" i="0">
              <a:solidFill>
                <a:srgbClr val="F89B24"/>
              </a:solidFill>
              <a:latin typeface="Montserrat" pitchFamily="2" charset="77"/>
            </a:rPr>
            <a:t>25 </a:t>
          </a:r>
          <a:r>
            <a:rPr lang="en-US" sz="1800" b="1" i="0" err="1">
              <a:solidFill>
                <a:srgbClr val="F89B24"/>
              </a:solidFill>
              <a:latin typeface="Montserrat" pitchFamily="2" charset="77"/>
            </a:rPr>
            <a:t>yr</a:t>
          </a:r>
          <a:r>
            <a:rPr lang="en-US" sz="1800" b="1" i="0">
              <a:solidFill>
                <a:srgbClr val="F89B24"/>
              </a:solidFill>
              <a:latin typeface="Montserrat" pitchFamily="2" charset="77"/>
            </a:rPr>
            <a:t> </a:t>
          </a:r>
          <a:r>
            <a:rPr lang="en-US" sz="1600" b="0" i="0">
              <a:latin typeface="Montserrat" pitchFamily="2" charset="77"/>
            </a:rPr>
            <a:t>Warranty </a:t>
          </a:r>
        </a:p>
      </dgm:t>
    </dgm:pt>
    <dgm:pt modelId="{D857A91A-EC0C-44C8-BA94-A2F7FE318934}" type="parTrans" cxnId="{86101A0A-8DD1-48D3-9248-6138CAF61F2A}">
      <dgm:prSet/>
      <dgm:spPr/>
      <dgm:t>
        <a:bodyPr/>
        <a:lstStyle/>
        <a:p>
          <a:endParaRPr lang="en-US"/>
        </a:p>
      </dgm:t>
    </dgm:pt>
    <dgm:pt modelId="{58C7B623-ABDB-4DDE-96C5-072F73866306}" type="sibTrans" cxnId="{86101A0A-8DD1-48D3-9248-6138CAF61F2A}">
      <dgm:prSet/>
      <dgm:spPr/>
      <dgm:t>
        <a:bodyPr/>
        <a:lstStyle/>
        <a:p>
          <a:endParaRPr lang="en-US"/>
        </a:p>
      </dgm:t>
    </dgm:pt>
    <dgm:pt modelId="{111724A1-BCDE-4CE7-8997-D47A340B422E}">
      <dgm:prSet custT="1"/>
      <dgm:spPr/>
      <dgm:t>
        <a:bodyPr/>
        <a:lstStyle/>
        <a:p>
          <a:r>
            <a:rPr lang="en-US" sz="1600" b="0" i="0">
              <a:latin typeface="Montserrat" pitchFamily="2" charset="77"/>
            </a:rPr>
            <a:t>Produces in AC current</a:t>
          </a:r>
        </a:p>
      </dgm:t>
    </dgm:pt>
    <dgm:pt modelId="{89E03057-1C7F-45F5-81EB-EC149CE81B67}" type="parTrans" cxnId="{EBD5159B-B5AD-4C09-8469-A1F6016368C1}">
      <dgm:prSet/>
      <dgm:spPr/>
      <dgm:t>
        <a:bodyPr/>
        <a:lstStyle/>
        <a:p>
          <a:endParaRPr lang="en-US"/>
        </a:p>
      </dgm:t>
    </dgm:pt>
    <dgm:pt modelId="{59D47748-68DA-4D62-9F6E-5A242BC2C333}" type="sibTrans" cxnId="{EBD5159B-B5AD-4C09-8469-A1F6016368C1}">
      <dgm:prSet/>
      <dgm:spPr/>
      <dgm:t>
        <a:bodyPr/>
        <a:lstStyle/>
        <a:p>
          <a:endParaRPr lang="en-US"/>
        </a:p>
      </dgm:t>
    </dgm:pt>
    <dgm:pt modelId="{C820A407-205A-4F3E-AAE5-E5E27ED82788}" type="pres">
      <dgm:prSet presAssocID="{38FD4741-DE97-454A-A161-A15F63E17EFA}" presName="cycle" presStyleCnt="0">
        <dgm:presLayoutVars>
          <dgm:dir/>
          <dgm:resizeHandles val="exact"/>
        </dgm:presLayoutVars>
      </dgm:prSet>
      <dgm:spPr/>
    </dgm:pt>
    <dgm:pt modelId="{D445467B-6DD5-4221-9EE1-C785277E921E}" type="pres">
      <dgm:prSet presAssocID="{301D8E6C-7B2B-4A3C-8D3B-D10AC1A0654F}" presName="node" presStyleLbl="node1" presStyleIdx="0" presStyleCnt="5">
        <dgm:presLayoutVars>
          <dgm:bulletEnabled val="1"/>
        </dgm:presLayoutVars>
      </dgm:prSet>
      <dgm:spPr/>
    </dgm:pt>
    <dgm:pt modelId="{6D9DDD86-7CBE-491C-ABB9-B85E0B51DE14}" type="pres">
      <dgm:prSet presAssocID="{301D8E6C-7B2B-4A3C-8D3B-D10AC1A0654F}" presName="spNode" presStyleCnt="0"/>
      <dgm:spPr/>
    </dgm:pt>
    <dgm:pt modelId="{A639F809-C8E8-4E72-A1C8-A3AE3B05F46C}" type="pres">
      <dgm:prSet presAssocID="{1792AB57-2DD3-4DB5-A345-20A4A64EBF31}" presName="sibTrans" presStyleLbl="sibTrans1D1" presStyleIdx="0" presStyleCnt="5"/>
      <dgm:spPr/>
    </dgm:pt>
    <dgm:pt modelId="{75060E03-56FB-493A-A894-07DF41ACC698}" type="pres">
      <dgm:prSet presAssocID="{1BC7524C-548D-49D8-8C4C-9E305F1F999E}" presName="node" presStyleLbl="node1" presStyleIdx="1" presStyleCnt="5">
        <dgm:presLayoutVars>
          <dgm:bulletEnabled val="1"/>
        </dgm:presLayoutVars>
      </dgm:prSet>
      <dgm:spPr/>
    </dgm:pt>
    <dgm:pt modelId="{E664208F-909E-4666-9F43-26F10F367931}" type="pres">
      <dgm:prSet presAssocID="{1BC7524C-548D-49D8-8C4C-9E305F1F999E}" presName="spNode" presStyleCnt="0"/>
      <dgm:spPr/>
    </dgm:pt>
    <dgm:pt modelId="{AB65C7BF-B17F-4C4B-9282-D094646B5607}" type="pres">
      <dgm:prSet presAssocID="{10A41FB6-71C5-4FED-B331-8872494723D8}" presName="sibTrans" presStyleLbl="sibTrans1D1" presStyleIdx="1" presStyleCnt="5"/>
      <dgm:spPr/>
    </dgm:pt>
    <dgm:pt modelId="{E32600C1-798B-4FB2-B426-6145072DB86D}" type="pres">
      <dgm:prSet presAssocID="{7690ED93-F227-404B-A643-1DC5A0061305}" presName="node" presStyleLbl="node1" presStyleIdx="2" presStyleCnt="5">
        <dgm:presLayoutVars>
          <dgm:bulletEnabled val="1"/>
        </dgm:presLayoutVars>
      </dgm:prSet>
      <dgm:spPr/>
    </dgm:pt>
    <dgm:pt modelId="{BAD1FD90-4E49-40D8-9B58-277F1F629DCA}" type="pres">
      <dgm:prSet presAssocID="{7690ED93-F227-404B-A643-1DC5A0061305}" presName="spNode" presStyleCnt="0"/>
      <dgm:spPr/>
    </dgm:pt>
    <dgm:pt modelId="{191E980E-67A6-4CE0-B90C-1ED8CC8A6044}" type="pres">
      <dgm:prSet presAssocID="{8CA5C87C-324A-44D0-8699-756DD65950D1}" presName="sibTrans" presStyleLbl="sibTrans1D1" presStyleIdx="2" presStyleCnt="5"/>
      <dgm:spPr/>
    </dgm:pt>
    <dgm:pt modelId="{EC5EC8A6-D158-4AE9-8B5E-627E499F96CC}" type="pres">
      <dgm:prSet presAssocID="{85501673-2A7D-42FB-A5A2-9E9C45B319AB}" presName="node" presStyleLbl="node1" presStyleIdx="3" presStyleCnt="5">
        <dgm:presLayoutVars>
          <dgm:bulletEnabled val="1"/>
        </dgm:presLayoutVars>
      </dgm:prSet>
      <dgm:spPr/>
    </dgm:pt>
    <dgm:pt modelId="{39DBBFAA-2F32-4311-B8FC-24262A2882B7}" type="pres">
      <dgm:prSet presAssocID="{85501673-2A7D-42FB-A5A2-9E9C45B319AB}" presName="spNode" presStyleCnt="0"/>
      <dgm:spPr/>
    </dgm:pt>
    <dgm:pt modelId="{43BD2471-63AF-465E-AE1B-7058BDB2D1AC}" type="pres">
      <dgm:prSet presAssocID="{58C7B623-ABDB-4DDE-96C5-072F73866306}" presName="sibTrans" presStyleLbl="sibTrans1D1" presStyleIdx="3" presStyleCnt="5"/>
      <dgm:spPr/>
    </dgm:pt>
    <dgm:pt modelId="{0D5B83C4-5427-463F-8010-56080145A36E}" type="pres">
      <dgm:prSet presAssocID="{111724A1-BCDE-4CE7-8997-D47A340B422E}" presName="node" presStyleLbl="node1" presStyleIdx="4" presStyleCnt="5">
        <dgm:presLayoutVars>
          <dgm:bulletEnabled val="1"/>
        </dgm:presLayoutVars>
      </dgm:prSet>
      <dgm:spPr/>
    </dgm:pt>
    <dgm:pt modelId="{97878CB6-B6B2-4A61-8C18-5D815BF65038}" type="pres">
      <dgm:prSet presAssocID="{111724A1-BCDE-4CE7-8997-D47A340B422E}" presName="spNode" presStyleCnt="0"/>
      <dgm:spPr/>
    </dgm:pt>
    <dgm:pt modelId="{EBA13212-2C33-4C97-BC53-8B104FE3732A}" type="pres">
      <dgm:prSet presAssocID="{59D47748-68DA-4D62-9F6E-5A242BC2C333}" presName="sibTrans" presStyleLbl="sibTrans1D1" presStyleIdx="4" presStyleCnt="5"/>
      <dgm:spPr/>
    </dgm:pt>
  </dgm:ptLst>
  <dgm:cxnLst>
    <dgm:cxn modelId="{06FA7E01-EC5E-4302-93ED-B127F8F481C3}" type="presOf" srcId="{38FD4741-DE97-454A-A161-A15F63E17EFA}" destId="{C820A407-205A-4F3E-AAE5-E5E27ED82788}" srcOrd="0" destOrd="0" presId="urn:microsoft.com/office/officeart/2005/8/layout/cycle6"/>
    <dgm:cxn modelId="{977EFF06-CE7C-4114-8D07-9DC33B65D97D}" type="presOf" srcId="{1BC7524C-548D-49D8-8C4C-9E305F1F999E}" destId="{75060E03-56FB-493A-A894-07DF41ACC698}" srcOrd="0" destOrd="0" presId="urn:microsoft.com/office/officeart/2005/8/layout/cycle6"/>
    <dgm:cxn modelId="{86101A0A-8DD1-48D3-9248-6138CAF61F2A}" srcId="{38FD4741-DE97-454A-A161-A15F63E17EFA}" destId="{85501673-2A7D-42FB-A5A2-9E9C45B319AB}" srcOrd="3" destOrd="0" parTransId="{D857A91A-EC0C-44C8-BA94-A2F7FE318934}" sibTransId="{58C7B623-ABDB-4DDE-96C5-072F73866306}"/>
    <dgm:cxn modelId="{F1C0A52D-840F-4FE0-95B5-6414C9D62C26}" srcId="{38FD4741-DE97-454A-A161-A15F63E17EFA}" destId="{1BC7524C-548D-49D8-8C4C-9E305F1F999E}" srcOrd="1" destOrd="0" parTransId="{3536DF17-A187-45C3-AC57-65709DF489BD}" sibTransId="{10A41FB6-71C5-4FED-B331-8872494723D8}"/>
    <dgm:cxn modelId="{C127F13D-E933-4408-AE57-57E82EC8BE7C}" type="presOf" srcId="{7690ED93-F227-404B-A643-1DC5A0061305}" destId="{E32600C1-798B-4FB2-B426-6145072DB86D}" srcOrd="0" destOrd="0" presId="urn:microsoft.com/office/officeart/2005/8/layout/cycle6"/>
    <dgm:cxn modelId="{1F907E3F-3DBD-48C8-94FD-BF01FA677F49}" type="presOf" srcId="{8CA5C87C-324A-44D0-8699-756DD65950D1}" destId="{191E980E-67A6-4CE0-B90C-1ED8CC8A6044}" srcOrd="0" destOrd="0" presId="urn:microsoft.com/office/officeart/2005/8/layout/cycle6"/>
    <dgm:cxn modelId="{800B424C-D31A-4CCF-970E-830B073B4CAE}" srcId="{38FD4741-DE97-454A-A161-A15F63E17EFA}" destId="{7690ED93-F227-404B-A643-1DC5A0061305}" srcOrd="2" destOrd="0" parTransId="{CAFF77E7-6F23-4FB4-950C-7BAA634FA4EF}" sibTransId="{8CA5C87C-324A-44D0-8699-756DD65950D1}"/>
    <dgm:cxn modelId="{0876277B-99FB-4ABE-BC31-2FDF4E585B50}" type="presOf" srcId="{59D47748-68DA-4D62-9F6E-5A242BC2C333}" destId="{EBA13212-2C33-4C97-BC53-8B104FE3732A}" srcOrd="0" destOrd="0" presId="urn:microsoft.com/office/officeart/2005/8/layout/cycle6"/>
    <dgm:cxn modelId="{EBD5159B-B5AD-4C09-8469-A1F6016368C1}" srcId="{38FD4741-DE97-454A-A161-A15F63E17EFA}" destId="{111724A1-BCDE-4CE7-8997-D47A340B422E}" srcOrd="4" destOrd="0" parTransId="{89E03057-1C7F-45F5-81EB-EC149CE81B67}" sibTransId="{59D47748-68DA-4D62-9F6E-5A242BC2C333}"/>
    <dgm:cxn modelId="{0B815E9D-8225-431E-A680-26C511F814DB}" type="presOf" srcId="{1792AB57-2DD3-4DB5-A345-20A4A64EBF31}" destId="{A639F809-C8E8-4E72-A1C8-A3AE3B05F46C}" srcOrd="0" destOrd="0" presId="urn:microsoft.com/office/officeart/2005/8/layout/cycle6"/>
    <dgm:cxn modelId="{621098A4-DC4A-437F-977C-FDB155CFDF70}" type="presOf" srcId="{111724A1-BCDE-4CE7-8997-D47A340B422E}" destId="{0D5B83C4-5427-463F-8010-56080145A36E}" srcOrd="0" destOrd="0" presId="urn:microsoft.com/office/officeart/2005/8/layout/cycle6"/>
    <dgm:cxn modelId="{75794CA8-3376-449F-89C8-A1B8D654A565}" srcId="{38FD4741-DE97-454A-A161-A15F63E17EFA}" destId="{301D8E6C-7B2B-4A3C-8D3B-D10AC1A0654F}" srcOrd="0" destOrd="0" parTransId="{082FFDF7-5429-4CED-ADE2-1EF45F529F2B}" sibTransId="{1792AB57-2DD3-4DB5-A345-20A4A64EBF31}"/>
    <dgm:cxn modelId="{C1267CAB-43C5-4C92-8B6E-022410BB3032}" type="presOf" srcId="{301D8E6C-7B2B-4A3C-8D3B-D10AC1A0654F}" destId="{D445467B-6DD5-4221-9EE1-C785277E921E}" srcOrd="0" destOrd="0" presId="urn:microsoft.com/office/officeart/2005/8/layout/cycle6"/>
    <dgm:cxn modelId="{16110FAF-42B3-40C5-89EE-8A208C51CD97}" type="presOf" srcId="{10A41FB6-71C5-4FED-B331-8872494723D8}" destId="{AB65C7BF-B17F-4C4B-9282-D094646B5607}" srcOrd="0" destOrd="0" presId="urn:microsoft.com/office/officeart/2005/8/layout/cycle6"/>
    <dgm:cxn modelId="{F6E6A7B5-421B-432D-BC91-5775C6D3FDF1}" type="presOf" srcId="{85501673-2A7D-42FB-A5A2-9E9C45B319AB}" destId="{EC5EC8A6-D158-4AE9-8B5E-627E499F96CC}" srcOrd="0" destOrd="0" presId="urn:microsoft.com/office/officeart/2005/8/layout/cycle6"/>
    <dgm:cxn modelId="{F7B60AEB-5648-4C4A-8450-BE69CB74993B}" type="presOf" srcId="{58C7B623-ABDB-4DDE-96C5-072F73866306}" destId="{43BD2471-63AF-465E-AE1B-7058BDB2D1AC}" srcOrd="0" destOrd="0" presId="urn:microsoft.com/office/officeart/2005/8/layout/cycle6"/>
    <dgm:cxn modelId="{A4F2149A-4BFA-4A57-8D79-DBC73BB95205}" type="presParOf" srcId="{C820A407-205A-4F3E-AAE5-E5E27ED82788}" destId="{D445467B-6DD5-4221-9EE1-C785277E921E}" srcOrd="0" destOrd="0" presId="urn:microsoft.com/office/officeart/2005/8/layout/cycle6"/>
    <dgm:cxn modelId="{619BFA25-C2C4-4513-91CF-78713752D352}" type="presParOf" srcId="{C820A407-205A-4F3E-AAE5-E5E27ED82788}" destId="{6D9DDD86-7CBE-491C-ABB9-B85E0B51DE14}" srcOrd="1" destOrd="0" presId="urn:microsoft.com/office/officeart/2005/8/layout/cycle6"/>
    <dgm:cxn modelId="{6F5BB1F8-6A73-4206-9AC4-6519AB25EC7E}" type="presParOf" srcId="{C820A407-205A-4F3E-AAE5-E5E27ED82788}" destId="{A639F809-C8E8-4E72-A1C8-A3AE3B05F46C}" srcOrd="2" destOrd="0" presId="urn:microsoft.com/office/officeart/2005/8/layout/cycle6"/>
    <dgm:cxn modelId="{9AA23171-E7CF-4E9E-B82B-94F52343F562}" type="presParOf" srcId="{C820A407-205A-4F3E-AAE5-E5E27ED82788}" destId="{75060E03-56FB-493A-A894-07DF41ACC698}" srcOrd="3" destOrd="0" presId="urn:microsoft.com/office/officeart/2005/8/layout/cycle6"/>
    <dgm:cxn modelId="{D8F8988E-EBC1-4690-8970-24B074FE112D}" type="presParOf" srcId="{C820A407-205A-4F3E-AAE5-E5E27ED82788}" destId="{E664208F-909E-4666-9F43-26F10F367931}" srcOrd="4" destOrd="0" presId="urn:microsoft.com/office/officeart/2005/8/layout/cycle6"/>
    <dgm:cxn modelId="{4FD34897-B975-4546-8C0C-31551654A73E}" type="presParOf" srcId="{C820A407-205A-4F3E-AAE5-E5E27ED82788}" destId="{AB65C7BF-B17F-4C4B-9282-D094646B5607}" srcOrd="5" destOrd="0" presId="urn:microsoft.com/office/officeart/2005/8/layout/cycle6"/>
    <dgm:cxn modelId="{1F09E2C8-5BA3-481A-99E0-90263DE9B31A}" type="presParOf" srcId="{C820A407-205A-4F3E-AAE5-E5E27ED82788}" destId="{E32600C1-798B-4FB2-B426-6145072DB86D}" srcOrd="6" destOrd="0" presId="urn:microsoft.com/office/officeart/2005/8/layout/cycle6"/>
    <dgm:cxn modelId="{9CFCF8D0-5235-44D2-ABA9-90307149794D}" type="presParOf" srcId="{C820A407-205A-4F3E-AAE5-E5E27ED82788}" destId="{BAD1FD90-4E49-40D8-9B58-277F1F629DCA}" srcOrd="7" destOrd="0" presId="urn:microsoft.com/office/officeart/2005/8/layout/cycle6"/>
    <dgm:cxn modelId="{8C4BF913-68AF-4040-A663-08CE54389FB7}" type="presParOf" srcId="{C820A407-205A-4F3E-AAE5-E5E27ED82788}" destId="{191E980E-67A6-4CE0-B90C-1ED8CC8A6044}" srcOrd="8" destOrd="0" presId="urn:microsoft.com/office/officeart/2005/8/layout/cycle6"/>
    <dgm:cxn modelId="{860E17FF-EE29-440B-8662-77A465B23EDA}" type="presParOf" srcId="{C820A407-205A-4F3E-AAE5-E5E27ED82788}" destId="{EC5EC8A6-D158-4AE9-8B5E-627E499F96CC}" srcOrd="9" destOrd="0" presId="urn:microsoft.com/office/officeart/2005/8/layout/cycle6"/>
    <dgm:cxn modelId="{5F5EB770-0AD8-49E5-9406-3AFFCA9BD3B4}" type="presParOf" srcId="{C820A407-205A-4F3E-AAE5-E5E27ED82788}" destId="{39DBBFAA-2F32-4311-B8FC-24262A2882B7}" srcOrd="10" destOrd="0" presId="urn:microsoft.com/office/officeart/2005/8/layout/cycle6"/>
    <dgm:cxn modelId="{0543091A-37D2-464F-8431-8879195A18B3}" type="presParOf" srcId="{C820A407-205A-4F3E-AAE5-E5E27ED82788}" destId="{43BD2471-63AF-465E-AE1B-7058BDB2D1AC}" srcOrd="11" destOrd="0" presId="urn:microsoft.com/office/officeart/2005/8/layout/cycle6"/>
    <dgm:cxn modelId="{767BE401-9094-4A62-A04C-530847E44F84}" type="presParOf" srcId="{C820A407-205A-4F3E-AAE5-E5E27ED82788}" destId="{0D5B83C4-5427-463F-8010-56080145A36E}" srcOrd="12" destOrd="0" presId="urn:microsoft.com/office/officeart/2005/8/layout/cycle6"/>
    <dgm:cxn modelId="{DD4DA404-E80A-443A-B174-EC89C485EB3C}" type="presParOf" srcId="{C820A407-205A-4F3E-AAE5-E5E27ED82788}" destId="{97878CB6-B6B2-4A61-8C18-5D815BF65038}" srcOrd="13" destOrd="0" presId="urn:microsoft.com/office/officeart/2005/8/layout/cycle6"/>
    <dgm:cxn modelId="{C6F594BF-FB22-4662-86E2-6CEA5B77400B}" type="presParOf" srcId="{C820A407-205A-4F3E-AAE5-E5E27ED82788}" destId="{EBA13212-2C33-4C97-BC53-8B104FE3732A}" srcOrd="14" destOrd="0" presId="urn:microsoft.com/office/officeart/2005/8/layout/cycle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EB18688-7E46-4999-B9ED-C0A64C3DC275}"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437711A2-DE0A-4C53-AB28-9180A7706055}">
      <dgm:prSet/>
      <dgm:spPr>
        <a:solidFill>
          <a:srgbClr val="FF9B24"/>
        </a:solidFill>
      </dgm:spPr>
      <dgm:t>
        <a:bodyPr/>
        <a:lstStyle/>
        <a:p>
          <a:r>
            <a:rPr lang="en-US" b="0" i="0">
              <a:latin typeface="Montserrat" pitchFamily="2" charset="77"/>
            </a:rPr>
            <a:t>QCELL 400w </a:t>
          </a:r>
        </a:p>
      </dgm:t>
    </dgm:pt>
    <dgm:pt modelId="{44129D45-75EC-46AC-97F8-3B8603AEABAD}" type="parTrans" cxnId="{3E967977-6504-4190-9DDE-21DB706F2F5D}">
      <dgm:prSet/>
      <dgm:spPr/>
      <dgm:t>
        <a:bodyPr/>
        <a:lstStyle/>
        <a:p>
          <a:endParaRPr lang="en-US"/>
        </a:p>
      </dgm:t>
    </dgm:pt>
    <dgm:pt modelId="{89C8FB14-24AF-4353-8F76-951953BF67DB}" type="sibTrans" cxnId="{3E967977-6504-4190-9DDE-21DB706F2F5D}">
      <dgm:prSet/>
      <dgm:spPr/>
      <dgm:t>
        <a:bodyPr/>
        <a:lstStyle/>
        <a:p>
          <a:endParaRPr lang="en-US"/>
        </a:p>
      </dgm:t>
    </dgm:pt>
    <dgm:pt modelId="{FCEFC78A-0BC5-43E6-8BFF-FC5B4A22D89E}">
      <dgm:prSet/>
      <dgm:spPr>
        <a:solidFill>
          <a:srgbClr val="FF9B24"/>
        </a:solidFill>
      </dgm:spPr>
      <dgm:t>
        <a:bodyPr/>
        <a:lstStyle/>
        <a:p>
          <a:r>
            <a:rPr lang="en-US" b="0" i="0">
              <a:latin typeface="Montserrat" pitchFamily="2" charset="77"/>
            </a:rPr>
            <a:t>Monocrystalline </a:t>
          </a:r>
        </a:p>
      </dgm:t>
    </dgm:pt>
    <dgm:pt modelId="{55A4ADC2-D8A0-431F-875B-B980A2DC4DCB}" type="parTrans" cxnId="{0B968394-2C89-40BC-AC6F-2D3FD2D1CD0C}">
      <dgm:prSet/>
      <dgm:spPr/>
      <dgm:t>
        <a:bodyPr/>
        <a:lstStyle/>
        <a:p>
          <a:endParaRPr lang="en-US"/>
        </a:p>
      </dgm:t>
    </dgm:pt>
    <dgm:pt modelId="{85BCB2AC-CE79-4BD1-99F7-161AFC8BC30A}" type="sibTrans" cxnId="{0B968394-2C89-40BC-AC6F-2D3FD2D1CD0C}">
      <dgm:prSet/>
      <dgm:spPr/>
      <dgm:t>
        <a:bodyPr/>
        <a:lstStyle/>
        <a:p>
          <a:endParaRPr lang="en-US"/>
        </a:p>
      </dgm:t>
    </dgm:pt>
    <dgm:pt modelId="{3B102CC9-33F8-442E-A98E-76A8183633FD}">
      <dgm:prSet/>
      <dgm:spPr>
        <a:solidFill>
          <a:srgbClr val="FF9B24"/>
        </a:solidFill>
      </dgm:spPr>
      <dgm:t>
        <a:bodyPr/>
        <a:lstStyle/>
        <a:p>
          <a:r>
            <a:rPr lang="en-US" b="0" i="0">
              <a:latin typeface="Montserrat" pitchFamily="2" charset="77"/>
            </a:rPr>
            <a:t>132 Split Cell </a:t>
          </a:r>
        </a:p>
      </dgm:t>
    </dgm:pt>
    <dgm:pt modelId="{72A9E6CC-1D3E-41E8-A81A-916D0EE0ECD5}" type="parTrans" cxnId="{1115D6EC-A151-4BAB-83C6-8868DF4ED2A9}">
      <dgm:prSet/>
      <dgm:spPr/>
      <dgm:t>
        <a:bodyPr/>
        <a:lstStyle/>
        <a:p>
          <a:endParaRPr lang="en-US"/>
        </a:p>
      </dgm:t>
    </dgm:pt>
    <dgm:pt modelId="{FB210D46-3FB6-42C5-850E-EDD86D64F03A}" type="sibTrans" cxnId="{1115D6EC-A151-4BAB-83C6-8868DF4ED2A9}">
      <dgm:prSet/>
      <dgm:spPr/>
      <dgm:t>
        <a:bodyPr/>
        <a:lstStyle/>
        <a:p>
          <a:endParaRPr lang="en-US"/>
        </a:p>
      </dgm:t>
    </dgm:pt>
    <dgm:pt modelId="{284ADBB6-ECE7-4A26-808E-BD104BBF8BF4}">
      <dgm:prSet/>
      <dgm:spPr>
        <a:solidFill>
          <a:srgbClr val="FF9B24"/>
        </a:solidFill>
      </dgm:spPr>
      <dgm:t>
        <a:bodyPr/>
        <a:lstStyle/>
        <a:p>
          <a:r>
            <a:rPr lang="en-US" b="0" i="0">
              <a:latin typeface="Montserrat" pitchFamily="2" charset="77"/>
            </a:rPr>
            <a:t>25 </a:t>
          </a:r>
          <a:r>
            <a:rPr lang="en-US" b="0" i="0" err="1">
              <a:latin typeface="Montserrat" pitchFamily="2" charset="77"/>
            </a:rPr>
            <a:t>yr</a:t>
          </a:r>
          <a:r>
            <a:rPr lang="en-US" b="0" i="0">
              <a:latin typeface="Montserrat" pitchFamily="2" charset="77"/>
            </a:rPr>
            <a:t> warranty </a:t>
          </a:r>
        </a:p>
      </dgm:t>
    </dgm:pt>
    <dgm:pt modelId="{1918C802-4FF7-491E-AFD6-833B40C1C24E}" type="parTrans" cxnId="{8BC43A7C-B22B-4C90-A72A-58318674475F}">
      <dgm:prSet/>
      <dgm:spPr/>
      <dgm:t>
        <a:bodyPr/>
        <a:lstStyle/>
        <a:p>
          <a:endParaRPr lang="en-US"/>
        </a:p>
      </dgm:t>
    </dgm:pt>
    <dgm:pt modelId="{9E042A4F-AA01-4FF1-B943-4F8BA1508FAB}" type="sibTrans" cxnId="{8BC43A7C-B22B-4C90-A72A-58318674475F}">
      <dgm:prSet/>
      <dgm:spPr/>
      <dgm:t>
        <a:bodyPr/>
        <a:lstStyle/>
        <a:p>
          <a:endParaRPr lang="en-US"/>
        </a:p>
      </dgm:t>
    </dgm:pt>
    <dgm:pt modelId="{20E0EBFA-7B76-46BD-A878-1CBC8187FF47}">
      <dgm:prSet/>
      <dgm:spPr>
        <a:solidFill>
          <a:srgbClr val="FF9B24"/>
        </a:solidFill>
      </dgm:spPr>
      <dgm:t>
        <a:bodyPr/>
        <a:lstStyle/>
        <a:p>
          <a:r>
            <a:rPr lang="en-US" b="0" i="0">
              <a:latin typeface="Montserrat" pitchFamily="2" charset="77"/>
            </a:rPr>
            <a:t>30+ </a:t>
          </a:r>
          <a:r>
            <a:rPr lang="en-US" b="0" i="0" err="1">
              <a:latin typeface="Montserrat" pitchFamily="2" charset="77"/>
            </a:rPr>
            <a:t>yr</a:t>
          </a:r>
          <a:r>
            <a:rPr lang="en-US" b="0" i="0">
              <a:latin typeface="Montserrat" pitchFamily="2" charset="77"/>
            </a:rPr>
            <a:t> Lifespan</a:t>
          </a:r>
        </a:p>
      </dgm:t>
    </dgm:pt>
    <dgm:pt modelId="{E084A45A-B2D2-485E-B1C1-3A57F80FC478}" type="parTrans" cxnId="{04E68AE2-0423-4923-A659-DA267537BE14}">
      <dgm:prSet/>
      <dgm:spPr/>
      <dgm:t>
        <a:bodyPr/>
        <a:lstStyle/>
        <a:p>
          <a:endParaRPr lang="en-US"/>
        </a:p>
      </dgm:t>
    </dgm:pt>
    <dgm:pt modelId="{EB41F2DC-2E4B-4921-AC4E-192DD4D5A30B}" type="sibTrans" cxnId="{04E68AE2-0423-4923-A659-DA267537BE14}">
      <dgm:prSet/>
      <dgm:spPr/>
      <dgm:t>
        <a:bodyPr/>
        <a:lstStyle/>
        <a:p>
          <a:endParaRPr lang="en-US"/>
        </a:p>
      </dgm:t>
    </dgm:pt>
    <dgm:pt modelId="{DB1E5713-E5F8-4DB2-84E7-9E0470B69F13}">
      <dgm:prSet/>
      <dgm:spPr>
        <a:solidFill>
          <a:srgbClr val="FF9B24"/>
        </a:solidFill>
      </dgm:spPr>
      <dgm:t>
        <a:bodyPr/>
        <a:lstStyle/>
        <a:p>
          <a:r>
            <a:rPr lang="en-US" b="0" i="0">
              <a:latin typeface="Montserrat" pitchFamily="2" charset="77"/>
            </a:rPr>
            <a:t>Produces </a:t>
          </a:r>
          <a:br>
            <a:rPr lang="en-US" b="0" i="0">
              <a:latin typeface="Montserrat" pitchFamily="2" charset="77"/>
            </a:rPr>
          </a:br>
          <a:r>
            <a:rPr lang="en-US" b="0" i="0">
              <a:latin typeface="Montserrat" pitchFamily="2" charset="77"/>
            </a:rPr>
            <a:t>in DC current</a:t>
          </a:r>
        </a:p>
      </dgm:t>
    </dgm:pt>
    <dgm:pt modelId="{DECCFE44-41E0-4F27-A210-AF0B15F68850}" type="parTrans" cxnId="{3A3FE931-162E-4211-96CA-C00DC359755C}">
      <dgm:prSet/>
      <dgm:spPr/>
      <dgm:t>
        <a:bodyPr/>
        <a:lstStyle/>
        <a:p>
          <a:endParaRPr lang="en-US"/>
        </a:p>
      </dgm:t>
    </dgm:pt>
    <dgm:pt modelId="{48A04965-E221-4463-8158-857DACD3F1CA}" type="sibTrans" cxnId="{3A3FE931-162E-4211-96CA-C00DC359755C}">
      <dgm:prSet/>
      <dgm:spPr/>
      <dgm:t>
        <a:bodyPr/>
        <a:lstStyle/>
        <a:p>
          <a:endParaRPr lang="en-US"/>
        </a:p>
      </dgm:t>
    </dgm:pt>
    <dgm:pt modelId="{A20C76FF-6B6F-43E0-A929-B118B0F25092}" type="pres">
      <dgm:prSet presAssocID="{1EB18688-7E46-4999-B9ED-C0A64C3DC275}" presName="diagram" presStyleCnt="0">
        <dgm:presLayoutVars>
          <dgm:dir/>
          <dgm:resizeHandles val="exact"/>
        </dgm:presLayoutVars>
      </dgm:prSet>
      <dgm:spPr/>
    </dgm:pt>
    <dgm:pt modelId="{2622B59B-943D-490B-A179-C965525AEA03}" type="pres">
      <dgm:prSet presAssocID="{437711A2-DE0A-4C53-AB28-9180A7706055}" presName="node" presStyleLbl="node1" presStyleIdx="0" presStyleCnt="6">
        <dgm:presLayoutVars>
          <dgm:bulletEnabled val="1"/>
        </dgm:presLayoutVars>
      </dgm:prSet>
      <dgm:spPr/>
    </dgm:pt>
    <dgm:pt modelId="{27B51FF6-3D6D-462C-82CE-36A1257F2940}" type="pres">
      <dgm:prSet presAssocID="{89C8FB14-24AF-4353-8F76-951953BF67DB}" presName="sibTrans" presStyleCnt="0"/>
      <dgm:spPr/>
    </dgm:pt>
    <dgm:pt modelId="{8AEF2A14-F05D-44A4-B809-5EA3717A770D}" type="pres">
      <dgm:prSet presAssocID="{FCEFC78A-0BC5-43E6-8BFF-FC5B4A22D89E}" presName="node" presStyleLbl="node1" presStyleIdx="1" presStyleCnt="6">
        <dgm:presLayoutVars>
          <dgm:bulletEnabled val="1"/>
        </dgm:presLayoutVars>
      </dgm:prSet>
      <dgm:spPr/>
    </dgm:pt>
    <dgm:pt modelId="{599EC783-E685-4BDC-BED3-85CA054E2330}" type="pres">
      <dgm:prSet presAssocID="{85BCB2AC-CE79-4BD1-99F7-161AFC8BC30A}" presName="sibTrans" presStyleCnt="0"/>
      <dgm:spPr/>
    </dgm:pt>
    <dgm:pt modelId="{9C3C3A82-B9F5-4C78-B5B9-7AD23F90BFF4}" type="pres">
      <dgm:prSet presAssocID="{3B102CC9-33F8-442E-A98E-76A8183633FD}" presName="node" presStyleLbl="node1" presStyleIdx="2" presStyleCnt="6">
        <dgm:presLayoutVars>
          <dgm:bulletEnabled val="1"/>
        </dgm:presLayoutVars>
      </dgm:prSet>
      <dgm:spPr/>
    </dgm:pt>
    <dgm:pt modelId="{49757B74-6262-46E8-B6B1-FE1B604A8D4D}" type="pres">
      <dgm:prSet presAssocID="{FB210D46-3FB6-42C5-850E-EDD86D64F03A}" presName="sibTrans" presStyleCnt="0"/>
      <dgm:spPr/>
    </dgm:pt>
    <dgm:pt modelId="{9A2567E5-DB93-4C6D-8A94-450E795DA98C}" type="pres">
      <dgm:prSet presAssocID="{284ADBB6-ECE7-4A26-808E-BD104BBF8BF4}" presName="node" presStyleLbl="node1" presStyleIdx="3" presStyleCnt="6">
        <dgm:presLayoutVars>
          <dgm:bulletEnabled val="1"/>
        </dgm:presLayoutVars>
      </dgm:prSet>
      <dgm:spPr/>
    </dgm:pt>
    <dgm:pt modelId="{25B86686-DD16-4EA2-A176-D603A65641CD}" type="pres">
      <dgm:prSet presAssocID="{9E042A4F-AA01-4FF1-B943-4F8BA1508FAB}" presName="sibTrans" presStyleCnt="0"/>
      <dgm:spPr/>
    </dgm:pt>
    <dgm:pt modelId="{BA6419E8-5164-432C-8A36-3FD649A625C9}" type="pres">
      <dgm:prSet presAssocID="{20E0EBFA-7B76-46BD-A878-1CBC8187FF47}" presName="node" presStyleLbl="node1" presStyleIdx="4" presStyleCnt="6">
        <dgm:presLayoutVars>
          <dgm:bulletEnabled val="1"/>
        </dgm:presLayoutVars>
      </dgm:prSet>
      <dgm:spPr/>
    </dgm:pt>
    <dgm:pt modelId="{DCD0C0F9-77DD-4EEC-9791-D5835AC13A36}" type="pres">
      <dgm:prSet presAssocID="{EB41F2DC-2E4B-4921-AC4E-192DD4D5A30B}" presName="sibTrans" presStyleCnt="0"/>
      <dgm:spPr/>
    </dgm:pt>
    <dgm:pt modelId="{8B7E32DE-46D4-46DB-A523-590945609AA7}" type="pres">
      <dgm:prSet presAssocID="{DB1E5713-E5F8-4DB2-84E7-9E0470B69F13}" presName="node" presStyleLbl="node1" presStyleIdx="5" presStyleCnt="6">
        <dgm:presLayoutVars>
          <dgm:bulletEnabled val="1"/>
        </dgm:presLayoutVars>
      </dgm:prSet>
      <dgm:spPr/>
    </dgm:pt>
  </dgm:ptLst>
  <dgm:cxnLst>
    <dgm:cxn modelId="{14D24D07-5EAB-4468-8B8B-8E077094D37B}" type="presOf" srcId="{20E0EBFA-7B76-46BD-A878-1CBC8187FF47}" destId="{BA6419E8-5164-432C-8A36-3FD649A625C9}" srcOrd="0" destOrd="0" presId="urn:microsoft.com/office/officeart/2005/8/layout/default"/>
    <dgm:cxn modelId="{FE094F1D-D54F-4CCE-B47A-0E026A0A1606}" type="presOf" srcId="{FCEFC78A-0BC5-43E6-8BFF-FC5B4A22D89E}" destId="{8AEF2A14-F05D-44A4-B809-5EA3717A770D}" srcOrd="0" destOrd="0" presId="urn:microsoft.com/office/officeart/2005/8/layout/default"/>
    <dgm:cxn modelId="{BF83AB2E-863D-412A-83B3-CA63623CD6EF}" type="presOf" srcId="{DB1E5713-E5F8-4DB2-84E7-9E0470B69F13}" destId="{8B7E32DE-46D4-46DB-A523-590945609AA7}" srcOrd="0" destOrd="0" presId="urn:microsoft.com/office/officeart/2005/8/layout/default"/>
    <dgm:cxn modelId="{3A3FE931-162E-4211-96CA-C00DC359755C}" srcId="{1EB18688-7E46-4999-B9ED-C0A64C3DC275}" destId="{DB1E5713-E5F8-4DB2-84E7-9E0470B69F13}" srcOrd="5" destOrd="0" parTransId="{DECCFE44-41E0-4F27-A210-AF0B15F68850}" sibTransId="{48A04965-E221-4463-8158-857DACD3F1CA}"/>
    <dgm:cxn modelId="{B7B78361-5856-4A12-9145-C89C710863AD}" type="presOf" srcId="{437711A2-DE0A-4C53-AB28-9180A7706055}" destId="{2622B59B-943D-490B-A179-C965525AEA03}" srcOrd="0" destOrd="0" presId="urn:microsoft.com/office/officeart/2005/8/layout/default"/>
    <dgm:cxn modelId="{3E967977-6504-4190-9DDE-21DB706F2F5D}" srcId="{1EB18688-7E46-4999-B9ED-C0A64C3DC275}" destId="{437711A2-DE0A-4C53-AB28-9180A7706055}" srcOrd="0" destOrd="0" parTransId="{44129D45-75EC-46AC-97F8-3B8603AEABAD}" sibTransId="{89C8FB14-24AF-4353-8F76-951953BF67DB}"/>
    <dgm:cxn modelId="{8BC43A7C-B22B-4C90-A72A-58318674475F}" srcId="{1EB18688-7E46-4999-B9ED-C0A64C3DC275}" destId="{284ADBB6-ECE7-4A26-808E-BD104BBF8BF4}" srcOrd="3" destOrd="0" parTransId="{1918C802-4FF7-491E-AFD6-833B40C1C24E}" sibTransId="{9E042A4F-AA01-4FF1-B943-4F8BA1508FAB}"/>
    <dgm:cxn modelId="{0B968394-2C89-40BC-AC6F-2D3FD2D1CD0C}" srcId="{1EB18688-7E46-4999-B9ED-C0A64C3DC275}" destId="{FCEFC78A-0BC5-43E6-8BFF-FC5B4A22D89E}" srcOrd="1" destOrd="0" parTransId="{55A4ADC2-D8A0-431F-875B-B980A2DC4DCB}" sibTransId="{85BCB2AC-CE79-4BD1-99F7-161AFC8BC30A}"/>
    <dgm:cxn modelId="{90C84FAE-9B84-4E5C-BB68-8146BB89C18D}" type="presOf" srcId="{1EB18688-7E46-4999-B9ED-C0A64C3DC275}" destId="{A20C76FF-6B6F-43E0-A929-B118B0F25092}" srcOrd="0" destOrd="0" presId="urn:microsoft.com/office/officeart/2005/8/layout/default"/>
    <dgm:cxn modelId="{70EF18B4-F6BD-4C1F-A64E-BFA503FA5C25}" type="presOf" srcId="{3B102CC9-33F8-442E-A98E-76A8183633FD}" destId="{9C3C3A82-B9F5-4C78-B5B9-7AD23F90BFF4}" srcOrd="0" destOrd="0" presId="urn:microsoft.com/office/officeart/2005/8/layout/default"/>
    <dgm:cxn modelId="{FED1CBDB-828F-4081-8A42-1F76BD7E7944}" type="presOf" srcId="{284ADBB6-ECE7-4A26-808E-BD104BBF8BF4}" destId="{9A2567E5-DB93-4C6D-8A94-450E795DA98C}" srcOrd="0" destOrd="0" presId="urn:microsoft.com/office/officeart/2005/8/layout/default"/>
    <dgm:cxn modelId="{04E68AE2-0423-4923-A659-DA267537BE14}" srcId="{1EB18688-7E46-4999-B9ED-C0A64C3DC275}" destId="{20E0EBFA-7B76-46BD-A878-1CBC8187FF47}" srcOrd="4" destOrd="0" parTransId="{E084A45A-B2D2-485E-B1C1-3A57F80FC478}" sibTransId="{EB41F2DC-2E4B-4921-AC4E-192DD4D5A30B}"/>
    <dgm:cxn modelId="{1115D6EC-A151-4BAB-83C6-8868DF4ED2A9}" srcId="{1EB18688-7E46-4999-B9ED-C0A64C3DC275}" destId="{3B102CC9-33F8-442E-A98E-76A8183633FD}" srcOrd="2" destOrd="0" parTransId="{72A9E6CC-1D3E-41E8-A81A-916D0EE0ECD5}" sibTransId="{FB210D46-3FB6-42C5-850E-EDD86D64F03A}"/>
    <dgm:cxn modelId="{BCABB69F-7030-4B6A-993E-E0E9CD6BCF88}" type="presParOf" srcId="{A20C76FF-6B6F-43E0-A929-B118B0F25092}" destId="{2622B59B-943D-490B-A179-C965525AEA03}" srcOrd="0" destOrd="0" presId="urn:microsoft.com/office/officeart/2005/8/layout/default"/>
    <dgm:cxn modelId="{FD38E707-0222-4FC2-B98C-318AD2942B4F}" type="presParOf" srcId="{A20C76FF-6B6F-43E0-A929-B118B0F25092}" destId="{27B51FF6-3D6D-462C-82CE-36A1257F2940}" srcOrd="1" destOrd="0" presId="urn:microsoft.com/office/officeart/2005/8/layout/default"/>
    <dgm:cxn modelId="{D829DA3A-BA2B-4F6D-B715-3EB82A02F8BC}" type="presParOf" srcId="{A20C76FF-6B6F-43E0-A929-B118B0F25092}" destId="{8AEF2A14-F05D-44A4-B809-5EA3717A770D}" srcOrd="2" destOrd="0" presId="urn:microsoft.com/office/officeart/2005/8/layout/default"/>
    <dgm:cxn modelId="{4CE94268-FFAE-4699-9B56-98F9D19C2387}" type="presParOf" srcId="{A20C76FF-6B6F-43E0-A929-B118B0F25092}" destId="{599EC783-E685-4BDC-BED3-85CA054E2330}" srcOrd="3" destOrd="0" presId="urn:microsoft.com/office/officeart/2005/8/layout/default"/>
    <dgm:cxn modelId="{875AB15A-5BEA-49BE-B156-5D4271E71EC6}" type="presParOf" srcId="{A20C76FF-6B6F-43E0-A929-B118B0F25092}" destId="{9C3C3A82-B9F5-4C78-B5B9-7AD23F90BFF4}" srcOrd="4" destOrd="0" presId="urn:microsoft.com/office/officeart/2005/8/layout/default"/>
    <dgm:cxn modelId="{13B0FD47-3A00-40AA-8C9A-9CFCD46BD430}" type="presParOf" srcId="{A20C76FF-6B6F-43E0-A929-B118B0F25092}" destId="{49757B74-6262-46E8-B6B1-FE1B604A8D4D}" srcOrd="5" destOrd="0" presId="urn:microsoft.com/office/officeart/2005/8/layout/default"/>
    <dgm:cxn modelId="{D802F75A-9EC8-46F3-B41D-995FD3209C81}" type="presParOf" srcId="{A20C76FF-6B6F-43E0-A929-B118B0F25092}" destId="{9A2567E5-DB93-4C6D-8A94-450E795DA98C}" srcOrd="6" destOrd="0" presId="urn:microsoft.com/office/officeart/2005/8/layout/default"/>
    <dgm:cxn modelId="{4CF38871-6D9F-4CA5-91DF-1D13385675C2}" type="presParOf" srcId="{A20C76FF-6B6F-43E0-A929-B118B0F25092}" destId="{25B86686-DD16-4EA2-A176-D603A65641CD}" srcOrd="7" destOrd="0" presId="urn:microsoft.com/office/officeart/2005/8/layout/default"/>
    <dgm:cxn modelId="{2B5AB64D-3F2B-4439-AD34-4ACC8E043D43}" type="presParOf" srcId="{A20C76FF-6B6F-43E0-A929-B118B0F25092}" destId="{BA6419E8-5164-432C-8A36-3FD649A625C9}" srcOrd="8" destOrd="0" presId="urn:microsoft.com/office/officeart/2005/8/layout/default"/>
    <dgm:cxn modelId="{4E816511-A2D5-4D74-87FA-618A7D2C0F89}" type="presParOf" srcId="{A20C76FF-6B6F-43E0-A929-B118B0F25092}" destId="{DCD0C0F9-77DD-4EEC-9791-D5835AC13A36}" srcOrd="9" destOrd="0" presId="urn:microsoft.com/office/officeart/2005/8/layout/default"/>
    <dgm:cxn modelId="{3B7C01F6-49BC-4543-A47F-F93B5326D91C}" type="presParOf" srcId="{A20C76FF-6B6F-43E0-A929-B118B0F25092}" destId="{8B7E32DE-46D4-46DB-A523-590945609AA7}" srcOrd="1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9EA44174-F929-42AC-9910-3B7FF7A48326}" type="doc">
      <dgm:prSet loTypeId="urn:microsoft.com/office/officeart/2005/8/layout/radial2" loCatId="relationship" qsTypeId="urn:microsoft.com/office/officeart/2005/8/quickstyle/simple1" qsCatId="simple" csTypeId="urn:microsoft.com/office/officeart/2005/8/colors/accent2_1" csCatId="accent2" phldr="1"/>
      <dgm:spPr/>
      <dgm:t>
        <a:bodyPr/>
        <a:lstStyle/>
        <a:p>
          <a:endParaRPr lang="en-US"/>
        </a:p>
      </dgm:t>
    </dgm:pt>
    <dgm:pt modelId="{EA84EA45-2964-4BC9-9878-E3805573F2CF}">
      <dgm:prSet custT="1"/>
      <dgm:spPr/>
      <dgm:t>
        <a:bodyPr/>
        <a:lstStyle/>
        <a:p>
          <a:r>
            <a:rPr lang="es-ES" sz="1400" err="1">
              <a:solidFill>
                <a:schemeClr val="bg1">
                  <a:lumMod val="50000"/>
                </a:schemeClr>
              </a:solidFill>
              <a:latin typeface="Montserrat"/>
            </a:rPr>
            <a:t>Replacement</a:t>
          </a:r>
          <a:r>
            <a:rPr lang="es-ES" sz="1400">
              <a:solidFill>
                <a:schemeClr val="bg1">
                  <a:lumMod val="50000"/>
                </a:schemeClr>
              </a:solidFill>
              <a:latin typeface="Montserrat"/>
            </a:rPr>
            <a:t> </a:t>
          </a:r>
          <a:r>
            <a:rPr lang="es-ES" sz="1400" err="1">
              <a:solidFill>
                <a:schemeClr val="bg1">
                  <a:lumMod val="50000"/>
                </a:schemeClr>
              </a:solidFill>
              <a:latin typeface="Montserrat"/>
            </a:rPr>
            <a:t>of</a:t>
          </a:r>
          <a:r>
            <a:rPr lang="es-ES" sz="1400">
              <a:solidFill>
                <a:schemeClr val="bg1">
                  <a:lumMod val="50000"/>
                </a:schemeClr>
              </a:solidFill>
              <a:latin typeface="Montserrat"/>
            </a:rPr>
            <a:t> </a:t>
          </a:r>
          <a:r>
            <a:rPr lang="es-ES" sz="1400" err="1">
              <a:solidFill>
                <a:schemeClr val="bg1">
                  <a:lumMod val="50000"/>
                </a:schemeClr>
              </a:solidFill>
              <a:latin typeface="Montserrat"/>
            </a:rPr>
            <a:t>parts</a:t>
          </a:r>
          <a:r>
            <a:rPr lang="es-ES" sz="1400">
              <a:solidFill>
                <a:schemeClr val="bg1">
                  <a:lumMod val="50000"/>
                </a:schemeClr>
              </a:solidFill>
              <a:latin typeface="Montserrat"/>
            </a:rPr>
            <a:t> </a:t>
          </a:r>
          <a:r>
            <a:rPr lang="es-ES" sz="1400" err="1">
              <a:solidFill>
                <a:schemeClr val="bg1">
                  <a:lumMod val="50000"/>
                </a:schemeClr>
              </a:solidFill>
              <a:latin typeface="Montserrat"/>
            </a:rPr>
            <a:t>or</a:t>
          </a:r>
          <a:r>
            <a:rPr lang="es-ES" sz="1400">
              <a:solidFill>
                <a:schemeClr val="bg1">
                  <a:lumMod val="50000"/>
                </a:schemeClr>
              </a:solidFill>
              <a:latin typeface="Montserrat"/>
            </a:rPr>
            <a:t> solar </a:t>
          </a:r>
          <a:r>
            <a:rPr lang="es-ES" sz="1400" err="1">
              <a:solidFill>
                <a:schemeClr val="bg1">
                  <a:lumMod val="50000"/>
                </a:schemeClr>
              </a:solidFill>
              <a:latin typeface="Montserrat"/>
            </a:rPr>
            <a:t>panels</a:t>
          </a:r>
          <a:endParaRPr lang="en-US" sz="1400" err="1">
            <a:solidFill>
              <a:schemeClr val="bg1">
                <a:lumMod val="50000"/>
              </a:schemeClr>
            </a:solidFill>
            <a:latin typeface="Montserrat"/>
          </a:endParaRPr>
        </a:p>
      </dgm:t>
    </dgm:pt>
    <dgm:pt modelId="{CD626A7D-FDFC-4726-859E-7FC8C90AD13C}" type="parTrans" cxnId="{E5F70D7C-ED8E-4E61-82FA-8680877DA5E2}">
      <dgm:prSet/>
      <dgm:spPr/>
      <dgm:t>
        <a:bodyPr/>
        <a:lstStyle/>
        <a:p>
          <a:endParaRPr lang="en-US" sz="1400">
            <a:solidFill>
              <a:schemeClr val="tx1">
                <a:lumMod val="65000"/>
                <a:lumOff val="35000"/>
              </a:schemeClr>
            </a:solidFill>
            <a:latin typeface="Montserrat" panose="00000500000000000000" pitchFamily="2" charset="0"/>
          </a:endParaRPr>
        </a:p>
      </dgm:t>
    </dgm:pt>
    <dgm:pt modelId="{C246B25F-8FC4-4531-A404-5496B7ECA2C0}" type="sibTrans" cxnId="{E5F70D7C-ED8E-4E61-82FA-8680877DA5E2}">
      <dgm:prSet/>
      <dgm:spPr/>
      <dgm:t>
        <a:bodyPr/>
        <a:lstStyle/>
        <a:p>
          <a:endParaRPr lang="en-US" sz="1400">
            <a:solidFill>
              <a:schemeClr val="tx1">
                <a:lumMod val="65000"/>
                <a:lumOff val="35000"/>
              </a:schemeClr>
            </a:solidFill>
            <a:latin typeface="Montserrat" panose="00000500000000000000" pitchFamily="2" charset="0"/>
          </a:endParaRPr>
        </a:p>
      </dgm:t>
    </dgm:pt>
    <dgm:pt modelId="{A4113B91-7E09-4AC0-8FE1-79028E3AA62D}">
      <dgm:prSet custT="1"/>
      <dgm:spPr/>
      <dgm:t>
        <a:bodyPr/>
        <a:lstStyle/>
        <a:p>
          <a:r>
            <a:rPr lang="es-ES" sz="1400" err="1">
              <a:solidFill>
                <a:schemeClr val="bg1">
                  <a:lumMod val="50000"/>
                </a:schemeClr>
              </a:solidFill>
              <a:latin typeface="Montserrat"/>
            </a:rPr>
            <a:t>Equipment</a:t>
          </a:r>
          <a:r>
            <a:rPr lang="es-ES" sz="1400">
              <a:solidFill>
                <a:schemeClr val="bg1">
                  <a:lumMod val="50000"/>
                </a:schemeClr>
              </a:solidFill>
              <a:latin typeface="Montserrat"/>
            </a:rPr>
            <a:t> </a:t>
          </a:r>
          <a:r>
            <a:rPr lang="es-ES" sz="1400" err="1">
              <a:solidFill>
                <a:schemeClr val="bg1">
                  <a:lumMod val="50000"/>
                </a:schemeClr>
              </a:solidFill>
              <a:latin typeface="Montserrat"/>
            </a:rPr>
            <a:t>replacement</a:t>
          </a:r>
          <a:r>
            <a:rPr lang="es-ES" sz="1400">
              <a:solidFill>
                <a:schemeClr val="bg1">
                  <a:lumMod val="50000"/>
                </a:schemeClr>
              </a:solidFill>
              <a:latin typeface="Montserrat"/>
            </a:rPr>
            <a:t> </a:t>
          </a:r>
          <a:r>
            <a:rPr lang="es-ES" sz="1400" err="1">
              <a:solidFill>
                <a:schemeClr val="bg1">
                  <a:lumMod val="50000"/>
                </a:schemeClr>
              </a:solidFill>
              <a:latin typeface="Montserrat"/>
            </a:rPr>
            <a:t>or</a:t>
          </a:r>
          <a:r>
            <a:rPr lang="es-ES" sz="1400">
              <a:solidFill>
                <a:schemeClr val="bg1">
                  <a:lumMod val="50000"/>
                </a:schemeClr>
              </a:solidFill>
              <a:latin typeface="Montserrat"/>
            </a:rPr>
            <a:t> </a:t>
          </a:r>
          <a:r>
            <a:rPr lang="es-ES" sz="1400" err="1">
              <a:solidFill>
                <a:schemeClr val="bg1">
                  <a:lumMod val="50000"/>
                </a:schemeClr>
              </a:solidFill>
              <a:latin typeface="Montserrat"/>
            </a:rPr>
            <a:t>repair</a:t>
          </a:r>
          <a:endParaRPr lang="en-US" sz="1400" err="1">
            <a:solidFill>
              <a:schemeClr val="bg1">
                <a:lumMod val="50000"/>
              </a:schemeClr>
            </a:solidFill>
            <a:latin typeface="Montserrat"/>
          </a:endParaRPr>
        </a:p>
      </dgm:t>
    </dgm:pt>
    <dgm:pt modelId="{CEA9A9B5-0E8F-482A-B000-20E31BDF01F1}" type="parTrans" cxnId="{17EB9CCF-1513-4A99-8FFD-0D182515BD00}">
      <dgm:prSet/>
      <dgm:spPr/>
      <dgm:t>
        <a:bodyPr/>
        <a:lstStyle/>
        <a:p>
          <a:endParaRPr lang="en-US" sz="1400">
            <a:solidFill>
              <a:schemeClr val="tx1">
                <a:lumMod val="65000"/>
                <a:lumOff val="35000"/>
              </a:schemeClr>
            </a:solidFill>
            <a:latin typeface="Montserrat" panose="00000500000000000000" pitchFamily="2" charset="0"/>
          </a:endParaRPr>
        </a:p>
      </dgm:t>
    </dgm:pt>
    <dgm:pt modelId="{1F120E8C-1082-4473-8CC9-39324552364C}" type="sibTrans" cxnId="{17EB9CCF-1513-4A99-8FFD-0D182515BD00}">
      <dgm:prSet/>
      <dgm:spPr/>
      <dgm:t>
        <a:bodyPr/>
        <a:lstStyle/>
        <a:p>
          <a:endParaRPr lang="en-US" sz="1400">
            <a:solidFill>
              <a:schemeClr val="tx1">
                <a:lumMod val="65000"/>
                <a:lumOff val="35000"/>
              </a:schemeClr>
            </a:solidFill>
            <a:latin typeface="Montserrat" panose="00000500000000000000" pitchFamily="2" charset="0"/>
          </a:endParaRPr>
        </a:p>
      </dgm:t>
    </dgm:pt>
    <dgm:pt modelId="{F0A5C4C5-C46D-4D6A-8A3E-8CCD31669B5A}">
      <dgm:prSet custT="1"/>
      <dgm:spPr/>
      <dgm:t>
        <a:bodyPr/>
        <a:lstStyle/>
        <a:p>
          <a:r>
            <a:rPr lang="es-ES" sz="1400" err="1">
              <a:solidFill>
                <a:schemeClr val="bg1">
                  <a:lumMod val="50000"/>
                </a:schemeClr>
              </a:solidFill>
              <a:latin typeface="Montserrat"/>
            </a:rPr>
            <a:t>Monitoring</a:t>
          </a:r>
          <a:r>
            <a:rPr lang="es-ES" sz="1400">
              <a:solidFill>
                <a:schemeClr val="bg1">
                  <a:lumMod val="50000"/>
                </a:schemeClr>
              </a:solidFill>
              <a:latin typeface="Montserrat"/>
            </a:rPr>
            <a:t> 24/7</a:t>
          </a:r>
          <a:endParaRPr lang="en-US" sz="1400">
            <a:solidFill>
              <a:schemeClr val="bg1">
                <a:lumMod val="50000"/>
              </a:schemeClr>
            </a:solidFill>
            <a:latin typeface="Montserrat"/>
          </a:endParaRPr>
        </a:p>
      </dgm:t>
    </dgm:pt>
    <dgm:pt modelId="{D31071B9-0824-48C8-9F8F-B6DFB2FCA6B7}" type="parTrans" cxnId="{37F9F7F3-882E-460C-A73E-50F987C84BFC}">
      <dgm:prSet/>
      <dgm:spPr/>
      <dgm:t>
        <a:bodyPr/>
        <a:lstStyle/>
        <a:p>
          <a:endParaRPr lang="en-US" sz="1400">
            <a:solidFill>
              <a:schemeClr val="tx1">
                <a:lumMod val="65000"/>
                <a:lumOff val="35000"/>
              </a:schemeClr>
            </a:solidFill>
            <a:latin typeface="Montserrat" panose="00000500000000000000" pitchFamily="2" charset="0"/>
          </a:endParaRPr>
        </a:p>
      </dgm:t>
    </dgm:pt>
    <dgm:pt modelId="{29FE7413-0ECF-4CC2-AF2E-E2BC29D243F1}" type="sibTrans" cxnId="{37F9F7F3-882E-460C-A73E-50F987C84BFC}">
      <dgm:prSet/>
      <dgm:spPr/>
      <dgm:t>
        <a:bodyPr/>
        <a:lstStyle/>
        <a:p>
          <a:endParaRPr lang="en-US" sz="1400">
            <a:solidFill>
              <a:schemeClr val="tx1">
                <a:lumMod val="65000"/>
                <a:lumOff val="35000"/>
              </a:schemeClr>
            </a:solidFill>
            <a:latin typeface="Montserrat" panose="00000500000000000000" pitchFamily="2" charset="0"/>
          </a:endParaRPr>
        </a:p>
      </dgm:t>
    </dgm:pt>
    <dgm:pt modelId="{80083B51-C396-4FCD-BA2F-79FFF3FB8F83}" type="pres">
      <dgm:prSet presAssocID="{9EA44174-F929-42AC-9910-3B7FF7A48326}" presName="composite" presStyleCnt="0">
        <dgm:presLayoutVars>
          <dgm:chMax val="5"/>
          <dgm:dir/>
          <dgm:animLvl val="ctr"/>
          <dgm:resizeHandles val="exact"/>
        </dgm:presLayoutVars>
      </dgm:prSet>
      <dgm:spPr/>
    </dgm:pt>
    <dgm:pt modelId="{A02BADEE-9BFB-49C8-AB46-7604C02CD5B5}" type="pres">
      <dgm:prSet presAssocID="{9EA44174-F929-42AC-9910-3B7FF7A48326}" presName="cycle" presStyleCnt="0"/>
      <dgm:spPr/>
    </dgm:pt>
    <dgm:pt modelId="{EBFA55B8-F4CC-4BFA-AB82-B43FA4635475}" type="pres">
      <dgm:prSet presAssocID="{9EA44174-F929-42AC-9910-3B7FF7A48326}" presName="centerShape" presStyleCnt="0"/>
      <dgm:spPr/>
    </dgm:pt>
    <dgm:pt modelId="{E4F9D5DE-2DB6-4391-AFDD-9BA0E9E41525}" type="pres">
      <dgm:prSet presAssocID="{9EA44174-F929-42AC-9910-3B7FF7A48326}" presName="connSite" presStyleLbl="node1" presStyleIdx="0" presStyleCnt="4"/>
      <dgm:spPr/>
    </dgm:pt>
    <dgm:pt modelId="{3195CE46-B1BB-4671-9A78-F21499A7E9B0}" type="pres">
      <dgm:prSet presAssocID="{9EA44174-F929-42AC-9910-3B7FF7A48326}" presName="visible" presStyleLbl="nod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ingle gear outline"/>
        </a:ext>
      </dgm:extLst>
    </dgm:pt>
    <dgm:pt modelId="{CC35D778-3C7E-43D2-AC65-D6C8A7764F0F}" type="pres">
      <dgm:prSet presAssocID="{CD626A7D-FDFC-4726-859E-7FC8C90AD13C}" presName="Name25" presStyleLbl="parChTrans1D1" presStyleIdx="0" presStyleCnt="3"/>
      <dgm:spPr/>
    </dgm:pt>
    <dgm:pt modelId="{BBEFDE7B-FF26-428E-B2FA-F14F25DB2B72}" type="pres">
      <dgm:prSet presAssocID="{EA84EA45-2964-4BC9-9878-E3805573F2CF}" presName="node" presStyleCnt="0"/>
      <dgm:spPr/>
    </dgm:pt>
    <dgm:pt modelId="{CB4BFBB0-5888-473C-9681-531975C54790}" type="pres">
      <dgm:prSet presAssocID="{EA84EA45-2964-4BC9-9878-E3805573F2CF}" presName="parentNode" presStyleLbl="node1" presStyleIdx="1" presStyleCnt="4">
        <dgm:presLayoutVars>
          <dgm:chMax val="1"/>
          <dgm:bulletEnabled val="1"/>
        </dgm:presLayoutVars>
      </dgm:prSet>
      <dgm:spPr/>
    </dgm:pt>
    <dgm:pt modelId="{64A78442-365E-4DCB-A042-BE55DA172896}" type="pres">
      <dgm:prSet presAssocID="{EA84EA45-2964-4BC9-9878-E3805573F2CF}" presName="childNode" presStyleLbl="revTx" presStyleIdx="0" presStyleCnt="0">
        <dgm:presLayoutVars>
          <dgm:bulletEnabled val="1"/>
        </dgm:presLayoutVars>
      </dgm:prSet>
      <dgm:spPr/>
    </dgm:pt>
    <dgm:pt modelId="{B4AFA5FF-EAB7-48B5-BC58-A6153A16D9B8}" type="pres">
      <dgm:prSet presAssocID="{CEA9A9B5-0E8F-482A-B000-20E31BDF01F1}" presName="Name25" presStyleLbl="parChTrans1D1" presStyleIdx="1" presStyleCnt="3"/>
      <dgm:spPr/>
    </dgm:pt>
    <dgm:pt modelId="{D214ED33-B424-4300-8DEA-049CA6033D08}" type="pres">
      <dgm:prSet presAssocID="{A4113B91-7E09-4AC0-8FE1-79028E3AA62D}" presName="node" presStyleCnt="0"/>
      <dgm:spPr/>
    </dgm:pt>
    <dgm:pt modelId="{A35D30C5-BBBB-4CED-8BEE-EF5E9A4734C8}" type="pres">
      <dgm:prSet presAssocID="{A4113B91-7E09-4AC0-8FE1-79028E3AA62D}" presName="parentNode" presStyleLbl="node1" presStyleIdx="2" presStyleCnt="4">
        <dgm:presLayoutVars>
          <dgm:chMax val="1"/>
          <dgm:bulletEnabled val="1"/>
        </dgm:presLayoutVars>
      </dgm:prSet>
      <dgm:spPr/>
    </dgm:pt>
    <dgm:pt modelId="{E4D37815-EBA8-4383-AA66-DDC8433F87EB}" type="pres">
      <dgm:prSet presAssocID="{A4113B91-7E09-4AC0-8FE1-79028E3AA62D}" presName="childNode" presStyleLbl="revTx" presStyleIdx="0" presStyleCnt="0">
        <dgm:presLayoutVars>
          <dgm:bulletEnabled val="1"/>
        </dgm:presLayoutVars>
      </dgm:prSet>
      <dgm:spPr/>
    </dgm:pt>
    <dgm:pt modelId="{27191E97-A272-4FA8-ABB0-0552E797E80A}" type="pres">
      <dgm:prSet presAssocID="{D31071B9-0824-48C8-9F8F-B6DFB2FCA6B7}" presName="Name25" presStyleLbl="parChTrans1D1" presStyleIdx="2" presStyleCnt="3"/>
      <dgm:spPr/>
    </dgm:pt>
    <dgm:pt modelId="{9379F69C-F1CC-4938-BF03-241370019F65}" type="pres">
      <dgm:prSet presAssocID="{F0A5C4C5-C46D-4D6A-8A3E-8CCD31669B5A}" presName="node" presStyleCnt="0"/>
      <dgm:spPr/>
    </dgm:pt>
    <dgm:pt modelId="{4A300CF2-C3BE-4CE3-8D90-F94AE7C7C550}" type="pres">
      <dgm:prSet presAssocID="{F0A5C4C5-C46D-4D6A-8A3E-8CCD31669B5A}" presName="parentNode" presStyleLbl="node1" presStyleIdx="3" presStyleCnt="4">
        <dgm:presLayoutVars>
          <dgm:chMax val="1"/>
          <dgm:bulletEnabled val="1"/>
        </dgm:presLayoutVars>
      </dgm:prSet>
      <dgm:spPr/>
    </dgm:pt>
    <dgm:pt modelId="{DC0F0335-0469-4CB5-B310-2398C56FD953}" type="pres">
      <dgm:prSet presAssocID="{F0A5C4C5-C46D-4D6A-8A3E-8CCD31669B5A}" presName="childNode" presStyleLbl="revTx" presStyleIdx="0" presStyleCnt="0">
        <dgm:presLayoutVars>
          <dgm:bulletEnabled val="1"/>
        </dgm:presLayoutVars>
      </dgm:prSet>
      <dgm:spPr/>
    </dgm:pt>
  </dgm:ptLst>
  <dgm:cxnLst>
    <dgm:cxn modelId="{2EC34A03-3536-493B-905D-FCAE9EF5D2A2}" type="presOf" srcId="{D31071B9-0824-48C8-9F8F-B6DFB2FCA6B7}" destId="{27191E97-A272-4FA8-ABB0-0552E797E80A}" srcOrd="0" destOrd="0" presId="urn:microsoft.com/office/officeart/2005/8/layout/radial2"/>
    <dgm:cxn modelId="{3D3BA80B-76EF-4506-89A3-0C10DC03E78D}" type="presOf" srcId="{EA84EA45-2964-4BC9-9878-E3805573F2CF}" destId="{CB4BFBB0-5888-473C-9681-531975C54790}" srcOrd="0" destOrd="0" presId="urn:microsoft.com/office/officeart/2005/8/layout/radial2"/>
    <dgm:cxn modelId="{E5F70D7C-ED8E-4E61-82FA-8680877DA5E2}" srcId="{9EA44174-F929-42AC-9910-3B7FF7A48326}" destId="{EA84EA45-2964-4BC9-9878-E3805573F2CF}" srcOrd="0" destOrd="0" parTransId="{CD626A7D-FDFC-4726-859E-7FC8C90AD13C}" sibTransId="{C246B25F-8FC4-4531-A404-5496B7ECA2C0}"/>
    <dgm:cxn modelId="{5F7F9690-733E-4916-8C1F-690C6827275F}" type="presOf" srcId="{CEA9A9B5-0E8F-482A-B000-20E31BDF01F1}" destId="{B4AFA5FF-EAB7-48B5-BC58-A6153A16D9B8}" srcOrd="0" destOrd="0" presId="urn:microsoft.com/office/officeart/2005/8/layout/radial2"/>
    <dgm:cxn modelId="{A466C594-7238-40AD-A6B9-15A226A30FC2}" type="presOf" srcId="{CD626A7D-FDFC-4726-859E-7FC8C90AD13C}" destId="{CC35D778-3C7E-43D2-AC65-D6C8A7764F0F}" srcOrd="0" destOrd="0" presId="urn:microsoft.com/office/officeart/2005/8/layout/radial2"/>
    <dgm:cxn modelId="{0F2AD1B5-D1C6-4C59-AFA8-9DFDF278DDF8}" type="presOf" srcId="{A4113B91-7E09-4AC0-8FE1-79028E3AA62D}" destId="{A35D30C5-BBBB-4CED-8BEE-EF5E9A4734C8}" srcOrd="0" destOrd="0" presId="urn:microsoft.com/office/officeart/2005/8/layout/radial2"/>
    <dgm:cxn modelId="{17EB9CCF-1513-4A99-8FFD-0D182515BD00}" srcId="{9EA44174-F929-42AC-9910-3B7FF7A48326}" destId="{A4113B91-7E09-4AC0-8FE1-79028E3AA62D}" srcOrd="1" destOrd="0" parTransId="{CEA9A9B5-0E8F-482A-B000-20E31BDF01F1}" sibTransId="{1F120E8C-1082-4473-8CC9-39324552364C}"/>
    <dgm:cxn modelId="{099984E3-BC57-43EC-9300-ABA5A3B5E1AF}" type="presOf" srcId="{F0A5C4C5-C46D-4D6A-8A3E-8CCD31669B5A}" destId="{4A300CF2-C3BE-4CE3-8D90-F94AE7C7C550}" srcOrd="0" destOrd="0" presId="urn:microsoft.com/office/officeart/2005/8/layout/radial2"/>
    <dgm:cxn modelId="{37F9F7F3-882E-460C-A73E-50F987C84BFC}" srcId="{9EA44174-F929-42AC-9910-3B7FF7A48326}" destId="{F0A5C4C5-C46D-4D6A-8A3E-8CCD31669B5A}" srcOrd="2" destOrd="0" parTransId="{D31071B9-0824-48C8-9F8F-B6DFB2FCA6B7}" sibTransId="{29FE7413-0ECF-4CC2-AF2E-E2BC29D243F1}"/>
    <dgm:cxn modelId="{4384D1FB-42C6-44FA-9336-55BAF0734534}" type="presOf" srcId="{9EA44174-F929-42AC-9910-3B7FF7A48326}" destId="{80083B51-C396-4FCD-BA2F-79FFF3FB8F83}" srcOrd="0" destOrd="0" presId="urn:microsoft.com/office/officeart/2005/8/layout/radial2"/>
    <dgm:cxn modelId="{B3116821-E4C2-488D-830D-A7CB96C4FCD9}" type="presParOf" srcId="{80083B51-C396-4FCD-BA2F-79FFF3FB8F83}" destId="{A02BADEE-9BFB-49C8-AB46-7604C02CD5B5}" srcOrd="0" destOrd="0" presId="urn:microsoft.com/office/officeart/2005/8/layout/radial2"/>
    <dgm:cxn modelId="{981F381C-1A10-4796-999A-5C466AAE7970}" type="presParOf" srcId="{A02BADEE-9BFB-49C8-AB46-7604C02CD5B5}" destId="{EBFA55B8-F4CC-4BFA-AB82-B43FA4635475}" srcOrd="0" destOrd="0" presId="urn:microsoft.com/office/officeart/2005/8/layout/radial2"/>
    <dgm:cxn modelId="{A4CE6115-2AB6-4A8E-9FB4-B826C09B909E}" type="presParOf" srcId="{EBFA55B8-F4CC-4BFA-AB82-B43FA4635475}" destId="{E4F9D5DE-2DB6-4391-AFDD-9BA0E9E41525}" srcOrd="0" destOrd="0" presId="urn:microsoft.com/office/officeart/2005/8/layout/radial2"/>
    <dgm:cxn modelId="{1F45FDBC-12C6-4E0E-B4A9-BD255EC7A239}" type="presParOf" srcId="{EBFA55B8-F4CC-4BFA-AB82-B43FA4635475}" destId="{3195CE46-B1BB-4671-9A78-F21499A7E9B0}" srcOrd="1" destOrd="0" presId="urn:microsoft.com/office/officeart/2005/8/layout/radial2"/>
    <dgm:cxn modelId="{38A64690-3D90-4A86-B6D6-FB08F17F3FE1}" type="presParOf" srcId="{A02BADEE-9BFB-49C8-AB46-7604C02CD5B5}" destId="{CC35D778-3C7E-43D2-AC65-D6C8A7764F0F}" srcOrd="1" destOrd="0" presId="urn:microsoft.com/office/officeart/2005/8/layout/radial2"/>
    <dgm:cxn modelId="{03A9CE75-759B-4A16-8CBA-B7FBBB5A408C}" type="presParOf" srcId="{A02BADEE-9BFB-49C8-AB46-7604C02CD5B5}" destId="{BBEFDE7B-FF26-428E-B2FA-F14F25DB2B72}" srcOrd="2" destOrd="0" presId="urn:microsoft.com/office/officeart/2005/8/layout/radial2"/>
    <dgm:cxn modelId="{13FA691B-9BAA-4C17-8578-85C6D726AE9A}" type="presParOf" srcId="{BBEFDE7B-FF26-428E-B2FA-F14F25DB2B72}" destId="{CB4BFBB0-5888-473C-9681-531975C54790}" srcOrd="0" destOrd="0" presId="urn:microsoft.com/office/officeart/2005/8/layout/radial2"/>
    <dgm:cxn modelId="{54958EE9-4F82-4579-AD9F-D8CD6E63F0B6}" type="presParOf" srcId="{BBEFDE7B-FF26-428E-B2FA-F14F25DB2B72}" destId="{64A78442-365E-4DCB-A042-BE55DA172896}" srcOrd="1" destOrd="0" presId="urn:microsoft.com/office/officeart/2005/8/layout/radial2"/>
    <dgm:cxn modelId="{BAD092CD-8631-4EE8-B92E-7975BBB6900A}" type="presParOf" srcId="{A02BADEE-9BFB-49C8-AB46-7604C02CD5B5}" destId="{B4AFA5FF-EAB7-48B5-BC58-A6153A16D9B8}" srcOrd="3" destOrd="0" presId="urn:microsoft.com/office/officeart/2005/8/layout/radial2"/>
    <dgm:cxn modelId="{4C23A073-A6B5-4F1F-BDC4-4324476402FC}" type="presParOf" srcId="{A02BADEE-9BFB-49C8-AB46-7604C02CD5B5}" destId="{D214ED33-B424-4300-8DEA-049CA6033D08}" srcOrd="4" destOrd="0" presId="urn:microsoft.com/office/officeart/2005/8/layout/radial2"/>
    <dgm:cxn modelId="{1F25424E-A6AC-4C58-B8B7-7364EC1B54D6}" type="presParOf" srcId="{D214ED33-B424-4300-8DEA-049CA6033D08}" destId="{A35D30C5-BBBB-4CED-8BEE-EF5E9A4734C8}" srcOrd="0" destOrd="0" presId="urn:microsoft.com/office/officeart/2005/8/layout/radial2"/>
    <dgm:cxn modelId="{2F83F9A5-5689-4FD4-9959-302133AA70EA}" type="presParOf" srcId="{D214ED33-B424-4300-8DEA-049CA6033D08}" destId="{E4D37815-EBA8-4383-AA66-DDC8433F87EB}" srcOrd="1" destOrd="0" presId="urn:microsoft.com/office/officeart/2005/8/layout/radial2"/>
    <dgm:cxn modelId="{426AD3DF-3C68-42D1-B3F8-F22429FB6CD1}" type="presParOf" srcId="{A02BADEE-9BFB-49C8-AB46-7604C02CD5B5}" destId="{27191E97-A272-4FA8-ABB0-0552E797E80A}" srcOrd="5" destOrd="0" presId="urn:microsoft.com/office/officeart/2005/8/layout/radial2"/>
    <dgm:cxn modelId="{62BECEA3-AD21-443A-B10F-1DAB34A23A78}" type="presParOf" srcId="{A02BADEE-9BFB-49C8-AB46-7604C02CD5B5}" destId="{9379F69C-F1CC-4938-BF03-241370019F65}" srcOrd="6" destOrd="0" presId="urn:microsoft.com/office/officeart/2005/8/layout/radial2"/>
    <dgm:cxn modelId="{7FBA8061-9533-4EB4-ADAB-4BDEBC3804CB}" type="presParOf" srcId="{9379F69C-F1CC-4938-BF03-241370019F65}" destId="{4A300CF2-C3BE-4CE3-8D90-F94AE7C7C550}" srcOrd="0" destOrd="0" presId="urn:microsoft.com/office/officeart/2005/8/layout/radial2"/>
    <dgm:cxn modelId="{3367A3C9-EFD5-4EAA-BCC5-A3F454F0DF3D}" type="presParOf" srcId="{9379F69C-F1CC-4938-BF03-241370019F65}" destId="{DC0F0335-0469-4CB5-B310-2398C56FD953}" srcOrd="1" destOrd="0" presId="urn:microsoft.com/office/officeart/2005/8/layout/radial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129C292B-031F-4126-B2FD-FCE343C7E08A}" type="doc">
      <dgm:prSet loTypeId="urn:microsoft.com/office/officeart/2005/8/layout/cycle5" loCatId="cycle" qsTypeId="urn:microsoft.com/office/officeart/2005/8/quickstyle/simple2" qsCatId="simple" csTypeId="urn:microsoft.com/office/officeart/2005/8/colors/accent2_1" csCatId="accent2" phldr="1"/>
      <dgm:spPr/>
      <dgm:t>
        <a:bodyPr/>
        <a:lstStyle/>
        <a:p>
          <a:endParaRPr lang="en-US"/>
        </a:p>
      </dgm:t>
    </dgm:pt>
    <dgm:pt modelId="{A31B4603-F4BE-4731-89D3-F0A49E579C89}">
      <dgm:prSet custT="1"/>
      <dgm:spPr/>
      <dgm:t>
        <a:bodyPr/>
        <a:lstStyle/>
        <a:p>
          <a:r>
            <a:rPr lang="es-ES" sz="1400">
              <a:solidFill>
                <a:schemeClr val="tx1">
                  <a:lumMod val="65000"/>
                  <a:lumOff val="35000"/>
                </a:schemeClr>
              </a:solidFill>
              <a:latin typeface="Montserrat" panose="00000500000000000000" pitchFamily="2" charset="0"/>
            </a:rPr>
            <a:t>Every Year of the contract agreement</a:t>
          </a:r>
          <a:endParaRPr lang="en-US" sz="1400">
            <a:solidFill>
              <a:schemeClr val="tx1">
                <a:lumMod val="65000"/>
                <a:lumOff val="35000"/>
              </a:schemeClr>
            </a:solidFill>
            <a:latin typeface="Montserrat" panose="00000500000000000000" pitchFamily="2" charset="0"/>
          </a:endParaRPr>
        </a:p>
      </dgm:t>
    </dgm:pt>
    <dgm:pt modelId="{AD676EEE-E775-47BF-AAA5-7C276720230B}" type="parTrans" cxnId="{9D33D106-CDA4-4356-BBBF-4B2E61282272}">
      <dgm:prSet/>
      <dgm:spPr/>
      <dgm:t>
        <a:bodyPr/>
        <a:lstStyle/>
        <a:p>
          <a:endParaRPr lang="en-US" sz="1400">
            <a:solidFill>
              <a:schemeClr val="tx1">
                <a:lumMod val="65000"/>
                <a:lumOff val="35000"/>
              </a:schemeClr>
            </a:solidFill>
            <a:latin typeface="Montserrat" panose="00000500000000000000" pitchFamily="2" charset="0"/>
          </a:endParaRPr>
        </a:p>
      </dgm:t>
    </dgm:pt>
    <dgm:pt modelId="{A1D57D91-909C-4186-9E02-B9304F6A9879}" type="sibTrans" cxnId="{9D33D106-CDA4-4356-BBBF-4B2E61282272}">
      <dgm:prSet/>
      <dgm:spPr/>
      <dgm:t>
        <a:bodyPr/>
        <a:lstStyle/>
        <a:p>
          <a:endParaRPr lang="en-US" sz="1400">
            <a:solidFill>
              <a:schemeClr val="tx1">
                <a:lumMod val="65000"/>
                <a:lumOff val="35000"/>
              </a:schemeClr>
            </a:solidFill>
            <a:latin typeface="Montserrat" panose="00000500000000000000" pitchFamily="2" charset="0"/>
          </a:endParaRPr>
        </a:p>
      </dgm:t>
    </dgm:pt>
    <dgm:pt modelId="{903536C1-757E-4789-A3F0-BB3B39E19380}">
      <dgm:prSet custT="1"/>
      <dgm:spPr/>
      <dgm:t>
        <a:bodyPr/>
        <a:lstStyle/>
        <a:p>
          <a:r>
            <a:rPr lang="es-ES" sz="1600" b="1">
              <a:solidFill>
                <a:srgbClr val="F89B24"/>
              </a:solidFill>
              <a:latin typeface="Montserrat" panose="00000500000000000000" pitchFamily="2" charset="0"/>
            </a:rPr>
            <a:t>10 </a:t>
          </a:r>
          <a:r>
            <a:rPr lang="es-ES" sz="1600" b="1" err="1">
              <a:solidFill>
                <a:srgbClr val="F89B24"/>
              </a:solidFill>
              <a:latin typeface="Montserrat" panose="00000500000000000000" pitchFamily="2" charset="0"/>
            </a:rPr>
            <a:t>year</a:t>
          </a:r>
          <a:r>
            <a:rPr lang="es-ES" sz="1600" b="1">
              <a:solidFill>
                <a:srgbClr val="F89B24"/>
              </a:solidFill>
              <a:latin typeface="Montserrat" panose="00000500000000000000" pitchFamily="2" charset="0"/>
            </a:rPr>
            <a:t> </a:t>
          </a:r>
          <a:r>
            <a:rPr lang="es-ES" sz="1400" err="1">
              <a:solidFill>
                <a:schemeClr val="tx1">
                  <a:lumMod val="65000"/>
                  <a:lumOff val="35000"/>
                </a:schemeClr>
              </a:solidFill>
              <a:latin typeface="Montserrat" panose="00000500000000000000" pitchFamily="2" charset="0"/>
            </a:rPr>
            <a:t>roof</a:t>
          </a:r>
          <a:r>
            <a:rPr lang="es-ES" sz="1400">
              <a:solidFill>
                <a:schemeClr val="tx1">
                  <a:lumMod val="65000"/>
                  <a:lumOff val="35000"/>
                </a:schemeClr>
              </a:solidFill>
              <a:latin typeface="Montserrat" panose="00000500000000000000" pitchFamily="2" charset="0"/>
            </a:rPr>
            <a:t> </a:t>
          </a:r>
          <a:r>
            <a:rPr lang="es-ES" sz="1400" err="1">
              <a:solidFill>
                <a:schemeClr val="tx1">
                  <a:lumMod val="65000"/>
                  <a:lumOff val="35000"/>
                </a:schemeClr>
              </a:solidFill>
              <a:latin typeface="Montserrat" panose="00000500000000000000" pitchFamily="2" charset="0"/>
            </a:rPr>
            <a:t>penetration</a:t>
          </a:r>
          <a:r>
            <a:rPr lang="es-ES" sz="1400">
              <a:solidFill>
                <a:schemeClr val="tx1">
                  <a:lumMod val="65000"/>
                  <a:lumOff val="35000"/>
                </a:schemeClr>
              </a:solidFill>
              <a:latin typeface="Montserrat" panose="00000500000000000000" pitchFamily="2" charset="0"/>
            </a:rPr>
            <a:t> </a:t>
          </a:r>
          <a:r>
            <a:rPr lang="es-ES" sz="1400" err="1">
              <a:solidFill>
                <a:schemeClr val="tx1">
                  <a:lumMod val="65000"/>
                  <a:lumOff val="35000"/>
                </a:schemeClr>
              </a:solidFill>
              <a:latin typeface="Montserrat" panose="00000500000000000000" pitchFamily="2" charset="0"/>
            </a:rPr>
            <a:t>warranty</a:t>
          </a:r>
          <a:r>
            <a:rPr lang="es-ES" sz="1400">
              <a:solidFill>
                <a:schemeClr val="tx1">
                  <a:lumMod val="65000"/>
                  <a:lumOff val="35000"/>
                </a:schemeClr>
              </a:solidFill>
              <a:latin typeface="Montserrat" panose="00000500000000000000" pitchFamily="2" charset="0"/>
            </a:rPr>
            <a:t> </a:t>
          </a:r>
          <a:r>
            <a:rPr lang="es-ES" sz="1400" err="1">
              <a:solidFill>
                <a:schemeClr val="tx1">
                  <a:lumMod val="65000"/>
                  <a:lumOff val="35000"/>
                </a:schemeClr>
              </a:solidFill>
              <a:latin typeface="Montserrat" panose="00000500000000000000" pitchFamily="2" charset="0"/>
            </a:rPr>
            <a:t>included</a:t>
          </a:r>
          <a:endParaRPr lang="en-US" sz="1400">
            <a:solidFill>
              <a:schemeClr val="tx1">
                <a:lumMod val="65000"/>
                <a:lumOff val="35000"/>
              </a:schemeClr>
            </a:solidFill>
            <a:latin typeface="Montserrat" panose="00000500000000000000" pitchFamily="2" charset="0"/>
          </a:endParaRPr>
        </a:p>
      </dgm:t>
    </dgm:pt>
    <dgm:pt modelId="{0F57FA13-8137-4AB4-90A2-C9D183CC76CA}" type="parTrans" cxnId="{2034CEC6-1B8E-4728-849D-103F80E4E012}">
      <dgm:prSet/>
      <dgm:spPr/>
      <dgm:t>
        <a:bodyPr/>
        <a:lstStyle/>
        <a:p>
          <a:endParaRPr lang="en-US" sz="1400">
            <a:solidFill>
              <a:schemeClr val="tx1">
                <a:lumMod val="65000"/>
                <a:lumOff val="35000"/>
              </a:schemeClr>
            </a:solidFill>
            <a:latin typeface="Montserrat" panose="00000500000000000000" pitchFamily="2" charset="0"/>
          </a:endParaRPr>
        </a:p>
      </dgm:t>
    </dgm:pt>
    <dgm:pt modelId="{B8163CB7-B2B5-4665-B6D2-441E19F26C03}" type="sibTrans" cxnId="{2034CEC6-1B8E-4728-849D-103F80E4E012}">
      <dgm:prSet/>
      <dgm:spPr/>
      <dgm:t>
        <a:bodyPr/>
        <a:lstStyle/>
        <a:p>
          <a:endParaRPr lang="en-US" sz="1400">
            <a:solidFill>
              <a:schemeClr val="tx1">
                <a:lumMod val="65000"/>
                <a:lumOff val="35000"/>
              </a:schemeClr>
            </a:solidFill>
            <a:latin typeface="Montserrat" panose="00000500000000000000" pitchFamily="2" charset="0"/>
          </a:endParaRPr>
        </a:p>
      </dgm:t>
    </dgm:pt>
    <dgm:pt modelId="{58A2A425-3796-4DA2-A11C-CC7B8FB417A2}">
      <dgm:prSet custT="1"/>
      <dgm:spPr/>
      <dgm:t>
        <a:bodyPr/>
        <a:lstStyle/>
        <a:p>
          <a:r>
            <a:rPr lang="es-ES" sz="1600" b="1">
              <a:solidFill>
                <a:srgbClr val="F89B24"/>
              </a:solidFill>
              <a:latin typeface="Montserrat" panose="00000500000000000000" pitchFamily="2" charset="0"/>
            </a:rPr>
            <a:t>25 </a:t>
          </a:r>
          <a:r>
            <a:rPr lang="es-ES" sz="1600" b="1" err="1">
              <a:solidFill>
                <a:srgbClr val="F89B24"/>
              </a:solidFill>
              <a:latin typeface="Montserrat" panose="00000500000000000000" pitchFamily="2" charset="0"/>
            </a:rPr>
            <a:t>years</a:t>
          </a:r>
          <a:r>
            <a:rPr lang="es-ES" sz="1600" b="1">
              <a:solidFill>
                <a:srgbClr val="F89B24"/>
              </a:solidFill>
              <a:latin typeface="Montserrat" panose="00000500000000000000" pitchFamily="2" charset="0"/>
            </a:rPr>
            <a:t> </a:t>
          </a:r>
          <a:r>
            <a:rPr lang="es-ES" sz="1400" err="1">
              <a:solidFill>
                <a:schemeClr val="tx1">
                  <a:lumMod val="65000"/>
                  <a:lumOff val="35000"/>
                </a:schemeClr>
              </a:solidFill>
              <a:latin typeface="Montserrat" panose="00000500000000000000" pitchFamily="2" charset="0"/>
            </a:rPr>
            <a:t>of</a:t>
          </a:r>
          <a:r>
            <a:rPr lang="es-ES" sz="1400">
              <a:solidFill>
                <a:schemeClr val="tx1">
                  <a:lumMod val="65000"/>
                  <a:lumOff val="35000"/>
                </a:schemeClr>
              </a:solidFill>
              <a:latin typeface="Montserrat" panose="00000500000000000000" pitchFamily="2" charset="0"/>
            </a:rPr>
            <a:t> </a:t>
          </a:r>
          <a:r>
            <a:rPr lang="es-ES" sz="1400" err="1">
              <a:solidFill>
                <a:schemeClr val="tx1">
                  <a:lumMod val="65000"/>
                  <a:lumOff val="35000"/>
                </a:schemeClr>
              </a:solidFill>
              <a:latin typeface="Montserrat" panose="00000500000000000000" pitchFamily="2" charset="0"/>
            </a:rPr>
            <a:t>parts</a:t>
          </a:r>
          <a:r>
            <a:rPr lang="es-ES" sz="1400">
              <a:solidFill>
                <a:schemeClr val="tx1">
                  <a:lumMod val="65000"/>
                  <a:lumOff val="35000"/>
                </a:schemeClr>
              </a:solidFill>
              <a:latin typeface="Montserrat" panose="00000500000000000000" pitchFamily="2" charset="0"/>
            </a:rPr>
            <a:t> </a:t>
          </a:r>
          <a:r>
            <a:rPr lang="es-ES" sz="1400" err="1">
              <a:solidFill>
                <a:schemeClr val="tx1">
                  <a:lumMod val="65000"/>
                  <a:lumOff val="35000"/>
                </a:schemeClr>
              </a:solidFill>
              <a:latin typeface="Montserrat" panose="00000500000000000000" pitchFamily="2" charset="0"/>
            </a:rPr>
            <a:t>on</a:t>
          </a:r>
          <a:r>
            <a:rPr lang="es-ES" sz="1400">
              <a:solidFill>
                <a:schemeClr val="tx1">
                  <a:lumMod val="65000"/>
                  <a:lumOff val="35000"/>
                </a:schemeClr>
              </a:solidFill>
              <a:latin typeface="Montserrat" panose="00000500000000000000" pitchFamily="2" charset="0"/>
            </a:rPr>
            <a:t> </a:t>
          </a:r>
          <a:r>
            <a:rPr lang="es-ES" sz="1400" err="1">
              <a:solidFill>
                <a:schemeClr val="tx1">
                  <a:lumMod val="65000"/>
                  <a:lumOff val="35000"/>
                </a:schemeClr>
              </a:solidFill>
              <a:latin typeface="Montserrat" panose="00000500000000000000" pitchFamily="2" charset="0"/>
            </a:rPr>
            <a:t>all</a:t>
          </a:r>
          <a:r>
            <a:rPr lang="es-ES" sz="1400">
              <a:solidFill>
                <a:schemeClr val="tx1">
                  <a:lumMod val="65000"/>
                  <a:lumOff val="35000"/>
                </a:schemeClr>
              </a:solidFill>
              <a:latin typeface="Montserrat" panose="00000500000000000000" pitchFamily="2" charset="0"/>
            </a:rPr>
            <a:t> </a:t>
          </a:r>
          <a:r>
            <a:rPr lang="es-ES" sz="1400" err="1">
              <a:solidFill>
                <a:schemeClr val="tx1">
                  <a:lumMod val="65000"/>
                  <a:lumOff val="35000"/>
                </a:schemeClr>
              </a:solidFill>
              <a:latin typeface="Montserrat" panose="00000500000000000000" pitchFamily="2" charset="0"/>
            </a:rPr>
            <a:t>equipment</a:t>
          </a:r>
          <a:r>
            <a:rPr lang="es-ES" sz="1400">
              <a:solidFill>
                <a:schemeClr val="tx1">
                  <a:lumMod val="65000"/>
                  <a:lumOff val="35000"/>
                </a:schemeClr>
              </a:solidFill>
              <a:latin typeface="Montserrat" panose="00000500000000000000" pitchFamily="2" charset="0"/>
            </a:rPr>
            <a:t> </a:t>
          </a:r>
          <a:endParaRPr lang="en-US" sz="1400">
            <a:solidFill>
              <a:schemeClr val="tx1">
                <a:lumMod val="65000"/>
                <a:lumOff val="35000"/>
              </a:schemeClr>
            </a:solidFill>
            <a:latin typeface="Montserrat" panose="00000500000000000000" pitchFamily="2" charset="0"/>
          </a:endParaRPr>
        </a:p>
      </dgm:t>
    </dgm:pt>
    <dgm:pt modelId="{AB1CDCA1-4647-4453-8944-8A9E00C683A0}" type="parTrans" cxnId="{5F166252-E878-430B-8668-A8D992A285AB}">
      <dgm:prSet/>
      <dgm:spPr/>
      <dgm:t>
        <a:bodyPr/>
        <a:lstStyle/>
        <a:p>
          <a:endParaRPr lang="en-US" sz="1400">
            <a:solidFill>
              <a:schemeClr val="tx1">
                <a:lumMod val="65000"/>
                <a:lumOff val="35000"/>
              </a:schemeClr>
            </a:solidFill>
            <a:latin typeface="Montserrat" panose="00000500000000000000" pitchFamily="2" charset="0"/>
          </a:endParaRPr>
        </a:p>
      </dgm:t>
    </dgm:pt>
    <dgm:pt modelId="{F0224FAB-7D0A-4C1A-B509-04907D4517A5}" type="sibTrans" cxnId="{5F166252-E878-430B-8668-A8D992A285AB}">
      <dgm:prSet/>
      <dgm:spPr/>
      <dgm:t>
        <a:bodyPr/>
        <a:lstStyle/>
        <a:p>
          <a:endParaRPr lang="en-US" sz="1400">
            <a:solidFill>
              <a:schemeClr val="tx1">
                <a:lumMod val="65000"/>
                <a:lumOff val="35000"/>
              </a:schemeClr>
            </a:solidFill>
            <a:latin typeface="Montserrat" panose="00000500000000000000" pitchFamily="2" charset="0"/>
          </a:endParaRPr>
        </a:p>
      </dgm:t>
    </dgm:pt>
    <dgm:pt modelId="{106DC9D7-5518-4C46-BF94-D36F948D1009}">
      <dgm:prSet custT="1"/>
      <dgm:spPr/>
      <dgm:t>
        <a:bodyPr/>
        <a:lstStyle/>
        <a:p>
          <a:r>
            <a:rPr lang="es-ES" sz="1400">
              <a:solidFill>
                <a:schemeClr val="tx1">
                  <a:lumMod val="65000"/>
                  <a:lumOff val="35000"/>
                </a:schemeClr>
              </a:solidFill>
              <a:latin typeface="Montserrat" panose="00000500000000000000" pitchFamily="2" charset="0"/>
            </a:rPr>
            <a:t>Exclusions</a:t>
          </a:r>
          <a:endParaRPr lang="en-US" sz="1400">
            <a:solidFill>
              <a:schemeClr val="tx1">
                <a:lumMod val="65000"/>
                <a:lumOff val="35000"/>
              </a:schemeClr>
            </a:solidFill>
            <a:latin typeface="Montserrat" panose="00000500000000000000" pitchFamily="2" charset="0"/>
          </a:endParaRPr>
        </a:p>
      </dgm:t>
    </dgm:pt>
    <dgm:pt modelId="{05F9B7D1-56CD-47B5-A1CE-623D2B091EB7}" type="parTrans" cxnId="{CB8FE17E-7BCE-49B8-8489-67E4C4D2695D}">
      <dgm:prSet/>
      <dgm:spPr/>
      <dgm:t>
        <a:bodyPr/>
        <a:lstStyle/>
        <a:p>
          <a:endParaRPr lang="en-US" sz="1400">
            <a:solidFill>
              <a:schemeClr val="tx1">
                <a:lumMod val="65000"/>
                <a:lumOff val="35000"/>
              </a:schemeClr>
            </a:solidFill>
            <a:latin typeface="Montserrat" panose="00000500000000000000" pitchFamily="2" charset="0"/>
          </a:endParaRPr>
        </a:p>
      </dgm:t>
    </dgm:pt>
    <dgm:pt modelId="{84CA8A6D-8F97-4EA2-8BD1-74D8D6288B23}" type="sibTrans" cxnId="{CB8FE17E-7BCE-49B8-8489-67E4C4D2695D}">
      <dgm:prSet/>
      <dgm:spPr/>
      <dgm:t>
        <a:bodyPr/>
        <a:lstStyle/>
        <a:p>
          <a:endParaRPr lang="en-US" sz="1400">
            <a:solidFill>
              <a:schemeClr val="tx1">
                <a:lumMod val="65000"/>
                <a:lumOff val="35000"/>
              </a:schemeClr>
            </a:solidFill>
            <a:latin typeface="Montserrat" panose="00000500000000000000" pitchFamily="2" charset="0"/>
          </a:endParaRPr>
        </a:p>
      </dgm:t>
    </dgm:pt>
    <dgm:pt modelId="{094D1DBD-1929-4B1B-A6EF-E5C90DCA1FF8}">
      <dgm:prSet custT="1"/>
      <dgm:spPr/>
      <dgm:t>
        <a:bodyPr/>
        <a:lstStyle/>
        <a:p>
          <a:r>
            <a:rPr lang="es-ES" sz="1400">
              <a:solidFill>
                <a:schemeClr val="tx1">
                  <a:lumMod val="65000"/>
                  <a:lumOff val="35000"/>
                </a:schemeClr>
              </a:solidFill>
              <a:latin typeface="Montserrat" panose="00000500000000000000" pitchFamily="2" charset="0"/>
            </a:rPr>
            <a:t>Unauthorized Repairs</a:t>
          </a:r>
          <a:endParaRPr lang="en-US" sz="1400">
            <a:solidFill>
              <a:schemeClr val="tx1">
                <a:lumMod val="65000"/>
                <a:lumOff val="35000"/>
              </a:schemeClr>
            </a:solidFill>
            <a:latin typeface="Montserrat" panose="00000500000000000000" pitchFamily="2" charset="0"/>
          </a:endParaRPr>
        </a:p>
      </dgm:t>
    </dgm:pt>
    <dgm:pt modelId="{7F5A972C-4316-4103-B92E-5EF92E1EFAC5}" type="parTrans" cxnId="{A358B90B-B232-410E-BCB4-DC5E785E530A}">
      <dgm:prSet/>
      <dgm:spPr/>
      <dgm:t>
        <a:bodyPr/>
        <a:lstStyle/>
        <a:p>
          <a:endParaRPr lang="en-US" sz="1400">
            <a:solidFill>
              <a:schemeClr val="tx1">
                <a:lumMod val="65000"/>
                <a:lumOff val="35000"/>
              </a:schemeClr>
            </a:solidFill>
            <a:latin typeface="Montserrat" panose="00000500000000000000" pitchFamily="2" charset="0"/>
          </a:endParaRPr>
        </a:p>
      </dgm:t>
    </dgm:pt>
    <dgm:pt modelId="{772EA676-E803-49E2-BF67-5074D8165686}" type="sibTrans" cxnId="{A358B90B-B232-410E-BCB4-DC5E785E530A}">
      <dgm:prSet/>
      <dgm:spPr/>
      <dgm:t>
        <a:bodyPr/>
        <a:lstStyle/>
        <a:p>
          <a:endParaRPr lang="en-US" sz="1400">
            <a:solidFill>
              <a:schemeClr val="tx1">
                <a:lumMod val="65000"/>
                <a:lumOff val="35000"/>
              </a:schemeClr>
            </a:solidFill>
            <a:latin typeface="Montserrat" panose="00000500000000000000" pitchFamily="2" charset="0"/>
          </a:endParaRPr>
        </a:p>
      </dgm:t>
    </dgm:pt>
    <dgm:pt modelId="{2020D857-C242-4A12-9F2F-53E8F9D48213}">
      <dgm:prSet custT="1"/>
      <dgm:spPr/>
      <dgm:t>
        <a:bodyPr/>
        <a:lstStyle/>
        <a:p>
          <a:r>
            <a:rPr lang="es-ES" sz="1400">
              <a:solidFill>
                <a:schemeClr val="tx1">
                  <a:lumMod val="65000"/>
                  <a:lumOff val="35000"/>
                </a:schemeClr>
              </a:solidFill>
              <a:latin typeface="Montserrat" panose="00000500000000000000" pitchFamily="2" charset="0"/>
            </a:rPr>
            <a:t>Non-Compliance</a:t>
          </a:r>
          <a:endParaRPr lang="en-US" sz="1400">
            <a:solidFill>
              <a:schemeClr val="tx1">
                <a:lumMod val="65000"/>
                <a:lumOff val="35000"/>
              </a:schemeClr>
            </a:solidFill>
            <a:latin typeface="Montserrat" panose="00000500000000000000" pitchFamily="2" charset="0"/>
          </a:endParaRPr>
        </a:p>
      </dgm:t>
    </dgm:pt>
    <dgm:pt modelId="{E60429B8-A694-4A3B-9B12-520E8265E79E}" type="parTrans" cxnId="{EB16AD98-E598-40FB-A9BD-7BD5EB424D87}">
      <dgm:prSet/>
      <dgm:spPr/>
      <dgm:t>
        <a:bodyPr/>
        <a:lstStyle/>
        <a:p>
          <a:endParaRPr lang="en-US" sz="1400">
            <a:solidFill>
              <a:schemeClr val="tx1">
                <a:lumMod val="65000"/>
                <a:lumOff val="35000"/>
              </a:schemeClr>
            </a:solidFill>
            <a:latin typeface="Montserrat" panose="00000500000000000000" pitchFamily="2" charset="0"/>
          </a:endParaRPr>
        </a:p>
      </dgm:t>
    </dgm:pt>
    <dgm:pt modelId="{CE7E617B-C2F6-416C-86E4-7F1505ADBFF0}" type="sibTrans" cxnId="{EB16AD98-E598-40FB-A9BD-7BD5EB424D87}">
      <dgm:prSet/>
      <dgm:spPr/>
      <dgm:t>
        <a:bodyPr/>
        <a:lstStyle/>
        <a:p>
          <a:endParaRPr lang="en-US" sz="1400">
            <a:solidFill>
              <a:schemeClr val="tx1">
                <a:lumMod val="65000"/>
                <a:lumOff val="35000"/>
              </a:schemeClr>
            </a:solidFill>
            <a:latin typeface="Montserrat" panose="00000500000000000000" pitchFamily="2" charset="0"/>
          </a:endParaRPr>
        </a:p>
      </dgm:t>
    </dgm:pt>
    <dgm:pt modelId="{CB5218EF-D602-4941-8D60-5454B88F54BE}" type="pres">
      <dgm:prSet presAssocID="{129C292B-031F-4126-B2FD-FCE343C7E08A}" presName="cycle" presStyleCnt="0">
        <dgm:presLayoutVars>
          <dgm:dir/>
          <dgm:resizeHandles val="exact"/>
        </dgm:presLayoutVars>
      </dgm:prSet>
      <dgm:spPr/>
    </dgm:pt>
    <dgm:pt modelId="{5E229742-69F3-43A6-A514-DBB02A6C3DD4}" type="pres">
      <dgm:prSet presAssocID="{A31B4603-F4BE-4731-89D3-F0A49E579C89}" presName="node" presStyleLbl="node1" presStyleIdx="0" presStyleCnt="4">
        <dgm:presLayoutVars>
          <dgm:bulletEnabled val="1"/>
        </dgm:presLayoutVars>
      </dgm:prSet>
      <dgm:spPr/>
    </dgm:pt>
    <dgm:pt modelId="{E6245EF3-B066-4F47-8396-F3CDA4719D0D}" type="pres">
      <dgm:prSet presAssocID="{A31B4603-F4BE-4731-89D3-F0A49E579C89}" presName="spNode" presStyleCnt="0"/>
      <dgm:spPr/>
    </dgm:pt>
    <dgm:pt modelId="{B3E9A270-F72C-4E5E-9C58-ACCE18568539}" type="pres">
      <dgm:prSet presAssocID="{A1D57D91-909C-4186-9E02-B9304F6A9879}" presName="sibTrans" presStyleLbl="sibTrans1D1" presStyleIdx="0" presStyleCnt="4"/>
      <dgm:spPr/>
    </dgm:pt>
    <dgm:pt modelId="{39F33319-6A9D-4635-BA1E-182C65671882}" type="pres">
      <dgm:prSet presAssocID="{903536C1-757E-4789-A3F0-BB3B39E19380}" presName="node" presStyleLbl="node1" presStyleIdx="1" presStyleCnt="4">
        <dgm:presLayoutVars>
          <dgm:bulletEnabled val="1"/>
        </dgm:presLayoutVars>
      </dgm:prSet>
      <dgm:spPr/>
    </dgm:pt>
    <dgm:pt modelId="{478D2A8B-2263-451D-9E6C-C9A0670A2CEA}" type="pres">
      <dgm:prSet presAssocID="{903536C1-757E-4789-A3F0-BB3B39E19380}" presName="spNode" presStyleCnt="0"/>
      <dgm:spPr/>
    </dgm:pt>
    <dgm:pt modelId="{219604B2-3DF1-417E-9D1C-2238EBBB7A01}" type="pres">
      <dgm:prSet presAssocID="{B8163CB7-B2B5-4665-B6D2-441E19F26C03}" presName="sibTrans" presStyleLbl="sibTrans1D1" presStyleIdx="1" presStyleCnt="4"/>
      <dgm:spPr/>
    </dgm:pt>
    <dgm:pt modelId="{C141AD21-FB60-4FF5-858A-E190E974C7AA}" type="pres">
      <dgm:prSet presAssocID="{58A2A425-3796-4DA2-A11C-CC7B8FB417A2}" presName="node" presStyleLbl="node1" presStyleIdx="2" presStyleCnt="4" custRadScaleRad="100009" custRadScaleInc="-2532">
        <dgm:presLayoutVars>
          <dgm:bulletEnabled val="1"/>
        </dgm:presLayoutVars>
      </dgm:prSet>
      <dgm:spPr/>
    </dgm:pt>
    <dgm:pt modelId="{9780D353-B575-4BCF-8F7C-33D730F5AF12}" type="pres">
      <dgm:prSet presAssocID="{58A2A425-3796-4DA2-A11C-CC7B8FB417A2}" presName="spNode" presStyleCnt="0"/>
      <dgm:spPr/>
    </dgm:pt>
    <dgm:pt modelId="{E33E7CBA-03BD-4EEF-8801-B7A755D16497}" type="pres">
      <dgm:prSet presAssocID="{F0224FAB-7D0A-4C1A-B509-04907D4517A5}" presName="sibTrans" presStyleLbl="sibTrans1D1" presStyleIdx="2" presStyleCnt="4"/>
      <dgm:spPr/>
    </dgm:pt>
    <dgm:pt modelId="{B9413F3B-C522-41DD-84EA-87566A81794D}" type="pres">
      <dgm:prSet presAssocID="{106DC9D7-5518-4C46-BF94-D36F948D1009}" presName="node" presStyleLbl="node1" presStyleIdx="3" presStyleCnt="4">
        <dgm:presLayoutVars>
          <dgm:bulletEnabled val="1"/>
        </dgm:presLayoutVars>
      </dgm:prSet>
      <dgm:spPr/>
    </dgm:pt>
    <dgm:pt modelId="{15FA642E-BA21-4B02-B819-02902C1328CA}" type="pres">
      <dgm:prSet presAssocID="{106DC9D7-5518-4C46-BF94-D36F948D1009}" presName="spNode" presStyleCnt="0"/>
      <dgm:spPr/>
    </dgm:pt>
    <dgm:pt modelId="{DC958360-FCED-42EC-90ED-D920175E0395}" type="pres">
      <dgm:prSet presAssocID="{84CA8A6D-8F97-4EA2-8BD1-74D8D6288B23}" presName="sibTrans" presStyleLbl="sibTrans1D1" presStyleIdx="3" presStyleCnt="4"/>
      <dgm:spPr/>
    </dgm:pt>
  </dgm:ptLst>
  <dgm:cxnLst>
    <dgm:cxn modelId="{9D33D106-CDA4-4356-BBBF-4B2E61282272}" srcId="{129C292B-031F-4126-B2FD-FCE343C7E08A}" destId="{A31B4603-F4BE-4731-89D3-F0A49E579C89}" srcOrd="0" destOrd="0" parTransId="{AD676EEE-E775-47BF-AAA5-7C276720230B}" sibTransId="{A1D57D91-909C-4186-9E02-B9304F6A9879}"/>
    <dgm:cxn modelId="{A358B90B-B232-410E-BCB4-DC5E785E530A}" srcId="{106DC9D7-5518-4C46-BF94-D36F948D1009}" destId="{094D1DBD-1929-4B1B-A6EF-E5C90DCA1FF8}" srcOrd="0" destOrd="0" parTransId="{7F5A972C-4316-4103-B92E-5EF92E1EFAC5}" sibTransId="{772EA676-E803-49E2-BF67-5074D8165686}"/>
    <dgm:cxn modelId="{C0C85D1B-E4BE-49C1-9AEC-4FC159A220E3}" type="presOf" srcId="{129C292B-031F-4126-B2FD-FCE343C7E08A}" destId="{CB5218EF-D602-4941-8D60-5454B88F54BE}" srcOrd="0" destOrd="0" presId="urn:microsoft.com/office/officeart/2005/8/layout/cycle5"/>
    <dgm:cxn modelId="{0CB6841C-4E54-4DD2-8703-08858A4675EA}" type="presOf" srcId="{106DC9D7-5518-4C46-BF94-D36F948D1009}" destId="{B9413F3B-C522-41DD-84EA-87566A81794D}" srcOrd="0" destOrd="0" presId="urn:microsoft.com/office/officeart/2005/8/layout/cycle5"/>
    <dgm:cxn modelId="{FB84D11F-5DBA-4C46-A6A3-C79EE5FF09E5}" type="presOf" srcId="{2020D857-C242-4A12-9F2F-53E8F9D48213}" destId="{B9413F3B-C522-41DD-84EA-87566A81794D}" srcOrd="0" destOrd="2" presId="urn:microsoft.com/office/officeart/2005/8/layout/cycle5"/>
    <dgm:cxn modelId="{FA64802D-FF30-4296-824F-A7274C1B76FC}" type="presOf" srcId="{F0224FAB-7D0A-4C1A-B509-04907D4517A5}" destId="{E33E7CBA-03BD-4EEF-8801-B7A755D16497}" srcOrd="0" destOrd="0" presId="urn:microsoft.com/office/officeart/2005/8/layout/cycle5"/>
    <dgm:cxn modelId="{1FF1872F-2D79-4A92-807F-2A5D22E83FDD}" type="presOf" srcId="{58A2A425-3796-4DA2-A11C-CC7B8FB417A2}" destId="{C141AD21-FB60-4FF5-858A-E190E974C7AA}" srcOrd="0" destOrd="0" presId="urn:microsoft.com/office/officeart/2005/8/layout/cycle5"/>
    <dgm:cxn modelId="{CB654060-5E7E-4408-AC2E-FB3F6AA0D0C7}" type="presOf" srcId="{094D1DBD-1929-4B1B-A6EF-E5C90DCA1FF8}" destId="{B9413F3B-C522-41DD-84EA-87566A81794D}" srcOrd="0" destOrd="1" presId="urn:microsoft.com/office/officeart/2005/8/layout/cycle5"/>
    <dgm:cxn modelId="{14067F48-4B76-4A1A-A810-095D3ECCF52B}" type="presOf" srcId="{A1D57D91-909C-4186-9E02-B9304F6A9879}" destId="{B3E9A270-F72C-4E5E-9C58-ACCE18568539}" srcOrd="0" destOrd="0" presId="urn:microsoft.com/office/officeart/2005/8/layout/cycle5"/>
    <dgm:cxn modelId="{5F166252-E878-430B-8668-A8D992A285AB}" srcId="{129C292B-031F-4126-B2FD-FCE343C7E08A}" destId="{58A2A425-3796-4DA2-A11C-CC7B8FB417A2}" srcOrd="2" destOrd="0" parTransId="{AB1CDCA1-4647-4453-8944-8A9E00C683A0}" sibTransId="{F0224FAB-7D0A-4C1A-B509-04907D4517A5}"/>
    <dgm:cxn modelId="{CB8FE17E-7BCE-49B8-8489-67E4C4D2695D}" srcId="{129C292B-031F-4126-B2FD-FCE343C7E08A}" destId="{106DC9D7-5518-4C46-BF94-D36F948D1009}" srcOrd="3" destOrd="0" parTransId="{05F9B7D1-56CD-47B5-A1CE-623D2B091EB7}" sibTransId="{84CA8A6D-8F97-4EA2-8BD1-74D8D6288B23}"/>
    <dgm:cxn modelId="{EB16AD98-E598-40FB-A9BD-7BD5EB424D87}" srcId="{106DC9D7-5518-4C46-BF94-D36F948D1009}" destId="{2020D857-C242-4A12-9F2F-53E8F9D48213}" srcOrd="1" destOrd="0" parTransId="{E60429B8-A694-4A3B-9B12-520E8265E79E}" sibTransId="{CE7E617B-C2F6-416C-86E4-7F1505ADBFF0}"/>
    <dgm:cxn modelId="{580FA0B8-2F4E-42A0-AF32-9D52E1947A1A}" type="presOf" srcId="{A31B4603-F4BE-4731-89D3-F0A49E579C89}" destId="{5E229742-69F3-43A6-A514-DBB02A6C3DD4}" srcOrd="0" destOrd="0" presId="urn:microsoft.com/office/officeart/2005/8/layout/cycle5"/>
    <dgm:cxn modelId="{2034CEC6-1B8E-4728-849D-103F80E4E012}" srcId="{129C292B-031F-4126-B2FD-FCE343C7E08A}" destId="{903536C1-757E-4789-A3F0-BB3B39E19380}" srcOrd="1" destOrd="0" parTransId="{0F57FA13-8137-4AB4-90A2-C9D183CC76CA}" sibTransId="{B8163CB7-B2B5-4665-B6D2-441E19F26C03}"/>
    <dgm:cxn modelId="{3BEF9FDD-47EC-4E7E-8737-ECB3A44D0AA2}" type="presOf" srcId="{B8163CB7-B2B5-4665-B6D2-441E19F26C03}" destId="{219604B2-3DF1-417E-9D1C-2238EBBB7A01}" srcOrd="0" destOrd="0" presId="urn:microsoft.com/office/officeart/2005/8/layout/cycle5"/>
    <dgm:cxn modelId="{F27CD8E9-803C-4720-AAE2-57798F3BB94C}" type="presOf" srcId="{903536C1-757E-4789-A3F0-BB3B39E19380}" destId="{39F33319-6A9D-4635-BA1E-182C65671882}" srcOrd="0" destOrd="0" presId="urn:microsoft.com/office/officeart/2005/8/layout/cycle5"/>
    <dgm:cxn modelId="{943816F7-A32A-4FD8-8CCE-A3CCEE5FFD26}" type="presOf" srcId="{84CA8A6D-8F97-4EA2-8BD1-74D8D6288B23}" destId="{DC958360-FCED-42EC-90ED-D920175E0395}" srcOrd="0" destOrd="0" presId="urn:microsoft.com/office/officeart/2005/8/layout/cycle5"/>
    <dgm:cxn modelId="{CDEC9115-8D46-40DF-8A1A-CBEA79CF728C}" type="presParOf" srcId="{CB5218EF-D602-4941-8D60-5454B88F54BE}" destId="{5E229742-69F3-43A6-A514-DBB02A6C3DD4}" srcOrd="0" destOrd="0" presId="urn:microsoft.com/office/officeart/2005/8/layout/cycle5"/>
    <dgm:cxn modelId="{F6C8E487-911A-4E1F-995D-EA7C105D6A0A}" type="presParOf" srcId="{CB5218EF-D602-4941-8D60-5454B88F54BE}" destId="{E6245EF3-B066-4F47-8396-F3CDA4719D0D}" srcOrd="1" destOrd="0" presId="urn:microsoft.com/office/officeart/2005/8/layout/cycle5"/>
    <dgm:cxn modelId="{498DF51E-C6A4-4C1B-8A09-BC2421EB56E5}" type="presParOf" srcId="{CB5218EF-D602-4941-8D60-5454B88F54BE}" destId="{B3E9A270-F72C-4E5E-9C58-ACCE18568539}" srcOrd="2" destOrd="0" presId="urn:microsoft.com/office/officeart/2005/8/layout/cycle5"/>
    <dgm:cxn modelId="{A7B33707-476E-443E-A9C9-AA7E437AAC64}" type="presParOf" srcId="{CB5218EF-D602-4941-8D60-5454B88F54BE}" destId="{39F33319-6A9D-4635-BA1E-182C65671882}" srcOrd="3" destOrd="0" presId="urn:microsoft.com/office/officeart/2005/8/layout/cycle5"/>
    <dgm:cxn modelId="{EFF0D58E-612B-4AAE-9AF1-C20912BEA55A}" type="presParOf" srcId="{CB5218EF-D602-4941-8D60-5454B88F54BE}" destId="{478D2A8B-2263-451D-9E6C-C9A0670A2CEA}" srcOrd="4" destOrd="0" presId="urn:microsoft.com/office/officeart/2005/8/layout/cycle5"/>
    <dgm:cxn modelId="{C44A5BEA-3BBA-4F48-9DC0-98D313FA0793}" type="presParOf" srcId="{CB5218EF-D602-4941-8D60-5454B88F54BE}" destId="{219604B2-3DF1-417E-9D1C-2238EBBB7A01}" srcOrd="5" destOrd="0" presId="urn:microsoft.com/office/officeart/2005/8/layout/cycle5"/>
    <dgm:cxn modelId="{90346B06-4135-4CC0-9DC3-2596B9CD8669}" type="presParOf" srcId="{CB5218EF-D602-4941-8D60-5454B88F54BE}" destId="{C141AD21-FB60-4FF5-858A-E190E974C7AA}" srcOrd="6" destOrd="0" presId="urn:microsoft.com/office/officeart/2005/8/layout/cycle5"/>
    <dgm:cxn modelId="{6CC04CEE-8CA4-41CF-B7C0-819BF817EF68}" type="presParOf" srcId="{CB5218EF-D602-4941-8D60-5454B88F54BE}" destId="{9780D353-B575-4BCF-8F7C-33D730F5AF12}" srcOrd="7" destOrd="0" presId="urn:microsoft.com/office/officeart/2005/8/layout/cycle5"/>
    <dgm:cxn modelId="{AF5D7E58-129F-479A-8017-650EA17ADDB3}" type="presParOf" srcId="{CB5218EF-D602-4941-8D60-5454B88F54BE}" destId="{E33E7CBA-03BD-4EEF-8801-B7A755D16497}" srcOrd="8" destOrd="0" presId="urn:microsoft.com/office/officeart/2005/8/layout/cycle5"/>
    <dgm:cxn modelId="{DC903DB6-1943-441E-925B-EEAFACA23DA2}" type="presParOf" srcId="{CB5218EF-D602-4941-8D60-5454B88F54BE}" destId="{B9413F3B-C522-41DD-84EA-87566A81794D}" srcOrd="9" destOrd="0" presId="urn:microsoft.com/office/officeart/2005/8/layout/cycle5"/>
    <dgm:cxn modelId="{8C22995B-1A72-4DB8-A2CC-19ABFFAC0A6F}" type="presParOf" srcId="{CB5218EF-D602-4941-8D60-5454B88F54BE}" destId="{15FA642E-BA21-4B02-B819-02902C1328CA}" srcOrd="10" destOrd="0" presId="urn:microsoft.com/office/officeart/2005/8/layout/cycle5"/>
    <dgm:cxn modelId="{1B3D4E3E-0D19-440B-BE3F-3A3A293FFA65}" type="presParOf" srcId="{CB5218EF-D602-4941-8D60-5454B88F54BE}" destId="{DC958360-FCED-42EC-90ED-D920175E0395}" srcOrd="11"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DF8C11AA-9AD7-4BCF-9CBC-8C41FAC8402F}" type="doc">
      <dgm:prSet loTypeId="urn:microsoft.com/office/officeart/2005/8/layout/process4" loCatId="list" qsTypeId="urn:microsoft.com/office/officeart/2005/8/quickstyle/simple1" qsCatId="simple" csTypeId="urn:microsoft.com/office/officeart/2005/8/colors/accent2_1" csCatId="accent2" phldr="1"/>
      <dgm:spPr/>
      <dgm:t>
        <a:bodyPr/>
        <a:lstStyle/>
        <a:p>
          <a:endParaRPr lang="en-US"/>
        </a:p>
      </dgm:t>
    </dgm:pt>
    <dgm:pt modelId="{F39EFBDC-886E-4A36-99AD-7C40D9AB17F2}">
      <dgm:prSet custT="1"/>
      <dgm:spPr/>
      <dgm:t>
        <a:bodyPr/>
        <a:lstStyle/>
        <a:p>
          <a:r>
            <a:rPr lang="es-ES" sz="1900">
              <a:solidFill>
                <a:schemeClr val="bg1">
                  <a:lumMod val="50000"/>
                </a:schemeClr>
              </a:solidFill>
              <a:latin typeface="Montserrat" panose="00000500000000000000" pitchFamily="2" charset="0"/>
            </a:rPr>
            <a:t>For a period of </a:t>
          </a:r>
          <a:r>
            <a:rPr lang="es-ES" sz="2000" b="1">
              <a:solidFill>
                <a:srgbClr val="F89B24"/>
              </a:solidFill>
              <a:latin typeface="Montserrat" panose="00000500000000000000" pitchFamily="2" charset="0"/>
            </a:rPr>
            <a:t>5 years</a:t>
          </a:r>
          <a:endParaRPr lang="en-US" sz="1900">
            <a:solidFill>
              <a:srgbClr val="F89B24"/>
            </a:solidFill>
            <a:latin typeface="Montserrat" panose="00000500000000000000" pitchFamily="2" charset="0"/>
          </a:endParaRPr>
        </a:p>
      </dgm:t>
    </dgm:pt>
    <dgm:pt modelId="{4254F085-2306-40E0-97DB-920E336BE111}" type="parTrans" cxnId="{5B0D9C29-EA13-4B49-9147-47EEE9265B28}">
      <dgm:prSet/>
      <dgm:spPr/>
      <dgm:t>
        <a:bodyPr/>
        <a:lstStyle/>
        <a:p>
          <a:endParaRPr lang="en-US">
            <a:solidFill>
              <a:srgbClr val="1D429B"/>
            </a:solidFill>
            <a:latin typeface="Montserrat" panose="00000500000000000000" pitchFamily="2" charset="0"/>
          </a:endParaRPr>
        </a:p>
      </dgm:t>
    </dgm:pt>
    <dgm:pt modelId="{B243264E-1ABF-4EB9-A3DC-B7AD4945A5B0}" type="sibTrans" cxnId="{5B0D9C29-EA13-4B49-9147-47EEE9265B28}">
      <dgm:prSet/>
      <dgm:spPr/>
      <dgm:t>
        <a:bodyPr/>
        <a:lstStyle/>
        <a:p>
          <a:endParaRPr lang="en-US">
            <a:solidFill>
              <a:srgbClr val="1D429B"/>
            </a:solidFill>
            <a:latin typeface="Montserrat" panose="00000500000000000000" pitchFamily="2" charset="0"/>
          </a:endParaRPr>
        </a:p>
      </dgm:t>
    </dgm:pt>
    <dgm:pt modelId="{47332D94-941B-4FEF-9F94-B545CB7A8688}">
      <dgm:prSet custT="1"/>
      <dgm:spPr/>
      <dgm:t>
        <a:bodyPr/>
        <a:lstStyle/>
        <a:p>
          <a:r>
            <a:rPr lang="es-ES" sz="1900">
              <a:solidFill>
                <a:schemeClr val="bg1">
                  <a:lumMod val="50000"/>
                </a:schemeClr>
              </a:solidFill>
              <a:latin typeface="Montserrat" panose="00000500000000000000" pitchFamily="2" charset="0"/>
            </a:rPr>
            <a:t>For a second period of </a:t>
          </a:r>
          <a:r>
            <a:rPr lang="es-ES" sz="2000" b="1">
              <a:solidFill>
                <a:srgbClr val="F89B24"/>
              </a:solidFill>
              <a:latin typeface="Montserrat" panose="00000500000000000000" pitchFamily="2" charset="0"/>
            </a:rPr>
            <a:t>5 years</a:t>
          </a:r>
          <a:endParaRPr lang="en-US" sz="1900">
            <a:solidFill>
              <a:srgbClr val="F89B24"/>
            </a:solidFill>
            <a:latin typeface="Montserrat" panose="00000500000000000000" pitchFamily="2" charset="0"/>
          </a:endParaRPr>
        </a:p>
      </dgm:t>
    </dgm:pt>
    <dgm:pt modelId="{CC5F779F-D6D5-477A-AD3B-4549CF2BF8D4}" type="parTrans" cxnId="{4F654F59-A3E8-42AE-A30C-825596ADC72E}">
      <dgm:prSet/>
      <dgm:spPr/>
      <dgm:t>
        <a:bodyPr/>
        <a:lstStyle/>
        <a:p>
          <a:endParaRPr lang="en-US">
            <a:solidFill>
              <a:srgbClr val="1D429B"/>
            </a:solidFill>
            <a:latin typeface="Montserrat" panose="00000500000000000000" pitchFamily="2" charset="0"/>
          </a:endParaRPr>
        </a:p>
      </dgm:t>
    </dgm:pt>
    <dgm:pt modelId="{C1549BE8-2647-4543-9247-42C67D88DF31}" type="sibTrans" cxnId="{4F654F59-A3E8-42AE-A30C-825596ADC72E}">
      <dgm:prSet/>
      <dgm:spPr/>
      <dgm:t>
        <a:bodyPr/>
        <a:lstStyle/>
        <a:p>
          <a:endParaRPr lang="en-US">
            <a:solidFill>
              <a:srgbClr val="1D429B"/>
            </a:solidFill>
            <a:latin typeface="Montserrat" panose="00000500000000000000" pitchFamily="2" charset="0"/>
          </a:endParaRPr>
        </a:p>
      </dgm:t>
    </dgm:pt>
    <dgm:pt modelId="{282A3988-910A-4B2C-BE91-7E2F77287B15}">
      <dgm:prSet/>
      <dgm:spPr/>
      <dgm:t>
        <a:bodyPr/>
        <a:lstStyle/>
        <a:p>
          <a:r>
            <a:rPr lang="es-ES">
              <a:solidFill>
                <a:schemeClr val="bg1">
                  <a:lumMod val="50000"/>
                </a:schemeClr>
              </a:solidFill>
              <a:latin typeface="Montserrat" panose="00000500000000000000" pitchFamily="2" charset="0"/>
            </a:rPr>
            <a:t>You can keep the system if you’d like to</a:t>
          </a:r>
          <a:endParaRPr lang="en-US">
            <a:solidFill>
              <a:schemeClr val="bg1">
                <a:lumMod val="50000"/>
              </a:schemeClr>
            </a:solidFill>
            <a:latin typeface="Montserrat" panose="00000500000000000000" pitchFamily="2" charset="0"/>
          </a:endParaRPr>
        </a:p>
      </dgm:t>
    </dgm:pt>
    <dgm:pt modelId="{DAEF8C8D-12AD-4399-9E65-A1901A036ECA}" type="parTrans" cxnId="{8C585DA6-9D75-4831-9858-24786B80E6C4}">
      <dgm:prSet/>
      <dgm:spPr/>
      <dgm:t>
        <a:bodyPr/>
        <a:lstStyle/>
        <a:p>
          <a:endParaRPr lang="en-US">
            <a:solidFill>
              <a:srgbClr val="1D429B"/>
            </a:solidFill>
            <a:latin typeface="Montserrat" panose="00000500000000000000" pitchFamily="2" charset="0"/>
          </a:endParaRPr>
        </a:p>
      </dgm:t>
    </dgm:pt>
    <dgm:pt modelId="{A16CC027-279F-43F7-A9C8-7C8AD408DE22}" type="sibTrans" cxnId="{8C585DA6-9D75-4831-9858-24786B80E6C4}">
      <dgm:prSet/>
      <dgm:spPr/>
      <dgm:t>
        <a:bodyPr/>
        <a:lstStyle/>
        <a:p>
          <a:endParaRPr lang="en-US">
            <a:solidFill>
              <a:srgbClr val="1D429B"/>
            </a:solidFill>
            <a:latin typeface="Montserrat" panose="00000500000000000000" pitchFamily="2" charset="0"/>
          </a:endParaRPr>
        </a:p>
      </dgm:t>
    </dgm:pt>
    <dgm:pt modelId="{054F3249-4475-42C4-8517-1F963FBC5516}" type="pres">
      <dgm:prSet presAssocID="{DF8C11AA-9AD7-4BCF-9CBC-8C41FAC8402F}" presName="Name0" presStyleCnt="0">
        <dgm:presLayoutVars>
          <dgm:dir/>
          <dgm:animLvl val="lvl"/>
          <dgm:resizeHandles val="exact"/>
        </dgm:presLayoutVars>
      </dgm:prSet>
      <dgm:spPr/>
    </dgm:pt>
    <dgm:pt modelId="{21B4EF92-5075-4113-8031-5081AAB63AAB}" type="pres">
      <dgm:prSet presAssocID="{282A3988-910A-4B2C-BE91-7E2F77287B15}" presName="boxAndChildren" presStyleCnt="0"/>
      <dgm:spPr/>
    </dgm:pt>
    <dgm:pt modelId="{9F74CFCC-AC0A-4291-AEF2-56C0C8991ADB}" type="pres">
      <dgm:prSet presAssocID="{282A3988-910A-4B2C-BE91-7E2F77287B15}" presName="parentTextBox" presStyleLbl="node1" presStyleIdx="0" presStyleCnt="3" custLinFactNeighborX="607"/>
      <dgm:spPr/>
    </dgm:pt>
    <dgm:pt modelId="{A3A0BEAE-5FB9-4FD9-9213-2E3093EF4D32}" type="pres">
      <dgm:prSet presAssocID="{C1549BE8-2647-4543-9247-42C67D88DF31}" presName="sp" presStyleCnt="0"/>
      <dgm:spPr/>
    </dgm:pt>
    <dgm:pt modelId="{3C9D7970-1E78-4477-929F-C5ECDEB285A8}" type="pres">
      <dgm:prSet presAssocID="{47332D94-941B-4FEF-9F94-B545CB7A8688}" presName="arrowAndChildren" presStyleCnt="0"/>
      <dgm:spPr/>
    </dgm:pt>
    <dgm:pt modelId="{E01C5C81-F48C-4639-86DA-BE8905AE0056}" type="pres">
      <dgm:prSet presAssocID="{47332D94-941B-4FEF-9F94-B545CB7A8688}" presName="parentTextArrow" presStyleLbl="node1" presStyleIdx="1" presStyleCnt="3"/>
      <dgm:spPr/>
    </dgm:pt>
    <dgm:pt modelId="{DF7F60AF-EC12-4EC3-8C4A-599C19B201F4}" type="pres">
      <dgm:prSet presAssocID="{B243264E-1ABF-4EB9-A3DC-B7AD4945A5B0}" presName="sp" presStyleCnt="0"/>
      <dgm:spPr/>
    </dgm:pt>
    <dgm:pt modelId="{4CE4E837-D83C-4692-B1FE-F0EAC8567784}" type="pres">
      <dgm:prSet presAssocID="{F39EFBDC-886E-4A36-99AD-7C40D9AB17F2}" presName="arrowAndChildren" presStyleCnt="0"/>
      <dgm:spPr/>
    </dgm:pt>
    <dgm:pt modelId="{FCA72B9F-47F9-4352-8AB2-CA1FC01C9CBE}" type="pres">
      <dgm:prSet presAssocID="{F39EFBDC-886E-4A36-99AD-7C40D9AB17F2}" presName="parentTextArrow" presStyleLbl="node1" presStyleIdx="2" presStyleCnt="3"/>
      <dgm:spPr/>
    </dgm:pt>
  </dgm:ptLst>
  <dgm:cxnLst>
    <dgm:cxn modelId="{A320791C-F039-D044-A84D-FAB07A948D2E}" type="presOf" srcId="{DF8C11AA-9AD7-4BCF-9CBC-8C41FAC8402F}" destId="{054F3249-4475-42C4-8517-1F963FBC5516}" srcOrd="0" destOrd="0" presId="urn:microsoft.com/office/officeart/2005/8/layout/process4"/>
    <dgm:cxn modelId="{5B0D9C29-EA13-4B49-9147-47EEE9265B28}" srcId="{DF8C11AA-9AD7-4BCF-9CBC-8C41FAC8402F}" destId="{F39EFBDC-886E-4A36-99AD-7C40D9AB17F2}" srcOrd="0" destOrd="0" parTransId="{4254F085-2306-40E0-97DB-920E336BE111}" sibTransId="{B243264E-1ABF-4EB9-A3DC-B7AD4945A5B0}"/>
    <dgm:cxn modelId="{E81E3E3F-A714-3E45-A4C0-9B67555B0FC0}" type="presOf" srcId="{F39EFBDC-886E-4A36-99AD-7C40D9AB17F2}" destId="{FCA72B9F-47F9-4352-8AB2-CA1FC01C9CBE}" srcOrd="0" destOrd="0" presId="urn:microsoft.com/office/officeart/2005/8/layout/process4"/>
    <dgm:cxn modelId="{BD2B3A5C-8336-3340-B8F4-8A3714D7CC8E}" type="presOf" srcId="{47332D94-941B-4FEF-9F94-B545CB7A8688}" destId="{E01C5C81-F48C-4639-86DA-BE8905AE0056}" srcOrd="0" destOrd="0" presId="urn:microsoft.com/office/officeart/2005/8/layout/process4"/>
    <dgm:cxn modelId="{4F654F59-A3E8-42AE-A30C-825596ADC72E}" srcId="{DF8C11AA-9AD7-4BCF-9CBC-8C41FAC8402F}" destId="{47332D94-941B-4FEF-9F94-B545CB7A8688}" srcOrd="1" destOrd="0" parTransId="{CC5F779F-D6D5-477A-AD3B-4549CF2BF8D4}" sibTransId="{C1549BE8-2647-4543-9247-42C67D88DF31}"/>
    <dgm:cxn modelId="{E5A17E88-A6AD-5241-8B9A-960AA739DF4F}" type="presOf" srcId="{282A3988-910A-4B2C-BE91-7E2F77287B15}" destId="{9F74CFCC-AC0A-4291-AEF2-56C0C8991ADB}" srcOrd="0" destOrd="0" presId="urn:microsoft.com/office/officeart/2005/8/layout/process4"/>
    <dgm:cxn modelId="{8C585DA6-9D75-4831-9858-24786B80E6C4}" srcId="{DF8C11AA-9AD7-4BCF-9CBC-8C41FAC8402F}" destId="{282A3988-910A-4B2C-BE91-7E2F77287B15}" srcOrd="2" destOrd="0" parTransId="{DAEF8C8D-12AD-4399-9E65-A1901A036ECA}" sibTransId="{A16CC027-279F-43F7-A9C8-7C8AD408DE22}"/>
    <dgm:cxn modelId="{B8C2E516-337F-0E45-AB8C-ED0CDD0D350E}" type="presParOf" srcId="{054F3249-4475-42C4-8517-1F963FBC5516}" destId="{21B4EF92-5075-4113-8031-5081AAB63AAB}" srcOrd="0" destOrd="0" presId="urn:microsoft.com/office/officeart/2005/8/layout/process4"/>
    <dgm:cxn modelId="{57D28035-36C1-F747-AF5F-219D1D06C690}" type="presParOf" srcId="{21B4EF92-5075-4113-8031-5081AAB63AAB}" destId="{9F74CFCC-AC0A-4291-AEF2-56C0C8991ADB}" srcOrd="0" destOrd="0" presId="urn:microsoft.com/office/officeart/2005/8/layout/process4"/>
    <dgm:cxn modelId="{B0E45C16-B842-AB42-85F5-3D9210ED658A}" type="presParOf" srcId="{054F3249-4475-42C4-8517-1F963FBC5516}" destId="{A3A0BEAE-5FB9-4FD9-9213-2E3093EF4D32}" srcOrd="1" destOrd="0" presId="urn:microsoft.com/office/officeart/2005/8/layout/process4"/>
    <dgm:cxn modelId="{F0A701F5-2015-1E4D-8285-8C11D247C696}" type="presParOf" srcId="{054F3249-4475-42C4-8517-1F963FBC5516}" destId="{3C9D7970-1E78-4477-929F-C5ECDEB285A8}" srcOrd="2" destOrd="0" presId="urn:microsoft.com/office/officeart/2005/8/layout/process4"/>
    <dgm:cxn modelId="{84101E41-2CD5-334B-A949-9E3FD7109DB0}" type="presParOf" srcId="{3C9D7970-1E78-4477-929F-C5ECDEB285A8}" destId="{E01C5C81-F48C-4639-86DA-BE8905AE0056}" srcOrd="0" destOrd="0" presId="urn:microsoft.com/office/officeart/2005/8/layout/process4"/>
    <dgm:cxn modelId="{434D4D2D-574D-FB42-BFAB-3D1E384199B8}" type="presParOf" srcId="{054F3249-4475-42C4-8517-1F963FBC5516}" destId="{DF7F60AF-EC12-4EC3-8C4A-599C19B201F4}" srcOrd="3" destOrd="0" presId="urn:microsoft.com/office/officeart/2005/8/layout/process4"/>
    <dgm:cxn modelId="{BCD4739D-20E0-7648-890B-79D56CC6008C}" type="presParOf" srcId="{054F3249-4475-42C4-8517-1F963FBC5516}" destId="{4CE4E837-D83C-4692-B1FE-F0EAC8567784}" srcOrd="4" destOrd="0" presId="urn:microsoft.com/office/officeart/2005/8/layout/process4"/>
    <dgm:cxn modelId="{CF7D4161-0A1D-FC45-AA4F-9B9EADE57681}" type="presParOf" srcId="{4CE4E837-D83C-4692-B1FE-F0EAC8567784}" destId="{FCA72B9F-47F9-4352-8AB2-CA1FC01C9CBE}"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B870C031-A660-4E51-8BE5-3DCC313B5834}" type="doc">
      <dgm:prSet loTypeId="urn:microsoft.com/office/officeart/2005/8/layout/process4" loCatId="list" qsTypeId="urn:microsoft.com/office/officeart/2005/8/quickstyle/simple1" qsCatId="simple" csTypeId="urn:microsoft.com/office/officeart/2005/8/colors/accent2_1" csCatId="accent2"/>
      <dgm:spPr/>
      <dgm:t>
        <a:bodyPr/>
        <a:lstStyle/>
        <a:p>
          <a:endParaRPr lang="en-US"/>
        </a:p>
      </dgm:t>
    </dgm:pt>
    <dgm:pt modelId="{FA459A91-F0C3-4640-B30B-C2FBBABF025E}">
      <dgm:prSet/>
      <dgm:spPr/>
      <dgm:t>
        <a:bodyPr/>
        <a:lstStyle/>
        <a:p>
          <a:r>
            <a:rPr lang="es-ES">
              <a:solidFill>
                <a:schemeClr val="tx1">
                  <a:lumMod val="65000"/>
                  <a:lumOff val="35000"/>
                </a:schemeClr>
              </a:solidFill>
              <a:latin typeface="Montserrat" panose="00000500000000000000" pitchFamily="2" charset="0"/>
            </a:rPr>
            <a:t>Answer any other questions</a:t>
          </a:r>
          <a:endParaRPr lang="en-US">
            <a:solidFill>
              <a:schemeClr val="tx1">
                <a:lumMod val="65000"/>
                <a:lumOff val="35000"/>
              </a:schemeClr>
            </a:solidFill>
            <a:latin typeface="Montserrat" panose="00000500000000000000" pitchFamily="2" charset="0"/>
          </a:endParaRPr>
        </a:p>
      </dgm:t>
    </dgm:pt>
    <dgm:pt modelId="{03E5BDBA-640E-40F8-B38B-602BF8756E46}" type="parTrans" cxnId="{F7820B1C-8AAC-4354-BB6E-78441439DD67}">
      <dgm:prSet/>
      <dgm:spPr/>
      <dgm:t>
        <a:bodyPr/>
        <a:lstStyle/>
        <a:p>
          <a:endParaRPr lang="en-US">
            <a:solidFill>
              <a:schemeClr val="tx1">
                <a:lumMod val="65000"/>
                <a:lumOff val="35000"/>
              </a:schemeClr>
            </a:solidFill>
            <a:latin typeface="Montserrat" panose="00000500000000000000" pitchFamily="2" charset="0"/>
          </a:endParaRPr>
        </a:p>
      </dgm:t>
    </dgm:pt>
    <dgm:pt modelId="{4CE8991D-5446-4534-9C41-254A712B5AA0}" type="sibTrans" cxnId="{F7820B1C-8AAC-4354-BB6E-78441439DD67}">
      <dgm:prSet/>
      <dgm:spPr/>
      <dgm:t>
        <a:bodyPr/>
        <a:lstStyle/>
        <a:p>
          <a:endParaRPr lang="en-US">
            <a:solidFill>
              <a:schemeClr val="tx1">
                <a:lumMod val="65000"/>
                <a:lumOff val="35000"/>
              </a:schemeClr>
            </a:solidFill>
            <a:latin typeface="Montserrat" panose="00000500000000000000" pitchFamily="2" charset="0"/>
          </a:endParaRPr>
        </a:p>
      </dgm:t>
    </dgm:pt>
    <dgm:pt modelId="{A47B99AE-79C2-42C1-B3B9-61E898BB464B}">
      <dgm:prSet/>
      <dgm:spPr/>
      <dgm:t>
        <a:bodyPr/>
        <a:lstStyle/>
        <a:p>
          <a:r>
            <a:rPr lang="es-ES">
              <a:solidFill>
                <a:schemeClr val="tx1">
                  <a:lumMod val="65000"/>
                  <a:lumOff val="35000"/>
                </a:schemeClr>
              </a:solidFill>
              <a:latin typeface="Montserrat" panose="00000500000000000000" pitchFamily="2" charset="0"/>
            </a:rPr>
            <a:t>Qualify you through Catalyst</a:t>
          </a:r>
          <a:endParaRPr lang="en-US">
            <a:solidFill>
              <a:schemeClr val="tx1">
                <a:lumMod val="65000"/>
                <a:lumOff val="35000"/>
              </a:schemeClr>
            </a:solidFill>
            <a:latin typeface="Montserrat" panose="00000500000000000000" pitchFamily="2" charset="0"/>
          </a:endParaRPr>
        </a:p>
      </dgm:t>
    </dgm:pt>
    <dgm:pt modelId="{97F49783-CEAA-49B2-BFC4-7847D320068C}" type="parTrans" cxnId="{2797C6CE-3E4B-495E-A4C3-5CBA395865A7}">
      <dgm:prSet/>
      <dgm:spPr/>
      <dgm:t>
        <a:bodyPr/>
        <a:lstStyle/>
        <a:p>
          <a:endParaRPr lang="en-US">
            <a:solidFill>
              <a:schemeClr val="tx1">
                <a:lumMod val="65000"/>
                <a:lumOff val="35000"/>
              </a:schemeClr>
            </a:solidFill>
            <a:latin typeface="Montserrat" panose="00000500000000000000" pitchFamily="2" charset="0"/>
          </a:endParaRPr>
        </a:p>
      </dgm:t>
    </dgm:pt>
    <dgm:pt modelId="{C197DAF0-CA79-4D79-80C0-8CE09A5050D2}" type="sibTrans" cxnId="{2797C6CE-3E4B-495E-A4C3-5CBA395865A7}">
      <dgm:prSet/>
      <dgm:spPr/>
      <dgm:t>
        <a:bodyPr/>
        <a:lstStyle/>
        <a:p>
          <a:endParaRPr lang="en-US">
            <a:solidFill>
              <a:schemeClr val="tx1">
                <a:lumMod val="65000"/>
                <a:lumOff val="35000"/>
              </a:schemeClr>
            </a:solidFill>
            <a:latin typeface="Montserrat" panose="00000500000000000000" pitchFamily="2" charset="0"/>
          </a:endParaRPr>
        </a:p>
      </dgm:t>
    </dgm:pt>
    <dgm:pt modelId="{3B1FF3BA-ED36-4803-A7DA-3C51470447A2}">
      <dgm:prSet/>
      <dgm:spPr/>
      <dgm:t>
        <a:bodyPr/>
        <a:lstStyle/>
        <a:p>
          <a:r>
            <a:rPr lang="es-ES">
              <a:solidFill>
                <a:schemeClr val="tx1">
                  <a:lumMod val="65000"/>
                  <a:lumOff val="35000"/>
                </a:schemeClr>
              </a:solidFill>
              <a:latin typeface="Montserrat" panose="00000500000000000000" pitchFamily="2" charset="0"/>
            </a:rPr>
            <a:t>Present the Purchase Agreeement</a:t>
          </a:r>
          <a:endParaRPr lang="en-US">
            <a:solidFill>
              <a:schemeClr val="tx1">
                <a:lumMod val="65000"/>
                <a:lumOff val="35000"/>
              </a:schemeClr>
            </a:solidFill>
            <a:latin typeface="Montserrat" panose="00000500000000000000" pitchFamily="2" charset="0"/>
          </a:endParaRPr>
        </a:p>
      </dgm:t>
    </dgm:pt>
    <dgm:pt modelId="{0840AC78-867D-453E-B138-673E6227065F}" type="parTrans" cxnId="{73D77477-49AD-4BEA-BCCC-9441AD42C743}">
      <dgm:prSet/>
      <dgm:spPr/>
      <dgm:t>
        <a:bodyPr/>
        <a:lstStyle/>
        <a:p>
          <a:endParaRPr lang="en-US">
            <a:solidFill>
              <a:schemeClr val="tx1">
                <a:lumMod val="65000"/>
                <a:lumOff val="35000"/>
              </a:schemeClr>
            </a:solidFill>
            <a:latin typeface="Montserrat" panose="00000500000000000000" pitchFamily="2" charset="0"/>
          </a:endParaRPr>
        </a:p>
      </dgm:t>
    </dgm:pt>
    <dgm:pt modelId="{0A70298F-6EF1-4880-B590-5718E856FC5D}" type="sibTrans" cxnId="{73D77477-49AD-4BEA-BCCC-9441AD42C743}">
      <dgm:prSet/>
      <dgm:spPr/>
      <dgm:t>
        <a:bodyPr/>
        <a:lstStyle/>
        <a:p>
          <a:endParaRPr lang="en-US">
            <a:solidFill>
              <a:schemeClr val="tx1">
                <a:lumMod val="65000"/>
                <a:lumOff val="35000"/>
              </a:schemeClr>
            </a:solidFill>
            <a:latin typeface="Montserrat" panose="00000500000000000000" pitchFamily="2" charset="0"/>
          </a:endParaRPr>
        </a:p>
      </dgm:t>
    </dgm:pt>
    <dgm:pt modelId="{8E63F549-7849-42E5-9DF3-B83B1FA71D58}">
      <dgm:prSet/>
      <dgm:spPr/>
      <dgm:t>
        <a:bodyPr/>
        <a:lstStyle/>
        <a:p>
          <a:r>
            <a:rPr lang="es-ES">
              <a:solidFill>
                <a:schemeClr val="tx1">
                  <a:lumMod val="65000"/>
                  <a:lumOff val="35000"/>
                </a:schemeClr>
              </a:solidFill>
              <a:latin typeface="Montserrat" panose="00000500000000000000" pitchFamily="2" charset="0"/>
            </a:rPr>
            <a:t>Photo ID and Electric Bill</a:t>
          </a:r>
          <a:endParaRPr lang="en-US">
            <a:solidFill>
              <a:schemeClr val="tx1">
                <a:lumMod val="65000"/>
                <a:lumOff val="35000"/>
              </a:schemeClr>
            </a:solidFill>
            <a:latin typeface="Montserrat" panose="00000500000000000000" pitchFamily="2" charset="0"/>
          </a:endParaRPr>
        </a:p>
      </dgm:t>
    </dgm:pt>
    <dgm:pt modelId="{2030A964-09FB-4ABB-B008-195A346CF4A6}" type="parTrans" cxnId="{9B2DCBB8-76C2-4BA5-9B21-025829FEB341}">
      <dgm:prSet/>
      <dgm:spPr/>
      <dgm:t>
        <a:bodyPr/>
        <a:lstStyle/>
        <a:p>
          <a:endParaRPr lang="en-US">
            <a:solidFill>
              <a:schemeClr val="tx1">
                <a:lumMod val="65000"/>
                <a:lumOff val="35000"/>
              </a:schemeClr>
            </a:solidFill>
            <a:latin typeface="Montserrat" panose="00000500000000000000" pitchFamily="2" charset="0"/>
          </a:endParaRPr>
        </a:p>
      </dgm:t>
    </dgm:pt>
    <dgm:pt modelId="{5A984DE5-1ADE-45E6-B565-1D731009149C}" type="sibTrans" cxnId="{9B2DCBB8-76C2-4BA5-9B21-025829FEB341}">
      <dgm:prSet/>
      <dgm:spPr/>
      <dgm:t>
        <a:bodyPr/>
        <a:lstStyle/>
        <a:p>
          <a:endParaRPr lang="en-US">
            <a:solidFill>
              <a:schemeClr val="tx1">
                <a:lumMod val="65000"/>
                <a:lumOff val="35000"/>
              </a:schemeClr>
            </a:solidFill>
            <a:latin typeface="Montserrat" panose="00000500000000000000" pitchFamily="2" charset="0"/>
          </a:endParaRPr>
        </a:p>
      </dgm:t>
    </dgm:pt>
    <dgm:pt modelId="{9A567212-2B67-45A7-8F3E-457760B04B95}" type="pres">
      <dgm:prSet presAssocID="{B870C031-A660-4E51-8BE5-3DCC313B5834}" presName="Name0" presStyleCnt="0">
        <dgm:presLayoutVars>
          <dgm:dir/>
          <dgm:animLvl val="lvl"/>
          <dgm:resizeHandles val="exact"/>
        </dgm:presLayoutVars>
      </dgm:prSet>
      <dgm:spPr/>
    </dgm:pt>
    <dgm:pt modelId="{B1911BE8-4C67-4C61-BD28-0E6A1AC9288F}" type="pres">
      <dgm:prSet presAssocID="{8E63F549-7849-42E5-9DF3-B83B1FA71D58}" presName="boxAndChildren" presStyleCnt="0"/>
      <dgm:spPr/>
    </dgm:pt>
    <dgm:pt modelId="{451068C9-B8B6-4308-A3F7-E4A3976332A7}" type="pres">
      <dgm:prSet presAssocID="{8E63F549-7849-42E5-9DF3-B83B1FA71D58}" presName="parentTextBox" presStyleLbl="node1" presStyleIdx="0" presStyleCnt="4"/>
      <dgm:spPr/>
    </dgm:pt>
    <dgm:pt modelId="{6B3FA9B7-8670-494F-B4A2-7067CC27A63D}" type="pres">
      <dgm:prSet presAssocID="{0A70298F-6EF1-4880-B590-5718E856FC5D}" presName="sp" presStyleCnt="0"/>
      <dgm:spPr/>
    </dgm:pt>
    <dgm:pt modelId="{E6186EBF-0316-4759-92FB-874FF5386CCB}" type="pres">
      <dgm:prSet presAssocID="{3B1FF3BA-ED36-4803-A7DA-3C51470447A2}" presName="arrowAndChildren" presStyleCnt="0"/>
      <dgm:spPr/>
    </dgm:pt>
    <dgm:pt modelId="{52DCC6B8-7BF1-4F93-A0B2-85B42129F239}" type="pres">
      <dgm:prSet presAssocID="{3B1FF3BA-ED36-4803-A7DA-3C51470447A2}" presName="parentTextArrow" presStyleLbl="node1" presStyleIdx="1" presStyleCnt="4"/>
      <dgm:spPr/>
    </dgm:pt>
    <dgm:pt modelId="{7E4EB82D-E86A-49BF-97C3-D83702E6C9EB}" type="pres">
      <dgm:prSet presAssocID="{C197DAF0-CA79-4D79-80C0-8CE09A5050D2}" presName="sp" presStyleCnt="0"/>
      <dgm:spPr/>
    </dgm:pt>
    <dgm:pt modelId="{2BF5AE80-AC20-49CA-8A0D-B5BEB1FDF50C}" type="pres">
      <dgm:prSet presAssocID="{A47B99AE-79C2-42C1-B3B9-61E898BB464B}" presName="arrowAndChildren" presStyleCnt="0"/>
      <dgm:spPr/>
    </dgm:pt>
    <dgm:pt modelId="{5F57CFF4-CDA5-4748-95ED-1F8BFC141F0B}" type="pres">
      <dgm:prSet presAssocID="{A47B99AE-79C2-42C1-B3B9-61E898BB464B}" presName="parentTextArrow" presStyleLbl="node1" presStyleIdx="2" presStyleCnt="4"/>
      <dgm:spPr/>
    </dgm:pt>
    <dgm:pt modelId="{79A8DBE5-431C-4D5D-A4AD-872BF0D9C5E3}" type="pres">
      <dgm:prSet presAssocID="{4CE8991D-5446-4534-9C41-254A712B5AA0}" presName="sp" presStyleCnt="0"/>
      <dgm:spPr/>
    </dgm:pt>
    <dgm:pt modelId="{E5D062EF-49E2-446C-9497-57DD79835EF6}" type="pres">
      <dgm:prSet presAssocID="{FA459A91-F0C3-4640-B30B-C2FBBABF025E}" presName="arrowAndChildren" presStyleCnt="0"/>
      <dgm:spPr/>
    </dgm:pt>
    <dgm:pt modelId="{DB3FCF6A-046C-40D4-AC37-E3991CCE88FC}" type="pres">
      <dgm:prSet presAssocID="{FA459A91-F0C3-4640-B30B-C2FBBABF025E}" presName="parentTextArrow" presStyleLbl="node1" presStyleIdx="3" presStyleCnt="4"/>
      <dgm:spPr/>
    </dgm:pt>
  </dgm:ptLst>
  <dgm:cxnLst>
    <dgm:cxn modelId="{AF014C06-CA6A-45FA-993F-72137DB7A1F3}" type="presOf" srcId="{A47B99AE-79C2-42C1-B3B9-61E898BB464B}" destId="{5F57CFF4-CDA5-4748-95ED-1F8BFC141F0B}" srcOrd="0" destOrd="0" presId="urn:microsoft.com/office/officeart/2005/8/layout/process4"/>
    <dgm:cxn modelId="{63833D11-AE68-4E41-9DE7-982AF91C089F}" type="presOf" srcId="{FA459A91-F0C3-4640-B30B-C2FBBABF025E}" destId="{DB3FCF6A-046C-40D4-AC37-E3991CCE88FC}" srcOrd="0" destOrd="0" presId="urn:microsoft.com/office/officeart/2005/8/layout/process4"/>
    <dgm:cxn modelId="{F7820B1C-8AAC-4354-BB6E-78441439DD67}" srcId="{B870C031-A660-4E51-8BE5-3DCC313B5834}" destId="{FA459A91-F0C3-4640-B30B-C2FBBABF025E}" srcOrd="0" destOrd="0" parTransId="{03E5BDBA-640E-40F8-B38B-602BF8756E46}" sibTransId="{4CE8991D-5446-4534-9C41-254A712B5AA0}"/>
    <dgm:cxn modelId="{73D77477-49AD-4BEA-BCCC-9441AD42C743}" srcId="{B870C031-A660-4E51-8BE5-3DCC313B5834}" destId="{3B1FF3BA-ED36-4803-A7DA-3C51470447A2}" srcOrd="2" destOrd="0" parTransId="{0840AC78-867D-453E-B138-673E6227065F}" sibTransId="{0A70298F-6EF1-4880-B590-5718E856FC5D}"/>
    <dgm:cxn modelId="{25255D81-F6C5-465B-8E69-05F785D12869}" type="presOf" srcId="{8E63F549-7849-42E5-9DF3-B83B1FA71D58}" destId="{451068C9-B8B6-4308-A3F7-E4A3976332A7}" srcOrd="0" destOrd="0" presId="urn:microsoft.com/office/officeart/2005/8/layout/process4"/>
    <dgm:cxn modelId="{A893DB8E-549A-4896-A08E-EFBF149D45FF}" type="presOf" srcId="{3B1FF3BA-ED36-4803-A7DA-3C51470447A2}" destId="{52DCC6B8-7BF1-4F93-A0B2-85B42129F239}" srcOrd="0" destOrd="0" presId="urn:microsoft.com/office/officeart/2005/8/layout/process4"/>
    <dgm:cxn modelId="{9B2DCBB8-76C2-4BA5-9B21-025829FEB341}" srcId="{B870C031-A660-4E51-8BE5-3DCC313B5834}" destId="{8E63F549-7849-42E5-9DF3-B83B1FA71D58}" srcOrd="3" destOrd="0" parTransId="{2030A964-09FB-4ABB-B008-195A346CF4A6}" sibTransId="{5A984DE5-1ADE-45E6-B565-1D731009149C}"/>
    <dgm:cxn modelId="{2797C6CE-3E4B-495E-A4C3-5CBA395865A7}" srcId="{B870C031-A660-4E51-8BE5-3DCC313B5834}" destId="{A47B99AE-79C2-42C1-B3B9-61E898BB464B}" srcOrd="1" destOrd="0" parTransId="{97F49783-CEAA-49B2-BFC4-7847D320068C}" sibTransId="{C197DAF0-CA79-4D79-80C0-8CE09A5050D2}"/>
    <dgm:cxn modelId="{00D3A1F1-9AC4-4010-91A0-F42152617F38}" type="presOf" srcId="{B870C031-A660-4E51-8BE5-3DCC313B5834}" destId="{9A567212-2B67-45A7-8F3E-457760B04B95}" srcOrd="0" destOrd="0" presId="urn:microsoft.com/office/officeart/2005/8/layout/process4"/>
    <dgm:cxn modelId="{AF218C4B-05E8-4188-98A9-6D30D6084A42}" type="presParOf" srcId="{9A567212-2B67-45A7-8F3E-457760B04B95}" destId="{B1911BE8-4C67-4C61-BD28-0E6A1AC9288F}" srcOrd="0" destOrd="0" presId="urn:microsoft.com/office/officeart/2005/8/layout/process4"/>
    <dgm:cxn modelId="{B062F090-F5ED-40C0-9425-39BF08CCADF5}" type="presParOf" srcId="{B1911BE8-4C67-4C61-BD28-0E6A1AC9288F}" destId="{451068C9-B8B6-4308-A3F7-E4A3976332A7}" srcOrd="0" destOrd="0" presId="urn:microsoft.com/office/officeart/2005/8/layout/process4"/>
    <dgm:cxn modelId="{32619277-2BF9-4ADE-8CE1-5B6A62E8A63A}" type="presParOf" srcId="{9A567212-2B67-45A7-8F3E-457760B04B95}" destId="{6B3FA9B7-8670-494F-B4A2-7067CC27A63D}" srcOrd="1" destOrd="0" presId="urn:microsoft.com/office/officeart/2005/8/layout/process4"/>
    <dgm:cxn modelId="{A7621574-D6E7-4870-9DF8-A828057895D9}" type="presParOf" srcId="{9A567212-2B67-45A7-8F3E-457760B04B95}" destId="{E6186EBF-0316-4759-92FB-874FF5386CCB}" srcOrd="2" destOrd="0" presId="urn:microsoft.com/office/officeart/2005/8/layout/process4"/>
    <dgm:cxn modelId="{FA88C91F-8DA0-4A95-9D07-B9DB03B61EBE}" type="presParOf" srcId="{E6186EBF-0316-4759-92FB-874FF5386CCB}" destId="{52DCC6B8-7BF1-4F93-A0B2-85B42129F239}" srcOrd="0" destOrd="0" presId="urn:microsoft.com/office/officeart/2005/8/layout/process4"/>
    <dgm:cxn modelId="{C52DE83F-6D42-4E9A-B6D2-D7AC40FE8E5B}" type="presParOf" srcId="{9A567212-2B67-45A7-8F3E-457760B04B95}" destId="{7E4EB82D-E86A-49BF-97C3-D83702E6C9EB}" srcOrd="3" destOrd="0" presId="urn:microsoft.com/office/officeart/2005/8/layout/process4"/>
    <dgm:cxn modelId="{92DA97D9-D2A9-4F24-9F7A-ADDCA961C64E}" type="presParOf" srcId="{9A567212-2B67-45A7-8F3E-457760B04B95}" destId="{2BF5AE80-AC20-49CA-8A0D-B5BEB1FDF50C}" srcOrd="4" destOrd="0" presId="urn:microsoft.com/office/officeart/2005/8/layout/process4"/>
    <dgm:cxn modelId="{9ACED88D-0BAE-4C0F-B7BF-6472C57FBDE3}" type="presParOf" srcId="{2BF5AE80-AC20-49CA-8A0D-B5BEB1FDF50C}" destId="{5F57CFF4-CDA5-4748-95ED-1F8BFC141F0B}" srcOrd="0" destOrd="0" presId="urn:microsoft.com/office/officeart/2005/8/layout/process4"/>
    <dgm:cxn modelId="{EC3BF3BB-D9E3-4DF6-8A76-05B1C4092557}" type="presParOf" srcId="{9A567212-2B67-45A7-8F3E-457760B04B95}" destId="{79A8DBE5-431C-4D5D-A4AD-872BF0D9C5E3}" srcOrd="5" destOrd="0" presId="urn:microsoft.com/office/officeart/2005/8/layout/process4"/>
    <dgm:cxn modelId="{93206783-A3A2-4E86-A351-DD4F04FFF7F9}" type="presParOf" srcId="{9A567212-2B67-45A7-8F3E-457760B04B95}" destId="{E5D062EF-49E2-446C-9497-57DD79835EF6}" srcOrd="6" destOrd="0" presId="urn:microsoft.com/office/officeart/2005/8/layout/process4"/>
    <dgm:cxn modelId="{EB129390-3358-4AFE-B7BC-9F384A474C31}" type="presParOf" srcId="{E5D062EF-49E2-446C-9497-57DD79835EF6}" destId="{DB3FCF6A-046C-40D4-AC37-E3991CCE88FC}" srcOrd="0" destOrd="0" presId="urn:microsoft.com/office/officeart/2005/8/layout/process4"/>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C180C955-109B-46DD-8109-35A0919947C3}"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F0D63F71-6242-49D9-998E-75D3C833AA49}">
      <dgm:prSet/>
      <dgm:spPr>
        <a:solidFill>
          <a:srgbClr val="FF9B24"/>
        </a:solidFill>
      </dgm:spPr>
      <dgm:t>
        <a:bodyPr/>
        <a:lstStyle/>
        <a:p>
          <a:r>
            <a:rPr lang="en-US">
              <a:latin typeface="Montserrat" panose="00000500000000000000" pitchFamily="2" charset="0"/>
            </a:rPr>
            <a:t>Arrange site visit</a:t>
          </a:r>
        </a:p>
      </dgm:t>
    </dgm:pt>
    <dgm:pt modelId="{F71F0B2C-9701-4D27-9A91-2C4D1B0F9B93}" type="parTrans" cxnId="{B140938A-E89E-47DC-BF0B-292CC1E494D1}">
      <dgm:prSet/>
      <dgm:spPr/>
      <dgm:t>
        <a:bodyPr/>
        <a:lstStyle/>
        <a:p>
          <a:endParaRPr lang="en-US">
            <a:latin typeface="Montserrat" panose="00000500000000000000" pitchFamily="2" charset="0"/>
          </a:endParaRPr>
        </a:p>
      </dgm:t>
    </dgm:pt>
    <dgm:pt modelId="{D5EC05FB-6935-457D-81B7-E6197B7DF4C4}" type="sibTrans" cxnId="{B140938A-E89E-47DC-BF0B-292CC1E494D1}">
      <dgm:prSet/>
      <dgm:spPr/>
      <dgm:t>
        <a:bodyPr/>
        <a:lstStyle/>
        <a:p>
          <a:endParaRPr lang="en-US">
            <a:latin typeface="Montserrat" panose="00000500000000000000" pitchFamily="2" charset="0"/>
          </a:endParaRPr>
        </a:p>
      </dgm:t>
    </dgm:pt>
    <dgm:pt modelId="{3289C38B-C674-46F5-8FEB-56FFE9F2966F}">
      <dgm:prSet/>
      <dgm:spPr>
        <a:solidFill>
          <a:srgbClr val="FF9B24"/>
        </a:solidFill>
      </dgm:spPr>
      <dgm:t>
        <a:bodyPr/>
        <a:lstStyle/>
        <a:p>
          <a:r>
            <a:rPr lang="en-US">
              <a:latin typeface="Montserrat" panose="00000500000000000000" pitchFamily="2" charset="0"/>
            </a:rPr>
            <a:t>Engineering Design </a:t>
          </a:r>
        </a:p>
      </dgm:t>
    </dgm:pt>
    <dgm:pt modelId="{8486D3AC-F36E-4F16-AA44-DA7DF9BC5824}" type="parTrans" cxnId="{9807870E-8E8B-4289-8913-58458D3841DE}">
      <dgm:prSet/>
      <dgm:spPr/>
      <dgm:t>
        <a:bodyPr/>
        <a:lstStyle/>
        <a:p>
          <a:endParaRPr lang="en-US">
            <a:latin typeface="Montserrat" panose="00000500000000000000" pitchFamily="2" charset="0"/>
          </a:endParaRPr>
        </a:p>
      </dgm:t>
    </dgm:pt>
    <dgm:pt modelId="{4250FB00-B49C-4E60-A3E7-D73B814A3EF8}" type="sibTrans" cxnId="{9807870E-8E8B-4289-8913-58458D3841DE}">
      <dgm:prSet/>
      <dgm:spPr/>
      <dgm:t>
        <a:bodyPr/>
        <a:lstStyle/>
        <a:p>
          <a:endParaRPr lang="en-US">
            <a:latin typeface="Montserrat" panose="00000500000000000000" pitchFamily="2" charset="0"/>
          </a:endParaRPr>
        </a:p>
      </dgm:t>
    </dgm:pt>
    <dgm:pt modelId="{58CD1EEE-63D5-4BF0-B25D-585358053B4D}">
      <dgm:prSet/>
      <dgm:spPr>
        <a:solidFill>
          <a:srgbClr val="FF9B24"/>
        </a:solidFill>
      </dgm:spPr>
      <dgm:t>
        <a:bodyPr/>
        <a:lstStyle/>
        <a:p>
          <a:r>
            <a:rPr lang="en-US">
              <a:latin typeface="Montserrat" panose="00000500000000000000" pitchFamily="2" charset="0"/>
            </a:rPr>
            <a:t>Permits </a:t>
          </a:r>
        </a:p>
      </dgm:t>
    </dgm:pt>
    <dgm:pt modelId="{F29B8545-8532-4408-888B-1CBB440A4404}" type="parTrans" cxnId="{504B53AB-4447-49FE-81D6-196912B0FF72}">
      <dgm:prSet/>
      <dgm:spPr/>
      <dgm:t>
        <a:bodyPr/>
        <a:lstStyle/>
        <a:p>
          <a:endParaRPr lang="en-US">
            <a:latin typeface="Montserrat" panose="00000500000000000000" pitchFamily="2" charset="0"/>
          </a:endParaRPr>
        </a:p>
      </dgm:t>
    </dgm:pt>
    <dgm:pt modelId="{5F025C1E-F08A-43E0-925A-EEBD0C3F433F}" type="sibTrans" cxnId="{504B53AB-4447-49FE-81D6-196912B0FF72}">
      <dgm:prSet/>
      <dgm:spPr/>
      <dgm:t>
        <a:bodyPr/>
        <a:lstStyle/>
        <a:p>
          <a:endParaRPr lang="en-US">
            <a:latin typeface="Montserrat" panose="00000500000000000000" pitchFamily="2" charset="0"/>
          </a:endParaRPr>
        </a:p>
      </dgm:t>
    </dgm:pt>
    <dgm:pt modelId="{4F7FBEEA-8F49-41E5-A615-8C4D59CC8BB5}">
      <dgm:prSet/>
      <dgm:spPr>
        <a:solidFill>
          <a:srgbClr val="FF9B24"/>
        </a:solidFill>
      </dgm:spPr>
      <dgm:t>
        <a:bodyPr/>
        <a:lstStyle/>
        <a:p>
          <a:r>
            <a:rPr lang="en-US">
              <a:latin typeface="Montserrat" panose="00000500000000000000" pitchFamily="2" charset="0"/>
            </a:rPr>
            <a:t>Installation </a:t>
          </a:r>
        </a:p>
      </dgm:t>
    </dgm:pt>
    <dgm:pt modelId="{C4AF3364-BBBE-4D92-B7B4-236EB9EF8892}" type="parTrans" cxnId="{D440A1BA-AEC8-4F7F-A8F6-7E368FA9AF87}">
      <dgm:prSet/>
      <dgm:spPr/>
      <dgm:t>
        <a:bodyPr/>
        <a:lstStyle/>
        <a:p>
          <a:endParaRPr lang="en-US">
            <a:latin typeface="Montserrat" panose="00000500000000000000" pitchFamily="2" charset="0"/>
          </a:endParaRPr>
        </a:p>
      </dgm:t>
    </dgm:pt>
    <dgm:pt modelId="{333A2215-2DEF-4C31-901B-0CEC848027B1}" type="sibTrans" cxnId="{D440A1BA-AEC8-4F7F-A8F6-7E368FA9AF87}">
      <dgm:prSet/>
      <dgm:spPr/>
      <dgm:t>
        <a:bodyPr/>
        <a:lstStyle/>
        <a:p>
          <a:endParaRPr lang="en-US">
            <a:latin typeface="Montserrat" panose="00000500000000000000" pitchFamily="2" charset="0"/>
          </a:endParaRPr>
        </a:p>
      </dgm:t>
    </dgm:pt>
    <dgm:pt modelId="{ABE3F836-372E-428D-8E05-6F809028132F}">
      <dgm:prSet/>
      <dgm:spPr>
        <a:solidFill>
          <a:srgbClr val="FF9B24"/>
        </a:solidFill>
      </dgm:spPr>
      <dgm:t>
        <a:bodyPr/>
        <a:lstStyle/>
        <a:p>
          <a:r>
            <a:rPr lang="en-US">
              <a:latin typeface="Montserrat" panose="00000500000000000000" pitchFamily="2" charset="0"/>
            </a:rPr>
            <a:t>Permission to operate from the utility provider</a:t>
          </a:r>
        </a:p>
      </dgm:t>
    </dgm:pt>
    <dgm:pt modelId="{F5D3AC0A-D87A-436C-B281-BD86DE1AED49}" type="parTrans" cxnId="{03B30F7F-CE15-4E9D-BC26-4C0E4F474E77}">
      <dgm:prSet/>
      <dgm:spPr/>
      <dgm:t>
        <a:bodyPr/>
        <a:lstStyle/>
        <a:p>
          <a:endParaRPr lang="en-US">
            <a:latin typeface="Montserrat" panose="00000500000000000000" pitchFamily="2" charset="0"/>
          </a:endParaRPr>
        </a:p>
      </dgm:t>
    </dgm:pt>
    <dgm:pt modelId="{B2413E8A-015E-4075-A8BF-0EE92AB5700A}" type="sibTrans" cxnId="{03B30F7F-CE15-4E9D-BC26-4C0E4F474E77}">
      <dgm:prSet/>
      <dgm:spPr/>
      <dgm:t>
        <a:bodyPr/>
        <a:lstStyle/>
        <a:p>
          <a:endParaRPr lang="en-US">
            <a:latin typeface="Montserrat" panose="00000500000000000000" pitchFamily="2" charset="0"/>
          </a:endParaRPr>
        </a:p>
      </dgm:t>
    </dgm:pt>
    <dgm:pt modelId="{36EBCFB7-85BE-43C6-B496-12128CA4C203}" type="pres">
      <dgm:prSet presAssocID="{C180C955-109B-46DD-8109-35A0919947C3}" presName="linearFlow" presStyleCnt="0">
        <dgm:presLayoutVars>
          <dgm:dir/>
          <dgm:resizeHandles val="exact"/>
        </dgm:presLayoutVars>
      </dgm:prSet>
      <dgm:spPr/>
    </dgm:pt>
    <dgm:pt modelId="{EF65D390-5DE0-4B6E-A521-E07AC8DF3AB0}" type="pres">
      <dgm:prSet presAssocID="{F0D63F71-6242-49D9-998E-75D3C833AA49}" presName="composite" presStyleCnt="0"/>
      <dgm:spPr/>
    </dgm:pt>
    <dgm:pt modelId="{12A4C5E7-719A-4FCA-9C29-C2DC0DC4375D}" type="pres">
      <dgm:prSet presAssocID="{F0D63F71-6242-49D9-998E-75D3C833AA49}" presName="imgShp" presStyleLbl="fgImgPlace1" presStyleIdx="0" presStyleCnt="5"/>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Badge 1 outline"/>
        </a:ext>
      </dgm:extLst>
    </dgm:pt>
    <dgm:pt modelId="{74983E54-B74E-4C31-8523-020DF656F939}" type="pres">
      <dgm:prSet presAssocID="{F0D63F71-6242-49D9-998E-75D3C833AA49}" presName="txShp" presStyleLbl="node1" presStyleIdx="0" presStyleCnt="5">
        <dgm:presLayoutVars>
          <dgm:bulletEnabled val="1"/>
        </dgm:presLayoutVars>
      </dgm:prSet>
      <dgm:spPr/>
    </dgm:pt>
    <dgm:pt modelId="{6F79AC9D-E874-44C0-AF01-67CF9586EEFD}" type="pres">
      <dgm:prSet presAssocID="{D5EC05FB-6935-457D-81B7-E6197B7DF4C4}" presName="spacing" presStyleCnt="0"/>
      <dgm:spPr/>
    </dgm:pt>
    <dgm:pt modelId="{362DE6BE-0E90-4906-B9F2-2C93FD8CF36F}" type="pres">
      <dgm:prSet presAssocID="{3289C38B-C674-46F5-8FEB-56FFE9F2966F}" presName="composite" presStyleCnt="0"/>
      <dgm:spPr/>
    </dgm:pt>
    <dgm:pt modelId="{F86D4B41-1054-4C20-AD88-F244CB1407A7}" type="pres">
      <dgm:prSet presAssocID="{3289C38B-C674-46F5-8FEB-56FFE9F2966F}" presName="imgShp" presStyleLbl="fgImgPlace1" presStyleIdx="1" presStyleCnt="5"/>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Badge outline"/>
        </a:ext>
      </dgm:extLst>
    </dgm:pt>
    <dgm:pt modelId="{DCAD5D69-2A57-493D-A986-720070DA9FF8}" type="pres">
      <dgm:prSet presAssocID="{3289C38B-C674-46F5-8FEB-56FFE9F2966F}" presName="txShp" presStyleLbl="node1" presStyleIdx="1" presStyleCnt="5">
        <dgm:presLayoutVars>
          <dgm:bulletEnabled val="1"/>
        </dgm:presLayoutVars>
      </dgm:prSet>
      <dgm:spPr/>
    </dgm:pt>
    <dgm:pt modelId="{2C4DE6AD-1B0D-457C-876E-766E289220E6}" type="pres">
      <dgm:prSet presAssocID="{4250FB00-B49C-4E60-A3E7-D73B814A3EF8}" presName="spacing" presStyleCnt="0"/>
      <dgm:spPr/>
    </dgm:pt>
    <dgm:pt modelId="{20197943-C905-49B5-A0E6-9EC593C81A23}" type="pres">
      <dgm:prSet presAssocID="{58CD1EEE-63D5-4BF0-B25D-585358053B4D}" presName="composite" presStyleCnt="0"/>
      <dgm:spPr/>
    </dgm:pt>
    <dgm:pt modelId="{2E243625-6E06-468F-A275-DD2C68C08B0B}" type="pres">
      <dgm:prSet presAssocID="{58CD1EEE-63D5-4BF0-B25D-585358053B4D}" presName="imgShp" presStyleLbl="fgImgPlace1" presStyleIdx="2" presStyleCnt="5"/>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Badge 3 outline"/>
        </a:ext>
      </dgm:extLst>
    </dgm:pt>
    <dgm:pt modelId="{5CAFA5C7-7382-4B94-91D9-9E7735C2B4DF}" type="pres">
      <dgm:prSet presAssocID="{58CD1EEE-63D5-4BF0-B25D-585358053B4D}" presName="txShp" presStyleLbl="node1" presStyleIdx="2" presStyleCnt="5">
        <dgm:presLayoutVars>
          <dgm:bulletEnabled val="1"/>
        </dgm:presLayoutVars>
      </dgm:prSet>
      <dgm:spPr/>
    </dgm:pt>
    <dgm:pt modelId="{CA24E74A-4EC3-4032-9462-DD27DAC08CD8}" type="pres">
      <dgm:prSet presAssocID="{5F025C1E-F08A-43E0-925A-EEBD0C3F433F}" presName="spacing" presStyleCnt="0"/>
      <dgm:spPr/>
    </dgm:pt>
    <dgm:pt modelId="{DBF92789-B9CB-4EEB-893D-E7D8F06362D0}" type="pres">
      <dgm:prSet presAssocID="{4F7FBEEA-8F49-41E5-A615-8C4D59CC8BB5}" presName="composite" presStyleCnt="0"/>
      <dgm:spPr/>
    </dgm:pt>
    <dgm:pt modelId="{BBB31A1E-8698-4EBB-9B40-60FE1D2D0CFC}" type="pres">
      <dgm:prSet presAssocID="{4F7FBEEA-8F49-41E5-A615-8C4D59CC8BB5}" presName="imgShp" presStyleLbl="fgImgPlace1" presStyleIdx="3" presStyleCnt="5"/>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Badge 4 outline"/>
        </a:ext>
      </dgm:extLst>
    </dgm:pt>
    <dgm:pt modelId="{D5829EA4-2C54-41F1-8929-F4A836C1B97B}" type="pres">
      <dgm:prSet presAssocID="{4F7FBEEA-8F49-41E5-A615-8C4D59CC8BB5}" presName="txShp" presStyleLbl="node1" presStyleIdx="3" presStyleCnt="5">
        <dgm:presLayoutVars>
          <dgm:bulletEnabled val="1"/>
        </dgm:presLayoutVars>
      </dgm:prSet>
      <dgm:spPr/>
    </dgm:pt>
    <dgm:pt modelId="{1D5D1A6F-7053-44EC-8FFF-691F40C79862}" type="pres">
      <dgm:prSet presAssocID="{333A2215-2DEF-4C31-901B-0CEC848027B1}" presName="spacing" presStyleCnt="0"/>
      <dgm:spPr/>
    </dgm:pt>
    <dgm:pt modelId="{23A62E07-5648-4272-8C4C-4C23DD17ABA7}" type="pres">
      <dgm:prSet presAssocID="{ABE3F836-372E-428D-8E05-6F809028132F}" presName="composite" presStyleCnt="0"/>
      <dgm:spPr/>
    </dgm:pt>
    <dgm:pt modelId="{BB99FF9F-5F21-4199-9FF6-23DC0457A452}" type="pres">
      <dgm:prSet presAssocID="{ABE3F836-372E-428D-8E05-6F809028132F}" presName="imgShp" presStyleLbl="fgImgPlace1" presStyleIdx="4" presStyleCnt="5"/>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Badge 5 outline"/>
        </a:ext>
      </dgm:extLst>
    </dgm:pt>
    <dgm:pt modelId="{20F7DAF6-2BD0-4337-8E14-81536001054A}" type="pres">
      <dgm:prSet presAssocID="{ABE3F836-372E-428D-8E05-6F809028132F}" presName="txShp" presStyleLbl="node1" presStyleIdx="4" presStyleCnt="5">
        <dgm:presLayoutVars>
          <dgm:bulletEnabled val="1"/>
        </dgm:presLayoutVars>
      </dgm:prSet>
      <dgm:spPr/>
    </dgm:pt>
  </dgm:ptLst>
  <dgm:cxnLst>
    <dgm:cxn modelId="{9807870E-8E8B-4289-8913-58458D3841DE}" srcId="{C180C955-109B-46DD-8109-35A0919947C3}" destId="{3289C38B-C674-46F5-8FEB-56FFE9F2966F}" srcOrd="1" destOrd="0" parTransId="{8486D3AC-F36E-4F16-AA44-DA7DF9BC5824}" sibTransId="{4250FB00-B49C-4E60-A3E7-D73B814A3EF8}"/>
    <dgm:cxn modelId="{241DAB17-D1EA-4D05-920C-2FE327D2F0E4}" type="presOf" srcId="{3289C38B-C674-46F5-8FEB-56FFE9F2966F}" destId="{DCAD5D69-2A57-493D-A986-720070DA9FF8}" srcOrd="0" destOrd="0" presId="urn:microsoft.com/office/officeart/2005/8/layout/vList3"/>
    <dgm:cxn modelId="{5292FA61-1055-4D59-B1BD-18B22A9B5697}" type="presOf" srcId="{F0D63F71-6242-49D9-998E-75D3C833AA49}" destId="{74983E54-B74E-4C31-8523-020DF656F939}" srcOrd="0" destOrd="0" presId="urn:microsoft.com/office/officeart/2005/8/layout/vList3"/>
    <dgm:cxn modelId="{613F0970-301A-4EE8-9093-2A727CADD031}" type="presOf" srcId="{58CD1EEE-63D5-4BF0-B25D-585358053B4D}" destId="{5CAFA5C7-7382-4B94-91D9-9E7735C2B4DF}" srcOrd="0" destOrd="0" presId="urn:microsoft.com/office/officeart/2005/8/layout/vList3"/>
    <dgm:cxn modelId="{03B30F7F-CE15-4E9D-BC26-4C0E4F474E77}" srcId="{C180C955-109B-46DD-8109-35A0919947C3}" destId="{ABE3F836-372E-428D-8E05-6F809028132F}" srcOrd="4" destOrd="0" parTransId="{F5D3AC0A-D87A-436C-B281-BD86DE1AED49}" sibTransId="{B2413E8A-015E-4075-A8BF-0EE92AB5700A}"/>
    <dgm:cxn modelId="{B140938A-E89E-47DC-BF0B-292CC1E494D1}" srcId="{C180C955-109B-46DD-8109-35A0919947C3}" destId="{F0D63F71-6242-49D9-998E-75D3C833AA49}" srcOrd="0" destOrd="0" parTransId="{F71F0B2C-9701-4D27-9A91-2C4D1B0F9B93}" sibTransId="{D5EC05FB-6935-457D-81B7-E6197B7DF4C4}"/>
    <dgm:cxn modelId="{504B53AB-4447-49FE-81D6-196912B0FF72}" srcId="{C180C955-109B-46DD-8109-35A0919947C3}" destId="{58CD1EEE-63D5-4BF0-B25D-585358053B4D}" srcOrd="2" destOrd="0" parTransId="{F29B8545-8532-4408-888B-1CBB440A4404}" sibTransId="{5F025C1E-F08A-43E0-925A-EEBD0C3F433F}"/>
    <dgm:cxn modelId="{D440A1BA-AEC8-4F7F-A8F6-7E368FA9AF87}" srcId="{C180C955-109B-46DD-8109-35A0919947C3}" destId="{4F7FBEEA-8F49-41E5-A615-8C4D59CC8BB5}" srcOrd="3" destOrd="0" parTransId="{C4AF3364-BBBE-4D92-B7B4-236EB9EF8892}" sibTransId="{333A2215-2DEF-4C31-901B-0CEC848027B1}"/>
    <dgm:cxn modelId="{C71EBCCD-22D8-41CA-BE39-39F73513DBEF}" type="presOf" srcId="{4F7FBEEA-8F49-41E5-A615-8C4D59CC8BB5}" destId="{D5829EA4-2C54-41F1-8929-F4A836C1B97B}" srcOrd="0" destOrd="0" presId="urn:microsoft.com/office/officeart/2005/8/layout/vList3"/>
    <dgm:cxn modelId="{6EF5AEDC-F550-4F47-A779-90002DBC9D90}" type="presOf" srcId="{ABE3F836-372E-428D-8E05-6F809028132F}" destId="{20F7DAF6-2BD0-4337-8E14-81536001054A}" srcOrd="0" destOrd="0" presId="urn:microsoft.com/office/officeart/2005/8/layout/vList3"/>
    <dgm:cxn modelId="{FD0FDFEA-FD0B-4C64-9345-30694977CC9C}" type="presOf" srcId="{C180C955-109B-46DD-8109-35A0919947C3}" destId="{36EBCFB7-85BE-43C6-B496-12128CA4C203}" srcOrd="0" destOrd="0" presId="urn:microsoft.com/office/officeart/2005/8/layout/vList3"/>
    <dgm:cxn modelId="{519D3D41-B2FC-4060-85F1-801B57CEE598}" type="presParOf" srcId="{36EBCFB7-85BE-43C6-B496-12128CA4C203}" destId="{EF65D390-5DE0-4B6E-A521-E07AC8DF3AB0}" srcOrd="0" destOrd="0" presId="urn:microsoft.com/office/officeart/2005/8/layout/vList3"/>
    <dgm:cxn modelId="{48B65F8E-D469-4CAE-9196-A9EE420849EE}" type="presParOf" srcId="{EF65D390-5DE0-4B6E-A521-E07AC8DF3AB0}" destId="{12A4C5E7-719A-4FCA-9C29-C2DC0DC4375D}" srcOrd="0" destOrd="0" presId="urn:microsoft.com/office/officeart/2005/8/layout/vList3"/>
    <dgm:cxn modelId="{941509B4-960B-41C8-9E2C-B8998E8891FA}" type="presParOf" srcId="{EF65D390-5DE0-4B6E-A521-E07AC8DF3AB0}" destId="{74983E54-B74E-4C31-8523-020DF656F939}" srcOrd="1" destOrd="0" presId="urn:microsoft.com/office/officeart/2005/8/layout/vList3"/>
    <dgm:cxn modelId="{F9805CDC-35C5-411D-8169-6B42A3ADA287}" type="presParOf" srcId="{36EBCFB7-85BE-43C6-B496-12128CA4C203}" destId="{6F79AC9D-E874-44C0-AF01-67CF9586EEFD}" srcOrd="1" destOrd="0" presId="urn:microsoft.com/office/officeart/2005/8/layout/vList3"/>
    <dgm:cxn modelId="{65FC2220-0CDC-435B-9EE8-9ED3AF79DE78}" type="presParOf" srcId="{36EBCFB7-85BE-43C6-B496-12128CA4C203}" destId="{362DE6BE-0E90-4906-B9F2-2C93FD8CF36F}" srcOrd="2" destOrd="0" presId="urn:microsoft.com/office/officeart/2005/8/layout/vList3"/>
    <dgm:cxn modelId="{194690FF-07A5-43EF-9D04-E04D5FC3F270}" type="presParOf" srcId="{362DE6BE-0E90-4906-B9F2-2C93FD8CF36F}" destId="{F86D4B41-1054-4C20-AD88-F244CB1407A7}" srcOrd="0" destOrd="0" presId="urn:microsoft.com/office/officeart/2005/8/layout/vList3"/>
    <dgm:cxn modelId="{3D99D58F-7683-4A8C-9D31-277B1863ACC4}" type="presParOf" srcId="{362DE6BE-0E90-4906-B9F2-2C93FD8CF36F}" destId="{DCAD5D69-2A57-493D-A986-720070DA9FF8}" srcOrd="1" destOrd="0" presId="urn:microsoft.com/office/officeart/2005/8/layout/vList3"/>
    <dgm:cxn modelId="{7F7EFBB8-6E9F-46D4-AC26-7B04D453B46E}" type="presParOf" srcId="{36EBCFB7-85BE-43C6-B496-12128CA4C203}" destId="{2C4DE6AD-1B0D-457C-876E-766E289220E6}" srcOrd="3" destOrd="0" presId="urn:microsoft.com/office/officeart/2005/8/layout/vList3"/>
    <dgm:cxn modelId="{E88346AC-ED28-432D-BAB2-2EF7CF2478A1}" type="presParOf" srcId="{36EBCFB7-85BE-43C6-B496-12128CA4C203}" destId="{20197943-C905-49B5-A0E6-9EC593C81A23}" srcOrd="4" destOrd="0" presId="urn:microsoft.com/office/officeart/2005/8/layout/vList3"/>
    <dgm:cxn modelId="{3B80347B-C07F-4079-84BF-DE264187D055}" type="presParOf" srcId="{20197943-C905-49B5-A0E6-9EC593C81A23}" destId="{2E243625-6E06-468F-A275-DD2C68C08B0B}" srcOrd="0" destOrd="0" presId="urn:microsoft.com/office/officeart/2005/8/layout/vList3"/>
    <dgm:cxn modelId="{BA7B48DF-CC80-4F77-8340-CFA35A1FFF7A}" type="presParOf" srcId="{20197943-C905-49B5-A0E6-9EC593C81A23}" destId="{5CAFA5C7-7382-4B94-91D9-9E7735C2B4DF}" srcOrd="1" destOrd="0" presId="urn:microsoft.com/office/officeart/2005/8/layout/vList3"/>
    <dgm:cxn modelId="{14AC61C3-43F8-420B-A231-A885687FC498}" type="presParOf" srcId="{36EBCFB7-85BE-43C6-B496-12128CA4C203}" destId="{CA24E74A-4EC3-4032-9462-DD27DAC08CD8}" srcOrd="5" destOrd="0" presId="urn:microsoft.com/office/officeart/2005/8/layout/vList3"/>
    <dgm:cxn modelId="{656D3376-3E7F-40C3-A1FD-08CFA09AE015}" type="presParOf" srcId="{36EBCFB7-85BE-43C6-B496-12128CA4C203}" destId="{DBF92789-B9CB-4EEB-893D-E7D8F06362D0}" srcOrd="6" destOrd="0" presId="urn:microsoft.com/office/officeart/2005/8/layout/vList3"/>
    <dgm:cxn modelId="{EB528678-BB99-4D12-9A4B-9C6ACD032CDF}" type="presParOf" srcId="{DBF92789-B9CB-4EEB-893D-E7D8F06362D0}" destId="{BBB31A1E-8698-4EBB-9B40-60FE1D2D0CFC}" srcOrd="0" destOrd="0" presId="urn:microsoft.com/office/officeart/2005/8/layout/vList3"/>
    <dgm:cxn modelId="{3C13433F-F1AD-46E8-BCF4-9F2B698211CD}" type="presParOf" srcId="{DBF92789-B9CB-4EEB-893D-E7D8F06362D0}" destId="{D5829EA4-2C54-41F1-8929-F4A836C1B97B}" srcOrd="1" destOrd="0" presId="urn:microsoft.com/office/officeart/2005/8/layout/vList3"/>
    <dgm:cxn modelId="{56370532-4424-4659-A520-DBD5B8A480AF}" type="presParOf" srcId="{36EBCFB7-85BE-43C6-B496-12128CA4C203}" destId="{1D5D1A6F-7053-44EC-8FFF-691F40C79862}" srcOrd="7" destOrd="0" presId="urn:microsoft.com/office/officeart/2005/8/layout/vList3"/>
    <dgm:cxn modelId="{80201586-BFDD-46C5-9430-2EC820C1ECC5}" type="presParOf" srcId="{36EBCFB7-85BE-43C6-B496-12128CA4C203}" destId="{23A62E07-5648-4272-8C4C-4C23DD17ABA7}" srcOrd="8" destOrd="0" presId="urn:microsoft.com/office/officeart/2005/8/layout/vList3"/>
    <dgm:cxn modelId="{499CAC6B-16BA-4FEC-A989-916BBCE11CEF}" type="presParOf" srcId="{23A62E07-5648-4272-8C4C-4C23DD17ABA7}" destId="{BB99FF9F-5F21-4199-9FF6-23DC0457A452}" srcOrd="0" destOrd="0" presId="urn:microsoft.com/office/officeart/2005/8/layout/vList3"/>
    <dgm:cxn modelId="{E7772F76-7B4A-4061-B937-C6B7F1295A72}" type="presParOf" srcId="{23A62E07-5648-4272-8C4C-4C23DD17ABA7}" destId="{20F7DAF6-2BD0-4337-8E14-81536001054A}"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09D5A8C-D033-4B24-BF10-95363B4621FA}" type="doc">
      <dgm:prSet loTypeId="urn:microsoft.com/office/officeart/2005/8/layout/hChevron3" loCatId="process" qsTypeId="urn:microsoft.com/office/officeart/2005/8/quickstyle/simple1" qsCatId="simple" csTypeId="urn:microsoft.com/office/officeart/2005/8/colors/accent2_1" csCatId="accent2" phldr="1"/>
      <dgm:spPr/>
    </dgm:pt>
    <dgm:pt modelId="{AA4FA0C7-497C-4487-9E96-64262C077772}">
      <dgm:prSet phldrT="[Text]" phldr="0"/>
      <dgm:spPr/>
      <dgm:t>
        <a:bodyPr/>
        <a:lstStyle/>
        <a:p>
          <a:pPr rtl="0"/>
          <a:r>
            <a:rPr lang="en-US">
              <a:solidFill>
                <a:schemeClr val="bg1">
                  <a:lumMod val="50000"/>
                </a:schemeClr>
              </a:solidFill>
              <a:latin typeface="Montserrat"/>
            </a:rPr>
            <a:t>No Tiered  Pricing</a:t>
          </a:r>
        </a:p>
      </dgm:t>
    </dgm:pt>
    <dgm:pt modelId="{00E3A5F8-1646-4A51-9FF1-5FBDCA0CD383}" type="parTrans" cxnId="{58349CF0-11CF-40D2-9321-B80D37541611}">
      <dgm:prSet/>
      <dgm:spPr/>
    </dgm:pt>
    <dgm:pt modelId="{D405A327-835F-4EB7-9D9E-CE03C6063CEB}" type="sibTrans" cxnId="{58349CF0-11CF-40D2-9321-B80D37541611}">
      <dgm:prSet/>
      <dgm:spPr/>
    </dgm:pt>
    <dgm:pt modelId="{4832C3BB-F86D-4CB2-B6CF-6AA8350B5A84}">
      <dgm:prSet phldrT="[Text]" phldr="0"/>
      <dgm:spPr/>
      <dgm:t>
        <a:bodyPr/>
        <a:lstStyle/>
        <a:p>
          <a:pPr rtl="0"/>
          <a:r>
            <a:rPr lang="en-US">
              <a:solidFill>
                <a:schemeClr val="bg1">
                  <a:lumMod val="50000"/>
                </a:schemeClr>
              </a:solidFill>
              <a:latin typeface="Montserrat"/>
            </a:rPr>
            <a:t>No crazy fees</a:t>
          </a:r>
        </a:p>
      </dgm:t>
    </dgm:pt>
    <dgm:pt modelId="{20133BFC-8D65-461C-9EB8-4DF9659C0B5C}" type="parTrans" cxnId="{480A1C8A-1750-429C-B183-99B04CF0D06D}">
      <dgm:prSet/>
      <dgm:spPr/>
    </dgm:pt>
    <dgm:pt modelId="{F36BA029-3B84-47C1-871E-63C8CFE4066C}" type="sibTrans" cxnId="{480A1C8A-1750-429C-B183-99B04CF0D06D}">
      <dgm:prSet/>
      <dgm:spPr/>
    </dgm:pt>
    <dgm:pt modelId="{F8F7B634-D3A6-47C3-8047-8D35C446C29B}">
      <dgm:prSet phldrT="[Text]" phldr="0"/>
      <dgm:spPr/>
      <dgm:t>
        <a:bodyPr/>
        <a:lstStyle/>
        <a:p>
          <a:pPr rtl="0"/>
          <a:r>
            <a:rPr lang="en-US">
              <a:solidFill>
                <a:schemeClr val="bg1">
                  <a:lumMod val="50000"/>
                </a:schemeClr>
              </a:solidFill>
              <a:latin typeface="Montserrat"/>
            </a:rPr>
            <a:t>No crazy taxes</a:t>
          </a:r>
        </a:p>
      </dgm:t>
    </dgm:pt>
    <dgm:pt modelId="{9D46FA36-BF8D-457F-9DDD-E6C7925C5CBB}" type="parTrans" cxnId="{EF3F0BD8-4AB6-4FA8-BB73-5600FAF0CA56}">
      <dgm:prSet/>
      <dgm:spPr/>
    </dgm:pt>
    <dgm:pt modelId="{40E6405C-D6AA-4DD0-92A9-D87A347ECBFC}" type="sibTrans" cxnId="{EF3F0BD8-4AB6-4FA8-BB73-5600FAF0CA56}">
      <dgm:prSet/>
      <dgm:spPr/>
    </dgm:pt>
    <dgm:pt modelId="{030A174F-438D-4140-94EC-E5B8431EEB4B}" type="pres">
      <dgm:prSet presAssocID="{709D5A8C-D033-4B24-BF10-95363B4621FA}" presName="Name0" presStyleCnt="0">
        <dgm:presLayoutVars>
          <dgm:dir/>
          <dgm:resizeHandles val="exact"/>
        </dgm:presLayoutVars>
      </dgm:prSet>
      <dgm:spPr/>
    </dgm:pt>
    <dgm:pt modelId="{523C0DF6-CCDC-4A2B-931A-141375DD827F}" type="pres">
      <dgm:prSet presAssocID="{AA4FA0C7-497C-4487-9E96-64262C077772}" presName="parTxOnly" presStyleLbl="node1" presStyleIdx="0" presStyleCnt="3">
        <dgm:presLayoutVars>
          <dgm:bulletEnabled val="1"/>
        </dgm:presLayoutVars>
      </dgm:prSet>
      <dgm:spPr/>
    </dgm:pt>
    <dgm:pt modelId="{775CEC37-E818-4098-91EC-8B016123827B}" type="pres">
      <dgm:prSet presAssocID="{D405A327-835F-4EB7-9D9E-CE03C6063CEB}" presName="parSpace" presStyleCnt="0"/>
      <dgm:spPr/>
    </dgm:pt>
    <dgm:pt modelId="{B4427663-DAA6-4D86-8A39-C385AE2AB588}" type="pres">
      <dgm:prSet presAssocID="{4832C3BB-F86D-4CB2-B6CF-6AA8350B5A84}" presName="parTxOnly" presStyleLbl="node1" presStyleIdx="1" presStyleCnt="3">
        <dgm:presLayoutVars>
          <dgm:bulletEnabled val="1"/>
        </dgm:presLayoutVars>
      </dgm:prSet>
      <dgm:spPr/>
    </dgm:pt>
    <dgm:pt modelId="{2BC50174-9252-4807-A309-64AA6BBB4DE7}" type="pres">
      <dgm:prSet presAssocID="{F36BA029-3B84-47C1-871E-63C8CFE4066C}" presName="parSpace" presStyleCnt="0"/>
      <dgm:spPr/>
    </dgm:pt>
    <dgm:pt modelId="{5EF1A775-7F2F-4CAB-914A-74C1931E7503}" type="pres">
      <dgm:prSet presAssocID="{F8F7B634-D3A6-47C3-8047-8D35C446C29B}" presName="parTxOnly" presStyleLbl="node1" presStyleIdx="2" presStyleCnt="3">
        <dgm:presLayoutVars>
          <dgm:bulletEnabled val="1"/>
        </dgm:presLayoutVars>
      </dgm:prSet>
      <dgm:spPr/>
    </dgm:pt>
  </dgm:ptLst>
  <dgm:cxnLst>
    <dgm:cxn modelId="{480A1C8A-1750-429C-B183-99B04CF0D06D}" srcId="{709D5A8C-D033-4B24-BF10-95363B4621FA}" destId="{4832C3BB-F86D-4CB2-B6CF-6AA8350B5A84}" srcOrd="1" destOrd="0" parTransId="{20133BFC-8D65-461C-9EB8-4DF9659C0B5C}" sibTransId="{F36BA029-3B84-47C1-871E-63C8CFE4066C}"/>
    <dgm:cxn modelId="{0B830EAD-3FED-4058-B83A-49AF24041013}" type="presOf" srcId="{4832C3BB-F86D-4CB2-B6CF-6AA8350B5A84}" destId="{B4427663-DAA6-4D86-8A39-C385AE2AB588}" srcOrd="0" destOrd="0" presId="urn:microsoft.com/office/officeart/2005/8/layout/hChevron3"/>
    <dgm:cxn modelId="{2B5F28B5-962E-4ACA-BB0F-79A109FADF70}" type="presOf" srcId="{AA4FA0C7-497C-4487-9E96-64262C077772}" destId="{523C0DF6-CCDC-4A2B-931A-141375DD827F}" srcOrd="0" destOrd="0" presId="urn:microsoft.com/office/officeart/2005/8/layout/hChevron3"/>
    <dgm:cxn modelId="{7D435BC0-5069-4D2E-B162-7E9E60675038}" type="presOf" srcId="{709D5A8C-D033-4B24-BF10-95363B4621FA}" destId="{030A174F-438D-4140-94EC-E5B8431EEB4B}" srcOrd="0" destOrd="0" presId="urn:microsoft.com/office/officeart/2005/8/layout/hChevron3"/>
    <dgm:cxn modelId="{9FEC22C4-43A6-4765-B994-46FF1C40DFC0}" type="presOf" srcId="{F8F7B634-D3A6-47C3-8047-8D35C446C29B}" destId="{5EF1A775-7F2F-4CAB-914A-74C1931E7503}" srcOrd="0" destOrd="0" presId="urn:microsoft.com/office/officeart/2005/8/layout/hChevron3"/>
    <dgm:cxn modelId="{EF3F0BD8-4AB6-4FA8-BB73-5600FAF0CA56}" srcId="{709D5A8C-D033-4B24-BF10-95363B4621FA}" destId="{F8F7B634-D3A6-47C3-8047-8D35C446C29B}" srcOrd="2" destOrd="0" parTransId="{9D46FA36-BF8D-457F-9DDD-E6C7925C5CBB}" sibTransId="{40E6405C-D6AA-4DD0-92A9-D87A347ECBFC}"/>
    <dgm:cxn modelId="{58349CF0-11CF-40D2-9321-B80D37541611}" srcId="{709D5A8C-D033-4B24-BF10-95363B4621FA}" destId="{AA4FA0C7-497C-4487-9E96-64262C077772}" srcOrd="0" destOrd="0" parTransId="{00E3A5F8-1646-4A51-9FF1-5FBDCA0CD383}" sibTransId="{D405A327-835F-4EB7-9D9E-CE03C6063CEB}"/>
    <dgm:cxn modelId="{DB96E287-F442-44AA-B9F2-642403373AD6}" type="presParOf" srcId="{030A174F-438D-4140-94EC-E5B8431EEB4B}" destId="{523C0DF6-CCDC-4A2B-931A-141375DD827F}" srcOrd="0" destOrd="0" presId="urn:microsoft.com/office/officeart/2005/8/layout/hChevron3"/>
    <dgm:cxn modelId="{B214C9B0-839F-4501-AEE1-07D6F6060D67}" type="presParOf" srcId="{030A174F-438D-4140-94EC-E5B8431EEB4B}" destId="{775CEC37-E818-4098-91EC-8B016123827B}" srcOrd="1" destOrd="0" presId="urn:microsoft.com/office/officeart/2005/8/layout/hChevron3"/>
    <dgm:cxn modelId="{5DAAA8AB-8217-44B7-9A51-E22DDB3F5053}" type="presParOf" srcId="{030A174F-438D-4140-94EC-E5B8431EEB4B}" destId="{B4427663-DAA6-4D86-8A39-C385AE2AB588}" srcOrd="2" destOrd="0" presId="urn:microsoft.com/office/officeart/2005/8/layout/hChevron3"/>
    <dgm:cxn modelId="{84710473-7951-45FF-A9B6-894B8715D9F2}" type="presParOf" srcId="{030A174F-438D-4140-94EC-E5B8431EEB4B}" destId="{2BC50174-9252-4807-A309-64AA6BBB4DE7}" srcOrd="3" destOrd="0" presId="urn:microsoft.com/office/officeart/2005/8/layout/hChevron3"/>
    <dgm:cxn modelId="{268C1D21-9562-47B7-A857-6D08B688B347}" type="presParOf" srcId="{030A174F-438D-4140-94EC-E5B8431EEB4B}" destId="{5EF1A775-7F2F-4CAB-914A-74C1931E7503}" srcOrd="4"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180C955-109B-46DD-8109-35A0919947C3}"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F0D63F71-6242-49D9-998E-75D3C833AA49}">
      <dgm:prSet/>
      <dgm:spPr>
        <a:solidFill>
          <a:srgbClr val="FF9B24"/>
        </a:solidFill>
      </dgm:spPr>
      <dgm:t>
        <a:bodyPr/>
        <a:lstStyle/>
        <a:p>
          <a:r>
            <a:rPr lang="en-US">
              <a:latin typeface="Montserrat" panose="00000500000000000000" pitchFamily="2" charset="0"/>
            </a:rPr>
            <a:t>Qualify</a:t>
          </a:r>
        </a:p>
      </dgm:t>
    </dgm:pt>
    <dgm:pt modelId="{F71F0B2C-9701-4D27-9A91-2C4D1B0F9B93}" type="parTrans" cxnId="{B140938A-E89E-47DC-BF0B-292CC1E494D1}">
      <dgm:prSet/>
      <dgm:spPr/>
      <dgm:t>
        <a:bodyPr/>
        <a:lstStyle/>
        <a:p>
          <a:endParaRPr lang="en-US">
            <a:latin typeface="Montserrat" panose="00000500000000000000" pitchFamily="2" charset="0"/>
          </a:endParaRPr>
        </a:p>
      </dgm:t>
    </dgm:pt>
    <dgm:pt modelId="{D5EC05FB-6935-457D-81B7-E6197B7DF4C4}" type="sibTrans" cxnId="{B140938A-E89E-47DC-BF0B-292CC1E494D1}">
      <dgm:prSet/>
      <dgm:spPr/>
      <dgm:t>
        <a:bodyPr/>
        <a:lstStyle/>
        <a:p>
          <a:endParaRPr lang="en-US">
            <a:latin typeface="Montserrat" panose="00000500000000000000" pitchFamily="2" charset="0"/>
          </a:endParaRPr>
        </a:p>
      </dgm:t>
    </dgm:pt>
    <dgm:pt modelId="{3289C38B-C674-46F5-8FEB-56FFE9F2966F}">
      <dgm:prSet/>
      <dgm:spPr>
        <a:solidFill>
          <a:srgbClr val="FF9B24"/>
        </a:solidFill>
      </dgm:spPr>
      <dgm:t>
        <a:bodyPr/>
        <a:lstStyle/>
        <a:p>
          <a:r>
            <a:rPr lang="en-US">
              <a:latin typeface="Montserrat" panose="00000500000000000000" pitchFamily="2" charset="0"/>
            </a:rPr>
            <a:t>Bill Change Understanding</a:t>
          </a:r>
        </a:p>
      </dgm:t>
    </dgm:pt>
    <dgm:pt modelId="{8486D3AC-F36E-4F16-AA44-DA7DF9BC5824}" type="parTrans" cxnId="{9807870E-8E8B-4289-8913-58458D3841DE}">
      <dgm:prSet/>
      <dgm:spPr/>
      <dgm:t>
        <a:bodyPr/>
        <a:lstStyle/>
        <a:p>
          <a:endParaRPr lang="en-US">
            <a:latin typeface="Montserrat" panose="00000500000000000000" pitchFamily="2" charset="0"/>
          </a:endParaRPr>
        </a:p>
      </dgm:t>
    </dgm:pt>
    <dgm:pt modelId="{4250FB00-B49C-4E60-A3E7-D73B814A3EF8}" type="sibTrans" cxnId="{9807870E-8E8B-4289-8913-58458D3841DE}">
      <dgm:prSet/>
      <dgm:spPr/>
      <dgm:t>
        <a:bodyPr/>
        <a:lstStyle/>
        <a:p>
          <a:endParaRPr lang="en-US">
            <a:latin typeface="Montserrat" panose="00000500000000000000" pitchFamily="2" charset="0"/>
          </a:endParaRPr>
        </a:p>
      </dgm:t>
    </dgm:pt>
    <dgm:pt modelId="{58CD1EEE-63D5-4BF0-B25D-585358053B4D}">
      <dgm:prSet/>
      <dgm:spPr>
        <a:solidFill>
          <a:srgbClr val="FF9B24"/>
        </a:solidFill>
      </dgm:spPr>
      <dgm:t>
        <a:bodyPr/>
        <a:lstStyle/>
        <a:p>
          <a:r>
            <a:rPr lang="en-US">
              <a:latin typeface="Montserrat" panose="00000500000000000000" pitchFamily="2" charset="0"/>
            </a:rPr>
            <a:t>Tax Benefits </a:t>
          </a:r>
        </a:p>
      </dgm:t>
    </dgm:pt>
    <dgm:pt modelId="{F29B8545-8532-4408-888B-1CBB440A4404}" type="parTrans" cxnId="{504B53AB-4447-49FE-81D6-196912B0FF72}">
      <dgm:prSet/>
      <dgm:spPr/>
      <dgm:t>
        <a:bodyPr/>
        <a:lstStyle/>
        <a:p>
          <a:endParaRPr lang="en-US">
            <a:latin typeface="Montserrat" panose="00000500000000000000" pitchFamily="2" charset="0"/>
          </a:endParaRPr>
        </a:p>
      </dgm:t>
    </dgm:pt>
    <dgm:pt modelId="{5F025C1E-F08A-43E0-925A-EEBD0C3F433F}" type="sibTrans" cxnId="{504B53AB-4447-49FE-81D6-196912B0FF72}">
      <dgm:prSet/>
      <dgm:spPr/>
      <dgm:t>
        <a:bodyPr/>
        <a:lstStyle/>
        <a:p>
          <a:endParaRPr lang="en-US">
            <a:latin typeface="Montserrat" panose="00000500000000000000" pitchFamily="2" charset="0"/>
          </a:endParaRPr>
        </a:p>
      </dgm:t>
    </dgm:pt>
    <dgm:pt modelId="{4F7FBEEA-8F49-41E5-A615-8C4D59CC8BB5}">
      <dgm:prSet/>
      <dgm:spPr>
        <a:solidFill>
          <a:srgbClr val="FF9B24"/>
        </a:solidFill>
      </dgm:spPr>
      <dgm:t>
        <a:bodyPr/>
        <a:lstStyle/>
        <a:p>
          <a:r>
            <a:rPr lang="en-US">
              <a:latin typeface="Montserrat" panose="00000500000000000000" pitchFamily="2" charset="0"/>
            </a:rPr>
            <a:t>What you &amp; </a:t>
          </a:r>
          <a:r>
            <a:rPr lang="en-US" err="1">
              <a:latin typeface="Montserrat" panose="00000500000000000000" pitchFamily="2" charset="0"/>
            </a:rPr>
            <a:t>Windmar</a:t>
          </a:r>
          <a:r>
            <a:rPr lang="en-US">
              <a:latin typeface="Montserrat" panose="00000500000000000000" pitchFamily="2" charset="0"/>
            </a:rPr>
            <a:t> need to take care of</a:t>
          </a:r>
        </a:p>
      </dgm:t>
    </dgm:pt>
    <dgm:pt modelId="{C4AF3364-BBBE-4D92-B7B4-236EB9EF8892}" type="parTrans" cxnId="{D440A1BA-AEC8-4F7F-A8F6-7E368FA9AF87}">
      <dgm:prSet/>
      <dgm:spPr/>
      <dgm:t>
        <a:bodyPr/>
        <a:lstStyle/>
        <a:p>
          <a:endParaRPr lang="en-US">
            <a:latin typeface="Montserrat" panose="00000500000000000000" pitchFamily="2" charset="0"/>
          </a:endParaRPr>
        </a:p>
      </dgm:t>
    </dgm:pt>
    <dgm:pt modelId="{333A2215-2DEF-4C31-901B-0CEC848027B1}" type="sibTrans" cxnId="{D440A1BA-AEC8-4F7F-A8F6-7E368FA9AF87}">
      <dgm:prSet/>
      <dgm:spPr/>
      <dgm:t>
        <a:bodyPr/>
        <a:lstStyle/>
        <a:p>
          <a:endParaRPr lang="en-US">
            <a:latin typeface="Montserrat" panose="00000500000000000000" pitchFamily="2" charset="0"/>
          </a:endParaRPr>
        </a:p>
      </dgm:t>
    </dgm:pt>
    <dgm:pt modelId="{36EBCFB7-85BE-43C6-B496-12128CA4C203}" type="pres">
      <dgm:prSet presAssocID="{C180C955-109B-46DD-8109-35A0919947C3}" presName="linearFlow" presStyleCnt="0">
        <dgm:presLayoutVars>
          <dgm:dir/>
          <dgm:resizeHandles val="exact"/>
        </dgm:presLayoutVars>
      </dgm:prSet>
      <dgm:spPr/>
    </dgm:pt>
    <dgm:pt modelId="{EF65D390-5DE0-4B6E-A521-E07AC8DF3AB0}" type="pres">
      <dgm:prSet presAssocID="{F0D63F71-6242-49D9-998E-75D3C833AA49}" presName="composite" presStyleCnt="0"/>
      <dgm:spPr/>
    </dgm:pt>
    <dgm:pt modelId="{12A4C5E7-719A-4FCA-9C29-C2DC0DC4375D}" type="pres">
      <dgm:prSet presAssocID="{F0D63F71-6242-49D9-998E-75D3C833AA49}" presName="imgShp" presStyleLbl="fgImgPlac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Badge 1 outline"/>
        </a:ext>
      </dgm:extLst>
    </dgm:pt>
    <dgm:pt modelId="{74983E54-B74E-4C31-8523-020DF656F939}" type="pres">
      <dgm:prSet presAssocID="{F0D63F71-6242-49D9-998E-75D3C833AA49}" presName="txShp" presStyleLbl="node1" presStyleIdx="0" presStyleCnt="4">
        <dgm:presLayoutVars>
          <dgm:bulletEnabled val="1"/>
        </dgm:presLayoutVars>
      </dgm:prSet>
      <dgm:spPr/>
    </dgm:pt>
    <dgm:pt modelId="{6F79AC9D-E874-44C0-AF01-67CF9586EEFD}" type="pres">
      <dgm:prSet presAssocID="{D5EC05FB-6935-457D-81B7-E6197B7DF4C4}" presName="spacing" presStyleCnt="0"/>
      <dgm:spPr/>
    </dgm:pt>
    <dgm:pt modelId="{362DE6BE-0E90-4906-B9F2-2C93FD8CF36F}" type="pres">
      <dgm:prSet presAssocID="{3289C38B-C674-46F5-8FEB-56FFE9F2966F}" presName="composite" presStyleCnt="0"/>
      <dgm:spPr/>
    </dgm:pt>
    <dgm:pt modelId="{F86D4B41-1054-4C20-AD88-F244CB1407A7}" type="pres">
      <dgm:prSet presAssocID="{3289C38B-C674-46F5-8FEB-56FFE9F2966F}" presName="imgShp" presStyleLbl="fgImgPlac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Badge outline"/>
        </a:ext>
      </dgm:extLst>
    </dgm:pt>
    <dgm:pt modelId="{DCAD5D69-2A57-493D-A986-720070DA9FF8}" type="pres">
      <dgm:prSet presAssocID="{3289C38B-C674-46F5-8FEB-56FFE9F2966F}" presName="txShp" presStyleLbl="node1" presStyleIdx="1" presStyleCnt="4">
        <dgm:presLayoutVars>
          <dgm:bulletEnabled val="1"/>
        </dgm:presLayoutVars>
      </dgm:prSet>
      <dgm:spPr/>
    </dgm:pt>
    <dgm:pt modelId="{2C4DE6AD-1B0D-457C-876E-766E289220E6}" type="pres">
      <dgm:prSet presAssocID="{4250FB00-B49C-4E60-A3E7-D73B814A3EF8}" presName="spacing" presStyleCnt="0"/>
      <dgm:spPr/>
    </dgm:pt>
    <dgm:pt modelId="{20197943-C905-49B5-A0E6-9EC593C81A23}" type="pres">
      <dgm:prSet presAssocID="{58CD1EEE-63D5-4BF0-B25D-585358053B4D}" presName="composite" presStyleCnt="0"/>
      <dgm:spPr/>
    </dgm:pt>
    <dgm:pt modelId="{2E243625-6E06-468F-A275-DD2C68C08B0B}" type="pres">
      <dgm:prSet presAssocID="{58CD1EEE-63D5-4BF0-B25D-585358053B4D}" presName="imgShp" presStyleLbl="fgImgPlac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Badge 3 outline"/>
        </a:ext>
      </dgm:extLst>
    </dgm:pt>
    <dgm:pt modelId="{5CAFA5C7-7382-4B94-91D9-9E7735C2B4DF}" type="pres">
      <dgm:prSet presAssocID="{58CD1EEE-63D5-4BF0-B25D-585358053B4D}" presName="txShp" presStyleLbl="node1" presStyleIdx="2" presStyleCnt="4">
        <dgm:presLayoutVars>
          <dgm:bulletEnabled val="1"/>
        </dgm:presLayoutVars>
      </dgm:prSet>
      <dgm:spPr/>
    </dgm:pt>
    <dgm:pt modelId="{CA24E74A-4EC3-4032-9462-DD27DAC08CD8}" type="pres">
      <dgm:prSet presAssocID="{5F025C1E-F08A-43E0-925A-EEBD0C3F433F}" presName="spacing" presStyleCnt="0"/>
      <dgm:spPr/>
    </dgm:pt>
    <dgm:pt modelId="{DBF92789-B9CB-4EEB-893D-E7D8F06362D0}" type="pres">
      <dgm:prSet presAssocID="{4F7FBEEA-8F49-41E5-A615-8C4D59CC8BB5}" presName="composite" presStyleCnt="0"/>
      <dgm:spPr/>
    </dgm:pt>
    <dgm:pt modelId="{BBB31A1E-8698-4EBB-9B40-60FE1D2D0CFC}" type="pres">
      <dgm:prSet presAssocID="{4F7FBEEA-8F49-41E5-A615-8C4D59CC8BB5}" presName="imgShp" presStyleLbl="fgImgPlac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Badge 4 outline"/>
        </a:ext>
      </dgm:extLst>
    </dgm:pt>
    <dgm:pt modelId="{D5829EA4-2C54-41F1-8929-F4A836C1B97B}" type="pres">
      <dgm:prSet presAssocID="{4F7FBEEA-8F49-41E5-A615-8C4D59CC8BB5}" presName="txShp" presStyleLbl="node1" presStyleIdx="3" presStyleCnt="4">
        <dgm:presLayoutVars>
          <dgm:bulletEnabled val="1"/>
        </dgm:presLayoutVars>
      </dgm:prSet>
      <dgm:spPr/>
    </dgm:pt>
  </dgm:ptLst>
  <dgm:cxnLst>
    <dgm:cxn modelId="{9807870E-8E8B-4289-8913-58458D3841DE}" srcId="{C180C955-109B-46DD-8109-35A0919947C3}" destId="{3289C38B-C674-46F5-8FEB-56FFE9F2966F}" srcOrd="1" destOrd="0" parTransId="{8486D3AC-F36E-4F16-AA44-DA7DF9BC5824}" sibTransId="{4250FB00-B49C-4E60-A3E7-D73B814A3EF8}"/>
    <dgm:cxn modelId="{241DAB17-D1EA-4D05-920C-2FE327D2F0E4}" type="presOf" srcId="{3289C38B-C674-46F5-8FEB-56FFE9F2966F}" destId="{DCAD5D69-2A57-493D-A986-720070DA9FF8}" srcOrd="0" destOrd="0" presId="urn:microsoft.com/office/officeart/2005/8/layout/vList3"/>
    <dgm:cxn modelId="{5292FA61-1055-4D59-B1BD-18B22A9B5697}" type="presOf" srcId="{F0D63F71-6242-49D9-998E-75D3C833AA49}" destId="{74983E54-B74E-4C31-8523-020DF656F939}" srcOrd="0" destOrd="0" presId="urn:microsoft.com/office/officeart/2005/8/layout/vList3"/>
    <dgm:cxn modelId="{613F0970-301A-4EE8-9093-2A727CADD031}" type="presOf" srcId="{58CD1EEE-63D5-4BF0-B25D-585358053B4D}" destId="{5CAFA5C7-7382-4B94-91D9-9E7735C2B4DF}" srcOrd="0" destOrd="0" presId="urn:microsoft.com/office/officeart/2005/8/layout/vList3"/>
    <dgm:cxn modelId="{B140938A-E89E-47DC-BF0B-292CC1E494D1}" srcId="{C180C955-109B-46DD-8109-35A0919947C3}" destId="{F0D63F71-6242-49D9-998E-75D3C833AA49}" srcOrd="0" destOrd="0" parTransId="{F71F0B2C-9701-4D27-9A91-2C4D1B0F9B93}" sibTransId="{D5EC05FB-6935-457D-81B7-E6197B7DF4C4}"/>
    <dgm:cxn modelId="{504B53AB-4447-49FE-81D6-196912B0FF72}" srcId="{C180C955-109B-46DD-8109-35A0919947C3}" destId="{58CD1EEE-63D5-4BF0-B25D-585358053B4D}" srcOrd="2" destOrd="0" parTransId="{F29B8545-8532-4408-888B-1CBB440A4404}" sibTransId="{5F025C1E-F08A-43E0-925A-EEBD0C3F433F}"/>
    <dgm:cxn modelId="{D440A1BA-AEC8-4F7F-A8F6-7E368FA9AF87}" srcId="{C180C955-109B-46DD-8109-35A0919947C3}" destId="{4F7FBEEA-8F49-41E5-A615-8C4D59CC8BB5}" srcOrd="3" destOrd="0" parTransId="{C4AF3364-BBBE-4D92-B7B4-236EB9EF8892}" sibTransId="{333A2215-2DEF-4C31-901B-0CEC848027B1}"/>
    <dgm:cxn modelId="{C71EBCCD-22D8-41CA-BE39-39F73513DBEF}" type="presOf" srcId="{4F7FBEEA-8F49-41E5-A615-8C4D59CC8BB5}" destId="{D5829EA4-2C54-41F1-8929-F4A836C1B97B}" srcOrd="0" destOrd="0" presId="urn:microsoft.com/office/officeart/2005/8/layout/vList3"/>
    <dgm:cxn modelId="{FD0FDFEA-FD0B-4C64-9345-30694977CC9C}" type="presOf" srcId="{C180C955-109B-46DD-8109-35A0919947C3}" destId="{36EBCFB7-85BE-43C6-B496-12128CA4C203}" srcOrd="0" destOrd="0" presId="urn:microsoft.com/office/officeart/2005/8/layout/vList3"/>
    <dgm:cxn modelId="{519D3D41-B2FC-4060-85F1-801B57CEE598}" type="presParOf" srcId="{36EBCFB7-85BE-43C6-B496-12128CA4C203}" destId="{EF65D390-5DE0-4B6E-A521-E07AC8DF3AB0}" srcOrd="0" destOrd="0" presId="urn:microsoft.com/office/officeart/2005/8/layout/vList3"/>
    <dgm:cxn modelId="{48B65F8E-D469-4CAE-9196-A9EE420849EE}" type="presParOf" srcId="{EF65D390-5DE0-4B6E-A521-E07AC8DF3AB0}" destId="{12A4C5E7-719A-4FCA-9C29-C2DC0DC4375D}" srcOrd="0" destOrd="0" presId="urn:microsoft.com/office/officeart/2005/8/layout/vList3"/>
    <dgm:cxn modelId="{941509B4-960B-41C8-9E2C-B8998E8891FA}" type="presParOf" srcId="{EF65D390-5DE0-4B6E-A521-E07AC8DF3AB0}" destId="{74983E54-B74E-4C31-8523-020DF656F939}" srcOrd="1" destOrd="0" presId="urn:microsoft.com/office/officeart/2005/8/layout/vList3"/>
    <dgm:cxn modelId="{F9805CDC-35C5-411D-8169-6B42A3ADA287}" type="presParOf" srcId="{36EBCFB7-85BE-43C6-B496-12128CA4C203}" destId="{6F79AC9D-E874-44C0-AF01-67CF9586EEFD}" srcOrd="1" destOrd="0" presId="urn:microsoft.com/office/officeart/2005/8/layout/vList3"/>
    <dgm:cxn modelId="{65FC2220-0CDC-435B-9EE8-9ED3AF79DE78}" type="presParOf" srcId="{36EBCFB7-85BE-43C6-B496-12128CA4C203}" destId="{362DE6BE-0E90-4906-B9F2-2C93FD8CF36F}" srcOrd="2" destOrd="0" presId="urn:microsoft.com/office/officeart/2005/8/layout/vList3"/>
    <dgm:cxn modelId="{194690FF-07A5-43EF-9D04-E04D5FC3F270}" type="presParOf" srcId="{362DE6BE-0E90-4906-B9F2-2C93FD8CF36F}" destId="{F86D4B41-1054-4C20-AD88-F244CB1407A7}" srcOrd="0" destOrd="0" presId="urn:microsoft.com/office/officeart/2005/8/layout/vList3"/>
    <dgm:cxn modelId="{3D99D58F-7683-4A8C-9D31-277B1863ACC4}" type="presParOf" srcId="{362DE6BE-0E90-4906-B9F2-2C93FD8CF36F}" destId="{DCAD5D69-2A57-493D-A986-720070DA9FF8}" srcOrd="1" destOrd="0" presId="urn:microsoft.com/office/officeart/2005/8/layout/vList3"/>
    <dgm:cxn modelId="{7F7EFBB8-6E9F-46D4-AC26-7B04D453B46E}" type="presParOf" srcId="{36EBCFB7-85BE-43C6-B496-12128CA4C203}" destId="{2C4DE6AD-1B0D-457C-876E-766E289220E6}" srcOrd="3" destOrd="0" presId="urn:microsoft.com/office/officeart/2005/8/layout/vList3"/>
    <dgm:cxn modelId="{E88346AC-ED28-432D-BAB2-2EF7CF2478A1}" type="presParOf" srcId="{36EBCFB7-85BE-43C6-B496-12128CA4C203}" destId="{20197943-C905-49B5-A0E6-9EC593C81A23}" srcOrd="4" destOrd="0" presId="urn:microsoft.com/office/officeart/2005/8/layout/vList3"/>
    <dgm:cxn modelId="{3B80347B-C07F-4079-84BF-DE264187D055}" type="presParOf" srcId="{20197943-C905-49B5-A0E6-9EC593C81A23}" destId="{2E243625-6E06-468F-A275-DD2C68C08B0B}" srcOrd="0" destOrd="0" presId="urn:microsoft.com/office/officeart/2005/8/layout/vList3"/>
    <dgm:cxn modelId="{BA7B48DF-CC80-4F77-8340-CFA35A1FFF7A}" type="presParOf" srcId="{20197943-C905-49B5-A0E6-9EC593C81A23}" destId="{5CAFA5C7-7382-4B94-91D9-9E7735C2B4DF}" srcOrd="1" destOrd="0" presId="urn:microsoft.com/office/officeart/2005/8/layout/vList3"/>
    <dgm:cxn modelId="{14AC61C3-43F8-420B-A231-A885687FC498}" type="presParOf" srcId="{36EBCFB7-85BE-43C6-B496-12128CA4C203}" destId="{CA24E74A-4EC3-4032-9462-DD27DAC08CD8}" srcOrd="5" destOrd="0" presId="urn:microsoft.com/office/officeart/2005/8/layout/vList3"/>
    <dgm:cxn modelId="{656D3376-3E7F-40C3-A1FD-08CFA09AE015}" type="presParOf" srcId="{36EBCFB7-85BE-43C6-B496-12128CA4C203}" destId="{DBF92789-B9CB-4EEB-893D-E7D8F06362D0}" srcOrd="6" destOrd="0" presId="urn:microsoft.com/office/officeart/2005/8/layout/vList3"/>
    <dgm:cxn modelId="{EB528678-BB99-4D12-9A4B-9C6ACD032CDF}" type="presParOf" srcId="{DBF92789-B9CB-4EEB-893D-E7D8F06362D0}" destId="{BBB31A1E-8698-4EBB-9B40-60FE1D2D0CFC}" srcOrd="0" destOrd="0" presId="urn:microsoft.com/office/officeart/2005/8/layout/vList3"/>
    <dgm:cxn modelId="{3C13433F-F1AD-46E8-BCF4-9F2B698211CD}" type="presParOf" srcId="{DBF92789-B9CB-4EEB-893D-E7D8F06362D0}" destId="{D5829EA4-2C54-41F1-8929-F4A836C1B97B}"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4CFFDB9-0EDB-4F13-B62E-7EE4BD4AB44A}" type="doc">
      <dgm:prSet loTypeId="urn:microsoft.com/office/officeart/2008/layout/VerticalCurvedList" loCatId="list" qsTypeId="urn:microsoft.com/office/officeart/2005/8/quickstyle/3d1" qsCatId="3D" csTypeId="urn:microsoft.com/office/officeart/2005/8/colors/accent2_1" csCatId="accent2" phldr="1"/>
      <dgm:spPr/>
      <dgm:t>
        <a:bodyPr/>
        <a:lstStyle/>
        <a:p>
          <a:endParaRPr lang="en-US"/>
        </a:p>
      </dgm:t>
    </dgm:pt>
    <dgm:pt modelId="{954643F9-87EB-484F-BFE0-F0C1E503852E}">
      <dgm:prSet custT="1"/>
      <dgm:spPr/>
      <dgm:t>
        <a:bodyPr/>
        <a:lstStyle/>
        <a:p>
          <a:r>
            <a:rPr lang="es-ES" sz="1400">
              <a:solidFill>
                <a:schemeClr val="bg1">
                  <a:lumMod val="50000"/>
                </a:schemeClr>
              </a:solidFill>
              <a:latin typeface="Montserrat" panose="00000500000000000000" pitchFamily="2" charset="0"/>
            </a:rPr>
            <a:t>Savings on monthly payments. </a:t>
          </a:r>
          <a:endParaRPr lang="en-US" sz="1400">
            <a:solidFill>
              <a:schemeClr val="bg1">
                <a:lumMod val="50000"/>
              </a:schemeClr>
            </a:solidFill>
            <a:latin typeface="Montserrat" panose="00000500000000000000" pitchFamily="2" charset="0"/>
          </a:endParaRPr>
        </a:p>
      </dgm:t>
    </dgm:pt>
    <dgm:pt modelId="{190A10FC-9E32-44C1-93EE-E90B5B1FE347}" type="parTrans" cxnId="{EA481F2E-FEA7-47EC-9FF3-65C2C8D8AE5C}">
      <dgm:prSet/>
      <dgm:spPr/>
      <dgm:t>
        <a:bodyPr/>
        <a:lstStyle/>
        <a:p>
          <a:endParaRPr lang="en-US" sz="1400">
            <a:solidFill>
              <a:schemeClr val="bg1">
                <a:lumMod val="50000"/>
              </a:schemeClr>
            </a:solidFill>
            <a:latin typeface="Montserrat" panose="00000500000000000000" pitchFamily="2" charset="0"/>
          </a:endParaRPr>
        </a:p>
      </dgm:t>
    </dgm:pt>
    <dgm:pt modelId="{803C4768-23E9-4F8F-B69A-B721D5E52F41}" type="sibTrans" cxnId="{EA481F2E-FEA7-47EC-9FF3-65C2C8D8AE5C}">
      <dgm:prSet/>
      <dgm:spPr/>
      <dgm:t>
        <a:bodyPr/>
        <a:lstStyle/>
        <a:p>
          <a:endParaRPr lang="en-US" sz="1400">
            <a:solidFill>
              <a:schemeClr val="bg1">
                <a:lumMod val="50000"/>
              </a:schemeClr>
            </a:solidFill>
            <a:latin typeface="Montserrat" panose="00000500000000000000" pitchFamily="2" charset="0"/>
          </a:endParaRPr>
        </a:p>
      </dgm:t>
    </dgm:pt>
    <dgm:pt modelId="{8DC15178-3991-4220-945E-54A03384A20B}">
      <dgm:prSet custT="1"/>
      <dgm:spPr/>
      <dgm:t>
        <a:bodyPr/>
        <a:lstStyle/>
        <a:p>
          <a:r>
            <a:rPr lang="es-ES" sz="1400">
              <a:solidFill>
                <a:schemeClr val="bg1">
                  <a:lumMod val="50000"/>
                </a:schemeClr>
              </a:solidFill>
              <a:latin typeface="Montserrat" panose="00000500000000000000" pitchFamily="2" charset="0"/>
            </a:rPr>
            <a:t>Controlled, steady, reliable payments</a:t>
          </a:r>
          <a:endParaRPr lang="en-US" sz="1400">
            <a:solidFill>
              <a:schemeClr val="bg1">
                <a:lumMod val="50000"/>
              </a:schemeClr>
            </a:solidFill>
            <a:latin typeface="Montserrat" panose="00000500000000000000" pitchFamily="2" charset="0"/>
          </a:endParaRPr>
        </a:p>
      </dgm:t>
    </dgm:pt>
    <dgm:pt modelId="{921B54E2-14A4-458F-A025-8B651DF02A3C}" type="parTrans" cxnId="{7AF3382A-6B89-4C7E-BE85-97B05D3DAB42}">
      <dgm:prSet/>
      <dgm:spPr/>
      <dgm:t>
        <a:bodyPr/>
        <a:lstStyle/>
        <a:p>
          <a:endParaRPr lang="en-US" sz="1400">
            <a:solidFill>
              <a:schemeClr val="bg1">
                <a:lumMod val="50000"/>
              </a:schemeClr>
            </a:solidFill>
            <a:latin typeface="Montserrat" panose="00000500000000000000" pitchFamily="2" charset="0"/>
          </a:endParaRPr>
        </a:p>
      </dgm:t>
    </dgm:pt>
    <dgm:pt modelId="{E8547405-1143-4841-AE88-6CAA492FCA8E}" type="sibTrans" cxnId="{7AF3382A-6B89-4C7E-BE85-97B05D3DAB42}">
      <dgm:prSet/>
      <dgm:spPr/>
      <dgm:t>
        <a:bodyPr/>
        <a:lstStyle/>
        <a:p>
          <a:endParaRPr lang="en-US" sz="1400">
            <a:solidFill>
              <a:schemeClr val="bg1">
                <a:lumMod val="50000"/>
              </a:schemeClr>
            </a:solidFill>
            <a:latin typeface="Montserrat" panose="00000500000000000000" pitchFamily="2" charset="0"/>
          </a:endParaRPr>
        </a:p>
      </dgm:t>
    </dgm:pt>
    <dgm:pt modelId="{1DCBBCC7-CFF5-4983-A982-E9644DCDD21D}">
      <dgm:prSet custT="1"/>
      <dgm:spPr/>
      <dgm:t>
        <a:bodyPr/>
        <a:lstStyle/>
        <a:p>
          <a:r>
            <a:rPr lang="es-ES" sz="1400">
              <a:solidFill>
                <a:schemeClr val="bg1">
                  <a:lumMod val="50000"/>
                </a:schemeClr>
              </a:solidFill>
              <a:latin typeface="Montserrat" panose="00000500000000000000" pitchFamily="2" charset="0"/>
            </a:rPr>
            <a:t>Comfort &amp; ease, Windmar handles everything</a:t>
          </a:r>
          <a:endParaRPr lang="en-US" sz="1400">
            <a:solidFill>
              <a:schemeClr val="bg1">
                <a:lumMod val="50000"/>
              </a:schemeClr>
            </a:solidFill>
            <a:latin typeface="Montserrat" panose="00000500000000000000" pitchFamily="2" charset="0"/>
          </a:endParaRPr>
        </a:p>
      </dgm:t>
    </dgm:pt>
    <dgm:pt modelId="{81ED0815-60D5-4B75-9507-55DD3B7DAAD5}" type="parTrans" cxnId="{4DF1A819-A511-4B18-A27B-E59C82A4AAE1}">
      <dgm:prSet/>
      <dgm:spPr/>
      <dgm:t>
        <a:bodyPr/>
        <a:lstStyle/>
        <a:p>
          <a:endParaRPr lang="en-US" sz="1400">
            <a:solidFill>
              <a:schemeClr val="bg1">
                <a:lumMod val="50000"/>
              </a:schemeClr>
            </a:solidFill>
            <a:latin typeface="Montserrat" panose="00000500000000000000" pitchFamily="2" charset="0"/>
          </a:endParaRPr>
        </a:p>
      </dgm:t>
    </dgm:pt>
    <dgm:pt modelId="{D607F8AD-7001-4C3D-951A-8805EFAA5815}" type="sibTrans" cxnId="{4DF1A819-A511-4B18-A27B-E59C82A4AAE1}">
      <dgm:prSet/>
      <dgm:spPr/>
      <dgm:t>
        <a:bodyPr/>
        <a:lstStyle/>
        <a:p>
          <a:endParaRPr lang="en-US" sz="1400">
            <a:solidFill>
              <a:schemeClr val="bg1">
                <a:lumMod val="50000"/>
              </a:schemeClr>
            </a:solidFill>
            <a:latin typeface="Montserrat" panose="00000500000000000000" pitchFamily="2" charset="0"/>
          </a:endParaRPr>
        </a:p>
      </dgm:t>
    </dgm:pt>
    <dgm:pt modelId="{7266DCC8-8080-4687-9103-8063806DBC11}">
      <dgm:prSet custT="1"/>
      <dgm:spPr/>
      <dgm:t>
        <a:bodyPr/>
        <a:lstStyle/>
        <a:p>
          <a:r>
            <a:rPr lang="es-ES" sz="1400">
              <a:solidFill>
                <a:schemeClr val="bg1">
                  <a:lumMod val="50000"/>
                </a:schemeClr>
              </a:solidFill>
              <a:latin typeface="Montserrat" panose="00000500000000000000" pitchFamily="2" charset="0"/>
            </a:rPr>
            <a:t>Savings on monthly payments</a:t>
          </a:r>
          <a:endParaRPr lang="en-US" sz="1400">
            <a:solidFill>
              <a:schemeClr val="bg1">
                <a:lumMod val="50000"/>
              </a:schemeClr>
            </a:solidFill>
            <a:latin typeface="Montserrat" panose="00000500000000000000" pitchFamily="2" charset="0"/>
          </a:endParaRPr>
        </a:p>
      </dgm:t>
    </dgm:pt>
    <dgm:pt modelId="{223C9B4D-9F2B-44D7-BFEF-AA89A500CAF4}" type="parTrans" cxnId="{B136BC2B-7592-4260-948F-32574CD11610}">
      <dgm:prSet/>
      <dgm:spPr/>
      <dgm:t>
        <a:bodyPr/>
        <a:lstStyle/>
        <a:p>
          <a:endParaRPr lang="en-US" sz="1400">
            <a:solidFill>
              <a:schemeClr val="bg1">
                <a:lumMod val="50000"/>
              </a:schemeClr>
            </a:solidFill>
            <a:latin typeface="Montserrat" panose="00000500000000000000" pitchFamily="2" charset="0"/>
          </a:endParaRPr>
        </a:p>
      </dgm:t>
    </dgm:pt>
    <dgm:pt modelId="{DDC5066F-7FBA-48BA-8E53-80D06AC5F14F}" type="sibTrans" cxnId="{B136BC2B-7592-4260-948F-32574CD11610}">
      <dgm:prSet/>
      <dgm:spPr/>
      <dgm:t>
        <a:bodyPr/>
        <a:lstStyle/>
        <a:p>
          <a:endParaRPr lang="en-US" sz="1400">
            <a:solidFill>
              <a:schemeClr val="bg1">
                <a:lumMod val="50000"/>
              </a:schemeClr>
            </a:solidFill>
            <a:latin typeface="Montserrat" panose="00000500000000000000" pitchFamily="2" charset="0"/>
          </a:endParaRPr>
        </a:p>
      </dgm:t>
    </dgm:pt>
    <dgm:pt modelId="{152E7A21-BB64-4165-AAAD-02FC18666F12}">
      <dgm:prSet custT="1"/>
      <dgm:spPr/>
      <dgm:t>
        <a:bodyPr/>
        <a:lstStyle/>
        <a:p>
          <a:r>
            <a:rPr lang="es-ES" sz="1400">
              <a:solidFill>
                <a:schemeClr val="bg1">
                  <a:lumMod val="50000"/>
                </a:schemeClr>
              </a:solidFill>
              <a:latin typeface="Montserrat" panose="00000500000000000000" pitchFamily="2" charset="0"/>
            </a:rPr>
            <a:t>Does NOT compromise your payment</a:t>
          </a:r>
          <a:endParaRPr lang="en-US" sz="1400">
            <a:solidFill>
              <a:schemeClr val="bg1">
                <a:lumMod val="50000"/>
              </a:schemeClr>
            </a:solidFill>
            <a:latin typeface="Montserrat" panose="00000500000000000000" pitchFamily="2" charset="0"/>
          </a:endParaRPr>
        </a:p>
      </dgm:t>
    </dgm:pt>
    <dgm:pt modelId="{6D2B2C7F-1CE0-4897-9EC4-C2208D912655}" type="parTrans" cxnId="{B337985C-4DD5-4B94-A5F9-CEE6AB1F3290}">
      <dgm:prSet/>
      <dgm:spPr/>
      <dgm:t>
        <a:bodyPr/>
        <a:lstStyle/>
        <a:p>
          <a:endParaRPr lang="en-US" sz="1400">
            <a:solidFill>
              <a:schemeClr val="bg1">
                <a:lumMod val="50000"/>
              </a:schemeClr>
            </a:solidFill>
            <a:latin typeface="Montserrat" panose="00000500000000000000" pitchFamily="2" charset="0"/>
          </a:endParaRPr>
        </a:p>
      </dgm:t>
    </dgm:pt>
    <dgm:pt modelId="{90BAD6DE-5848-4848-B599-F8783A48DE19}" type="sibTrans" cxnId="{B337985C-4DD5-4B94-A5F9-CEE6AB1F3290}">
      <dgm:prSet/>
      <dgm:spPr/>
      <dgm:t>
        <a:bodyPr/>
        <a:lstStyle/>
        <a:p>
          <a:endParaRPr lang="en-US" sz="1400">
            <a:solidFill>
              <a:schemeClr val="bg1">
                <a:lumMod val="50000"/>
              </a:schemeClr>
            </a:solidFill>
            <a:latin typeface="Montserrat" panose="00000500000000000000" pitchFamily="2" charset="0"/>
          </a:endParaRPr>
        </a:p>
      </dgm:t>
    </dgm:pt>
    <dgm:pt modelId="{3C51150C-B3F2-4FB2-84A8-2993F190C070}">
      <dgm:prSet custT="1"/>
      <dgm:spPr/>
      <dgm:t>
        <a:bodyPr/>
        <a:lstStyle/>
        <a:p>
          <a:r>
            <a:rPr lang="es-ES" sz="1400">
              <a:solidFill>
                <a:schemeClr val="bg1">
                  <a:lumMod val="50000"/>
                </a:schemeClr>
              </a:solidFill>
              <a:latin typeface="Montserrat" panose="00000500000000000000" pitchFamily="2" charset="0"/>
            </a:rPr>
            <a:t>Does NOT create a lien on your property</a:t>
          </a:r>
          <a:endParaRPr lang="en-US" sz="1400">
            <a:solidFill>
              <a:schemeClr val="bg1">
                <a:lumMod val="50000"/>
              </a:schemeClr>
            </a:solidFill>
            <a:latin typeface="Montserrat" panose="00000500000000000000" pitchFamily="2" charset="0"/>
          </a:endParaRPr>
        </a:p>
      </dgm:t>
    </dgm:pt>
    <dgm:pt modelId="{F33F72D2-402E-4AFD-896F-FD5D55A5A0D2}" type="parTrans" cxnId="{F01F5167-103F-434A-940C-F2A34C6BE25B}">
      <dgm:prSet/>
      <dgm:spPr/>
      <dgm:t>
        <a:bodyPr/>
        <a:lstStyle/>
        <a:p>
          <a:endParaRPr lang="en-US" sz="1400">
            <a:solidFill>
              <a:schemeClr val="bg1">
                <a:lumMod val="50000"/>
              </a:schemeClr>
            </a:solidFill>
            <a:latin typeface="Montserrat" panose="00000500000000000000" pitchFamily="2" charset="0"/>
          </a:endParaRPr>
        </a:p>
      </dgm:t>
    </dgm:pt>
    <dgm:pt modelId="{C928052B-CF8B-4DCB-9C8B-F04C2B8CF3BA}" type="sibTrans" cxnId="{F01F5167-103F-434A-940C-F2A34C6BE25B}">
      <dgm:prSet/>
      <dgm:spPr/>
      <dgm:t>
        <a:bodyPr/>
        <a:lstStyle/>
        <a:p>
          <a:endParaRPr lang="en-US" sz="1400">
            <a:solidFill>
              <a:schemeClr val="bg1">
                <a:lumMod val="50000"/>
              </a:schemeClr>
            </a:solidFill>
            <a:latin typeface="Montserrat" panose="00000500000000000000" pitchFamily="2" charset="0"/>
          </a:endParaRPr>
        </a:p>
      </dgm:t>
    </dgm:pt>
    <dgm:pt modelId="{09A2A55A-05EB-4273-BFDE-DF3131F14D8B}">
      <dgm:prSet custT="1"/>
      <dgm:spPr/>
      <dgm:t>
        <a:bodyPr/>
        <a:lstStyle/>
        <a:p>
          <a:r>
            <a:rPr lang="es-ES" sz="1400">
              <a:solidFill>
                <a:schemeClr val="bg1">
                  <a:lumMod val="50000"/>
                </a:schemeClr>
              </a:solidFill>
              <a:latin typeface="Montserrat" panose="00000500000000000000" pitchFamily="2" charset="0"/>
            </a:rPr>
            <a:t>You don't have to manage financing</a:t>
          </a:r>
          <a:endParaRPr lang="en-US" sz="1400">
            <a:solidFill>
              <a:schemeClr val="bg1">
                <a:lumMod val="50000"/>
              </a:schemeClr>
            </a:solidFill>
            <a:latin typeface="Montserrat" panose="00000500000000000000" pitchFamily="2" charset="0"/>
          </a:endParaRPr>
        </a:p>
      </dgm:t>
    </dgm:pt>
    <dgm:pt modelId="{F8CCD613-EE4E-49BA-9A3A-E37DF9BB93DB}" type="parTrans" cxnId="{43FB479F-DEB0-4E13-BFBF-C87F5622C638}">
      <dgm:prSet/>
      <dgm:spPr/>
      <dgm:t>
        <a:bodyPr/>
        <a:lstStyle/>
        <a:p>
          <a:endParaRPr lang="en-US" sz="1400">
            <a:solidFill>
              <a:schemeClr val="bg1">
                <a:lumMod val="50000"/>
              </a:schemeClr>
            </a:solidFill>
            <a:latin typeface="Montserrat" panose="00000500000000000000" pitchFamily="2" charset="0"/>
          </a:endParaRPr>
        </a:p>
      </dgm:t>
    </dgm:pt>
    <dgm:pt modelId="{FE8EBD6A-77AF-4F58-9854-ECC5D2E4F405}" type="sibTrans" cxnId="{43FB479F-DEB0-4E13-BFBF-C87F5622C638}">
      <dgm:prSet/>
      <dgm:spPr/>
      <dgm:t>
        <a:bodyPr/>
        <a:lstStyle/>
        <a:p>
          <a:endParaRPr lang="en-US" sz="1400">
            <a:solidFill>
              <a:schemeClr val="bg1">
                <a:lumMod val="50000"/>
              </a:schemeClr>
            </a:solidFill>
            <a:latin typeface="Montserrat" panose="00000500000000000000" pitchFamily="2" charset="0"/>
          </a:endParaRPr>
        </a:p>
      </dgm:t>
    </dgm:pt>
    <dgm:pt modelId="{D7648C00-492D-44A7-80F6-100E14DB9DD8}" type="pres">
      <dgm:prSet presAssocID="{04CFFDB9-0EDB-4F13-B62E-7EE4BD4AB44A}" presName="Name0" presStyleCnt="0">
        <dgm:presLayoutVars>
          <dgm:chMax val="7"/>
          <dgm:chPref val="7"/>
          <dgm:dir/>
        </dgm:presLayoutVars>
      </dgm:prSet>
      <dgm:spPr/>
    </dgm:pt>
    <dgm:pt modelId="{02731DFA-134B-4F04-9480-6D912011B00F}" type="pres">
      <dgm:prSet presAssocID="{04CFFDB9-0EDB-4F13-B62E-7EE4BD4AB44A}" presName="Name1" presStyleCnt="0"/>
      <dgm:spPr/>
    </dgm:pt>
    <dgm:pt modelId="{B9C5DD4C-D010-4BB7-B1B7-9B0D4B908BB4}" type="pres">
      <dgm:prSet presAssocID="{04CFFDB9-0EDB-4F13-B62E-7EE4BD4AB44A}" presName="cycle" presStyleCnt="0"/>
      <dgm:spPr/>
    </dgm:pt>
    <dgm:pt modelId="{F3DE6069-1A4B-4C57-91F5-2F96181E5E9A}" type="pres">
      <dgm:prSet presAssocID="{04CFFDB9-0EDB-4F13-B62E-7EE4BD4AB44A}" presName="srcNode" presStyleLbl="node1" presStyleIdx="0" presStyleCnt="7"/>
      <dgm:spPr/>
    </dgm:pt>
    <dgm:pt modelId="{3A84FF15-A20F-4106-855E-8242D2A21ED5}" type="pres">
      <dgm:prSet presAssocID="{04CFFDB9-0EDB-4F13-B62E-7EE4BD4AB44A}" presName="conn" presStyleLbl="parChTrans1D2" presStyleIdx="0" presStyleCnt="1"/>
      <dgm:spPr/>
    </dgm:pt>
    <dgm:pt modelId="{7C991D9C-8A66-4E3D-BA5E-D3AB18EF0252}" type="pres">
      <dgm:prSet presAssocID="{04CFFDB9-0EDB-4F13-B62E-7EE4BD4AB44A}" presName="extraNode" presStyleLbl="node1" presStyleIdx="0" presStyleCnt="7"/>
      <dgm:spPr/>
    </dgm:pt>
    <dgm:pt modelId="{60FBA3F5-1486-453E-8577-5EE39C2B1C50}" type="pres">
      <dgm:prSet presAssocID="{04CFFDB9-0EDB-4F13-B62E-7EE4BD4AB44A}" presName="dstNode" presStyleLbl="node1" presStyleIdx="0" presStyleCnt="7"/>
      <dgm:spPr/>
    </dgm:pt>
    <dgm:pt modelId="{B65EFE7C-E96E-4DFB-82E2-8159F5688B65}" type="pres">
      <dgm:prSet presAssocID="{954643F9-87EB-484F-BFE0-F0C1E503852E}" presName="text_1" presStyleLbl="node1" presStyleIdx="0" presStyleCnt="7">
        <dgm:presLayoutVars>
          <dgm:bulletEnabled val="1"/>
        </dgm:presLayoutVars>
      </dgm:prSet>
      <dgm:spPr/>
    </dgm:pt>
    <dgm:pt modelId="{F4A1544E-6503-496B-AEF7-689B5ACE9AAF}" type="pres">
      <dgm:prSet presAssocID="{954643F9-87EB-484F-BFE0-F0C1E503852E}" presName="accent_1" presStyleCnt="0"/>
      <dgm:spPr/>
    </dgm:pt>
    <dgm:pt modelId="{1BC8D2BB-051B-462D-9087-9AF0E4456849}" type="pres">
      <dgm:prSet presAssocID="{954643F9-87EB-484F-BFE0-F0C1E503852E}" presName="accentRepeatNode" presStyleLbl="solidFgAcc1" presStyleIdx="0" presStyleCnt="7"/>
      <dgm:spPr/>
    </dgm:pt>
    <dgm:pt modelId="{C5DA5C88-648E-4D2B-A767-FEBDAF35FA60}" type="pres">
      <dgm:prSet presAssocID="{8DC15178-3991-4220-945E-54A03384A20B}" presName="text_2" presStyleLbl="node1" presStyleIdx="1" presStyleCnt="7">
        <dgm:presLayoutVars>
          <dgm:bulletEnabled val="1"/>
        </dgm:presLayoutVars>
      </dgm:prSet>
      <dgm:spPr/>
    </dgm:pt>
    <dgm:pt modelId="{67970587-C6D4-4076-A70B-A09A5BFCE9A6}" type="pres">
      <dgm:prSet presAssocID="{8DC15178-3991-4220-945E-54A03384A20B}" presName="accent_2" presStyleCnt="0"/>
      <dgm:spPr/>
    </dgm:pt>
    <dgm:pt modelId="{48E8B798-0B43-4F45-8B5C-8A695F5584F4}" type="pres">
      <dgm:prSet presAssocID="{8DC15178-3991-4220-945E-54A03384A20B}" presName="accentRepeatNode" presStyleLbl="solidFgAcc1" presStyleIdx="1" presStyleCnt="7"/>
      <dgm:spPr/>
    </dgm:pt>
    <dgm:pt modelId="{7AA37B4D-1B69-44E4-94AB-FCD37F8A562D}" type="pres">
      <dgm:prSet presAssocID="{1DCBBCC7-CFF5-4983-A982-E9644DCDD21D}" presName="text_3" presStyleLbl="node1" presStyleIdx="2" presStyleCnt="7">
        <dgm:presLayoutVars>
          <dgm:bulletEnabled val="1"/>
        </dgm:presLayoutVars>
      </dgm:prSet>
      <dgm:spPr/>
    </dgm:pt>
    <dgm:pt modelId="{DAF0F79A-E187-41C8-974F-E0EBAC8EEE24}" type="pres">
      <dgm:prSet presAssocID="{1DCBBCC7-CFF5-4983-A982-E9644DCDD21D}" presName="accent_3" presStyleCnt="0"/>
      <dgm:spPr/>
    </dgm:pt>
    <dgm:pt modelId="{FF183855-02D7-450E-941E-CEF572D51FFC}" type="pres">
      <dgm:prSet presAssocID="{1DCBBCC7-CFF5-4983-A982-E9644DCDD21D}" presName="accentRepeatNode" presStyleLbl="solidFgAcc1" presStyleIdx="2" presStyleCnt="7"/>
      <dgm:spPr/>
    </dgm:pt>
    <dgm:pt modelId="{2F49AAEC-9A44-4235-B6CE-F7810F6472DF}" type="pres">
      <dgm:prSet presAssocID="{7266DCC8-8080-4687-9103-8063806DBC11}" presName="text_4" presStyleLbl="node1" presStyleIdx="3" presStyleCnt="7">
        <dgm:presLayoutVars>
          <dgm:bulletEnabled val="1"/>
        </dgm:presLayoutVars>
      </dgm:prSet>
      <dgm:spPr/>
    </dgm:pt>
    <dgm:pt modelId="{4C2131BE-E71C-44D0-BDD3-CC779CC01C98}" type="pres">
      <dgm:prSet presAssocID="{7266DCC8-8080-4687-9103-8063806DBC11}" presName="accent_4" presStyleCnt="0"/>
      <dgm:spPr/>
    </dgm:pt>
    <dgm:pt modelId="{D269BB79-9275-4707-8E83-DC55F4EA37A4}" type="pres">
      <dgm:prSet presAssocID="{7266DCC8-8080-4687-9103-8063806DBC11}" presName="accentRepeatNode" presStyleLbl="solidFgAcc1" presStyleIdx="3" presStyleCnt="7"/>
      <dgm:spPr/>
    </dgm:pt>
    <dgm:pt modelId="{8574C971-E68A-4D51-8779-71B3F1BB40EC}" type="pres">
      <dgm:prSet presAssocID="{152E7A21-BB64-4165-AAAD-02FC18666F12}" presName="text_5" presStyleLbl="node1" presStyleIdx="4" presStyleCnt="7">
        <dgm:presLayoutVars>
          <dgm:bulletEnabled val="1"/>
        </dgm:presLayoutVars>
      </dgm:prSet>
      <dgm:spPr/>
    </dgm:pt>
    <dgm:pt modelId="{FE9FBDC5-6F39-4461-A9EE-1A50CA7D09FE}" type="pres">
      <dgm:prSet presAssocID="{152E7A21-BB64-4165-AAAD-02FC18666F12}" presName="accent_5" presStyleCnt="0"/>
      <dgm:spPr/>
    </dgm:pt>
    <dgm:pt modelId="{8D96FD28-1756-453E-BBD0-9513602637F1}" type="pres">
      <dgm:prSet presAssocID="{152E7A21-BB64-4165-AAAD-02FC18666F12}" presName="accentRepeatNode" presStyleLbl="solidFgAcc1" presStyleIdx="4" presStyleCnt="7"/>
      <dgm:spPr/>
    </dgm:pt>
    <dgm:pt modelId="{6980653C-B22B-4381-B41C-E1AF0AA5CD0A}" type="pres">
      <dgm:prSet presAssocID="{3C51150C-B3F2-4FB2-84A8-2993F190C070}" presName="text_6" presStyleLbl="node1" presStyleIdx="5" presStyleCnt="7">
        <dgm:presLayoutVars>
          <dgm:bulletEnabled val="1"/>
        </dgm:presLayoutVars>
      </dgm:prSet>
      <dgm:spPr/>
    </dgm:pt>
    <dgm:pt modelId="{0049F4B2-16D0-4871-9FD2-081C4D9942F5}" type="pres">
      <dgm:prSet presAssocID="{3C51150C-B3F2-4FB2-84A8-2993F190C070}" presName="accent_6" presStyleCnt="0"/>
      <dgm:spPr/>
    </dgm:pt>
    <dgm:pt modelId="{AC684523-C4F2-4D42-9266-B61E508DC68C}" type="pres">
      <dgm:prSet presAssocID="{3C51150C-B3F2-4FB2-84A8-2993F190C070}" presName="accentRepeatNode" presStyleLbl="solidFgAcc1" presStyleIdx="5" presStyleCnt="7"/>
      <dgm:spPr/>
    </dgm:pt>
    <dgm:pt modelId="{6FE2006C-8A99-4CEB-8F67-1666C8181A59}" type="pres">
      <dgm:prSet presAssocID="{09A2A55A-05EB-4273-BFDE-DF3131F14D8B}" presName="text_7" presStyleLbl="node1" presStyleIdx="6" presStyleCnt="7">
        <dgm:presLayoutVars>
          <dgm:bulletEnabled val="1"/>
        </dgm:presLayoutVars>
      </dgm:prSet>
      <dgm:spPr/>
    </dgm:pt>
    <dgm:pt modelId="{6390D992-640B-466C-8C81-104BEF0F63C2}" type="pres">
      <dgm:prSet presAssocID="{09A2A55A-05EB-4273-BFDE-DF3131F14D8B}" presName="accent_7" presStyleCnt="0"/>
      <dgm:spPr/>
    </dgm:pt>
    <dgm:pt modelId="{E27908D7-342F-465A-96A2-3D87D97B22DA}" type="pres">
      <dgm:prSet presAssocID="{09A2A55A-05EB-4273-BFDE-DF3131F14D8B}" presName="accentRepeatNode" presStyleLbl="solidFgAcc1" presStyleIdx="6" presStyleCnt="7"/>
      <dgm:spPr/>
    </dgm:pt>
  </dgm:ptLst>
  <dgm:cxnLst>
    <dgm:cxn modelId="{4DF1A819-A511-4B18-A27B-E59C82A4AAE1}" srcId="{04CFFDB9-0EDB-4F13-B62E-7EE4BD4AB44A}" destId="{1DCBBCC7-CFF5-4983-A982-E9644DCDD21D}" srcOrd="2" destOrd="0" parTransId="{81ED0815-60D5-4B75-9507-55DD3B7DAAD5}" sibTransId="{D607F8AD-7001-4C3D-951A-8805EFAA5815}"/>
    <dgm:cxn modelId="{CE98B320-A099-7049-8FD8-D1FC042C689E}" type="presOf" srcId="{954643F9-87EB-484F-BFE0-F0C1E503852E}" destId="{B65EFE7C-E96E-4DFB-82E2-8159F5688B65}" srcOrd="0" destOrd="0" presId="urn:microsoft.com/office/officeart/2008/layout/VerticalCurvedList"/>
    <dgm:cxn modelId="{7AF3382A-6B89-4C7E-BE85-97B05D3DAB42}" srcId="{04CFFDB9-0EDB-4F13-B62E-7EE4BD4AB44A}" destId="{8DC15178-3991-4220-945E-54A03384A20B}" srcOrd="1" destOrd="0" parTransId="{921B54E2-14A4-458F-A025-8B651DF02A3C}" sibTransId="{E8547405-1143-4841-AE88-6CAA492FCA8E}"/>
    <dgm:cxn modelId="{B136BC2B-7592-4260-948F-32574CD11610}" srcId="{04CFFDB9-0EDB-4F13-B62E-7EE4BD4AB44A}" destId="{7266DCC8-8080-4687-9103-8063806DBC11}" srcOrd="3" destOrd="0" parTransId="{223C9B4D-9F2B-44D7-BFEF-AA89A500CAF4}" sibTransId="{DDC5066F-7FBA-48BA-8E53-80D06AC5F14F}"/>
    <dgm:cxn modelId="{EA481F2E-FEA7-47EC-9FF3-65C2C8D8AE5C}" srcId="{04CFFDB9-0EDB-4F13-B62E-7EE4BD4AB44A}" destId="{954643F9-87EB-484F-BFE0-F0C1E503852E}" srcOrd="0" destOrd="0" parTransId="{190A10FC-9E32-44C1-93EE-E90B5B1FE347}" sibTransId="{803C4768-23E9-4F8F-B69A-B721D5E52F41}"/>
    <dgm:cxn modelId="{C3BBAD5B-5445-9646-B318-FD973A1BACE3}" type="presOf" srcId="{1DCBBCC7-CFF5-4983-A982-E9644DCDD21D}" destId="{7AA37B4D-1B69-44E4-94AB-FCD37F8A562D}" srcOrd="0" destOrd="0" presId="urn:microsoft.com/office/officeart/2008/layout/VerticalCurvedList"/>
    <dgm:cxn modelId="{B337985C-4DD5-4B94-A5F9-CEE6AB1F3290}" srcId="{04CFFDB9-0EDB-4F13-B62E-7EE4BD4AB44A}" destId="{152E7A21-BB64-4165-AAAD-02FC18666F12}" srcOrd="4" destOrd="0" parTransId="{6D2B2C7F-1CE0-4897-9EC4-C2208D912655}" sibTransId="{90BAD6DE-5848-4848-B599-F8783A48DE19}"/>
    <dgm:cxn modelId="{5F9D5261-F8D0-3841-A685-03B475C747F9}" type="presOf" srcId="{152E7A21-BB64-4165-AAAD-02FC18666F12}" destId="{8574C971-E68A-4D51-8779-71B3F1BB40EC}" srcOrd="0" destOrd="0" presId="urn:microsoft.com/office/officeart/2008/layout/VerticalCurvedList"/>
    <dgm:cxn modelId="{F01F5167-103F-434A-940C-F2A34C6BE25B}" srcId="{04CFFDB9-0EDB-4F13-B62E-7EE4BD4AB44A}" destId="{3C51150C-B3F2-4FB2-84A8-2993F190C070}" srcOrd="5" destOrd="0" parTransId="{F33F72D2-402E-4AFD-896F-FD5D55A5A0D2}" sibTransId="{C928052B-CF8B-4DCB-9C8B-F04C2B8CF3BA}"/>
    <dgm:cxn modelId="{D057CE83-3051-2F49-B7AD-308D65FCEDC0}" type="presOf" srcId="{803C4768-23E9-4F8F-B69A-B721D5E52F41}" destId="{3A84FF15-A20F-4106-855E-8242D2A21ED5}" srcOrd="0" destOrd="0" presId="urn:microsoft.com/office/officeart/2008/layout/VerticalCurvedList"/>
    <dgm:cxn modelId="{B6863D9C-A654-0849-BA3C-C312DEED901D}" type="presOf" srcId="{04CFFDB9-0EDB-4F13-B62E-7EE4BD4AB44A}" destId="{D7648C00-492D-44A7-80F6-100E14DB9DD8}" srcOrd="0" destOrd="0" presId="urn:microsoft.com/office/officeart/2008/layout/VerticalCurvedList"/>
    <dgm:cxn modelId="{43FB479F-DEB0-4E13-BFBF-C87F5622C638}" srcId="{04CFFDB9-0EDB-4F13-B62E-7EE4BD4AB44A}" destId="{09A2A55A-05EB-4273-BFDE-DF3131F14D8B}" srcOrd="6" destOrd="0" parTransId="{F8CCD613-EE4E-49BA-9A3A-E37DF9BB93DB}" sibTransId="{FE8EBD6A-77AF-4F58-9854-ECC5D2E4F405}"/>
    <dgm:cxn modelId="{C9AE94AB-021D-9348-BCC9-30752E449F7C}" type="presOf" srcId="{8DC15178-3991-4220-945E-54A03384A20B}" destId="{C5DA5C88-648E-4D2B-A767-FEBDAF35FA60}" srcOrd="0" destOrd="0" presId="urn:microsoft.com/office/officeart/2008/layout/VerticalCurvedList"/>
    <dgm:cxn modelId="{8792EAF0-F307-E04C-BD58-408924F65ED1}" type="presOf" srcId="{7266DCC8-8080-4687-9103-8063806DBC11}" destId="{2F49AAEC-9A44-4235-B6CE-F7810F6472DF}" srcOrd="0" destOrd="0" presId="urn:microsoft.com/office/officeart/2008/layout/VerticalCurvedList"/>
    <dgm:cxn modelId="{91FF9FF8-109F-1C43-A689-EE7100A9D033}" type="presOf" srcId="{09A2A55A-05EB-4273-BFDE-DF3131F14D8B}" destId="{6FE2006C-8A99-4CEB-8F67-1666C8181A59}" srcOrd="0" destOrd="0" presId="urn:microsoft.com/office/officeart/2008/layout/VerticalCurvedList"/>
    <dgm:cxn modelId="{EDE936FA-5DCB-3045-99D2-A57792467692}" type="presOf" srcId="{3C51150C-B3F2-4FB2-84A8-2993F190C070}" destId="{6980653C-B22B-4381-B41C-E1AF0AA5CD0A}" srcOrd="0" destOrd="0" presId="urn:microsoft.com/office/officeart/2008/layout/VerticalCurvedList"/>
    <dgm:cxn modelId="{CFBF14F2-90F8-D649-B390-98642CA52CE8}" type="presParOf" srcId="{D7648C00-492D-44A7-80F6-100E14DB9DD8}" destId="{02731DFA-134B-4F04-9480-6D912011B00F}" srcOrd="0" destOrd="0" presId="urn:microsoft.com/office/officeart/2008/layout/VerticalCurvedList"/>
    <dgm:cxn modelId="{219CB259-983F-7C42-9D2C-442D2AC2A5BB}" type="presParOf" srcId="{02731DFA-134B-4F04-9480-6D912011B00F}" destId="{B9C5DD4C-D010-4BB7-B1B7-9B0D4B908BB4}" srcOrd="0" destOrd="0" presId="urn:microsoft.com/office/officeart/2008/layout/VerticalCurvedList"/>
    <dgm:cxn modelId="{439E45DE-97DB-FE47-A252-C8C371A89D6D}" type="presParOf" srcId="{B9C5DD4C-D010-4BB7-B1B7-9B0D4B908BB4}" destId="{F3DE6069-1A4B-4C57-91F5-2F96181E5E9A}" srcOrd="0" destOrd="0" presId="urn:microsoft.com/office/officeart/2008/layout/VerticalCurvedList"/>
    <dgm:cxn modelId="{6EB5CD8B-63D6-8849-984A-5CDE124EA3B7}" type="presParOf" srcId="{B9C5DD4C-D010-4BB7-B1B7-9B0D4B908BB4}" destId="{3A84FF15-A20F-4106-855E-8242D2A21ED5}" srcOrd="1" destOrd="0" presId="urn:microsoft.com/office/officeart/2008/layout/VerticalCurvedList"/>
    <dgm:cxn modelId="{ED524BA3-93E8-6E42-A48B-39CFC18816EE}" type="presParOf" srcId="{B9C5DD4C-D010-4BB7-B1B7-9B0D4B908BB4}" destId="{7C991D9C-8A66-4E3D-BA5E-D3AB18EF0252}" srcOrd="2" destOrd="0" presId="urn:microsoft.com/office/officeart/2008/layout/VerticalCurvedList"/>
    <dgm:cxn modelId="{317F5C19-4620-2A46-8F6A-2D2611D90FE0}" type="presParOf" srcId="{B9C5DD4C-D010-4BB7-B1B7-9B0D4B908BB4}" destId="{60FBA3F5-1486-453E-8577-5EE39C2B1C50}" srcOrd="3" destOrd="0" presId="urn:microsoft.com/office/officeart/2008/layout/VerticalCurvedList"/>
    <dgm:cxn modelId="{404E4595-2671-0E4C-BF27-EDDE13E8A73A}" type="presParOf" srcId="{02731DFA-134B-4F04-9480-6D912011B00F}" destId="{B65EFE7C-E96E-4DFB-82E2-8159F5688B65}" srcOrd="1" destOrd="0" presId="urn:microsoft.com/office/officeart/2008/layout/VerticalCurvedList"/>
    <dgm:cxn modelId="{24AEC818-43E2-A045-88FC-D3E6B1FF11D8}" type="presParOf" srcId="{02731DFA-134B-4F04-9480-6D912011B00F}" destId="{F4A1544E-6503-496B-AEF7-689B5ACE9AAF}" srcOrd="2" destOrd="0" presId="urn:microsoft.com/office/officeart/2008/layout/VerticalCurvedList"/>
    <dgm:cxn modelId="{7B2CF5F7-209C-F441-9A09-101F71F780A4}" type="presParOf" srcId="{F4A1544E-6503-496B-AEF7-689B5ACE9AAF}" destId="{1BC8D2BB-051B-462D-9087-9AF0E4456849}" srcOrd="0" destOrd="0" presId="urn:microsoft.com/office/officeart/2008/layout/VerticalCurvedList"/>
    <dgm:cxn modelId="{40A1EC3E-D606-D04F-A23E-DB381270C41D}" type="presParOf" srcId="{02731DFA-134B-4F04-9480-6D912011B00F}" destId="{C5DA5C88-648E-4D2B-A767-FEBDAF35FA60}" srcOrd="3" destOrd="0" presId="urn:microsoft.com/office/officeart/2008/layout/VerticalCurvedList"/>
    <dgm:cxn modelId="{3827200F-B5E4-F74C-93DF-D298E3407D8B}" type="presParOf" srcId="{02731DFA-134B-4F04-9480-6D912011B00F}" destId="{67970587-C6D4-4076-A70B-A09A5BFCE9A6}" srcOrd="4" destOrd="0" presId="urn:microsoft.com/office/officeart/2008/layout/VerticalCurvedList"/>
    <dgm:cxn modelId="{E225CDA5-A89A-EF4D-B49E-4321DD754156}" type="presParOf" srcId="{67970587-C6D4-4076-A70B-A09A5BFCE9A6}" destId="{48E8B798-0B43-4F45-8B5C-8A695F5584F4}" srcOrd="0" destOrd="0" presId="urn:microsoft.com/office/officeart/2008/layout/VerticalCurvedList"/>
    <dgm:cxn modelId="{D232EECF-20E6-E242-9B67-BDCF350F8EEB}" type="presParOf" srcId="{02731DFA-134B-4F04-9480-6D912011B00F}" destId="{7AA37B4D-1B69-44E4-94AB-FCD37F8A562D}" srcOrd="5" destOrd="0" presId="urn:microsoft.com/office/officeart/2008/layout/VerticalCurvedList"/>
    <dgm:cxn modelId="{28D370A1-A7CE-C145-A2AA-82FDB672F4A7}" type="presParOf" srcId="{02731DFA-134B-4F04-9480-6D912011B00F}" destId="{DAF0F79A-E187-41C8-974F-E0EBAC8EEE24}" srcOrd="6" destOrd="0" presId="urn:microsoft.com/office/officeart/2008/layout/VerticalCurvedList"/>
    <dgm:cxn modelId="{5BFEA616-D22D-6D4E-B6EF-F81648D1E9D8}" type="presParOf" srcId="{DAF0F79A-E187-41C8-974F-E0EBAC8EEE24}" destId="{FF183855-02D7-450E-941E-CEF572D51FFC}" srcOrd="0" destOrd="0" presId="urn:microsoft.com/office/officeart/2008/layout/VerticalCurvedList"/>
    <dgm:cxn modelId="{667AAE7D-7931-E14F-A9D5-D99B972BB9EF}" type="presParOf" srcId="{02731DFA-134B-4F04-9480-6D912011B00F}" destId="{2F49AAEC-9A44-4235-B6CE-F7810F6472DF}" srcOrd="7" destOrd="0" presId="urn:microsoft.com/office/officeart/2008/layout/VerticalCurvedList"/>
    <dgm:cxn modelId="{35D0FF5C-6E58-D843-AA91-AEC63D00BA78}" type="presParOf" srcId="{02731DFA-134B-4F04-9480-6D912011B00F}" destId="{4C2131BE-E71C-44D0-BDD3-CC779CC01C98}" srcOrd="8" destOrd="0" presId="urn:microsoft.com/office/officeart/2008/layout/VerticalCurvedList"/>
    <dgm:cxn modelId="{F8579F52-6C89-944B-B392-5604D7FBA2FD}" type="presParOf" srcId="{4C2131BE-E71C-44D0-BDD3-CC779CC01C98}" destId="{D269BB79-9275-4707-8E83-DC55F4EA37A4}" srcOrd="0" destOrd="0" presId="urn:microsoft.com/office/officeart/2008/layout/VerticalCurvedList"/>
    <dgm:cxn modelId="{2119DA3F-6CDB-324C-8C43-27621E960E45}" type="presParOf" srcId="{02731DFA-134B-4F04-9480-6D912011B00F}" destId="{8574C971-E68A-4D51-8779-71B3F1BB40EC}" srcOrd="9" destOrd="0" presId="urn:microsoft.com/office/officeart/2008/layout/VerticalCurvedList"/>
    <dgm:cxn modelId="{8EC40FF0-A18B-4D4C-BD8C-D3328D48A7F4}" type="presParOf" srcId="{02731DFA-134B-4F04-9480-6D912011B00F}" destId="{FE9FBDC5-6F39-4461-A9EE-1A50CA7D09FE}" srcOrd="10" destOrd="0" presId="urn:microsoft.com/office/officeart/2008/layout/VerticalCurvedList"/>
    <dgm:cxn modelId="{AB5B3A8D-A5D2-5B4A-960D-AE326B4F3A45}" type="presParOf" srcId="{FE9FBDC5-6F39-4461-A9EE-1A50CA7D09FE}" destId="{8D96FD28-1756-453E-BBD0-9513602637F1}" srcOrd="0" destOrd="0" presId="urn:microsoft.com/office/officeart/2008/layout/VerticalCurvedList"/>
    <dgm:cxn modelId="{A2C06C08-F983-6348-8503-9652C301A22B}" type="presParOf" srcId="{02731DFA-134B-4F04-9480-6D912011B00F}" destId="{6980653C-B22B-4381-B41C-E1AF0AA5CD0A}" srcOrd="11" destOrd="0" presId="urn:microsoft.com/office/officeart/2008/layout/VerticalCurvedList"/>
    <dgm:cxn modelId="{5C00D610-93E2-0040-9643-888814ADD466}" type="presParOf" srcId="{02731DFA-134B-4F04-9480-6D912011B00F}" destId="{0049F4B2-16D0-4871-9FD2-081C4D9942F5}" srcOrd="12" destOrd="0" presId="urn:microsoft.com/office/officeart/2008/layout/VerticalCurvedList"/>
    <dgm:cxn modelId="{EEE953B4-0850-BA42-8353-E516D3291B88}" type="presParOf" srcId="{0049F4B2-16D0-4871-9FD2-081C4D9942F5}" destId="{AC684523-C4F2-4D42-9266-B61E508DC68C}" srcOrd="0" destOrd="0" presId="urn:microsoft.com/office/officeart/2008/layout/VerticalCurvedList"/>
    <dgm:cxn modelId="{95020035-31C2-CE4E-A224-E93D0303DE19}" type="presParOf" srcId="{02731DFA-134B-4F04-9480-6D912011B00F}" destId="{6FE2006C-8A99-4CEB-8F67-1666C8181A59}" srcOrd="13" destOrd="0" presId="urn:microsoft.com/office/officeart/2008/layout/VerticalCurvedList"/>
    <dgm:cxn modelId="{80D00B7A-F0D6-FD45-97D7-8600BF0896EB}" type="presParOf" srcId="{02731DFA-134B-4F04-9480-6D912011B00F}" destId="{6390D992-640B-466C-8C81-104BEF0F63C2}" srcOrd="14" destOrd="0" presId="urn:microsoft.com/office/officeart/2008/layout/VerticalCurvedList"/>
    <dgm:cxn modelId="{5746599B-94B6-AB46-B677-2BB49E01E7A1}" type="presParOf" srcId="{6390D992-640B-466C-8C81-104BEF0F63C2}" destId="{E27908D7-342F-465A-96A2-3D87D97B22DA}"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F8D9914-1E7C-4946-A977-A8DDCDC02190}" type="doc">
      <dgm:prSet loTypeId="urn:microsoft.com/office/officeart/2005/8/layout/cycle1" loCatId="cycle" qsTypeId="urn:microsoft.com/office/officeart/2005/8/quickstyle/simple2" qsCatId="simple" csTypeId="urn:microsoft.com/office/officeart/2005/8/colors/accent2_1" csCatId="accent2"/>
      <dgm:spPr/>
      <dgm:t>
        <a:bodyPr/>
        <a:lstStyle/>
        <a:p>
          <a:endParaRPr lang="en-US"/>
        </a:p>
      </dgm:t>
    </dgm:pt>
    <dgm:pt modelId="{A56129F9-9B9C-4E7C-9E41-5F778D0A0EB3}">
      <dgm:prSet custT="1"/>
      <dgm:spPr/>
      <dgm:t>
        <a:bodyPr/>
        <a:lstStyle/>
        <a:p>
          <a:r>
            <a:rPr lang="es-ES" sz="1400">
              <a:solidFill>
                <a:schemeClr val="tx1">
                  <a:lumMod val="50000"/>
                  <a:lumOff val="50000"/>
                </a:schemeClr>
              </a:solidFill>
              <a:latin typeface="Montserrat" panose="00000500000000000000" pitchFamily="2" charset="0"/>
            </a:rPr>
            <a:t>The entire installation</a:t>
          </a:r>
          <a:endParaRPr lang="en-US" sz="1400">
            <a:solidFill>
              <a:schemeClr val="tx1">
                <a:lumMod val="50000"/>
                <a:lumOff val="50000"/>
              </a:schemeClr>
            </a:solidFill>
            <a:latin typeface="Montserrat" panose="00000500000000000000" pitchFamily="2" charset="0"/>
          </a:endParaRPr>
        </a:p>
      </dgm:t>
    </dgm:pt>
    <dgm:pt modelId="{1C78782B-8CA3-4536-980D-A5D297EAEB74}" type="parTrans" cxnId="{480F0D2F-3D16-4737-8F65-2F3E952CA059}">
      <dgm:prSet/>
      <dgm:spPr/>
      <dgm:t>
        <a:bodyPr/>
        <a:lstStyle/>
        <a:p>
          <a:endParaRPr lang="en-US" sz="1400">
            <a:solidFill>
              <a:schemeClr val="tx1">
                <a:lumMod val="50000"/>
                <a:lumOff val="50000"/>
              </a:schemeClr>
            </a:solidFill>
            <a:latin typeface="Montserrat" panose="00000500000000000000" pitchFamily="2" charset="0"/>
          </a:endParaRPr>
        </a:p>
      </dgm:t>
    </dgm:pt>
    <dgm:pt modelId="{8EE0BE56-2F1D-48F3-B813-4D8E551E9E6B}" type="sibTrans" cxnId="{480F0D2F-3D16-4737-8F65-2F3E952CA059}">
      <dgm:prSet/>
      <dgm:spPr/>
      <dgm:t>
        <a:bodyPr/>
        <a:lstStyle/>
        <a:p>
          <a:endParaRPr lang="en-US" sz="1400">
            <a:solidFill>
              <a:schemeClr val="tx1">
                <a:lumMod val="50000"/>
                <a:lumOff val="50000"/>
              </a:schemeClr>
            </a:solidFill>
            <a:latin typeface="Montserrat" panose="00000500000000000000" pitchFamily="2" charset="0"/>
          </a:endParaRPr>
        </a:p>
      </dgm:t>
    </dgm:pt>
    <dgm:pt modelId="{C34BE997-E6FF-4541-82DD-423BA62D65D8}">
      <dgm:prSet custT="1"/>
      <dgm:spPr/>
      <dgm:t>
        <a:bodyPr/>
        <a:lstStyle/>
        <a:p>
          <a:r>
            <a:rPr lang="en-US" sz="1400">
              <a:solidFill>
                <a:schemeClr val="tx1">
                  <a:lumMod val="50000"/>
                  <a:lumOff val="50000"/>
                </a:schemeClr>
              </a:solidFill>
              <a:latin typeface="Montserrat" panose="00000500000000000000" pitchFamily="2" charset="0"/>
            </a:rPr>
            <a:t>Permitting</a:t>
          </a:r>
        </a:p>
      </dgm:t>
    </dgm:pt>
    <dgm:pt modelId="{9370F294-5312-40C5-8269-F058ABEFBCDB}" type="parTrans" cxnId="{1EBFC0DF-31EC-4C74-A430-B39544C3089F}">
      <dgm:prSet/>
      <dgm:spPr/>
      <dgm:t>
        <a:bodyPr/>
        <a:lstStyle/>
        <a:p>
          <a:endParaRPr lang="en-US" sz="1400">
            <a:solidFill>
              <a:schemeClr val="tx1">
                <a:lumMod val="50000"/>
                <a:lumOff val="50000"/>
              </a:schemeClr>
            </a:solidFill>
            <a:latin typeface="Montserrat" panose="00000500000000000000" pitchFamily="2" charset="0"/>
          </a:endParaRPr>
        </a:p>
      </dgm:t>
    </dgm:pt>
    <dgm:pt modelId="{2AFC70F1-6F4A-418C-BB03-180B3B6B0EAD}" type="sibTrans" cxnId="{1EBFC0DF-31EC-4C74-A430-B39544C3089F}">
      <dgm:prSet/>
      <dgm:spPr/>
      <dgm:t>
        <a:bodyPr/>
        <a:lstStyle/>
        <a:p>
          <a:endParaRPr lang="en-US" sz="1400">
            <a:solidFill>
              <a:schemeClr val="tx1">
                <a:lumMod val="50000"/>
                <a:lumOff val="50000"/>
              </a:schemeClr>
            </a:solidFill>
            <a:latin typeface="Montserrat" panose="00000500000000000000" pitchFamily="2" charset="0"/>
          </a:endParaRPr>
        </a:p>
      </dgm:t>
    </dgm:pt>
    <dgm:pt modelId="{88001914-5A9F-45A7-B891-CFB97F55885E}">
      <dgm:prSet custT="1"/>
      <dgm:spPr/>
      <dgm:t>
        <a:bodyPr/>
        <a:lstStyle/>
        <a:p>
          <a:r>
            <a:rPr lang="es-ES" sz="1200">
              <a:solidFill>
                <a:schemeClr val="tx1">
                  <a:lumMod val="50000"/>
                  <a:lumOff val="50000"/>
                </a:schemeClr>
              </a:solidFill>
              <a:latin typeface="Montserrat" panose="00000500000000000000" pitchFamily="2" charset="0"/>
            </a:rPr>
            <a:t>Equipment Maintainance</a:t>
          </a:r>
          <a:endParaRPr lang="en-US" sz="1200">
            <a:solidFill>
              <a:schemeClr val="tx1">
                <a:lumMod val="50000"/>
                <a:lumOff val="50000"/>
              </a:schemeClr>
            </a:solidFill>
            <a:latin typeface="Montserrat" panose="00000500000000000000" pitchFamily="2" charset="0"/>
          </a:endParaRPr>
        </a:p>
      </dgm:t>
    </dgm:pt>
    <dgm:pt modelId="{1ECCBBE1-529D-45EA-8B03-8CF46C3B46A0}" type="parTrans" cxnId="{106054EC-E799-4342-AD8A-0F28DD174F25}">
      <dgm:prSet/>
      <dgm:spPr/>
      <dgm:t>
        <a:bodyPr/>
        <a:lstStyle/>
        <a:p>
          <a:endParaRPr lang="en-US" sz="1400">
            <a:solidFill>
              <a:schemeClr val="tx1">
                <a:lumMod val="50000"/>
                <a:lumOff val="50000"/>
              </a:schemeClr>
            </a:solidFill>
            <a:latin typeface="Montserrat" panose="00000500000000000000" pitchFamily="2" charset="0"/>
          </a:endParaRPr>
        </a:p>
      </dgm:t>
    </dgm:pt>
    <dgm:pt modelId="{D4C826CA-F096-4700-A104-F042E4C56B98}" type="sibTrans" cxnId="{106054EC-E799-4342-AD8A-0F28DD174F25}">
      <dgm:prSet/>
      <dgm:spPr/>
      <dgm:t>
        <a:bodyPr/>
        <a:lstStyle/>
        <a:p>
          <a:endParaRPr lang="en-US" sz="1400">
            <a:solidFill>
              <a:schemeClr val="tx1">
                <a:lumMod val="50000"/>
                <a:lumOff val="50000"/>
              </a:schemeClr>
            </a:solidFill>
            <a:latin typeface="Montserrat" panose="00000500000000000000" pitchFamily="2" charset="0"/>
          </a:endParaRPr>
        </a:p>
      </dgm:t>
    </dgm:pt>
    <dgm:pt modelId="{F0489436-BD30-4063-8AD7-485E4FEE4DC4}">
      <dgm:prSet custT="1"/>
      <dgm:spPr/>
      <dgm:t>
        <a:bodyPr/>
        <a:lstStyle/>
        <a:p>
          <a:r>
            <a:rPr lang="es-ES" sz="1400">
              <a:solidFill>
                <a:schemeClr val="tx1">
                  <a:lumMod val="50000"/>
                  <a:lumOff val="50000"/>
                </a:schemeClr>
              </a:solidFill>
              <a:latin typeface="Montserrat" panose="00000500000000000000" pitchFamily="2" charset="0"/>
            </a:rPr>
            <a:t>System Monitoring</a:t>
          </a:r>
          <a:endParaRPr lang="en-US" sz="1400">
            <a:solidFill>
              <a:schemeClr val="tx1">
                <a:lumMod val="50000"/>
                <a:lumOff val="50000"/>
              </a:schemeClr>
            </a:solidFill>
            <a:latin typeface="Montserrat" panose="00000500000000000000" pitchFamily="2" charset="0"/>
          </a:endParaRPr>
        </a:p>
      </dgm:t>
    </dgm:pt>
    <dgm:pt modelId="{F87D029A-7EFA-4FF0-B183-A363FD58CEBD}" type="parTrans" cxnId="{AE8EB5E7-AB59-4D50-9231-5EC3C348AA51}">
      <dgm:prSet/>
      <dgm:spPr/>
      <dgm:t>
        <a:bodyPr/>
        <a:lstStyle/>
        <a:p>
          <a:endParaRPr lang="en-US" sz="1400">
            <a:solidFill>
              <a:schemeClr val="tx1">
                <a:lumMod val="50000"/>
                <a:lumOff val="50000"/>
              </a:schemeClr>
            </a:solidFill>
            <a:latin typeface="Montserrat" panose="00000500000000000000" pitchFamily="2" charset="0"/>
          </a:endParaRPr>
        </a:p>
      </dgm:t>
    </dgm:pt>
    <dgm:pt modelId="{C0EED20F-B6A1-43A3-AA2E-235E1611D97B}" type="sibTrans" cxnId="{AE8EB5E7-AB59-4D50-9231-5EC3C348AA51}">
      <dgm:prSet/>
      <dgm:spPr/>
      <dgm:t>
        <a:bodyPr/>
        <a:lstStyle/>
        <a:p>
          <a:endParaRPr lang="en-US" sz="1400">
            <a:solidFill>
              <a:schemeClr val="tx1">
                <a:lumMod val="50000"/>
                <a:lumOff val="50000"/>
              </a:schemeClr>
            </a:solidFill>
            <a:latin typeface="Montserrat" panose="00000500000000000000" pitchFamily="2" charset="0"/>
          </a:endParaRPr>
        </a:p>
      </dgm:t>
    </dgm:pt>
    <dgm:pt modelId="{1E956922-8BC5-44AA-A811-3E167F10192E}">
      <dgm:prSet custT="1"/>
      <dgm:spPr/>
      <dgm:t>
        <a:bodyPr/>
        <a:lstStyle/>
        <a:p>
          <a:r>
            <a:rPr lang="es-ES" sz="1400">
              <a:solidFill>
                <a:schemeClr val="tx1">
                  <a:lumMod val="50000"/>
                  <a:lumOff val="50000"/>
                </a:schemeClr>
              </a:solidFill>
              <a:latin typeface="Montserrat" panose="00000500000000000000" pitchFamily="2" charset="0"/>
            </a:rPr>
            <a:t>Liability and Eqipment Insurance</a:t>
          </a:r>
          <a:endParaRPr lang="en-US" sz="1400">
            <a:solidFill>
              <a:schemeClr val="tx1">
                <a:lumMod val="50000"/>
                <a:lumOff val="50000"/>
              </a:schemeClr>
            </a:solidFill>
            <a:latin typeface="Montserrat" panose="00000500000000000000" pitchFamily="2" charset="0"/>
          </a:endParaRPr>
        </a:p>
      </dgm:t>
    </dgm:pt>
    <dgm:pt modelId="{4F91BC4C-09E3-423D-BC3F-0F99048B11AD}" type="parTrans" cxnId="{B5F9424E-F70D-4369-AA54-904A3A91DBDA}">
      <dgm:prSet/>
      <dgm:spPr/>
      <dgm:t>
        <a:bodyPr/>
        <a:lstStyle/>
        <a:p>
          <a:endParaRPr lang="en-US" sz="1400">
            <a:solidFill>
              <a:schemeClr val="tx1">
                <a:lumMod val="50000"/>
                <a:lumOff val="50000"/>
              </a:schemeClr>
            </a:solidFill>
            <a:latin typeface="Montserrat" panose="00000500000000000000" pitchFamily="2" charset="0"/>
          </a:endParaRPr>
        </a:p>
      </dgm:t>
    </dgm:pt>
    <dgm:pt modelId="{78078319-9FBF-4E6F-8276-D456B74E5A2C}" type="sibTrans" cxnId="{B5F9424E-F70D-4369-AA54-904A3A91DBDA}">
      <dgm:prSet/>
      <dgm:spPr/>
      <dgm:t>
        <a:bodyPr/>
        <a:lstStyle/>
        <a:p>
          <a:endParaRPr lang="en-US" sz="1400">
            <a:solidFill>
              <a:schemeClr val="tx1">
                <a:lumMod val="50000"/>
                <a:lumOff val="50000"/>
              </a:schemeClr>
            </a:solidFill>
            <a:latin typeface="Montserrat" panose="00000500000000000000" pitchFamily="2" charset="0"/>
          </a:endParaRPr>
        </a:p>
      </dgm:t>
    </dgm:pt>
    <dgm:pt modelId="{942A4BB7-D573-491F-98F8-9E2AC413A99F}" type="pres">
      <dgm:prSet presAssocID="{AF8D9914-1E7C-4946-A977-A8DDCDC02190}" presName="cycle" presStyleCnt="0">
        <dgm:presLayoutVars>
          <dgm:dir/>
          <dgm:resizeHandles val="exact"/>
        </dgm:presLayoutVars>
      </dgm:prSet>
      <dgm:spPr/>
    </dgm:pt>
    <dgm:pt modelId="{85127C9C-8578-492D-93D8-B452F6E56C60}" type="pres">
      <dgm:prSet presAssocID="{A56129F9-9B9C-4E7C-9E41-5F778D0A0EB3}" presName="dummy" presStyleCnt="0"/>
      <dgm:spPr/>
    </dgm:pt>
    <dgm:pt modelId="{DABB67C1-8323-4277-BBE6-7DA2A3729D81}" type="pres">
      <dgm:prSet presAssocID="{A56129F9-9B9C-4E7C-9E41-5F778D0A0EB3}" presName="node" presStyleLbl="revTx" presStyleIdx="0" presStyleCnt="5">
        <dgm:presLayoutVars>
          <dgm:bulletEnabled val="1"/>
        </dgm:presLayoutVars>
      </dgm:prSet>
      <dgm:spPr/>
    </dgm:pt>
    <dgm:pt modelId="{9F5D99EC-8CDC-4215-9238-AAE9F797D446}" type="pres">
      <dgm:prSet presAssocID="{8EE0BE56-2F1D-48F3-B813-4D8E551E9E6B}" presName="sibTrans" presStyleLbl="node1" presStyleIdx="0" presStyleCnt="5"/>
      <dgm:spPr/>
    </dgm:pt>
    <dgm:pt modelId="{CFADC141-1BB7-49EB-A57D-235E5240FE0C}" type="pres">
      <dgm:prSet presAssocID="{C34BE997-E6FF-4541-82DD-423BA62D65D8}" presName="dummy" presStyleCnt="0"/>
      <dgm:spPr/>
    </dgm:pt>
    <dgm:pt modelId="{9AD2C430-229A-4F46-BD24-64182FB88837}" type="pres">
      <dgm:prSet presAssocID="{C34BE997-E6FF-4541-82DD-423BA62D65D8}" presName="node" presStyleLbl="revTx" presStyleIdx="1" presStyleCnt="5">
        <dgm:presLayoutVars>
          <dgm:bulletEnabled val="1"/>
        </dgm:presLayoutVars>
      </dgm:prSet>
      <dgm:spPr/>
    </dgm:pt>
    <dgm:pt modelId="{31BCB830-17B0-4B15-A27A-76813769693D}" type="pres">
      <dgm:prSet presAssocID="{2AFC70F1-6F4A-418C-BB03-180B3B6B0EAD}" presName="sibTrans" presStyleLbl="node1" presStyleIdx="1" presStyleCnt="5"/>
      <dgm:spPr/>
    </dgm:pt>
    <dgm:pt modelId="{69DC0037-99A2-4C0D-82A4-0B3095D3F7E3}" type="pres">
      <dgm:prSet presAssocID="{88001914-5A9F-45A7-B891-CFB97F55885E}" presName="dummy" presStyleCnt="0"/>
      <dgm:spPr/>
    </dgm:pt>
    <dgm:pt modelId="{6586A847-DF01-4FC1-A20A-2D5A816BAD2C}" type="pres">
      <dgm:prSet presAssocID="{88001914-5A9F-45A7-B891-CFB97F55885E}" presName="node" presStyleLbl="revTx" presStyleIdx="2" presStyleCnt="5">
        <dgm:presLayoutVars>
          <dgm:bulletEnabled val="1"/>
        </dgm:presLayoutVars>
      </dgm:prSet>
      <dgm:spPr/>
    </dgm:pt>
    <dgm:pt modelId="{A273D479-821E-4D49-A8C8-7A2A596EC252}" type="pres">
      <dgm:prSet presAssocID="{D4C826CA-F096-4700-A104-F042E4C56B98}" presName="sibTrans" presStyleLbl="node1" presStyleIdx="2" presStyleCnt="5"/>
      <dgm:spPr/>
    </dgm:pt>
    <dgm:pt modelId="{95011112-D4BB-4CFF-88A1-EF4FBE439BB7}" type="pres">
      <dgm:prSet presAssocID="{F0489436-BD30-4063-8AD7-485E4FEE4DC4}" presName="dummy" presStyleCnt="0"/>
      <dgm:spPr/>
    </dgm:pt>
    <dgm:pt modelId="{06DC76AE-F9BB-45B2-9A09-3EC4F458F5BF}" type="pres">
      <dgm:prSet presAssocID="{F0489436-BD30-4063-8AD7-485E4FEE4DC4}" presName="node" presStyleLbl="revTx" presStyleIdx="3" presStyleCnt="5">
        <dgm:presLayoutVars>
          <dgm:bulletEnabled val="1"/>
        </dgm:presLayoutVars>
      </dgm:prSet>
      <dgm:spPr/>
    </dgm:pt>
    <dgm:pt modelId="{7B4F59E2-DE72-43B5-818D-00B3E55D9143}" type="pres">
      <dgm:prSet presAssocID="{C0EED20F-B6A1-43A3-AA2E-235E1611D97B}" presName="sibTrans" presStyleLbl="node1" presStyleIdx="3" presStyleCnt="5"/>
      <dgm:spPr/>
    </dgm:pt>
    <dgm:pt modelId="{4F4D9B81-BE16-4252-AA00-78FC22EEEBB5}" type="pres">
      <dgm:prSet presAssocID="{1E956922-8BC5-44AA-A811-3E167F10192E}" presName="dummy" presStyleCnt="0"/>
      <dgm:spPr/>
    </dgm:pt>
    <dgm:pt modelId="{9431A3D5-EE22-48A9-95E6-5110F5E08215}" type="pres">
      <dgm:prSet presAssocID="{1E956922-8BC5-44AA-A811-3E167F10192E}" presName="node" presStyleLbl="revTx" presStyleIdx="4" presStyleCnt="5">
        <dgm:presLayoutVars>
          <dgm:bulletEnabled val="1"/>
        </dgm:presLayoutVars>
      </dgm:prSet>
      <dgm:spPr/>
    </dgm:pt>
    <dgm:pt modelId="{29067A1B-5570-4E01-A29C-AADC585989D7}" type="pres">
      <dgm:prSet presAssocID="{78078319-9FBF-4E6F-8276-D456B74E5A2C}" presName="sibTrans" presStyleLbl="node1" presStyleIdx="4" presStyleCnt="5"/>
      <dgm:spPr/>
    </dgm:pt>
  </dgm:ptLst>
  <dgm:cxnLst>
    <dgm:cxn modelId="{7D2ECC19-77F8-4202-8655-8B77AA225365}" type="presOf" srcId="{88001914-5A9F-45A7-B891-CFB97F55885E}" destId="{6586A847-DF01-4FC1-A20A-2D5A816BAD2C}" srcOrd="0" destOrd="0" presId="urn:microsoft.com/office/officeart/2005/8/layout/cycle1"/>
    <dgm:cxn modelId="{480F0D2F-3D16-4737-8F65-2F3E952CA059}" srcId="{AF8D9914-1E7C-4946-A977-A8DDCDC02190}" destId="{A56129F9-9B9C-4E7C-9E41-5F778D0A0EB3}" srcOrd="0" destOrd="0" parTransId="{1C78782B-8CA3-4536-980D-A5D297EAEB74}" sibTransId="{8EE0BE56-2F1D-48F3-B813-4D8E551E9E6B}"/>
    <dgm:cxn modelId="{2FC88D41-012D-4C7B-90BB-DBCDADF8C364}" type="presOf" srcId="{2AFC70F1-6F4A-418C-BB03-180B3B6B0EAD}" destId="{31BCB830-17B0-4B15-A27A-76813769693D}" srcOrd="0" destOrd="0" presId="urn:microsoft.com/office/officeart/2005/8/layout/cycle1"/>
    <dgm:cxn modelId="{B5F9424E-F70D-4369-AA54-904A3A91DBDA}" srcId="{AF8D9914-1E7C-4946-A977-A8DDCDC02190}" destId="{1E956922-8BC5-44AA-A811-3E167F10192E}" srcOrd="4" destOrd="0" parTransId="{4F91BC4C-09E3-423D-BC3F-0F99048B11AD}" sibTransId="{78078319-9FBF-4E6F-8276-D456B74E5A2C}"/>
    <dgm:cxn modelId="{A9CEBF4E-6AF1-431D-8B9F-D5C072426523}" type="presOf" srcId="{D4C826CA-F096-4700-A104-F042E4C56B98}" destId="{A273D479-821E-4D49-A8C8-7A2A596EC252}" srcOrd="0" destOrd="0" presId="urn:microsoft.com/office/officeart/2005/8/layout/cycle1"/>
    <dgm:cxn modelId="{AEB52C7B-366F-4A85-803E-89EDD442ED71}" type="presOf" srcId="{AF8D9914-1E7C-4946-A977-A8DDCDC02190}" destId="{942A4BB7-D573-491F-98F8-9E2AC413A99F}" srcOrd="0" destOrd="0" presId="urn:microsoft.com/office/officeart/2005/8/layout/cycle1"/>
    <dgm:cxn modelId="{ED97407F-2D98-4F65-9A96-EAAE9F27C49A}" type="presOf" srcId="{F0489436-BD30-4063-8AD7-485E4FEE4DC4}" destId="{06DC76AE-F9BB-45B2-9A09-3EC4F458F5BF}" srcOrd="0" destOrd="0" presId="urn:microsoft.com/office/officeart/2005/8/layout/cycle1"/>
    <dgm:cxn modelId="{90FDAEA5-86E0-4D40-AE25-36AFB24D3226}" type="presOf" srcId="{78078319-9FBF-4E6F-8276-D456B74E5A2C}" destId="{29067A1B-5570-4E01-A29C-AADC585989D7}" srcOrd="0" destOrd="0" presId="urn:microsoft.com/office/officeart/2005/8/layout/cycle1"/>
    <dgm:cxn modelId="{414377C8-F20F-45DA-B260-1D0A21B4F1DD}" type="presOf" srcId="{A56129F9-9B9C-4E7C-9E41-5F778D0A0EB3}" destId="{DABB67C1-8323-4277-BBE6-7DA2A3729D81}" srcOrd="0" destOrd="0" presId="urn:microsoft.com/office/officeart/2005/8/layout/cycle1"/>
    <dgm:cxn modelId="{5BDDFDCB-B24B-4DAE-8CE5-F89964A00EEA}" type="presOf" srcId="{C0EED20F-B6A1-43A3-AA2E-235E1611D97B}" destId="{7B4F59E2-DE72-43B5-818D-00B3E55D9143}" srcOrd="0" destOrd="0" presId="urn:microsoft.com/office/officeart/2005/8/layout/cycle1"/>
    <dgm:cxn modelId="{6C532BCE-82C9-4121-ADE1-88166CEE8060}" type="presOf" srcId="{C34BE997-E6FF-4541-82DD-423BA62D65D8}" destId="{9AD2C430-229A-4F46-BD24-64182FB88837}" srcOrd="0" destOrd="0" presId="urn:microsoft.com/office/officeart/2005/8/layout/cycle1"/>
    <dgm:cxn modelId="{CAB7B5D3-9CAC-4EB0-A54B-B9CD29CA7319}" type="presOf" srcId="{1E956922-8BC5-44AA-A811-3E167F10192E}" destId="{9431A3D5-EE22-48A9-95E6-5110F5E08215}" srcOrd="0" destOrd="0" presId="urn:microsoft.com/office/officeart/2005/8/layout/cycle1"/>
    <dgm:cxn modelId="{1EBFC0DF-31EC-4C74-A430-B39544C3089F}" srcId="{AF8D9914-1E7C-4946-A977-A8DDCDC02190}" destId="{C34BE997-E6FF-4541-82DD-423BA62D65D8}" srcOrd="1" destOrd="0" parTransId="{9370F294-5312-40C5-8269-F058ABEFBCDB}" sibTransId="{2AFC70F1-6F4A-418C-BB03-180B3B6B0EAD}"/>
    <dgm:cxn modelId="{AE8EB5E7-AB59-4D50-9231-5EC3C348AA51}" srcId="{AF8D9914-1E7C-4946-A977-A8DDCDC02190}" destId="{F0489436-BD30-4063-8AD7-485E4FEE4DC4}" srcOrd="3" destOrd="0" parTransId="{F87D029A-7EFA-4FF0-B183-A363FD58CEBD}" sibTransId="{C0EED20F-B6A1-43A3-AA2E-235E1611D97B}"/>
    <dgm:cxn modelId="{106054EC-E799-4342-AD8A-0F28DD174F25}" srcId="{AF8D9914-1E7C-4946-A977-A8DDCDC02190}" destId="{88001914-5A9F-45A7-B891-CFB97F55885E}" srcOrd="2" destOrd="0" parTransId="{1ECCBBE1-529D-45EA-8B03-8CF46C3B46A0}" sibTransId="{D4C826CA-F096-4700-A104-F042E4C56B98}"/>
    <dgm:cxn modelId="{2CEA18EF-1B32-4BA3-9167-BF3946CA0758}" type="presOf" srcId="{8EE0BE56-2F1D-48F3-B813-4D8E551E9E6B}" destId="{9F5D99EC-8CDC-4215-9238-AAE9F797D446}" srcOrd="0" destOrd="0" presId="urn:microsoft.com/office/officeart/2005/8/layout/cycle1"/>
    <dgm:cxn modelId="{86A772D4-9B91-4E86-8500-220774859C65}" type="presParOf" srcId="{942A4BB7-D573-491F-98F8-9E2AC413A99F}" destId="{85127C9C-8578-492D-93D8-B452F6E56C60}" srcOrd="0" destOrd="0" presId="urn:microsoft.com/office/officeart/2005/8/layout/cycle1"/>
    <dgm:cxn modelId="{FB81B265-6E8F-4A73-B427-7A433AED29A8}" type="presParOf" srcId="{942A4BB7-D573-491F-98F8-9E2AC413A99F}" destId="{DABB67C1-8323-4277-BBE6-7DA2A3729D81}" srcOrd="1" destOrd="0" presId="urn:microsoft.com/office/officeart/2005/8/layout/cycle1"/>
    <dgm:cxn modelId="{32D6D153-4521-4D6F-AE5D-24DF098EE46F}" type="presParOf" srcId="{942A4BB7-D573-491F-98F8-9E2AC413A99F}" destId="{9F5D99EC-8CDC-4215-9238-AAE9F797D446}" srcOrd="2" destOrd="0" presId="urn:microsoft.com/office/officeart/2005/8/layout/cycle1"/>
    <dgm:cxn modelId="{8B586323-56CE-4894-A09A-71FF9660DCFE}" type="presParOf" srcId="{942A4BB7-D573-491F-98F8-9E2AC413A99F}" destId="{CFADC141-1BB7-49EB-A57D-235E5240FE0C}" srcOrd="3" destOrd="0" presId="urn:microsoft.com/office/officeart/2005/8/layout/cycle1"/>
    <dgm:cxn modelId="{99DED8BB-CD67-4F4A-A7FE-2782BB5D484F}" type="presParOf" srcId="{942A4BB7-D573-491F-98F8-9E2AC413A99F}" destId="{9AD2C430-229A-4F46-BD24-64182FB88837}" srcOrd="4" destOrd="0" presId="urn:microsoft.com/office/officeart/2005/8/layout/cycle1"/>
    <dgm:cxn modelId="{1A59D93D-7677-4FBC-8D2A-F1F2D6717EFC}" type="presParOf" srcId="{942A4BB7-D573-491F-98F8-9E2AC413A99F}" destId="{31BCB830-17B0-4B15-A27A-76813769693D}" srcOrd="5" destOrd="0" presId="urn:microsoft.com/office/officeart/2005/8/layout/cycle1"/>
    <dgm:cxn modelId="{5F1987B2-EF09-4500-A5EA-5F93F20F2BFE}" type="presParOf" srcId="{942A4BB7-D573-491F-98F8-9E2AC413A99F}" destId="{69DC0037-99A2-4C0D-82A4-0B3095D3F7E3}" srcOrd="6" destOrd="0" presId="urn:microsoft.com/office/officeart/2005/8/layout/cycle1"/>
    <dgm:cxn modelId="{059019F7-F112-411D-B73F-2948CB469F02}" type="presParOf" srcId="{942A4BB7-D573-491F-98F8-9E2AC413A99F}" destId="{6586A847-DF01-4FC1-A20A-2D5A816BAD2C}" srcOrd="7" destOrd="0" presId="urn:microsoft.com/office/officeart/2005/8/layout/cycle1"/>
    <dgm:cxn modelId="{BA752AF2-17FA-4999-B780-E1620BB5B781}" type="presParOf" srcId="{942A4BB7-D573-491F-98F8-9E2AC413A99F}" destId="{A273D479-821E-4D49-A8C8-7A2A596EC252}" srcOrd="8" destOrd="0" presId="urn:microsoft.com/office/officeart/2005/8/layout/cycle1"/>
    <dgm:cxn modelId="{E0BA8E9A-EF85-464E-B285-E36DFEC3E49B}" type="presParOf" srcId="{942A4BB7-D573-491F-98F8-9E2AC413A99F}" destId="{95011112-D4BB-4CFF-88A1-EF4FBE439BB7}" srcOrd="9" destOrd="0" presId="urn:microsoft.com/office/officeart/2005/8/layout/cycle1"/>
    <dgm:cxn modelId="{92FCC4E0-701F-4D35-A593-71570AFE43FF}" type="presParOf" srcId="{942A4BB7-D573-491F-98F8-9E2AC413A99F}" destId="{06DC76AE-F9BB-45B2-9A09-3EC4F458F5BF}" srcOrd="10" destOrd="0" presId="urn:microsoft.com/office/officeart/2005/8/layout/cycle1"/>
    <dgm:cxn modelId="{2CBEB65C-9F47-44DA-BAE0-7F1D8D9AC311}" type="presParOf" srcId="{942A4BB7-D573-491F-98F8-9E2AC413A99F}" destId="{7B4F59E2-DE72-43B5-818D-00B3E55D9143}" srcOrd="11" destOrd="0" presId="urn:microsoft.com/office/officeart/2005/8/layout/cycle1"/>
    <dgm:cxn modelId="{3524A5AA-92AB-4939-85C1-E20621E431B3}" type="presParOf" srcId="{942A4BB7-D573-491F-98F8-9E2AC413A99F}" destId="{4F4D9B81-BE16-4252-AA00-78FC22EEEBB5}" srcOrd="12" destOrd="0" presId="urn:microsoft.com/office/officeart/2005/8/layout/cycle1"/>
    <dgm:cxn modelId="{62D242E7-40C1-4863-A273-0FD9FED62EE0}" type="presParOf" srcId="{942A4BB7-D573-491F-98F8-9E2AC413A99F}" destId="{9431A3D5-EE22-48A9-95E6-5110F5E08215}" srcOrd="13" destOrd="0" presId="urn:microsoft.com/office/officeart/2005/8/layout/cycle1"/>
    <dgm:cxn modelId="{015FDE55-B00B-491F-A128-495089EDA673}" type="presParOf" srcId="{942A4BB7-D573-491F-98F8-9E2AC413A99F}" destId="{29067A1B-5570-4E01-A29C-AADC585989D7}" srcOrd="14"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05B7C7B-672D-4AF8-9BED-26FAAB4BF1F9}" type="doc">
      <dgm:prSet loTypeId="urn:microsoft.com/office/officeart/2005/8/layout/cycle6" loCatId="cycle" qsTypeId="urn:microsoft.com/office/officeart/2005/8/quickstyle/simple1" qsCatId="simple" csTypeId="urn:microsoft.com/office/officeart/2005/8/colors/accent2_1" csCatId="accent2" phldr="1"/>
      <dgm:spPr/>
      <dgm:t>
        <a:bodyPr/>
        <a:lstStyle/>
        <a:p>
          <a:endParaRPr lang="en-US"/>
        </a:p>
      </dgm:t>
    </dgm:pt>
    <dgm:pt modelId="{738A06C0-F34C-4223-983D-BA1695F92724}">
      <dgm:prSet custT="1"/>
      <dgm:spPr/>
      <dgm:t>
        <a:bodyPr/>
        <a:lstStyle/>
        <a:p>
          <a:r>
            <a:rPr lang="es-ES" sz="1600">
              <a:solidFill>
                <a:schemeClr val="tx1">
                  <a:lumMod val="65000"/>
                  <a:lumOff val="35000"/>
                </a:schemeClr>
              </a:solidFill>
              <a:latin typeface="Montserrat" panose="00000500000000000000" pitchFamily="2" charset="0"/>
            </a:rPr>
            <a:t>Transfer the system and its benefits to the new owner</a:t>
          </a:r>
          <a:endParaRPr lang="en-US" sz="1600">
            <a:solidFill>
              <a:schemeClr val="tx1">
                <a:lumMod val="65000"/>
                <a:lumOff val="35000"/>
              </a:schemeClr>
            </a:solidFill>
            <a:latin typeface="Montserrat" panose="00000500000000000000" pitchFamily="2" charset="0"/>
          </a:endParaRPr>
        </a:p>
      </dgm:t>
    </dgm:pt>
    <dgm:pt modelId="{1A480DED-9EC9-42A9-BA21-E2A7CB0FAE04}" type="parTrans" cxnId="{750CF971-1713-40A9-ABD1-DE264BDC4BDC}">
      <dgm:prSet/>
      <dgm:spPr/>
      <dgm:t>
        <a:bodyPr/>
        <a:lstStyle/>
        <a:p>
          <a:endParaRPr lang="en-US" sz="1400">
            <a:solidFill>
              <a:schemeClr val="tx1">
                <a:lumMod val="65000"/>
                <a:lumOff val="35000"/>
              </a:schemeClr>
            </a:solidFill>
            <a:latin typeface="Montserrat" panose="00000500000000000000" pitchFamily="2" charset="0"/>
          </a:endParaRPr>
        </a:p>
      </dgm:t>
    </dgm:pt>
    <dgm:pt modelId="{BDB8C85A-4643-48FA-AF35-325529E1D452}" type="sibTrans" cxnId="{750CF971-1713-40A9-ABD1-DE264BDC4BDC}">
      <dgm:prSet/>
      <dgm:spPr/>
      <dgm:t>
        <a:bodyPr/>
        <a:lstStyle/>
        <a:p>
          <a:endParaRPr lang="en-US" sz="1400">
            <a:solidFill>
              <a:schemeClr val="tx1">
                <a:lumMod val="65000"/>
                <a:lumOff val="35000"/>
              </a:schemeClr>
            </a:solidFill>
            <a:latin typeface="Montserrat" panose="00000500000000000000" pitchFamily="2" charset="0"/>
          </a:endParaRPr>
        </a:p>
      </dgm:t>
    </dgm:pt>
    <dgm:pt modelId="{68ADCC7A-1A76-4EF8-B48F-D1569D7284BE}">
      <dgm:prSet custT="1"/>
      <dgm:spPr/>
      <dgm:t>
        <a:bodyPr/>
        <a:lstStyle/>
        <a:p>
          <a:r>
            <a:rPr lang="es-ES" sz="1600">
              <a:solidFill>
                <a:schemeClr val="tx1">
                  <a:lumMod val="65000"/>
                  <a:lumOff val="35000"/>
                </a:schemeClr>
              </a:solidFill>
              <a:latin typeface="Montserrat" panose="00000500000000000000" pitchFamily="2" charset="0"/>
            </a:rPr>
            <a:t>Transfer the system to your new residence*</a:t>
          </a:r>
          <a:endParaRPr lang="en-US" sz="1600">
            <a:solidFill>
              <a:schemeClr val="tx1">
                <a:lumMod val="65000"/>
                <a:lumOff val="35000"/>
              </a:schemeClr>
            </a:solidFill>
            <a:latin typeface="Montserrat" panose="00000500000000000000" pitchFamily="2" charset="0"/>
          </a:endParaRPr>
        </a:p>
      </dgm:t>
    </dgm:pt>
    <dgm:pt modelId="{BEE148D4-78D7-4193-9B17-55644922B5E2}" type="parTrans" cxnId="{F6A7AAB6-3B5F-49CC-90EE-49F4DEF88E65}">
      <dgm:prSet/>
      <dgm:spPr/>
      <dgm:t>
        <a:bodyPr/>
        <a:lstStyle/>
        <a:p>
          <a:endParaRPr lang="en-US" sz="1400">
            <a:solidFill>
              <a:schemeClr val="tx1">
                <a:lumMod val="65000"/>
                <a:lumOff val="35000"/>
              </a:schemeClr>
            </a:solidFill>
            <a:latin typeface="Montserrat" panose="00000500000000000000" pitchFamily="2" charset="0"/>
          </a:endParaRPr>
        </a:p>
      </dgm:t>
    </dgm:pt>
    <dgm:pt modelId="{629B165A-863B-4D7C-8276-8A68553551B8}" type="sibTrans" cxnId="{F6A7AAB6-3B5F-49CC-90EE-49F4DEF88E65}">
      <dgm:prSet/>
      <dgm:spPr/>
      <dgm:t>
        <a:bodyPr/>
        <a:lstStyle/>
        <a:p>
          <a:endParaRPr lang="en-US" sz="1400">
            <a:solidFill>
              <a:schemeClr val="tx1">
                <a:lumMod val="65000"/>
                <a:lumOff val="35000"/>
              </a:schemeClr>
            </a:solidFill>
            <a:latin typeface="Montserrat" panose="00000500000000000000" pitchFamily="2" charset="0"/>
          </a:endParaRPr>
        </a:p>
      </dgm:t>
    </dgm:pt>
    <dgm:pt modelId="{7E0B6AAE-DFB1-4F23-B8AE-6CCF37617F2B}">
      <dgm:prSet custT="1"/>
      <dgm:spPr/>
      <dgm:t>
        <a:bodyPr/>
        <a:lstStyle/>
        <a:p>
          <a:r>
            <a:rPr lang="es-ES" sz="1600" err="1">
              <a:solidFill>
                <a:schemeClr val="tx1">
                  <a:lumMod val="65000"/>
                  <a:lumOff val="35000"/>
                </a:schemeClr>
              </a:solidFill>
              <a:latin typeface="Montserrat" panose="00000500000000000000" pitchFamily="2" charset="0"/>
            </a:rPr>
            <a:t>Pay</a:t>
          </a:r>
          <a:r>
            <a:rPr lang="es-ES" sz="1600">
              <a:solidFill>
                <a:schemeClr val="tx1">
                  <a:lumMod val="65000"/>
                  <a:lumOff val="35000"/>
                </a:schemeClr>
              </a:solidFill>
              <a:latin typeface="Montserrat" panose="00000500000000000000" pitchFamily="2" charset="0"/>
            </a:rPr>
            <a:t> </a:t>
          </a:r>
          <a:r>
            <a:rPr lang="es-ES" sz="1600" err="1">
              <a:solidFill>
                <a:schemeClr val="tx1">
                  <a:lumMod val="65000"/>
                  <a:lumOff val="35000"/>
                </a:schemeClr>
              </a:solidFill>
              <a:latin typeface="Montserrat" panose="00000500000000000000" pitchFamily="2" charset="0"/>
            </a:rPr>
            <a:t>the</a:t>
          </a:r>
          <a:r>
            <a:rPr lang="es-ES" sz="1600">
              <a:solidFill>
                <a:schemeClr val="tx1">
                  <a:lumMod val="65000"/>
                  <a:lumOff val="35000"/>
                </a:schemeClr>
              </a:solidFill>
              <a:latin typeface="Montserrat" panose="00000500000000000000" pitchFamily="2" charset="0"/>
            </a:rPr>
            <a:t> </a:t>
          </a:r>
          <a:r>
            <a:rPr lang="es-ES" sz="1600" err="1">
              <a:solidFill>
                <a:schemeClr val="tx1">
                  <a:lumMod val="65000"/>
                  <a:lumOff val="35000"/>
                </a:schemeClr>
              </a:solidFill>
              <a:latin typeface="Montserrat" panose="00000500000000000000" pitchFamily="2" charset="0"/>
            </a:rPr>
            <a:t>system</a:t>
          </a:r>
          <a:r>
            <a:rPr lang="es-ES" sz="1600">
              <a:solidFill>
                <a:schemeClr val="tx1">
                  <a:lumMod val="65000"/>
                  <a:lumOff val="35000"/>
                </a:schemeClr>
              </a:solidFill>
              <a:latin typeface="Montserrat" panose="00000500000000000000" pitchFamily="2" charset="0"/>
            </a:rPr>
            <a:t> </a:t>
          </a:r>
          <a:r>
            <a:rPr lang="es-ES" sz="1600" err="1">
              <a:solidFill>
                <a:schemeClr val="tx1">
                  <a:lumMod val="65000"/>
                  <a:lumOff val="35000"/>
                </a:schemeClr>
              </a:solidFill>
              <a:latin typeface="Montserrat" panose="00000500000000000000" pitchFamily="2" charset="0"/>
            </a:rPr>
            <a:t>cost</a:t>
          </a:r>
          <a:r>
            <a:rPr lang="es-ES" sz="1600">
              <a:solidFill>
                <a:schemeClr val="tx1">
                  <a:lumMod val="65000"/>
                  <a:lumOff val="35000"/>
                </a:schemeClr>
              </a:solidFill>
              <a:latin typeface="Montserrat" panose="00000500000000000000" pitchFamily="2" charset="0"/>
            </a:rPr>
            <a:t> in full &amp; </a:t>
          </a:r>
          <a:r>
            <a:rPr lang="es-ES" sz="1600" err="1">
              <a:solidFill>
                <a:schemeClr val="tx1">
                  <a:lumMod val="65000"/>
                  <a:lumOff val="35000"/>
                </a:schemeClr>
              </a:solidFill>
              <a:latin typeface="Montserrat" panose="00000500000000000000" pitchFamily="2" charset="0"/>
            </a:rPr>
            <a:t>sell</a:t>
          </a:r>
          <a:r>
            <a:rPr lang="es-ES" sz="1600">
              <a:solidFill>
                <a:schemeClr val="tx1">
                  <a:lumMod val="65000"/>
                  <a:lumOff val="35000"/>
                </a:schemeClr>
              </a:solidFill>
              <a:latin typeface="Montserrat" panose="00000500000000000000" pitchFamily="2" charset="0"/>
            </a:rPr>
            <a:t> </a:t>
          </a:r>
          <a:r>
            <a:rPr lang="es-ES" sz="1600" err="1">
              <a:solidFill>
                <a:schemeClr val="tx1">
                  <a:lumMod val="65000"/>
                  <a:lumOff val="35000"/>
                </a:schemeClr>
              </a:solidFill>
              <a:latin typeface="Montserrat" panose="00000500000000000000" pitchFamily="2" charset="0"/>
            </a:rPr>
            <a:t>the</a:t>
          </a:r>
          <a:r>
            <a:rPr lang="es-ES" sz="1600">
              <a:solidFill>
                <a:schemeClr val="tx1">
                  <a:lumMod val="65000"/>
                  <a:lumOff val="35000"/>
                </a:schemeClr>
              </a:solidFill>
              <a:latin typeface="Montserrat" panose="00000500000000000000" pitchFamily="2" charset="0"/>
            </a:rPr>
            <a:t> </a:t>
          </a:r>
          <a:r>
            <a:rPr lang="es-ES" sz="1600" err="1">
              <a:solidFill>
                <a:schemeClr val="tx1">
                  <a:lumMod val="65000"/>
                  <a:lumOff val="35000"/>
                </a:schemeClr>
              </a:solidFill>
              <a:latin typeface="Montserrat" panose="00000500000000000000" pitchFamily="2" charset="0"/>
            </a:rPr>
            <a:t>house</a:t>
          </a:r>
          <a:r>
            <a:rPr lang="es-ES" sz="1600">
              <a:solidFill>
                <a:schemeClr val="tx1">
                  <a:lumMod val="65000"/>
                  <a:lumOff val="35000"/>
                </a:schemeClr>
              </a:solidFill>
              <a:latin typeface="Montserrat" panose="00000500000000000000" pitchFamily="2" charset="0"/>
            </a:rPr>
            <a:t> </a:t>
          </a:r>
          <a:r>
            <a:rPr lang="es-ES" sz="1600" err="1">
              <a:solidFill>
                <a:schemeClr val="tx1">
                  <a:lumMod val="65000"/>
                  <a:lumOff val="35000"/>
                </a:schemeClr>
              </a:solidFill>
              <a:latin typeface="Montserrat" panose="00000500000000000000" pitchFamily="2" charset="0"/>
            </a:rPr>
            <a:t>with</a:t>
          </a:r>
          <a:r>
            <a:rPr lang="es-ES" sz="1600">
              <a:solidFill>
                <a:schemeClr val="tx1">
                  <a:lumMod val="65000"/>
                  <a:lumOff val="35000"/>
                </a:schemeClr>
              </a:solidFill>
              <a:latin typeface="Montserrat" panose="00000500000000000000" pitchFamily="2" charset="0"/>
            </a:rPr>
            <a:t> </a:t>
          </a:r>
          <a:r>
            <a:rPr lang="es-ES" sz="1600" err="1">
              <a:solidFill>
                <a:schemeClr val="tx1">
                  <a:lumMod val="65000"/>
                  <a:lumOff val="35000"/>
                </a:schemeClr>
              </a:solidFill>
              <a:latin typeface="Montserrat" panose="00000500000000000000" pitchFamily="2" charset="0"/>
            </a:rPr>
            <a:t>the</a:t>
          </a:r>
          <a:r>
            <a:rPr lang="es-ES" sz="1600">
              <a:solidFill>
                <a:schemeClr val="tx1">
                  <a:lumMod val="65000"/>
                  <a:lumOff val="35000"/>
                </a:schemeClr>
              </a:solidFill>
              <a:latin typeface="Montserrat" panose="00000500000000000000" pitchFamily="2" charset="0"/>
            </a:rPr>
            <a:t> </a:t>
          </a:r>
          <a:r>
            <a:rPr lang="es-ES" sz="1600" err="1">
              <a:solidFill>
                <a:schemeClr val="tx1">
                  <a:lumMod val="65000"/>
                  <a:lumOff val="35000"/>
                </a:schemeClr>
              </a:solidFill>
              <a:latin typeface="Montserrat" panose="00000500000000000000" pitchFamily="2" charset="0"/>
            </a:rPr>
            <a:t>value</a:t>
          </a:r>
          <a:r>
            <a:rPr lang="es-ES" sz="1600">
              <a:solidFill>
                <a:schemeClr val="tx1">
                  <a:lumMod val="65000"/>
                  <a:lumOff val="35000"/>
                </a:schemeClr>
              </a:solidFill>
              <a:latin typeface="Montserrat" panose="00000500000000000000" pitchFamily="2" charset="0"/>
            </a:rPr>
            <a:t> </a:t>
          </a:r>
          <a:r>
            <a:rPr lang="es-ES" sz="1600" err="1">
              <a:solidFill>
                <a:schemeClr val="tx1">
                  <a:lumMod val="65000"/>
                  <a:lumOff val="35000"/>
                </a:schemeClr>
              </a:solidFill>
              <a:latin typeface="Montserrat" panose="00000500000000000000" pitchFamily="2" charset="0"/>
            </a:rPr>
            <a:t>of</a:t>
          </a:r>
          <a:r>
            <a:rPr lang="es-ES" sz="1600">
              <a:solidFill>
                <a:schemeClr val="tx1">
                  <a:lumMod val="65000"/>
                  <a:lumOff val="35000"/>
                </a:schemeClr>
              </a:solidFill>
              <a:latin typeface="Montserrat" panose="00000500000000000000" pitchFamily="2" charset="0"/>
            </a:rPr>
            <a:t> </a:t>
          </a:r>
          <a:r>
            <a:rPr lang="es-ES" sz="1600" err="1">
              <a:solidFill>
                <a:schemeClr val="tx1">
                  <a:lumMod val="65000"/>
                  <a:lumOff val="35000"/>
                </a:schemeClr>
              </a:solidFill>
              <a:latin typeface="Montserrat" panose="00000500000000000000" pitchFamily="2" charset="0"/>
            </a:rPr>
            <a:t>the</a:t>
          </a:r>
          <a:r>
            <a:rPr lang="es-ES" sz="1600">
              <a:solidFill>
                <a:schemeClr val="tx1">
                  <a:lumMod val="65000"/>
                  <a:lumOff val="35000"/>
                </a:schemeClr>
              </a:solidFill>
              <a:latin typeface="Montserrat" panose="00000500000000000000" pitchFamily="2" charset="0"/>
            </a:rPr>
            <a:t> </a:t>
          </a:r>
          <a:r>
            <a:rPr lang="es-ES" sz="1600" err="1">
              <a:solidFill>
                <a:schemeClr val="tx1">
                  <a:lumMod val="65000"/>
                  <a:lumOff val="35000"/>
                </a:schemeClr>
              </a:solidFill>
              <a:latin typeface="Montserrat" panose="00000500000000000000" pitchFamily="2" charset="0"/>
            </a:rPr>
            <a:t>system</a:t>
          </a:r>
          <a:r>
            <a:rPr lang="es-ES" sz="1600">
              <a:solidFill>
                <a:schemeClr val="tx1">
                  <a:lumMod val="65000"/>
                  <a:lumOff val="35000"/>
                </a:schemeClr>
              </a:solidFill>
              <a:latin typeface="Montserrat" panose="00000500000000000000" pitchFamily="2" charset="0"/>
            </a:rPr>
            <a:t> </a:t>
          </a:r>
          <a:r>
            <a:rPr lang="es-ES" sz="1600" err="1">
              <a:solidFill>
                <a:schemeClr val="tx1">
                  <a:lumMod val="65000"/>
                  <a:lumOff val="35000"/>
                </a:schemeClr>
              </a:solidFill>
              <a:latin typeface="Montserrat" panose="00000500000000000000" pitchFamily="2" charset="0"/>
            </a:rPr>
            <a:t>included</a:t>
          </a:r>
          <a:r>
            <a:rPr lang="es-ES" sz="1600">
              <a:solidFill>
                <a:schemeClr val="tx1">
                  <a:lumMod val="65000"/>
                  <a:lumOff val="35000"/>
                </a:schemeClr>
              </a:solidFill>
              <a:latin typeface="Montserrat" panose="00000500000000000000" pitchFamily="2" charset="0"/>
            </a:rPr>
            <a:t> </a:t>
          </a:r>
          <a:endParaRPr lang="en-US" sz="1600">
            <a:solidFill>
              <a:schemeClr val="tx1">
                <a:lumMod val="65000"/>
                <a:lumOff val="35000"/>
              </a:schemeClr>
            </a:solidFill>
            <a:latin typeface="Montserrat" panose="00000500000000000000" pitchFamily="2" charset="0"/>
          </a:endParaRPr>
        </a:p>
      </dgm:t>
    </dgm:pt>
    <dgm:pt modelId="{1EB4DCAB-D89B-4BBE-929F-3822055819FA}" type="parTrans" cxnId="{EB1B94E9-AD4D-4CDA-9CD6-FE382D132D71}">
      <dgm:prSet/>
      <dgm:spPr/>
      <dgm:t>
        <a:bodyPr/>
        <a:lstStyle/>
        <a:p>
          <a:endParaRPr lang="en-US" sz="1400">
            <a:solidFill>
              <a:schemeClr val="tx1">
                <a:lumMod val="65000"/>
                <a:lumOff val="35000"/>
              </a:schemeClr>
            </a:solidFill>
            <a:latin typeface="Montserrat" panose="00000500000000000000" pitchFamily="2" charset="0"/>
          </a:endParaRPr>
        </a:p>
      </dgm:t>
    </dgm:pt>
    <dgm:pt modelId="{AAA76AD2-2FAF-41D0-974C-7B9B01CA4A38}" type="sibTrans" cxnId="{EB1B94E9-AD4D-4CDA-9CD6-FE382D132D71}">
      <dgm:prSet/>
      <dgm:spPr/>
      <dgm:t>
        <a:bodyPr/>
        <a:lstStyle/>
        <a:p>
          <a:endParaRPr lang="en-US" sz="1400">
            <a:solidFill>
              <a:schemeClr val="tx1">
                <a:lumMod val="65000"/>
                <a:lumOff val="35000"/>
              </a:schemeClr>
            </a:solidFill>
            <a:latin typeface="Montserrat" panose="00000500000000000000" pitchFamily="2" charset="0"/>
          </a:endParaRPr>
        </a:p>
      </dgm:t>
    </dgm:pt>
    <dgm:pt modelId="{2A8BC1AF-C9E1-4E06-91FB-A1760BABB59E}" type="pres">
      <dgm:prSet presAssocID="{905B7C7B-672D-4AF8-9BED-26FAAB4BF1F9}" presName="cycle" presStyleCnt="0">
        <dgm:presLayoutVars>
          <dgm:dir/>
          <dgm:resizeHandles val="exact"/>
        </dgm:presLayoutVars>
      </dgm:prSet>
      <dgm:spPr/>
    </dgm:pt>
    <dgm:pt modelId="{B869C965-3CE0-4336-A56D-EC295CD55AA9}" type="pres">
      <dgm:prSet presAssocID="{738A06C0-F34C-4223-983D-BA1695F92724}" presName="node" presStyleLbl="node1" presStyleIdx="0" presStyleCnt="3">
        <dgm:presLayoutVars>
          <dgm:bulletEnabled val="1"/>
        </dgm:presLayoutVars>
      </dgm:prSet>
      <dgm:spPr/>
    </dgm:pt>
    <dgm:pt modelId="{2E33FCDD-3F17-4591-A8A0-1975FBD457DA}" type="pres">
      <dgm:prSet presAssocID="{738A06C0-F34C-4223-983D-BA1695F92724}" presName="spNode" presStyleCnt="0"/>
      <dgm:spPr/>
    </dgm:pt>
    <dgm:pt modelId="{4429D653-9C70-41D5-8F91-B1C4B34F27C9}" type="pres">
      <dgm:prSet presAssocID="{BDB8C85A-4643-48FA-AF35-325529E1D452}" presName="sibTrans" presStyleLbl="sibTrans1D1" presStyleIdx="0" presStyleCnt="3"/>
      <dgm:spPr/>
    </dgm:pt>
    <dgm:pt modelId="{C45CD42E-90DF-4AA4-AE8C-A0B50BF48342}" type="pres">
      <dgm:prSet presAssocID="{68ADCC7A-1A76-4EF8-B48F-D1569D7284BE}" presName="node" presStyleLbl="node1" presStyleIdx="1" presStyleCnt="3">
        <dgm:presLayoutVars>
          <dgm:bulletEnabled val="1"/>
        </dgm:presLayoutVars>
      </dgm:prSet>
      <dgm:spPr/>
    </dgm:pt>
    <dgm:pt modelId="{58B6B23A-100F-429E-AB6A-A8BDF8548719}" type="pres">
      <dgm:prSet presAssocID="{68ADCC7A-1A76-4EF8-B48F-D1569D7284BE}" presName="spNode" presStyleCnt="0"/>
      <dgm:spPr/>
    </dgm:pt>
    <dgm:pt modelId="{53DEAE74-8E52-4998-9962-EF46949D34C7}" type="pres">
      <dgm:prSet presAssocID="{629B165A-863B-4D7C-8276-8A68553551B8}" presName="sibTrans" presStyleLbl="sibTrans1D1" presStyleIdx="1" presStyleCnt="3"/>
      <dgm:spPr/>
    </dgm:pt>
    <dgm:pt modelId="{12CC240B-D280-4342-9F84-1B0EE997E647}" type="pres">
      <dgm:prSet presAssocID="{7E0B6AAE-DFB1-4F23-B8AE-6CCF37617F2B}" presName="node" presStyleLbl="node1" presStyleIdx="2" presStyleCnt="3">
        <dgm:presLayoutVars>
          <dgm:bulletEnabled val="1"/>
        </dgm:presLayoutVars>
      </dgm:prSet>
      <dgm:spPr/>
    </dgm:pt>
    <dgm:pt modelId="{80C99259-A3E8-4C37-B1A2-8C7519F665F9}" type="pres">
      <dgm:prSet presAssocID="{7E0B6AAE-DFB1-4F23-B8AE-6CCF37617F2B}" presName="spNode" presStyleCnt="0"/>
      <dgm:spPr/>
    </dgm:pt>
    <dgm:pt modelId="{3A8F61B7-6E57-4DD3-8228-5BED8BA6D161}" type="pres">
      <dgm:prSet presAssocID="{AAA76AD2-2FAF-41D0-974C-7B9B01CA4A38}" presName="sibTrans" presStyleLbl="sibTrans1D1" presStyleIdx="2" presStyleCnt="3"/>
      <dgm:spPr/>
    </dgm:pt>
  </dgm:ptLst>
  <dgm:cxnLst>
    <dgm:cxn modelId="{69019014-27C9-4FF8-8333-6BC94F488E10}" type="presOf" srcId="{AAA76AD2-2FAF-41D0-974C-7B9B01CA4A38}" destId="{3A8F61B7-6E57-4DD3-8228-5BED8BA6D161}" srcOrd="0" destOrd="0" presId="urn:microsoft.com/office/officeart/2005/8/layout/cycle6"/>
    <dgm:cxn modelId="{D4AAB024-9647-4758-9639-CD8C56E5EC16}" type="presOf" srcId="{68ADCC7A-1A76-4EF8-B48F-D1569D7284BE}" destId="{C45CD42E-90DF-4AA4-AE8C-A0B50BF48342}" srcOrd="0" destOrd="0" presId="urn:microsoft.com/office/officeart/2005/8/layout/cycle6"/>
    <dgm:cxn modelId="{F5F63827-2995-4580-BCEF-F3F22CDA749C}" type="presOf" srcId="{7E0B6AAE-DFB1-4F23-B8AE-6CCF37617F2B}" destId="{12CC240B-D280-4342-9F84-1B0EE997E647}" srcOrd="0" destOrd="0" presId="urn:microsoft.com/office/officeart/2005/8/layout/cycle6"/>
    <dgm:cxn modelId="{750CF971-1713-40A9-ABD1-DE264BDC4BDC}" srcId="{905B7C7B-672D-4AF8-9BED-26FAAB4BF1F9}" destId="{738A06C0-F34C-4223-983D-BA1695F92724}" srcOrd="0" destOrd="0" parTransId="{1A480DED-9EC9-42A9-BA21-E2A7CB0FAE04}" sibTransId="{BDB8C85A-4643-48FA-AF35-325529E1D452}"/>
    <dgm:cxn modelId="{58F1D9AC-8AA1-42F5-B6CC-4D6F80BEFCC2}" type="presOf" srcId="{629B165A-863B-4D7C-8276-8A68553551B8}" destId="{53DEAE74-8E52-4998-9962-EF46949D34C7}" srcOrd="0" destOrd="0" presId="urn:microsoft.com/office/officeart/2005/8/layout/cycle6"/>
    <dgm:cxn modelId="{F6A7AAB6-3B5F-49CC-90EE-49F4DEF88E65}" srcId="{905B7C7B-672D-4AF8-9BED-26FAAB4BF1F9}" destId="{68ADCC7A-1A76-4EF8-B48F-D1569D7284BE}" srcOrd="1" destOrd="0" parTransId="{BEE148D4-78D7-4193-9B17-55644922B5E2}" sibTransId="{629B165A-863B-4D7C-8276-8A68553551B8}"/>
    <dgm:cxn modelId="{E317ABBD-7E20-4896-9A64-1DB8FF4649AB}" type="presOf" srcId="{905B7C7B-672D-4AF8-9BED-26FAAB4BF1F9}" destId="{2A8BC1AF-C9E1-4E06-91FB-A1760BABB59E}" srcOrd="0" destOrd="0" presId="urn:microsoft.com/office/officeart/2005/8/layout/cycle6"/>
    <dgm:cxn modelId="{D880FBE4-69FF-45B5-9FAB-2C3FA39EB3F9}" type="presOf" srcId="{BDB8C85A-4643-48FA-AF35-325529E1D452}" destId="{4429D653-9C70-41D5-8F91-B1C4B34F27C9}" srcOrd="0" destOrd="0" presId="urn:microsoft.com/office/officeart/2005/8/layout/cycle6"/>
    <dgm:cxn modelId="{EB1B94E9-AD4D-4CDA-9CD6-FE382D132D71}" srcId="{905B7C7B-672D-4AF8-9BED-26FAAB4BF1F9}" destId="{7E0B6AAE-DFB1-4F23-B8AE-6CCF37617F2B}" srcOrd="2" destOrd="0" parTransId="{1EB4DCAB-D89B-4BBE-929F-3822055819FA}" sibTransId="{AAA76AD2-2FAF-41D0-974C-7B9B01CA4A38}"/>
    <dgm:cxn modelId="{C8065DEC-A88D-4C60-8651-6A4046F980F0}" type="presOf" srcId="{738A06C0-F34C-4223-983D-BA1695F92724}" destId="{B869C965-3CE0-4336-A56D-EC295CD55AA9}" srcOrd="0" destOrd="0" presId="urn:microsoft.com/office/officeart/2005/8/layout/cycle6"/>
    <dgm:cxn modelId="{8AE0840A-1AF8-4C46-9A12-94551B4338A3}" type="presParOf" srcId="{2A8BC1AF-C9E1-4E06-91FB-A1760BABB59E}" destId="{B869C965-3CE0-4336-A56D-EC295CD55AA9}" srcOrd="0" destOrd="0" presId="urn:microsoft.com/office/officeart/2005/8/layout/cycle6"/>
    <dgm:cxn modelId="{9E677CD8-C42B-47FD-A06A-2A90449802BF}" type="presParOf" srcId="{2A8BC1AF-C9E1-4E06-91FB-A1760BABB59E}" destId="{2E33FCDD-3F17-4591-A8A0-1975FBD457DA}" srcOrd="1" destOrd="0" presId="urn:microsoft.com/office/officeart/2005/8/layout/cycle6"/>
    <dgm:cxn modelId="{F8EF9CD6-F9BE-49A2-959C-3EC4D28F3640}" type="presParOf" srcId="{2A8BC1AF-C9E1-4E06-91FB-A1760BABB59E}" destId="{4429D653-9C70-41D5-8F91-B1C4B34F27C9}" srcOrd="2" destOrd="0" presId="urn:microsoft.com/office/officeart/2005/8/layout/cycle6"/>
    <dgm:cxn modelId="{451CEC47-D8BE-455C-AC39-5F1A3E383DFF}" type="presParOf" srcId="{2A8BC1AF-C9E1-4E06-91FB-A1760BABB59E}" destId="{C45CD42E-90DF-4AA4-AE8C-A0B50BF48342}" srcOrd="3" destOrd="0" presId="urn:microsoft.com/office/officeart/2005/8/layout/cycle6"/>
    <dgm:cxn modelId="{8531E0D2-BD91-4F6C-B1AD-718C1E43AF00}" type="presParOf" srcId="{2A8BC1AF-C9E1-4E06-91FB-A1760BABB59E}" destId="{58B6B23A-100F-429E-AB6A-A8BDF8548719}" srcOrd="4" destOrd="0" presId="urn:microsoft.com/office/officeart/2005/8/layout/cycle6"/>
    <dgm:cxn modelId="{1A7611AD-1C86-47BF-AC94-12A3756A291D}" type="presParOf" srcId="{2A8BC1AF-C9E1-4E06-91FB-A1760BABB59E}" destId="{53DEAE74-8E52-4998-9962-EF46949D34C7}" srcOrd="5" destOrd="0" presId="urn:microsoft.com/office/officeart/2005/8/layout/cycle6"/>
    <dgm:cxn modelId="{18CF5F75-4213-4E7F-8C85-6C3BDB087F17}" type="presParOf" srcId="{2A8BC1AF-C9E1-4E06-91FB-A1760BABB59E}" destId="{12CC240B-D280-4342-9F84-1B0EE997E647}" srcOrd="6" destOrd="0" presId="urn:microsoft.com/office/officeart/2005/8/layout/cycle6"/>
    <dgm:cxn modelId="{2ABD390A-7601-471E-8384-8762F423602D}" type="presParOf" srcId="{2A8BC1AF-C9E1-4E06-91FB-A1760BABB59E}" destId="{80C99259-A3E8-4C37-B1A2-8C7519F665F9}" srcOrd="7" destOrd="0" presId="urn:microsoft.com/office/officeart/2005/8/layout/cycle6"/>
    <dgm:cxn modelId="{4835A4CD-063A-4FE2-AC68-013F7AE855FE}" type="presParOf" srcId="{2A8BC1AF-C9E1-4E06-91FB-A1760BABB59E}" destId="{3A8F61B7-6E57-4DD3-8228-5BED8BA6D161}" srcOrd="8"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6661029-6BF2-469F-A155-004297BA3CC6}" type="doc">
      <dgm:prSet loTypeId="urn:microsoft.com/office/officeart/2005/8/layout/vList2" loCatId="list" qsTypeId="urn:microsoft.com/office/officeart/2005/8/quickstyle/simple2" qsCatId="simple" csTypeId="urn:microsoft.com/office/officeart/2005/8/colors/accent2_1" csCatId="accent2" phldr="1"/>
      <dgm:spPr/>
      <dgm:t>
        <a:bodyPr/>
        <a:lstStyle/>
        <a:p>
          <a:endParaRPr lang="en-US"/>
        </a:p>
      </dgm:t>
    </dgm:pt>
    <dgm:pt modelId="{F74D8659-5A8F-4B23-BD9D-A88F58210515}">
      <dgm:prSet custT="1"/>
      <dgm:spPr/>
      <dgm:t>
        <a:bodyPr/>
        <a:lstStyle/>
        <a:p>
          <a:r>
            <a:rPr lang="en-US" sz="1800" b="0" i="0">
              <a:solidFill>
                <a:schemeClr val="tx1">
                  <a:lumMod val="50000"/>
                  <a:lumOff val="50000"/>
                </a:schemeClr>
              </a:solidFill>
              <a:latin typeface="Montserrat" panose="00000500000000000000" pitchFamily="2" charset="0"/>
            </a:rPr>
            <a:t>This allows utility customers to </a:t>
          </a:r>
          <a:r>
            <a:rPr lang="en-US" sz="1800" b="1" i="0">
              <a:solidFill>
                <a:schemeClr val="tx1">
                  <a:lumMod val="50000"/>
                  <a:lumOff val="50000"/>
                </a:schemeClr>
              </a:solidFill>
              <a:latin typeface="Montserrat" panose="00000500000000000000" pitchFamily="2" charset="0"/>
            </a:rPr>
            <a:t>generate their own electricity cleanly and efficiently</a:t>
          </a:r>
          <a:r>
            <a:rPr lang="en-US" sz="1800" b="0" i="0">
              <a:solidFill>
                <a:schemeClr val="tx1">
                  <a:lumMod val="50000"/>
                  <a:lumOff val="50000"/>
                </a:schemeClr>
              </a:solidFill>
              <a:latin typeface="Montserrat" panose="00000500000000000000" pitchFamily="2" charset="0"/>
            </a:rPr>
            <a:t>. </a:t>
          </a:r>
          <a:endParaRPr lang="en-US" sz="1800">
            <a:solidFill>
              <a:schemeClr val="tx1">
                <a:lumMod val="50000"/>
                <a:lumOff val="50000"/>
              </a:schemeClr>
            </a:solidFill>
            <a:latin typeface="Montserrat" panose="00000500000000000000" pitchFamily="2" charset="0"/>
          </a:endParaRPr>
        </a:p>
      </dgm:t>
    </dgm:pt>
    <dgm:pt modelId="{629AE0BD-2B25-4E42-A172-45EA65981C07}" type="parTrans" cxnId="{382AFF28-8FA5-4837-BDC7-5AF4749ED9C6}">
      <dgm:prSet/>
      <dgm:spPr/>
      <dgm:t>
        <a:bodyPr/>
        <a:lstStyle/>
        <a:p>
          <a:endParaRPr lang="en-US" sz="1800">
            <a:latin typeface="Montserrat" panose="00000500000000000000" pitchFamily="2" charset="0"/>
          </a:endParaRPr>
        </a:p>
      </dgm:t>
    </dgm:pt>
    <dgm:pt modelId="{4D2407C0-E2CE-48BC-9FBC-88EA53AFF796}" type="sibTrans" cxnId="{382AFF28-8FA5-4837-BDC7-5AF4749ED9C6}">
      <dgm:prSet/>
      <dgm:spPr/>
      <dgm:t>
        <a:bodyPr/>
        <a:lstStyle/>
        <a:p>
          <a:endParaRPr lang="en-US" sz="1800">
            <a:latin typeface="Montserrat" panose="00000500000000000000" pitchFamily="2" charset="0"/>
          </a:endParaRPr>
        </a:p>
      </dgm:t>
    </dgm:pt>
    <dgm:pt modelId="{FC7B4CB5-7200-41B1-817B-A0FFA23E255A}">
      <dgm:prSet custT="1"/>
      <dgm:spPr/>
      <dgm:t>
        <a:bodyPr/>
        <a:lstStyle/>
        <a:p>
          <a:r>
            <a:rPr lang="en-US" sz="1800" b="0" i="0">
              <a:solidFill>
                <a:schemeClr val="tx1">
                  <a:lumMod val="50000"/>
                  <a:lumOff val="50000"/>
                </a:schemeClr>
              </a:solidFill>
              <a:latin typeface="Montserrat" panose="00000500000000000000" pitchFamily="2" charset="0"/>
            </a:rPr>
            <a:t>Moreover, it allows you to </a:t>
          </a:r>
          <a:r>
            <a:rPr lang="en-US" sz="1800" b="1" i="0">
              <a:solidFill>
                <a:schemeClr val="tx1">
                  <a:lumMod val="50000"/>
                  <a:lumOff val="50000"/>
                </a:schemeClr>
              </a:solidFill>
              <a:latin typeface="Montserrat" panose="00000500000000000000" pitchFamily="2" charset="0"/>
            </a:rPr>
            <a:t>export that power </a:t>
          </a:r>
          <a:r>
            <a:rPr lang="en-US" sz="1800" b="0" i="0">
              <a:solidFill>
                <a:schemeClr val="tx1">
                  <a:lumMod val="50000"/>
                  <a:lumOff val="50000"/>
                </a:schemeClr>
              </a:solidFill>
              <a:latin typeface="Montserrat" panose="00000500000000000000" pitchFamily="2" charset="0"/>
            </a:rPr>
            <a:t>to the grid and </a:t>
          </a:r>
          <a:r>
            <a:rPr lang="en-US" sz="1800" b="1" i="0">
              <a:solidFill>
                <a:schemeClr val="tx1">
                  <a:lumMod val="50000"/>
                  <a:lumOff val="50000"/>
                </a:schemeClr>
              </a:solidFill>
              <a:latin typeface="Montserrat" panose="00000500000000000000" pitchFamily="2" charset="0"/>
            </a:rPr>
            <a:t>reduce your electric bills.</a:t>
          </a:r>
          <a:endParaRPr lang="en-US" sz="1800">
            <a:solidFill>
              <a:schemeClr val="tx1">
                <a:lumMod val="50000"/>
                <a:lumOff val="50000"/>
              </a:schemeClr>
            </a:solidFill>
            <a:latin typeface="Montserrat" panose="00000500000000000000" pitchFamily="2" charset="0"/>
          </a:endParaRPr>
        </a:p>
      </dgm:t>
    </dgm:pt>
    <dgm:pt modelId="{D1521FBB-B8AC-4ED8-A7D2-EDDED126ADDE}" type="parTrans" cxnId="{7307197C-351A-4204-996A-2E33C30F9877}">
      <dgm:prSet/>
      <dgm:spPr/>
      <dgm:t>
        <a:bodyPr/>
        <a:lstStyle/>
        <a:p>
          <a:endParaRPr lang="en-US" sz="1800">
            <a:latin typeface="Montserrat" panose="00000500000000000000" pitchFamily="2" charset="0"/>
          </a:endParaRPr>
        </a:p>
      </dgm:t>
    </dgm:pt>
    <dgm:pt modelId="{0419FA01-8344-4EB5-AF39-88163134CA5C}" type="sibTrans" cxnId="{7307197C-351A-4204-996A-2E33C30F9877}">
      <dgm:prSet/>
      <dgm:spPr/>
      <dgm:t>
        <a:bodyPr/>
        <a:lstStyle/>
        <a:p>
          <a:endParaRPr lang="en-US" sz="1800">
            <a:latin typeface="Montserrat" panose="00000500000000000000" pitchFamily="2" charset="0"/>
          </a:endParaRPr>
        </a:p>
      </dgm:t>
    </dgm:pt>
    <dgm:pt modelId="{EAC8E832-D09B-48AF-BCD5-DEF34F5F7BCD}" type="pres">
      <dgm:prSet presAssocID="{56661029-6BF2-469F-A155-004297BA3CC6}" presName="linear" presStyleCnt="0">
        <dgm:presLayoutVars>
          <dgm:animLvl val="lvl"/>
          <dgm:resizeHandles val="exact"/>
        </dgm:presLayoutVars>
      </dgm:prSet>
      <dgm:spPr/>
    </dgm:pt>
    <dgm:pt modelId="{3098174D-9FD3-4B0B-B66E-D59B4BA0E78F}" type="pres">
      <dgm:prSet presAssocID="{F74D8659-5A8F-4B23-BD9D-A88F58210515}" presName="parentText" presStyleLbl="node1" presStyleIdx="0" presStyleCnt="2">
        <dgm:presLayoutVars>
          <dgm:chMax val="0"/>
          <dgm:bulletEnabled val="1"/>
        </dgm:presLayoutVars>
      </dgm:prSet>
      <dgm:spPr/>
    </dgm:pt>
    <dgm:pt modelId="{B05E08E9-4EB6-493C-9B2A-97AFD70C590F}" type="pres">
      <dgm:prSet presAssocID="{4D2407C0-E2CE-48BC-9FBC-88EA53AFF796}" presName="spacer" presStyleCnt="0"/>
      <dgm:spPr/>
    </dgm:pt>
    <dgm:pt modelId="{0AB9D3BF-30E6-4C42-A2EF-A2CC99746DDF}" type="pres">
      <dgm:prSet presAssocID="{FC7B4CB5-7200-41B1-817B-A0FFA23E255A}" presName="parentText" presStyleLbl="node1" presStyleIdx="1" presStyleCnt="2">
        <dgm:presLayoutVars>
          <dgm:chMax val="0"/>
          <dgm:bulletEnabled val="1"/>
        </dgm:presLayoutVars>
      </dgm:prSet>
      <dgm:spPr/>
    </dgm:pt>
  </dgm:ptLst>
  <dgm:cxnLst>
    <dgm:cxn modelId="{29602C06-049C-4FC4-8F7F-3E0F4C74C77B}" type="presOf" srcId="{FC7B4CB5-7200-41B1-817B-A0FFA23E255A}" destId="{0AB9D3BF-30E6-4C42-A2EF-A2CC99746DDF}" srcOrd="0" destOrd="0" presId="urn:microsoft.com/office/officeart/2005/8/layout/vList2"/>
    <dgm:cxn modelId="{684DDB18-FED7-41DA-BCF8-590FD65153E1}" type="presOf" srcId="{56661029-6BF2-469F-A155-004297BA3CC6}" destId="{EAC8E832-D09B-48AF-BCD5-DEF34F5F7BCD}" srcOrd="0" destOrd="0" presId="urn:microsoft.com/office/officeart/2005/8/layout/vList2"/>
    <dgm:cxn modelId="{382AFF28-8FA5-4837-BDC7-5AF4749ED9C6}" srcId="{56661029-6BF2-469F-A155-004297BA3CC6}" destId="{F74D8659-5A8F-4B23-BD9D-A88F58210515}" srcOrd="0" destOrd="0" parTransId="{629AE0BD-2B25-4E42-A172-45EA65981C07}" sibTransId="{4D2407C0-E2CE-48BC-9FBC-88EA53AFF796}"/>
    <dgm:cxn modelId="{7307197C-351A-4204-996A-2E33C30F9877}" srcId="{56661029-6BF2-469F-A155-004297BA3CC6}" destId="{FC7B4CB5-7200-41B1-817B-A0FFA23E255A}" srcOrd="1" destOrd="0" parTransId="{D1521FBB-B8AC-4ED8-A7D2-EDDED126ADDE}" sibTransId="{0419FA01-8344-4EB5-AF39-88163134CA5C}"/>
    <dgm:cxn modelId="{07CF2289-34C7-44BE-B0C6-12A66D58A81A}" type="presOf" srcId="{F74D8659-5A8F-4B23-BD9D-A88F58210515}" destId="{3098174D-9FD3-4B0B-B66E-D59B4BA0E78F}" srcOrd="0" destOrd="0" presId="urn:microsoft.com/office/officeart/2005/8/layout/vList2"/>
    <dgm:cxn modelId="{099C7281-CD1E-4277-9C0B-851209659B54}" type="presParOf" srcId="{EAC8E832-D09B-48AF-BCD5-DEF34F5F7BCD}" destId="{3098174D-9FD3-4B0B-B66E-D59B4BA0E78F}" srcOrd="0" destOrd="0" presId="urn:microsoft.com/office/officeart/2005/8/layout/vList2"/>
    <dgm:cxn modelId="{2E49745D-8FC9-40AB-BDDE-D4EF612990EB}" type="presParOf" srcId="{EAC8E832-D09B-48AF-BCD5-DEF34F5F7BCD}" destId="{B05E08E9-4EB6-493C-9B2A-97AFD70C590F}" srcOrd="1" destOrd="0" presId="urn:microsoft.com/office/officeart/2005/8/layout/vList2"/>
    <dgm:cxn modelId="{869411B1-346A-4AC7-9118-7A4BCBE35B8F}" type="presParOf" srcId="{EAC8E832-D09B-48AF-BCD5-DEF34F5F7BCD}" destId="{0AB9D3BF-30E6-4C42-A2EF-A2CC99746DDF}" srcOrd="2"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564406F-1719-4D25-AC5C-869E210ABCA1}" type="doc">
      <dgm:prSet loTypeId="urn:microsoft.com/office/officeart/2009/layout/CircleArrowProcess" loCatId="process" qsTypeId="urn:microsoft.com/office/officeart/2005/8/quickstyle/simple2" qsCatId="simple" csTypeId="urn:microsoft.com/office/officeart/2005/8/colors/accent2_1" csCatId="accent2"/>
      <dgm:spPr/>
      <dgm:t>
        <a:bodyPr/>
        <a:lstStyle/>
        <a:p>
          <a:endParaRPr lang="en-US"/>
        </a:p>
      </dgm:t>
    </dgm:pt>
    <dgm:pt modelId="{2BD07F96-2999-4B1A-ADB3-ED33851634BE}">
      <dgm:prSet custT="1"/>
      <dgm:spPr/>
      <dgm:t>
        <a:bodyPr/>
        <a:lstStyle/>
        <a:p>
          <a:r>
            <a:rPr lang="en-US" sz="1400" b="1" i="0">
              <a:solidFill>
                <a:srgbClr val="1D429B"/>
              </a:solidFill>
              <a:latin typeface="Montserrat" panose="00000500000000000000" pitchFamily="2" charset="0"/>
            </a:rPr>
            <a:t>Generate</a:t>
          </a:r>
          <a:r>
            <a:rPr lang="en-US" sz="1400" b="0" i="0">
              <a:solidFill>
                <a:srgbClr val="1D429B"/>
              </a:solidFill>
              <a:latin typeface="Montserrat" panose="00000500000000000000" pitchFamily="2" charset="0"/>
            </a:rPr>
            <a:t> </a:t>
          </a:r>
          <a:r>
            <a:rPr lang="en-US" sz="1400" b="0" i="0">
              <a:solidFill>
                <a:schemeClr val="bg1">
                  <a:lumMod val="65000"/>
                </a:schemeClr>
              </a:solidFill>
              <a:latin typeface="Montserrat" panose="00000500000000000000" pitchFamily="2" charset="0"/>
            </a:rPr>
            <a:t>electricity </a:t>
          </a:r>
          <a:endParaRPr lang="en-US" sz="1400" b="0">
            <a:solidFill>
              <a:schemeClr val="bg1">
                <a:lumMod val="65000"/>
              </a:schemeClr>
            </a:solidFill>
            <a:latin typeface="Montserrat" panose="00000500000000000000" pitchFamily="2" charset="0"/>
          </a:endParaRPr>
        </a:p>
      </dgm:t>
    </dgm:pt>
    <dgm:pt modelId="{0B01C92E-5F45-4681-9D89-CCFF35594BE3}" type="parTrans" cxnId="{905E244F-6FD6-48E5-88B2-305B6228C8D8}">
      <dgm:prSet/>
      <dgm:spPr/>
      <dgm:t>
        <a:bodyPr/>
        <a:lstStyle/>
        <a:p>
          <a:endParaRPr lang="en-US" sz="1400" b="0">
            <a:solidFill>
              <a:schemeClr val="bg1">
                <a:lumMod val="65000"/>
              </a:schemeClr>
            </a:solidFill>
            <a:latin typeface="Montserrat" panose="00000500000000000000" pitchFamily="2" charset="0"/>
          </a:endParaRPr>
        </a:p>
      </dgm:t>
    </dgm:pt>
    <dgm:pt modelId="{633C5A09-93A3-4039-96D2-5E288E6C70F3}" type="sibTrans" cxnId="{905E244F-6FD6-48E5-88B2-305B6228C8D8}">
      <dgm:prSet/>
      <dgm:spPr/>
      <dgm:t>
        <a:bodyPr/>
        <a:lstStyle/>
        <a:p>
          <a:endParaRPr lang="en-US" sz="1400" b="0">
            <a:solidFill>
              <a:schemeClr val="bg1">
                <a:lumMod val="65000"/>
              </a:schemeClr>
            </a:solidFill>
            <a:latin typeface="Montserrat" panose="00000500000000000000" pitchFamily="2" charset="0"/>
          </a:endParaRPr>
        </a:p>
      </dgm:t>
    </dgm:pt>
    <dgm:pt modelId="{62274EA3-A971-490A-893B-BE379B0108AE}">
      <dgm:prSet custT="1"/>
      <dgm:spPr/>
      <dgm:t>
        <a:bodyPr/>
        <a:lstStyle/>
        <a:p>
          <a:r>
            <a:rPr lang="en-US" sz="1400" b="0" i="0">
              <a:solidFill>
                <a:schemeClr val="bg1">
                  <a:lumMod val="65000"/>
                </a:schemeClr>
              </a:solidFill>
              <a:latin typeface="Montserrat" panose="00000500000000000000" pitchFamily="2" charset="0"/>
            </a:rPr>
            <a:t>Export </a:t>
          </a:r>
          <a:r>
            <a:rPr lang="en-US" sz="1400" b="1" i="0">
              <a:solidFill>
                <a:srgbClr val="1D429B"/>
              </a:solidFill>
              <a:latin typeface="Montserrat" panose="00000500000000000000" pitchFamily="2" charset="0"/>
            </a:rPr>
            <a:t>excess power </a:t>
          </a:r>
          <a:r>
            <a:rPr lang="en-US" sz="1400" b="0" i="0">
              <a:solidFill>
                <a:schemeClr val="bg1">
                  <a:lumMod val="65000"/>
                </a:schemeClr>
              </a:solidFill>
              <a:latin typeface="Montserrat" panose="00000500000000000000" pitchFamily="2" charset="0"/>
            </a:rPr>
            <a:t>to the grid</a:t>
          </a:r>
          <a:endParaRPr lang="en-US" sz="1400" b="0">
            <a:solidFill>
              <a:schemeClr val="bg1">
                <a:lumMod val="65000"/>
              </a:schemeClr>
            </a:solidFill>
            <a:latin typeface="Montserrat" panose="00000500000000000000" pitchFamily="2" charset="0"/>
          </a:endParaRPr>
        </a:p>
      </dgm:t>
    </dgm:pt>
    <dgm:pt modelId="{10D6EEF6-42F3-4076-A775-3E33EE07EFA7}" type="parTrans" cxnId="{13B8B63A-9F29-4C71-9620-785B18B949CD}">
      <dgm:prSet/>
      <dgm:spPr/>
      <dgm:t>
        <a:bodyPr/>
        <a:lstStyle/>
        <a:p>
          <a:endParaRPr lang="en-US" sz="1400" b="0">
            <a:solidFill>
              <a:schemeClr val="bg1">
                <a:lumMod val="65000"/>
              </a:schemeClr>
            </a:solidFill>
            <a:latin typeface="Montserrat" panose="00000500000000000000" pitchFamily="2" charset="0"/>
          </a:endParaRPr>
        </a:p>
      </dgm:t>
    </dgm:pt>
    <dgm:pt modelId="{BB6857C2-B29F-47EE-8D27-3369D0FB1434}" type="sibTrans" cxnId="{13B8B63A-9F29-4C71-9620-785B18B949CD}">
      <dgm:prSet/>
      <dgm:spPr/>
      <dgm:t>
        <a:bodyPr/>
        <a:lstStyle/>
        <a:p>
          <a:endParaRPr lang="en-US" sz="1400" b="0">
            <a:solidFill>
              <a:schemeClr val="bg1">
                <a:lumMod val="65000"/>
              </a:schemeClr>
            </a:solidFill>
            <a:latin typeface="Montserrat" panose="00000500000000000000" pitchFamily="2" charset="0"/>
          </a:endParaRPr>
        </a:p>
      </dgm:t>
    </dgm:pt>
    <dgm:pt modelId="{2D2214E6-37F0-4015-9750-3F2605ABBA9D}">
      <dgm:prSet custT="1"/>
      <dgm:spPr/>
      <dgm:t>
        <a:bodyPr/>
        <a:lstStyle/>
        <a:p>
          <a:r>
            <a:rPr lang="en-US" sz="1400" b="0">
              <a:solidFill>
                <a:schemeClr val="bg1">
                  <a:lumMod val="65000"/>
                </a:schemeClr>
              </a:solidFill>
              <a:latin typeface="Montserrat" panose="00000500000000000000" pitchFamily="2" charset="0"/>
            </a:rPr>
            <a:t>R</a:t>
          </a:r>
          <a:r>
            <a:rPr lang="en-US" sz="1400" b="0" i="0">
              <a:solidFill>
                <a:schemeClr val="bg1">
                  <a:lumMod val="65000"/>
                </a:schemeClr>
              </a:solidFill>
              <a:latin typeface="Montserrat" panose="00000500000000000000" pitchFamily="2" charset="0"/>
            </a:rPr>
            <a:t>eceive </a:t>
          </a:r>
          <a:r>
            <a:rPr lang="en-US" sz="1400" b="1" i="0">
              <a:solidFill>
                <a:srgbClr val="1D429B"/>
              </a:solidFill>
              <a:latin typeface="Montserrat" panose="00000500000000000000" pitchFamily="2" charset="0"/>
            </a:rPr>
            <a:t>credits</a:t>
          </a:r>
          <a:r>
            <a:rPr lang="en-US" sz="1400" b="0" i="0">
              <a:solidFill>
                <a:schemeClr val="bg1">
                  <a:lumMod val="65000"/>
                </a:schemeClr>
              </a:solidFill>
              <a:latin typeface="Montserrat" panose="00000500000000000000" pitchFamily="2" charset="0"/>
            </a:rPr>
            <a:t> on utility bill</a:t>
          </a:r>
          <a:endParaRPr lang="en-US" sz="1400" b="0">
            <a:solidFill>
              <a:schemeClr val="bg1">
                <a:lumMod val="65000"/>
              </a:schemeClr>
            </a:solidFill>
            <a:latin typeface="Montserrat" panose="00000500000000000000" pitchFamily="2" charset="0"/>
          </a:endParaRPr>
        </a:p>
      </dgm:t>
    </dgm:pt>
    <dgm:pt modelId="{0263A3D1-A31D-4EAA-9BD2-88DAEAB0571D}" type="parTrans" cxnId="{0A3B0CDF-7C77-4FB9-9C48-A4A6361A1F8C}">
      <dgm:prSet/>
      <dgm:spPr/>
      <dgm:t>
        <a:bodyPr/>
        <a:lstStyle/>
        <a:p>
          <a:endParaRPr lang="en-US" sz="1400" b="0">
            <a:solidFill>
              <a:schemeClr val="bg1">
                <a:lumMod val="65000"/>
              </a:schemeClr>
            </a:solidFill>
            <a:latin typeface="Montserrat" panose="00000500000000000000" pitchFamily="2" charset="0"/>
          </a:endParaRPr>
        </a:p>
      </dgm:t>
    </dgm:pt>
    <dgm:pt modelId="{3014E9CA-5BBB-493A-8F20-A0C806820F58}" type="sibTrans" cxnId="{0A3B0CDF-7C77-4FB9-9C48-A4A6361A1F8C}">
      <dgm:prSet/>
      <dgm:spPr/>
      <dgm:t>
        <a:bodyPr/>
        <a:lstStyle/>
        <a:p>
          <a:endParaRPr lang="en-US" sz="1400" b="0">
            <a:solidFill>
              <a:schemeClr val="bg1">
                <a:lumMod val="65000"/>
              </a:schemeClr>
            </a:solidFill>
            <a:latin typeface="Montserrat" panose="00000500000000000000" pitchFamily="2" charset="0"/>
          </a:endParaRPr>
        </a:p>
      </dgm:t>
    </dgm:pt>
    <dgm:pt modelId="{C7ED6029-53AB-4957-8F06-745B7897E382}" type="pres">
      <dgm:prSet presAssocID="{6564406F-1719-4D25-AC5C-869E210ABCA1}" presName="Name0" presStyleCnt="0">
        <dgm:presLayoutVars>
          <dgm:chMax val="7"/>
          <dgm:chPref val="7"/>
          <dgm:dir/>
          <dgm:animLvl val="lvl"/>
        </dgm:presLayoutVars>
      </dgm:prSet>
      <dgm:spPr/>
    </dgm:pt>
    <dgm:pt modelId="{D9478372-F11F-4252-8D28-72BD774A39B0}" type="pres">
      <dgm:prSet presAssocID="{2BD07F96-2999-4B1A-ADB3-ED33851634BE}" presName="Accent1" presStyleCnt="0"/>
      <dgm:spPr/>
    </dgm:pt>
    <dgm:pt modelId="{E6B3BECD-6A04-4497-9A9B-81C253C136E8}" type="pres">
      <dgm:prSet presAssocID="{2BD07F96-2999-4B1A-ADB3-ED33851634BE}" presName="Accent" presStyleLbl="node1" presStyleIdx="0" presStyleCnt="3"/>
      <dgm:spPr/>
    </dgm:pt>
    <dgm:pt modelId="{F2341B10-3C6A-46F7-BC02-D64AC5EC0739}" type="pres">
      <dgm:prSet presAssocID="{2BD07F96-2999-4B1A-ADB3-ED33851634BE}" presName="Parent1" presStyleLbl="revTx" presStyleIdx="0" presStyleCnt="3">
        <dgm:presLayoutVars>
          <dgm:chMax val="1"/>
          <dgm:chPref val="1"/>
          <dgm:bulletEnabled val="1"/>
        </dgm:presLayoutVars>
      </dgm:prSet>
      <dgm:spPr/>
    </dgm:pt>
    <dgm:pt modelId="{7B12D8A2-5F4D-4C20-9260-3BFB2B2BA7A8}" type="pres">
      <dgm:prSet presAssocID="{62274EA3-A971-490A-893B-BE379B0108AE}" presName="Accent2" presStyleCnt="0"/>
      <dgm:spPr/>
    </dgm:pt>
    <dgm:pt modelId="{D8100A72-810E-49A2-A6FE-E90847CAB261}" type="pres">
      <dgm:prSet presAssocID="{62274EA3-A971-490A-893B-BE379B0108AE}" presName="Accent" presStyleLbl="node1" presStyleIdx="1" presStyleCnt="3"/>
      <dgm:spPr/>
    </dgm:pt>
    <dgm:pt modelId="{866779C4-63C7-44DD-8DBC-624004CDD1DF}" type="pres">
      <dgm:prSet presAssocID="{62274EA3-A971-490A-893B-BE379B0108AE}" presName="Parent2" presStyleLbl="revTx" presStyleIdx="1" presStyleCnt="3">
        <dgm:presLayoutVars>
          <dgm:chMax val="1"/>
          <dgm:chPref val="1"/>
          <dgm:bulletEnabled val="1"/>
        </dgm:presLayoutVars>
      </dgm:prSet>
      <dgm:spPr/>
    </dgm:pt>
    <dgm:pt modelId="{5787A224-33EC-4DC9-97B5-F7293FC92EAE}" type="pres">
      <dgm:prSet presAssocID="{2D2214E6-37F0-4015-9750-3F2605ABBA9D}" presName="Accent3" presStyleCnt="0"/>
      <dgm:spPr/>
    </dgm:pt>
    <dgm:pt modelId="{4F5C502F-B86F-497B-BF08-2F8069621D89}" type="pres">
      <dgm:prSet presAssocID="{2D2214E6-37F0-4015-9750-3F2605ABBA9D}" presName="Accent" presStyleLbl="node1" presStyleIdx="2" presStyleCnt="3"/>
      <dgm:spPr/>
    </dgm:pt>
    <dgm:pt modelId="{D7DD9DF3-B0DB-4755-AB0F-6FD61E10A98E}" type="pres">
      <dgm:prSet presAssocID="{2D2214E6-37F0-4015-9750-3F2605ABBA9D}" presName="Parent3" presStyleLbl="revTx" presStyleIdx="2" presStyleCnt="3">
        <dgm:presLayoutVars>
          <dgm:chMax val="1"/>
          <dgm:chPref val="1"/>
          <dgm:bulletEnabled val="1"/>
        </dgm:presLayoutVars>
      </dgm:prSet>
      <dgm:spPr/>
    </dgm:pt>
  </dgm:ptLst>
  <dgm:cxnLst>
    <dgm:cxn modelId="{7521901D-293F-4938-AF1D-AD2A61798855}" type="presOf" srcId="{62274EA3-A971-490A-893B-BE379B0108AE}" destId="{866779C4-63C7-44DD-8DBC-624004CDD1DF}" srcOrd="0" destOrd="0" presId="urn:microsoft.com/office/officeart/2009/layout/CircleArrowProcess"/>
    <dgm:cxn modelId="{13B8B63A-9F29-4C71-9620-785B18B949CD}" srcId="{6564406F-1719-4D25-AC5C-869E210ABCA1}" destId="{62274EA3-A971-490A-893B-BE379B0108AE}" srcOrd="1" destOrd="0" parTransId="{10D6EEF6-42F3-4076-A775-3E33EE07EFA7}" sibTransId="{BB6857C2-B29F-47EE-8D27-3369D0FB1434}"/>
    <dgm:cxn modelId="{905E244F-6FD6-48E5-88B2-305B6228C8D8}" srcId="{6564406F-1719-4D25-AC5C-869E210ABCA1}" destId="{2BD07F96-2999-4B1A-ADB3-ED33851634BE}" srcOrd="0" destOrd="0" parTransId="{0B01C92E-5F45-4681-9D89-CCFF35594BE3}" sibTransId="{633C5A09-93A3-4039-96D2-5E288E6C70F3}"/>
    <dgm:cxn modelId="{585BCD7A-FD56-4438-8DBC-453962DDEC3A}" type="presOf" srcId="{2D2214E6-37F0-4015-9750-3F2605ABBA9D}" destId="{D7DD9DF3-B0DB-4755-AB0F-6FD61E10A98E}" srcOrd="0" destOrd="0" presId="urn:microsoft.com/office/officeart/2009/layout/CircleArrowProcess"/>
    <dgm:cxn modelId="{57D52C7E-D17C-4A62-86A3-95F61C3DE77A}" type="presOf" srcId="{6564406F-1719-4D25-AC5C-869E210ABCA1}" destId="{C7ED6029-53AB-4957-8F06-745B7897E382}" srcOrd="0" destOrd="0" presId="urn:microsoft.com/office/officeart/2009/layout/CircleArrowProcess"/>
    <dgm:cxn modelId="{0A3B0CDF-7C77-4FB9-9C48-A4A6361A1F8C}" srcId="{6564406F-1719-4D25-AC5C-869E210ABCA1}" destId="{2D2214E6-37F0-4015-9750-3F2605ABBA9D}" srcOrd="2" destOrd="0" parTransId="{0263A3D1-A31D-4EAA-9BD2-88DAEAB0571D}" sibTransId="{3014E9CA-5BBB-493A-8F20-A0C806820F58}"/>
    <dgm:cxn modelId="{6CA8F2FF-82B1-4D44-903A-B4AD98F069DF}" type="presOf" srcId="{2BD07F96-2999-4B1A-ADB3-ED33851634BE}" destId="{F2341B10-3C6A-46F7-BC02-D64AC5EC0739}" srcOrd="0" destOrd="0" presId="urn:microsoft.com/office/officeart/2009/layout/CircleArrowProcess"/>
    <dgm:cxn modelId="{0D89A0E6-DFBE-4BF8-8D74-701C8D7CA8EC}" type="presParOf" srcId="{C7ED6029-53AB-4957-8F06-745B7897E382}" destId="{D9478372-F11F-4252-8D28-72BD774A39B0}" srcOrd="0" destOrd="0" presId="urn:microsoft.com/office/officeart/2009/layout/CircleArrowProcess"/>
    <dgm:cxn modelId="{4FDEA5D1-9131-46C8-A734-2A0861E33DA8}" type="presParOf" srcId="{D9478372-F11F-4252-8D28-72BD774A39B0}" destId="{E6B3BECD-6A04-4497-9A9B-81C253C136E8}" srcOrd="0" destOrd="0" presId="urn:microsoft.com/office/officeart/2009/layout/CircleArrowProcess"/>
    <dgm:cxn modelId="{814A6817-8F5C-442E-991F-238A91F1B425}" type="presParOf" srcId="{C7ED6029-53AB-4957-8F06-745B7897E382}" destId="{F2341B10-3C6A-46F7-BC02-D64AC5EC0739}" srcOrd="1" destOrd="0" presId="urn:microsoft.com/office/officeart/2009/layout/CircleArrowProcess"/>
    <dgm:cxn modelId="{E3E9DFDE-E2DE-49FB-B7C6-FAE673BB62B1}" type="presParOf" srcId="{C7ED6029-53AB-4957-8F06-745B7897E382}" destId="{7B12D8A2-5F4D-4C20-9260-3BFB2B2BA7A8}" srcOrd="2" destOrd="0" presId="urn:microsoft.com/office/officeart/2009/layout/CircleArrowProcess"/>
    <dgm:cxn modelId="{EA043F30-BC29-49FC-881E-4F11A8DD156D}" type="presParOf" srcId="{7B12D8A2-5F4D-4C20-9260-3BFB2B2BA7A8}" destId="{D8100A72-810E-49A2-A6FE-E90847CAB261}" srcOrd="0" destOrd="0" presId="urn:microsoft.com/office/officeart/2009/layout/CircleArrowProcess"/>
    <dgm:cxn modelId="{F2FE0297-26B8-4A12-B55F-A57DB1D829E2}" type="presParOf" srcId="{C7ED6029-53AB-4957-8F06-745B7897E382}" destId="{866779C4-63C7-44DD-8DBC-624004CDD1DF}" srcOrd="3" destOrd="0" presId="urn:microsoft.com/office/officeart/2009/layout/CircleArrowProcess"/>
    <dgm:cxn modelId="{80F84615-DEFA-4AE7-AD51-7F15B55D84C0}" type="presParOf" srcId="{C7ED6029-53AB-4957-8F06-745B7897E382}" destId="{5787A224-33EC-4DC9-97B5-F7293FC92EAE}" srcOrd="4" destOrd="0" presId="urn:microsoft.com/office/officeart/2009/layout/CircleArrowProcess"/>
    <dgm:cxn modelId="{C9C78301-5DD0-4F41-B44A-3F93BD3220DE}" type="presParOf" srcId="{5787A224-33EC-4DC9-97B5-F7293FC92EAE}" destId="{4F5C502F-B86F-497B-BF08-2F8069621D89}" srcOrd="0" destOrd="0" presId="urn:microsoft.com/office/officeart/2009/layout/CircleArrowProcess"/>
    <dgm:cxn modelId="{4C8C5C1D-ADF1-4351-AC03-5D7990E082FE}" type="presParOf" srcId="{C7ED6029-53AB-4957-8F06-745B7897E382}" destId="{D7DD9DF3-B0DB-4755-AB0F-6FD61E10A98E}" srcOrd="5" destOrd="0" presId="urn:microsoft.com/office/officeart/2009/layout/CircleArrowProcess"/>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473C018-CD71-4D40-BD29-032425E2932E}"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45114972-7585-4795-AED1-D76A1DD80332}">
      <dgm:prSet/>
      <dgm:spPr>
        <a:solidFill>
          <a:srgbClr val="FF9B24"/>
        </a:solidFill>
      </dgm:spPr>
      <dgm:t>
        <a:bodyPr/>
        <a:lstStyle/>
        <a:p>
          <a:r>
            <a:rPr lang="en-US" b="0" i="0">
              <a:latin typeface="Montserrat" pitchFamily="2" charset="77"/>
            </a:rPr>
            <a:t>Tesla Powerwall 2.0</a:t>
          </a:r>
        </a:p>
      </dgm:t>
    </dgm:pt>
    <dgm:pt modelId="{F993EEB2-A5D9-4F5A-83E3-EAC16B8DBCB1}" type="parTrans" cxnId="{3105A808-AB57-43C7-8342-42620D3783C5}">
      <dgm:prSet/>
      <dgm:spPr/>
      <dgm:t>
        <a:bodyPr/>
        <a:lstStyle/>
        <a:p>
          <a:endParaRPr lang="en-US"/>
        </a:p>
      </dgm:t>
    </dgm:pt>
    <dgm:pt modelId="{3B40DB47-DCBA-41F0-A70C-EB2C548739F6}" type="sibTrans" cxnId="{3105A808-AB57-43C7-8342-42620D3783C5}">
      <dgm:prSet/>
      <dgm:spPr/>
      <dgm:t>
        <a:bodyPr/>
        <a:lstStyle/>
        <a:p>
          <a:endParaRPr lang="en-US"/>
        </a:p>
      </dgm:t>
    </dgm:pt>
    <dgm:pt modelId="{31F5F459-2616-4E8A-A346-590CC38889A7}">
      <dgm:prSet/>
      <dgm:spPr>
        <a:solidFill>
          <a:srgbClr val="FF9B24"/>
        </a:solidFill>
      </dgm:spPr>
      <dgm:t>
        <a:bodyPr/>
        <a:lstStyle/>
        <a:p>
          <a:r>
            <a:rPr lang="en-US" b="0" i="0">
              <a:latin typeface="Montserrat" pitchFamily="2" charset="77"/>
            </a:rPr>
            <a:t>13.5kWh storage capacity</a:t>
          </a:r>
        </a:p>
      </dgm:t>
    </dgm:pt>
    <dgm:pt modelId="{9F7E68C3-16DD-443A-B52C-1891DFC351FD}" type="parTrans" cxnId="{0990BA28-1992-49E4-86F3-EAC457446EAE}">
      <dgm:prSet/>
      <dgm:spPr/>
      <dgm:t>
        <a:bodyPr/>
        <a:lstStyle/>
        <a:p>
          <a:endParaRPr lang="en-US"/>
        </a:p>
      </dgm:t>
    </dgm:pt>
    <dgm:pt modelId="{97DE4301-C878-43AC-A8CF-2EBB117DD40D}" type="sibTrans" cxnId="{0990BA28-1992-49E4-86F3-EAC457446EAE}">
      <dgm:prSet/>
      <dgm:spPr/>
      <dgm:t>
        <a:bodyPr/>
        <a:lstStyle/>
        <a:p>
          <a:endParaRPr lang="en-US"/>
        </a:p>
      </dgm:t>
    </dgm:pt>
    <dgm:pt modelId="{8826D3DF-F807-4D5E-AB62-1BEF34B69F3F}">
      <dgm:prSet/>
      <dgm:spPr>
        <a:solidFill>
          <a:srgbClr val="FF9B24"/>
        </a:solidFill>
      </dgm:spPr>
      <dgm:t>
        <a:bodyPr/>
        <a:lstStyle/>
        <a:p>
          <a:r>
            <a:rPr lang="en-US" b="0" i="0">
              <a:latin typeface="Montserrat" pitchFamily="2" charset="77"/>
            </a:rPr>
            <a:t>NMC battery type</a:t>
          </a:r>
        </a:p>
      </dgm:t>
    </dgm:pt>
    <dgm:pt modelId="{B63569A9-8D28-416F-89D3-B765128C3608}" type="parTrans" cxnId="{81B15565-7961-4B0F-965C-3DCC703CC876}">
      <dgm:prSet/>
      <dgm:spPr/>
      <dgm:t>
        <a:bodyPr/>
        <a:lstStyle/>
        <a:p>
          <a:endParaRPr lang="en-US"/>
        </a:p>
      </dgm:t>
    </dgm:pt>
    <dgm:pt modelId="{1A80E741-E688-41D2-982D-3A02475C5018}" type="sibTrans" cxnId="{81B15565-7961-4B0F-965C-3DCC703CC876}">
      <dgm:prSet/>
      <dgm:spPr/>
      <dgm:t>
        <a:bodyPr/>
        <a:lstStyle/>
        <a:p>
          <a:endParaRPr lang="en-US"/>
        </a:p>
      </dgm:t>
    </dgm:pt>
    <dgm:pt modelId="{5BB1AC7E-BD4A-493D-94C5-869B74B61DF7}">
      <dgm:prSet/>
      <dgm:spPr>
        <a:solidFill>
          <a:srgbClr val="FF9B24"/>
        </a:solidFill>
      </dgm:spPr>
      <dgm:t>
        <a:bodyPr/>
        <a:lstStyle/>
        <a:p>
          <a:r>
            <a:rPr lang="en-US" b="0" i="0">
              <a:latin typeface="Montserrat" pitchFamily="2" charset="77"/>
            </a:rPr>
            <a:t>10 </a:t>
          </a:r>
          <a:r>
            <a:rPr lang="en-US" b="0" i="0" err="1">
              <a:latin typeface="Montserrat" pitchFamily="2" charset="77"/>
            </a:rPr>
            <a:t>yr</a:t>
          </a:r>
          <a:r>
            <a:rPr lang="en-US" b="0" i="0">
              <a:latin typeface="Montserrat" pitchFamily="2" charset="77"/>
            </a:rPr>
            <a:t> standard manufacturer warranty</a:t>
          </a:r>
        </a:p>
      </dgm:t>
    </dgm:pt>
    <dgm:pt modelId="{5C002F79-0C15-4AAA-B04F-98887A07821F}" type="parTrans" cxnId="{DA897CD6-250A-4C2E-8A76-6DFCBDEBF508}">
      <dgm:prSet/>
      <dgm:spPr/>
      <dgm:t>
        <a:bodyPr/>
        <a:lstStyle/>
        <a:p>
          <a:endParaRPr lang="en-US"/>
        </a:p>
      </dgm:t>
    </dgm:pt>
    <dgm:pt modelId="{F0A47108-84B9-4565-8E17-F10EF3087278}" type="sibTrans" cxnId="{DA897CD6-250A-4C2E-8A76-6DFCBDEBF508}">
      <dgm:prSet/>
      <dgm:spPr/>
      <dgm:t>
        <a:bodyPr/>
        <a:lstStyle/>
        <a:p>
          <a:endParaRPr lang="en-US"/>
        </a:p>
      </dgm:t>
    </dgm:pt>
    <dgm:pt modelId="{20DAAE5E-1024-4187-9CFB-ADE45A2BC624}">
      <dgm:prSet/>
      <dgm:spPr>
        <a:solidFill>
          <a:srgbClr val="FF9B24"/>
        </a:solidFill>
      </dgm:spPr>
      <dgm:t>
        <a:bodyPr/>
        <a:lstStyle/>
        <a:p>
          <a:r>
            <a:rPr lang="en-US" b="0" i="0">
              <a:latin typeface="Montserrat" pitchFamily="2" charset="77"/>
            </a:rPr>
            <a:t>25yr additional Warranty through Sunnova </a:t>
          </a:r>
        </a:p>
      </dgm:t>
    </dgm:pt>
    <dgm:pt modelId="{BBF9FFD8-4C4F-4402-B128-575D994DAE4A}" type="parTrans" cxnId="{4F7E43CF-2121-4D25-A992-1AEBDFA38DF6}">
      <dgm:prSet/>
      <dgm:spPr/>
      <dgm:t>
        <a:bodyPr/>
        <a:lstStyle/>
        <a:p>
          <a:endParaRPr lang="en-US"/>
        </a:p>
      </dgm:t>
    </dgm:pt>
    <dgm:pt modelId="{DB16A9F3-7DDA-4AF7-B3F6-067A7E94F988}" type="sibTrans" cxnId="{4F7E43CF-2121-4D25-A992-1AEBDFA38DF6}">
      <dgm:prSet/>
      <dgm:spPr/>
      <dgm:t>
        <a:bodyPr/>
        <a:lstStyle/>
        <a:p>
          <a:endParaRPr lang="en-US"/>
        </a:p>
      </dgm:t>
    </dgm:pt>
    <dgm:pt modelId="{BC46055A-58D5-4246-BA77-6438543E9527}" type="pres">
      <dgm:prSet presAssocID="{0473C018-CD71-4D40-BD29-032425E2932E}" presName="linearFlow" presStyleCnt="0">
        <dgm:presLayoutVars>
          <dgm:dir/>
          <dgm:resizeHandles val="exact"/>
        </dgm:presLayoutVars>
      </dgm:prSet>
      <dgm:spPr/>
    </dgm:pt>
    <dgm:pt modelId="{77775D92-58F6-4AC1-9E37-DD634C52C1A2}" type="pres">
      <dgm:prSet presAssocID="{45114972-7585-4795-AED1-D76A1DD80332}" presName="composite" presStyleCnt="0"/>
      <dgm:spPr/>
    </dgm:pt>
    <dgm:pt modelId="{8FDC2EAE-A9F5-4B15-A8F8-899895E6CE17}" type="pres">
      <dgm:prSet presAssocID="{45114972-7585-4795-AED1-D76A1DD80332}" presName="imgShp" presStyleLbl="fgImgPlace1" presStyleIdx="0" presStyleCnt="5"/>
      <dgm:spPr>
        <a:solidFill>
          <a:schemeClr val="bg1">
            <a:lumMod val="85000"/>
          </a:schemeClr>
        </a:solidFill>
      </dgm:spPr>
    </dgm:pt>
    <dgm:pt modelId="{4B9EA01C-44BF-40B6-8DEF-CB549C256BD7}" type="pres">
      <dgm:prSet presAssocID="{45114972-7585-4795-AED1-D76A1DD80332}" presName="txShp" presStyleLbl="node1" presStyleIdx="0" presStyleCnt="5">
        <dgm:presLayoutVars>
          <dgm:bulletEnabled val="1"/>
        </dgm:presLayoutVars>
      </dgm:prSet>
      <dgm:spPr/>
    </dgm:pt>
    <dgm:pt modelId="{91FA18BE-996A-46AF-B1A0-3A1FEAC13EB8}" type="pres">
      <dgm:prSet presAssocID="{3B40DB47-DCBA-41F0-A70C-EB2C548739F6}" presName="spacing" presStyleCnt="0"/>
      <dgm:spPr/>
    </dgm:pt>
    <dgm:pt modelId="{078F6453-8D0C-4464-833F-D942DB8811FA}" type="pres">
      <dgm:prSet presAssocID="{31F5F459-2616-4E8A-A346-590CC38889A7}" presName="composite" presStyleCnt="0"/>
      <dgm:spPr/>
    </dgm:pt>
    <dgm:pt modelId="{0BFF1EF9-CFC6-4AA8-98E4-789C5E1FFB94}" type="pres">
      <dgm:prSet presAssocID="{31F5F459-2616-4E8A-A346-590CC38889A7}" presName="imgShp" presStyleLbl="fgImgPlace1" presStyleIdx="1" presStyleCnt="5"/>
      <dgm:spPr>
        <a:solidFill>
          <a:schemeClr val="bg1">
            <a:lumMod val="85000"/>
          </a:schemeClr>
        </a:solidFill>
      </dgm:spPr>
    </dgm:pt>
    <dgm:pt modelId="{468C0EDC-75C1-40B9-BD2C-93B2C69AD452}" type="pres">
      <dgm:prSet presAssocID="{31F5F459-2616-4E8A-A346-590CC38889A7}" presName="txShp" presStyleLbl="node1" presStyleIdx="1" presStyleCnt="5">
        <dgm:presLayoutVars>
          <dgm:bulletEnabled val="1"/>
        </dgm:presLayoutVars>
      </dgm:prSet>
      <dgm:spPr/>
    </dgm:pt>
    <dgm:pt modelId="{9BC0E568-82B6-4F3D-9DA3-70F9F26C3232}" type="pres">
      <dgm:prSet presAssocID="{97DE4301-C878-43AC-A8CF-2EBB117DD40D}" presName="spacing" presStyleCnt="0"/>
      <dgm:spPr/>
    </dgm:pt>
    <dgm:pt modelId="{5358ECE0-D98A-45A3-9253-BE22E509648B}" type="pres">
      <dgm:prSet presAssocID="{8826D3DF-F807-4D5E-AB62-1BEF34B69F3F}" presName="composite" presStyleCnt="0"/>
      <dgm:spPr/>
    </dgm:pt>
    <dgm:pt modelId="{C5252DA0-0653-4D96-BA7A-8944312BF31A}" type="pres">
      <dgm:prSet presAssocID="{8826D3DF-F807-4D5E-AB62-1BEF34B69F3F}" presName="imgShp" presStyleLbl="fgImgPlace1" presStyleIdx="2" presStyleCnt="5"/>
      <dgm:spPr>
        <a:solidFill>
          <a:schemeClr val="bg1">
            <a:lumMod val="85000"/>
          </a:schemeClr>
        </a:solidFill>
      </dgm:spPr>
    </dgm:pt>
    <dgm:pt modelId="{637112DE-1ECB-41ED-983C-10D708A70725}" type="pres">
      <dgm:prSet presAssocID="{8826D3DF-F807-4D5E-AB62-1BEF34B69F3F}" presName="txShp" presStyleLbl="node1" presStyleIdx="2" presStyleCnt="5">
        <dgm:presLayoutVars>
          <dgm:bulletEnabled val="1"/>
        </dgm:presLayoutVars>
      </dgm:prSet>
      <dgm:spPr/>
    </dgm:pt>
    <dgm:pt modelId="{9DFBB3AB-0465-4DB5-9DC5-3B420F0CC673}" type="pres">
      <dgm:prSet presAssocID="{1A80E741-E688-41D2-982D-3A02475C5018}" presName="spacing" presStyleCnt="0"/>
      <dgm:spPr/>
    </dgm:pt>
    <dgm:pt modelId="{ED97ECA3-F2BB-4C05-A7F3-BB265CBE3A69}" type="pres">
      <dgm:prSet presAssocID="{5BB1AC7E-BD4A-493D-94C5-869B74B61DF7}" presName="composite" presStyleCnt="0"/>
      <dgm:spPr/>
    </dgm:pt>
    <dgm:pt modelId="{E02E9E41-C4AF-41D1-9558-091C965A671F}" type="pres">
      <dgm:prSet presAssocID="{5BB1AC7E-BD4A-493D-94C5-869B74B61DF7}" presName="imgShp" presStyleLbl="fgImgPlace1" presStyleIdx="3" presStyleCnt="5"/>
      <dgm:spPr>
        <a:solidFill>
          <a:schemeClr val="bg1">
            <a:lumMod val="85000"/>
          </a:schemeClr>
        </a:solidFill>
      </dgm:spPr>
    </dgm:pt>
    <dgm:pt modelId="{B1512539-F7D5-4C94-A392-C9CFE7A24C7E}" type="pres">
      <dgm:prSet presAssocID="{5BB1AC7E-BD4A-493D-94C5-869B74B61DF7}" presName="txShp" presStyleLbl="node1" presStyleIdx="3" presStyleCnt="5">
        <dgm:presLayoutVars>
          <dgm:bulletEnabled val="1"/>
        </dgm:presLayoutVars>
      </dgm:prSet>
      <dgm:spPr/>
    </dgm:pt>
    <dgm:pt modelId="{2E60CAB9-5DFE-459B-8055-A94AED4DDC4E}" type="pres">
      <dgm:prSet presAssocID="{F0A47108-84B9-4565-8E17-F10EF3087278}" presName="spacing" presStyleCnt="0"/>
      <dgm:spPr/>
    </dgm:pt>
    <dgm:pt modelId="{63C43150-641D-4745-B05A-C7D7B60372C7}" type="pres">
      <dgm:prSet presAssocID="{20DAAE5E-1024-4187-9CFB-ADE45A2BC624}" presName="composite" presStyleCnt="0"/>
      <dgm:spPr/>
    </dgm:pt>
    <dgm:pt modelId="{D4320091-E87B-41F3-AA46-FE0269FC8D5A}" type="pres">
      <dgm:prSet presAssocID="{20DAAE5E-1024-4187-9CFB-ADE45A2BC624}" presName="imgShp" presStyleLbl="fgImgPlace1" presStyleIdx="4" presStyleCnt="5"/>
      <dgm:spPr>
        <a:solidFill>
          <a:schemeClr val="bg1">
            <a:lumMod val="85000"/>
          </a:schemeClr>
        </a:solidFill>
      </dgm:spPr>
    </dgm:pt>
    <dgm:pt modelId="{21492AC4-3DD6-45A2-B860-2DD343DDC8AE}" type="pres">
      <dgm:prSet presAssocID="{20DAAE5E-1024-4187-9CFB-ADE45A2BC624}" presName="txShp" presStyleLbl="node1" presStyleIdx="4" presStyleCnt="5">
        <dgm:presLayoutVars>
          <dgm:bulletEnabled val="1"/>
        </dgm:presLayoutVars>
      </dgm:prSet>
      <dgm:spPr/>
    </dgm:pt>
  </dgm:ptLst>
  <dgm:cxnLst>
    <dgm:cxn modelId="{3105A808-AB57-43C7-8342-42620D3783C5}" srcId="{0473C018-CD71-4D40-BD29-032425E2932E}" destId="{45114972-7585-4795-AED1-D76A1DD80332}" srcOrd="0" destOrd="0" parTransId="{F993EEB2-A5D9-4F5A-83E3-EAC16B8DBCB1}" sibTransId="{3B40DB47-DCBA-41F0-A70C-EB2C548739F6}"/>
    <dgm:cxn modelId="{71E63825-8E7D-4B2C-AEAF-3F9F4BD4713A}" type="presOf" srcId="{31F5F459-2616-4E8A-A346-590CC38889A7}" destId="{468C0EDC-75C1-40B9-BD2C-93B2C69AD452}" srcOrd="0" destOrd="0" presId="urn:microsoft.com/office/officeart/2005/8/layout/vList3"/>
    <dgm:cxn modelId="{0990BA28-1992-49E4-86F3-EAC457446EAE}" srcId="{0473C018-CD71-4D40-BD29-032425E2932E}" destId="{31F5F459-2616-4E8A-A346-590CC38889A7}" srcOrd="1" destOrd="0" parTransId="{9F7E68C3-16DD-443A-B52C-1891DFC351FD}" sibTransId="{97DE4301-C878-43AC-A8CF-2EBB117DD40D}"/>
    <dgm:cxn modelId="{788E3733-3902-431D-9E17-328422E38BB2}" type="presOf" srcId="{8826D3DF-F807-4D5E-AB62-1BEF34B69F3F}" destId="{637112DE-1ECB-41ED-983C-10D708A70725}" srcOrd="0" destOrd="0" presId="urn:microsoft.com/office/officeart/2005/8/layout/vList3"/>
    <dgm:cxn modelId="{519D4833-5E87-4530-A57C-3E8A641B355E}" type="presOf" srcId="{20DAAE5E-1024-4187-9CFB-ADE45A2BC624}" destId="{21492AC4-3DD6-45A2-B860-2DD343DDC8AE}" srcOrd="0" destOrd="0" presId="urn:microsoft.com/office/officeart/2005/8/layout/vList3"/>
    <dgm:cxn modelId="{CD7BA635-7641-4F0D-B193-7FA550B9E699}" type="presOf" srcId="{45114972-7585-4795-AED1-D76A1DD80332}" destId="{4B9EA01C-44BF-40B6-8DEF-CB549C256BD7}" srcOrd="0" destOrd="0" presId="urn:microsoft.com/office/officeart/2005/8/layout/vList3"/>
    <dgm:cxn modelId="{81B15565-7961-4B0F-965C-3DCC703CC876}" srcId="{0473C018-CD71-4D40-BD29-032425E2932E}" destId="{8826D3DF-F807-4D5E-AB62-1BEF34B69F3F}" srcOrd="2" destOrd="0" parTransId="{B63569A9-8D28-416F-89D3-B765128C3608}" sibTransId="{1A80E741-E688-41D2-982D-3A02475C5018}"/>
    <dgm:cxn modelId="{FFC9BC96-32DF-4A16-87B6-AE36B5B29648}" type="presOf" srcId="{0473C018-CD71-4D40-BD29-032425E2932E}" destId="{BC46055A-58D5-4246-BA77-6438543E9527}" srcOrd="0" destOrd="0" presId="urn:microsoft.com/office/officeart/2005/8/layout/vList3"/>
    <dgm:cxn modelId="{D985B1BE-8A42-4A89-AB09-85F5365F9226}" type="presOf" srcId="{5BB1AC7E-BD4A-493D-94C5-869B74B61DF7}" destId="{B1512539-F7D5-4C94-A392-C9CFE7A24C7E}" srcOrd="0" destOrd="0" presId="urn:microsoft.com/office/officeart/2005/8/layout/vList3"/>
    <dgm:cxn modelId="{4F7E43CF-2121-4D25-A992-1AEBDFA38DF6}" srcId="{0473C018-CD71-4D40-BD29-032425E2932E}" destId="{20DAAE5E-1024-4187-9CFB-ADE45A2BC624}" srcOrd="4" destOrd="0" parTransId="{BBF9FFD8-4C4F-4402-B128-575D994DAE4A}" sibTransId="{DB16A9F3-7DDA-4AF7-B3F6-067A7E94F988}"/>
    <dgm:cxn modelId="{DA897CD6-250A-4C2E-8A76-6DFCBDEBF508}" srcId="{0473C018-CD71-4D40-BD29-032425E2932E}" destId="{5BB1AC7E-BD4A-493D-94C5-869B74B61DF7}" srcOrd="3" destOrd="0" parTransId="{5C002F79-0C15-4AAA-B04F-98887A07821F}" sibTransId="{F0A47108-84B9-4565-8E17-F10EF3087278}"/>
    <dgm:cxn modelId="{7AED1610-05AD-4818-BB3A-22FE346976D5}" type="presParOf" srcId="{BC46055A-58D5-4246-BA77-6438543E9527}" destId="{77775D92-58F6-4AC1-9E37-DD634C52C1A2}" srcOrd="0" destOrd="0" presId="urn:microsoft.com/office/officeart/2005/8/layout/vList3"/>
    <dgm:cxn modelId="{213E2C45-0028-469F-B486-67CB22C9F103}" type="presParOf" srcId="{77775D92-58F6-4AC1-9E37-DD634C52C1A2}" destId="{8FDC2EAE-A9F5-4B15-A8F8-899895E6CE17}" srcOrd="0" destOrd="0" presId="urn:microsoft.com/office/officeart/2005/8/layout/vList3"/>
    <dgm:cxn modelId="{397029E1-A5AC-4A10-B4B5-7C7C29F08502}" type="presParOf" srcId="{77775D92-58F6-4AC1-9E37-DD634C52C1A2}" destId="{4B9EA01C-44BF-40B6-8DEF-CB549C256BD7}" srcOrd="1" destOrd="0" presId="urn:microsoft.com/office/officeart/2005/8/layout/vList3"/>
    <dgm:cxn modelId="{03A6CF00-ACBE-4D3C-A284-0097CAF59E4B}" type="presParOf" srcId="{BC46055A-58D5-4246-BA77-6438543E9527}" destId="{91FA18BE-996A-46AF-B1A0-3A1FEAC13EB8}" srcOrd="1" destOrd="0" presId="urn:microsoft.com/office/officeart/2005/8/layout/vList3"/>
    <dgm:cxn modelId="{D828C228-310D-4677-B1B3-59CAC3368366}" type="presParOf" srcId="{BC46055A-58D5-4246-BA77-6438543E9527}" destId="{078F6453-8D0C-4464-833F-D942DB8811FA}" srcOrd="2" destOrd="0" presId="urn:microsoft.com/office/officeart/2005/8/layout/vList3"/>
    <dgm:cxn modelId="{8E4DF19E-42B9-4BDC-8E4E-F35449F6C194}" type="presParOf" srcId="{078F6453-8D0C-4464-833F-D942DB8811FA}" destId="{0BFF1EF9-CFC6-4AA8-98E4-789C5E1FFB94}" srcOrd="0" destOrd="0" presId="urn:microsoft.com/office/officeart/2005/8/layout/vList3"/>
    <dgm:cxn modelId="{8144753E-5321-4A58-B66F-797B39CB4DFF}" type="presParOf" srcId="{078F6453-8D0C-4464-833F-D942DB8811FA}" destId="{468C0EDC-75C1-40B9-BD2C-93B2C69AD452}" srcOrd="1" destOrd="0" presId="urn:microsoft.com/office/officeart/2005/8/layout/vList3"/>
    <dgm:cxn modelId="{65791DE1-86CE-4CBF-B26A-1B6010F6DACB}" type="presParOf" srcId="{BC46055A-58D5-4246-BA77-6438543E9527}" destId="{9BC0E568-82B6-4F3D-9DA3-70F9F26C3232}" srcOrd="3" destOrd="0" presId="urn:microsoft.com/office/officeart/2005/8/layout/vList3"/>
    <dgm:cxn modelId="{B52B4D35-5C92-46E8-9BEE-1421DC947CD0}" type="presParOf" srcId="{BC46055A-58D5-4246-BA77-6438543E9527}" destId="{5358ECE0-D98A-45A3-9253-BE22E509648B}" srcOrd="4" destOrd="0" presId="urn:microsoft.com/office/officeart/2005/8/layout/vList3"/>
    <dgm:cxn modelId="{CC14AFA5-1CAB-4F7C-AF04-92ECC65AC767}" type="presParOf" srcId="{5358ECE0-D98A-45A3-9253-BE22E509648B}" destId="{C5252DA0-0653-4D96-BA7A-8944312BF31A}" srcOrd="0" destOrd="0" presId="urn:microsoft.com/office/officeart/2005/8/layout/vList3"/>
    <dgm:cxn modelId="{1FF81191-0CE4-45CA-AA6C-38AD68BA5422}" type="presParOf" srcId="{5358ECE0-D98A-45A3-9253-BE22E509648B}" destId="{637112DE-1ECB-41ED-983C-10D708A70725}" srcOrd="1" destOrd="0" presId="urn:microsoft.com/office/officeart/2005/8/layout/vList3"/>
    <dgm:cxn modelId="{D4DCBB4C-3498-4F34-8B4E-DA6B199BE751}" type="presParOf" srcId="{BC46055A-58D5-4246-BA77-6438543E9527}" destId="{9DFBB3AB-0465-4DB5-9DC5-3B420F0CC673}" srcOrd="5" destOrd="0" presId="urn:microsoft.com/office/officeart/2005/8/layout/vList3"/>
    <dgm:cxn modelId="{45D03D51-4CF8-4783-8067-0DC1F6AC96BA}" type="presParOf" srcId="{BC46055A-58D5-4246-BA77-6438543E9527}" destId="{ED97ECA3-F2BB-4C05-A7F3-BB265CBE3A69}" srcOrd="6" destOrd="0" presId="urn:microsoft.com/office/officeart/2005/8/layout/vList3"/>
    <dgm:cxn modelId="{40ACCA39-8129-49CB-9E45-7E2E68110DA6}" type="presParOf" srcId="{ED97ECA3-F2BB-4C05-A7F3-BB265CBE3A69}" destId="{E02E9E41-C4AF-41D1-9558-091C965A671F}" srcOrd="0" destOrd="0" presId="urn:microsoft.com/office/officeart/2005/8/layout/vList3"/>
    <dgm:cxn modelId="{20B9B591-697D-40AF-94D8-B002F3A331E8}" type="presParOf" srcId="{ED97ECA3-F2BB-4C05-A7F3-BB265CBE3A69}" destId="{B1512539-F7D5-4C94-A392-C9CFE7A24C7E}" srcOrd="1" destOrd="0" presId="urn:microsoft.com/office/officeart/2005/8/layout/vList3"/>
    <dgm:cxn modelId="{D13BD036-ED15-46A8-9024-CD11123810BE}" type="presParOf" srcId="{BC46055A-58D5-4246-BA77-6438543E9527}" destId="{2E60CAB9-5DFE-459B-8055-A94AED4DDC4E}" srcOrd="7" destOrd="0" presId="urn:microsoft.com/office/officeart/2005/8/layout/vList3"/>
    <dgm:cxn modelId="{A2FF7D8D-BA0B-46A7-BA27-6FDFC1EA0433}" type="presParOf" srcId="{BC46055A-58D5-4246-BA77-6438543E9527}" destId="{63C43150-641D-4745-B05A-C7D7B60372C7}" srcOrd="8" destOrd="0" presId="urn:microsoft.com/office/officeart/2005/8/layout/vList3"/>
    <dgm:cxn modelId="{43402832-12D4-4769-A7F5-F6B4683BCBD6}" type="presParOf" srcId="{63C43150-641D-4745-B05A-C7D7B60372C7}" destId="{D4320091-E87B-41F3-AA46-FE0269FC8D5A}" srcOrd="0" destOrd="0" presId="urn:microsoft.com/office/officeart/2005/8/layout/vList3"/>
    <dgm:cxn modelId="{DE83A6CB-2438-4A51-842D-142D7AF19F70}" type="presParOf" srcId="{63C43150-641D-4745-B05A-C7D7B60372C7}" destId="{21492AC4-3DD6-45A2-B860-2DD343DDC8AE}"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C3FEDB-4BF9-459E-BD66-D75BB74471E4}">
      <dsp:nvSpPr>
        <dsp:cNvPr id="0" name=""/>
        <dsp:cNvSpPr/>
      </dsp:nvSpPr>
      <dsp:spPr>
        <a:xfrm>
          <a:off x="0" y="549"/>
          <a:ext cx="6801851" cy="0"/>
        </a:xfrm>
        <a:prstGeom prst="lin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9188ACA-DEE9-4926-8444-E352170E60FA}">
      <dsp:nvSpPr>
        <dsp:cNvPr id="0" name=""/>
        <dsp:cNvSpPr/>
      </dsp:nvSpPr>
      <dsp:spPr>
        <a:xfrm>
          <a:off x="0" y="549"/>
          <a:ext cx="6801851" cy="643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solidFill>
                <a:schemeClr val="tx1">
                  <a:lumMod val="65000"/>
                  <a:lumOff val="35000"/>
                </a:schemeClr>
              </a:solidFill>
              <a:latin typeface="Montserrat" panose="00000500000000000000" pitchFamily="2" charset="0"/>
            </a:rPr>
            <a:t>Why Solar?</a:t>
          </a:r>
        </a:p>
      </dsp:txBody>
      <dsp:txXfrm>
        <a:off x="0" y="549"/>
        <a:ext cx="6801851" cy="643246"/>
      </dsp:txXfrm>
    </dsp:sp>
    <dsp:sp modelId="{A3F45CD8-398C-43A7-9E88-54AE195A11D9}">
      <dsp:nvSpPr>
        <dsp:cNvPr id="0" name=""/>
        <dsp:cNvSpPr/>
      </dsp:nvSpPr>
      <dsp:spPr>
        <a:xfrm>
          <a:off x="0" y="643795"/>
          <a:ext cx="6801851" cy="0"/>
        </a:xfrm>
        <a:prstGeom prst="lin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E12D03A-80BA-4FB7-86D8-30327FD9C6E2}">
      <dsp:nvSpPr>
        <dsp:cNvPr id="0" name=""/>
        <dsp:cNvSpPr/>
      </dsp:nvSpPr>
      <dsp:spPr>
        <a:xfrm>
          <a:off x="0" y="643795"/>
          <a:ext cx="6801851" cy="643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solidFill>
                <a:schemeClr val="tx1">
                  <a:lumMod val="65000"/>
                  <a:lumOff val="35000"/>
                </a:schemeClr>
              </a:solidFill>
              <a:latin typeface="Montserrat" panose="00000500000000000000" pitchFamily="2" charset="0"/>
            </a:rPr>
            <a:t>Who is Windmar?</a:t>
          </a:r>
        </a:p>
      </dsp:txBody>
      <dsp:txXfrm>
        <a:off x="0" y="643795"/>
        <a:ext cx="6801851" cy="643246"/>
      </dsp:txXfrm>
    </dsp:sp>
    <dsp:sp modelId="{F716FA97-C7EF-4563-BED9-4A402C201E94}">
      <dsp:nvSpPr>
        <dsp:cNvPr id="0" name=""/>
        <dsp:cNvSpPr/>
      </dsp:nvSpPr>
      <dsp:spPr>
        <a:xfrm>
          <a:off x="0" y="1287041"/>
          <a:ext cx="6801851" cy="0"/>
        </a:xfrm>
        <a:prstGeom prst="lin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7E2E44-4E37-4048-B155-1914A95F85D8}">
      <dsp:nvSpPr>
        <dsp:cNvPr id="0" name=""/>
        <dsp:cNvSpPr/>
      </dsp:nvSpPr>
      <dsp:spPr>
        <a:xfrm>
          <a:off x="0" y="1287041"/>
          <a:ext cx="6801851" cy="643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solidFill>
                <a:schemeClr val="tx1">
                  <a:lumMod val="65000"/>
                  <a:lumOff val="35000"/>
                </a:schemeClr>
              </a:solidFill>
              <a:latin typeface="Montserrat" panose="00000500000000000000" pitchFamily="2" charset="0"/>
            </a:rPr>
            <a:t>How does it work?</a:t>
          </a:r>
        </a:p>
      </dsp:txBody>
      <dsp:txXfrm>
        <a:off x="0" y="1287041"/>
        <a:ext cx="6801851" cy="643246"/>
      </dsp:txXfrm>
    </dsp:sp>
    <dsp:sp modelId="{0F27DD2E-24E6-4A95-8243-7149C0A024A2}">
      <dsp:nvSpPr>
        <dsp:cNvPr id="0" name=""/>
        <dsp:cNvSpPr/>
      </dsp:nvSpPr>
      <dsp:spPr>
        <a:xfrm>
          <a:off x="0" y="1930287"/>
          <a:ext cx="6801851" cy="0"/>
        </a:xfrm>
        <a:prstGeom prst="lin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786FD2-AAA0-4430-B48E-3F72D276BDBA}">
      <dsp:nvSpPr>
        <dsp:cNvPr id="0" name=""/>
        <dsp:cNvSpPr/>
      </dsp:nvSpPr>
      <dsp:spPr>
        <a:xfrm>
          <a:off x="0" y="1930287"/>
          <a:ext cx="6801851" cy="643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solidFill>
                <a:schemeClr val="tx1">
                  <a:lumMod val="65000"/>
                  <a:lumOff val="35000"/>
                </a:schemeClr>
              </a:solidFill>
              <a:latin typeface="Montserrat" panose="00000500000000000000" pitchFamily="2" charset="0"/>
            </a:rPr>
            <a:t>How does your system work?</a:t>
          </a:r>
        </a:p>
      </dsp:txBody>
      <dsp:txXfrm>
        <a:off x="0" y="1930287"/>
        <a:ext cx="6801851" cy="643246"/>
      </dsp:txXfrm>
    </dsp:sp>
    <dsp:sp modelId="{6E6D4897-AB45-43AE-A159-D79C1DA19EE9}">
      <dsp:nvSpPr>
        <dsp:cNvPr id="0" name=""/>
        <dsp:cNvSpPr/>
      </dsp:nvSpPr>
      <dsp:spPr>
        <a:xfrm>
          <a:off x="0" y="2573534"/>
          <a:ext cx="6801851" cy="0"/>
        </a:xfrm>
        <a:prstGeom prst="lin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01F94AE-262A-48E4-A25D-0856DAE077F6}">
      <dsp:nvSpPr>
        <dsp:cNvPr id="0" name=""/>
        <dsp:cNvSpPr/>
      </dsp:nvSpPr>
      <dsp:spPr>
        <a:xfrm>
          <a:off x="0" y="2573534"/>
          <a:ext cx="6801851" cy="643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solidFill>
                <a:schemeClr val="tx1">
                  <a:lumMod val="65000"/>
                  <a:lumOff val="35000"/>
                </a:schemeClr>
              </a:solidFill>
              <a:latin typeface="Montserrat" panose="00000500000000000000" pitchFamily="2" charset="0"/>
            </a:rPr>
            <a:t>Maintenance &amp; Warranties</a:t>
          </a:r>
        </a:p>
      </dsp:txBody>
      <dsp:txXfrm>
        <a:off x="0" y="2573534"/>
        <a:ext cx="6801851" cy="643246"/>
      </dsp:txXfrm>
    </dsp:sp>
    <dsp:sp modelId="{3F8557F9-0DFD-450F-BC08-64B764EE2E89}">
      <dsp:nvSpPr>
        <dsp:cNvPr id="0" name=""/>
        <dsp:cNvSpPr/>
      </dsp:nvSpPr>
      <dsp:spPr>
        <a:xfrm>
          <a:off x="0" y="3216780"/>
          <a:ext cx="6801851" cy="0"/>
        </a:xfrm>
        <a:prstGeom prst="lin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E7AD40-ADA2-4B69-B7B4-BF7DE7C4A4DA}">
      <dsp:nvSpPr>
        <dsp:cNvPr id="0" name=""/>
        <dsp:cNvSpPr/>
      </dsp:nvSpPr>
      <dsp:spPr>
        <a:xfrm>
          <a:off x="0" y="3216780"/>
          <a:ext cx="6801851" cy="643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solidFill>
                <a:schemeClr val="tx1">
                  <a:lumMod val="65000"/>
                  <a:lumOff val="35000"/>
                </a:schemeClr>
              </a:solidFill>
              <a:latin typeface="Montserrat" panose="00000500000000000000" pitchFamily="2" charset="0"/>
            </a:rPr>
            <a:t>Frequently Asked Questions</a:t>
          </a:r>
        </a:p>
      </dsp:txBody>
      <dsp:txXfrm>
        <a:off x="0" y="3216780"/>
        <a:ext cx="6801851" cy="643246"/>
      </dsp:txXfrm>
    </dsp:sp>
    <dsp:sp modelId="{E40CC027-E290-42CE-A25A-DE25381EB7D6}">
      <dsp:nvSpPr>
        <dsp:cNvPr id="0" name=""/>
        <dsp:cNvSpPr/>
      </dsp:nvSpPr>
      <dsp:spPr>
        <a:xfrm>
          <a:off x="0" y="3860026"/>
          <a:ext cx="6801851" cy="0"/>
        </a:xfrm>
        <a:prstGeom prst="lin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1559EA4-9917-4D9C-B9D4-6C6F91FAAE2B}">
      <dsp:nvSpPr>
        <dsp:cNvPr id="0" name=""/>
        <dsp:cNvSpPr/>
      </dsp:nvSpPr>
      <dsp:spPr>
        <a:xfrm>
          <a:off x="0" y="3860026"/>
          <a:ext cx="6801851" cy="643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solidFill>
                <a:schemeClr val="tx1">
                  <a:lumMod val="65000"/>
                  <a:lumOff val="35000"/>
                </a:schemeClr>
              </a:solidFill>
              <a:latin typeface="Montserrat" panose="00000500000000000000" pitchFamily="2" charset="0"/>
            </a:rPr>
            <a:t>Next Steps</a:t>
          </a:r>
        </a:p>
      </dsp:txBody>
      <dsp:txXfrm>
        <a:off x="0" y="3860026"/>
        <a:ext cx="6801851" cy="64324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45467B-6DD5-4221-9EE1-C785277E921E}">
      <dsp:nvSpPr>
        <dsp:cNvPr id="0" name=""/>
        <dsp:cNvSpPr/>
      </dsp:nvSpPr>
      <dsp:spPr>
        <a:xfrm>
          <a:off x="3442791" y="3281"/>
          <a:ext cx="1684258" cy="1094768"/>
        </a:xfrm>
        <a:prstGeom prst="round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i="0" kern="1200">
              <a:latin typeface="Montserrat" pitchFamily="2" charset="77"/>
            </a:rPr>
            <a:t>Enphase IQ7A</a:t>
          </a:r>
        </a:p>
      </dsp:txBody>
      <dsp:txXfrm>
        <a:off x="3496233" y="56723"/>
        <a:ext cx="1577374" cy="987884"/>
      </dsp:txXfrm>
    </dsp:sp>
    <dsp:sp modelId="{A639F809-C8E8-4E72-A1C8-A3AE3B05F46C}">
      <dsp:nvSpPr>
        <dsp:cNvPr id="0" name=""/>
        <dsp:cNvSpPr/>
      </dsp:nvSpPr>
      <dsp:spPr>
        <a:xfrm>
          <a:off x="2096888" y="550665"/>
          <a:ext cx="4376065" cy="4376065"/>
        </a:xfrm>
        <a:custGeom>
          <a:avLst/>
          <a:gdLst/>
          <a:ahLst/>
          <a:cxnLst/>
          <a:rect l="0" t="0" r="0" b="0"/>
          <a:pathLst>
            <a:path>
              <a:moveTo>
                <a:pt x="3041742" y="173419"/>
              </a:moveTo>
              <a:arcTo wR="2188032" hR="2188032" stAng="17577913" swAng="1962368"/>
            </a:path>
          </a:pathLst>
        </a:custGeom>
        <a:noFill/>
        <a:ln w="6350" cap="flat" cmpd="sng" algn="ctr">
          <a:solidFill>
            <a:schemeClr val="dk2">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sp>
    <dsp:sp modelId="{75060E03-56FB-493A-A894-07DF41ACC698}">
      <dsp:nvSpPr>
        <dsp:cNvPr id="0" name=""/>
        <dsp:cNvSpPr/>
      </dsp:nvSpPr>
      <dsp:spPr>
        <a:xfrm>
          <a:off x="5523734" y="1515175"/>
          <a:ext cx="1684258" cy="1094768"/>
        </a:xfrm>
        <a:prstGeom prst="round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i="0" kern="1200">
              <a:latin typeface="Montserrat" pitchFamily="2" charset="77"/>
            </a:rPr>
            <a:t>Capable of inverting 295-465w</a:t>
          </a:r>
        </a:p>
      </dsp:txBody>
      <dsp:txXfrm>
        <a:off x="5577176" y="1568617"/>
        <a:ext cx="1577374" cy="987884"/>
      </dsp:txXfrm>
    </dsp:sp>
    <dsp:sp modelId="{AB65C7BF-B17F-4C4B-9282-D094646B5607}">
      <dsp:nvSpPr>
        <dsp:cNvPr id="0" name=""/>
        <dsp:cNvSpPr/>
      </dsp:nvSpPr>
      <dsp:spPr>
        <a:xfrm>
          <a:off x="2096888" y="550665"/>
          <a:ext cx="4376065" cy="4376065"/>
        </a:xfrm>
        <a:custGeom>
          <a:avLst/>
          <a:gdLst/>
          <a:ahLst/>
          <a:cxnLst/>
          <a:rect l="0" t="0" r="0" b="0"/>
          <a:pathLst>
            <a:path>
              <a:moveTo>
                <a:pt x="4373053" y="2073267"/>
              </a:moveTo>
              <a:arcTo wR="2188032" hR="2188032" stAng="21419603" swAng="2196940"/>
            </a:path>
          </a:pathLst>
        </a:custGeom>
        <a:noFill/>
        <a:ln w="6350" cap="flat" cmpd="sng" algn="ctr">
          <a:solidFill>
            <a:schemeClr val="dk2">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sp>
    <dsp:sp modelId="{E32600C1-798B-4FB2-B426-6145072DB86D}">
      <dsp:nvSpPr>
        <dsp:cNvPr id="0" name=""/>
        <dsp:cNvSpPr/>
      </dsp:nvSpPr>
      <dsp:spPr>
        <a:xfrm>
          <a:off x="4728885" y="3961470"/>
          <a:ext cx="1684258" cy="1094768"/>
        </a:xfrm>
        <a:prstGeom prst="round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i="0" kern="1200">
              <a:latin typeface="Montserrat" pitchFamily="2" charset="77"/>
            </a:rPr>
            <a:t>Connects with Enphase Enlighten monitoring app</a:t>
          </a:r>
        </a:p>
      </dsp:txBody>
      <dsp:txXfrm>
        <a:off x="4782327" y="4014912"/>
        <a:ext cx="1577374" cy="987884"/>
      </dsp:txXfrm>
    </dsp:sp>
    <dsp:sp modelId="{191E980E-67A6-4CE0-B90C-1ED8CC8A6044}">
      <dsp:nvSpPr>
        <dsp:cNvPr id="0" name=""/>
        <dsp:cNvSpPr/>
      </dsp:nvSpPr>
      <dsp:spPr>
        <a:xfrm>
          <a:off x="2096888" y="550665"/>
          <a:ext cx="4376065" cy="4376065"/>
        </a:xfrm>
        <a:custGeom>
          <a:avLst/>
          <a:gdLst/>
          <a:ahLst/>
          <a:cxnLst/>
          <a:rect l="0" t="0" r="0" b="0"/>
          <a:pathLst>
            <a:path>
              <a:moveTo>
                <a:pt x="2623298" y="4332334"/>
              </a:moveTo>
              <a:arcTo wR="2188032" hR="2188032" stAng="4711535" swAng="1376929"/>
            </a:path>
          </a:pathLst>
        </a:custGeom>
        <a:noFill/>
        <a:ln w="6350" cap="flat" cmpd="sng" algn="ctr">
          <a:solidFill>
            <a:schemeClr val="dk2">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sp>
    <dsp:sp modelId="{EC5EC8A6-D158-4AE9-8B5E-627E499F96CC}">
      <dsp:nvSpPr>
        <dsp:cNvPr id="0" name=""/>
        <dsp:cNvSpPr/>
      </dsp:nvSpPr>
      <dsp:spPr>
        <a:xfrm>
          <a:off x="2156698" y="3961470"/>
          <a:ext cx="1684258" cy="1094768"/>
        </a:xfrm>
        <a:prstGeom prst="round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i="0" kern="1200">
              <a:solidFill>
                <a:srgbClr val="F89B24"/>
              </a:solidFill>
              <a:latin typeface="Montserrat" pitchFamily="2" charset="77"/>
            </a:rPr>
            <a:t>25 </a:t>
          </a:r>
          <a:r>
            <a:rPr lang="en-US" sz="1800" b="1" i="0" kern="1200" err="1">
              <a:solidFill>
                <a:srgbClr val="F89B24"/>
              </a:solidFill>
              <a:latin typeface="Montserrat" pitchFamily="2" charset="77"/>
            </a:rPr>
            <a:t>yr</a:t>
          </a:r>
          <a:r>
            <a:rPr lang="en-US" sz="1800" b="1" i="0" kern="1200">
              <a:solidFill>
                <a:srgbClr val="F89B24"/>
              </a:solidFill>
              <a:latin typeface="Montserrat" pitchFamily="2" charset="77"/>
            </a:rPr>
            <a:t> </a:t>
          </a:r>
          <a:r>
            <a:rPr lang="en-US" sz="1600" b="0" i="0" kern="1200">
              <a:latin typeface="Montserrat" pitchFamily="2" charset="77"/>
            </a:rPr>
            <a:t>Warranty </a:t>
          </a:r>
        </a:p>
      </dsp:txBody>
      <dsp:txXfrm>
        <a:off x="2210140" y="4014912"/>
        <a:ext cx="1577374" cy="987884"/>
      </dsp:txXfrm>
    </dsp:sp>
    <dsp:sp modelId="{43BD2471-63AF-465E-AE1B-7058BDB2D1AC}">
      <dsp:nvSpPr>
        <dsp:cNvPr id="0" name=""/>
        <dsp:cNvSpPr/>
      </dsp:nvSpPr>
      <dsp:spPr>
        <a:xfrm>
          <a:off x="2096888" y="550665"/>
          <a:ext cx="4376065" cy="4376065"/>
        </a:xfrm>
        <a:custGeom>
          <a:avLst/>
          <a:gdLst/>
          <a:ahLst/>
          <a:cxnLst/>
          <a:rect l="0" t="0" r="0" b="0"/>
          <a:pathLst>
            <a:path>
              <a:moveTo>
                <a:pt x="365765" y="3399159"/>
              </a:moveTo>
              <a:arcTo wR="2188032" hR="2188032" stAng="8783456" swAng="2196940"/>
            </a:path>
          </a:pathLst>
        </a:custGeom>
        <a:noFill/>
        <a:ln w="6350" cap="flat" cmpd="sng" algn="ctr">
          <a:solidFill>
            <a:schemeClr val="dk2">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sp>
    <dsp:sp modelId="{0D5B83C4-5427-463F-8010-56080145A36E}">
      <dsp:nvSpPr>
        <dsp:cNvPr id="0" name=""/>
        <dsp:cNvSpPr/>
      </dsp:nvSpPr>
      <dsp:spPr>
        <a:xfrm>
          <a:off x="1361848" y="1515175"/>
          <a:ext cx="1684258" cy="1094768"/>
        </a:xfrm>
        <a:prstGeom prst="round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i="0" kern="1200">
              <a:latin typeface="Montserrat" pitchFamily="2" charset="77"/>
            </a:rPr>
            <a:t>Produces in AC current</a:t>
          </a:r>
        </a:p>
      </dsp:txBody>
      <dsp:txXfrm>
        <a:off x="1415290" y="1568617"/>
        <a:ext cx="1577374" cy="987884"/>
      </dsp:txXfrm>
    </dsp:sp>
    <dsp:sp modelId="{EBA13212-2C33-4C97-BC53-8B104FE3732A}">
      <dsp:nvSpPr>
        <dsp:cNvPr id="0" name=""/>
        <dsp:cNvSpPr/>
      </dsp:nvSpPr>
      <dsp:spPr>
        <a:xfrm>
          <a:off x="2096888" y="550665"/>
          <a:ext cx="4376065" cy="4376065"/>
        </a:xfrm>
        <a:custGeom>
          <a:avLst/>
          <a:gdLst/>
          <a:ahLst/>
          <a:cxnLst/>
          <a:rect l="0" t="0" r="0" b="0"/>
          <a:pathLst>
            <a:path>
              <a:moveTo>
                <a:pt x="381119" y="954115"/>
              </a:moveTo>
              <a:arcTo wR="2188032" hR="2188032" stAng="12859720" swAng="1962368"/>
            </a:path>
          </a:pathLst>
        </a:custGeom>
        <a:noFill/>
        <a:ln w="6350" cap="flat" cmpd="sng" algn="ctr">
          <a:solidFill>
            <a:schemeClr val="dk2">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22B59B-943D-490B-A179-C965525AEA03}">
      <dsp:nvSpPr>
        <dsp:cNvPr id="0" name=""/>
        <dsp:cNvSpPr/>
      </dsp:nvSpPr>
      <dsp:spPr>
        <a:xfrm>
          <a:off x="0" y="59063"/>
          <a:ext cx="1727797" cy="1036678"/>
        </a:xfrm>
        <a:prstGeom prst="rect">
          <a:avLst/>
        </a:prstGeom>
        <a:solidFill>
          <a:srgbClr val="FF9B2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0" i="0" kern="1200">
              <a:latin typeface="Montserrat" pitchFamily="2" charset="77"/>
            </a:rPr>
            <a:t>QCELL 400w </a:t>
          </a:r>
        </a:p>
      </dsp:txBody>
      <dsp:txXfrm>
        <a:off x="0" y="59063"/>
        <a:ext cx="1727797" cy="1036678"/>
      </dsp:txXfrm>
    </dsp:sp>
    <dsp:sp modelId="{8AEF2A14-F05D-44A4-B809-5EA3717A770D}">
      <dsp:nvSpPr>
        <dsp:cNvPr id="0" name=""/>
        <dsp:cNvSpPr/>
      </dsp:nvSpPr>
      <dsp:spPr>
        <a:xfrm>
          <a:off x="1900577" y="59063"/>
          <a:ext cx="1727797" cy="1036678"/>
        </a:xfrm>
        <a:prstGeom prst="rect">
          <a:avLst/>
        </a:prstGeom>
        <a:solidFill>
          <a:srgbClr val="FF9B2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0" i="0" kern="1200">
              <a:latin typeface="Montserrat" pitchFamily="2" charset="77"/>
            </a:rPr>
            <a:t>Monocrystalline </a:t>
          </a:r>
        </a:p>
      </dsp:txBody>
      <dsp:txXfrm>
        <a:off x="1900577" y="59063"/>
        <a:ext cx="1727797" cy="1036678"/>
      </dsp:txXfrm>
    </dsp:sp>
    <dsp:sp modelId="{9C3C3A82-B9F5-4C78-B5B9-7AD23F90BFF4}">
      <dsp:nvSpPr>
        <dsp:cNvPr id="0" name=""/>
        <dsp:cNvSpPr/>
      </dsp:nvSpPr>
      <dsp:spPr>
        <a:xfrm>
          <a:off x="3801155" y="59063"/>
          <a:ext cx="1727797" cy="1036678"/>
        </a:xfrm>
        <a:prstGeom prst="rect">
          <a:avLst/>
        </a:prstGeom>
        <a:solidFill>
          <a:srgbClr val="FF9B2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0" i="0" kern="1200">
              <a:latin typeface="Montserrat" pitchFamily="2" charset="77"/>
            </a:rPr>
            <a:t>132 Split Cell </a:t>
          </a:r>
        </a:p>
      </dsp:txBody>
      <dsp:txXfrm>
        <a:off x="3801155" y="59063"/>
        <a:ext cx="1727797" cy="1036678"/>
      </dsp:txXfrm>
    </dsp:sp>
    <dsp:sp modelId="{9A2567E5-DB93-4C6D-8A94-450E795DA98C}">
      <dsp:nvSpPr>
        <dsp:cNvPr id="0" name=""/>
        <dsp:cNvSpPr/>
      </dsp:nvSpPr>
      <dsp:spPr>
        <a:xfrm>
          <a:off x="0" y="1268521"/>
          <a:ext cx="1727797" cy="1036678"/>
        </a:xfrm>
        <a:prstGeom prst="rect">
          <a:avLst/>
        </a:prstGeom>
        <a:solidFill>
          <a:srgbClr val="FF9B2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0" i="0" kern="1200">
              <a:latin typeface="Montserrat" pitchFamily="2" charset="77"/>
            </a:rPr>
            <a:t>25 </a:t>
          </a:r>
          <a:r>
            <a:rPr lang="en-US" sz="1500" b="0" i="0" kern="1200" err="1">
              <a:latin typeface="Montserrat" pitchFamily="2" charset="77"/>
            </a:rPr>
            <a:t>yr</a:t>
          </a:r>
          <a:r>
            <a:rPr lang="en-US" sz="1500" b="0" i="0" kern="1200">
              <a:latin typeface="Montserrat" pitchFamily="2" charset="77"/>
            </a:rPr>
            <a:t> warranty </a:t>
          </a:r>
        </a:p>
      </dsp:txBody>
      <dsp:txXfrm>
        <a:off x="0" y="1268521"/>
        <a:ext cx="1727797" cy="1036678"/>
      </dsp:txXfrm>
    </dsp:sp>
    <dsp:sp modelId="{BA6419E8-5164-432C-8A36-3FD649A625C9}">
      <dsp:nvSpPr>
        <dsp:cNvPr id="0" name=""/>
        <dsp:cNvSpPr/>
      </dsp:nvSpPr>
      <dsp:spPr>
        <a:xfrm>
          <a:off x="1900577" y="1268521"/>
          <a:ext cx="1727797" cy="1036678"/>
        </a:xfrm>
        <a:prstGeom prst="rect">
          <a:avLst/>
        </a:prstGeom>
        <a:solidFill>
          <a:srgbClr val="FF9B2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0" i="0" kern="1200">
              <a:latin typeface="Montserrat" pitchFamily="2" charset="77"/>
            </a:rPr>
            <a:t>30+ </a:t>
          </a:r>
          <a:r>
            <a:rPr lang="en-US" sz="1500" b="0" i="0" kern="1200" err="1">
              <a:latin typeface="Montserrat" pitchFamily="2" charset="77"/>
            </a:rPr>
            <a:t>yr</a:t>
          </a:r>
          <a:r>
            <a:rPr lang="en-US" sz="1500" b="0" i="0" kern="1200">
              <a:latin typeface="Montserrat" pitchFamily="2" charset="77"/>
            </a:rPr>
            <a:t> Lifespan</a:t>
          </a:r>
        </a:p>
      </dsp:txBody>
      <dsp:txXfrm>
        <a:off x="1900577" y="1268521"/>
        <a:ext cx="1727797" cy="1036678"/>
      </dsp:txXfrm>
    </dsp:sp>
    <dsp:sp modelId="{8B7E32DE-46D4-46DB-A523-590945609AA7}">
      <dsp:nvSpPr>
        <dsp:cNvPr id="0" name=""/>
        <dsp:cNvSpPr/>
      </dsp:nvSpPr>
      <dsp:spPr>
        <a:xfrm>
          <a:off x="3801155" y="1268521"/>
          <a:ext cx="1727797" cy="1036678"/>
        </a:xfrm>
        <a:prstGeom prst="rect">
          <a:avLst/>
        </a:prstGeom>
        <a:solidFill>
          <a:srgbClr val="FF9B2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0" i="0" kern="1200">
              <a:latin typeface="Montserrat" pitchFamily="2" charset="77"/>
            </a:rPr>
            <a:t>Produces </a:t>
          </a:r>
          <a:br>
            <a:rPr lang="en-US" sz="1500" b="0" i="0" kern="1200">
              <a:latin typeface="Montserrat" pitchFamily="2" charset="77"/>
            </a:rPr>
          </a:br>
          <a:r>
            <a:rPr lang="en-US" sz="1500" b="0" i="0" kern="1200">
              <a:latin typeface="Montserrat" pitchFamily="2" charset="77"/>
            </a:rPr>
            <a:t>in DC current</a:t>
          </a:r>
        </a:p>
      </dsp:txBody>
      <dsp:txXfrm>
        <a:off x="3801155" y="1268521"/>
        <a:ext cx="1727797" cy="103667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191E97-A272-4FA8-ABB0-0552E797E80A}">
      <dsp:nvSpPr>
        <dsp:cNvPr id="0" name=""/>
        <dsp:cNvSpPr/>
      </dsp:nvSpPr>
      <dsp:spPr>
        <a:xfrm rot="2562810">
          <a:off x="3768145" y="4256494"/>
          <a:ext cx="915049" cy="48251"/>
        </a:xfrm>
        <a:custGeom>
          <a:avLst/>
          <a:gdLst/>
          <a:ahLst/>
          <a:cxnLst/>
          <a:rect l="0" t="0" r="0" b="0"/>
          <a:pathLst>
            <a:path>
              <a:moveTo>
                <a:pt x="0" y="24125"/>
              </a:moveTo>
              <a:lnTo>
                <a:pt x="915049" y="24125"/>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4AFA5FF-EAB7-48B5-BC58-A6153A16D9B8}">
      <dsp:nvSpPr>
        <dsp:cNvPr id="0" name=""/>
        <dsp:cNvSpPr/>
      </dsp:nvSpPr>
      <dsp:spPr>
        <a:xfrm>
          <a:off x="3889501" y="3005054"/>
          <a:ext cx="1017872" cy="48251"/>
        </a:xfrm>
        <a:custGeom>
          <a:avLst/>
          <a:gdLst/>
          <a:ahLst/>
          <a:cxnLst/>
          <a:rect l="0" t="0" r="0" b="0"/>
          <a:pathLst>
            <a:path>
              <a:moveTo>
                <a:pt x="0" y="24125"/>
              </a:moveTo>
              <a:lnTo>
                <a:pt x="1017872" y="24125"/>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C35D778-3C7E-43D2-AC65-D6C8A7764F0F}">
      <dsp:nvSpPr>
        <dsp:cNvPr id="0" name=""/>
        <dsp:cNvSpPr/>
      </dsp:nvSpPr>
      <dsp:spPr>
        <a:xfrm rot="19037190">
          <a:off x="3768145" y="1753614"/>
          <a:ext cx="915049" cy="48251"/>
        </a:xfrm>
        <a:custGeom>
          <a:avLst/>
          <a:gdLst/>
          <a:ahLst/>
          <a:cxnLst/>
          <a:rect l="0" t="0" r="0" b="0"/>
          <a:pathLst>
            <a:path>
              <a:moveTo>
                <a:pt x="0" y="24125"/>
              </a:moveTo>
              <a:lnTo>
                <a:pt x="915049" y="24125"/>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195CE46-B1BB-4671-9A78-F21499A7E9B0}">
      <dsp:nvSpPr>
        <dsp:cNvPr id="0" name=""/>
        <dsp:cNvSpPr/>
      </dsp:nvSpPr>
      <dsp:spPr>
        <a:xfrm>
          <a:off x="1413902" y="1572946"/>
          <a:ext cx="2912468" cy="2912468"/>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B4BFBB0-5888-473C-9681-531975C54790}">
      <dsp:nvSpPr>
        <dsp:cNvPr id="0" name=""/>
        <dsp:cNvSpPr/>
      </dsp:nvSpPr>
      <dsp:spPr>
        <a:xfrm>
          <a:off x="4330082" y="958"/>
          <a:ext cx="1747481" cy="1747481"/>
        </a:xfrm>
        <a:prstGeom prst="ellips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ES" sz="1400" kern="1200" err="1">
              <a:solidFill>
                <a:schemeClr val="bg1">
                  <a:lumMod val="50000"/>
                </a:schemeClr>
              </a:solidFill>
              <a:latin typeface="Montserrat"/>
            </a:rPr>
            <a:t>Replacement</a:t>
          </a:r>
          <a:r>
            <a:rPr lang="es-ES" sz="1400" kern="1200">
              <a:solidFill>
                <a:schemeClr val="bg1">
                  <a:lumMod val="50000"/>
                </a:schemeClr>
              </a:solidFill>
              <a:latin typeface="Montserrat"/>
            </a:rPr>
            <a:t> </a:t>
          </a:r>
          <a:r>
            <a:rPr lang="es-ES" sz="1400" kern="1200" err="1">
              <a:solidFill>
                <a:schemeClr val="bg1">
                  <a:lumMod val="50000"/>
                </a:schemeClr>
              </a:solidFill>
              <a:latin typeface="Montserrat"/>
            </a:rPr>
            <a:t>of</a:t>
          </a:r>
          <a:r>
            <a:rPr lang="es-ES" sz="1400" kern="1200">
              <a:solidFill>
                <a:schemeClr val="bg1">
                  <a:lumMod val="50000"/>
                </a:schemeClr>
              </a:solidFill>
              <a:latin typeface="Montserrat"/>
            </a:rPr>
            <a:t> </a:t>
          </a:r>
          <a:r>
            <a:rPr lang="es-ES" sz="1400" kern="1200" err="1">
              <a:solidFill>
                <a:schemeClr val="bg1">
                  <a:lumMod val="50000"/>
                </a:schemeClr>
              </a:solidFill>
              <a:latin typeface="Montserrat"/>
            </a:rPr>
            <a:t>parts</a:t>
          </a:r>
          <a:r>
            <a:rPr lang="es-ES" sz="1400" kern="1200">
              <a:solidFill>
                <a:schemeClr val="bg1">
                  <a:lumMod val="50000"/>
                </a:schemeClr>
              </a:solidFill>
              <a:latin typeface="Montserrat"/>
            </a:rPr>
            <a:t> </a:t>
          </a:r>
          <a:r>
            <a:rPr lang="es-ES" sz="1400" kern="1200" err="1">
              <a:solidFill>
                <a:schemeClr val="bg1">
                  <a:lumMod val="50000"/>
                </a:schemeClr>
              </a:solidFill>
              <a:latin typeface="Montserrat"/>
            </a:rPr>
            <a:t>or</a:t>
          </a:r>
          <a:r>
            <a:rPr lang="es-ES" sz="1400" kern="1200">
              <a:solidFill>
                <a:schemeClr val="bg1">
                  <a:lumMod val="50000"/>
                </a:schemeClr>
              </a:solidFill>
              <a:latin typeface="Montserrat"/>
            </a:rPr>
            <a:t> solar </a:t>
          </a:r>
          <a:r>
            <a:rPr lang="es-ES" sz="1400" kern="1200" err="1">
              <a:solidFill>
                <a:schemeClr val="bg1">
                  <a:lumMod val="50000"/>
                </a:schemeClr>
              </a:solidFill>
              <a:latin typeface="Montserrat"/>
            </a:rPr>
            <a:t>panels</a:t>
          </a:r>
          <a:endParaRPr lang="en-US" sz="1400" kern="1200" err="1">
            <a:solidFill>
              <a:schemeClr val="bg1">
                <a:lumMod val="50000"/>
              </a:schemeClr>
            </a:solidFill>
            <a:latin typeface="Montserrat"/>
          </a:endParaRPr>
        </a:p>
      </dsp:txBody>
      <dsp:txXfrm>
        <a:off x="4585995" y="256871"/>
        <a:ext cx="1235655" cy="1235655"/>
      </dsp:txXfrm>
    </dsp:sp>
    <dsp:sp modelId="{A35D30C5-BBBB-4CED-8BEE-EF5E9A4734C8}">
      <dsp:nvSpPr>
        <dsp:cNvPr id="0" name=""/>
        <dsp:cNvSpPr/>
      </dsp:nvSpPr>
      <dsp:spPr>
        <a:xfrm>
          <a:off x="4907374" y="2155439"/>
          <a:ext cx="1747481" cy="1747481"/>
        </a:xfrm>
        <a:prstGeom prst="ellips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ES" sz="1400" kern="1200" err="1">
              <a:solidFill>
                <a:schemeClr val="bg1">
                  <a:lumMod val="50000"/>
                </a:schemeClr>
              </a:solidFill>
              <a:latin typeface="Montserrat"/>
            </a:rPr>
            <a:t>Equipment</a:t>
          </a:r>
          <a:r>
            <a:rPr lang="es-ES" sz="1400" kern="1200">
              <a:solidFill>
                <a:schemeClr val="bg1">
                  <a:lumMod val="50000"/>
                </a:schemeClr>
              </a:solidFill>
              <a:latin typeface="Montserrat"/>
            </a:rPr>
            <a:t> </a:t>
          </a:r>
          <a:r>
            <a:rPr lang="es-ES" sz="1400" kern="1200" err="1">
              <a:solidFill>
                <a:schemeClr val="bg1">
                  <a:lumMod val="50000"/>
                </a:schemeClr>
              </a:solidFill>
              <a:latin typeface="Montserrat"/>
            </a:rPr>
            <a:t>replacement</a:t>
          </a:r>
          <a:r>
            <a:rPr lang="es-ES" sz="1400" kern="1200">
              <a:solidFill>
                <a:schemeClr val="bg1">
                  <a:lumMod val="50000"/>
                </a:schemeClr>
              </a:solidFill>
              <a:latin typeface="Montserrat"/>
            </a:rPr>
            <a:t> </a:t>
          </a:r>
          <a:r>
            <a:rPr lang="es-ES" sz="1400" kern="1200" err="1">
              <a:solidFill>
                <a:schemeClr val="bg1">
                  <a:lumMod val="50000"/>
                </a:schemeClr>
              </a:solidFill>
              <a:latin typeface="Montserrat"/>
            </a:rPr>
            <a:t>or</a:t>
          </a:r>
          <a:r>
            <a:rPr lang="es-ES" sz="1400" kern="1200">
              <a:solidFill>
                <a:schemeClr val="bg1">
                  <a:lumMod val="50000"/>
                </a:schemeClr>
              </a:solidFill>
              <a:latin typeface="Montserrat"/>
            </a:rPr>
            <a:t> </a:t>
          </a:r>
          <a:r>
            <a:rPr lang="es-ES" sz="1400" kern="1200" err="1">
              <a:solidFill>
                <a:schemeClr val="bg1">
                  <a:lumMod val="50000"/>
                </a:schemeClr>
              </a:solidFill>
              <a:latin typeface="Montserrat"/>
            </a:rPr>
            <a:t>repair</a:t>
          </a:r>
          <a:endParaRPr lang="en-US" sz="1400" kern="1200" err="1">
            <a:solidFill>
              <a:schemeClr val="bg1">
                <a:lumMod val="50000"/>
              </a:schemeClr>
            </a:solidFill>
            <a:latin typeface="Montserrat"/>
          </a:endParaRPr>
        </a:p>
      </dsp:txBody>
      <dsp:txXfrm>
        <a:off x="5163287" y="2411352"/>
        <a:ext cx="1235655" cy="1235655"/>
      </dsp:txXfrm>
    </dsp:sp>
    <dsp:sp modelId="{4A300CF2-C3BE-4CE3-8D90-F94AE7C7C550}">
      <dsp:nvSpPr>
        <dsp:cNvPr id="0" name=""/>
        <dsp:cNvSpPr/>
      </dsp:nvSpPr>
      <dsp:spPr>
        <a:xfrm>
          <a:off x="4330082" y="4309921"/>
          <a:ext cx="1747481" cy="1747481"/>
        </a:xfrm>
        <a:prstGeom prst="ellips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ES" sz="1400" kern="1200" err="1">
              <a:solidFill>
                <a:schemeClr val="bg1">
                  <a:lumMod val="50000"/>
                </a:schemeClr>
              </a:solidFill>
              <a:latin typeface="Montserrat"/>
            </a:rPr>
            <a:t>Monitoring</a:t>
          </a:r>
          <a:r>
            <a:rPr lang="es-ES" sz="1400" kern="1200">
              <a:solidFill>
                <a:schemeClr val="bg1">
                  <a:lumMod val="50000"/>
                </a:schemeClr>
              </a:solidFill>
              <a:latin typeface="Montserrat"/>
            </a:rPr>
            <a:t> 24/7</a:t>
          </a:r>
          <a:endParaRPr lang="en-US" sz="1400" kern="1200">
            <a:solidFill>
              <a:schemeClr val="bg1">
                <a:lumMod val="50000"/>
              </a:schemeClr>
            </a:solidFill>
            <a:latin typeface="Montserrat"/>
          </a:endParaRPr>
        </a:p>
      </dsp:txBody>
      <dsp:txXfrm>
        <a:off x="4585995" y="4565834"/>
        <a:ext cx="1235655" cy="1235655"/>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229742-69F3-43A6-A514-DBB02A6C3DD4}">
      <dsp:nvSpPr>
        <dsp:cNvPr id="0" name=""/>
        <dsp:cNvSpPr/>
      </dsp:nvSpPr>
      <dsp:spPr>
        <a:xfrm>
          <a:off x="5003229" y="2227"/>
          <a:ext cx="2294397" cy="1491358"/>
        </a:xfrm>
        <a:prstGeom prst="roundRect">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kern="1200">
              <a:solidFill>
                <a:schemeClr val="tx1">
                  <a:lumMod val="65000"/>
                  <a:lumOff val="35000"/>
                </a:schemeClr>
              </a:solidFill>
              <a:latin typeface="Montserrat" panose="00000500000000000000" pitchFamily="2" charset="0"/>
            </a:rPr>
            <a:t>Every Year of the contract agreement</a:t>
          </a:r>
          <a:endParaRPr lang="en-US" sz="1400" kern="1200">
            <a:solidFill>
              <a:schemeClr val="tx1">
                <a:lumMod val="65000"/>
                <a:lumOff val="35000"/>
              </a:schemeClr>
            </a:solidFill>
            <a:latin typeface="Montserrat" panose="00000500000000000000" pitchFamily="2" charset="0"/>
          </a:endParaRPr>
        </a:p>
      </dsp:txBody>
      <dsp:txXfrm>
        <a:off x="5076031" y="75029"/>
        <a:ext cx="2148793" cy="1345754"/>
      </dsp:txXfrm>
    </dsp:sp>
    <dsp:sp modelId="{B3E9A270-F72C-4E5E-9C58-ACCE18568539}">
      <dsp:nvSpPr>
        <dsp:cNvPr id="0" name=""/>
        <dsp:cNvSpPr/>
      </dsp:nvSpPr>
      <dsp:spPr>
        <a:xfrm>
          <a:off x="3687049" y="747907"/>
          <a:ext cx="4926756" cy="4926756"/>
        </a:xfrm>
        <a:custGeom>
          <a:avLst/>
          <a:gdLst/>
          <a:ahLst/>
          <a:cxnLst/>
          <a:rect l="0" t="0" r="0" b="0"/>
          <a:pathLst>
            <a:path>
              <a:moveTo>
                <a:pt x="3927151" y="482065"/>
              </a:moveTo>
              <a:arcTo wR="2463378" hR="2463378" stAng="18387396" swAng="1633334"/>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39F33319-6A9D-4635-BA1E-182C65671882}">
      <dsp:nvSpPr>
        <dsp:cNvPr id="0" name=""/>
        <dsp:cNvSpPr/>
      </dsp:nvSpPr>
      <dsp:spPr>
        <a:xfrm>
          <a:off x="7466607" y="2465606"/>
          <a:ext cx="2294397" cy="1491358"/>
        </a:xfrm>
        <a:prstGeom prst="roundRect">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b="1" kern="1200">
              <a:solidFill>
                <a:srgbClr val="F89B24"/>
              </a:solidFill>
              <a:latin typeface="Montserrat" panose="00000500000000000000" pitchFamily="2" charset="0"/>
            </a:rPr>
            <a:t>10 </a:t>
          </a:r>
          <a:r>
            <a:rPr lang="es-ES" sz="1600" b="1" kern="1200" err="1">
              <a:solidFill>
                <a:srgbClr val="F89B24"/>
              </a:solidFill>
              <a:latin typeface="Montserrat" panose="00000500000000000000" pitchFamily="2" charset="0"/>
            </a:rPr>
            <a:t>year</a:t>
          </a:r>
          <a:r>
            <a:rPr lang="es-ES" sz="1600" b="1" kern="1200">
              <a:solidFill>
                <a:srgbClr val="F89B24"/>
              </a:solidFill>
              <a:latin typeface="Montserrat" panose="00000500000000000000" pitchFamily="2" charset="0"/>
            </a:rPr>
            <a:t> </a:t>
          </a:r>
          <a:r>
            <a:rPr lang="es-ES" sz="1400" kern="1200" err="1">
              <a:solidFill>
                <a:schemeClr val="tx1">
                  <a:lumMod val="65000"/>
                  <a:lumOff val="35000"/>
                </a:schemeClr>
              </a:solidFill>
              <a:latin typeface="Montserrat" panose="00000500000000000000" pitchFamily="2" charset="0"/>
            </a:rPr>
            <a:t>roof</a:t>
          </a:r>
          <a:r>
            <a:rPr lang="es-ES" sz="1400" kern="1200">
              <a:solidFill>
                <a:schemeClr val="tx1">
                  <a:lumMod val="65000"/>
                  <a:lumOff val="35000"/>
                </a:schemeClr>
              </a:solidFill>
              <a:latin typeface="Montserrat" panose="00000500000000000000" pitchFamily="2" charset="0"/>
            </a:rPr>
            <a:t> </a:t>
          </a:r>
          <a:r>
            <a:rPr lang="es-ES" sz="1400" kern="1200" err="1">
              <a:solidFill>
                <a:schemeClr val="tx1">
                  <a:lumMod val="65000"/>
                  <a:lumOff val="35000"/>
                </a:schemeClr>
              </a:solidFill>
              <a:latin typeface="Montserrat" panose="00000500000000000000" pitchFamily="2" charset="0"/>
            </a:rPr>
            <a:t>penetration</a:t>
          </a:r>
          <a:r>
            <a:rPr lang="es-ES" sz="1400" kern="1200">
              <a:solidFill>
                <a:schemeClr val="tx1">
                  <a:lumMod val="65000"/>
                  <a:lumOff val="35000"/>
                </a:schemeClr>
              </a:solidFill>
              <a:latin typeface="Montserrat" panose="00000500000000000000" pitchFamily="2" charset="0"/>
            </a:rPr>
            <a:t> </a:t>
          </a:r>
          <a:r>
            <a:rPr lang="es-ES" sz="1400" kern="1200" err="1">
              <a:solidFill>
                <a:schemeClr val="tx1">
                  <a:lumMod val="65000"/>
                  <a:lumOff val="35000"/>
                </a:schemeClr>
              </a:solidFill>
              <a:latin typeface="Montserrat" panose="00000500000000000000" pitchFamily="2" charset="0"/>
            </a:rPr>
            <a:t>warranty</a:t>
          </a:r>
          <a:r>
            <a:rPr lang="es-ES" sz="1400" kern="1200">
              <a:solidFill>
                <a:schemeClr val="tx1">
                  <a:lumMod val="65000"/>
                  <a:lumOff val="35000"/>
                </a:schemeClr>
              </a:solidFill>
              <a:latin typeface="Montserrat" panose="00000500000000000000" pitchFamily="2" charset="0"/>
            </a:rPr>
            <a:t> </a:t>
          </a:r>
          <a:r>
            <a:rPr lang="es-ES" sz="1400" kern="1200" err="1">
              <a:solidFill>
                <a:schemeClr val="tx1">
                  <a:lumMod val="65000"/>
                  <a:lumOff val="35000"/>
                </a:schemeClr>
              </a:solidFill>
              <a:latin typeface="Montserrat" panose="00000500000000000000" pitchFamily="2" charset="0"/>
            </a:rPr>
            <a:t>included</a:t>
          </a:r>
          <a:endParaRPr lang="en-US" sz="1400" kern="1200">
            <a:solidFill>
              <a:schemeClr val="tx1">
                <a:lumMod val="65000"/>
                <a:lumOff val="35000"/>
              </a:schemeClr>
            </a:solidFill>
            <a:latin typeface="Montserrat" panose="00000500000000000000" pitchFamily="2" charset="0"/>
          </a:endParaRPr>
        </a:p>
      </dsp:txBody>
      <dsp:txXfrm>
        <a:off x="7539409" y="2538408"/>
        <a:ext cx="2148793" cy="1345754"/>
      </dsp:txXfrm>
    </dsp:sp>
    <dsp:sp modelId="{219604B2-3DF1-417E-9D1C-2238EBBB7A01}">
      <dsp:nvSpPr>
        <dsp:cNvPr id="0" name=""/>
        <dsp:cNvSpPr/>
      </dsp:nvSpPr>
      <dsp:spPr>
        <a:xfrm>
          <a:off x="3686952" y="748212"/>
          <a:ext cx="4926756" cy="4926756"/>
        </a:xfrm>
        <a:custGeom>
          <a:avLst/>
          <a:gdLst/>
          <a:ahLst/>
          <a:cxnLst/>
          <a:rect l="0" t="0" r="0" b="0"/>
          <a:pathLst>
            <a:path>
              <a:moveTo>
                <a:pt x="4674520" y="3549234"/>
              </a:moveTo>
              <a:arcTo wR="2463378" hR="2463378" stAng="1569295" swAng="1600972"/>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C141AD21-FB60-4FF5-858A-E190E974C7AA}">
      <dsp:nvSpPr>
        <dsp:cNvPr id="0" name=""/>
        <dsp:cNvSpPr/>
      </dsp:nvSpPr>
      <dsp:spPr>
        <a:xfrm>
          <a:off x="5035889" y="4928989"/>
          <a:ext cx="2294397" cy="1491358"/>
        </a:xfrm>
        <a:prstGeom prst="roundRect">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b="1" kern="1200">
              <a:solidFill>
                <a:srgbClr val="F89B24"/>
              </a:solidFill>
              <a:latin typeface="Montserrat" panose="00000500000000000000" pitchFamily="2" charset="0"/>
            </a:rPr>
            <a:t>25 </a:t>
          </a:r>
          <a:r>
            <a:rPr lang="es-ES" sz="1600" b="1" kern="1200" err="1">
              <a:solidFill>
                <a:srgbClr val="F89B24"/>
              </a:solidFill>
              <a:latin typeface="Montserrat" panose="00000500000000000000" pitchFamily="2" charset="0"/>
            </a:rPr>
            <a:t>years</a:t>
          </a:r>
          <a:r>
            <a:rPr lang="es-ES" sz="1600" b="1" kern="1200">
              <a:solidFill>
                <a:srgbClr val="F89B24"/>
              </a:solidFill>
              <a:latin typeface="Montserrat" panose="00000500000000000000" pitchFamily="2" charset="0"/>
            </a:rPr>
            <a:t> </a:t>
          </a:r>
          <a:r>
            <a:rPr lang="es-ES" sz="1400" kern="1200" err="1">
              <a:solidFill>
                <a:schemeClr val="tx1">
                  <a:lumMod val="65000"/>
                  <a:lumOff val="35000"/>
                </a:schemeClr>
              </a:solidFill>
              <a:latin typeface="Montserrat" panose="00000500000000000000" pitchFamily="2" charset="0"/>
            </a:rPr>
            <a:t>of</a:t>
          </a:r>
          <a:r>
            <a:rPr lang="es-ES" sz="1400" kern="1200">
              <a:solidFill>
                <a:schemeClr val="tx1">
                  <a:lumMod val="65000"/>
                  <a:lumOff val="35000"/>
                </a:schemeClr>
              </a:solidFill>
              <a:latin typeface="Montserrat" panose="00000500000000000000" pitchFamily="2" charset="0"/>
            </a:rPr>
            <a:t> </a:t>
          </a:r>
          <a:r>
            <a:rPr lang="es-ES" sz="1400" kern="1200" err="1">
              <a:solidFill>
                <a:schemeClr val="tx1">
                  <a:lumMod val="65000"/>
                  <a:lumOff val="35000"/>
                </a:schemeClr>
              </a:solidFill>
              <a:latin typeface="Montserrat" panose="00000500000000000000" pitchFamily="2" charset="0"/>
            </a:rPr>
            <a:t>parts</a:t>
          </a:r>
          <a:r>
            <a:rPr lang="es-ES" sz="1400" kern="1200">
              <a:solidFill>
                <a:schemeClr val="tx1">
                  <a:lumMod val="65000"/>
                  <a:lumOff val="35000"/>
                </a:schemeClr>
              </a:solidFill>
              <a:latin typeface="Montserrat" panose="00000500000000000000" pitchFamily="2" charset="0"/>
            </a:rPr>
            <a:t> </a:t>
          </a:r>
          <a:r>
            <a:rPr lang="es-ES" sz="1400" kern="1200" err="1">
              <a:solidFill>
                <a:schemeClr val="tx1">
                  <a:lumMod val="65000"/>
                  <a:lumOff val="35000"/>
                </a:schemeClr>
              </a:solidFill>
              <a:latin typeface="Montserrat" panose="00000500000000000000" pitchFamily="2" charset="0"/>
            </a:rPr>
            <a:t>on</a:t>
          </a:r>
          <a:r>
            <a:rPr lang="es-ES" sz="1400" kern="1200">
              <a:solidFill>
                <a:schemeClr val="tx1">
                  <a:lumMod val="65000"/>
                  <a:lumOff val="35000"/>
                </a:schemeClr>
              </a:solidFill>
              <a:latin typeface="Montserrat" panose="00000500000000000000" pitchFamily="2" charset="0"/>
            </a:rPr>
            <a:t> </a:t>
          </a:r>
          <a:r>
            <a:rPr lang="es-ES" sz="1400" kern="1200" err="1">
              <a:solidFill>
                <a:schemeClr val="tx1">
                  <a:lumMod val="65000"/>
                  <a:lumOff val="35000"/>
                </a:schemeClr>
              </a:solidFill>
              <a:latin typeface="Montserrat" panose="00000500000000000000" pitchFamily="2" charset="0"/>
            </a:rPr>
            <a:t>all</a:t>
          </a:r>
          <a:r>
            <a:rPr lang="es-ES" sz="1400" kern="1200">
              <a:solidFill>
                <a:schemeClr val="tx1">
                  <a:lumMod val="65000"/>
                  <a:lumOff val="35000"/>
                </a:schemeClr>
              </a:solidFill>
              <a:latin typeface="Montserrat" panose="00000500000000000000" pitchFamily="2" charset="0"/>
            </a:rPr>
            <a:t> </a:t>
          </a:r>
          <a:r>
            <a:rPr lang="es-ES" sz="1400" kern="1200" err="1">
              <a:solidFill>
                <a:schemeClr val="tx1">
                  <a:lumMod val="65000"/>
                  <a:lumOff val="35000"/>
                </a:schemeClr>
              </a:solidFill>
              <a:latin typeface="Montserrat" panose="00000500000000000000" pitchFamily="2" charset="0"/>
            </a:rPr>
            <a:t>equipment</a:t>
          </a:r>
          <a:r>
            <a:rPr lang="es-ES" sz="1400" kern="1200">
              <a:solidFill>
                <a:schemeClr val="tx1">
                  <a:lumMod val="65000"/>
                  <a:lumOff val="35000"/>
                </a:schemeClr>
              </a:solidFill>
              <a:latin typeface="Montserrat" panose="00000500000000000000" pitchFamily="2" charset="0"/>
            </a:rPr>
            <a:t> </a:t>
          </a:r>
          <a:endParaRPr lang="en-US" sz="1400" kern="1200">
            <a:solidFill>
              <a:schemeClr val="tx1">
                <a:lumMod val="65000"/>
                <a:lumOff val="35000"/>
              </a:schemeClr>
            </a:solidFill>
            <a:latin typeface="Montserrat" panose="00000500000000000000" pitchFamily="2" charset="0"/>
          </a:endParaRPr>
        </a:p>
      </dsp:txBody>
      <dsp:txXfrm>
        <a:off x="5108691" y="5001791"/>
        <a:ext cx="2148793" cy="1345754"/>
      </dsp:txXfrm>
    </dsp:sp>
    <dsp:sp modelId="{E33E7CBA-03BD-4EEF-8801-B7A755D16497}">
      <dsp:nvSpPr>
        <dsp:cNvPr id="0" name=""/>
        <dsp:cNvSpPr/>
      </dsp:nvSpPr>
      <dsp:spPr>
        <a:xfrm>
          <a:off x="3687143" y="748203"/>
          <a:ext cx="4926756" cy="4926756"/>
        </a:xfrm>
        <a:custGeom>
          <a:avLst/>
          <a:gdLst/>
          <a:ahLst/>
          <a:cxnLst/>
          <a:rect l="0" t="0" r="0" b="0"/>
          <a:pathLst>
            <a:path>
              <a:moveTo>
                <a:pt x="1023703" y="4462270"/>
              </a:moveTo>
              <a:arcTo wR="2463378" hR="2463378" stAng="7545769" swAng="1665864"/>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B9413F3B-C522-41DD-84EA-87566A81794D}">
      <dsp:nvSpPr>
        <dsp:cNvPr id="0" name=""/>
        <dsp:cNvSpPr/>
      </dsp:nvSpPr>
      <dsp:spPr>
        <a:xfrm>
          <a:off x="2539850" y="2465606"/>
          <a:ext cx="2294397" cy="1491358"/>
        </a:xfrm>
        <a:prstGeom prst="roundRect">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s-ES" sz="1400" kern="1200">
              <a:solidFill>
                <a:schemeClr val="tx1">
                  <a:lumMod val="65000"/>
                  <a:lumOff val="35000"/>
                </a:schemeClr>
              </a:solidFill>
              <a:latin typeface="Montserrat" panose="00000500000000000000" pitchFamily="2" charset="0"/>
            </a:rPr>
            <a:t>Exclusions</a:t>
          </a:r>
          <a:endParaRPr lang="en-US" sz="1400" kern="1200">
            <a:solidFill>
              <a:schemeClr val="tx1">
                <a:lumMod val="65000"/>
                <a:lumOff val="35000"/>
              </a:schemeClr>
            </a:solidFill>
            <a:latin typeface="Montserrat" panose="00000500000000000000" pitchFamily="2" charset="0"/>
          </a:endParaRPr>
        </a:p>
        <a:p>
          <a:pPr marL="114300" lvl="1" indent="-114300" algn="l" defTabSz="622300">
            <a:lnSpc>
              <a:spcPct val="90000"/>
            </a:lnSpc>
            <a:spcBef>
              <a:spcPct val="0"/>
            </a:spcBef>
            <a:spcAft>
              <a:spcPct val="15000"/>
            </a:spcAft>
            <a:buChar char="•"/>
          </a:pPr>
          <a:r>
            <a:rPr lang="es-ES" sz="1400" kern="1200">
              <a:solidFill>
                <a:schemeClr val="tx1">
                  <a:lumMod val="65000"/>
                  <a:lumOff val="35000"/>
                </a:schemeClr>
              </a:solidFill>
              <a:latin typeface="Montserrat" panose="00000500000000000000" pitchFamily="2" charset="0"/>
            </a:rPr>
            <a:t>Unauthorized Repairs</a:t>
          </a:r>
          <a:endParaRPr lang="en-US" sz="1400" kern="1200">
            <a:solidFill>
              <a:schemeClr val="tx1">
                <a:lumMod val="65000"/>
                <a:lumOff val="35000"/>
              </a:schemeClr>
            </a:solidFill>
            <a:latin typeface="Montserrat" panose="00000500000000000000" pitchFamily="2" charset="0"/>
          </a:endParaRPr>
        </a:p>
        <a:p>
          <a:pPr marL="114300" lvl="1" indent="-114300" algn="l" defTabSz="622300">
            <a:lnSpc>
              <a:spcPct val="90000"/>
            </a:lnSpc>
            <a:spcBef>
              <a:spcPct val="0"/>
            </a:spcBef>
            <a:spcAft>
              <a:spcPct val="15000"/>
            </a:spcAft>
            <a:buChar char="•"/>
          </a:pPr>
          <a:r>
            <a:rPr lang="es-ES" sz="1400" kern="1200">
              <a:solidFill>
                <a:schemeClr val="tx1">
                  <a:lumMod val="65000"/>
                  <a:lumOff val="35000"/>
                </a:schemeClr>
              </a:solidFill>
              <a:latin typeface="Montserrat" panose="00000500000000000000" pitchFamily="2" charset="0"/>
            </a:rPr>
            <a:t>Non-Compliance</a:t>
          </a:r>
          <a:endParaRPr lang="en-US" sz="1400" kern="1200">
            <a:solidFill>
              <a:schemeClr val="tx1">
                <a:lumMod val="65000"/>
                <a:lumOff val="35000"/>
              </a:schemeClr>
            </a:solidFill>
            <a:latin typeface="Montserrat" panose="00000500000000000000" pitchFamily="2" charset="0"/>
          </a:endParaRPr>
        </a:p>
      </dsp:txBody>
      <dsp:txXfrm>
        <a:off x="2612652" y="2538408"/>
        <a:ext cx="2148793" cy="1345754"/>
      </dsp:txXfrm>
    </dsp:sp>
    <dsp:sp modelId="{DC958360-FCED-42EC-90ED-D920175E0395}">
      <dsp:nvSpPr>
        <dsp:cNvPr id="0" name=""/>
        <dsp:cNvSpPr/>
      </dsp:nvSpPr>
      <dsp:spPr>
        <a:xfrm>
          <a:off x="3687049" y="747907"/>
          <a:ext cx="4926756" cy="4926756"/>
        </a:xfrm>
        <a:custGeom>
          <a:avLst/>
          <a:gdLst/>
          <a:ahLst/>
          <a:cxnLst/>
          <a:rect l="0" t="0" r="0" b="0"/>
          <a:pathLst>
            <a:path>
              <a:moveTo>
                <a:pt x="255396" y="1371110"/>
              </a:moveTo>
              <a:arcTo wR="2463378" hR="2463378" stAng="12379270" swAng="1633334"/>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74CFCC-AC0A-4291-AEF2-56C0C8991ADB}">
      <dsp:nvSpPr>
        <dsp:cNvPr id="0" name=""/>
        <dsp:cNvSpPr/>
      </dsp:nvSpPr>
      <dsp:spPr>
        <a:xfrm>
          <a:off x="0" y="1570767"/>
          <a:ext cx="5255287" cy="515560"/>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s-ES" sz="1800" kern="1200">
              <a:solidFill>
                <a:schemeClr val="bg1">
                  <a:lumMod val="50000"/>
                </a:schemeClr>
              </a:solidFill>
              <a:latin typeface="Montserrat" panose="00000500000000000000" pitchFamily="2" charset="0"/>
            </a:rPr>
            <a:t>You can keep the system if you’d like to</a:t>
          </a:r>
          <a:endParaRPr lang="en-US" sz="1800" kern="1200">
            <a:solidFill>
              <a:schemeClr val="bg1">
                <a:lumMod val="50000"/>
              </a:schemeClr>
            </a:solidFill>
            <a:latin typeface="Montserrat" panose="00000500000000000000" pitchFamily="2" charset="0"/>
          </a:endParaRPr>
        </a:p>
      </dsp:txBody>
      <dsp:txXfrm>
        <a:off x="0" y="1570767"/>
        <a:ext cx="5255287" cy="515560"/>
      </dsp:txXfrm>
    </dsp:sp>
    <dsp:sp modelId="{E01C5C81-F48C-4639-86DA-BE8905AE0056}">
      <dsp:nvSpPr>
        <dsp:cNvPr id="0" name=""/>
        <dsp:cNvSpPr/>
      </dsp:nvSpPr>
      <dsp:spPr>
        <a:xfrm rot="10800000">
          <a:off x="0" y="785568"/>
          <a:ext cx="5255287" cy="792932"/>
        </a:xfrm>
        <a:prstGeom prst="upArrowCallou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s-ES" sz="1900" kern="1200">
              <a:solidFill>
                <a:schemeClr val="bg1">
                  <a:lumMod val="50000"/>
                </a:schemeClr>
              </a:solidFill>
              <a:latin typeface="Montserrat" panose="00000500000000000000" pitchFamily="2" charset="0"/>
            </a:rPr>
            <a:t>For a second period of </a:t>
          </a:r>
          <a:r>
            <a:rPr lang="es-ES" sz="2000" b="1" kern="1200">
              <a:solidFill>
                <a:srgbClr val="F89B24"/>
              </a:solidFill>
              <a:latin typeface="Montserrat" panose="00000500000000000000" pitchFamily="2" charset="0"/>
            </a:rPr>
            <a:t>5 years</a:t>
          </a:r>
          <a:endParaRPr lang="en-US" sz="1900" kern="1200">
            <a:solidFill>
              <a:srgbClr val="F89B24"/>
            </a:solidFill>
            <a:latin typeface="Montserrat" panose="00000500000000000000" pitchFamily="2" charset="0"/>
          </a:endParaRPr>
        </a:p>
      </dsp:txBody>
      <dsp:txXfrm rot="10800000">
        <a:off x="0" y="785568"/>
        <a:ext cx="5255287" cy="515223"/>
      </dsp:txXfrm>
    </dsp:sp>
    <dsp:sp modelId="{FCA72B9F-47F9-4352-8AB2-CA1FC01C9CBE}">
      <dsp:nvSpPr>
        <dsp:cNvPr id="0" name=""/>
        <dsp:cNvSpPr/>
      </dsp:nvSpPr>
      <dsp:spPr>
        <a:xfrm rot="10800000">
          <a:off x="0" y="368"/>
          <a:ext cx="5255287" cy="792932"/>
        </a:xfrm>
        <a:prstGeom prst="upArrowCallou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s-ES" sz="1900" kern="1200">
              <a:solidFill>
                <a:schemeClr val="bg1">
                  <a:lumMod val="50000"/>
                </a:schemeClr>
              </a:solidFill>
              <a:latin typeface="Montserrat" panose="00000500000000000000" pitchFamily="2" charset="0"/>
            </a:rPr>
            <a:t>For a period of </a:t>
          </a:r>
          <a:r>
            <a:rPr lang="es-ES" sz="2000" b="1" kern="1200">
              <a:solidFill>
                <a:srgbClr val="F89B24"/>
              </a:solidFill>
              <a:latin typeface="Montserrat" panose="00000500000000000000" pitchFamily="2" charset="0"/>
            </a:rPr>
            <a:t>5 years</a:t>
          </a:r>
          <a:endParaRPr lang="en-US" sz="1900" kern="1200">
            <a:solidFill>
              <a:srgbClr val="F89B24"/>
            </a:solidFill>
            <a:latin typeface="Montserrat" panose="00000500000000000000" pitchFamily="2" charset="0"/>
          </a:endParaRPr>
        </a:p>
      </dsp:txBody>
      <dsp:txXfrm rot="10800000">
        <a:off x="0" y="368"/>
        <a:ext cx="5255287" cy="515223"/>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1068C9-B8B6-4308-A3F7-E4A3976332A7}">
      <dsp:nvSpPr>
        <dsp:cNvPr id="0" name=""/>
        <dsp:cNvSpPr/>
      </dsp:nvSpPr>
      <dsp:spPr>
        <a:xfrm>
          <a:off x="0" y="2615316"/>
          <a:ext cx="5922335" cy="572167"/>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kern="1200">
              <a:solidFill>
                <a:schemeClr val="tx1">
                  <a:lumMod val="65000"/>
                  <a:lumOff val="35000"/>
                </a:schemeClr>
              </a:solidFill>
              <a:latin typeface="Montserrat" panose="00000500000000000000" pitchFamily="2" charset="0"/>
            </a:rPr>
            <a:t>Photo ID and Electric Bill</a:t>
          </a:r>
          <a:endParaRPr lang="en-US" sz="2000" kern="1200">
            <a:solidFill>
              <a:schemeClr val="tx1">
                <a:lumMod val="65000"/>
                <a:lumOff val="35000"/>
              </a:schemeClr>
            </a:solidFill>
            <a:latin typeface="Montserrat" panose="00000500000000000000" pitchFamily="2" charset="0"/>
          </a:endParaRPr>
        </a:p>
      </dsp:txBody>
      <dsp:txXfrm>
        <a:off x="0" y="2615316"/>
        <a:ext cx="5922335" cy="572167"/>
      </dsp:txXfrm>
    </dsp:sp>
    <dsp:sp modelId="{52DCC6B8-7BF1-4F93-A0B2-85B42129F239}">
      <dsp:nvSpPr>
        <dsp:cNvPr id="0" name=""/>
        <dsp:cNvSpPr/>
      </dsp:nvSpPr>
      <dsp:spPr>
        <a:xfrm rot="10800000">
          <a:off x="0" y="1743905"/>
          <a:ext cx="5922335" cy="879993"/>
        </a:xfrm>
        <a:prstGeom prst="upArrowCallou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kern="1200">
              <a:solidFill>
                <a:schemeClr val="tx1">
                  <a:lumMod val="65000"/>
                  <a:lumOff val="35000"/>
                </a:schemeClr>
              </a:solidFill>
              <a:latin typeface="Montserrat" panose="00000500000000000000" pitchFamily="2" charset="0"/>
            </a:rPr>
            <a:t>Present the Purchase Agreeement</a:t>
          </a:r>
          <a:endParaRPr lang="en-US" sz="2000" kern="1200">
            <a:solidFill>
              <a:schemeClr val="tx1">
                <a:lumMod val="65000"/>
                <a:lumOff val="35000"/>
              </a:schemeClr>
            </a:solidFill>
            <a:latin typeface="Montserrat" panose="00000500000000000000" pitchFamily="2" charset="0"/>
          </a:endParaRPr>
        </a:p>
      </dsp:txBody>
      <dsp:txXfrm rot="10800000">
        <a:off x="0" y="1743905"/>
        <a:ext cx="5922335" cy="571793"/>
      </dsp:txXfrm>
    </dsp:sp>
    <dsp:sp modelId="{5F57CFF4-CDA5-4748-95ED-1F8BFC141F0B}">
      <dsp:nvSpPr>
        <dsp:cNvPr id="0" name=""/>
        <dsp:cNvSpPr/>
      </dsp:nvSpPr>
      <dsp:spPr>
        <a:xfrm rot="10800000">
          <a:off x="0" y="872494"/>
          <a:ext cx="5922335" cy="879993"/>
        </a:xfrm>
        <a:prstGeom prst="upArrowCallou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kern="1200">
              <a:solidFill>
                <a:schemeClr val="tx1">
                  <a:lumMod val="65000"/>
                  <a:lumOff val="35000"/>
                </a:schemeClr>
              </a:solidFill>
              <a:latin typeface="Montserrat" panose="00000500000000000000" pitchFamily="2" charset="0"/>
            </a:rPr>
            <a:t>Qualify you through Catalyst</a:t>
          </a:r>
          <a:endParaRPr lang="en-US" sz="2000" kern="1200">
            <a:solidFill>
              <a:schemeClr val="tx1">
                <a:lumMod val="65000"/>
                <a:lumOff val="35000"/>
              </a:schemeClr>
            </a:solidFill>
            <a:latin typeface="Montserrat" panose="00000500000000000000" pitchFamily="2" charset="0"/>
          </a:endParaRPr>
        </a:p>
      </dsp:txBody>
      <dsp:txXfrm rot="10800000">
        <a:off x="0" y="872494"/>
        <a:ext cx="5922335" cy="571793"/>
      </dsp:txXfrm>
    </dsp:sp>
    <dsp:sp modelId="{DB3FCF6A-046C-40D4-AC37-E3991CCE88FC}">
      <dsp:nvSpPr>
        <dsp:cNvPr id="0" name=""/>
        <dsp:cNvSpPr/>
      </dsp:nvSpPr>
      <dsp:spPr>
        <a:xfrm rot="10800000">
          <a:off x="0" y="1084"/>
          <a:ext cx="5922335" cy="879993"/>
        </a:xfrm>
        <a:prstGeom prst="upArrowCallou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kern="1200">
              <a:solidFill>
                <a:schemeClr val="tx1">
                  <a:lumMod val="65000"/>
                  <a:lumOff val="35000"/>
                </a:schemeClr>
              </a:solidFill>
              <a:latin typeface="Montserrat" panose="00000500000000000000" pitchFamily="2" charset="0"/>
            </a:rPr>
            <a:t>Answer any other questions</a:t>
          </a:r>
          <a:endParaRPr lang="en-US" sz="2000" kern="1200">
            <a:solidFill>
              <a:schemeClr val="tx1">
                <a:lumMod val="65000"/>
                <a:lumOff val="35000"/>
              </a:schemeClr>
            </a:solidFill>
            <a:latin typeface="Montserrat" panose="00000500000000000000" pitchFamily="2" charset="0"/>
          </a:endParaRPr>
        </a:p>
      </dsp:txBody>
      <dsp:txXfrm rot="10800000">
        <a:off x="0" y="1084"/>
        <a:ext cx="5922335" cy="571793"/>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983E54-B74E-4C31-8523-020DF656F939}">
      <dsp:nvSpPr>
        <dsp:cNvPr id="0" name=""/>
        <dsp:cNvSpPr/>
      </dsp:nvSpPr>
      <dsp:spPr>
        <a:xfrm rot="10800000">
          <a:off x="1428682" y="1557"/>
          <a:ext cx="4988802" cy="688418"/>
        </a:xfrm>
        <a:prstGeom prst="homePlate">
          <a:avLst/>
        </a:prstGeom>
        <a:solidFill>
          <a:srgbClr val="FF9B2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3573" tIns="72390" rIns="135128" bIns="72390" numCol="1" spcCol="1270" anchor="ctr" anchorCtr="0">
          <a:noAutofit/>
        </a:bodyPr>
        <a:lstStyle/>
        <a:p>
          <a:pPr marL="0" lvl="0" indent="0" algn="ctr" defTabSz="844550">
            <a:lnSpc>
              <a:spcPct val="90000"/>
            </a:lnSpc>
            <a:spcBef>
              <a:spcPct val="0"/>
            </a:spcBef>
            <a:spcAft>
              <a:spcPct val="35000"/>
            </a:spcAft>
            <a:buNone/>
          </a:pPr>
          <a:r>
            <a:rPr lang="en-US" sz="1900" kern="1200">
              <a:latin typeface="Montserrat" panose="00000500000000000000" pitchFamily="2" charset="0"/>
            </a:rPr>
            <a:t>Arrange site visit</a:t>
          </a:r>
        </a:p>
      </dsp:txBody>
      <dsp:txXfrm rot="10800000">
        <a:off x="1600786" y="1557"/>
        <a:ext cx="4816698" cy="688418"/>
      </dsp:txXfrm>
    </dsp:sp>
    <dsp:sp modelId="{12A4C5E7-719A-4FCA-9C29-C2DC0DC4375D}">
      <dsp:nvSpPr>
        <dsp:cNvPr id="0" name=""/>
        <dsp:cNvSpPr/>
      </dsp:nvSpPr>
      <dsp:spPr>
        <a:xfrm>
          <a:off x="1084473" y="1557"/>
          <a:ext cx="688418" cy="688418"/>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CAD5D69-2A57-493D-A986-720070DA9FF8}">
      <dsp:nvSpPr>
        <dsp:cNvPr id="0" name=""/>
        <dsp:cNvSpPr/>
      </dsp:nvSpPr>
      <dsp:spPr>
        <a:xfrm rot="10800000">
          <a:off x="1428682" y="895474"/>
          <a:ext cx="4988802" cy="688418"/>
        </a:xfrm>
        <a:prstGeom prst="homePlate">
          <a:avLst/>
        </a:prstGeom>
        <a:solidFill>
          <a:srgbClr val="FF9B2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3573" tIns="72390" rIns="135128" bIns="72390" numCol="1" spcCol="1270" anchor="ctr" anchorCtr="0">
          <a:noAutofit/>
        </a:bodyPr>
        <a:lstStyle/>
        <a:p>
          <a:pPr marL="0" lvl="0" indent="0" algn="ctr" defTabSz="844550">
            <a:lnSpc>
              <a:spcPct val="90000"/>
            </a:lnSpc>
            <a:spcBef>
              <a:spcPct val="0"/>
            </a:spcBef>
            <a:spcAft>
              <a:spcPct val="35000"/>
            </a:spcAft>
            <a:buNone/>
          </a:pPr>
          <a:r>
            <a:rPr lang="en-US" sz="1900" kern="1200">
              <a:latin typeface="Montserrat" panose="00000500000000000000" pitchFamily="2" charset="0"/>
            </a:rPr>
            <a:t>Engineering Design </a:t>
          </a:r>
        </a:p>
      </dsp:txBody>
      <dsp:txXfrm rot="10800000">
        <a:off x="1600786" y="895474"/>
        <a:ext cx="4816698" cy="688418"/>
      </dsp:txXfrm>
    </dsp:sp>
    <dsp:sp modelId="{F86D4B41-1054-4C20-AD88-F244CB1407A7}">
      <dsp:nvSpPr>
        <dsp:cNvPr id="0" name=""/>
        <dsp:cNvSpPr/>
      </dsp:nvSpPr>
      <dsp:spPr>
        <a:xfrm>
          <a:off x="1084473" y="895474"/>
          <a:ext cx="688418" cy="688418"/>
        </a:xfrm>
        <a:prstGeom prst="ellipse">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CAFA5C7-7382-4B94-91D9-9E7735C2B4DF}">
      <dsp:nvSpPr>
        <dsp:cNvPr id="0" name=""/>
        <dsp:cNvSpPr/>
      </dsp:nvSpPr>
      <dsp:spPr>
        <a:xfrm rot="10800000">
          <a:off x="1428682" y="1789390"/>
          <a:ext cx="4988802" cy="688418"/>
        </a:xfrm>
        <a:prstGeom prst="homePlate">
          <a:avLst/>
        </a:prstGeom>
        <a:solidFill>
          <a:srgbClr val="FF9B2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3573" tIns="72390" rIns="135128" bIns="72390" numCol="1" spcCol="1270" anchor="ctr" anchorCtr="0">
          <a:noAutofit/>
        </a:bodyPr>
        <a:lstStyle/>
        <a:p>
          <a:pPr marL="0" lvl="0" indent="0" algn="ctr" defTabSz="844550">
            <a:lnSpc>
              <a:spcPct val="90000"/>
            </a:lnSpc>
            <a:spcBef>
              <a:spcPct val="0"/>
            </a:spcBef>
            <a:spcAft>
              <a:spcPct val="35000"/>
            </a:spcAft>
            <a:buNone/>
          </a:pPr>
          <a:r>
            <a:rPr lang="en-US" sz="1900" kern="1200">
              <a:latin typeface="Montserrat" panose="00000500000000000000" pitchFamily="2" charset="0"/>
            </a:rPr>
            <a:t>Permits </a:t>
          </a:r>
        </a:p>
      </dsp:txBody>
      <dsp:txXfrm rot="10800000">
        <a:off x="1600786" y="1789390"/>
        <a:ext cx="4816698" cy="688418"/>
      </dsp:txXfrm>
    </dsp:sp>
    <dsp:sp modelId="{2E243625-6E06-468F-A275-DD2C68C08B0B}">
      <dsp:nvSpPr>
        <dsp:cNvPr id="0" name=""/>
        <dsp:cNvSpPr/>
      </dsp:nvSpPr>
      <dsp:spPr>
        <a:xfrm>
          <a:off x="1084473" y="1789390"/>
          <a:ext cx="688418" cy="688418"/>
        </a:xfrm>
        <a:prstGeom prst="ellipse">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5829EA4-2C54-41F1-8929-F4A836C1B97B}">
      <dsp:nvSpPr>
        <dsp:cNvPr id="0" name=""/>
        <dsp:cNvSpPr/>
      </dsp:nvSpPr>
      <dsp:spPr>
        <a:xfrm rot="10800000">
          <a:off x="1428682" y="2683306"/>
          <a:ext cx="4988802" cy="688418"/>
        </a:xfrm>
        <a:prstGeom prst="homePlate">
          <a:avLst/>
        </a:prstGeom>
        <a:solidFill>
          <a:srgbClr val="FF9B2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3573" tIns="72390" rIns="135128" bIns="72390" numCol="1" spcCol="1270" anchor="ctr" anchorCtr="0">
          <a:noAutofit/>
        </a:bodyPr>
        <a:lstStyle/>
        <a:p>
          <a:pPr marL="0" lvl="0" indent="0" algn="ctr" defTabSz="844550">
            <a:lnSpc>
              <a:spcPct val="90000"/>
            </a:lnSpc>
            <a:spcBef>
              <a:spcPct val="0"/>
            </a:spcBef>
            <a:spcAft>
              <a:spcPct val="35000"/>
            </a:spcAft>
            <a:buNone/>
          </a:pPr>
          <a:r>
            <a:rPr lang="en-US" sz="1900" kern="1200">
              <a:latin typeface="Montserrat" panose="00000500000000000000" pitchFamily="2" charset="0"/>
            </a:rPr>
            <a:t>Installation </a:t>
          </a:r>
        </a:p>
      </dsp:txBody>
      <dsp:txXfrm rot="10800000">
        <a:off x="1600786" y="2683306"/>
        <a:ext cx="4816698" cy="688418"/>
      </dsp:txXfrm>
    </dsp:sp>
    <dsp:sp modelId="{BBB31A1E-8698-4EBB-9B40-60FE1D2D0CFC}">
      <dsp:nvSpPr>
        <dsp:cNvPr id="0" name=""/>
        <dsp:cNvSpPr/>
      </dsp:nvSpPr>
      <dsp:spPr>
        <a:xfrm>
          <a:off x="1084473" y="2683306"/>
          <a:ext cx="688418" cy="688418"/>
        </a:xfrm>
        <a:prstGeom prst="ellipse">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0F7DAF6-2BD0-4337-8E14-81536001054A}">
      <dsp:nvSpPr>
        <dsp:cNvPr id="0" name=""/>
        <dsp:cNvSpPr/>
      </dsp:nvSpPr>
      <dsp:spPr>
        <a:xfrm rot="10800000">
          <a:off x="1428682" y="3577222"/>
          <a:ext cx="4988802" cy="688418"/>
        </a:xfrm>
        <a:prstGeom prst="homePlate">
          <a:avLst/>
        </a:prstGeom>
        <a:solidFill>
          <a:srgbClr val="FF9B2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3573" tIns="72390" rIns="135128" bIns="72390" numCol="1" spcCol="1270" anchor="ctr" anchorCtr="0">
          <a:noAutofit/>
        </a:bodyPr>
        <a:lstStyle/>
        <a:p>
          <a:pPr marL="0" lvl="0" indent="0" algn="ctr" defTabSz="844550">
            <a:lnSpc>
              <a:spcPct val="90000"/>
            </a:lnSpc>
            <a:spcBef>
              <a:spcPct val="0"/>
            </a:spcBef>
            <a:spcAft>
              <a:spcPct val="35000"/>
            </a:spcAft>
            <a:buNone/>
          </a:pPr>
          <a:r>
            <a:rPr lang="en-US" sz="1900" kern="1200">
              <a:latin typeface="Montserrat" panose="00000500000000000000" pitchFamily="2" charset="0"/>
            </a:rPr>
            <a:t>Permission to operate from the utility provider</a:t>
          </a:r>
        </a:p>
      </dsp:txBody>
      <dsp:txXfrm rot="10800000">
        <a:off x="1600786" y="3577222"/>
        <a:ext cx="4816698" cy="688418"/>
      </dsp:txXfrm>
    </dsp:sp>
    <dsp:sp modelId="{BB99FF9F-5F21-4199-9FF6-23DC0457A452}">
      <dsp:nvSpPr>
        <dsp:cNvPr id="0" name=""/>
        <dsp:cNvSpPr/>
      </dsp:nvSpPr>
      <dsp:spPr>
        <a:xfrm>
          <a:off x="1084473" y="3577222"/>
          <a:ext cx="688418" cy="688418"/>
        </a:xfrm>
        <a:prstGeom prst="ellipse">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3C0DF6-CCDC-4A2B-931A-141375DD827F}">
      <dsp:nvSpPr>
        <dsp:cNvPr id="0" name=""/>
        <dsp:cNvSpPr/>
      </dsp:nvSpPr>
      <dsp:spPr>
        <a:xfrm>
          <a:off x="1730" y="219926"/>
          <a:ext cx="1512941" cy="605176"/>
        </a:xfrm>
        <a:prstGeom prst="homePlat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342" tIns="34671" rIns="17336" bIns="34671" numCol="1" spcCol="1270" anchor="ctr" anchorCtr="0">
          <a:noAutofit/>
        </a:bodyPr>
        <a:lstStyle/>
        <a:p>
          <a:pPr marL="0" lvl="0" indent="0" algn="ctr" defTabSz="577850" rtl="0">
            <a:lnSpc>
              <a:spcPct val="90000"/>
            </a:lnSpc>
            <a:spcBef>
              <a:spcPct val="0"/>
            </a:spcBef>
            <a:spcAft>
              <a:spcPct val="35000"/>
            </a:spcAft>
            <a:buNone/>
          </a:pPr>
          <a:r>
            <a:rPr lang="en-US" sz="1300" kern="1200">
              <a:solidFill>
                <a:schemeClr val="bg1">
                  <a:lumMod val="50000"/>
                </a:schemeClr>
              </a:solidFill>
              <a:latin typeface="Montserrat"/>
            </a:rPr>
            <a:t>No Tiered  Pricing</a:t>
          </a:r>
        </a:p>
      </dsp:txBody>
      <dsp:txXfrm>
        <a:off x="1730" y="219926"/>
        <a:ext cx="1361647" cy="605176"/>
      </dsp:txXfrm>
    </dsp:sp>
    <dsp:sp modelId="{B4427663-DAA6-4D86-8A39-C385AE2AB588}">
      <dsp:nvSpPr>
        <dsp:cNvPr id="0" name=""/>
        <dsp:cNvSpPr/>
      </dsp:nvSpPr>
      <dsp:spPr>
        <a:xfrm>
          <a:off x="1212082" y="219926"/>
          <a:ext cx="1512941" cy="605176"/>
        </a:xfrm>
        <a:prstGeom prst="chevron">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rtl="0">
            <a:lnSpc>
              <a:spcPct val="90000"/>
            </a:lnSpc>
            <a:spcBef>
              <a:spcPct val="0"/>
            </a:spcBef>
            <a:spcAft>
              <a:spcPct val="35000"/>
            </a:spcAft>
            <a:buNone/>
          </a:pPr>
          <a:r>
            <a:rPr lang="en-US" sz="1300" kern="1200">
              <a:solidFill>
                <a:schemeClr val="bg1">
                  <a:lumMod val="50000"/>
                </a:schemeClr>
              </a:solidFill>
              <a:latin typeface="Montserrat"/>
            </a:rPr>
            <a:t>No crazy fees</a:t>
          </a:r>
        </a:p>
      </dsp:txBody>
      <dsp:txXfrm>
        <a:off x="1514670" y="219926"/>
        <a:ext cx="907765" cy="605176"/>
      </dsp:txXfrm>
    </dsp:sp>
    <dsp:sp modelId="{5EF1A775-7F2F-4CAB-914A-74C1931E7503}">
      <dsp:nvSpPr>
        <dsp:cNvPr id="0" name=""/>
        <dsp:cNvSpPr/>
      </dsp:nvSpPr>
      <dsp:spPr>
        <a:xfrm>
          <a:off x="2422435" y="219926"/>
          <a:ext cx="1512941" cy="605176"/>
        </a:xfrm>
        <a:prstGeom prst="chevron">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rtl="0">
            <a:lnSpc>
              <a:spcPct val="90000"/>
            </a:lnSpc>
            <a:spcBef>
              <a:spcPct val="0"/>
            </a:spcBef>
            <a:spcAft>
              <a:spcPct val="35000"/>
            </a:spcAft>
            <a:buNone/>
          </a:pPr>
          <a:r>
            <a:rPr lang="en-US" sz="1300" kern="1200">
              <a:solidFill>
                <a:schemeClr val="bg1">
                  <a:lumMod val="50000"/>
                </a:schemeClr>
              </a:solidFill>
              <a:latin typeface="Montserrat"/>
            </a:rPr>
            <a:t>No crazy taxes</a:t>
          </a:r>
        </a:p>
      </dsp:txBody>
      <dsp:txXfrm>
        <a:off x="2725023" y="219926"/>
        <a:ext cx="907765" cy="60517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983E54-B74E-4C31-8523-020DF656F939}">
      <dsp:nvSpPr>
        <dsp:cNvPr id="0" name=""/>
        <dsp:cNvSpPr/>
      </dsp:nvSpPr>
      <dsp:spPr>
        <a:xfrm rot="10800000">
          <a:off x="1474393" y="962"/>
          <a:ext cx="4988802" cy="871260"/>
        </a:xfrm>
        <a:prstGeom prst="homePlate">
          <a:avLst/>
        </a:prstGeom>
        <a:solidFill>
          <a:srgbClr val="FF9B2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4202"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kern="1200">
              <a:latin typeface="Montserrat" panose="00000500000000000000" pitchFamily="2" charset="0"/>
            </a:rPr>
            <a:t>Qualify</a:t>
          </a:r>
        </a:p>
      </dsp:txBody>
      <dsp:txXfrm rot="10800000">
        <a:off x="1692208" y="962"/>
        <a:ext cx="4770987" cy="871260"/>
      </dsp:txXfrm>
    </dsp:sp>
    <dsp:sp modelId="{12A4C5E7-719A-4FCA-9C29-C2DC0DC4375D}">
      <dsp:nvSpPr>
        <dsp:cNvPr id="0" name=""/>
        <dsp:cNvSpPr/>
      </dsp:nvSpPr>
      <dsp:spPr>
        <a:xfrm>
          <a:off x="1038763" y="962"/>
          <a:ext cx="871260" cy="871260"/>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CAD5D69-2A57-493D-A986-720070DA9FF8}">
      <dsp:nvSpPr>
        <dsp:cNvPr id="0" name=""/>
        <dsp:cNvSpPr/>
      </dsp:nvSpPr>
      <dsp:spPr>
        <a:xfrm rot="10800000">
          <a:off x="1474393" y="1132300"/>
          <a:ext cx="4988802" cy="871260"/>
        </a:xfrm>
        <a:prstGeom prst="homePlate">
          <a:avLst/>
        </a:prstGeom>
        <a:solidFill>
          <a:srgbClr val="FF9B2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4202"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kern="1200">
              <a:latin typeface="Montserrat" panose="00000500000000000000" pitchFamily="2" charset="0"/>
            </a:rPr>
            <a:t>Bill Change Understanding</a:t>
          </a:r>
        </a:p>
      </dsp:txBody>
      <dsp:txXfrm rot="10800000">
        <a:off x="1692208" y="1132300"/>
        <a:ext cx="4770987" cy="871260"/>
      </dsp:txXfrm>
    </dsp:sp>
    <dsp:sp modelId="{F86D4B41-1054-4C20-AD88-F244CB1407A7}">
      <dsp:nvSpPr>
        <dsp:cNvPr id="0" name=""/>
        <dsp:cNvSpPr/>
      </dsp:nvSpPr>
      <dsp:spPr>
        <a:xfrm>
          <a:off x="1038763" y="1132300"/>
          <a:ext cx="871260" cy="871260"/>
        </a:xfrm>
        <a:prstGeom prst="ellipse">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CAFA5C7-7382-4B94-91D9-9E7735C2B4DF}">
      <dsp:nvSpPr>
        <dsp:cNvPr id="0" name=""/>
        <dsp:cNvSpPr/>
      </dsp:nvSpPr>
      <dsp:spPr>
        <a:xfrm rot="10800000">
          <a:off x="1474393" y="2263638"/>
          <a:ext cx="4988802" cy="871260"/>
        </a:xfrm>
        <a:prstGeom prst="homePlate">
          <a:avLst/>
        </a:prstGeom>
        <a:solidFill>
          <a:srgbClr val="FF9B2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4202"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kern="1200">
              <a:latin typeface="Montserrat" panose="00000500000000000000" pitchFamily="2" charset="0"/>
            </a:rPr>
            <a:t>Tax Benefits </a:t>
          </a:r>
        </a:p>
      </dsp:txBody>
      <dsp:txXfrm rot="10800000">
        <a:off x="1692208" y="2263638"/>
        <a:ext cx="4770987" cy="871260"/>
      </dsp:txXfrm>
    </dsp:sp>
    <dsp:sp modelId="{2E243625-6E06-468F-A275-DD2C68C08B0B}">
      <dsp:nvSpPr>
        <dsp:cNvPr id="0" name=""/>
        <dsp:cNvSpPr/>
      </dsp:nvSpPr>
      <dsp:spPr>
        <a:xfrm>
          <a:off x="1038763" y="2263638"/>
          <a:ext cx="871260" cy="871260"/>
        </a:xfrm>
        <a:prstGeom prst="ellipse">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5829EA4-2C54-41F1-8929-F4A836C1B97B}">
      <dsp:nvSpPr>
        <dsp:cNvPr id="0" name=""/>
        <dsp:cNvSpPr/>
      </dsp:nvSpPr>
      <dsp:spPr>
        <a:xfrm rot="10800000">
          <a:off x="1474393" y="3394976"/>
          <a:ext cx="4988802" cy="871260"/>
        </a:xfrm>
        <a:prstGeom prst="homePlate">
          <a:avLst/>
        </a:prstGeom>
        <a:solidFill>
          <a:srgbClr val="FF9B2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4202"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kern="1200">
              <a:latin typeface="Montserrat" panose="00000500000000000000" pitchFamily="2" charset="0"/>
            </a:rPr>
            <a:t>What you &amp; </a:t>
          </a:r>
          <a:r>
            <a:rPr lang="en-US" sz="2400" kern="1200" err="1">
              <a:latin typeface="Montserrat" panose="00000500000000000000" pitchFamily="2" charset="0"/>
            </a:rPr>
            <a:t>Windmar</a:t>
          </a:r>
          <a:r>
            <a:rPr lang="en-US" sz="2400" kern="1200">
              <a:latin typeface="Montserrat" panose="00000500000000000000" pitchFamily="2" charset="0"/>
            </a:rPr>
            <a:t> need to take care of</a:t>
          </a:r>
        </a:p>
      </dsp:txBody>
      <dsp:txXfrm rot="10800000">
        <a:off x="1692208" y="3394976"/>
        <a:ext cx="4770987" cy="871260"/>
      </dsp:txXfrm>
    </dsp:sp>
    <dsp:sp modelId="{BBB31A1E-8698-4EBB-9B40-60FE1D2D0CFC}">
      <dsp:nvSpPr>
        <dsp:cNvPr id="0" name=""/>
        <dsp:cNvSpPr/>
      </dsp:nvSpPr>
      <dsp:spPr>
        <a:xfrm>
          <a:off x="1038763" y="3394976"/>
          <a:ext cx="871260" cy="871260"/>
        </a:xfrm>
        <a:prstGeom prst="ellipse">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84FF15-A20F-4106-855E-8242D2A21ED5}">
      <dsp:nvSpPr>
        <dsp:cNvPr id="0" name=""/>
        <dsp:cNvSpPr/>
      </dsp:nvSpPr>
      <dsp:spPr>
        <a:xfrm>
          <a:off x="-5106885" y="-782639"/>
          <a:ext cx="6084115" cy="6084115"/>
        </a:xfrm>
        <a:prstGeom prst="blockArc">
          <a:avLst>
            <a:gd name="adj1" fmla="val 18900000"/>
            <a:gd name="adj2" fmla="val 2700000"/>
            <a:gd name="adj3" fmla="val 355"/>
          </a:avLst>
        </a:prstGeom>
        <a:noFill/>
        <a:ln w="12700" cap="flat" cmpd="sng" algn="ctr">
          <a:solidFill>
            <a:schemeClr val="accent2">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B65EFE7C-E96E-4DFB-82E2-8159F5688B65}">
      <dsp:nvSpPr>
        <dsp:cNvPr id="0" name=""/>
        <dsp:cNvSpPr/>
      </dsp:nvSpPr>
      <dsp:spPr>
        <a:xfrm>
          <a:off x="316996" y="205426"/>
          <a:ext cx="6969774" cy="410671"/>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25971" tIns="35560" rIns="35560" bIns="35560" numCol="1" spcCol="1270" anchor="ctr" anchorCtr="0">
          <a:noAutofit/>
        </a:bodyPr>
        <a:lstStyle/>
        <a:p>
          <a:pPr marL="0" lvl="0" indent="0" algn="l" defTabSz="622300">
            <a:lnSpc>
              <a:spcPct val="90000"/>
            </a:lnSpc>
            <a:spcBef>
              <a:spcPct val="0"/>
            </a:spcBef>
            <a:spcAft>
              <a:spcPct val="35000"/>
            </a:spcAft>
            <a:buNone/>
          </a:pPr>
          <a:r>
            <a:rPr lang="es-ES" sz="1400" kern="1200">
              <a:solidFill>
                <a:schemeClr val="bg1">
                  <a:lumMod val="50000"/>
                </a:schemeClr>
              </a:solidFill>
              <a:latin typeface="Montserrat" panose="00000500000000000000" pitchFamily="2" charset="0"/>
            </a:rPr>
            <a:t>Savings on monthly payments. </a:t>
          </a:r>
          <a:endParaRPr lang="en-US" sz="1400" kern="1200">
            <a:solidFill>
              <a:schemeClr val="bg1">
                <a:lumMod val="50000"/>
              </a:schemeClr>
            </a:solidFill>
            <a:latin typeface="Montserrat" panose="00000500000000000000" pitchFamily="2" charset="0"/>
          </a:endParaRPr>
        </a:p>
      </dsp:txBody>
      <dsp:txXfrm>
        <a:off x="316996" y="205426"/>
        <a:ext cx="6969774" cy="410671"/>
      </dsp:txXfrm>
    </dsp:sp>
    <dsp:sp modelId="{1BC8D2BB-051B-462D-9087-9AF0E4456849}">
      <dsp:nvSpPr>
        <dsp:cNvPr id="0" name=""/>
        <dsp:cNvSpPr/>
      </dsp:nvSpPr>
      <dsp:spPr>
        <a:xfrm>
          <a:off x="60326" y="154092"/>
          <a:ext cx="513339" cy="513339"/>
        </a:xfrm>
        <a:prstGeom prst="ellipse">
          <a:avLst/>
        </a:prstGeom>
        <a:solidFill>
          <a:schemeClr val="lt1">
            <a:hueOff val="0"/>
            <a:satOff val="0"/>
            <a:lumOff val="0"/>
            <a:alphaOff val="0"/>
          </a:schemeClr>
        </a:solidFill>
        <a:ln w="6350" cap="flat" cmpd="sng" algn="ctr">
          <a:solidFill>
            <a:schemeClr val="accent2">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C5DA5C88-648E-4D2B-A767-FEBDAF35FA60}">
      <dsp:nvSpPr>
        <dsp:cNvPr id="0" name=""/>
        <dsp:cNvSpPr/>
      </dsp:nvSpPr>
      <dsp:spPr>
        <a:xfrm>
          <a:off x="688896" y="821795"/>
          <a:ext cx="6597873" cy="410671"/>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25971" tIns="35560" rIns="35560" bIns="35560" numCol="1" spcCol="1270" anchor="ctr" anchorCtr="0">
          <a:noAutofit/>
        </a:bodyPr>
        <a:lstStyle/>
        <a:p>
          <a:pPr marL="0" lvl="0" indent="0" algn="l" defTabSz="622300">
            <a:lnSpc>
              <a:spcPct val="90000"/>
            </a:lnSpc>
            <a:spcBef>
              <a:spcPct val="0"/>
            </a:spcBef>
            <a:spcAft>
              <a:spcPct val="35000"/>
            </a:spcAft>
            <a:buNone/>
          </a:pPr>
          <a:r>
            <a:rPr lang="es-ES" sz="1400" kern="1200">
              <a:solidFill>
                <a:schemeClr val="bg1">
                  <a:lumMod val="50000"/>
                </a:schemeClr>
              </a:solidFill>
              <a:latin typeface="Montserrat" panose="00000500000000000000" pitchFamily="2" charset="0"/>
            </a:rPr>
            <a:t>Controlled, steady, reliable payments</a:t>
          </a:r>
          <a:endParaRPr lang="en-US" sz="1400" kern="1200">
            <a:solidFill>
              <a:schemeClr val="bg1">
                <a:lumMod val="50000"/>
              </a:schemeClr>
            </a:solidFill>
            <a:latin typeface="Montserrat" panose="00000500000000000000" pitchFamily="2" charset="0"/>
          </a:endParaRPr>
        </a:p>
      </dsp:txBody>
      <dsp:txXfrm>
        <a:off x="688896" y="821795"/>
        <a:ext cx="6597873" cy="410671"/>
      </dsp:txXfrm>
    </dsp:sp>
    <dsp:sp modelId="{48E8B798-0B43-4F45-8B5C-8A695F5584F4}">
      <dsp:nvSpPr>
        <dsp:cNvPr id="0" name=""/>
        <dsp:cNvSpPr/>
      </dsp:nvSpPr>
      <dsp:spPr>
        <a:xfrm>
          <a:off x="432226" y="770461"/>
          <a:ext cx="513339" cy="513339"/>
        </a:xfrm>
        <a:prstGeom prst="ellipse">
          <a:avLst/>
        </a:prstGeom>
        <a:solidFill>
          <a:schemeClr val="lt1">
            <a:hueOff val="0"/>
            <a:satOff val="0"/>
            <a:lumOff val="0"/>
            <a:alphaOff val="0"/>
          </a:schemeClr>
        </a:solidFill>
        <a:ln w="6350" cap="flat" cmpd="sng" algn="ctr">
          <a:solidFill>
            <a:schemeClr val="accent2">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7AA37B4D-1B69-44E4-94AB-FCD37F8A562D}">
      <dsp:nvSpPr>
        <dsp:cNvPr id="0" name=""/>
        <dsp:cNvSpPr/>
      </dsp:nvSpPr>
      <dsp:spPr>
        <a:xfrm>
          <a:off x="892696" y="1437712"/>
          <a:ext cx="6394074" cy="410671"/>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25971" tIns="35560" rIns="35560" bIns="35560" numCol="1" spcCol="1270" anchor="ctr" anchorCtr="0">
          <a:noAutofit/>
        </a:bodyPr>
        <a:lstStyle/>
        <a:p>
          <a:pPr marL="0" lvl="0" indent="0" algn="l" defTabSz="622300">
            <a:lnSpc>
              <a:spcPct val="90000"/>
            </a:lnSpc>
            <a:spcBef>
              <a:spcPct val="0"/>
            </a:spcBef>
            <a:spcAft>
              <a:spcPct val="35000"/>
            </a:spcAft>
            <a:buNone/>
          </a:pPr>
          <a:r>
            <a:rPr lang="es-ES" sz="1400" kern="1200">
              <a:solidFill>
                <a:schemeClr val="bg1">
                  <a:lumMod val="50000"/>
                </a:schemeClr>
              </a:solidFill>
              <a:latin typeface="Montserrat" panose="00000500000000000000" pitchFamily="2" charset="0"/>
            </a:rPr>
            <a:t>Comfort &amp; ease, Windmar handles everything</a:t>
          </a:r>
          <a:endParaRPr lang="en-US" sz="1400" kern="1200">
            <a:solidFill>
              <a:schemeClr val="bg1">
                <a:lumMod val="50000"/>
              </a:schemeClr>
            </a:solidFill>
            <a:latin typeface="Montserrat" panose="00000500000000000000" pitchFamily="2" charset="0"/>
          </a:endParaRPr>
        </a:p>
      </dsp:txBody>
      <dsp:txXfrm>
        <a:off x="892696" y="1437712"/>
        <a:ext cx="6394074" cy="410671"/>
      </dsp:txXfrm>
    </dsp:sp>
    <dsp:sp modelId="{FF183855-02D7-450E-941E-CEF572D51FFC}">
      <dsp:nvSpPr>
        <dsp:cNvPr id="0" name=""/>
        <dsp:cNvSpPr/>
      </dsp:nvSpPr>
      <dsp:spPr>
        <a:xfrm>
          <a:off x="636026" y="1386378"/>
          <a:ext cx="513339" cy="513339"/>
        </a:xfrm>
        <a:prstGeom prst="ellipse">
          <a:avLst/>
        </a:prstGeom>
        <a:solidFill>
          <a:schemeClr val="lt1">
            <a:hueOff val="0"/>
            <a:satOff val="0"/>
            <a:lumOff val="0"/>
            <a:alphaOff val="0"/>
          </a:schemeClr>
        </a:solidFill>
        <a:ln w="6350" cap="flat" cmpd="sng" algn="ctr">
          <a:solidFill>
            <a:schemeClr val="accent2">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2F49AAEC-9A44-4235-B6CE-F7810F6472DF}">
      <dsp:nvSpPr>
        <dsp:cNvPr id="0" name=""/>
        <dsp:cNvSpPr/>
      </dsp:nvSpPr>
      <dsp:spPr>
        <a:xfrm>
          <a:off x="957767" y="2054082"/>
          <a:ext cx="6329003" cy="410671"/>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25971" tIns="35560" rIns="35560" bIns="35560" numCol="1" spcCol="1270" anchor="ctr" anchorCtr="0">
          <a:noAutofit/>
        </a:bodyPr>
        <a:lstStyle/>
        <a:p>
          <a:pPr marL="0" lvl="0" indent="0" algn="l" defTabSz="622300">
            <a:lnSpc>
              <a:spcPct val="90000"/>
            </a:lnSpc>
            <a:spcBef>
              <a:spcPct val="0"/>
            </a:spcBef>
            <a:spcAft>
              <a:spcPct val="35000"/>
            </a:spcAft>
            <a:buNone/>
          </a:pPr>
          <a:r>
            <a:rPr lang="es-ES" sz="1400" kern="1200">
              <a:solidFill>
                <a:schemeClr val="bg1">
                  <a:lumMod val="50000"/>
                </a:schemeClr>
              </a:solidFill>
              <a:latin typeface="Montserrat" panose="00000500000000000000" pitchFamily="2" charset="0"/>
            </a:rPr>
            <a:t>Savings on monthly payments</a:t>
          </a:r>
          <a:endParaRPr lang="en-US" sz="1400" kern="1200">
            <a:solidFill>
              <a:schemeClr val="bg1">
                <a:lumMod val="50000"/>
              </a:schemeClr>
            </a:solidFill>
            <a:latin typeface="Montserrat" panose="00000500000000000000" pitchFamily="2" charset="0"/>
          </a:endParaRPr>
        </a:p>
      </dsp:txBody>
      <dsp:txXfrm>
        <a:off x="957767" y="2054082"/>
        <a:ext cx="6329003" cy="410671"/>
      </dsp:txXfrm>
    </dsp:sp>
    <dsp:sp modelId="{D269BB79-9275-4707-8E83-DC55F4EA37A4}">
      <dsp:nvSpPr>
        <dsp:cNvPr id="0" name=""/>
        <dsp:cNvSpPr/>
      </dsp:nvSpPr>
      <dsp:spPr>
        <a:xfrm>
          <a:off x="701097" y="2002748"/>
          <a:ext cx="513339" cy="513339"/>
        </a:xfrm>
        <a:prstGeom prst="ellipse">
          <a:avLst/>
        </a:prstGeom>
        <a:solidFill>
          <a:schemeClr val="lt1">
            <a:hueOff val="0"/>
            <a:satOff val="0"/>
            <a:lumOff val="0"/>
            <a:alphaOff val="0"/>
          </a:schemeClr>
        </a:solidFill>
        <a:ln w="6350" cap="flat" cmpd="sng" algn="ctr">
          <a:solidFill>
            <a:schemeClr val="accent2">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8574C971-E68A-4D51-8779-71B3F1BB40EC}">
      <dsp:nvSpPr>
        <dsp:cNvPr id="0" name=""/>
        <dsp:cNvSpPr/>
      </dsp:nvSpPr>
      <dsp:spPr>
        <a:xfrm>
          <a:off x="892696" y="2670451"/>
          <a:ext cx="6394074" cy="410671"/>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25971" tIns="35560" rIns="35560" bIns="35560" numCol="1" spcCol="1270" anchor="ctr" anchorCtr="0">
          <a:noAutofit/>
        </a:bodyPr>
        <a:lstStyle/>
        <a:p>
          <a:pPr marL="0" lvl="0" indent="0" algn="l" defTabSz="622300">
            <a:lnSpc>
              <a:spcPct val="90000"/>
            </a:lnSpc>
            <a:spcBef>
              <a:spcPct val="0"/>
            </a:spcBef>
            <a:spcAft>
              <a:spcPct val="35000"/>
            </a:spcAft>
            <a:buNone/>
          </a:pPr>
          <a:r>
            <a:rPr lang="es-ES" sz="1400" kern="1200">
              <a:solidFill>
                <a:schemeClr val="bg1">
                  <a:lumMod val="50000"/>
                </a:schemeClr>
              </a:solidFill>
              <a:latin typeface="Montserrat" panose="00000500000000000000" pitchFamily="2" charset="0"/>
            </a:rPr>
            <a:t>Does NOT compromise your payment</a:t>
          </a:r>
          <a:endParaRPr lang="en-US" sz="1400" kern="1200">
            <a:solidFill>
              <a:schemeClr val="bg1">
                <a:lumMod val="50000"/>
              </a:schemeClr>
            </a:solidFill>
            <a:latin typeface="Montserrat" panose="00000500000000000000" pitchFamily="2" charset="0"/>
          </a:endParaRPr>
        </a:p>
      </dsp:txBody>
      <dsp:txXfrm>
        <a:off x="892696" y="2670451"/>
        <a:ext cx="6394074" cy="410671"/>
      </dsp:txXfrm>
    </dsp:sp>
    <dsp:sp modelId="{8D96FD28-1756-453E-BBD0-9513602637F1}">
      <dsp:nvSpPr>
        <dsp:cNvPr id="0" name=""/>
        <dsp:cNvSpPr/>
      </dsp:nvSpPr>
      <dsp:spPr>
        <a:xfrm>
          <a:off x="636026" y="2619117"/>
          <a:ext cx="513339" cy="513339"/>
        </a:xfrm>
        <a:prstGeom prst="ellipse">
          <a:avLst/>
        </a:prstGeom>
        <a:solidFill>
          <a:schemeClr val="lt1">
            <a:hueOff val="0"/>
            <a:satOff val="0"/>
            <a:lumOff val="0"/>
            <a:alphaOff val="0"/>
          </a:schemeClr>
        </a:solidFill>
        <a:ln w="6350" cap="flat" cmpd="sng" algn="ctr">
          <a:solidFill>
            <a:schemeClr val="accent2">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6980653C-B22B-4381-B41C-E1AF0AA5CD0A}">
      <dsp:nvSpPr>
        <dsp:cNvPr id="0" name=""/>
        <dsp:cNvSpPr/>
      </dsp:nvSpPr>
      <dsp:spPr>
        <a:xfrm>
          <a:off x="688896" y="3286368"/>
          <a:ext cx="6597873" cy="410671"/>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25971" tIns="35560" rIns="35560" bIns="35560" numCol="1" spcCol="1270" anchor="ctr" anchorCtr="0">
          <a:noAutofit/>
        </a:bodyPr>
        <a:lstStyle/>
        <a:p>
          <a:pPr marL="0" lvl="0" indent="0" algn="l" defTabSz="622300">
            <a:lnSpc>
              <a:spcPct val="90000"/>
            </a:lnSpc>
            <a:spcBef>
              <a:spcPct val="0"/>
            </a:spcBef>
            <a:spcAft>
              <a:spcPct val="35000"/>
            </a:spcAft>
            <a:buNone/>
          </a:pPr>
          <a:r>
            <a:rPr lang="es-ES" sz="1400" kern="1200">
              <a:solidFill>
                <a:schemeClr val="bg1">
                  <a:lumMod val="50000"/>
                </a:schemeClr>
              </a:solidFill>
              <a:latin typeface="Montserrat" panose="00000500000000000000" pitchFamily="2" charset="0"/>
            </a:rPr>
            <a:t>Does NOT create a lien on your property</a:t>
          </a:r>
          <a:endParaRPr lang="en-US" sz="1400" kern="1200">
            <a:solidFill>
              <a:schemeClr val="bg1">
                <a:lumMod val="50000"/>
              </a:schemeClr>
            </a:solidFill>
            <a:latin typeface="Montserrat" panose="00000500000000000000" pitchFamily="2" charset="0"/>
          </a:endParaRPr>
        </a:p>
      </dsp:txBody>
      <dsp:txXfrm>
        <a:off x="688896" y="3286368"/>
        <a:ext cx="6597873" cy="410671"/>
      </dsp:txXfrm>
    </dsp:sp>
    <dsp:sp modelId="{AC684523-C4F2-4D42-9266-B61E508DC68C}">
      <dsp:nvSpPr>
        <dsp:cNvPr id="0" name=""/>
        <dsp:cNvSpPr/>
      </dsp:nvSpPr>
      <dsp:spPr>
        <a:xfrm>
          <a:off x="432226" y="3235034"/>
          <a:ext cx="513339" cy="513339"/>
        </a:xfrm>
        <a:prstGeom prst="ellipse">
          <a:avLst/>
        </a:prstGeom>
        <a:solidFill>
          <a:schemeClr val="lt1">
            <a:hueOff val="0"/>
            <a:satOff val="0"/>
            <a:lumOff val="0"/>
            <a:alphaOff val="0"/>
          </a:schemeClr>
        </a:solidFill>
        <a:ln w="6350" cap="flat" cmpd="sng" algn="ctr">
          <a:solidFill>
            <a:schemeClr val="accent2">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6FE2006C-8A99-4CEB-8F67-1666C8181A59}">
      <dsp:nvSpPr>
        <dsp:cNvPr id="0" name=""/>
        <dsp:cNvSpPr/>
      </dsp:nvSpPr>
      <dsp:spPr>
        <a:xfrm>
          <a:off x="316996" y="3902737"/>
          <a:ext cx="6969774" cy="410671"/>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25971" tIns="35560" rIns="35560" bIns="35560" numCol="1" spcCol="1270" anchor="ctr" anchorCtr="0">
          <a:noAutofit/>
        </a:bodyPr>
        <a:lstStyle/>
        <a:p>
          <a:pPr marL="0" lvl="0" indent="0" algn="l" defTabSz="622300">
            <a:lnSpc>
              <a:spcPct val="90000"/>
            </a:lnSpc>
            <a:spcBef>
              <a:spcPct val="0"/>
            </a:spcBef>
            <a:spcAft>
              <a:spcPct val="35000"/>
            </a:spcAft>
            <a:buNone/>
          </a:pPr>
          <a:r>
            <a:rPr lang="es-ES" sz="1400" kern="1200">
              <a:solidFill>
                <a:schemeClr val="bg1">
                  <a:lumMod val="50000"/>
                </a:schemeClr>
              </a:solidFill>
              <a:latin typeface="Montserrat" panose="00000500000000000000" pitchFamily="2" charset="0"/>
            </a:rPr>
            <a:t>You don't have to manage financing</a:t>
          </a:r>
          <a:endParaRPr lang="en-US" sz="1400" kern="1200">
            <a:solidFill>
              <a:schemeClr val="bg1">
                <a:lumMod val="50000"/>
              </a:schemeClr>
            </a:solidFill>
            <a:latin typeface="Montserrat" panose="00000500000000000000" pitchFamily="2" charset="0"/>
          </a:endParaRPr>
        </a:p>
      </dsp:txBody>
      <dsp:txXfrm>
        <a:off x="316996" y="3902737"/>
        <a:ext cx="6969774" cy="410671"/>
      </dsp:txXfrm>
    </dsp:sp>
    <dsp:sp modelId="{E27908D7-342F-465A-96A2-3D87D97B22DA}">
      <dsp:nvSpPr>
        <dsp:cNvPr id="0" name=""/>
        <dsp:cNvSpPr/>
      </dsp:nvSpPr>
      <dsp:spPr>
        <a:xfrm>
          <a:off x="60326" y="3851403"/>
          <a:ext cx="513339" cy="513339"/>
        </a:xfrm>
        <a:prstGeom prst="ellipse">
          <a:avLst/>
        </a:prstGeom>
        <a:solidFill>
          <a:schemeClr val="lt1">
            <a:hueOff val="0"/>
            <a:satOff val="0"/>
            <a:lumOff val="0"/>
            <a:alphaOff val="0"/>
          </a:schemeClr>
        </a:solidFill>
        <a:ln w="6350" cap="flat" cmpd="sng" algn="ctr">
          <a:solidFill>
            <a:schemeClr val="accent2">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BB67C1-8323-4277-BBE6-7DA2A3729D81}">
      <dsp:nvSpPr>
        <dsp:cNvPr id="0" name=""/>
        <dsp:cNvSpPr/>
      </dsp:nvSpPr>
      <dsp:spPr>
        <a:xfrm>
          <a:off x="4738661" y="36522"/>
          <a:ext cx="1233626" cy="12336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ES" sz="1400" kern="1200">
              <a:solidFill>
                <a:schemeClr val="tx1">
                  <a:lumMod val="50000"/>
                  <a:lumOff val="50000"/>
                </a:schemeClr>
              </a:solidFill>
              <a:latin typeface="Montserrat" panose="00000500000000000000" pitchFamily="2" charset="0"/>
            </a:rPr>
            <a:t>The entire installation</a:t>
          </a:r>
          <a:endParaRPr lang="en-US" sz="1400" kern="1200">
            <a:solidFill>
              <a:schemeClr val="tx1">
                <a:lumMod val="50000"/>
                <a:lumOff val="50000"/>
              </a:schemeClr>
            </a:solidFill>
            <a:latin typeface="Montserrat" panose="00000500000000000000" pitchFamily="2" charset="0"/>
          </a:endParaRPr>
        </a:p>
      </dsp:txBody>
      <dsp:txXfrm>
        <a:off x="4738661" y="36522"/>
        <a:ext cx="1233626" cy="1233626"/>
      </dsp:txXfrm>
    </dsp:sp>
    <dsp:sp modelId="{9F5D99EC-8CDC-4215-9238-AAE9F797D446}">
      <dsp:nvSpPr>
        <dsp:cNvPr id="0" name=""/>
        <dsp:cNvSpPr/>
      </dsp:nvSpPr>
      <dsp:spPr>
        <a:xfrm>
          <a:off x="1834602" y="578"/>
          <a:ext cx="4627893" cy="4627893"/>
        </a:xfrm>
        <a:prstGeom prst="circularArrow">
          <a:avLst>
            <a:gd name="adj1" fmla="val 5198"/>
            <a:gd name="adj2" fmla="val 335755"/>
            <a:gd name="adj3" fmla="val 21293887"/>
            <a:gd name="adj4" fmla="val 19765673"/>
            <a:gd name="adj5" fmla="val 6064"/>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9AD2C430-229A-4F46-BD24-64182FB88837}">
      <dsp:nvSpPr>
        <dsp:cNvPr id="0" name=""/>
        <dsp:cNvSpPr/>
      </dsp:nvSpPr>
      <dsp:spPr>
        <a:xfrm>
          <a:off x="5484581" y="2332229"/>
          <a:ext cx="1233626" cy="12336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tx1">
                  <a:lumMod val="50000"/>
                  <a:lumOff val="50000"/>
                </a:schemeClr>
              </a:solidFill>
              <a:latin typeface="Montserrat" panose="00000500000000000000" pitchFamily="2" charset="0"/>
            </a:rPr>
            <a:t>Permitting</a:t>
          </a:r>
        </a:p>
      </dsp:txBody>
      <dsp:txXfrm>
        <a:off x="5484581" y="2332229"/>
        <a:ext cx="1233626" cy="1233626"/>
      </dsp:txXfrm>
    </dsp:sp>
    <dsp:sp modelId="{31BCB830-17B0-4B15-A27A-76813769693D}">
      <dsp:nvSpPr>
        <dsp:cNvPr id="0" name=""/>
        <dsp:cNvSpPr/>
      </dsp:nvSpPr>
      <dsp:spPr>
        <a:xfrm>
          <a:off x="1834602" y="578"/>
          <a:ext cx="4627893" cy="4627893"/>
        </a:xfrm>
        <a:prstGeom prst="circularArrow">
          <a:avLst>
            <a:gd name="adj1" fmla="val 5198"/>
            <a:gd name="adj2" fmla="val 335755"/>
            <a:gd name="adj3" fmla="val 4015367"/>
            <a:gd name="adj4" fmla="val 2252818"/>
            <a:gd name="adj5" fmla="val 6064"/>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6586A847-DF01-4FC1-A20A-2D5A816BAD2C}">
      <dsp:nvSpPr>
        <dsp:cNvPr id="0" name=""/>
        <dsp:cNvSpPr/>
      </dsp:nvSpPr>
      <dsp:spPr>
        <a:xfrm>
          <a:off x="3531736" y="3751054"/>
          <a:ext cx="1233626" cy="12336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s-ES" sz="1200" kern="1200">
              <a:solidFill>
                <a:schemeClr val="tx1">
                  <a:lumMod val="50000"/>
                  <a:lumOff val="50000"/>
                </a:schemeClr>
              </a:solidFill>
              <a:latin typeface="Montserrat" panose="00000500000000000000" pitchFamily="2" charset="0"/>
            </a:rPr>
            <a:t>Equipment Maintainance</a:t>
          </a:r>
          <a:endParaRPr lang="en-US" sz="1200" kern="1200">
            <a:solidFill>
              <a:schemeClr val="tx1">
                <a:lumMod val="50000"/>
                <a:lumOff val="50000"/>
              </a:schemeClr>
            </a:solidFill>
            <a:latin typeface="Montserrat" panose="00000500000000000000" pitchFamily="2" charset="0"/>
          </a:endParaRPr>
        </a:p>
      </dsp:txBody>
      <dsp:txXfrm>
        <a:off x="3531736" y="3751054"/>
        <a:ext cx="1233626" cy="1233626"/>
      </dsp:txXfrm>
    </dsp:sp>
    <dsp:sp modelId="{A273D479-821E-4D49-A8C8-7A2A596EC252}">
      <dsp:nvSpPr>
        <dsp:cNvPr id="0" name=""/>
        <dsp:cNvSpPr/>
      </dsp:nvSpPr>
      <dsp:spPr>
        <a:xfrm>
          <a:off x="1834602" y="578"/>
          <a:ext cx="4627893" cy="4627893"/>
        </a:xfrm>
        <a:prstGeom prst="circularArrow">
          <a:avLst>
            <a:gd name="adj1" fmla="val 5198"/>
            <a:gd name="adj2" fmla="val 335755"/>
            <a:gd name="adj3" fmla="val 8211427"/>
            <a:gd name="adj4" fmla="val 6448878"/>
            <a:gd name="adj5" fmla="val 6064"/>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06DC76AE-F9BB-45B2-9A09-3EC4F458F5BF}">
      <dsp:nvSpPr>
        <dsp:cNvPr id="0" name=""/>
        <dsp:cNvSpPr/>
      </dsp:nvSpPr>
      <dsp:spPr>
        <a:xfrm>
          <a:off x="1578891" y="2332229"/>
          <a:ext cx="1233626" cy="12336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ES" sz="1400" kern="1200">
              <a:solidFill>
                <a:schemeClr val="tx1">
                  <a:lumMod val="50000"/>
                  <a:lumOff val="50000"/>
                </a:schemeClr>
              </a:solidFill>
              <a:latin typeface="Montserrat" panose="00000500000000000000" pitchFamily="2" charset="0"/>
            </a:rPr>
            <a:t>System Monitoring</a:t>
          </a:r>
          <a:endParaRPr lang="en-US" sz="1400" kern="1200">
            <a:solidFill>
              <a:schemeClr val="tx1">
                <a:lumMod val="50000"/>
                <a:lumOff val="50000"/>
              </a:schemeClr>
            </a:solidFill>
            <a:latin typeface="Montserrat" panose="00000500000000000000" pitchFamily="2" charset="0"/>
          </a:endParaRPr>
        </a:p>
      </dsp:txBody>
      <dsp:txXfrm>
        <a:off x="1578891" y="2332229"/>
        <a:ext cx="1233626" cy="1233626"/>
      </dsp:txXfrm>
    </dsp:sp>
    <dsp:sp modelId="{7B4F59E2-DE72-43B5-818D-00B3E55D9143}">
      <dsp:nvSpPr>
        <dsp:cNvPr id="0" name=""/>
        <dsp:cNvSpPr/>
      </dsp:nvSpPr>
      <dsp:spPr>
        <a:xfrm>
          <a:off x="1834602" y="578"/>
          <a:ext cx="4627893" cy="4627893"/>
        </a:xfrm>
        <a:prstGeom prst="circularArrow">
          <a:avLst>
            <a:gd name="adj1" fmla="val 5198"/>
            <a:gd name="adj2" fmla="val 335755"/>
            <a:gd name="adj3" fmla="val 12298572"/>
            <a:gd name="adj4" fmla="val 10770358"/>
            <a:gd name="adj5" fmla="val 6064"/>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9431A3D5-EE22-48A9-95E6-5110F5E08215}">
      <dsp:nvSpPr>
        <dsp:cNvPr id="0" name=""/>
        <dsp:cNvSpPr/>
      </dsp:nvSpPr>
      <dsp:spPr>
        <a:xfrm>
          <a:off x="2324811" y="36522"/>
          <a:ext cx="1233626" cy="12336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ES" sz="1400" kern="1200">
              <a:solidFill>
                <a:schemeClr val="tx1">
                  <a:lumMod val="50000"/>
                  <a:lumOff val="50000"/>
                </a:schemeClr>
              </a:solidFill>
              <a:latin typeface="Montserrat" panose="00000500000000000000" pitchFamily="2" charset="0"/>
            </a:rPr>
            <a:t>Liability and Eqipment Insurance</a:t>
          </a:r>
          <a:endParaRPr lang="en-US" sz="1400" kern="1200">
            <a:solidFill>
              <a:schemeClr val="tx1">
                <a:lumMod val="50000"/>
                <a:lumOff val="50000"/>
              </a:schemeClr>
            </a:solidFill>
            <a:latin typeface="Montserrat" panose="00000500000000000000" pitchFamily="2" charset="0"/>
          </a:endParaRPr>
        </a:p>
      </dsp:txBody>
      <dsp:txXfrm>
        <a:off x="2324811" y="36522"/>
        <a:ext cx="1233626" cy="1233626"/>
      </dsp:txXfrm>
    </dsp:sp>
    <dsp:sp modelId="{29067A1B-5570-4E01-A29C-AADC585989D7}">
      <dsp:nvSpPr>
        <dsp:cNvPr id="0" name=""/>
        <dsp:cNvSpPr/>
      </dsp:nvSpPr>
      <dsp:spPr>
        <a:xfrm>
          <a:off x="1834602" y="578"/>
          <a:ext cx="4627893" cy="4627893"/>
        </a:xfrm>
        <a:prstGeom prst="circularArrow">
          <a:avLst>
            <a:gd name="adj1" fmla="val 5198"/>
            <a:gd name="adj2" fmla="val 335755"/>
            <a:gd name="adj3" fmla="val 16866354"/>
            <a:gd name="adj4" fmla="val 15197892"/>
            <a:gd name="adj5" fmla="val 6064"/>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69C965-3CE0-4336-A56D-EC295CD55AA9}">
      <dsp:nvSpPr>
        <dsp:cNvPr id="0" name=""/>
        <dsp:cNvSpPr/>
      </dsp:nvSpPr>
      <dsp:spPr>
        <a:xfrm>
          <a:off x="3153940" y="1467"/>
          <a:ext cx="2492214" cy="1619939"/>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kern="1200">
              <a:solidFill>
                <a:schemeClr val="tx1">
                  <a:lumMod val="65000"/>
                  <a:lumOff val="35000"/>
                </a:schemeClr>
              </a:solidFill>
              <a:latin typeface="Montserrat" panose="00000500000000000000" pitchFamily="2" charset="0"/>
            </a:rPr>
            <a:t>Transfer the system and its benefits to the new owner</a:t>
          </a:r>
          <a:endParaRPr lang="en-US" sz="1600" kern="1200">
            <a:solidFill>
              <a:schemeClr val="tx1">
                <a:lumMod val="65000"/>
                <a:lumOff val="35000"/>
              </a:schemeClr>
            </a:solidFill>
            <a:latin typeface="Montserrat" panose="00000500000000000000" pitchFamily="2" charset="0"/>
          </a:endParaRPr>
        </a:p>
      </dsp:txBody>
      <dsp:txXfrm>
        <a:off x="3233019" y="80546"/>
        <a:ext cx="2334056" cy="1461781"/>
      </dsp:txXfrm>
    </dsp:sp>
    <dsp:sp modelId="{4429D653-9C70-41D5-8F91-B1C4B34F27C9}">
      <dsp:nvSpPr>
        <dsp:cNvPr id="0" name=""/>
        <dsp:cNvSpPr/>
      </dsp:nvSpPr>
      <dsp:spPr>
        <a:xfrm>
          <a:off x="2238930" y="811437"/>
          <a:ext cx="4322235" cy="4322235"/>
        </a:xfrm>
        <a:custGeom>
          <a:avLst/>
          <a:gdLst/>
          <a:ahLst/>
          <a:cxnLst/>
          <a:rect l="0" t="0" r="0" b="0"/>
          <a:pathLst>
            <a:path>
              <a:moveTo>
                <a:pt x="3425341" y="408357"/>
              </a:moveTo>
              <a:arcTo wR="2161117" hR="2161117" stAng="18348120" swAng="3648044"/>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45CD42E-90DF-4AA4-AE8C-A0B50BF48342}">
      <dsp:nvSpPr>
        <dsp:cNvPr id="0" name=""/>
        <dsp:cNvSpPr/>
      </dsp:nvSpPr>
      <dsp:spPr>
        <a:xfrm>
          <a:off x="5025523" y="3243144"/>
          <a:ext cx="2492214" cy="1619939"/>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kern="1200">
              <a:solidFill>
                <a:schemeClr val="tx1">
                  <a:lumMod val="65000"/>
                  <a:lumOff val="35000"/>
                </a:schemeClr>
              </a:solidFill>
              <a:latin typeface="Montserrat" panose="00000500000000000000" pitchFamily="2" charset="0"/>
            </a:rPr>
            <a:t>Transfer the system to your new residence*</a:t>
          </a:r>
          <a:endParaRPr lang="en-US" sz="1600" kern="1200">
            <a:solidFill>
              <a:schemeClr val="tx1">
                <a:lumMod val="65000"/>
                <a:lumOff val="35000"/>
              </a:schemeClr>
            </a:solidFill>
            <a:latin typeface="Montserrat" panose="00000500000000000000" pitchFamily="2" charset="0"/>
          </a:endParaRPr>
        </a:p>
      </dsp:txBody>
      <dsp:txXfrm>
        <a:off x="5104602" y="3322223"/>
        <a:ext cx="2334056" cy="1461781"/>
      </dsp:txXfrm>
    </dsp:sp>
    <dsp:sp modelId="{53DEAE74-8E52-4998-9962-EF46949D34C7}">
      <dsp:nvSpPr>
        <dsp:cNvPr id="0" name=""/>
        <dsp:cNvSpPr/>
      </dsp:nvSpPr>
      <dsp:spPr>
        <a:xfrm>
          <a:off x="2238930" y="811437"/>
          <a:ext cx="4322235" cy="4322235"/>
        </a:xfrm>
        <a:custGeom>
          <a:avLst/>
          <a:gdLst/>
          <a:ahLst/>
          <a:cxnLst/>
          <a:rect l="0" t="0" r="0" b="0"/>
          <a:pathLst>
            <a:path>
              <a:moveTo>
                <a:pt x="3189808" y="4061703"/>
              </a:moveTo>
              <a:arcTo wR="2161117" hR="2161117" stAng="3694534" swAng="3410932"/>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12CC240B-D280-4342-9F84-1B0EE997E647}">
      <dsp:nvSpPr>
        <dsp:cNvPr id="0" name=""/>
        <dsp:cNvSpPr/>
      </dsp:nvSpPr>
      <dsp:spPr>
        <a:xfrm>
          <a:off x="1282357" y="3243144"/>
          <a:ext cx="2492214" cy="1619939"/>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kern="1200" err="1">
              <a:solidFill>
                <a:schemeClr val="tx1">
                  <a:lumMod val="65000"/>
                  <a:lumOff val="35000"/>
                </a:schemeClr>
              </a:solidFill>
              <a:latin typeface="Montserrat" panose="00000500000000000000" pitchFamily="2" charset="0"/>
            </a:rPr>
            <a:t>Pay</a:t>
          </a:r>
          <a:r>
            <a:rPr lang="es-ES" sz="1600" kern="1200">
              <a:solidFill>
                <a:schemeClr val="tx1">
                  <a:lumMod val="65000"/>
                  <a:lumOff val="35000"/>
                </a:schemeClr>
              </a:solidFill>
              <a:latin typeface="Montserrat" panose="00000500000000000000" pitchFamily="2" charset="0"/>
            </a:rPr>
            <a:t> </a:t>
          </a:r>
          <a:r>
            <a:rPr lang="es-ES" sz="1600" kern="1200" err="1">
              <a:solidFill>
                <a:schemeClr val="tx1">
                  <a:lumMod val="65000"/>
                  <a:lumOff val="35000"/>
                </a:schemeClr>
              </a:solidFill>
              <a:latin typeface="Montserrat" panose="00000500000000000000" pitchFamily="2" charset="0"/>
            </a:rPr>
            <a:t>the</a:t>
          </a:r>
          <a:r>
            <a:rPr lang="es-ES" sz="1600" kern="1200">
              <a:solidFill>
                <a:schemeClr val="tx1">
                  <a:lumMod val="65000"/>
                  <a:lumOff val="35000"/>
                </a:schemeClr>
              </a:solidFill>
              <a:latin typeface="Montserrat" panose="00000500000000000000" pitchFamily="2" charset="0"/>
            </a:rPr>
            <a:t> </a:t>
          </a:r>
          <a:r>
            <a:rPr lang="es-ES" sz="1600" kern="1200" err="1">
              <a:solidFill>
                <a:schemeClr val="tx1">
                  <a:lumMod val="65000"/>
                  <a:lumOff val="35000"/>
                </a:schemeClr>
              </a:solidFill>
              <a:latin typeface="Montserrat" panose="00000500000000000000" pitchFamily="2" charset="0"/>
            </a:rPr>
            <a:t>system</a:t>
          </a:r>
          <a:r>
            <a:rPr lang="es-ES" sz="1600" kern="1200">
              <a:solidFill>
                <a:schemeClr val="tx1">
                  <a:lumMod val="65000"/>
                  <a:lumOff val="35000"/>
                </a:schemeClr>
              </a:solidFill>
              <a:latin typeface="Montserrat" panose="00000500000000000000" pitchFamily="2" charset="0"/>
            </a:rPr>
            <a:t> </a:t>
          </a:r>
          <a:r>
            <a:rPr lang="es-ES" sz="1600" kern="1200" err="1">
              <a:solidFill>
                <a:schemeClr val="tx1">
                  <a:lumMod val="65000"/>
                  <a:lumOff val="35000"/>
                </a:schemeClr>
              </a:solidFill>
              <a:latin typeface="Montserrat" panose="00000500000000000000" pitchFamily="2" charset="0"/>
            </a:rPr>
            <a:t>cost</a:t>
          </a:r>
          <a:r>
            <a:rPr lang="es-ES" sz="1600" kern="1200">
              <a:solidFill>
                <a:schemeClr val="tx1">
                  <a:lumMod val="65000"/>
                  <a:lumOff val="35000"/>
                </a:schemeClr>
              </a:solidFill>
              <a:latin typeface="Montserrat" panose="00000500000000000000" pitchFamily="2" charset="0"/>
            </a:rPr>
            <a:t> in full &amp; </a:t>
          </a:r>
          <a:r>
            <a:rPr lang="es-ES" sz="1600" kern="1200" err="1">
              <a:solidFill>
                <a:schemeClr val="tx1">
                  <a:lumMod val="65000"/>
                  <a:lumOff val="35000"/>
                </a:schemeClr>
              </a:solidFill>
              <a:latin typeface="Montserrat" panose="00000500000000000000" pitchFamily="2" charset="0"/>
            </a:rPr>
            <a:t>sell</a:t>
          </a:r>
          <a:r>
            <a:rPr lang="es-ES" sz="1600" kern="1200">
              <a:solidFill>
                <a:schemeClr val="tx1">
                  <a:lumMod val="65000"/>
                  <a:lumOff val="35000"/>
                </a:schemeClr>
              </a:solidFill>
              <a:latin typeface="Montserrat" panose="00000500000000000000" pitchFamily="2" charset="0"/>
            </a:rPr>
            <a:t> </a:t>
          </a:r>
          <a:r>
            <a:rPr lang="es-ES" sz="1600" kern="1200" err="1">
              <a:solidFill>
                <a:schemeClr val="tx1">
                  <a:lumMod val="65000"/>
                  <a:lumOff val="35000"/>
                </a:schemeClr>
              </a:solidFill>
              <a:latin typeface="Montserrat" panose="00000500000000000000" pitchFamily="2" charset="0"/>
            </a:rPr>
            <a:t>the</a:t>
          </a:r>
          <a:r>
            <a:rPr lang="es-ES" sz="1600" kern="1200">
              <a:solidFill>
                <a:schemeClr val="tx1">
                  <a:lumMod val="65000"/>
                  <a:lumOff val="35000"/>
                </a:schemeClr>
              </a:solidFill>
              <a:latin typeface="Montserrat" panose="00000500000000000000" pitchFamily="2" charset="0"/>
            </a:rPr>
            <a:t> </a:t>
          </a:r>
          <a:r>
            <a:rPr lang="es-ES" sz="1600" kern="1200" err="1">
              <a:solidFill>
                <a:schemeClr val="tx1">
                  <a:lumMod val="65000"/>
                  <a:lumOff val="35000"/>
                </a:schemeClr>
              </a:solidFill>
              <a:latin typeface="Montserrat" panose="00000500000000000000" pitchFamily="2" charset="0"/>
            </a:rPr>
            <a:t>house</a:t>
          </a:r>
          <a:r>
            <a:rPr lang="es-ES" sz="1600" kern="1200">
              <a:solidFill>
                <a:schemeClr val="tx1">
                  <a:lumMod val="65000"/>
                  <a:lumOff val="35000"/>
                </a:schemeClr>
              </a:solidFill>
              <a:latin typeface="Montserrat" panose="00000500000000000000" pitchFamily="2" charset="0"/>
            </a:rPr>
            <a:t> </a:t>
          </a:r>
          <a:r>
            <a:rPr lang="es-ES" sz="1600" kern="1200" err="1">
              <a:solidFill>
                <a:schemeClr val="tx1">
                  <a:lumMod val="65000"/>
                  <a:lumOff val="35000"/>
                </a:schemeClr>
              </a:solidFill>
              <a:latin typeface="Montserrat" panose="00000500000000000000" pitchFamily="2" charset="0"/>
            </a:rPr>
            <a:t>with</a:t>
          </a:r>
          <a:r>
            <a:rPr lang="es-ES" sz="1600" kern="1200">
              <a:solidFill>
                <a:schemeClr val="tx1">
                  <a:lumMod val="65000"/>
                  <a:lumOff val="35000"/>
                </a:schemeClr>
              </a:solidFill>
              <a:latin typeface="Montserrat" panose="00000500000000000000" pitchFamily="2" charset="0"/>
            </a:rPr>
            <a:t> </a:t>
          </a:r>
          <a:r>
            <a:rPr lang="es-ES" sz="1600" kern="1200" err="1">
              <a:solidFill>
                <a:schemeClr val="tx1">
                  <a:lumMod val="65000"/>
                  <a:lumOff val="35000"/>
                </a:schemeClr>
              </a:solidFill>
              <a:latin typeface="Montserrat" panose="00000500000000000000" pitchFamily="2" charset="0"/>
            </a:rPr>
            <a:t>the</a:t>
          </a:r>
          <a:r>
            <a:rPr lang="es-ES" sz="1600" kern="1200">
              <a:solidFill>
                <a:schemeClr val="tx1">
                  <a:lumMod val="65000"/>
                  <a:lumOff val="35000"/>
                </a:schemeClr>
              </a:solidFill>
              <a:latin typeface="Montserrat" panose="00000500000000000000" pitchFamily="2" charset="0"/>
            </a:rPr>
            <a:t> </a:t>
          </a:r>
          <a:r>
            <a:rPr lang="es-ES" sz="1600" kern="1200" err="1">
              <a:solidFill>
                <a:schemeClr val="tx1">
                  <a:lumMod val="65000"/>
                  <a:lumOff val="35000"/>
                </a:schemeClr>
              </a:solidFill>
              <a:latin typeface="Montserrat" panose="00000500000000000000" pitchFamily="2" charset="0"/>
            </a:rPr>
            <a:t>value</a:t>
          </a:r>
          <a:r>
            <a:rPr lang="es-ES" sz="1600" kern="1200">
              <a:solidFill>
                <a:schemeClr val="tx1">
                  <a:lumMod val="65000"/>
                  <a:lumOff val="35000"/>
                </a:schemeClr>
              </a:solidFill>
              <a:latin typeface="Montserrat" panose="00000500000000000000" pitchFamily="2" charset="0"/>
            </a:rPr>
            <a:t> </a:t>
          </a:r>
          <a:r>
            <a:rPr lang="es-ES" sz="1600" kern="1200" err="1">
              <a:solidFill>
                <a:schemeClr val="tx1">
                  <a:lumMod val="65000"/>
                  <a:lumOff val="35000"/>
                </a:schemeClr>
              </a:solidFill>
              <a:latin typeface="Montserrat" panose="00000500000000000000" pitchFamily="2" charset="0"/>
            </a:rPr>
            <a:t>of</a:t>
          </a:r>
          <a:r>
            <a:rPr lang="es-ES" sz="1600" kern="1200">
              <a:solidFill>
                <a:schemeClr val="tx1">
                  <a:lumMod val="65000"/>
                  <a:lumOff val="35000"/>
                </a:schemeClr>
              </a:solidFill>
              <a:latin typeface="Montserrat" panose="00000500000000000000" pitchFamily="2" charset="0"/>
            </a:rPr>
            <a:t> </a:t>
          </a:r>
          <a:r>
            <a:rPr lang="es-ES" sz="1600" kern="1200" err="1">
              <a:solidFill>
                <a:schemeClr val="tx1">
                  <a:lumMod val="65000"/>
                  <a:lumOff val="35000"/>
                </a:schemeClr>
              </a:solidFill>
              <a:latin typeface="Montserrat" panose="00000500000000000000" pitchFamily="2" charset="0"/>
            </a:rPr>
            <a:t>the</a:t>
          </a:r>
          <a:r>
            <a:rPr lang="es-ES" sz="1600" kern="1200">
              <a:solidFill>
                <a:schemeClr val="tx1">
                  <a:lumMod val="65000"/>
                  <a:lumOff val="35000"/>
                </a:schemeClr>
              </a:solidFill>
              <a:latin typeface="Montserrat" panose="00000500000000000000" pitchFamily="2" charset="0"/>
            </a:rPr>
            <a:t> </a:t>
          </a:r>
          <a:r>
            <a:rPr lang="es-ES" sz="1600" kern="1200" err="1">
              <a:solidFill>
                <a:schemeClr val="tx1">
                  <a:lumMod val="65000"/>
                  <a:lumOff val="35000"/>
                </a:schemeClr>
              </a:solidFill>
              <a:latin typeface="Montserrat" panose="00000500000000000000" pitchFamily="2" charset="0"/>
            </a:rPr>
            <a:t>system</a:t>
          </a:r>
          <a:r>
            <a:rPr lang="es-ES" sz="1600" kern="1200">
              <a:solidFill>
                <a:schemeClr val="tx1">
                  <a:lumMod val="65000"/>
                  <a:lumOff val="35000"/>
                </a:schemeClr>
              </a:solidFill>
              <a:latin typeface="Montserrat" panose="00000500000000000000" pitchFamily="2" charset="0"/>
            </a:rPr>
            <a:t> </a:t>
          </a:r>
          <a:r>
            <a:rPr lang="es-ES" sz="1600" kern="1200" err="1">
              <a:solidFill>
                <a:schemeClr val="tx1">
                  <a:lumMod val="65000"/>
                  <a:lumOff val="35000"/>
                </a:schemeClr>
              </a:solidFill>
              <a:latin typeface="Montserrat" panose="00000500000000000000" pitchFamily="2" charset="0"/>
            </a:rPr>
            <a:t>included</a:t>
          </a:r>
          <a:r>
            <a:rPr lang="es-ES" sz="1600" kern="1200">
              <a:solidFill>
                <a:schemeClr val="tx1">
                  <a:lumMod val="65000"/>
                  <a:lumOff val="35000"/>
                </a:schemeClr>
              </a:solidFill>
              <a:latin typeface="Montserrat" panose="00000500000000000000" pitchFamily="2" charset="0"/>
            </a:rPr>
            <a:t> </a:t>
          </a:r>
          <a:endParaRPr lang="en-US" sz="1600" kern="1200">
            <a:solidFill>
              <a:schemeClr val="tx1">
                <a:lumMod val="65000"/>
                <a:lumOff val="35000"/>
              </a:schemeClr>
            </a:solidFill>
            <a:latin typeface="Montserrat" panose="00000500000000000000" pitchFamily="2" charset="0"/>
          </a:endParaRPr>
        </a:p>
      </dsp:txBody>
      <dsp:txXfrm>
        <a:off x="1361436" y="3322223"/>
        <a:ext cx="2334056" cy="1461781"/>
      </dsp:txXfrm>
    </dsp:sp>
    <dsp:sp modelId="{3A8F61B7-6E57-4DD3-8228-5BED8BA6D161}">
      <dsp:nvSpPr>
        <dsp:cNvPr id="0" name=""/>
        <dsp:cNvSpPr/>
      </dsp:nvSpPr>
      <dsp:spPr>
        <a:xfrm>
          <a:off x="2238930" y="811437"/>
          <a:ext cx="4322235" cy="4322235"/>
        </a:xfrm>
        <a:custGeom>
          <a:avLst/>
          <a:gdLst/>
          <a:ahLst/>
          <a:cxnLst/>
          <a:rect l="0" t="0" r="0" b="0"/>
          <a:pathLst>
            <a:path>
              <a:moveTo>
                <a:pt x="14334" y="2409613"/>
              </a:moveTo>
              <a:arcTo wR="2161117" hR="2161117" stAng="10403836" swAng="3648044"/>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98174D-9FD3-4B0B-B66E-D59B4BA0E78F}">
      <dsp:nvSpPr>
        <dsp:cNvPr id="0" name=""/>
        <dsp:cNvSpPr/>
      </dsp:nvSpPr>
      <dsp:spPr>
        <a:xfrm>
          <a:off x="0" y="72269"/>
          <a:ext cx="3789947" cy="1292850"/>
        </a:xfrm>
        <a:prstGeom prst="roundRect">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i="0" kern="1200">
              <a:solidFill>
                <a:schemeClr val="tx1">
                  <a:lumMod val="50000"/>
                  <a:lumOff val="50000"/>
                </a:schemeClr>
              </a:solidFill>
              <a:latin typeface="Montserrat" panose="00000500000000000000" pitchFamily="2" charset="0"/>
            </a:rPr>
            <a:t>This allows utility customers to </a:t>
          </a:r>
          <a:r>
            <a:rPr lang="en-US" sz="1800" b="1" i="0" kern="1200">
              <a:solidFill>
                <a:schemeClr val="tx1">
                  <a:lumMod val="50000"/>
                  <a:lumOff val="50000"/>
                </a:schemeClr>
              </a:solidFill>
              <a:latin typeface="Montserrat" panose="00000500000000000000" pitchFamily="2" charset="0"/>
            </a:rPr>
            <a:t>generate their own electricity cleanly and efficiently</a:t>
          </a:r>
          <a:r>
            <a:rPr lang="en-US" sz="1800" b="0" i="0" kern="1200">
              <a:solidFill>
                <a:schemeClr val="tx1">
                  <a:lumMod val="50000"/>
                  <a:lumOff val="50000"/>
                </a:schemeClr>
              </a:solidFill>
              <a:latin typeface="Montserrat" panose="00000500000000000000" pitchFamily="2" charset="0"/>
            </a:rPr>
            <a:t>. </a:t>
          </a:r>
          <a:endParaRPr lang="en-US" sz="1800" kern="1200">
            <a:solidFill>
              <a:schemeClr val="tx1">
                <a:lumMod val="50000"/>
                <a:lumOff val="50000"/>
              </a:schemeClr>
            </a:solidFill>
            <a:latin typeface="Montserrat" panose="00000500000000000000" pitchFamily="2" charset="0"/>
          </a:endParaRPr>
        </a:p>
      </dsp:txBody>
      <dsp:txXfrm>
        <a:off x="63112" y="135381"/>
        <a:ext cx="3663723" cy="1166626"/>
      </dsp:txXfrm>
    </dsp:sp>
    <dsp:sp modelId="{0AB9D3BF-30E6-4C42-A2EF-A2CC99746DDF}">
      <dsp:nvSpPr>
        <dsp:cNvPr id="0" name=""/>
        <dsp:cNvSpPr/>
      </dsp:nvSpPr>
      <dsp:spPr>
        <a:xfrm>
          <a:off x="0" y="1552319"/>
          <a:ext cx="3789947" cy="1292850"/>
        </a:xfrm>
        <a:prstGeom prst="roundRect">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i="0" kern="1200">
              <a:solidFill>
                <a:schemeClr val="tx1">
                  <a:lumMod val="50000"/>
                  <a:lumOff val="50000"/>
                </a:schemeClr>
              </a:solidFill>
              <a:latin typeface="Montserrat" panose="00000500000000000000" pitchFamily="2" charset="0"/>
            </a:rPr>
            <a:t>Moreover, it allows you to </a:t>
          </a:r>
          <a:r>
            <a:rPr lang="en-US" sz="1800" b="1" i="0" kern="1200">
              <a:solidFill>
                <a:schemeClr val="tx1">
                  <a:lumMod val="50000"/>
                  <a:lumOff val="50000"/>
                </a:schemeClr>
              </a:solidFill>
              <a:latin typeface="Montserrat" panose="00000500000000000000" pitchFamily="2" charset="0"/>
            </a:rPr>
            <a:t>export that power </a:t>
          </a:r>
          <a:r>
            <a:rPr lang="en-US" sz="1800" b="0" i="0" kern="1200">
              <a:solidFill>
                <a:schemeClr val="tx1">
                  <a:lumMod val="50000"/>
                  <a:lumOff val="50000"/>
                </a:schemeClr>
              </a:solidFill>
              <a:latin typeface="Montserrat" panose="00000500000000000000" pitchFamily="2" charset="0"/>
            </a:rPr>
            <a:t>to the grid and </a:t>
          </a:r>
          <a:r>
            <a:rPr lang="en-US" sz="1800" b="1" i="0" kern="1200">
              <a:solidFill>
                <a:schemeClr val="tx1">
                  <a:lumMod val="50000"/>
                  <a:lumOff val="50000"/>
                </a:schemeClr>
              </a:solidFill>
              <a:latin typeface="Montserrat" panose="00000500000000000000" pitchFamily="2" charset="0"/>
            </a:rPr>
            <a:t>reduce your electric bills.</a:t>
          </a:r>
          <a:endParaRPr lang="en-US" sz="1800" kern="1200">
            <a:solidFill>
              <a:schemeClr val="tx1">
                <a:lumMod val="50000"/>
                <a:lumOff val="50000"/>
              </a:schemeClr>
            </a:solidFill>
            <a:latin typeface="Montserrat" panose="00000500000000000000" pitchFamily="2" charset="0"/>
          </a:endParaRPr>
        </a:p>
      </dsp:txBody>
      <dsp:txXfrm>
        <a:off x="63112" y="1615431"/>
        <a:ext cx="3663723" cy="116662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B3BECD-6A04-4497-9A9B-81C253C136E8}">
      <dsp:nvSpPr>
        <dsp:cNvPr id="0" name=""/>
        <dsp:cNvSpPr/>
      </dsp:nvSpPr>
      <dsp:spPr>
        <a:xfrm>
          <a:off x="2316928" y="0"/>
          <a:ext cx="2179895" cy="2180227"/>
        </a:xfrm>
        <a:prstGeom prst="circularArrow">
          <a:avLst>
            <a:gd name="adj1" fmla="val 10980"/>
            <a:gd name="adj2" fmla="val 1142322"/>
            <a:gd name="adj3" fmla="val 4500000"/>
            <a:gd name="adj4" fmla="val 10800000"/>
            <a:gd name="adj5" fmla="val 12500"/>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F2341B10-3C6A-46F7-BC02-D64AC5EC0739}">
      <dsp:nvSpPr>
        <dsp:cNvPr id="0" name=""/>
        <dsp:cNvSpPr/>
      </dsp:nvSpPr>
      <dsp:spPr>
        <a:xfrm>
          <a:off x="2798756" y="787128"/>
          <a:ext cx="1211326" cy="6055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i="0" kern="1200">
              <a:solidFill>
                <a:srgbClr val="1D429B"/>
              </a:solidFill>
              <a:latin typeface="Montserrat" panose="00000500000000000000" pitchFamily="2" charset="0"/>
            </a:rPr>
            <a:t>Generate</a:t>
          </a:r>
          <a:r>
            <a:rPr lang="en-US" sz="1400" b="0" i="0" kern="1200">
              <a:solidFill>
                <a:srgbClr val="1D429B"/>
              </a:solidFill>
              <a:latin typeface="Montserrat" panose="00000500000000000000" pitchFamily="2" charset="0"/>
            </a:rPr>
            <a:t> </a:t>
          </a:r>
          <a:r>
            <a:rPr lang="en-US" sz="1400" b="0" i="0" kern="1200">
              <a:solidFill>
                <a:schemeClr val="bg1">
                  <a:lumMod val="65000"/>
                </a:schemeClr>
              </a:solidFill>
              <a:latin typeface="Montserrat" panose="00000500000000000000" pitchFamily="2" charset="0"/>
            </a:rPr>
            <a:t>electricity </a:t>
          </a:r>
          <a:endParaRPr lang="en-US" sz="1400" b="0" kern="1200">
            <a:solidFill>
              <a:schemeClr val="bg1">
                <a:lumMod val="65000"/>
              </a:schemeClr>
            </a:solidFill>
            <a:latin typeface="Montserrat" panose="00000500000000000000" pitchFamily="2" charset="0"/>
          </a:endParaRPr>
        </a:p>
      </dsp:txBody>
      <dsp:txXfrm>
        <a:off x="2798756" y="787128"/>
        <a:ext cx="1211326" cy="605518"/>
      </dsp:txXfrm>
    </dsp:sp>
    <dsp:sp modelId="{D8100A72-810E-49A2-A6FE-E90847CAB261}">
      <dsp:nvSpPr>
        <dsp:cNvPr id="0" name=""/>
        <dsp:cNvSpPr/>
      </dsp:nvSpPr>
      <dsp:spPr>
        <a:xfrm>
          <a:off x="1711470" y="1252702"/>
          <a:ext cx="2179895" cy="2180227"/>
        </a:xfrm>
        <a:prstGeom prst="leftCircularArrow">
          <a:avLst>
            <a:gd name="adj1" fmla="val 10980"/>
            <a:gd name="adj2" fmla="val 1142322"/>
            <a:gd name="adj3" fmla="val 6300000"/>
            <a:gd name="adj4" fmla="val 18900000"/>
            <a:gd name="adj5" fmla="val 12500"/>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866779C4-63C7-44DD-8DBC-624004CDD1DF}">
      <dsp:nvSpPr>
        <dsp:cNvPr id="0" name=""/>
        <dsp:cNvSpPr/>
      </dsp:nvSpPr>
      <dsp:spPr>
        <a:xfrm>
          <a:off x="2195754" y="2047076"/>
          <a:ext cx="1211326" cy="6055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0" i="0" kern="1200">
              <a:solidFill>
                <a:schemeClr val="bg1">
                  <a:lumMod val="65000"/>
                </a:schemeClr>
              </a:solidFill>
              <a:latin typeface="Montserrat" panose="00000500000000000000" pitchFamily="2" charset="0"/>
            </a:rPr>
            <a:t>Export </a:t>
          </a:r>
          <a:r>
            <a:rPr lang="en-US" sz="1400" b="1" i="0" kern="1200">
              <a:solidFill>
                <a:srgbClr val="1D429B"/>
              </a:solidFill>
              <a:latin typeface="Montserrat" panose="00000500000000000000" pitchFamily="2" charset="0"/>
            </a:rPr>
            <a:t>excess power </a:t>
          </a:r>
          <a:r>
            <a:rPr lang="en-US" sz="1400" b="0" i="0" kern="1200">
              <a:solidFill>
                <a:schemeClr val="bg1">
                  <a:lumMod val="65000"/>
                </a:schemeClr>
              </a:solidFill>
              <a:latin typeface="Montserrat" panose="00000500000000000000" pitchFamily="2" charset="0"/>
            </a:rPr>
            <a:t>to the grid</a:t>
          </a:r>
          <a:endParaRPr lang="en-US" sz="1400" b="0" kern="1200">
            <a:solidFill>
              <a:schemeClr val="bg1">
                <a:lumMod val="65000"/>
              </a:schemeClr>
            </a:solidFill>
            <a:latin typeface="Montserrat" panose="00000500000000000000" pitchFamily="2" charset="0"/>
          </a:endParaRPr>
        </a:p>
      </dsp:txBody>
      <dsp:txXfrm>
        <a:off x="2195754" y="2047076"/>
        <a:ext cx="1211326" cy="605518"/>
      </dsp:txXfrm>
    </dsp:sp>
    <dsp:sp modelId="{4F5C502F-B86F-497B-BF08-2F8069621D89}">
      <dsp:nvSpPr>
        <dsp:cNvPr id="0" name=""/>
        <dsp:cNvSpPr/>
      </dsp:nvSpPr>
      <dsp:spPr>
        <a:xfrm>
          <a:off x="2472079" y="2655312"/>
          <a:ext cx="1872868" cy="1873618"/>
        </a:xfrm>
        <a:prstGeom prst="blockArc">
          <a:avLst>
            <a:gd name="adj1" fmla="val 13500000"/>
            <a:gd name="adj2" fmla="val 10800000"/>
            <a:gd name="adj3" fmla="val 12740"/>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D7DD9DF3-B0DB-4755-AB0F-6FD61E10A98E}">
      <dsp:nvSpPr>
        <dsp:cNvPr id="0" name=""/>
        <dsp:cNvSpPr/>
      </dsp:nvSpPr>
      <dsp:spPr>
        <a:xfrm>
          <a:off x="2801622" y="3308836"/>
          <a:ext cx="1211326" cy="6055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0" kern="1200">
              <a:solidFill>
                <a:schemeClr val="bg1">
                  <a:lumMod val="65000"/>
                </a:schemeClr>
              </a:solidFill>
              <a:latin typeface="Montserrat" panose="00000500000000000000" pitchFamily="2" charset="0"/>
            </a:rPr>
            <a:t>R</a:t>
          </a:r>
          <a:r>
            <a:rPr lang="en-US" sz="1400" b="0" i="0" kern="1200">
              <a:solidFill>
                <a:schemeClr val="bg1">
                  <a:lumMod val="65000"/>
                </a:schemeClr>
              </a:solidFill>
              <a:latin typeface="Montserrat" panose="00000500000000000000" pitchFamily="2" charset="0"/>
            </a:rPr>
            <a:t>eceive </a:t>
          </a:r>
          <a:r>
            <a:rPr lang="en-US" sz="1400" b="1" i="0" kern="1200">
              <a:solidFill>
                <a:srgbClr val="1D429B"/>
              </a:solidFill>
              <a:latin typeface="Montserrat" panose="00000500000000000000" pitchFamily="2" charset="0"/>
            </a:rPr>
            <a:t>credits</a:t>
          </a:r>
          <a:r>
            <a:rPr lang="en-US" sz="1400" b="0" i="0" kern="1200">
              <a:solidFill>
                <a:schemeClr val="bg1">
                  <a:lumMod val="65000"/>
                </a:schemeClr>
              </a:solidFill>
              <a:latin typeface="Montserrat" panose="00000500000000000000" pitchFamily="2" charset="0"/>
            </a:rPr>
            <a:t> on utility bill</a:t>
          </a:r>
          <a:endParaRPr lang="en-US" sz="1400" b="0" kern="1200">
            <a:solidFill>
              <a:schemeClr val="bg1">
                <a:lumMod val="65000"/>
              </a:schemeClr>
            </a:solidFill>
            <a:latin typeface="Montserrat" panose="00000500000000000000" pitchFamily="2" charset="0"/>
          </a:endParaRPr>
        </a:p>
      </dsp:txBody>
      <dsp:txXfrm>
        <a:off x="2801622" y="3308836"/>
        <a:ext cx="1211326" cy="60551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9EA01C-44BF-40B6-8DEF-CB549C256BD7}">
      <dsp:nvSpPr>
        <dsp:cNvPr id="0" name=""/>
        <dsp:cNvSpPr/>
      </dsp:nvSpPr>
      <dsp:spPr>
        <a:xfrm rot="10800000">
          <a:off x="1387666" y="1456"/>
          <a:ext cx="5038147" cy="474638"/>
        </a:xfrm>
        <a:prstGeom prst="homePlate">
          <a:avLst/>
        </a:prstGeom>
        <a:solidFill>
          <a:srgbClr val="FF9B2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302" tIns="60960" rIns="113792" bIns="60960" numCol="1" spcCol="1270" anchor="ctr" anchorCtr="0">
          <a:noAutofit/>
        </a:bodyPr>
        <a:lstStyle/>
        <a:p>
          <a:pPr marL="0" lvl="0" indent="0" algn="ctr" defTabSz="711200">
            <a:lnSpc>
              <a:spcPct val="90000"/>
            </a:lnSpc>
            <a:spcBef>
              <a:spcPct val="0"/>
            </a:spcBef>
            <a:spcAft>
              <a:spcPct val="35000"/>
            </a:spcAft>
            <a:buNone/>
          </a:pPr>
          <a:r>
            <a:rPr lang="en-US" sz="1600" b="0" i="0" kern="1200">
              <a:latin typeface="Montserrat" pitchFamily="2" charset="77"/>
            </a:rPr>
            <a:t>Tesla Powerwall 2.0</a:t>
          </a:r>
        </a:p>
      </dsp:txBody>
      <dsp:txXfrm rot="10800000">
        <a:off x="1506325" y="1456"/>
        <a:ext cx="4919488" cy="474638"/>
      </dsp:txXfrm>
    </dsp:sp>
    <dsp:sp modelId="{8FDC2EAE-A9F5-4B15-A8F8-899895E6CE17}">
      <dsp:nvSpPr>
        <dsp:cNvPr id="0" name=""/>
        <dsp:cNvSpPr/>
      </dsp:nvSpPr>
      <dsp:spPr>
        <a:xfrm>
          <a:off x="1150347" y="1456"/>
          <a:ext cx="474638" cy="474638"/>
        </a:xfrm>
        <a:prstGeom prst="ellipse">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68C0EDC-75C1-40B9-BD2C-93B2C69AD452}">
      <dsp:nvSpPr>
        <dsp:cNvPr id="0" name=""/>
        <dsp:cNvSpPr/>
      </dsp:nvSpPr>
      <dsp:spPr>
        <a:xfrm rot="10800000">
          <a:off x="1387666" y="612739"/>
          <a:ext cx="5038147" cy="474638"/>
        </a:xfrm>
        <a:prstGeom prst="homePlate">
          <a:avLst/>
        </a:prstGeom>
        <a:solidFill>
          <a:srgbClr val="FF9B2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302" tIns="60960" rIns="113792" bIns="60960" numCol="1" spcCol="1270" anchor="ctr" anchorCtr="0">
          <a:noAutofit/>
        </a:bodyPr>
        <a:lstStyle/>
        <a:p>
          <a:pPr marL="0" lvl="0" indent="0" algn="ctr" defTabSz="711200">
            <a:lnSpc>
              <a:spcPct val="90000"/>
            </a:lnSpc>
            <a:spcBef>
              <a:spcPct val="0"/>
            </a:spcBef>
            <a:spcAft>
              <a:spcPct val="35000"/>
            </a:spcAft>
            <a:buNone/>
          </a:pPr>
          <a:r>
            <a:rPr lang="en-US" sz="1600" b="0" i="0" kern="1200">
              <a:latin typeface="Montserrat" pitchFamily="2" charset="77"/>
            </a:rPr>
            <a:t>13.5kWh storage capacity</a:t>
          </a:r>
        </a:p>
      </dsp:txBody>
      <dsp:txXfrm rot="10800000">
        <a:off x="1506325" y="612739"/>
        <a:ext cx="4919488" cy="474638"/>
      </dsp:txXfrm>
    </dsp:sp>
    <dsp:sp modelId="{0BFF1EF9-CFC6-4AA8-98E4-789C5E1FFB94}">
      <dsp:nvSpPr>
        <dsp:cNvPr id="0" name=""/>
        <dsp:cNvSpPr/>
      </dsp:nvSpPr>
      <dsp:spPr>
        <a:xfrm>
          <a:off x="1150347" y="612739"/>
          <a:ext cx="474638" cy="474638"/>
        </a:xfrm>
        <a:prstGeom prst="ellipse">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37112DE-1ECB-41ED-983C-10D708A70725}">
      <dsp:nvSpPr>
        <dsp:cNvPr id="0" name=""/>
        <dsp:cNvSpPr/>
      </dsp:nvSpPr>
      <dsp:spPr>
        <a:xfrm rot="10800000">
          <a:off x="1387666" y="1224021"/>
          <a:ext cx="5038147" cy="474638"/>
        </a:xfrm>
        <a:prstGeom prst="homePlate">
          <a:avLst/>
        </a:prstGeom>
        <a:solidFill>
          <a:srgbClr val="FF9B2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302" tIns="60960" rIns="113792" bIns="60960" numCol="1" spcCol="1270" anchor="ctr" anchorCtr="0">
          <a:noAutofit/>
        </a:bodyPr>
        <a:lstStyle/>
        <a:p>
          <a:pPr marL="0" lvl="0" indent="0" algn="ctr" defTabSz="711200">
            <a:lnSpc>
              <a:spcPct val="90000"/>
            </a:lnSpc>
            <a:spcBef>
              <a:spcPct val="0"/>
            </a:spcBef>
            <a:spcAft>
              <a:spcPct val="35000"/>
            </a:spcAft>
            <a:buNone/>
          </a:pPr>
          <a:r>
            <a:rPr lang="en-US" sz="1600" b="0" i="0" kern="1200">
              <a:latin typeface="Montserrat" pitchFamily="2" charset="77"/>
            </a:rPr>
            <a:t>NMC battery type</a:t>
          </a:r>
        </a:p>
      </dsp:txBody>
      <dsp:txXfrm rot="10800000">
        <a:off x="1506325" y="1224021"/>
        <a:ext cx="4919488" cy="474638"/>
      </dsp:txXfrm>
    </dsp:sp>
    <dsp:sp modelId="{C5252DA0-0653-4D96-BA7A-8944312BF31A}">
      <dsp:nvSpPr>
        <dsp:cNvPr id="0" name=""/>
        <dsp:cNvSpPr/>
      </dsp:nvSpPr>
      <dsp:spPr>
        <a:xfrm>
          <a:off x="1150347" y="1224021"/>
          <a:ext cx="474638" cy="474638"/>
        </a:xfrm>
        <a:prstGeom prst="ellipse">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1512539-F7D5-4C94-A392-C9CFE7A24C7E}">
      <dsp:nvSpPr>
        <dsp:cNvPr id="0" name=""/>
        <dsp:cNvSpPr/>
      </dsp:nvSpPr>
      <dsp:spPr>
        <a:xfrm rot="10800000">
          <a:off x="1387666" y="1835303"/>
          <a:ext cx="5038147" cy="474638"/>
        </a:xfrm>
        <a:prstGeom prst="homePlate">
          <a:avLst/>
        </a:prstGeom>
        <a:solidFill>
          <a:srgbClr val="FF9B2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302" tIns="60960" rIns="113792" bIns="60960" numCol="1" spcCol="1270" anchor="ctr" anchorCtr="0">
          <a:noAutofit/>
        </a:bodyPr>
        <a:lstStyle/>
        <a:p>
          <a:pPr marL="0" lvl="0" indent="0" algn="ctr" defTabSz="711200">
            <a:lnSpc>
              <a:spcPct val="90000"/>
            </a:lnSpc>
            <a:spcBef>
              <a:spcPct val="0"/>
            </a:spcBef>
            <a:spcAft>
              <a:spcPct val="35000"/>
            </a:spcAft>
            <a:buNone/>
          </a:pPr>
          <a:r>
            <a:rPr lang="en-US" sz="1600" b="0" i="0" kern="1200">
              <a:latin typeface="Montserrat" pitchFamily="2" charset="77"/>
            </a:rPr>
            <a:t>10 </a:t>
          </a:r>
          <a:r>
            <a:rPr lang="en-US" sz="1600" b="0" i="0" kern="1200" err="1">
              <a:latin typeface="Montserrat" pitchFamily="2" charset="77"/>
            </a:rPr>
            <a:t>yr</a:t>
          </a:r>
          <a:r>
            <a:rPr lang="en-US" sz="1600" b="0" i="0" kern="1200">
              <a:latin typeface="Montserrat" pitchFamily="2" charset="77"/>
            </a:rPr>
            <a:t> standard manufacturer warranty</a:t>
          </a:r>
        </a:p>
      </dsp:txBody>
      <dsp:txXfrm rot="10800000">
        <a:off x="1506325" y="1835303"/>
        <a:ext cx="4919488" cy="474638"/>
      </dsp:txXfrm>
    </dsp:sp>
    <dsp:sp modelId="{E02E9E41-C4AF-41D1-9558-091C965A671F}">
      <dsp:nvSpPr>
        <dsp:cNvPr id="0" name=""/>
        <dsp:cNvSpPr/>
      </dsp:nvSpPr>
      <dsp:spPr>
        <a:xfrm>
          <a:off x="1150347" y="1835303"/>
          <a:ext cx="474638" cy="474638"/>
        </a:xfrm>
        <a:prstGeom prst="ellipse">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1492AC4-3DD6-45A2-B860-2DD343DDC8AE}">
      <dsp:nvSpPr>
        <dsp:cNvPr id="0" name=""/>
        <dsp:cNvSpPr/>
      </dsp:nvSpPr>
      <dsp:spPr>
        <a:xfrm rot="10800000">
          <a:off x="1387666" y="2446585"/>
          <a:ext cx="5038147" cy="474638"/>
        </a:xfrm>
        <a:prstGeom prst="homePlate">
          <a:avLst/>
        </a:prstGeom>
        <a:solidFill>
          <a:srgbClr val="FF9B2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302" tIns="60960" rIns="113792" bIns="60960" numCol="1" spcCol="1270" anchor="ctr" anchorCtr="0">
          <a:noAutofit/>
        </a:bodyPr>
        <a:lstStyle/>
        <a:p>
          <a:pPr marL="0" lvl="0" indent="0" algn="ctr" defTabSz="711200">
            <a:lnSpc>
              <a:spcPct val="90000"/>
            </a:lnSpc>
            <a:spcBef>
              <a:spcPct val="0"/>
            </a:spcBef>
            <a:spcAft>
              <a:spcPct val="35000"/>
            </a:spcAft>
            <a:buNone/>
          </a:pPr>
          <a:r>
            <a:rPr lang="en-US" sz="1600" b="0" i="0" kern="1200">
              <a:latin typeface="Montserrat" pitchFamily="2" charset="77"/>
            </a:rPr>
            <a:t>25yr additional Warranty through Sunnova </a:t>
          </a:r>
        </a:p>
      </dsp:txBody>
      <dsp:txXfrm rot="10800000">
        <a:off x="1506325" y="2446585"/>
        <a:ext cx="4919488" cy="474638"/>
      </dsp:txXfrm>
    </dsp:sp>
    <dsp:sp modelId="{D4320091-E87B-41F3-AA46-FE0269FC8D5A}">
      <dsp:nvSpPr>
        <dsp:cNvPr id="0" name=""/>
        <dsp:cNvSpPr/>
      </dsp:nvSpPr>
      <dsp:spPr>
        <a:xfrm>
          <a:off x="1150347" y="2446585"/>
          <a:ext cx="474638" cy="474638"/>
        </a:xfrm>
        <a:prstGeom prst="ellipse">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13.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A47DFB-0C0E-D745-8954-A9CB061014BF}" type="datetimeFigureOut">
              <a:rPr lang="en-US" smtClean="0"/>
              <a:t>11/13/2023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170011-68B8-E041-AEC2-98ACF7EFC768}" type="slidenum">
              <a:rPr lang="en-US" smtClean="0"/>
              <a:t>‹#›</a:t>
            </a:fld>
            <a:endParaRPr lang="en-US"/>
          </a:p>
        </p:txBody>
      </p:sp>
    </p:spTree>
    <p:extLst>
      <p:ext uri="{BB962C8B-B14F-4D97-AF65-F5344CB8AC3E}">
        <p14:creationId xmlns:p14="http://schemas.microsoft.com/office/powerpoint/2010/main" val="13423563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103611b93a7_0_4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103611b93a7_0_4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30606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202124"/>
                </a:solidFill>
                <a:effectLst/>
                <a:latin typeface="Google Sans"/>
              </a:rPr>
              <a:t>Net metering is </a:t>
            </a:r>
            <a:r>
              <a:rPr lang="en-US" b="0" i="0">
                <a:solidFill>
                  <a:srgbClr val="040C28"/>
                </a:solidFill>
                <a:effectLst/>
                <a:latin typeface="Google Sans"/>
              </a:rPr>
              <a:t>an electric billing tool that uses the electric grid to “store” excess energy produced by your solar panel system</a:t>
            </a:r>
            <a:r>
              <a:rPr lang="en-US" b="0" i="0">
                <a:solidFill>
                  <a:srgbClr val="202124"/>
                </a:solidFill>
                <a:effectLst/>
                <a:latin typeface="Google Sans"/>
              </a:rPr>
              <a:t>. Under net metering, the energy produced by your solar panels that you don't use is credited back to you.</a:t>
            </a:r>
            <a:br>
              <a:rPr lang="en-US" b="0" i="0">
                <a:solidFill>
                  <a:srgbClr val="202124"/>
                </a:solidFill>
                <a:effectLst/>
                <a:latin typeface="Google Sans"/>
              </a:rPr>
            </a:br>
            <a:br>
              <a:rPr lang="en-US" b="0" i="0">
                <a:solidFill>
                  <a:srgbClr val="202124"/>
                </a:solidFill>
                <a:effectLst/>
                <a:latin typeface="Google Sans"/>
              </a:rPr>
            </a:br>
            <a:r>
              <a:rPr lang="en-US" b="0" i="0">
                <a:solidFill>
                  <a:srgbClr val="374151"/>
                </a:solidFill>
                <a:effectLst/>
                <a:latin typeface="Söhne"/>
              </a:rPr>
              <a:t>Net metering is a billing arrangement that allows residential and commercial customers who generate their own electricity from renewable energy sources to receive credits on their utility bills for any excess electricity they export back to the grid.</a:t>
            </a:r>
            <a:endParaRPr lang="en-US"/>
          </a:p>
        </p:txBody>
      </p:sp>
      <p:sp>
        <p:nvSpPr>
          <p:cNvPr id="4" name="Slide Number Placeholder 3"/>
          <p:cNvSpPr>
            <a:spLocks noGrp="1"/>
          </p:cNvSpPr>
          <p:nvPr>
            <p:ph type="sldNum" sz="quarter" idx="5"/>
          </p:nvPr>
        </p:nvSpPr>
        <p:spPr/>
        <p:txBody>
          <a:bodyPr/>
          <a:lstStyle/>
          <a:p>
            <a:fld id="{BB170011-68B8-E041-AEC2-98ACF7EFC768}" type="slidenum">
              <a:rPr lang="en-US" smtClean="0"/>
              <a:t>21</a:t>
            </a:fld>
            <a:endParaRPr lang="en-US"/>
          </a:p>
        </p:txBody>
      </p:sp>
    </p:spTree>
    <p:extLst>
      <p:ext uri="{BB962C8B-B14F-4D97-AF65-F5344CB8AC3E}">
        <p14:creationId xmlns:p14="http://schemas.microsoft.com/office/powerpoint/2010/main" val="27691964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s-ES" sz="1200" err="1">
                <a:solidFill>
                  <a:schemeClr val="tx1">
                    <a:lumMod val="50000"/>
                    <a:lumOff val="50000"/>
                  </a:schemeClr>
                </a:solidFill>
                <a:latin typeface="Montserrat"/>
              </a:rPr>
              <a:t>We</a:t>
            </a:r>
            <a:r>
              <a:rPr lang="es-ES" sz="1200">
                <a:solidFill>
                  <a:schemeClr val="tx1">
                    <a:lumMod val="50000"/>
                    <a:lumOff val="50000"/>
                  </a:schemeClr>
                </a:solidFill>
                <a:latin typeface="Montserrat"/>
              </a:rPr>
              <a:t> use </a:t>
            </a:r>
            <a:r>
              <a:rPr lang="es-ES" sz="1200" err="1">
                <a:solidFill>
                  <a:schemeClr val="tx1">
                    <a:lumMod val="50000"/>
                    <a:lumOff val="50000"/>
                  </a:schemeClr>
                </a:solidFill>
                <a:latin typeface="Montserrat"/>
              </a:rPr>
              <a:t>the</a:t>
            </a:r>
            <a:r>
              <a:rPr lang="es-ES" sz="1200">
                <a:solidFill>
                  <a:schemeClr val="tx1">
                    <a:lumMod val="50000"/>
                    <a:lumOff val="50000"/>
                  </a:schemeClr>
                </a:solidFill>
                <a:latin typeface="Montserrat"/>
              </a:rPr>
              <a:t> </a:t>
            </a:r>
            <a:r>
              <a:rPr lang="es-ES" sz="1400" b="1" err="1">
                <a:solidFill>
                  <a:srgbClr val="1D429B"/>
                </a:solidFill>
                <a:latin typeface="Montserrat"/>
              </a:rPr>
              <a:t>most</a:t>
            </a:r>
            <a:r>
              <a:rPr lang="es-ES" sz="1400" b="1">
                <a:solidFill>
                  <a:srgbClr val="1D429B"/>
                </a:solidFill>
                <a:latin typeface="Montserrat"/>
              </a:rPr>
              <a:t> </a:t>
            </a:r>
            <a:r>
              <a:rPr lang="es-ES" sz="1400" b="1" err="1">
                <a:solidFill>
                  <a:srgbClr val="1D429B"/>
                </a:solidFill>
                <a:latin typeface="Montserrat"/>
              </a:rPr>
              <a:t>efficen</a:t>
            </a:r>
            <a:r>
              <a:rPr lang="es-ES" sz="1200" b="1" err="1">
                <a:solidFill>
                  <a:srgbClr val="1D429B"/>
                </a:solidFill>
                <a:latin typeface="Montserrat"/>
              </a:rPr>
              <a:t>t</a:t>
            </a:r>
            <a:r>
              <a:rPr lang="es-ES" sz="1200">
                <a:solidFill>
                  <a:schemeClr val="tx1">
                    <a:lumMod val="50000"/>
                    <a:lumOff val="50000"/>
                  </a:schemeClr>
                </a:solidFill>
                <a:latin typeface="Montserrat"/>
              </a:rPr>
              <a:t> </a:t>
            </a:r>
            <a:r>
              <a:rPr lang="es-ES" sz="1200" err="1">
                <a:solidFill>
                  <a:schemeClr val="tx1">
                    <a:lumMod val="50000"/>
                    <a:lumOff val="50000"/>
                  </a:schemeClr>
                </a:solidFill>
                <a:latin typeface="Montserrat"/>
              </a:rPr>
              <a:t>type</a:t>
            </a:r>
            <a:r>
              <a:rPr lang="es-ES" sz="1200">
                <a:solidFill>
                  <a:schemeClr val="tx1">
                    <a:lumMod val="50000"/>
                    <a:lumOff val="50000"/>
                  </a:schemeClr>
                </a:solidFill>
                <a:latin typeface="Montserrat"/>
              </a:rPr>
              <a:t> </a:t>
            </a:r>
            <a:r>
              <a:rPr lang="es-ES" sz="1200" err="1">
                <a:solidFill>
                  <a:schemeClr val="tx1">
                    <a:lumMod val="50000"/>
                    <a:lumOff val="50000"/>
                  </a:schemeClr>
                </a:solidFill>
                <a:latin typeface="Montserrat"/>
              </a:rPr>
              <a:t>of</a:t>
            </a:r>
            <a:r>
              <a:rPr lang="es-ES" sz="1200">
                <a:solidFill>
                  <a:schemeClr val="tx1">
                    <a:lumMod val="50000"/>
                    <a:lumOff val="50000"/>
                  </a:schemeClr>
                </a:solidFill>
                <a:latin typeface="Montserrat"/>
              </a:rPr>
              <a:t> </a:t>
            </a:r>
            <a:r>
              <a:rPr lang="es-ES" sz="1200" err="1">
                <a:solidFill>
                  <a:schemeClr val="tx1">
                    <a:lumMod val="50000"/>
                    <a:lumOff val="50000"/>
                  </a:schemeClr>
                </a:solidFill>
                <a:latin typeface="Montserrat"/>
              </a:rPr>
              <a:t>inversion</a:t>
            </a:r>
            <a:r>
              <a:rPr lang="es-ES" sz="1200">
                <a:solidFill>
                  <a:schemeClr val="tx1">
                    <a:lumMod val="50000"/>
                    <a:lumOff val="50000"/>
                  </a:schemeClr>
                </a:solidFill>
                <a:latin typeface="Montserrat"/>
              </a:rPr>
              <a:t> </a:t>
            </a:r>
            <a:r>
              <a:rPr lang="es-ES" sz="1200" err="1">
                <a:solidFill>
                  <a:schemeClr val="tx1">
                    <a:lumMod val="50000"/>
                    <a:lumOff val="50000"/>
                  </a:schemeClr>
                </a:solidFill>
                <a:latin typeface="Montserrat"/>
              </a:rPr>
              <a:t>system</a:t>
            </a:r>
            <a:r>
              <a:rPr lang="es-ES" sz="1200">
                <a:solidFill>
                  <a:schemeClr val="tx1">
                    <a:lumMod val="50000"/>
                    <a:lumOff val="50000"/>
                  </a:schemeClr>
                </a:solidFill>
                <a:latin typeface="Montserrat"/>
              </a:rPr>
              <a:t> </a:t>
            </a:r>
            <a:r>
              <a:rPr lang="es-ES" sz="1200" err="1">
                <a:solidFill>
                  <a:schemeClr val="tx1">
                    <a:lumMod val="50000"/>
                    <a:lumOff val="50000"/>
                  </a:schemeClr>
                </a:solidFill>
                <a:latin typeface="Montserrat"/>
              </a:rPr>
              <a:t>available</a:t>
            </a:r>
            <a:r>
              <a:rPr lang="es-ES" sz="1200">
                <a:solidFill>
                  <a:schemeClr val="tx1">
                    <a:lumMod val="50000"/>
                    <a:lumOff val="50000"/>
                  </a:schemeClr>
                </a:solidFill>
                <a:latin typeface="Montserrat"/>
              </a:rPr>
              <a:t> </a:t>
            </a:r>
            <a:r>
              <a:rPr lang="es-ES" sz="1200" err="1">
                <a:solidFill>
                  <a:schemeClr val="tx1">
                    <a:lumMod val="50000"/>
                    <a:lumOff val="50000"/>
                  </a:schemeClr>
                </a:solidFill>
                <a:latin typeface="Montserrat"/>
              </a:rPr>
              <a:t>on</a:t>
            </a:r>
            <a:r>
              <a:rPr lang="es-ES" sz="1200">
                <a:solidFill>
                  <a:schemeClr val="tx1">
                    <a:lumMod val="50000"/>
                    <a:lumOff val="50000"/>
                  </a:schemeClr>
                </a:solidFill>
                <a:latin typeface="Montserrat"/>
              </a:rPr>
              <a:t> </a:t>
            </a:r>
            <a:r>
              <a:rPr lang="es-ES" sz="1200" err="1">
                <a:solidFill>
                  <a:schemeClr val="tx1">
                    <a:lumMod val="50000"/>
                    <a:lumOff val="50000"/>
                  </a:schemeClr>
                </a:solidFill>
                <a:latin typeface="Montserrat"/>
              </a:rPr>
              <a:t>the</a:t>
            </a:r>
            <a:r>
              <a:rPr lang="es-ES" sz="1200">
                <a:solidFill>
                  <a:schemeClr val="tx1">
                    <a:lumMod val="50000"/>
                    <a:lumOff val="50000"/>
                  </a:schemeClr>
                </a:solidFill>
                <a:latin typeface="Montserrat"/>
              </a:rPr>
              <a:t> </a:t>
            </a:r>
            <a:r>
              <a:rPr lang="es-ES" sz="1200" err="1">
                <a:solidFill>
                  <a:schemeClr val="tx1">
                    <a:lumMod val="50000"/>
                    <a:lumOff val="50000"/>
                  </a:schemeClr>
                </a:solidFill>
                <a:latin typeface="Montserrat"/>
              </a:rPr>
              <a:t>market</a:t>
            </a:r>
            <a:r>
              <a:rPr lang="es-ES" sz="1200">
                <a:solidFill>
                  <a:schemeClr val="tx1">
                    <a:lumMod val="50000"/>
                    <a:lumOff val="50000"/>
                  </a:schemeClr>
                </a:solidFill>
                <a:latin typeface="Montserrat"/>
              </a:rPr>
              <a:t>. </a:t>
            </a:r>
            <a:endParaRPr lang="en-US" sz="1200">
              <a:solidFill>
                <a:schemeClr val="tx1">
                  <a:lumMod val="50000"/>
                  <a:lumOff val="50000"/>
                </a:schemeClr>
              </a:solidFill>
              <a:latin typeface="Montserrat"/>
              <a:cs typeface="Calibri Light"/>
            </a:endParaRPr>
          </a:p>
          <a:p>
            <a:pPr algn="l"/>
            <a:endParaRPr lang="es-ES" sz="1200">
              <a:solidFill>
                <a:schemeClr val="tx1">
                  <a:lumMod val="50000"/>
                  <a:lumOff val="50000"/>
                </a:schemeClr>
              </a:solidFill>
              <a:latin typeface="Montserrat"/>
              <a:cs typeface="Calibri"/>
            </a:endParaRPr>
          </a:p>
          <a:p>
            <a:pPr algn="l"/>
            <a:r>
              <a:rPr lang="es-ES" sz="1200" err="1">
                <a:solidFill>
                  <a:schemeClr val="tx1">
                    <a:lumMod val="50000"/>
                    <a:lumOff val="50000"/>
                  </a:schemeClr>
                </a:solidFill>
                <a:latin typeface="Montserrat"/>
                <a:cs typeface="Calibri"/>
              </a:rPr>
              <a:t>This</a:t>
            </a:r>
            <a:r>
              <a:rPr lang="es-ES" sz="1200">
                <a:solidFill>
                  <a:schemeClr val="tx1">
                    <a:lumMod val="50000"/>
                    <a:lumOff val="50000"/>
                  </a:schemeClr>
                </a:solidFill>
                <a:latin typeface="Montserrat"/>
                <a:cs typeface="Calibri"/>
              </a:rPr>
              <a:t> </a:t>
            </a:r>
            <a:r>
              <a:rPr lang="es-ES" sz="1200" err="1">
                <a:solidFill>
                  <a:schemeClr val="tx1">
                    <a:lumMod val="50000"/>
                    <a:lumOff val="50000"/>
                  </a:schemeClr>
                </a:solidFill>
                <a:latin typeface="Montserrat"/>
                <a:cs typeface="Calibri"/>
              </a:rPr>
              <a:t>converts</a:t>
            </a:r>
            <a:r>
              <a:rPr lang="es-ES" sz="1200">
                <a:solidFill>
                  <a:schemeClr val="tx1">
                    <a:lumMod val="50000"/>
                    <a:lumOff val="50000"/>
                  </a:schemeClr>
                </a:solidFill>
                <a:latin typeface="Montserrat"/>
                <a:cs typeface="Calibri"/>
              </a:rPr>
              <a:t> DC </a:t>
            </a:r>
            <a:r>
              <a:rPr lang="es-ES" sz="1200" err="1">
                <a:solidFill>
                  <a:schemeClr val="tx1">
                    <a:lumMod val="50000"/>
                    <a:lumOff val="50000"/>
                  </a:schemeClr>
                </a:solidFill>
                <a:latin typeface="Montserrat"/>
                <a:cs typeface="Calibri"/>
              </a:rPr>
              <a:t>to</a:t>
            </a:r>
            <a:r>
              <a:rPr lang="es-ES" sz="1200">
                <a:solidFill>
                  <a:schemeClr val="tx1">
                    <a:lumMod val="50000"/>
                    <a:lumOff val="50000"/>
                  </a:schemeClr>
                </a:solidFill>
                <a:latin typeface="Montserrat"/>
                <a:cs typeface="Calibri"/>
              </a:rPr>
              <a:t> AC </a:t>
            </a:r>
            <a:r>
              <a:rPr lang="es-ES" sz="1200" err="1">
                <a:solidFill>
                  <a:schemeClr val="tx1">
                    <a:lumMod val="50000"/>
                    <a:lumOff val="50000"/>
                  </a:schemeClr>
                </a:solidFill>
                <a:latin typeface="Montserrat"/>
                <a:cs typeface="Calibri"/>
              </a:rPr>
              <a:t>power</a:t>
            </a:r>
            <a:endParaRPr lang="es-ES" sz="1200">
              <a:solidFill>
                <a:schemeClr val="tx1">
                  <a:lumMod val="50000"/>
                  <a:lumOff val="50000"/>
                </a:schemeClr>
              </a:solidFill>
              <a:latin typeface="Montserrat"/>
              <a:cs typeface="Calibri"/>
            </a:endParaRPr>
          </a:p>
          <a:p>
            <a:endParaRPr lang="en-US"/>
          </a:p>
        </p:txBody>
      </p:sp>
      <p:sp>
        <p:nvSpPr>
          <p:cNvPr id="4" name="Slide Number Placeholder 3"/>
          <p:cNvSpPr>
            <a:spLocks noGrp="1"/>
          </p:cNvSpPr>
          <p:nvPr>
            <p:ph type="sldNum" sz="quarter" idx="5"/>
          </p:nvPr>
        </p:nvSpPr>
        <p:spPr/>
        <p:txBody>
          <a:bodyPr/>
          <a:lstStyle/>
          <a:p>
            <a:fld id="{BB170011-68B8-E041-AEC2-98ACF7EFC768}" type="slidenum">
              <a:rPr lang="en-US" smtClean="0"/>
              <a:t>25</a:t>
            </a:fld>
            <a:endParaRPr lang="en-US"/>
          </a:p>
        </p:txBody>
      </p:sp>
    </p:spTree>
    <p:extLst>
      <p:ext uri="{BB962C8B-B14F-4D97-AF65-F5344CB8AC3E}">
        <p14:creationId xmlns:p14="http://schemas.microsoft.com/office/powerpoint/2010/main" val="34022341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17220" indent="-617220">
              <a:lnSpc>
                <a:spcPct val="90000"/>
              </a:lnSpc>
              <a:spcBef>
                <a:spcPts val="1000"/>
              </a:spcBef>
              <a:buAutoNum type="arabicPeriod"/>
            </a:pPr>
            <a:r>
              <a:rPr lang="es-ES"/>
              <a:t>Coordinate site </a:t>
            </a:r>
            <a:r>
              <a:rPr lang="es-ES" err="1"/>
              <a:t>visit</a:t>
            </a:r>
            <a:r>
              <a:rPr lang="es-ES"/>
              <a:t>. </a:t>
            </a:r>
            <a:endParaRPr lang="en-US"/>
          </a:p>
          <a:p>
            <a:pPr marL="617220" indent="-617220">
              <a:lnSpc>
                <a:spcPct val="90000"/>
              </a:lnSpc>
              <a:spcBef>
                <a:spcPts val="1000"/>
              </a:spcBef>
              <a:buAutoNum type="arabicPeriod"/>
            </a:pPr>
            <a:r>
              <a:rPr lang="es-ES" err="1"/>
              <a:t>Engineering</a:t>
            </a:r>
            <a:r>
              <a:rPr lang="es-ES"/>
              <a:t> </a:t>
            </a:r>
            <a:r>
              <a:rPr lang="es-ES" err="1"/>
              <a:t>Team</a:t>
            </a:r>
            <a:r>
              <a:rPr lang="es-ES"/>
              <a:t> </a:t>
            </a:r>
            <a:r>
              <a:rPr lang="es-ES" err="1"/>
              <a:t>will</a:t>
            </a:r>
            <a:r>
              <a:rPr lang="es-ES"/>
              <a:t> </a:t>
            </a:r>
            <a:r>
              <a:rPr lang="es-ES" err="1"/>
              <a:t>design</a:t>
            </a:r>
            <a:r>
              <a:rPr lang="es-ES"/>
              <a:t> </a:t>
            </a:r>
            <a:r>
              <a:rPr lang="es-ES" err="1"/>
              <a:t>your</a:t>
            </a:r>
            <a:r>
              <a:rPr lang="es-ES"/>
              <a:t> </a:t>
            </a:r>
            <a:r>
              <a:rPr lang="es-ES" err="1"/>
              <a:t>system</a:t>
            </a:r>
            <a:r>
              <a:rPr lang="es-ES"/>
              <a:t>. </a:t>
            </a:r>
            <a:endParaRPr lang="en-US"/>
          </a:p>
          <a:p>
            <a:pPr marL="617220" indent="-617220">
              <a:lnSpc>
                <a:spcPct val="90000"/>
              </a:lnSpc>
              <a:spcBef>
                <a:spcPts val="1000"/>
              </a:spcBef>
              <a:buAutoNum type="arabicPeriod"/>
            </a:pPr>
            <a:r>
              <a:rPr lang="en-US"/>
              <a:t>Permits request</a:t>
            </a:r>
            <a:endParaRPr lang="en-US">
              <a:cs typeface="Calibri"/>
            </a:endParaRPr>
          </a:p>
          <a:p>
            <a:pPr marL="617220" indent="-617220">
              <a:lnSpc>
                <a:spcPct val="90000"/>
              </a:lnSpc>
              <a:spcBef>
                <a:spcPts val="1000"/>
              </a:spcBef>
              <a:buAutoNum type="arabicPeriod"/>
            </a:pPr>
            <a:r>
              <a:rPr lang="es-ES" err="1"/>
              <a:t>We</a:t>
            </a:r>
            <a:r>
              <a:rPr lang="es-ES"/>
              <a:t> </a:t>
            </a:r>
            <a:r>
              <a:rPr lang="es-ES" err="1"/>
              <a:t>will</a:t>
            </a:r>
            <a:r>
              <a:rPr lang="es-ES"/>
              <a:t> </a:t>
            </a:r>
            <a:r>
              <a:rPr lang="es-ES" err="1"/>
              <a:t>install</a:t>
            </a:r>
            <a:r>
              <a:rPr lang="es-ES"/>
              <a:t> </a:t>
            </a:r>
            <a:r>
              <a:rPr lang="es-ES" err="1"/>
              <a:t>the</a:t>
            </a:r>
            <a:r>
              <a:rPr lang="es-ES"/>
              <a:t> </a:t>
            </a:r>
            <a:r>
              <a:rPr lang="es-ES" err="1"/>
              <a:t>system</a:t>
            </a:r>
            <a:r>
              <a:rPr lang="es-ES"/>
              <a:t> </a:t>
            </a:r>
            <a:r>
              <a:rPr lang="es-ES" err="1"/>
              <a:t>on</a:t>
            </a:r>
            <a:r>
              <a:rPr lang="es-ES"/>
              <a:t> </a:t>
            </a:r>
            <a:r>
              <a:rPr lang="es-ES" err="1"/>
              <a:t>your</a:t>
            </a:r>
            <a:r>
              <a:rPr lang="es-ES"/>
              <a:t> </a:t>
            </a:r>
            <a:r>
              <a:rPr lang="es-ES" err="1"/>
              <a:t>roof</a:t>
            </a:r>
            <a:r>
              <a:rPr lang="es-ES"/>
              <a:t>.  A </a:t>
            </a:r>
            <a:r>
              <a:rPr lang="es-ES" err="1"/>
              <a:t>city</a:t>
            </a:r>
            <a:r>
              <a:rPr lang="es-ES"/>
              <a:t> inspector </a:t>
            </a:r>
            <a:r>
              <a:rPr lang="es-ES" err="1"/>
              <a:t>will</a:t>
            </a:r>
            <a:r>
              <a:rPr lang="es-ES"/>
              <a:t> </a:t>
            </a:r>
            <a:r>
              <a:rPr lang="es-ES" err="1"/>
              <a:t>validate</a:t>
            </a:r>
            <a:r>
              <a:rPr lang="es-ES"/>
              <a:t> </a:t>
            </a:r>
            <a:r>
              <a:rPr lang="es-ES" err="1"/>
              <a:t>system</a:t>
            </a:r>
            <a:r>
              <a:rPr lang="es-ES"/>
              <a:t>.</a:t>
            </a:r>
            <a:endParaRPr lang="es-ES">
              <a:cs typeface="Calibri"/>
            </a:endParaRPr>
          </a:p>
          <a:p>
            <a:pPr marL="617220" indent="-617220">
              <a:lnSpc>
                <a:spcPct val="90000"/>
              </a:lnSpc>
              <a:spcBef>
                <a:spcPts val="1000"/>
              </a:spcBef>
              <a:buAutoNum type="arabicPeriod"/>
            </a:pPr>
            <a:r>
              <a:rPr lang="es-ES" err="1"/>
              <a:t>The</a:t>
            </a:r>
            <a:r>
              <a:rPr lang="es-ES"/>
              <a:t> </a:t>
            </a:r>
            <a:r>
              <a:rPr lang="es-ES" err="1"/>
              <a:t>utility</a:t>
            </a:r>
            <a:r>
              <a:rPr lang="es-ES"/>
              <a:t> </a:t>
            </a:r>
            <a:r>
              <a:rPr lang="es-ES" err="1"/>
              <a:t>company</a:t>
            </a:r>
            <a:r>
              <a:rPr lang="es-ES"/>
              <a:t> </a:t>
            </a:r>
            <a:r>
              <a:rPr lang="es-ES" err="1"/>
              <a:t>will</a:t>
            </a:r>
            <a:r>
              <a:rPr lang="es-ES"/>
              <a:t> </a:t>
            </a:r>
            <a:r>
              <a:rPr lang="es-ES" err="1"/>
              <a:t>replace</a:t>
            </a:r>
            <a:r>
              <a:rPr lang="es-ES"/>
              <a:t> </a:t>
            </a:r>
            <a:r>
              <a:rPr lang="es-ES" err="1"/>
              <a:t>the</a:t>
            </a:r>
            <a:r>
              <a:rPr lang="es-ES"/>
              <a:t> meter and </a:t>
            </a:r>
            <a:r>
              <a:rPr lang="es-ES" err="1"/>
              <a:t>turn</a:t>
            </a:r>
            <a:r>
              <a:rPr lang="es-ES"/>
              <a:t> </a:t>
            </a:r>
            <a:r>
              <a:rPr lang="es-ES" err="1"/>
              <a:t>on</a:t>
            </a:r>
            <a:r>
              <a:rPr lang="es-ES"/>
              <a:t> </a:t>
            </a:r>
            <a:r>
              <a:rPr lang="es-ES" err="1"/>
              <a:t>the</a:t>
            </a:r>
            <a:r>
              <a:rPr lang="es-ES"/>
              <a:t> </a:t>
            </a:r>
            <a:r>
              <a:rPr lang="es-ES" err="1"/>
              <a:t>system</a:t>
            </a:r>
            <a:endParaRPr lang="es-ES">
              <a:cs typeface="Calibri"/>
            </a:endParaRPr>
          </a:p>
          <a:p>
            <a:pPr lvl="1">
              <a:lnSpc>
                <a:spcPct val="90000"/>
              </a:lnSpc>
              <a:spcBef>
                <a:spcPts val="500"/>
              </a:spcBef>
              <a:buFont typeface="Wingdings,Sans-Serif"/>
              <a:buChar char="•"/>
            </a:pPr>
            <a:r>
              <a:rPr lang="es-ES" err="1"/>
              <a:t>Install</a:t>
            </a:r>
            <a:r>
              <a:rPr lang="es-ES"/>
              <a:t> time </a:t>
            </a:r>
            <a:r>
              <a:rPr lang="es-ES" err="1"/>
              <a:t>is</a:t>
            </a:r>
            <a:r>
              <a:rPr lang="es-ES"/>
              <a:t> </a:t>
            </a:r>
            <a:r>
              <a:rPr lang="es-ES" err="1"/>
              <a:t>estimated</a:t>
            </a:r>
            <a:r>
              <a:rPr lang="es-ES"/>
              <a:t> </a:t>
            </a:r>
            <a:r>
              <a:rPr lang="es-ES" err="1"/>
              <a:t>for</a:t>
            </a:r>
            <a:r>
              <a:rPr lang="es-ES"/>
              <a:t> 45 </a:t>
            </a:r>
            <a:r>
              <a:rPr lang="es-ES" err="1"/>
              <a:t>to</a:t>
            </a:r>
            <a:r>
              <a:rPr lang="es-ES"/>
              <a:t> 90 </a:t>
            </a:r>
            <a:r>
              <a:rPr lang="es-ES" err="1"/>
              <a:t>days</a:t>
            </a:r>
            <a:r>
              <a:rPr lang="es-ES"/>
              <a:t>*</a:t>
            </a:r>
            <a:endParaRPr lang="en-US"/>
          </a:p>
          <a:p>
            <a:pPr marL="617220" indent="-617220">
              <a:lnSpc>
                <a:spcPct val="90000"/>
              </a:lnSpc>
              <a:spcBef>
                <a:spcPts val="1000"/>
              </a:spcBef>
              <a:buAutoNum type="arabicPeriod"/>
            </a:pPr>
            <a:endParaRPr lang="en-US"/>
          </a:p>
        </p:txBody>
      </p:sp>
      <p:sp>
        <p:nvSpPr>
          <p:cNvPr id="4" name="Slide Number Placeholder 3"/>
          <p:cNvSpPr>
            <a:spLocks noGrp="1"/>
          </p:cNvSpPr>
          <p:nvPr>
            <p:ph type="sldNum" sz="quarter" idx="5"/>
          </p:nvPr>
        </p:nvSpPr>
        <p:spPr/>
        <p:txBody>
          <a:bodyPr/>
          <a:lstStyle/>
          <a:p>
            <a:fld id="{BB170011-68B8-E041-AEC2-98ACF7EFC768}" type="slidenum">
              <a:rPr lang="en-US" smtClean="0"/>
              <a:t>39</a:t>
            </a:fld>
            <a:endParaRPr lang="en-US"/>
          </a:p>
        </p:txBody>
      </p:sp>
    </p:spTree>
    <p:extLst>
      <p:ext uri="{BB962C8B-B14F-4D97-AF65-F5344CB8AC3E}">
        <p14:creationId xmlns:p14="http://schemas.microsoft.com/office/powerpoint/2010/main" val="17765897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103611b93a7_0_4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103611b93a7_0_4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583316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1046ea8cfa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1046ea8cfa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B170011-68B8-E041-AEC2-98ACF7EFC768}" type="slidenum">
              <a:rPr lang="en-US" smtClean="0"/>
              <a:t>6</a:t>
            </a:fld>
            <a:endParaRPr lang="en-US"/>
          </a:p>
        </p:txBody>
      </p:sp>
    </p:spTree>
    <p:extLst>
      <p:ext uri="{BB962C8B-B14F-4D97-AF65-F5344CB8AC3E}">
        <p14:creationId xmlns:p14="http://schemas.microsoft.com/office/powerpoint/2010/main" val="2483231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103611b93a7_0_4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103611b93a7_0_4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87967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err="1"/>
              <a:t>We</a:t>
            </a:r>
            <a:r>
              <a:rPr lang="es-ES_tradnl"/>
              <a:t> set </a:t>
            </a:r>
            <a:r>
              <a:rPr lang="es-ES_tradnl" err="1"/>
              <a:t>you</a:t>
            </a:r>
            <a:r>
              <a:rPr lang="es-ES_tradnl"/>
              <a:t> up </a:t>
            </a:r>
            <a:r>
              <a:rPr lang="es-ES_tradnl" err="1"/>
              <a:t>for</a:t>
            </a:r>
            <a:r>
              <a:rPr lang="es-ES_tradnl"/>
              <a:t> SUCCESS!!!</a:t>
            </a:r>
          </a:p>
        </p:txBody>
      </p:sp>
      <p:sp>
        <p:nvSpPr>
          <p:cNvPr id="4" name="Slide Number Placeholder 3"/>
          <p:cNvSpPr>
            <a:spLocks noGrp="1"/>
          </p:cNvSpPr>
          <p:nvPr>
            <p:ph type="sldNum" sz="quarter" idx="5"/>
          </p:nvPr>
        </p:nvSpPr>
        <p:spPr/>
        <p:txBody>
          <a:bodyPr/>
          <a:lstStyle/>
          <a:p>
            <a:fld id="{E8BE0855-DB67-4793-B0A8-2510829927E1}" type="slidenum">
              <a:rPr lang="en-US" smtClean="0"/>
              <a:t>13</a:t>
            </a:fld>
            <a:endParaRPr lang="en-US"/>
          </a:p>
        </p:txBody>
      </p:sp>
    </p:spTree>
    <p:extLst>
      <p:ext uri="{BB962C8B-B14F-4D97-AF65-F5344CB8AC3E}">
        <p14:creationId xmlns:p14="http://schemas.microsoft.com/office/powerpoint/2010/main" val="4086116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1046ea8cfab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1" name="Google Shape;521;g1046ea8cfab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400" b="1">
                <a:solidFill>
                  <a:schemeClr val="accent6">
                    <a:lumMod val="75000"/>
                  </a:schemeClr>
                </a:solidFill>
                <a:cs typeface="Calibri"/>
              </a:rPr>
              <a:t>Windmar Solar </a:t>
            </a:r>
            <a:r>
              <a:rPr lang="es-ES" sz="1200" err="1">
                <a:solidFill>
                  <a:schemeClr val="accent5">
                    <a:lumMod val="50000"/>
                  </a:schemeClr>
                </a:solidFill>
                <a:cs typeface="Calibri"/>
              </a:rPr>
              <a:t>will</a:t>
            </a:r>
            <a:r>
              <a:rPr lang="es-ES" sz="1200">
                <a:solidFill>
                  <a:schemeClr val="accent5">
                    <a:lumMod val="50000"/>
                  </a:schemeClr>
                </a:solidFill>
                <a:cs typeface="Calibri"/>
              </a:rPr>
              <a:t> </a:t>
            </a:r>
            <a:r>
              <a:rPr lang="es-ES" sz="1200" err="1">
                <a:solidFill>
                  <a:schemeClr val="accent5">
                    <a:lumMod val="50000"/>
                  </a:schemeClr>
                </a:solidFill>
                <a:cs typeface="Calibri"/>
              </a:rPr>
              <a:t>take</a:t>
            </a:r>
            <a:r>
              <a:rPr lang="es-ES" sz="1200">
                <a:solidFill>
                  <a:schemeClr val="accent5">
                    <a:lumMod val="50000"/>
                  </a:schemeClr>
                </a:solidFill>
                <a:cs typeface="Calibri"/>
              </a:rPr>
              <a:t> care </a:t>
            </a:r>
            <a:r>
              <a:rPr lang="es-ES" sz="1200" err="1">
                <a:solidFill>
                  <a:schemeClr val="accent5">
                    <a:lumMod val="50000"/>
                  </a:schemeClr>
                </a:solidFill>
                <a:cs typeface="Calibri"/>
              </a:rPr>
              <a:t>of</a:t>
            </a:r>
            <a:r>
              <a:rPr lang="es-ES" sz="1200">
                <a:solidFill>
                  <a:schemeClr val="accent5">
                    <a:lumMod val="50000"/>
                  </a:schemeClr>
                </a:solidFill>
                <a:cs typeface="Calibri"/>
              </a:rPr>
              <a:t> </a:t>
            </a:r>
            <a:r>
              <a:rPr lang="es-ES" sz="1200" err="1">
                <a:solidFill>
                  <a:schemeClr val="accent5">
                    <a:lumMod val="50000"/>
                  </a:schemeClr>
                </a:solidFill>
                <a:cs typeface="Calibri"/>
              </a:rPr>
              <a:t>your</a:t>
            </a:r>
            <a:r>
              <a:rPr lang="es-ES" sz="1200">
                <a:solidFill>
                  <a:schemeClr val="accent5">
                    <a:lumMod val="50000"/>
                  </a:schemeClr>
                </a:solidFill>
                <a:cs typeface="Calibri"/>
              </a:rPr>
              <a:t> </a:t>
            </a:r>
            <a:r>
              <a:rPr lang="es-ES" sz="1200" err="1">
                <a:solidFill>
                  <a:schemeClr val="accent5">
                    <a:lumMod val="50000"/>
                  </a:schemeClr>
                </a:solidFill>
                <a:cs typeface="Calibri"/>
              </a:rPr>
              <a:t>install</a:t>
            </a:r>
            <a:r>
              <a:rPr lang="es-ES" sz="1200">
                <a:solidFill>
                  <a:schemeClr val="accent5">
                    <a:lumMod val="50000"/>
                  </a:schemeClr>
                </a:solidFill>
                <a:cs typeface="Calibri"/>
              </a:rPr>
              <a:t> </a:t>
            </a:r>
            <a:r>
              <a:rPr lang="es-ES" sz="1200" err="1">
                <a:solidFill>
                  <a:schemeClr val="accent5">
                    <a:lumMod val="50000"/>
                  </a:schemeClr>
                </a:solidFill>
                <a:cs typeface="Calibri"/>
              </a:rPr>
              <a:t>from</a:t>
            </a:r>
            <a:r>
              <a:rPr lang="es-ES" sz="1200">
                <a:solidFill>
                  <a:schemeClr val="accent5">
                    <a:lumMod val="50000"/>
                  </a:schemeClr>
                </a:solidFill>
                <a:cs typeface="Calibri"/>
              </a:rPr>
              <a:t> </a:t>
            </a:r>
            <a:r>
              <a:rPr lang="es-ES" sz="1200" err="1">
                <a:solidFill>
                  <a:schemeClr val="accent5">
                    <a:lumMod val="50000"/>
                  </a:schemeClr>
                </a:solidFill>
                <a:cs typeface="Calibri"/>
              </a:rPr>
              <a:t>start</a:t>
            </a:r>
            <a:r>
              <a:rPr lang="es-ES" sz="1200">
                <a:solidFill>
                  <a:schemeClr val="accent5">
                    <a:lumMod val="50000"/>
                  </a:schemeClr>
                </a:solidFill>
                <a:cs typeface="Calibri"/>
              </a:rPr>
              <a:t> </a:t>
            </a:r>
            <a:r>
              <a:rPr lang="es-ES" sz="1200" err="1">
                <a:solidFill>
                  <a:schemeClr val="accent5">
                    <a:lumMod val="50000"/>
                  </a:schemeClr>
                </a:solidFill>
                <a:cs typeface="Calibri"/>
              </a:rPr>
              <a:t>to</a:t>
            </a:r>
            <a:r>
              <a:rPr lang="es-ES" sz="1200">
                <a:solidFill>
                  <a:schemeClr val="accent5">
                    <a:lumMod val="50000"/>
                  </a:schemeClr>
                </a:solidFill>
                <a:cs typeface="Calibri"/>
              </a:rPr>
              <a:t> </a:t>
            </a:r>
            <a:r>
              <a:rPr lang="es-ES" sz="1200" err="1">
                <a:solidFill>
                  <a:schemeClr val="accent5">
                    <a:lumMod val="50000"/>
                  </a:schemeClr>
                </a:solidFill>
                <a:cs typeface="Calibri"/>
              </a:rPr>
              <a:t>finish</a:t>
            </a:r>
            <a:r>
              <a:rPr lang="es-ES" sz="1200">
                <a:solidFill>
                  <a:schemeClr val="accent5">
                    <a:lumMod val="50000"/>
                  </a:schemeClr>
                </a:solidFill>
                <a:cs typeface="Calibri"/>
              </a:rPr>
              <a:t>, </a:t>
            </a:r>
            <a:r>
              <a:rPr lang="es-ES" sz="1200" err="1">
                <a:solidFill>
                  <a:schemeClr val="accent5">
                    <a:lumMod val="50000"/>
                  </a:schemeClr>
                </a:solidFill>
                <a:cs typeface="Calibri"/>
              </a:rPr>
              <a:t>from</a:t>
            </a:r>
            <a:r>
              <a:rPr lang="es-ES" sz="1200">
                <a:solidFill>
                  <a:schemeClr val="accent5">
                    <a:lumMod val="50000"/>
                  </a:schemeClr>
                </a:solidFill>
                <a:cs typeface="Calibri"/>
              </a:rPr>
              <a:t> </a:t>
            </a:r>
            <a:r>
              <a:rPr lang="es-ES" sz="1200" err="1">
                <a:solidFill>
                  <a:schemeClr val="accent5">
                    <a:lumMod val="50000"/>
                  </a:schemeClr>
                </a:solidFill>
                <a:cs typeface="Calibri"/>
              </a:rPr>
              <a:t>the</a:t>
            </a:r>
            <a:r>
              <a:rPr lang="es-ES" sz="1200">
                <a:solidFill>
                  <a:schemeClr val="accent5">
                    <a:lumMod val="50000"/>
                  </a:schemeClr>
                </a:solidFill>
                <a:cs typeface="Calibri"/>
              </a:rPr>
              <a:t> </a:t>
            </a:r>
            <a:r>
              <a:rPr lang="es-ES" sz="1200" err="1">
                <a:solidFill>
                  <a:schemeClr val="accent5">
                    <a:lumMod val="50000"/>
                  </a:schemeClr>
                </a:solidFill>
                <a:cs typeface="Calibri"/>
              </a:rPr>
              <a:t>engineering</a:t>
            </a:r>
            <a:r>
              <a:rPr lang="es-ES" sz="1200">
                <a:solidFill>
                  <a:schemeClr val="accent5">
                    <a:lumMod val="50000"/>
                  </a:schemeClr>
                </a:solidFill>
                <a:cs typeface="Calibri"/>
              </a:rPr>
              <a:t> plan, </a:t>
            </a:r>
            <a:r>
              <a:rPr lang="es-ES" sz="1200" err="1">
                <a:solidFill>
                  <a:schemeClr val="accent5">
                    <a:lumMod val="50000"/>
                  </a:schemeClr>
                </a:solidFill>
                <a:cs typeface="Calibri"/>
              </a:rPr>
              <a:t>permitting</a:t>
            </a:r>
            <a:r>
              <a:rPr lang="es-ES" sz="1200">
                <a:solidFill>
                  <a:schemeClr val="accent5">
                    <a:lumMod val="50000"/>
                  </a:schemeClr>
                </a:solidFill>
                <a:cs typeface="Calibri"/>
              </a:rPr>
              <a:t>, and </a:t>
            </a:r>
            <a:r>
              <a:rPr lang="es-ES" sz="1200" err="1">
                <a:solidFill>
                  <a:schemeClr val="accent5">
                    <a:lumMod val="50000"/>
                  </a:schemeClr>
                </a:solidFill>
                <a:cs typeface="Calibri"/>
              </a:rPr>
              <a:t>install</a:t>
            </a:r>
            <a:endParaRPr lang="es-ES" sz="1200">
              <a:solidFill>
                <a:schemeClr val="accent5">
                  <a:lumMod val="50000"/>
                </a:schemeClr>
              </a:solidFill>
              <a:cs typeface="Calibri"/>
            </a:endParaRPr>
          </a:p>
          <a:p>
            <a:endParaRPr lang="en-US"/>
          </a:p>
        </p:txBody>
      </p:sp>
      <p:sp>
        <p:nvSpPr>
          <p:cNvPr id="4" name="Slide Number Placeholder 3"/>
          <p:cNvSpPr>
            <a:spLocks noGrp="1"/>
          </p:cNvSpPr>
          <p:nvPr>
            <p:ph type="sldNum" sz="quarter" idx="5"/>
          </p:nvPr>
        </p:nvSpPr>
        <p:spPr/>
        <p:txBody>
          <a:bodyPr/>
          <a:lstStyle/>
          <a:p>
            <a:fld id="{BB170011-68B8-E041-AEC2-98ACF7EFC768}" type="slidenum">
              <a:rPr lang="en-US" smtClean="0"/>
              <a:t>18</a:t>
            </a:fld>
            <a:endParaRPr lang="en-US"/>
          </a:p>
        </p:txBody>
      </p:sp>
    </p:spTree>
    <p:extLst>
      <p:ext uri="{BB962C8B-B14F-4D97-AF65-F5344CB8AC3E}">
        <p14:creationId xmlns:p14="http://schemas.microsoft.com/office/powerpoint/2010/main" val="41907270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may choose from these options.</a:t>
            </a:r>
          </a:p>
        </p:txBody>
      </p:sp>
      <p:sp>
        <p:nvSpPr>
          <p:cNvPr id="4" name="Slide Number Placeholder 3"/>
          <p:cNvSpPr>
            <a:spLocks noGrp="1"/>
          </p:cNvSpPr>
          <p:nvPr>
            <p:ph type="sldNum" sz="quarter" idx="5"/>
          </p:nvPr>
        </p:nvSpPr>
        <p:spPr/>
        <p:txBody>
          <a:bodyPr/>
          <a:lstStyle/>
          <a:p>
            <a:fld id="{BB170011-68B8-E041-AEC2-98ACF7EFC768}" type="slidenum">
              <a:rPr lang="en-US" smtClean="0"/>
              <a:t>20</a:t>
            </a:fld>
            <a:endParaRPr lang="en-US"/>
          </a:p>
        </p:txBody>
      </p:sp>
    </p:spTree>
    <p:extLst>
      <p:ext uri="{BB962C8B-B14F-4D97-AF65-F5344CB8AC3E}">
        <p14:creationId xmlns:p14="http://schemas.microsoft.com/office/powerpoint/2010/main" val="24214507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l">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0837D2-8994-AB4F-A180-533520C13ADA}" type="datetimeFigureOut">
              <a:rPr lang="en-US" smtClean="0">
                <a:solidFill>
                  <a:prstClr val="black">
                    <a:tint val="75000"/>
                  </a:prstClr>
                </a:solidFill>
              </a:rPr>
              <a:pPr/>
              <a:t>11/13/2023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72E1AC-9C39-264F-BDFC-DAFCC1404A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61727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5332412"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0837D2-8994-AB4F-A180-533520C13ADA}" type="datetimeFigureOut">
              <a:rPr lang="en-US" smtClean="0">
                <a:solidFill>
                  <a:prstClr val="black">
                    <a:tint val="75000"/>
                  </a:prstClr>
                </a:solidFill>
              </a:rPr>
              <a:pPr/>
              <a:t>11/13/2023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972E1AC-9C39-264F-BDFC-DAFCC1404A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79927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8140148" cy="43513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0837D2-8994-AB4F-A180-533520C13ADA}" type="datetimeFigureOut">
              <a:rPr lang="en-US" smtClean="0">
                <a:solidFill>
                  <a:prstClr val="black">
                    <a:tint val="75000"/>
                  </a:prstClr>
                </a:solidFill>
              </a:rPr>
              <a:pPr/>
              <a:t>11/13/2023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72E1AC-9C39-264F-BDFC-DAFCC1404A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80153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49448"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7368" y="373985"/>
            <a:ext cx="6143368"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0837D2-8994-AB4F-A180-533520C13ADA}" type="datetimeFigureOut">
              <a:rPr lang="en-US" smtClean="0">
                <a:solidFill>
                  <a:prstClr val="black">
                    <a:tint val="75000"/>
                  </a:prstClr>
                </a:solidFill>
              </a:rPr>
              <a:pPr/>
              <a:t>11/13/2023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72E1AC-9C39-264F-BDFC-DAFCC1404A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19521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l">
              <a:defRPr sz="6000" b="0" i="0">
                <a:latin typeface="Montserrat" pitchFamily="2" charset="77"/>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l">
              <a:buNone/>
              <a:defRPr sz="2400" b="0" i="0">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382014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Montserrat" pitchFamily="2" charset="77"/>
              </a:defRPr>
            </a:lvl1pPr>
          </a:lstStyle>
          <a:p>
            <a:r>
              <a:rPr lang="en-US"/>
              <a:t>Click to edit Master title style</a:t>
            </a:r>
          </a:p>
        </p:txBody>
      </p:sp>
      <p:sp>
        <p:nvSpPr>
          <p:cNvPr id="3" name="Content Placeholder 2"/>
          <p:cNvSpPr>
            <a:spLocks noGrp="1"/>
          </p:cNvSpPr>
          <p:nvPr>
            <p:ph idx="1"/>
          </p:nvPr>
        </p:nvSpPr>
        <p:spPr/>
        <p:txBody>
          <a:bodyPr/>
          <a:lstStyle>
            <a:lvl1pPr>
              <a:defRPr b="0" i="0">
                <a:latin typeface="Montserrat" pitchFamily="2" charset="77"/>
              </a:defRPr>
            </a:lvl1pPr>
            <a:lvl2pPr>
              <a:defRPr b="0" i="0">
                <a:latin typeface="Montserrat" pitchFamily="2" charset="77"/>
              </a:defRPr>
            </a:lvl2pPr>
            <a:lvl3pPr>
              <a:defRPr b="0" i="0">
                <a:latin typeface="Montserrat" pitchFamily="2" charset="77"/>
              </a:defRPr>
            </a:lvl3pPr>
            <a:lvl4pPr>
              <a:defRPr b="0" i="0">
                <a:latin typeface="Montserrat" pitchFamily="2" charset="77"/>
              </a:defRPr>
            </a:lvl4pPr>
            <a:lvl5pPr>
              <a:defRPr b="0" i="0">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897391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b="0" i="0">
                <a:latin typeface="Montserrat" pitchFamily="2" charset="77"/>
              </a:defRPr>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Montserrat"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8542270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Montserrat" pitchFamily="2" charset="77"/>
              </a:defRPr>
            </a:lvl1p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b="0" i="0">
                <a:latin typeface="Montserrat" pitchFamily="2" charset="77"/>
              </a:defRPr>
            </a:lvl1pPr>
            <a:lvl2pPr>
              <a:defRPr b="0" i="0">
                <a:latin typeface="Montserrat" pitchFamily="2" charset="77"/>
              </a:defRPr>
            </a:lvl2pPr>
            <a:lvl3pPr>
              <a:defRPr b="0" i="0">
                <a:latin typeface="Montserrat" pitchFamily="2" charset="77"/>
              </a:defRPr>
            </a:lvl3pPr>
            <a:lvl4pPr>
              <a:defRPr b="0" i="0">
                <a:latin typeface="Montserrat" pitchFamily="2" charset="77"/>
              </a:defRPr>
            </a:lvl4pPr>
            <a:lvl5pPr>
              <a:defRPr b="0" i="0">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lvl1pPr>
              <a:defRPr b="0" i="0">
                <a:latin typeface="Montserrat" pitchFamily="2" charset="77"/>
              </a:defRPr>
            </a:lvl1pPr>
            <a:lvl2pPr>
              <a:defRPr b="0" i="0">
                <a:latin typeface="Montserrat" pitchFamily="2" charset="77"/>
              </a:defRPr>
            </a:lvl2pPr>
            <a:lvl3pPr>
              <a:defRPr b="0" i="0">
                <a:latin typeface="Montserrat" pitchFamily="2" charset="77"/>
              </a:defRPr>
            </a:lvl3pPr>
            <a:lvl4pPr>
              <a:defRPr b="0" i="0">
                <a:latin typeface="Montserrat" pitchFamily="2" charset="77"/>
              </a:defRPr>
            </a:lvl4pPr>
            <a:lvl5pPr>
              <a:defRPr b="0" i="0">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11/13/2023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3093467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b="0" i="0">
                <a:latin typeface="Montserrat" pitchFamily="2" charset="77"/>
              </a:defRPr>
            </a:lvl1pPr>
          </a:lstStyle>
          <a:p>
            <a:r>
              <a:rPr lang="en-US"/>
              <a:t>Click to edit Master title style</a:t>
            </a:r>
          </a:p>
        </p:txBody>
      </p:sp>
      <p:sp>
        <p:nvSpPr>
          <p:cNvPr id="3" name="Text Placeholder 2"/>
          <p:cNvSpPr>
            <a:spLocks noGrp="1"/>
          </p:cNvSpPr>
          <p:nvPr>
            <p:ph type="body" idx="1"/>
          </p:nvPr>
        </p:nvSpPr>
        <p:spPr>
          <a:xfrm>
            <a:off x="839788" y="1681163"/>
            <a:ext cx="4322115" cy="823912"/>
          </a:xfrm>
        </p:spPr>
        <p:txBody>
          <a:bodyPr anchor="b"/>
          <a:lstStyle>
            <a:lvl1pPr marL="0" indent="0">
              <a:buNone/>
              <a:defRPr sz="2400" b="0" i="0">
                <a:latin typeface="Montserrat"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4322115" cy="3684588"/>
          </a:xfrm>
        </p:spPr>
        <p:txBody>
          <a:bodyPr/>
          <a:lstStyle>
            <a:lvl1pPr>
              <a:defRPr b="0" i="0">
                <a:latin typeface="Montserrat" pitchFamily="2" charset="77"/>
              </a:defRPr>
            </a:lvl1pPr>
            <a:lvl2pPr>
              <a:defRPr b="0" i="0">
                <a:latin typeface="Montserrat" pitchFamily="2" charset="77"/>
              </a:defRPr>
            </a:lvl2pPr>
            <a:lvl3pPr>
              <a:defRPr b="0" i="0">
                <a:latin typeface="Montserrat" pitchFamily="2" charset="77"/>
              </a:defRPr>
            </a:lvl3pPr>
            <a:lvl4pPr>
              <a:defRPr b="0" i="0">
                <a:latin typeface="Montserrat" pitchFamily="2" charset="77"/>
              </a:defRPr>
            </a:lvl4pPr>
            <a:lvl5pPr>
              <a:defRPr b="0" i="0">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317435" y="1681163"/>
            <a:ext cx="4343400" cy="823912"/>
          </a:xfrm>
        </p:spPr>
        <p:txBody>
          <a:bodyPr anchor="b"/>
          <a:lstStyle>
            <a:lvl1pPr marL="0" indent="0">
              <a:buNone/>
              <a:defRPr sz="2400" b="0" i="0">
                <a:latin typeface="Montserrat"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317435" y="2505075"/>
            <a:ext cx="4343400" cy="3684588"/>
          </a:xfrm>
        </p:spPr>
        <p:txBody>
          <a:bodyPr/>
          <a:lstStyle>
            <a:lvl1pPr>
              <a:defRPr b="0" i="0">
                <a:latin typeface="Montserrat" pitchFamily="2" charset="77"/>
              </a:defRPr>
            </a:lvl1pPr>
            <a:lvl2pPr>
              <a:defRPr b="0" i="0">
                <a:latin typeface="Montserrat" pitchFamily="2" charset="77"/>
              </a:defRPr>
            </a:lvl2pPr>
            <a:lvl3pPr>
              <a:defRPr b="0" i="0">
                <a:latin typeface="Montserrat" pitchFamily="2" charset="77"/>
              </a:defRPr>
            </a:lvl3pPr>
            <a:lvl4pPr>
              <a:defRPr b="0" i="0">
                <a:latin typeface="Montserrat" pitchFamily="2" charset="77"/>
              </a:defRPr>
            </a:lvl4pPr>
            <a:lvl5pPr>
              <a:defRPr b="0" i="0">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11/13/2023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246302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Montserrat" pitchFamily="2" charset="77"/>
              </a:defRPr>
            </a:lvl1p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11/13/2023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724610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11/13/2023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9579197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6790A-8BFB-8D57-5BB3-6C513310ACB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3DFB60A-427B-BC08-FCB3-F7B20F933417}"/>
              </a:ext>
            </a:extLst>
          </p:cNvPr>
          <p:cNvSpPr>
            <a:spLocks noGrp="1"/>
          </p:cNvSpPr>
          <p:nvPr>
            <p:ph type="dt" sz="half" idx="10"/>
          </p:nvPr>
        </p:nvSpPr>
        <p:spPr/>
        <p:txBody>
          <a:bodyPr/>
          <a:lstStyle/>
          <a:p>
            <a:fld id="{846CE7D5-CF57-46EF-B807-FDD0502418D4}" type="datetimeFigureOut">
              <a:rPr lang="en-US" smtClean="0"/>
              <a:t>11/13/2023</a:t>
            </a:fld>
            <a:endParaRPr lang="en-US"/>
          </a:p>
        </p:txBody>
      </p:sp>
      <p:sp>
        <p:nvSpPr>
          <p:cNvPr id="4" name="Footer Placeholder 3">
            <a:extLst>
              <a:ext uri="{FF2B5EF4-FFF2-40B4-BE49-F238E27FC236}">
                <a16:creationId xmlns:a16="http://schemas.microsoft.com/office/drawing/2014/main" id="{A0B2710A-F606-9246-EE0A-F4001F8EFEF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1C8AC4C-93BF-C23F-A9BF-44CF08404E3A}"/>
              </a:ext>
            </a:extLst>
          </p:cNvPr>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4193986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0" i="0">
                <a:latin typeface="Montserrat" pitchFamily="2" charset="77"/>
              </a:defRPr>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b="0" i="0">
                <a:latin typeface="Montserrat" pitchFamily="2" charset="77"/>
              </a:defRPr>
            </a:lvl1pPr>
            <a:lvl2pPr>
              <a:defRPr sz="2800" b="0" i="0">
                <a:latin typeface="Montserrat" pitchFamily="2" charset="77"/>
              </a:defRPr>
            </a:lvl2pPr>
            <a:lvl3pPr>
              <a:defRPr sz="2400" b="0" i="0">
                <a:latin typeface="Montserrat" pitchFamily="2" charset="77"/>
              </a:defRPr>
            </a:lvl3pPr>
            <a:lvl4pPr>
              <a:defRPr sz="2000" b="0" i="0">
                <a:latin typeface="Montserrat" pitchFamily="2" charset="77"/>
              </a:defRPr>
            </a:lvl4pPr>
            <a:lvl5pPr>
              <a:defRPr sz="2000" b="0" i="0">
                <a:latin typeface="Montserrat" pitchFamily="2" charset="77"/>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atin typeface="Montserra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101987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0" i="0">
                <a:latin typeface="Montserrat" pitchFamily="2" charset="77"/>
              </a:defRPr>
            </a:lvl1pPr>
          </a:lstStyle>
          <a:p>
            <a:r>
              <a:rPr lang="en-US"/>
              <a:t>Click to edit Master title style</a:t>
            </a:r>
          </a:p>
        </p:txBody>
      </p:sp>
      <p:sp>
        <p:nvSpPr>
          <p:cNvPr id="3" name="Picture Placeholder 2"/>
          <p:cNvSpPr>
            <a:spLocks noGrp="1" noChangeAspect="1"/>
          </p:cNvSpPr>
          <p:nvPr>
            <p:ph type="pic" idx="1"/>
          </p:nvPr>
        </p:nvSpPr>
        <p:spPr>
          <a:xfrm>
            <a:off x="5183188" y="987425"/>
            <a:ext cx="5332412" cy="4873625"/>
          </a:xfrm>
        </p:spPr>
        <p:txBody>
          <a:bodyPr anchor="t"/>
          <a:lstStyle>
            <a:lvl1pPr marL="0" indent="0">
              <a:buNone/>
              <a:defRPr sz="3200" b="0" i="0">
                <a:latin typeface="Montserrat"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atin typeface="Montserra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0924249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Montserrat" pitchFamily="2" charset="77"/>
              </a:defRPr>
            </a:lvl1pPr>
          </a:lstStyle>
          <a:p>
            <a:r>
              <a:rPr lang="en-US"/>
              <a:t>Click to edit Master title style</a:t>
            </a:r>
          </a:p>
        </p:txBody>
      </p:sp>
      <p:sp>
        <p:nvSpPr>
          <p:cNvPr id="3" name="Vertical Text Placeholder 2"/>
          <p:cNvSpPr>
            <a:spLocks noGrp="1"/>
          </p:cNvSpPr>
          <p:nvPr>
            <p:ph type="body" orient="vert" idx="1"/>
          </p:nvPr>
        </p:nvSpPr>
        <p:spPr>
          <a:xfrm>
            <a:off x="838200" y="1825625"/>
            <a:ext cx="8140148" cy="4351338"/>
          </a:xfrm>
        </p:spPr>
        <p:txBody>
          <a:bodyPr vert="eaVert"/>
          <a:lstStyle>
            <a:lvl1pPr>
              <a:defRPr b="0" i="0">
                <a:latin typeface="Montserrat" pitchFamily="2" charset="77"/>
              </a:defRPr>
            </a:lvl1pPr>
            <a:lvl2pPr>
              <a:defRPr b="0" i="0">
                <a:latin typeface="Montserrat" pitchFamily="2" charset="77"/>
              </a:defRPr>
            </a:lvl2pPr>
            <a:lvl3pPr>
              <a:defRPr b="0" i="0">
                <a:latin typeface="Montserrat" pitchFamily="2" charset="77"/>
              </a:defRPr>
            </a:lvl3pPr>
            <a:lvl4pPr>
              <a:defRPr b="0" i="0">
                <a:latin typeface="Montserrat" pitchFamily="2" charset="77"/>
              </a:defRPr>
            </a:lvl4pPr>
            <a:lvl5pPr>
              <a:defRPr b="0" i="0">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7050317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49448" y="365125"/>
            <a:ext cx="2628900" cy="5811838"/>
          </a:xfrm>
        </p:spPr>
        <p:txBody>
          <a:bodyPr vert="eaVert"/>
          <a:lstStyle>
            <a:lvl1pPr>
              <a:defRPr b="0" i="0">
                <a:latin typeface="Montserrat" pitchFamily="2" charset="77"/>
              </a:defRPr>
            </a:lvl1pPr>
          </a:lstStyle>
          <a:p>
            <a:r>
              <a:rPr lang="en-US"/>
              <a:t>Click to edit Master title style</a:t>
            </a:r>
          </a:p>
        </p:txBody>
      </p:sp>
      <p:sp>
        <p:nvSpPr>
          <p:cNvPr id="3" name="Vertical Text Placeholder 2"/>
          <p:cNvSpPr>
            <a:spLocks noGrp="1"/>
          </p:cNvSpPr>
          <p:nvPr>
            <p:ph type="body" orient="vert" idx="1"/>
          </p:nvPr>
        </p:nvSpPr>
        <p:spPr>
          <a:xfrm>
            <a:off x="-47368" y="373985"/>
            <a:ext cx="6143368" cy="5811838"/>
          </a:xfrm>
        </p:spPr>
        <p:txBody>
          <a:bodyPr vert="eaVert"/>
          <a:lstStyle>
            <a:lvl1pPr>
              <a:defRPr b="0" i="0">
                <a:latin typeface="Montserrat" pitchFamily="2" charset="77"/>
              </a:defRPr>
            </a:lvl1pPr>
            <a:lvl2pPr>
              <a:defRPr b="0" i="0">
                <a:latin typeface="Montserrat" pitchFamily="2" charset="77"/>
              </a:defRPr>
            </a:lvl2pPr>
            <a:lvl3pPr>
              <a:defRPr b="0" i="0">
                <a:latin typeface="Montserrat" pitchFamily="2" charset="77"/>
              </a:defRPr>
            </a:lvl3pPr>
            <a:lvl4pPr>
              <a:defRPr b="0" i="0">
                <a:latin typeface="Montserrat" pitchFamily="2" charset="77"/>
              </a:defRPr>
            </a:lvl4pPr>
            <a:lvl5pPr>
              <a:defRPr b="0" i="0">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8734869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0837D2-8994-AB4F-A180-533520C13ADA}" type="datetimeFigureOut">
              <a:rPr lang="en-US" smtClean="0">
                <a:solidFill>
                  <a:prstClr val="black">
                    <a:tint val="75000"/>
                  </a:prstClr>
                </a:solidFill>
              </a:rPr>
              <a:pPr/>
              <a:t>11/13/2023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72E1AC-9C39-264F-BDFC-DAFCC1404A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20241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0837D2-8994-AB4F-A180-533520C13ADA}" type="datetimeFigureOut">
              <a:rPr lang="en-US" smtClean="0">
                <a:solidFill>
                  <a:prstClr val="black">
                    <a:tint val="75000"/>
                  </a:prstClr>
                </a:solidFill>
              </a:rPr>
              <a:pPr/>
              <a:t>11/13/2023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72E1AC-9C39-264F-BDFC-DAFCC1404A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61554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0837D2-8994-AB4F-A180-533520C13ADA}" type="datetimeFigureOut">
              <a:rPr lang="en-US" smtClean="0">
                <a:solidFill>
                  <a:prstClr val="black">
                    <a:tint val="75000"/>
                  </a:prstClr>
                </a:solidFill>
              </a:rPr>
              <a:pPr/>
              <a:t>11/13/2023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972E1AC-9C39-264F-BDFC-DAFCC1404A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42119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432211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4322115"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317435" y="1681163"/>
            <a:ext cx="43434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317435" y="2505075"/>
            <a:ext cx="434340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0837D2-8994-AB4F-A180-533520C13ADA}" type="datetimeFigureOut">
              <a:rPr lang="en-US" smtClean="0">
                <a:solidFill>
                  <a:prstClr val="black">
                    <a:tint val="75000"/>
                  </a:prstClr>
                </a:solidFill>
              </a:rPr>
              <a:pPr/>
              <a:t>11/13/2023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972E1AC-9C39-264F-BDFC-DAFCC1404A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37866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0837D2-8994-AB4F-A180-533520C13ADA}" type="datetimeFigureOut">
              <a:rPr lang="en-US" smtClean="0">
                <a:solidFill>
                  <a:prstClr val="black">
                    <a:tint val="75000"/>
                  </a:prstClr>
                </a:solidFill>
              </a:rPr>
              <a:pPr/>
              <a:t>11/13/2023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972E1AC-9C39-264F-BDFC-DAFCC1404A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40003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0837D2-8994-AB4F-A180-533520C13ADA}" type="datetimeFigureOut">
              <a:rPr lang="en-US" smtClean="0">
                <a:solidFill>
                  <a:prstClr val="black">
                    <a:tint val="75000"/>
                  </a:prstClr>
                </a:solidFill>
              </a:rPr>
              <a:pPr/>
              <a:t>11/13/2023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972E1AC-9C39-264F-BDFC-DAFCC1404A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99542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0837D2-8994-AB4F-A180-533520C13ADA}" type="datetimeFigureOut">
              <a:rPr lang="en-US" smtClean="0">
                <a:solidFill>
                  <a:prstClr val="black">
                    <a:tint val="75000"/>
                  </a:prstClr>
                </a:solidFill>
              </a:rPr>
              <a:pPr/>
              <a:t>11/13/2023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972E1AC-9C39-264F-BDFC-DAFCC1404A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85776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3.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5.emf"/><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4.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EB9EDC1-FD3A-230F-F629-5B320A5D737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58" y="0"/>
            <a:ext cx="12192000" cy="6858000"/>
          </a:xfrm>
          <a:prstGeom prst="rect">
            <a:avLst/>
          </a:prstGeom>
        </p:spPr>
      </p:pic>
      <p:sp>
        <p:nvSpPr>
          <p:cNvPr id="7" name="Rectangle 6">
            <a:extLst>
              <a:ext uri="{FF2B5EF4-FFF2-40B4-BE49-F238E27FC236}">
                <a16:creationId xmlns:a16="http://schemas.microsoft.com/office/drawing/2014/main" id="{A46E5E0D-B201-3183-CBEB-6CAAAE91BC1C}"/>
              </a:ext>
            </a:extLst>
          </p:cNvPr>
          <p:cNvSpPr/>
          <p:nvPr/>
        </p:nvSpPr>
        <p:spPr>
          <a:xfrm rot="10800000">
            <a:off x="-2" y="0"/>
            <a:ext cx="8845827" cy="6858000"/>
          </a:xfrm>
          <a:prstGeom prst="rect">
            <a:avLst/>
          </a:prstGeom>
          <a:gradFill flip="none" rotWithShape="1">
            <a:gsLst>
              <a:gs pos="57000">
                <a:schemeClr val="bg1">
                  <a:alpha val="0"/>
                </a:schemeClr>
              </a:gs>
              <a:gs pos="100000">
                <a:schemeClr val="bg1"/>
              </a:gs>
            </a:gsLst>
            <a:lin ang="54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Palatino Linotype"/>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Palatino Linotype"/>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Palatino Linotype"/>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Palatino Linotype"/>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Palatino Linotype"/>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Palatino Linotype"/>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Palatino Linotype"/>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Palatino Linotype"/>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Palatino Linotype"/>
              </a:defRPr>
            </a:lvl9pPr>
          </a:lstStyle>
          <a:p>
            <a:pPr algn="ctr"/>
            <a:endParaRPr lang="es-ES_tradnl"/>
          </a:p>
        </p:txBody>
      </p:sp>
      <p:sp>
        <p:nvSpPr>
          <p:cNvPr id="10" name="Rectangle 9">
            <a:extLst>
              <a:ext uri="{FF2B5EF4-FFF2-40B4-BE49-F238E27FC236}">
                <a16:creationId xmlns:a16="http://schemas.microsoft.com/office/drawing/2014/main" id="{D745B0D4-B390-2890-9ACF-B95A43A0DF5A}"/>
              </a:ext>
            </a:extLst>
          </p:cNvPr>
          <p:cNvSpPr/>
          <p:nvPr/>
        </p:nvSpPr>
        <p:spPr>
          <a:xfrm>
            <a:off x="0" y="3429000"/>
            <a:ext cx="8974719" cy="3429000"/>
          </a:xfrm>
          <a:prstGeom prst="rect">
            <a:avLst/>
          </a:prstGeom>
          <a:gradFill flip="none" rotWithShape="1">
            <a:gsLst>
              <a:gs pos="57000">
                <a:schemeClr val="bg1">
                  <a:alpha val="0"/>
                </a:schemeClr>
              </a:gs>
              <a:gs pos="100000">
                <a:schemeClr val="bg1"/>
              </a:gs>
            </a:gsLst>
            <a:lin ang="54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Palatino Linotype"/>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Palatino Linotype"/>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Palatino Linotype"/>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Palatino Linotype"/>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Palatino Linotype"/>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Palatino Linotype"/>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Palatino Linotype"/>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Palatino Linotype"/>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Palatino Linotype"/>
              </a:defRPr>
            </a:lvl9pPr>
          </a:lstStyle>
          <a:p>
            <a:pPr algn="ctr"/>
            <a:endParaRPr lang="es-ES_tradnl"/>
          </a:p>
        </p:txBody>
      </p:sp>
      <p:sp>
        <p:nvSpPr>
          <p:cNvPr id="2" name="Title Placeholder 1"/>
          <p:cNvSpPr>
            <a:spLocks noGrp="1"/>
          </p:cNvSpPr>
          <p:nvPr>
            <p:ph type="title"/>
          </p:nvPr>
        </p:nvSpPr>
        <p:spPr>
          <a:xfrm>
            <a:off x="838200" y="365125"/>
            <a:ext cx="64770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1596887"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11/13/2023</a:t>
            </a:fld>
            <a:endParaRPr lang="en-US"/>
          </a:p>
        </p:txBody>
      </p:sp>
      <p:sp>
        <p:nvSpPr>
          <p:cNvPr id="5" name="Footer Placeholder 4"/>
          <p:cNvSpPr>
            <a:spLocks noGrp="1"/>
          </p:cNvSpPr>
          <p:nvPr>
            <p:ph type="ftr" sz="quarter" idx="3"/>
          </p:nvPr>
        </p:nvSpPr>
        <p:spPr>
          <a:xfrm>
            <a:off x="2676939" y="6356350"/>
            <a:ext cx="3419061"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235148"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pic>
        <p:nvPicPr>
          <p:cNvPr id="14" name="Picture 13" descr="A white logo with sun and wind turbines">
            <a:extLst>
              <a:ext uri="{FF2B5EF4-FFF2-40B4-BE49-F238E27FC236}">
                <a16:creationId xmlns:a16="http://schemas.microsoft.com/office/drawing/2014/main" id="{1959469E-CE62-D1F8-F602-6294C41E77A8}"/>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9549200" y="-255434"/>
            <a:ext cx="3329675" cy="1872942"/>
          </a:xfrm>
          <a:prstGeom prst="rect">
            <a:avLst/>
          </a:prstGeom>
        </p:spPr>
      </p:pic>
    </p:spTree>
    <p:extLst>
      <p:ext uri="{BB962C8B-B14F-4D97-AF65-F5344CB8AC3E}">
        <p14:creationId xmlns:p14="http://schemas.microsoft.com/office/powerpoint/2010/main" val="2848226478"/>
      </p:ext>
    </p:extLst>
  </p:cSld>
  <p:clrMap bg1="lt1" tx1="dk1" bg2="lt2" tx2="dk2" accent1="accent1" accent2="accent2" accent3="accent3" accent4="accent4" accent5="accent5" accent6="accent6" hlink="hlink" folHlink="folHlink"/>
  <p:sldLayoutIdLst>
    <p:sldLayoutId id="2147483916" r:id="rId1"/>
    <p:sldLayoutId id="2147483927"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 id="2147483926" r:id="rId12"/>
  </p:sldLayoutIdLst>
  <p:txStyles>
    <p:titleStyle>
      <a:lvl1pPr algn="l" defTabSz="914400" rtl="0" eaLnBrk="1" latinLnBrk="0" hangingPunct="1">
        <a:lnSpc>
          <a:spcPct val="90000"/>
        </a:lnSpc>
        <a:spcBef>
          <a:spcPct val="0"/>
        </a:spcBef>
        <a:buNone/>
        <a:defRPr sz="4400" kern="1200">
          <a:solidFill>
            <a:srgbClr val="1D429B"/>
          </a:solidFill>
          <a:latin typeface="Montserrat"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EB9EDC1-FD3A-230F-F629-5B320A5D7375}"/>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p:blipFill>
        <p:spPr>
          <a:xfrm>
            <a:off x="-2" y="0"/>
            <a:ext cx="12192000" cy="6858000"/>
          </a:xfrm>
          <a:prstGeom prst="rect">
            <a:avLst/>
          </a:prstGeom>
        </p:spPr>
      </p:pic>
      <p:sp>
        <p:nvSpPr>
          <p:cNvPr id="7" name="Rectangle 6">
            <a:extLst>
              <a:ext uri="{FF2B5EF4-FFF2-40B4-BE49-F238E27FC236}">
                <a16:creationId xmlns:a16="http://schemas.microsoft.com/office/drawing/2014/main" id="{A46E5E0D-B201-3183-CBEB-6CAAAE91BC1C}"/>
              </a:ext>
            </a:extLst>
          </p:cNvPr>
          <p:cNvSpPr/>
          <p:nvPr userDrawn="1"/>
        </p:nvSpPr>
        <p:spPr>
          <a:xfrm rot="10800000">
            <a:off x="-2" y="0"/>
            <a:ext cx="8845827" cy="6858000"/>
          </a:xfrm>
          <a:prstGeom prst="rect">
            <a:avLst/>
          </a:prstGeom>
          <a:gradFill flip="none" rotWithShape="1">
            <a:gsLst>
              <a:gs pos="57000">
                <a:schemeClr val="bg1">
                  <a:alpha val="0"/>
                </a:schemeClr>
              </a:gs>
              <a:gs pos="100000">
                <a:schemeClr val="bg1"/>
              </a:gs>
            </a:gsLst>
            <a:lin ang="54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Palatino Linotype"/>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Palatino Linotype"/>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Palatino Linotype"/>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Palatino Linotype"/>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Palatino Linotype"/>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Palatino Linotype"/>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Palatino Linotype"/>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Palatino Linotype"/>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Palatino Linotype"/>
              </a:defRPr>
            </a:lvl9pPr>
          </a:lstStyle>
          <a:p>
            <a:pPr algn="ctr"/>
            <a:endParaRPr lang="es-ES_tradnl"/>
          </a:p>
        </p:txBody>
      </p:sp>
      <p:sp>
        <p:nvSpPr>
          <p:cNvPr id="10" name="Rectangle 9">
            <a:extLst>
              <a:ext uri="{FF2B5EF4-FFF2-40B4-BE49-F238E27FC236}">
                <a16:creationId xmlns:a16="http://schemas.microsoft.com/office/drawing/2014/main" id="{D745B0D4-B390-2890-9ACF-B95A43A0DF5A}"/>
              </a:ext>
            </a:extLst>
          </p:cNvPr>
          <p:cNvSpPr/>
          <p:nvPr userDrawn="1"/>
        </p:nvSpPr>
        <p:spPr>
          <a:xfrm>
            <a:off x="0" y="3429000"/>
            <a:ext cx="8974719" cy="3429000"/>
          </a:xfrm>
          <a:prstGeom prst="rect">
            <a:avLst/>
          </a:prstGeom>
          <a:gradFill flip="none" rotWithShape="1">
            <a:gsLst>
              <a:gs pos="57000">
                <a:schemeClr val="bg1">
                  <a:alpha val="0"/>
                </a:schemeClr>
              </a:gs>
              <a:gs pos="100000">
                <a:schemeClr val="bg1"/>
              </a:gs>
            </a:gsLst>
            <a:lin ang="54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Palatino Linotype"/>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Palatino Linotype"/>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Palatino Linotype"/>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Palatino Linotype"/>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Palatino Linotype"/>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Palatino Linotype"/>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Palatino Linotype"/>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Palatino Linotype"/>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Palatino Linotype"/>
              </a:defRPr>
            </a:lvl9pPr>
          </a:lstStyle>
          <a:p>
            <a:pPr algn="ctr"/>
            <a:endParaRPr lang="es-ES_tradnl"/>
          </a:p>
        </p:txBody>
      </p:sp>
      <p:sp>
        <p:nvSpPr>
          <p:cNvPr id="2" name="Title Placeholder 1"/>
          <p:cNvSpPr>
            <a:spLocks noGrp="1"/>
          </p:cNvSpPr>
          <p:nvPr>
            <p:ph type="title"/>
          </p:nvPr>
        </p:nvSpPr>
        <p:spPr>
          <a:xfrm>
            <a:off x="838200" y="365125"/>
            <a:ext cx="64770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1596887"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11/13/2023</a:t>
            </a:fld>
            <a:endParaRPr lang="en-US"/>
          </a:p>
        </p:txBody>
      </p:sp>
      <p:sp>
        <p:nvSpPr>
          <p:cNvPr id="5" name="Footer Placeholder 4"/>
          <p:cNvSpPr>
            <a:spLocks noGrp="1"/>
          </p:cNvSpPr>
          <p:nvPr>
            <p:ph type="ftr" sz="quarter" idx="3"/>
          </p:nvPr>
        </p:nvSpPr>
        <p:spPr>
          <a:xfrm>
            <a:off x="2676939" y="6356350"/>
            <a:ext cx="3419061"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235148"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pic>
        <p:nvPicPr>
          <p:cNvPr id="11" name="Picture 10">
            <a:extLst>
              <a:ext uri="{FF2B5EF4-FFF2-40B4-BE49-F238E27FC236}">
                <a16:creationId xmlns:a16="http://schemas.microsoft.com/office/drawing/2014/main" id="{257CE8AD-2E41-525C-1C8C-C1322C62C070}"/>
              </a:ext>
            </a:extLst>
          </p:cNvPr>
          <p:cNvPicPr>
            <a:picLocks noChangeAspect="1"/>
          </p:cNvPicPr>
          <p:nvPr userDrawn="1"/>
        </p:nvPicPr>
        <p:blipFill>
          <a:blip r:embed="rId14"/>
          <a:stretch>
            <a:fillRect/>
          </a:stretch>
        </p:blipFill>
        <p:spPr>
          <a:xfrm>
            <a:off x="11011203" y="265284"/>
            <a:ext cx="1041323" cy="1488603"/>
          </a:xfrm>
          <a:prstGeom prst="rect">
            <a:avLst/>
          </a:prstGeom>
        </p:spPr>
      </p:pic>
      <p:pic>
        <p:nvPicPr>
          <p:cNvPr id="13" name="Picture 12">
            <a:extLst>
              <a:ext uri="{FF2B5EF4-FFF2-40B4-BE49-F238E27FC236}">
                <a16:creationId xmlns:a16="http://schemas.microsoft.com/office/drawing/2014/main" id="{B61B4C1E-691B-4350-6829-D6F149131B0B}"/>
              </a:ext>
            </a:extLst>
          </p:cNvPr>
          <p:cNvPicPr>
            <a:picLocks noChangeAspect="1"/>
          </p:cNvPicPr>
          <p:nvPr userDrawn="1"/>
        </p:nvPicPr>
        <p:blipFill>
          <a:blip r:embed="rId15"/>
          <a:stretch>
            <a:fillRect/>
          </a:stretch>
        </p:blipFill>
        <p:spPr>
          <a:xfrm>
            <a:off x="10187056" y="6209803"/>
            <a:ext cx="1865470" cy="511672"/>
          </a:xfrm>
          <a:prstGeom prst="rect">
            <a:avLst/>
          </a:prstGeom>
        </p:spPr>
      </p:pic>
    </p:spTree>
    <p:extLst>
      <p:ext uri="{BB962C8B-B14F-4D97-AF65-F5344CB8AC3E}">
        <p14:creationId xmlns:p14="http://schemas.microsoft.com/office/powerpoint/2010/main" val="2203005165"/>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Lst>
  <p:txStyles>
    <p:titleStyle>
      <a:lvl1pPr algn="l" defTabSz="914400" rtl="0" eaLnBrk="1" latinLnBrk="0" hangingPunct="1">
        <a:lnSpc>
          <a:spcPct val="90000"/>
        </a:lnSpc>
        <a:spcBef>
          <a:spcPct val="0"/>
        </a:spcBef>
        <a:buNone/>
        <a:defRPr sz="4400" b="0" i="0" kern="1200">
          <a:solidFill>
            <a:srgbClr val="1D429B"/>
          </a:solidFill>
          <a:latin typeface="Montserrat"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50000"/>
              <a:lumOff val="50000"/>
            </a:schemeClr>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50000"/>
              <a:lumOff val="50000"/>
            </a:schemeClr>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50000"/>
              <a:lumOff val="50000"/>
            </a:schemeClr>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50000"/>
              <a:lumOff val="50000"/>
            </a:schemeClr>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50000"/>
              <a:lumOff val="50000"/>
            </a:schemeClr>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5.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30.png"/><Relationship Id="rId11" Type="http://schemas.openxmlformats.org/officeDocument/2006/relationships/image" Target="../media/image35.jpe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jpeg"/></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45.png"/><Relationship Id="rId2" Type="http://schemas.openxmlformats.org/officeDocument/2006/relationships/diagramData" Target="../diagrams/data4.xml"/><Relationship Id="rId1" Type="http://schemas.openxmlformats.org/officeDocument/2006/relationships/slideLayout" Target="../slideLayouts/slideLayout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8.xml.rels><?xml version="1.0" encoding="UTF-8" standalone="yes"?>
<Relationships xmlns="http://schemas.openxmlformats.org/package/2006/relationships"><Relationship Id="rId8" Type="http://schemas.microsoft.com/office/2007/relationships/diagramDrawing" Target="../diagrams/drawing5.xml"/><Relationship Id="rId3" Type="http://schemas.microsoft.com/office/2018/10/relationships/comments" Target="../comments/modernComment_109_E8134BAF.xml"/><Relationship Id="rId7" Type="http://schemas.openxmlformats.org/officeDocument/2006/relationships/diagramColors" Target="../diagrams/colors5.xml"/><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diagramQuickStyle" Target="../diagrams/quickStyle5.xml"/><Relationship Id="rId11" Type="http://schemas.openxmlformats.org/officeDocument/2006/relationships/image" Target="../media/image48.jpeg"/><Relationship Id="rId5" Type="http://schemas.openxmlformats.org/officeDocument/2006/relationships/diagramLayout" Target="../diagrams/layout5.xml"/><Relationship Id="rId10" Type="http://schemas.openxmlformats.org/officeDocument/2006/relationships/image" Target="../media/image47.jpeg"/><Relationship Id="rId4" Type="http://schemas.openxmlformats.org/officeDocument/2006/relationships/diagramData" Target="../diagrams/data5.xml"/><Relationship Id="rId9" Type="http://schemas.openxmlformats.org/officeDocument/2006/relationships/image" Target="../media/image46.png"/></Relationships>
</file>

<file path=ppt/slides/_rels/slide1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1.xml.rels><?xml version="1.0" encoding="UTF-8" standalone="yes"?>
<Relationships xmlns="http://schemas.openxmlformats.org/package/2006/relationships"><Relationship Id="rId8" Type="http://schemas.openxmlformats.org/officeDocument/2006/relationships/diagramLayout" Target="../diagrams/layout7.xml"/><Relationship Id="rId13" Type="http://schemas.openxmlformats.org/officeDocument/2006/relationships/diagramLayout" Target="../diagrams/layout8.xml"/><Relationship Id="rId3" Type="http://schemas.openxmlformats.org/officeDocument/2006/relationships/slideLayout" Target="../slideLayouts/slideLayout8.xml"/><Relationship Id="rId7" Type="http://schemas.openxmlformats.org/officeDocument/2006/relationships/diagramData" Target="../diagrams/data7.xml"/><Relationship Id="rId12" Type="http://schemas.openxmlformats.org/officeDocument/2006/relationships/diagramData" Target="../diagrams/data8.xml"/><Relationship Id="rId2" Type="http://schemas.openxmlformats.org/officeDocument/2006/relationships/video" Target="../media/media1.mp4"/><Relationship Id="rId16" Type="http://schemas.microsoft.com/office/2007/relationships/diagramDrawing" Target="../diagrams/drawing8.xml"/><Relationship Id="rId1" Type="http://schemas.microsoft.com/office/2007/relationships/media" Target="../media/media1.mp4"/><Relationship Id="rId6" Type="http://schemas.openxmlformats.org/officeDocument/2006/relationships/image" Target="../media/image51.png"/><Relationship Id="rId11" Type="http://schemas.microsoft.com/office/2007/relationships/diagramDrawing" Target="../diagrams/drawing7.xml"/><Relationship Id="rId5" Type="http://schemas.microsoft.com/office/2018/10/relationships/comments" Target="../comments/modernComment_189_413319A9.xml"/><Relationship Id="rId15" Type="http://schemas.openxmlformats.org/officeDocument/2006/relationships/diagramColors" Target="../diagrams/colors8.xml"/><Relationship Id="rId10" Type="http://schemas.openxmlformats.org/officeDocument/2006/relationships/diagramColors" Target="../diagrams/colors7.xml"/><Relationship Id="rId4" Type="http://schemas.openxmlformats.org/officeDocument/2006/relationships/notesSlide" Target="../notesSlides/notesSlide10.xml"/><Relationship Id="rId9" Type="http://schemas.openxmlformats.org/officeDocument/2006/relationships/diagramQuickStyle" Target="../diagrams/quickStyle7.xml"/><Relationship Id="rId14" Type="http://schemas.openxmlformats.org/officeDocument/2006/relationships/diagramQuickStyle" Target="../diagrams/quickStyle8.xml"/></Relationships>
</file>

<file path=ppt/slides/_rels/slide2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53.png"/><Relationship Id="rId2" Type="http://schemas.openxmlformats.org/officeDocument/2006/relationships/diagramData" Target="../diagrams/data9.xml"/><Relationship Id="rId1" Type="http://schemas.openxmlformats.org/officeDocument/2006/relationships/slideLayout" Target="../slideLayouts/slideLayout8.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5.xml.rels><?xml version="1.0" encoding="UTF-8" standalone="yes"?>
<Relationships xmlns="http://schemas.openxmlformats.org/package/2006/relationships"><Relationship Id="rId8" Type="http://schemas.microsoft.com/office/2007/relationships/diagramDrawing" Target="../diagrams/drawing10.xml"/><Relationship Id="rId3" Type="http://schemas.microsoft.com/office/2018/10/relationships/comments" Target="../comments/modernComment_106_5495BA60.xml"/><Relationship Id="rId7" Type="http://schemas.openxmlformats.org/officeDocument/2006/relationships/diagramColors" Target="../diagrams/colors10.xml"/><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diagramQuickStyle" Target="../diagrams/quickStyle10.xml"/><Relationship Id="rId5" Type="http://schemas.openxmlformats.org/officeDocument/2006/relationships/diagramLayout" Target="../diagrams/layout10.xml"/><Relationship Id="rId10" Type="http://schemas.openxmlformats.org/officeDocument/2006/relationships/image" Target="../media/image55.png"/><Relationship Id="rId4" Type="http://schemas.openxmlformats.org/officeDocument/2006/relationships/diagramData" Target="../diagrams/data10.xml"/><Relationship Id="rId9" Type="http://schemas.openxmlformats.org/officeDocument/2006/relationships/image" Target="../media/image54.png"/></Relationships>
</file>

<file path=ppt/slides/_rels/slide26.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57.png"/><Relationship Id="rId7" Type="http://schemas.openxmlformats.org/officeDocument/2006/relationships/diagramColors" Target="../diagrams/colors11.xml"/><Relationship Id="rId2" Type="http://schemas.openxmlformats.org/officeDocument/2006/relationships/image" Target="../media/image56.jpeg"/><Relationship Id="rId1" Type="http://schemas.openxmlformats.org/officeDocument/2006/relationships/slideLayout" Target="../slideLayouts/slideLayout8.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2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3.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3.xml"/><Relationship Id="rId7" Type="http://schemas.openxmlformats.org/officeDocument/2006/relationships/image" Target="../media/image60.png"/><Relationship Id="rId2" Type="http://schemas.openxmlformats.org/officeDocument/2006/relationships/diagramData" Target="../diagrams/data13.xml"/><Relationship Id="rId1" Type="http://schemas.openxmlformats.org/officeDocument/2006/relationships/slideLayout" Target="../slideLayouts/slideLayout3.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3.xml"/><Relationship Id="rId4" Type="http://schemas.openxmlformats.org/officeDocument/2006/relationships/image" Target="../media/image67.png"/></Relationships>
</file>

<file path=ppt/slides/_rels/slide35.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diagramLayout" Target="../diagrams/layout14.xml"/><Relationship Id="rId7" Type="http://schemas.openxmlformats.org/officeDocument/2006/relationships/image" Target="../media/image68.png"/><Relationship Id="rId2" Type="http://schemas.openxmlformats.org/officeDocument/2006/relationships/diagramData" Target="../diagrams/data14.xml"/><Relationship Id="rId1" Type="http://schemas.openxmlformats.org/officeDocument/2006/relationships/slideLayout" Target="../slideLayouts/slideLayout3.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3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8" Type="http://schemas.openxmlformats.org/officeDocument/2006/relationships/diagramQuickStyle" Target="../diagrams/quickStyle15.xml"/><Relationship Id="rId3" Type="http://schemas.openxmlformats.org/officeDocument/2006/relationships/image" Target="../media/image72.jpeg"/><Relationship Id="rId7" Type="http://schemas.openxmlformats.org/officeDocument/2006/relationships/diagramLayout" Target="../diagrams/layout15.xml"/><Relationship Id="rId2" Type="http://schemas.openxmlformats.org/officeDocument/2006/relationships/image" Target="../media/image71.jpeg"/><Relationship Id="rId1" Type="http://schemas.openxmlformats.org/officeDocument/2006/relationships/slideLayout" Target="../slideLayouts/slideLayout3.xml"/><Relationship Id="rId6" Type="http://schemas.openxmlformats.org/officeDocument/2006/relationships/diagramData" Target="../diagrams/data15.xml"/><Relationship Id="rId11" Type="http://schemas.openxmlformats.org/officeDocument/2006/relationships/image" Target="../media/image75.jpeg"/><Relationship Id="rId5" Type="http://schemas.openxmlformats.org/officeDocument/2006/relationships/image" Target="../media/image74.jpeg"/><Relationship Id="rId10" Type="http://schemas.microsoft.com/office/2007/relationships/diagramDrawing" Target="../diagrams/drawing15.xml"/><Relationship Id="rId4" Type="http://schemas.openxmlformats.org/officeDocument/2006/relationships/image" Target="../media/image73.jpeg"/><Relationship Id="rId9" Type="http://schemas.openxmlformats.org/officeDocument/2006/relationships/diagramColors" Target="../diagrams/colors15.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4.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5.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2.png"/><Relationship Id="rId7" Type="http://schemas.openxmlformats.org/officeDocument/2006/relationships/diagramColors" Target="../diagrams/colors2.xml"/><Relationship Id="rId2" Type="http://schemas.openxmlformats.org/officeDocument/2006/relationships/image" Target="../media/image21.png"/><Relationship Id="rId1" Type="http://schemas.openxmlformats.org/officeDocument/2006/relationships/slideLayout" Target="../slideLayouts/slideLayout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8CB7416-1284-81AA-1478-3F07C16A1F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TextBox 15">
            <a:extLst>
              <a:ext uri="{FF2B5EF4-FFF2-40B4-BE49-F238E27FC236}">
                <a16:creationId xmlns:a16="http://schemas.microsoft.com/office/drawing/2014/main" id="{AA86A9E9-B87E-D5C4-E225-58A77FC691B1}"/>
              </a:ext>
            </a:extLst>
          </p:cNvPr>
          <p:cNvSpPr txBox="1"/>
          <p:nvPr/>
        </p:nvSpPr>
        <p:spPr>
          <a:xfrm>
            <a:off x="1088571" y="3428301"/>
            <a:ext cx="3439886" cy="8925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spc="300">
                <a:solidFill>
                  <a:srgbClr val="6D6E71"/>
                </a:solidFill>
                <a:latin typeface="Montserrat Light"/>
                <a:ea typeface="+mn-lt"/>
                <a:cs typeface="+mn-lt"/>
              </a:rPr>
              <a:t>Customer Value </a:t>
            </a:r>
          </a:p>
          <a:p>
            <a:pPr algn="ctr"/>
            <a:r>
              <a:rPr lang="en-US" sz="3200" b="1" spc="300">
                <a:solidFill>
                  <a:srgbClr val="6D6E71"/>
                </a:solidFill>
                <a:latin typeface="Montserrat Light"/>
                <a:ea typeface="+mn-lt"/>
                <a:cs typeface="+mn-lt"/>
              </a:rPr>
              <a:t>Proposition</a:t>
            </a:r>
            <a:endParaRPr lang="en-US" sz="3200" b="1" spc="300">
              <a:solidFill>
                <a:srgbClr val="6D6E71"/>
              </a:solidFill>
              <a:latin typeface="Montserrat Light"/>
              <a:ea typeface="Calibri"/>
              <a:cs typeface="Calibri"/>
            </a:endParaRPr>
          </a:p>
        </p:txBody>
      </p:sp>
      <p:pic>
        <p:nvPicPr>
          <p:cNvPr id="2" name="Picture 1" descr="A logo with sun and wind turbine&#10;&#10;Description automatically generated">
            <a:extLst>
              <a:ext uri="{FF2B5EF4-FFF2-40B4-BE49-F238E27FC236}">
                <a16:creationId xmlns:a16="http://schemas.microsoft.com/office/drawing/2014/main" id="{6BFD4E80-BB57-4911-A7E2-D0E507E52A3F}"/>
              </a:ext>
            </a:extLst>
          </p:cNvPr>
          <p:cNvPicPr>
            <a:picLocks noChangeAspect="1"/>
          </p:cNvPicPr>
          <p:nvPr/>
        </p:nvPicPr>
        <p:blipFill>
          <a:blip r:embed="rId3"/>
          <a:stretch>
            <a:fillRect/>
          </a:stretch>
        </p:blipFill>
        <p:spPr>
          <a:xfrm>
            <a:off x="-84667" y="505648"/>
            <a:ext cx="6096000" cy="3429000"/>
          </a:xfrm>
          <a:prstGeom prst="rect">
            <a:avLst/>
          </a:prstGeom>
        </p:spPr>
      </p:pic>
    </p:spTree>
    <p:extLst>
      <p:ext uri="{BB962C8B-B14F-4D97-AF65-F5344CB8AC3E}">
        <p14:creationId xmlns:p14="http://schemas.microsoft.com/office/powerpoint/2010/main" val="1086138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355;p19">
            <a:extLst>
              <a:ext uri="{FF2B5EF4-FFF2-40B4-BE49-F238E27FC236}">
                <a16:creationId xmlns:a16="http://schemas.microsoft.com/office/drawing/2014/main" id="{E9658FA5-7804-4705-6FEA-ECFF21B85C02}"/>
              </a:ext>
            </a:extLst>
          </p:cNvPr>
          <p:cNvSpPr/>
          <p:nvPr/>
        </p:nvSpPr>
        <p:spPr>
          <a:xfrm>
            <a:off x="8608971" y="3235393"/>
            <a:ext cx="1963611" cy="801159"/>
          </a:xfrm>
          <a:custGeom>
            <a:avLst/>
            <a:gdLst/>
            <a:ahLst/>
            <a:cxnLst/>
            <a:rect l="l" t="t" r="r" b="b"/>
            <a:pathLst>
              <a:path w="53388" h="25796" extrusionOk="0">
                <a:moveTo>
                  <a:pt x="2535" y="0"/>
                </a:moveTo>
                <a:cubicBezTo>
                  <a:pt x="2341" y="0"/>
                  <a:pt x="2221" y="5"/>
                  <a:pt x="2179" y="7"/>
                </a:cubicBezTo>
                <a:cubicBezTo>
                  <a:pt x="953" y="55"/>
                  <a:pt x="0" y="1102"/>
                  <a:pt x="48" y="2341"/>
                </a:cubicBezTo>
                <a:cubicBezTo>
                  <a:pt x="106" y="3530"/>
                  <a:pt x="1083" y="4463"/>
                  <a:pt x="2272" y="4463"/>
                </a:cubicBezTo>
                <a:cubicBezTo>
                  <a:pt x="2308" y="4463"/>
                  <a:pt x="2345" y="4462"/>
                  <a:pt x="2382" y="4460"/>
                </a:cubicBezTo>
                <a:cubicBezTo>
                  <a:pt x="2384" y="4460"/>
                  <a:pt x="2418" y="4459"/>
                  <a:pt x="2480" y="4459"/>
                </a:cubicBezTo>
                <a:cubicBezTo>
                  <a:pt x="2983" y="4459"/>
                  <a:pt x="5362" y="4515"/>
                  <a:pt x="8823" y="5531"/>
                </a:cubicBezTo>
                <a:cubicBezTo>
                  <a:pt x="12418" y="6591"/>
                  <a:pt x="17931" y="8949"/>
                  <a:pt x="23848" y="14128"/>
                </a:cubicBezTo>
                <a:cubicBezTo>
                  <a:pt x="29480" y="19057"/>
                  <a:pt x="35290" y="22486"/>
                  <a:pt x="41136" y="24296"/>
                </a:cubicBezTo>
                <a:cubicBezTo>
                  <a:pt x="45970" y="25796"/>
                  <a:pt x="49602" y="25796"/>
                  <a:pt x="51161" y="25796"/>
                </a:cubicBezTo>
                <a:cubicBezTo>
                  <a:pt x="52388" y="25796"/>
                  <a:pt x="53388" y="24796"/>
                  <a:pt x="53388" y="23569"/>
                </a:cubicBezTo>
                <a:cubicBezTo>
                  <a:pt x="53388" y="22331"/>
                  <a:pt x="52388" y="21331"/>
                  <a:pt x="51161" y="21331"/>
                </a:cubicBezTo>
                <a:cubicBezTo>
                  <a:pt x="48113" y="21331"/>
                  <a:pt x="38838" y="21331"/>
                  <a:pt x="26789" y="10770"/>
                </a:cubicBezTo>
                <a:cubicBezTo>
                  <a:pt x="15124" y="543"/>
                  <a:pt x="4615" y="0"/>
                  <a:pt x="25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356;p19">
            <a:extLst>
              <a:ext uri="{FF2B5EF4-FFF2-40B4-BE49-F238E27FC236}">
                <a16:creationId xmlns:a16="http://schemas.microsoft.com/office/drawing/2014/main" id="{4E22B937-E910-45D4-3E66-56C13CA68ADF}"/>
              </a:ext>
            </a:extLst>
          </p:cNvPr>
          <p:cNvSpPr/>
          <p:nvPr/>
        </p:nvSpPr>
        <p:spPr>
          <a:xfrm>
            <a:off x="6736919" y="3235393"/>
            <a:ext cx="1963612" cy="801159"/>
          </a:xfrm>
          <a:custGeom>
            <a:avLst/>
            <a:gdLst/>
            <a:ahLst/>
            <a:cxnLst/>
            <a:rect l="l" t="t" r="r" b="b"/>
            <a:pathLst>
              <a:path w="53388" h="25796" extrusionOk="0">
                <a:moveTo>
                  <a:pt x="50844" y="0"/>
                </a:moveTo>
                <a:cubicBezTo>
                  <a:pt x="48771" y="0"/>
                  <a:pt x="38252" y="543"/>
                  <a:pt x="26587" y="10770"/>
                </a:cubicBezTo>
                <a:cubicBezTo>
                  <a:pt x="23610" y="13390"/>
                  <a:pt x="14538" y="21331"/>
                  <a:pt x="2227" y="21331"/>
                </a:cubicBezTo>
                <a:cubicBezTo>
                  <a:pt x="988" y="21331"/>
                  <a:pt x="0" y="22331"/>
                  <a:pt x="0" y="23569"/>
                </a:cubicBezTo>
                <a:cubicBezTo>
                  <a:pt x="0" y="24796"/>
                  <a:pt x="988" y="25796"/>
                  <a:pt x="2227" y="25796"/>
                </a:cubicBezTo>
                <a:cubicBezTo>
                  <a:pt x="3786" y="25796"/>
                  <a:pt x="7418" y="25796"/>
                  <a:pt x="12252" y="24296"/>
                </a:cubicBezTo>
                <a:cubicBezTo>
                  <a:pt x="18098" y="22486"/>
                  <a:pt x="23908" y="19057"/>
                  <a:pt x="29528" y="14128"/>
                </a:cubicBezTo>
                <a:cubicBezTo>
                  <a:pt x="35445" y="8949"/>
                  <a:pt x="40970" y="6591"/>
                  <a:pt x="44565" y="5531"/>
                </a:cubicBezTo>
                <a:cubicBezTo>
                  <a:pt x="48005" y="4515"/>
                  <a:pt x="50381" y="4459"/>
                  <a:pt x="50900" y="4459"/>
                </a:cubicBezTo>
                <a:cubicBezTo>
                  <a:pt x="50965" y="4459"/>
                  <a:pt x="51001" y="4460"/>
                  <a:pt x="51007" y="4460"/>
                </a:cubicBezTo>
                <a:cubicBezTo>
                  <a:pt x="51043" y="4462"/>
                  <a:pt x="51079" y="4463"/>
                  <a:pt x="51115" y="4463"/>
                </a:cubicBezTo>
                <a:cubicBezTo>
                  <a:pt x="52294" y="4463"/>
                  <a:pt x="53270" y="3530"/>
                  <a:pt x="53328" y="2341"/>
                </a:cubicBezTo>
                <a:cubicBezTo>
                  <a:pt x="53388" y="1102"/>
                  <a:pt x="52435" y="55"/>
                  <a:pt x="51197" y="7"/>
                </a:cubicBezTo>
                <a:cubicBezTo>
                  <a:pt x="51156" y="5"/>
                  <a:pt x="51037" y="0"/>
                  <a:pt x="508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357;p19">
            <a:extLst>
              <a:ext uri="{FF2B5EF4-FFF2-40B4-BE49-F238E27FC236}">
                <a16:creationId xmlns:a16="http://schemas.microsoft.com/office/drawing/2014/main" id="{DA7BBF86-BF49-D30E-B2AC-4D01990362A5}"/>
              </a:ext>
            </a:extLst>
          </p:cNvPr>
          <p:cNvSpPr/>
          <p:nvPr/>
        </p:nvSpPr>
        <p:spPr>
          <a:xfrm>
            <a:off x="4891195" y="3235393"/>
            <a:ext cx="1962125" cy="801159"/>
          </a:xfrm>
          <a:custGeom>
            <a:avLst/>
            <a:gdLst/>
            <a:ahLst/>
            <a:cxnLst/>
            <a:rect l="l" t="t" r="r" b="b"/>
            <a:pathLst>
              <a:path w="53388" h="25796" extrusionOk="0">
                <a:moveTo>
                  <a:pt x="2535" y="0"/>
                </a:moveTo>
                <a:cubicBezTo>
                  <a:pt x="2341" y="0"/>
                  <a:pt x="2220" y="5"/>
                  <a:pt x="2179" y="7"/>
                </a:cubicBezTo>
                <a:cubicBezTo>
                  <a:pt x="953" y="55"/>
                  <a:pt x="0" y="1102"/>
                  <a:pt x="48" y="2341"/>
                </a:cubicBezTo>
                <a:cubicBezTo>
                  <a:pt x="105" y="3530"/>
                  <a:pt x="1082" y="4463"/>
                  <a:pt x="2271" y="4463"/>
                </a:cubicBezTo>
                <a:cubicBezTo>
                  <a:pt x="2308" y="4463"/>
                  <a:pt x="2344" y="4462"/>
                  <a:pt x="2381" y="4460"/>
                </a:cubicBezTo>
                <a:cubicBezTo>
                  <a:pt x="2384" y="4460"/>
                  <a:pt x="2417" y="4459"/>
                  <a:pt x="2480" y="4459"/>
                </a:cubicBezTo>
                <a:cubicBezTo>
                  <a:pt x="2983" y="4459"/>
                  <a:pt x="5362" y="4515"/>
                  <a:pt x="8823" y="5531"/>
                </a:cubicBezTo>
                <a:cubicBezTo>
                  <a:pt x="12418" y="6591"/>
                  <a:pt x="17931" y="8949"/>
                  <a:pt x="23848" y="14128"/>
                </a:cubicBezTo>
                <a:cubicBezTo>
                  <a:pt x="29480" y="19057"/>
                  <a:pt x="35290" y="22486"/>
                  <a:pt x="41136" y="24296"/>
                </a:cubicBezTo>
                <a:cubicBezTo>
                  <a:pt x="45970" y="25796"/>
                  <a:pt x="49601" y="25796"/>
                  <a:pt x="51161" y="25796"/>
                </a:cubicBezTo>
                <a:cubicBezTo>
                  <a:pt x="52388" y="25796"/>
                  <a:pt x="53388" y="24796"/>
                  <a:pt x="53388" y="23569"/>
                </a:cubicBezTo>
                <a:cubicBezTo>
                  <a:pt x="53388" y="22331"/>
                  <a:pt x="52388" y="21331"/>
                  <a:pt x="51161" y="21331"/>
                </a:cubicBezTo>
                <a:cubicBezTo>
                  <a:pt x="48113" y="21331"/>
                  <a:pt x="38838" y="21331"/>
                  <a:pt x="26789" y="10770"/>
                </a:cubicBezTo>
                <a:cubicBezTo>
                  <a:pt x="15124" y="543"/>
                  <a:pt x="4615" y="0"/>
                  <a:pt x="25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358;p19">
            <a:extLst>
              <a:ext uri="{FF2B5EF4-FFF2-40B4-BE49-F238E27FC236}">
                <a16:creationId xmlns:a16="http://schemas.microsoft.com/office/drawing/2014/main" id="{A367BD2E-9483-23C8-25F8-950BD1FFB65A}"/>
              </a:ext>
            </a:extLst>
          </p:cNvPr>
          <p:cNvSpPr/>
          <p:nvPr/>
        </p:nvSpPr>
        <p:spPr>
          <a:xfrm>
            <a:off x="2852711" y="3248645"/>
            <a:ext cx="2192794" cy="801159"/>
          </a:xfrm>
          <a:custGeom>
            <a:avLst/>
            <a:gdLst/>
            <a:ahLst/>
            <a:cxnLst/>
            <a:rect l="l" t="t" r="r" b="b"/>
            <a:pathLst>
              <a:path w="53389" h="25796" extrusionOk="0">
                <a:moveTo>
                  <a:pt x="50844" y="0"/>
                </a:moveTo>
                <a:cubicBezTo>
                  <a:pt x="48772" y="0"/>
                  <a:pt x="38253" y="543"/>
                  <a:pt x="26588" y="10770"/>
                </a:cubicBezTo>
                <a:cubicBezTo>
                  <a:pt x="23611" y="13390"/>
                  <a:pt x="14538" y="21331"/>
                  <a:pt x="2227" y="21331"/>
                </a:cubicBezTo>
                <a:cubicBezTo>
                  <a:pt x="989" y="21331"/>
                  <a:pt x="1" y="22331"/>
                  <a:pt x="1" y="23569"/>
                </a:cubicBezTo>
                <a:cubicBezTo>
                  <a:pt x="1" y="24796"/>
                  <a:pt x="989" y="25796"/>
                  <a:pt x="2227" y="25796"/>
                </a:cubicBezTo>
                <a:cubicBezTo>
                  <a:pt x="3787" y="25796"/>
                  <a:pt x="7419" y="25796"/>
                  <a:pt x="12252" y="24296"/>
                </a:cubicBezTo>
                <a:cubicBezTo>
                  <a:pt x="18098" y="22486"/>
                  <a:pt x="23909" y="19057"/>
                  <a:pt x="29528" y="14128"/>
                </a:cubicBezTo>
                <a:cubicBezTo>
                  <a:pt x="35446" y="8949"/>
                  <a:pt x="40970" y="6591"/>
                  <a:pt x="44566" y="5531"/>
                </a:cubicBezTo>
                <a:cubicBezTo>
                  <a:pt x="48006" y="4515"/>
                  <a:pt x="50382" y="4459"/>
                  <a:pt x="50901" y="4459"/>
                </a:cubicBezTo>
                <a:cubicBezTo>
                  <a:pt x="50966" y="4459"/>
                  <a:pt x="51002" y="4460"/>
                  <a:pt x="51007" y="4460"/>
                </a:cubicBezTo>
                <a:cubicBezTo>
                  <a:pt x="51044" y="4462"/>
                  <a:pt x="51080" y="4463"/>
                  <a:pt x="51116" y="4463"/>
                </a:cubicBezTo>
                <a:cubicBezTo>
                  <a:pt x="52294" y="4463"/>
                  <a:pt x="53271" y="3530"/>
                  <a:pt x="53329" y="2341"/>
                </a:cubicBezTo>
                <a:cubicBezTo>
                  <a:pt x="53389" y="1102"/>
                  <a:pt x="52436" y="55"/>
                  <a:pt x="51198" y="7"/>
                </a:cubicBezTo>
                <a:cubicBezTo>
                  <a:pt x="51157" y="5"/>
                  <a:pt x="51037" y="0"/>
                  <a:pt x="508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59;p19">
            <a:extLst>
              <a:ext uri="{FF2B5EF4-FFF2-40B4-BE49-F238E27FC236}">
                <a16:creationId xmlns:a16="http://schemas.microsoft.com/office/drawing/2014/main" id="{B8D04106-06B4-BE59-E31F-1159CC9C9B06}"/>
              </a:ext>
            </a:extLst>
          </p:cNvPr>
          <p:cNvSpPr/>
          <p:nvPr/>
        </p:nvSpPr>
        <p:spPr>
          <a:xfrm>
            <a:off x="1025217" y="3249548"/>
            <a:ext cx="1962125" cy="801159"/>
          </a:xfrm>
          <a:custGeom>
            <a:avLst/>
            <a:gdLst/>
            <a:ahLst/>
            <a:cxnLst/>
            <a:rect l="l" t="t" r="r" b="b"/>
            <a:pathLst>
              <a:path w="53401" h="25796" extrusionOk="0">
                <a:moveTo>
                  <a:pt x="2548" y="0"/>
                </a:moveTo>
                <a:cubicBezTo>
                  <a:pt x="2354" y="0"/>
                  <a:pt x="2233" y="5"/>
                  <a:pt x="2192" y="7"/>
                </a:cubicBezTo>
                <a:cubicBezTo>
                  <a:pt x="965" y="55"/>
                  <a:pt x="1" y="1102"/>
                  <a:pt x="60" y="2341"/>
                </a:cubicBezTo>
                <a:cubicBezTo>
                  <a:pt x="118" y="3530"/>
                  <a:pt x="1095" y="4463"/>
                  <a:pt x="2284" y="4463"/>
                </a:cubicBezTo>
                <a:cubicBezTo>
                  <a:pt x="2321" y="4463"/>
                  <a:pt x="2357" y="4462"/>
                  <a:pt x="2394" y="4460"/>
                </a:cubicBezTo>
                <a:cubicBezTo>
                  <a:pt x="2397" y="4460"/>
                  <a:pt x="2430" y="4459"/>
                  <a:pt x="2493" y="4459"/>
                </a:cubicBezTo>
                <a:cubicBezTo>
                  <a:pt x="2996" y="4459"/>
                  <a:pt x="5375" y="4515"/>
                  <a:pt x="8835" y="5531"/>
                </a:cubicBezTo>
                <a:cubicBezTo>
                  <a:pt x="12431" y="6591"/>
                  <a:pt x="17944" y="8949"/>
                  <a:pt x="23861" y="14128"/>
                </a:cubicBezTo>
                <a:cubicBezTo>
                  <a:pt x="29493" y="19057"/>
                  <a:pt x="35303" y="22486"/>
                  <a:pt x="41149" y="24296"/>
                </a:cubicBezTo>
                <a:cubicBezTo>
                  <a:pt x="45983" y="25796"/>
                  <a:pt x="49614" y="25796"/>
                  <a:pt x="51174" y="25796"/>
                </a:cubicBezTo>
                <a:cubicBezTo>
                  <a:pt x="52400" y="25796"/>
                  <a:pt x="53400" y="24796"/>
                  <a:pt x="53400" y="23569"/>
                </a:cubicBezTo>
                <a:cubicBezTo>
                  <a:pt x="53400" y="22331"/>
                  <a:pt x="52400" y="21331"/>
                  <a:pt x="51174" y="21331"/>
                </a:cubicBezTo>
                <a:cubicBezTo>
                  <a:pt x="48126" y="21331"/>
                  <a:pt x="38851" y="21331"/>
                  <a:pt x="26802" y="10770"/>
                </a:cubicBezTo>
                <a:cubicBezTo>
                  <a:pt x="15137" y="543"/>
                  <a:pt x="4628" y="0"/>
                  <a:pt x="25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 name="Google Shape;360;p19">
            <a:extLst>
              <a:ext uri="{FF2B5EF4-FFF2-40B4-BE49-F238E27FC236}">
                <a16:creationId xmlns:a16="http://schemas.microsoft.com/office/drawing/2014/main" id="{97D9F56B-E8BC-54F1-866D-6A7AE0BC93BD}"/>
              </a:ext>
            </a:extLst>
          </p:cNvPr>
          <p:cNvGrpSpPr/>
          <p:nvPr/>
        </p:nvGrpSpPr>
        <p:grpSpPr>
          <a:xfrm>
            <a:off x="2034125" y="1816623"/>
            <a:ext cx="1658503" cy="3513782"/>
            <a:chOff x="1611888" y="1448167"/>
            <a:chExt cx="1263576" cy="2677071"/>
          </a:xfrm>
          <a:solidFill>
            <a:srgbClr val="FF9E18"/>
          </a:solidFill>
        </p:grpSpPr>
        <p:sp>
          <p:nvSpPr>
            <p:cNvPr id="11" name="Google Shape;361;p19">
              <a:extLst>
                <a:ext uri="{FF2B5EF4-FFF2-40B4-BE49-F238E27FC236}">
                  <a16:creationId xmlns:a16="http://schemas.microsoft.com/office/drawing/2014/main" id="{C081058B-FC55-F469-9124-A998888C0A6A}"/>
                </a:ext>
              </a:extLst>
            </p:cNvPr>
            <p:cNvSpPr/>
            <p:nvPr/>
          </p:nvSpPr>
          <p:spPr>
            <a:xfrm>
              <a:off x="1771186" y="3409282"/>
              <a:ext cx="944598" cy="288475"/>
            </a:xfrm>
            <a:custGeom>
              <a:avLst/>
              <a:gdLst/>
              <a:ahLst/>
              <a:cxnLst/>
              <a:rect l="l" t="t" r="r" b="b"/>
              <a:pathLst>
                <a:path w="29791" h="9098" extrusionOk="0">
                  <a:moveTo>
                    <a:pt x="4549" y="1"/>
                  </a:moveTo>
                  <a:cubicBezTo>
                    <a:pt x="2037" y="1"/>
                    <a:pt x="1" y="2037"/>
                    <a:pt x="1" y="4549"/>
                  </a:cubicBezTo>
                  <a:cubicBezTo>
                    <a:pt x="1" y="7061"/>
                    <a:pt x="2037" y="9097"/>
                    <a:pt x="4549" y="9097"/>
                  </a:cubicBezTo>
                  <a:lnTo>
                    <a:pt x="25242" y="9097"/>
                  </a:lnTo>
                  <a:cubicBezTo>
                    <a:pt x="27754" y="9097"/>
                    <a:pt x="29790" y="7061"/>
                    <a:pt x="29790" y="4549"/>
                  </a:cubicBezTo>
                  <a:cubicBezTo>
                    <a:pt x="29790" y="2037"/>
                    <a:pt x="27754" y="1"/>
                    <a:pt x="25242" y="1"/>
                  </a:cubicBezTo>
                  <a:close/>
                </a:path>
              </a:pathLst>
            </a:custGeom>
            <a:grp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500">
                  <a:solidFill>
                    <a:srgbClr val="FFFFFF"/>
                  </a:solidFill>
                  <a:latin typeface="Fira Sans Extra Condensed Medium"/>
                  <a:ea typeface="Fira Sans Extra Condensed Medium"/>
                  <a:cs typeface="Fira Sans Extra Condensed Medium"/>
                  <a:sym typeface="Fira Sans Extra Condensed Medium"/>
                </a:rPr>
                <a:t>2002</a:t>
              </a:r>
              <a:endParaRPr sz="1500">
                <a:solidFill>
                  <a:srgbClr val="FFFFFF"/>
                </a:solidFill>
                <a:latin typeface="Fira Sans Extra Condensed Medium"/>
                <a:ea typeface="Fira Sans Extra Condensed Medium"/>
                <a:cs typeface="Fira Sans Extra Condensed Medium"/>
                <a:sym typeface="Fira Sans Extra Condensed Medium"/>
              </a:endParaRPr>
            </a:p>
          </p:txBody>
        </p:sp>
        <p:sp>
          <p:nvSpPr>
            <p:cNvPr id="12" name="Google Shape;362;p19">
              <a:extLst>
                <a:ext uri="{FF2B5EF4-FFF2-40B4-BE49-F238E27FC236}">
                  <a16:creationId xmlns:a16="http://schemas.microsoft.com/office/drawing/2014/main" id="{55AB9C85-3CB0-3A6A-B1DE-1F4F8A397338}"/>
                </a:ext>
              </a:extLst>
            </p:cNvPr>
            <p:cNvSpPr/>
            <p:nvPr/>
          </p:nvSpPr>
          <p:spPr>
            <a:xfrm>
              <a:off x="2098120" y="2965400"/>
              <a:ext cx="291107" cy="291487"/>
            </a:xfrm>
            <a:custGeom>
              <a:avLst/>
              <a:gdLst/>
              <a:ahLst/>
              <a:cxnLst/>
              <a:rect l="l" t="t" r="r" b="b"/>
              <a:pathLst>
                <a:path w="9181" h="9193" extrusionOk="0">
                  <a:moveTo>
                    <a:pt x="4585" y="1"/>
                  </a:moveTo>
                  <a:cubicBezTo>
                    <a:pt x="2049" y="1"/>
                    <a:pt x="1" y="2061"/>
                    <a:pt x="1" y="4597"/>
                  </a:cubicBezTo>
                  <a:cubicBezTo>
                    <a:pt x="1" y="7133"/>
                    <a:pt x="2049" y="9192"/>
                    <a:pt x="4585" y="9192"/>
                  </a:cubicBezTo>
                  <a:cubicBezTo>
                    <a:pt x="7121" y="9192"/>
                    <a:pt x="9180" y="7133"/>
                    <a:pt x="9180" y="4597"/>
                  </a:cubicBezTo>
                  <a:cubicBezTo>
                    <a:pt x="9180" y="2061"/>
                    <a:pt x="7121" y="1"/>
                    <a:pt x="458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63;p19">
              <a:extLst>
                <a:ext uri="{FF2B5EF4-FFF2-40B4-BE49-F238E27FC236}">
                  <a16:creationId xmlns:a16="http://schemas.microsoft.com/office/drawing/2014/main" id="{4673E3B2-B921-1D94-0117-ED7205D8CA32}"/>
                </a:ext>
              </a:extLst>
            </p:cNvPr>
            <p:cNvSpPr/>
            <p:nvPr/>
          </p:nvSpPr>
          <p:spPr>
            <a:xfrm>
              <a:off x="2165340" y="3032968"/>
              <a:ext cx="156318" cy="156350"/>
            </a:xfrm>
            <a:custGeom>
              <a:avLst/>
              <a:gdLst/>
              <a:ahLst/>
              <a:cxnLst/>
              <a:rect l="l" t="t" r="r" b="b"/>
              <a:pathLst>
                <a:path w="4930" h="4931" extrusionOk="0">
                  <a:moveTo>
                    <a:pt x="2465" y="1"/>
                  </a:moveTo>
                  <a:cubicBezTo>
                    <a:pt x="1107" y="1"/>
                    <a:pt x="0" y="1108"/>
                    <a:pt x="0" y="2466"/>
                  </a:cubicBezTo>
                  <a:cubicBezTo>
                    <a:pt x="0" y="3823"/>
                    <a:pt x="1107" y="4930"/>
                    <a:pt x="2465" y="4930"/>
                  </a:cubicBezTo>
                  <a:cubicBezTo>
                    <a:pt x="3822" y="4930"/>
                    <a:pt x="4929" y="3823"/>
                    <a:pt x="4929" y="2466"/>
                  </a:cubicBezTo>
                  <a:cubicBezTo>
                    <a:pt x="4929" y="1108"/>
                    <a:pt x="3822" y="1"/>
                    <a:pt x="246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64;p19">
              <a:extLst>
                <a:ext uri="{FF2B5EF4-FFF2-40B4-BE49-F238E27FC236}">
                  <a16:creationId xmlns:a16="http://schemas.microsoft.com/office/drawing/2014/main" id="{AEC3DDCD-8F34-3958-AB9B-FF11DD55DC18}"/>
                </a:ext>
              </a:extLst>
            </p:cNvPr>
            <p:cNvSpPr/>
            <p:nvPr/>
          </p:nvSpPr>
          <p:spPr>
            <a:xfrm>
              <a:off x="1611888" y="1448167"/>
              <a:ext cx="1263576" cy="1263956"/>
            </a:xfrm>
            <a:custGeom>
              <a:avLst/>
              <a:gdLst/>
              <a:ahLst/>
              <a:cxnLst/>
              <a:rect l="l" t="t" r="r" b="b"/>
              <a:pathLst>
                <a:path w="39851" h="39863" extrusionOk="0">
                  <a:moveTo>
                    <a:pt x="19920" y="1"/>
                  </a:moveTo>
                  <a:cubicBezTo>
                    <a:pt x="8918" y="1"/>
                    <a:pt x="0" y="8930"/>
                    <a:pt x="0" y="19932"/>
                  </a:cubicBezTo>
                  <a:cubicBezTo>
                    <a:pt x="0" y="30933"/>
                    <a:pt x="8918" y="39863"/>
                    <a:pt x="19920" y="39863"/>
                  </a:cubicBezTo>
                  <a:cubicBezTo>
                    <a:pt x="30933" y="39863"/>
                    <a:pt x="39851" y="30933"/>
                    <a:pt x="39851" y="19932"/>
                  </a:cubicBezTo>
                  <a:cubicBezTo>
                    <a:pt x="39851" y="8930"/>
                    <a:pt x="30933" y="1"/>
                    <a:pt x="1992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65;p19">
              <a:extLst>
                <a:ext uri="{FF2B5EF4-FFF2-40B4-BE49-F238E27FC236}">
                  <a16:creationId xmlns:a16="http://schemas.microsoft.com/office/drawing/2014/main" id="{4BC0EEFA-157E-0CA5-8889-C6AA8FBBF2CA}"/>
                </a:ext>
              </a:extLst>
            </p:cNvPr>
            <p:cNvSpPr/>
            <p:nvPr/>
          </p:nvSpPr>
          <p:spPr>
            <a:xfrm>
              <a:off x="1699464" y="1535743"/>
              <a:ext cx="1088423" cy="1088804"/>
            </a:xfrm>
            <a:custGeom>
              <a:avLst/>
              <a:gdLst/>
              <a:ahLst/>
              <a:cxnLst/>
              <a:rect l="l" t="t" r="r" b="b"/>
              <a:pathLst>
                <a:path w="34327" h="34339" extrusionOk="0">
                  <a:moveTo>
                    <a:pt x="17158" y="1"/>
                  </a:moveTo>
                  <a:cubicBezTo>
                    <a:pt x="7680" y="1"/>
                    <a:pt x="1" y="7692"/>
                    <a:pt x="1" y="17170"/>
                  </a:cubicBezTo>
                  <a:cubicBezTo>
                    <a:pt x="1" y="26647"/>
                    <a:pt x="7680" y="34338"/>
                    <a:pt x="17158" y="34338"/>
                  </a:cubicBezTo>
                  <a:cubicBezTo>
                    <a:pt x="26635" y="34338"/>
                    <a:pt x="34326" y="26647"/>
                    <a:pt x="34326" y="17170"/>
                  </a:cubicBezTo>
                  <a:cubicBezTo>
                    <a:pt x="34326" y="7692"/>
                    <a:pt x="26635" y="1"/>
                    <a:pt x="17158" y="1"/>
                  </a:cubicBezTo>
                  <a:close/>
                </a:path>
              </a:pathLst>
            </a:custGeom>
            <a:solidFill>
              <a:schemeClr val="bg1"/>
            </a:solidFill>
            <a:ln>
              <a:noFill/>
            </a:ln>
          </p:spPr>
          <p:txBody>
            <a:bodyPr spcFirstLastPara="1" wrap="square" lIns="91425" tIns="91425" rIns="91425" bIns="91425" anchor="ctr" anchorCtr="0">
              <a:noAutofit/>
            </a:bodyPr>
            <a:lstStyle/>
            <a:p>
              <a:pPr algn="ctr"/>
              <a:r>
                <a:rPr lang="en" sz="1400">
                  <a:latin typeface="Montserrat"/>
                  <a:ea typeface="Fira Sans Extra Condensed"/>
                  <a:cs typeface="Fira Sans Extra Condensed"/>
                  <a:sym typeface="Fira Sans Extra Condensed"/>
                </a:rPr>
                <a:t>Founded for Large Projects</a:t>
              </a:r>
              <a:endParaRPr sz="1400">
                <a:latin typeface="Montserrat"/>
                <a:ea typeface="Fira Sans Extra Condensed"/>
                <a:cs typeface="Fira Sans Extra Condensed"/>
                <a:sym typeface="Fira Sans Extra Condensed"/>
              </a:endParaRPr>
            </a:p>
          </p:txBody>
        </p:sp>
        <p:grpSp>
          <p:nvGrpSpPr>
            <p:cNvPr id="16" name="Google Shape;366;p19">
              <a:extLst>
                <a:ext uri="{FF2B5EF4-FFF2-40B4-BE49-F238E27FC236}">
                  <a16:creationId xmlns:a16="http://schemas.microsoft.com/office/drawing/2014/main" id="{B1149E49-3EF2-9BD7-5FA9-56B6D469FE8F}"/>
                </a:ext>
              </a:extLst>
            </p:cNvPr>
            <p:cNvGrpSpPr/>
            <p:nvPr/>
          </p:nvGrpSpPr>
          <p:grpSpPr>
            <a:xfrm>
              <a:off x="2099463" y="3848938"/>
              <a:ext cx="288450" cy="276300"/>
              <a:chOff x="1865700" y="-3977800"/>
              <a:chExt cx="288450" cy="276300"/>
            </a:xfrm>
            <a:grpFill/>
          </p:grpSpPr>
          <p:sp>
            <p:nvSpPr>
              <p:cNvPr id="17" name="Google Shape;367;p19">
                <a:extLst>
                  <a:ext uri="{FF2B5EF4-FFF2-40B4-BE49-F238E27FC236}">
                    <a16:creationId xmlns:a16="http://schemas.microsoft.com/office/drawing/2014/main" id="{8B0A0A86-F318-0446-3FCC-2102B7FD2183}"/>
                  </a:ext>
                </a:extLst>
              </p:cNvPr>
              <p:cNvSpPr/>
              <p:nvPr/>
            </p:nvSpPr>
            <p:spPr>
              <a:xfrm>
                <a:off x="1865700" y="-3977800"/>
                <a:ext cx="288450" cy="276300"/>
              </a:xfrm>
              <a:custGeom>
                <a:avLst/>
                <a:gdLst/>
                <a:ahLst/>
                <a:cxnLst/>
                <a:rect l="l" t="t" r="r" b="b"/>
                <a:pathLst>
                  <a:path w="11538" h="11052" extrusionOk="0">
                    <a:moveTo>
                      <a:pt x="3084" y="5123"/>
                    </a:moveTo>
                    <a:lnTo>
                      <a:pt x="3084" y="5123"/>
                    </a:lnTo>
                    <a:cubicBezTo>
                      <a:pt x="2846" y="5420"/>
                      <a:pt x="2655" y="5658"/>
                      <a:pt x="2536" y="5813"/>
                    </a:cubicBezTo>
                    <a:cubicBezTo>
                      <a:pt x="2493" y="5809"/>
                      <a:pt x="2449" y="5807"/>
                      <a:pt x="2405" y="5807"/>
                    </a:cubicBezTo>
                    <a:cubicBezTo>
                      <a:pt x="1840" y="5807"/>
                      <a:pt x="1212" y="6139"/>
                      <a:pt x="870" y="6349"/>
                    </a:cubicBezTo>
                    <a:lnTo>
                      <a:pt x="870" y="6337"/>
                    </a:lnTo>
                    <a:cubicBezTo>
                      <a:pt x="1393" y="5861"/>
                      <a:pt x="2322" y="5170"/>
                      <a:pt x="3084" y="5123"/>
                    </a:cubicBezTo>
                    <a:close/>
                    <a:moveTo>
                      <a:pt x="10073" y="681"/>
                    </a:moveTo>
                    <a:cubicBezTo>
                      <a:pt x="10200" y="681"/>
                      <a:pt x="10308" y="687"/>
                      <a:pt x="10395" y="693"/>
                    </a:cubicBezTo>
                    <a:cubicBezTo>
                      <a:pt x="10454" y="1313"/>
                      <a:pt x="10430" y="3003"/>
                      <a:pt x="8847" y="4587"/>
                    </a:cubicBezTo>
                    <a:cubicBezTo>
                      <a:pt x="7751" y="5682"/>
                      <a:pt x="5632" y="7397"/>
                      <a:pt x="4930" y="7956"/>
                    </a:cubicBezTo>
                    <a:lnTo>
                      <a:pt x="4656" y="7694"/>
                    </a:lnTo>
                    <a:lnTo>
                      <a:pt x="5608" y="6873"/>
                    </a:lnTo>
                    <a:cubicBezTo>
                      <a:pt x="5680" y="6813"/>
                      <a:pt x="5727" y="6718"/>
                      <a:pt x="5727" y="6623"/>
                    </a:cubicBezTo>
                    <a:cubicBezTo>
                      <a:pt x="5739" y="6528"/>
                      <a:pt x="5703" y="6432"/>
                      <a:pt x="5632" y="6373"/>
                    </a:cubicBezTo>
                    <a:lnTo>
                      <a:pt x="4727" y="5456"/>
                    </a:lnTo>
                    <a:cubicBezTo>
                      <a:pt x="4656" y="5396"/>
                      <a:pt x="4572" y="5361"/>
                      <a:pt x="4465" y="5361"/>
                    </a:cubicBezTo>
                    <a:cubicBezTo>
                      <a:pt x="4370" y="5361"/>
                      <a:pt x="4287" y="5408"/>
                      <a:pt x="4227" y="5480"/>
                    </a:cubicBezTo>
                    <a:lnTo>
                      <a:pt x="3394" y="6432"/>
                    </a:lnTo>
                    <a:lnTo>
                      <a:pt x="3132" y="6158"/>
                    </a:lnTo>
                    <a:cubicBezTo>
                      <a:pt x="3691" y="5456"/>
                      <a:pt x="5418" y="3337"/>
                      <a:pt x="6513" y="2241"/>
                    </a:cubicBezTo>
                    <a:cubicBezTo>
                      <a:pt x="7871" y="883"/>
                      <a:pt x="9308" y="681"/>
                      <a:pt x="10073" y="681"/>
                    </a:cubicBezTo>
                    <a:close/>
                    <a:moveTo>
                      <a:pt x="4501" y="6206"/>
                    </a:moveTo>
                    <a:lnTo>
                      <a:pt x="4882" y="6587"/>
                    </a:lnTo>
                    <a:lnTo>
                      <a:pt x="3918" y="7432"/>
                    </a:lnTo>
                    <a:lnTo>
                      <a:pt x="3906" y="7432"/>
                    </a:lnTo>
                    <a:lnTo>
                      <a:pt x="2858" y="8337"/>
                    </a:lnTo>
                    <a:lnTo>
                      <a:pt x="2751" y="8230"/>
                    </a:lnTo>
                    <a:lnTo>
                      <a:pt x="4501" y="6206"/>
                    </a:lnTo>
                    <a:close/>
                    <a:moveTo>
                      <a:pt x="5965" y="8004"/>
                    </a:moveTo>
                    <a:lnTo>
                      <a:pt x="5965" y="8004"/>
                    </a:lnTo>
                    <a:cubicBezTo>
                      <a:pt x="5930" y="8766"/>
                      <a:pt x="5227" y="9706"/>
                      <a:pt x="4751" y="10230"/>
                    </a:cubicBezTo>
                    <a:lnTo>
                      <a:pt x="4751" y="10218"/>
                    </a:lnTo>
                    <a:cubicBezTo>
                      <a:pt x="4977" y="9849"/>
                      <a:pt x="5334" y="9147"/>
                      <a:pt x="5275" y="8552"/>
                    </a:cubicBezTo>
                    <a:cubicBezTo>
                      <a:pt x="5430" y="8433"/>
                      <a:pt x="5668" y="8242"/>
                      <a:pt x="5965" y="8004"/>
                    </a:cubicBezTo>
                    <a:close/>
                    <a:moveTo>
                      <a:pt x="10048" y="0"/>
                    </a:moveTo>
                    <a:cubicBezTo>
                      <a:pt x="9140" y="0"/>
                      <a:pt x="7527" y="251"/>
                      <a:pt x="6025" y="1753"/>
                    </a:cubicBezTo>
                    <a:cubicBezTo>
                      <a:pt x="5299" y="2479"/>
                      <a:pt x="4346" y="3599"/>
                      <a:pt x="3596" y="4503"/>
                    </a:cubicBezTo>
                    <a:cubicBezTo>
                      <a:pt x="3447" y="4463"/>
                      <a:pt x="3294" y="4444"/>
                      <a:pt x="3140" y="4444"/>
                    </a:cubicBezTo>
                    <a:cubicBezTo>
                      <a:pt x="1774" y="4444"/>
                      <a:pt x="313" y="5906"/>
                      <a:pt x="131" y="6099"/>
                    </a:cubicBezTo>
                    <a:cubicBezTo>
                      <a:pt x="0" y="6230"/>
                      <a:pt x="0" y="6444"/>
                      <a:pt x="131" y="6575"/>
                    </a:cubicBezTo>
                    <a:lnTo>
                      <a:pt x="584" y="7028"/>
                    </a:lnTo>
                    <a:cubicBezTo>
                      <a:pt x="655" y="7099"/>
                      <a:pt x="739" y="7123"/>
                      <a:pt x="822" y="7123"/>
                    </a:cubicBezTo>
                    <a:cubicBezTo>
                      <a:pt x="893" y="7123"/>
                      <a:pt x="965" y="7111"/>
                      <a:pt x="1024" y="7063"/>
                    </a:cubicBezTo>
                    <a:cubicBezTo>
                      <a:pt x="1317" y="6857"/>
                      <a:pt x="1966" y="6493"/>
                      <a:pt x="2385" y="6493"/>
                    </a:cubicBezTo>
                    <a:cubicBezTo>
                      <a:pt x="2426" y="6493"/>
                      <a:pt x="2465" y="6496"/>
                      <a:pt x="2501" y="6504"/>
                    </a:cubicBezTo>
                    <a:lnTo>
                      <a:pt x="2953" y="6956"/>
                    </a:lnTo>
                    <a:lnTo>
                      <a:pt x="2024" y="8028"/>
                    </a:lnTo>
                    <a:cubicBezTo>
                      <a:pt x="1917" y="8159"/>
                      <a:pt x="1917" y="8361"/>
                      <a:pt x="2048" y="8492"/>
                    </a:cubicBezTo>
                    <a:lnTo>
                      <a:pt x="2608" y="9052"/>
                    </a:lnTo>
                    <a:cubicBezTo>
                      <a:pt x="2667" y="9111"/>
                      <a:pt x="2763" y="9147"/>
                      <a:pt x="2846" y="9147"/>
                    </a:cubicBezTo>
                    <a:cubicBezTo>
                      <a:pt x="2929" y="9147"/>
                      <a:pt x="3001" y="9123"/>
                      <a:pt x="3072" y="9064"/>
                    </a:cubicBezTo>
                    <a:lnTo>
                      <a:pt x="4132" y="8147"/>
                    </a:lnTo>
                    <a:lnTo>
                      <a:pt x="4584" y="8587"/>
                    </a:lnTo>
                    <a:cubicBezTo>
                      <a:pt x="4668" y="8956"/>
                      <a:pt x="4322" y="9659"/>
                      <a:pt x="4025" y="10064"/>
                    </a:cubicBezTo>
                    <a:cubicBezTo>
                      <a:pt x="3929" y="10207"/>
                      <a:pt x="3941" y="10385"/>
                      <a:pt x="4060" y="10504"/>
                    </a:cubicBezTo>
                    <a:lnTo>
                      <a:pt x="4513" y="10957"/>
                    </a:lnTo>
                    <a:cubicBezTo>
                      <a:pt x="4584" y="11028"/>
                      <a:pt x="4668" y="11052"/>
                      <a:pt x="4751" y="11052"/>
                    </a:cubicBezTo>
                    <a:cubicBezTo>
                      <a:pt x="4846" y="11052"/>
                      <a:pt x="4930" y="11028"/>
                      <a:pt x="4989" y="10957"/>
                    </a:cubicBezTo>
                    <a:cubicBezTo>
                      <a:pt x="5203" y="10754"/>
                      <a:pt x="6989" y="8968"/>
                      <a:pt x="6596" y="7492"/>
                    </a:cubicBezTo>
                    <a:cubicBezTo>
                      <a:pt x="7501" y="6742"/>
                      <a:pt x="8621" y="5789"/>
                      <a:pt x="9335" y="5063"/>
                    </a:cubicBezTo>
                    <a:cubicBezTo>
                      <a:pt x="11538" y="2860"/>
                      <a:pt x="11061" y="432"/>
                      <a:pt x="11037" y="324"/>
                    </a:cubicBezTo>
                    <a:cubicBezTo>
                      <a:pt x="11002" y="193"/>
                      <a:pt x="10907" y="86"/>
                      <a:pt x="10776" y="62"/>
                    </a:cubicBezTo>
                    <a:cubicBezTo>
                      <a:pt x="10741" y="55"/>
                      <a:pt x="10471" y="0"/>
                      <a:pt x="1004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68;p19">
                <a:extLst>
                  <a:ext uri="{FF2B5EF4-FFF2-40B4-BE49-F238E27FC236}">
                    <a16:creationId xmlns:a16="http://schemas.microsoft.com/office/drawing/2014/main" id="{9E4823F5-00A2-5BFA-87AB-5229F5C79626}"/>
                  </a:ext>
                </a:extLst>
              </p:cNvPr>
              <p:cNvSpPr/>
              <p:nvPr/>
            </p:nvSpPr>
            <p:spPr>
              <a:xfrm>
                <a:off x="2031800" y="-3938075"/>
                <a:ext cx="74725" cy="68100"/>
              </a:xfrm>
              <a:custGeom>
                <a:avLst/>
                <a:gdLst/>
                <a:ahLst/>
                <a:cxnLst/>
                <a:rect l="l" t="t" r="r" b="b"/>
                <a:pathLst>
                  <a:path w="2989" h="2724" extrusionOk="0">
                    <a:moveTo>
                      <a:pt x="1500" y="688"/>
                    </a:moveTo>
                    <a:cubicBezTo>
                      <a:pt x="1667" y="688"/>
                      <a:pt x="1846" y="759"/>
                      <a:pt x="1977" y="890"/>
                    </a:cubicBezTo>
                    <a:cubicBezTo>
                      <a:pt x="2238" y="1152"/>
                      <a:pt x="2238" y="1581"/>
                      <a:pt x="1977" y="1843"/>
                    </a:cubicBezTo>
                    <a:cubicBezTo>
                      <a:pt x="1846" y="1974"/>
                      <a:pt x="1673" y="2039"/>
                      <a:pt x="1500" y="2039"/>
                    </a:cubicBezTo>
                    <a:cubicBezTo>
                      <a:pt x="1328" y="2039"/>
                      <a:pt x="1155" y="1974"/>
                      <a:pt x="1024" y="1843"/>
                    </a:cubicBezTo>
                    <a:cubicBezTo>
                      <a:pt x="750" y="1581"/>
                      <a:pt x="750" y="1152"/>
                      <a:pt x="1024" y="890"/>
                    </a:cubicBezTo>
                    <a:cubicBezTo>
                      <a:pt x="1155" y="759"/>
                      <a:pt x="1322" y="688"/>
                      <a:pt x="1500" y="688"/>
                    </a:cubicBezTo>
                    <a:close/>
                    <a:moveTo>
                      <a:pt x="1494" y="0"/>
                    </a:moveTo>
                    <a:cubicBezTo>
                      <a:pt x="1146" y="0"/>
                      <a:pt x="798" y="134"/>
                      <a:pt x="536" y="402"/>
                    </a:cubicBezTo>
                    <a:cubicBezTo>
                      <a:pt x="0" y="926"/>
                      <a:pt x="0" y="1795"/>
                      <a:pt x="536" y="2319"/>
                    </a:cubicBezTo>
                    <a:cubicBezTo>
                      <a:pt x="798" y="2593"/>
                      <a:pt x="1143" y="2724"/>
                      <a:pt x="1500" y="2724"/>
                    </a:cubicBezTo>
                    <a:cubicBezTo>
                      <a:pt x="1846" y="2724"/>
                      <a:pt x="2191" y="2593"/>
                      <a:pt x="2453" y="2319"/>
                    </a:cubicBezTo>
                    <a:cubicBezTo>
                      <a:pt x="2989" y="1795"/>
                      <a:pt x="2989" y="926"/>
                      <a:pt x="2453" y="402"/>
                    </a:cubicBezTo>
                    <a:cubicBezTo>
                      <a:pt x="2191" y="134"/>
                      <a:pt x="1843" y="0"/>
                      <a:pt x="14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9" name="Google Shape;369;p19">
            <a:extLst>
              <a:ext uri="{FF2B5EF4-FFF2-40B4-BE49-F238E27FC236}">
                <a16:creationId xmlns:a16="http://schemas.microsoft.com/office/drawing/2014/main" id="{75A701F1-06A5-5F30-1C84-A84D042D335E}"/>
              </a:ext>
            </a:extLst>
          </p:cNvPr>
          <p:cNvGrpSpPr/>
          <p:nvPr/>
        </p:nvGrpSpPr>
        <p:grpSpPr>
          <a:xfrm>
            <a:off x="4114913" y="1931569"/>
            <a:ext cx="1658503" cy="3567048"/>
            <a:chOff x="3161964" y="1383350"/>
            <a:chExt cx="1263576" cy="2717654"/>
          </a:xfrm>
          <a:solidFill>
            <a:srgbClr val="1D429B"/>
          </a:solidFill>
        </p:grpSpPr>
        <p:sp>
          <p:nvSpPr>
            <p:cNvPr id="20" name="Google Shape;370;p19">
              <a:extLst>
                <a:ext uri="{FF2B5EF4-FFF2-40B4-BE49-F238E27FC236}">
                  <a16:creationId xmlns:a16="http://schemas.microsoft.com/office/drawing/2014/main" id="{9576CCE7-DCC7-B4A2-9B38-CF738D6B3AF0}"/>
                </a:ext>
              </a:extLst>
            </p:cNvPr>
            <p:cNvSpPr/>
            <p:nvPr/>
          </p:nvSpPr>
          <p:spPr>
            <a:xfrm>
              <a:off x="3321262" y="1851425"/>
              <a:ext cx="944598" cy="288443"/>
            </a:xfrm>
            <a:custGeom>
              <a:avLst/>
              <a:gdLst/>
              <a:ahLst/>
              <a:cxnLst/>
              <a:rect l="l" t="t" r="r" b="b"/>
              <a:pathLst>
                <a:path w="29791" h="9097" extrusionOk="0">
                  <a:moveTo>
                    <a:pt x="4549" y="0"/>
                  </a:moveTo>
                  <a:cubicBezTo>
                    <a:pt x="2037" y="0"/>
                    <a:pt x="1" y="2036"/>
                    <a:pt x="1" y="4548"/>
                  </a:cubicBezTo>
                  <a:cubicBezTo>
                    <a:pt x="1" y="7061"/>
                    <a:pt x="2037" y="9096"/>
                    <a:pt x="4549" y="9096"/>
                  </a:cubicBezTo>
                  <a:lnTo>
                    <a:pt x="25242" y="9096"/>
                  </a:lnTo>
                  <a:cubicBezTo>
                    <a:pt x="27754" y="9096"/>
                    <a:pt x="29790" y="7061"/>
                    <a:pt x="29790" y="4548"/>
                  </a:cubicBezTo>
                  <a:cubicBezTo>
                    <a:pt x="29790" y="2036"/>
                    <a:pt x="27754" y="0"/>
                    <a:pt x="25242" y="0"/>
                  </a:cubicBezTo>
                  <a:close/>
                </a:path>
              </a:pathLst>
            </a:custGeom>
            <a:grp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400">
                  <a:solidFill>
                    <a:srgbClr val="FFFFFF"/>
                  </a:solidFill>
                  <a:latin typeface="Montserrat" pitchFamily="2" charset="77"/>
                  <a:ea typeface="Fira Sans Extra Condensed Medium"/>
                  <a:cs typeface="Fira Sans Extra Condensed Medium"/>
                  <a:sym typeface="Fira Sans Extra Condensed Medium"/>
                </a:rPr>
                <a:t>2015</a:t>
              </a:r>
              <a:endParaRPr sz="1400">
                <a:solidFill>
                  <a:srgbClr val="FFFFFF"/>
                </a:solidFill>
                <a:latin typeface="Montserrat" pitchFamily="2" charset="77"/>
                <a:ea typeface="Fira Sans Extra Condensed Medium"/>
                <a:cs typeface="Fira Sans Extra Condensed Medium"/>
                <a:sym typeface="Fira Sans Extra Condensed Medium"/>
              </a:endParaRPr>
            </a:p>
          </p:txBody>
        </p:sp>
        <p:sp>
          <p:nvSpPr>
            <p:cNvPr id="21" name="Google Shape;371;p19">
              <a:extLst>
                <a:ext uri="{FF2B5EF4-FFF2-40B4-BE49-F238E27FC236}">
                  <a16:creationId xmlns:a16="http://schemas.microsoft.com/office/drawing/2014/main" id="{4026B982-D783-7193-6324-D58A98D21B71}"/>
                </a:ext>
              </a:extLst>
            </p:cNvPr>
            <p:cNvSpPr/>
            <p:nvPr/>
          </p:nvSpPr>
          <p:spPr>
            <a:xfrm>
              <a:off x="3648196" y="2292282"/>
              <a:ext cx="291107" cy="291487"/>
            </a:xfrm>
            <a:custGeom>
              <a:avLst/>
              <a:gdLst/>
              <a:ahLst/>
              <a:cxnLst/>
              <a:rect l="l" t="t" r="r" b="b"/>
              <a:pathLst>
                <a:path w="9181" h="9193" extrusionOk="0">
                  <a:moveTo>
                    <a:pt x="4585" y="1"/>
                  </a:moveTo>
                  <a:cubicBezTo>
                    <a:pt x="2049" y="1"/>
                    <a:pt x="1" y="2061"/>
                    <a:pt x="1" y="4597"/>
                  </a:cubicBezTo>
                  <a:cubicBezTo>
                    <a:pt x="1" y="7133"/>
                    <a:pt x="2049" y="9193"/>
                    <a:pt x="4585" y="9193"/>
                  </a:cubicBezTo>
                  <a:cubicBezTo>
                    <a:pt x="7121" y="9193"/>
                    <a:pt x="9180" y="7133"/>
                    <a:pt x="9180" y="4597"/>
                  </a:cubicBezTo>
                  <a:cubicBezTo>
                    <a:pt x="9180" y="2061"/>
                    <a:pt x="7121" y="1"/>
                    <a:pt x="458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Montserrat" pitchFamily="2" charset="77"/>
              </a:endParaRPr>
            </a:p>
          </p:txBody>
        </p:sp>
        <p:sp>
          <p:nvSpPr>
            <p:cNvPr id="22" name="Google Shape;372;p19">
              <a:extLst>
                <a:ext uri="{FF2B5EF4-FFF2-40B4-BE49-F238E27FC236}">
                  <a16:creationId xmlns:a16="http://schemas.microsoft.com/office/drawing/2014/main" id="{FBAD4F24-4AD6-44F9-0691-DFA818CF5AD4}"/>
                </a:ext>
              </a:extLst>
            </p:cNvPr>
            <p:cNvSpPr/>
            <p:nvPr/>
          </p:nvSpPr>
          <p:spPr>
            <a:xfrm>
              <a:off x="3715415" y="2359883"/>
              <a:ext cx="156318" cy="156318"/>
            </a:xfrm>
            <a:custGeom>
              <a:avLst/>
              <a:gdLst/>
              <a:ahLst/>
              <a:cxnLst/>
              <a:rect l="l" t="t" r="r" b="b"/>
              <a:pathLst>
                <a:path w="4930" h="4930" extrusionOk="0">
                  <a:moveTo>
                    <a:pt x="2465" y="0"/>
                  </a:moveTo>
                  <a:cubicBezTo>
                    <a:pt x="1107" y="0"/>
                    <a:pt x="0" y="1107"/>
                    <a:pt x="0" y="2465"/>
                  </a:cubicBezTo>
                  <a:cubicBezTo>
                    <a:pt x="0" y="3822"/>
                    <a:pt x="1107" y="4929"/>
                    <a:pt x="2465" y="4929"/>
                  </a:cubicBezTo>
                  <a:cubicBezTo>
                    <a:pt x="3822" y="4929"/>
                    <a:pt x="4929" y="3822"/>
                    <a:pt x="4929" y="2465"/>
                  </a:cubicBezTo>
                  <a:cubicBezTo>
                    <a:pt x="4929" y="1107"/>
                    <a:pt x="3822" y="0"/>
                    <a:pt x="246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Montserrat" pitchFamily="2" charset="77"/>
              </a:endParaRPr>
            </a:p>
          </p:txBody>
        </p:sp>
        <p:sp>
          <p:nvSpPr>
            <p:cNvPr id="23" name="Google Shape;373;p19">
              <a:extLst>
                <a:ext uri="{FF2B5EF4-FFF2-40B4-BE49-F238E27FC236}">
                  <a16:creationId xmlns:a16="http://schemas.microsoft.com/office/drawing/2014/main" id="{73B0A930-2FAB-488C-ED0A-A078023F463E}"/>
                </a:ext>
              </a:extLst>
            </p:cNvPr>
            <p:cNvSpPr/>
            <p:nvPr/>
          </p:nvSpPr>
          <p:spPr>
            <a:xfrm>
              <a:off x="3161964" y="2837048"/>
              <a:ext cx="1263576" cy="1263956"/>
            </a:xfrm>
            <a:custGeom>
              <a:avLst/>
              <a:gdLst/>
              <a:ahLst/>
              <a:cxnLst/>
              <a:rect l="l" t="t" r="r" b="b"/>
              <a:pathLst>
                <a:path w="39851" h="39863" extrusionOk="0">
                  <a:moveTo>
                    <a:pt x="19920" y="1"/>
                  </a:moveTo>
                  <a:cubicBezTo>
                    <a:pt x="8918" y="1"/>
                    <a:pt x="1" y="8930"/>
                    <a:pt x="1" y="19932"/>
                  </a:cubicBezTo>
                  <a:cubicBezTo>
                    <a:pt x="1" y="30933"/>
                    <a:pt x="8918" y="39863"/>
                    <a:pt x="19920" y="39863"/>
                  </a:cubicBezTo>
                  <a:cubicBezTo>
                    <a:pt x="30933" y="39863"/>
                    <a:pt x="39851" y="30933"/>
                    <a:pt x="39851" y="19932"/>
                  </a:cubicBezTo>
                  <a:cubicBezTo>
                    <a:pt x="39851" y="8930"/>
                    <a:pt x="30933" y="1"/>
                    <a:pt x="1992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Montserrat" pitchFamily="2" charset="77"/>
              </a:endParaRPr>
            </a:p>
          </p:txBody>
        </p:sp>
        <p:sp>
          <p:nvSpPr>
            <p:cNvPr id="24" name="Google Shape;374;p19">
              <a:extLst>
                <a:ext uri="{FF2B5EF4-FFF2-40B4-BE49-F238E27FC236}">
                  <a16:creationId xmlns:a16="http://schemas.microsoft.com/office/drawing/2014/main" id="{7A557C36-EF70-A333-3665-CBA5480DCBAB}"/>
                </a:ext>
              </a:extLst>
            </p:cNvPr>
            <p:cNvSpPr/>
            <p:nvPr/>
          </p:nvSpPr>
          <p:spPr>
            <a:xfrm>
              <a:off x="3249540" y="2924624"/>
              <a:ext cx="1088423" cy="1088804"/>
            </a:xfrm>
            <a:custGeom>
              <a:avLst/>
              <a:gdLst/>
              <a:ahLst/>
              <a:cxnLst/>
              <a:rect l="l" t="t" r="r" b="b"/>
              <a:pathLst>
                <a:path w="34327" h="34339" extrusionOk="0">
                  <a:moveTo>
                    <a:pt x="17158" y="1"/>
                  </a:moveTo>
                  <a:cubicBezTo>
                    <a:pt x="7680" y="1"/>
                    <a:pt x="1" y="7692"/>
                    <a:pt x="1" y="17170"/>
                  </a:cubicBezTo>
                  <a:cubicBezTo>
                    <a:pt x="1" y="26647"/>
                    <a:pt x="7680" y="34338"/>
                    <a:pt x="17158" y="34338"/>
                  </a:cubicBezTo>
                  <a:cubicBezTo>
                    <a:pt x="26635" y="34338"/>
                    <a:pt x="34326" y="26647"/>
                    <a:pt x="34326" y="17170"/>
                  </a:cubicBezTo>
                  <a:cubicBezTo>
                    <a:pt x="34326" y="7692"/>
                    <a:pt x="26635" y="1"/>
                    <a:pt x="17158" y="1"/>
                  </a:cubicBezTo>
                  <a:close/>
                </a:path>
              </a:pathLst>
            </a:custGeom>
            <a:solidFill>
              <a:schemeClr val="bg1"/>
            </a:solidFill>
            <a:ln>
              <a:noFill/>
            </a:ln>
          </p:spPr>
          <p:txBody>
            <a:bodyPr spcFirstLastPara="1" wrap="square" lIns="91425" tIns="91425" rIns="91425" bIns="91425" anchor="ctr" anchorCtr="0">
              <a:noAutofit/>
            </a:bodyPr>
            <a:lstStyle/>
            <a:p>
              <a:pPr algn="ctr"/>
              <a:r>
                <a:rPr lang="en" sz="1400">
                  <a:latin typeface="Montserrat"/>
                  <a:ea typeface="Fira Sans Extra Condensed"/>
                  <a:cs typeface="Fira Sans Extra Condensed"/>
                  <a:sym typeface="Fira Sans Extra Condensed"/>
                </a:rPr>
                <a:t>Launched Residential Division</a:t>
              </a:r>
              <a:endParaRPr lang="en" sz="1400">
                <a:latin typeface="Montserrat" pitchFamily="2" charset="77"/>
                <a:ea typeface="Fira Sans Extra Condensed"/>
                <a:cs typeface="Fira Sans Extra Condensed"/>
              </a:endParaRPr>
            </a:p>
          </p:txBody>
        </p:sp>
        <p:sp>
          <p:nvSpPr>
            <p:cNvPr id="25" name="Google Shape;375;p19">
              <a:extLst>
                <a:ext uri="{FF2B5EF4-FFF2-40B4-BE49-F238E27FC236}">
                  <a16:creationId xmlns:a16="http://schemas.microsoft.com/office/drawing/2014/main" id="{97B13137-082B-EFBE-30FF-78BDCD2B1A5B}"/>
                </a:ext>
              </a:extLst>
            </p:cNvPr>
            <p:cNvSpPr/>
            <p:nvPr/>
          </p:nvSpPr>
          <p:spPr>
            <a:xfrm rot="-5400000">
              <a:off x="3637723" y="1381575"/>
              <a:ext cx="311675" cy="315225"/>
            </a:xfrm>
            <a:custGeom>
              <a:avLst/>
              <a:gdLst/>
              <a:ahLst/>
              <a:cxnLst/>
              <a:rect l="l" t="t" r="r" b="b"/>
              <a:pathLst>
                <a:path w="12467" h="12609" extrusionOk="0">
                  <a:moveTo>
                    <a:pt x="5620" y="4477"/>
                  </a:moveTo>
                  <a:cubicBezTo>
                    <a:pt x="6240" y="4477"/>
                    <a:pt x="6752" y="4989"/>
                    <a:pt x="6752" y="5620"/>
                  </a:cubicBezTo>
                  <a:cubicBezTo>
                    <a:pt x="6752" y="5846"/>
                    <a:pt x="6692" y="6060"/>
                    <a:pt x="6573" y="6239"/>
                  </a:cubicBezTo>
                  <a:lnTo>
                    <a:pt x="5859" y="5525"/>
                  </a:lnTo>
                  <a:cubicBezTo>
                    <a:pt x="5793" y="5453"/>
                    <a:pt x="5707" y="5418"/>
                    <a:pt x="5619" y="5418"/>
                  </a:cubicBezTo>
                  <a:cubicBezTo>
                    <a:pt x="5531" y="5418"/>
                    <a:pt x="5442" y="5453"/>
                    <a:pt x="5370" y="5525"/>
                  </a:cubicBezTo>
                  <a:cubicBezTo>
                    <a:pt x="5239" y="5656"/>
                    <a:pt x="5239" y="5870"/>
                    <a:pt x="5370" y="6001"/>
                  </a:cubicBezTo>
                  <a:lnTo>
                    <a:pt x="6037" y="6680"/>
                  </a:lnTo>
                  <a:cubicBezTo>
                    <a:pt x="5906" y="6727"/>
                    <a:pt x="5763" y="6763"/>
                    <a:pt x="5620" y="6763"/>
                  </a:cubicBezTo>
                  <a:cubicBezTo>
                    <a:pt x="4989" y="6763"/>
                    <a:pt x="4477" y="6251"/>
                    <a:pt x="4477" y="5620"/>
                  </a:cubicBezTo>
                  <a:cubicBezTo>
                    <a:pt x="4477" y="4989"/>
                    <a:pt x="4989" y="4477"/>
                    <a:pt x="5620" y="4477"/>
                  </a:cubicBezTo>
                  <a:close/>
                  <a:moveTo>
                    <a:pt x="5620" y="2584"/>
                  </a:moveTo>
                  <a:cubicBezTo>
                    <a:pt x="7287" y="2584"/>
                    <a:pt x="8657" y="3941"/>
                    <a:pt x="8657" y="5620"/>
                  </a:cubicBezTo>
                  <a:cubicBezTo>
                    <a:pt x="8657" y="6370"/>
                    <a:pt x="8383" y="7061"/>
                    <a:pt x="7930" y="7584"/>
                  </a:cubicBezTo>
                  <a:lnTo>
                    <a:pt x="7061" y="6727"/>
                  </a:lnTo>
                  <a:cubicBezTo>
                    <a:pt x="7299" y="6418"/>
                    <a:pt x="7442" y="6037"/>
                    <a:pt x="7442" y="5620"/>
                  </a:cubicBezTo>
                  <a:cubicBezTo>
                    <a:pt x="7442" y="4608"/>
                    <a:pt x="6621" y="3798"/>
                    <a:pt x="5620" y="3798"/>
                  </a:cubicBezTo>
                  <a:cubicBezTo>
                    <a:pt x="4608" y="3798"/>
                    <a:pt x="3787" y="4608"/>
                    <a:pt x="3787" y="5620"/>
                  </a:cubicBezTo>
                  <a:cubicBezTo>
                    <a:pt x="3787" y="6620"/>
                    <a:pt x="4608" y="7442"/>
                    <a:pt x="5620" y="7442"/>
                  </a:cubicBezTo>
                  <a:cubicBezTo>
                    <a:pt x="5954" y="7442"/>
                    <a:pt x="6275" y="7346"/>
                    <a:pt x="6549" y="7180"/>
                  </a:cubicBezTo>
                  <a:lnTo>
                    <a:pt x="7418" y="8049"/>
                  </a:lnTo>
                  <a:cubicBezTo>
                    <a:pt x="6918" y="8430"/>
                    <a:pt x="6299" y="8656"/>
                    <a:pt x="5620" y="8656"/>
                  </a:cubicBezTo>
                  <a:cubicBezTo>
                    <a:pt x="3942" y="8656"/>
                    <a:pt x="2572" y="7299"/>
                    <a:pt x="2572" y="5620"/>
                  </a:cubicBezTo>
                  <a:cubicBezTo>
                    <a:pt x="2572" y="3941"/>
                    <a:pt x="3942" y="2584"/>
                    <a:pt x="5620" y="2584"/>
                  </a:cubicBezTo>
                  <a:close/>
                  <a:moveTo>
                    <a:pt x="5620" y="679"/>
                  </a:moveTo>
                  <a:cubicBezTo>
                    <a:pt x="8335" y="679"/>
                    <a:pt x="10550" y="2893"/>
                    <a:pt x="10550" y="5620"/>
                  </a:cubicBezTo>
                  <a:cubicBezTo>
                    <a:pt x="10550" y="6894"/>
                    <a:pt x="10061" y="8049"/>
                    <a:pt x="9264" y="8930"/>
                  </a:cubicBezTo>
                  <a:lnTo>
                    <a:pt x="8407" y="8073"/>
                  </a:lnTo>
                  <a:cubicBezTo>
                    <a:pt x="8990" y="7418"/>
                    <a:pt x="9335" y="6561"/>
                    <a:pt x="9335" y="5620"/>
                  </a:cubicBezTo>
                  <a:cubicBezTo>
                    <a:pt x="9335" y="3560"/>
                    <a:pt x="7668" y="1893"/>
                    <a:pt x="5620" y="1893"/>
                  </a:cubicBezTo>
                  <a:cubicBezTo>
                    <a:pt x="3561" y="1893"/>
                    <a:pt x="1894" y="3560"/>
                    <a:pt x="1894" y="5620"/>
                  </a:cubicBezTo>
                  <a:cubicBezTo>
                    <a:pt x="1894" y="7668"/>
                    <a:pt x="3561" y="9347"/>
                    <a:pt x="5620" y="9347"/>
                  </a:cubicBezTo>
                  <a:cubicBezTo>
                    <a:pt x="6478" y="9347"/>
                    <a:pt x="7275" y="9037"/>
                    <a:pt x="7906" y="8537"/>
                  </a:cubicBezTo>
                  <a:lnTo>
                    <a:pt x="8776" y="9406"/>
                  </a:lnTo>
                  <a:cubicBezTo>
                    <a:pt x="7918" y="10120"/>
                    <a:pt x="6811" y="10549"/>
                    <a:pt x="5620" y="10549"/>
                  </a:cubicBezTo>
                  <a:cubicBezTo>
                    <a:pt x="2894" y="10549"/>
                    <a:pt x="679" y="8335"/>
                    <a:pt x="679" y="5620"/>
                  </a:cubicBezTo>
                  <a:cubicBezTo>
                    <a:pt x="679" y="2893"/>
                    <a:pt x="2894" y="679"/>
                    <a:pt x="5620" y="679"/>
                  </a:cubicBezTo>
                  <a:close/>
                  <a:moveTo>
                    <a:pt x="5620" y="0"/>
                  </a:moveTo>
                  <a:cubicBezTo>
                    <a:pt x="2513" y="0"/>
                    <a:pt x="1" y="2524"/>
                    <a:pt x="1" y="5620"/>
                  </a:cubicBezTo>
                  <a:cubicBezTo>
                    <a:pt x="1" y="8716"/>
                    <a:pt x="2513" y="11240"/>
                    <a:pt x="5620" y="11240"/>
                  </a:cubicBezTo>
                  <a:cubicBezTo>
                    <a:pt x="7002" y="11240"/>
                    <a:pt x="8276" y="10728"/>
                    <a:pt x="9264" y="9894"/>
                  </a:cubicBezTo>
                  <a:lnTo>
                    <a:pt x="9716" y="10359"/>
                  </a:lnTo>
                  <a:lnTo>
                    <a:pt x="9716" y="12264"/>
                  </a:lnTo>
                  <a:cubicBezTo>
                    <a:pt x="9716" y="12454"/>
                    <a:pt x="9871" y="12609"/>
                    <a:pt x="10061" y="12609"/>
                  </a:cubicBezTo>
                  <a:cubicBezTo>
                    <a:pt x="10252" y="12609"/>
                    <a:pt x="10407" y="12454"/>
                    <a:pt x="10407" y="12264"/>
                  </a:cubicBezTo>
                  <a:lnTo>
                    <a:pt x="10407" y="10549"/>
                  </a:lnTo>
                  <a:lnTo>
                    <a:pt x="12121" y="10549"/>
                  </a:lnTo>
                  <a:cubicBezTo>
                    <a:pt x="12312" y="10549"/>
                    <a:pt x="12467" y="10406"/>
                    <a:pt x="12467" y="10216"/>
                  </a:cubicBezTo>
                  <a:cubicBezTo>
                    <a:pt x="12467" y="10025"/>
                    <a:pt x="12312" y="9870"/>
                    <a:pt x="12121" y="9870"/>
                  </a:cubicBezTo>
                  <a:lnTo>
                    <a:pt x="10204" y="9870"/>
                  </a:lnTo>
                  <a:lnTo>
                    <a:pt x="9752" y="9418"/>
                  </a:lnTo>
                  <a:cubicBezTo>
                    <a:pt x="10669" y="8406"/>
                    <a:pt x="11240" y="7084"/>
                    <a:pt x="11240" y="5620"/>
                  </a:cubicBezTo>
                  <a:cubicBezTo>
                    <a:pt x="11240" y="2524"/>
                    <a:pt x="8716" y="0"/>
                    <a:pt x="562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Montserrat" pitchFamily="2" charset="77"/>
              </a:endParaRPr>
            </a:p>
          </p:txBody>
        </p:sp>
      </p:grpSp>
      <p:grpSp>
        <p:nvGrpSpPr>
          <p:cNvPr id="26" name="Google Shape;376;p19">
            <a:extLst>
              <a:ext uri="{FF2B5EF4-FFF2-40B4-BE49-F238E27FC236}">
                <a16:creationId xmlns:a16="http://schemas.microsoft.com/office/drawing/2014/main" id="{DC6E8896-EDEB-0606-E074-DF1AC96CC145}"/>
              </a:ext>
            </a:extLst>
          </p:cNvPr>
          <p:cNvGrpSpPr/>
          <p:nvPr/>
        </p:nvGrpSpPr>
        <p:grpSpPr>
          <a:xfrm>
            <a:off x="5998135" y="1817529"/>
            <a:ext cx="1659322" cy="3512865"/>
            <a:chOff x="4715052" y="1448167"/>
            <a:chExt cx="1263956" cy="2675858"/>
          </a:xfrm>
          <a:solidFill>
            <a:srgbClr val="FF9E18"/>
          </a:solidFill>
        </p:grpSpPr>
        <p:sp>
          <p:nvSpPr>
            <p:cNvPr id="27" name="Google Shape;377;p19">
              <a:extLst>
                <a:ext uri="{FF2B5EF4-FFF2-40B4-BE49-F238E27FC236}">
                  <a16:creationId xmlns:a16="http://schemas.microsoft.com/office/drawing/2014/main" id="{97812959-8BF5-FEF1-940C-874553A695DE}"/>
                </a:ext>
              </a:extLst>
            </p:cNvPr>
            <p:cNvSpPr/>
            <p:nvPr/>
          </p:nvSpPr>
          <p:spPr>
            <a:xfrm>
              <a:off x="4874762" y="3409282"/>
              <a:ext cx="944566" cy="288475"/>
            </a:xfrm>
            <a:custGeom>
              <a:avLst/>
              <a:gdLst/>
              <a:ahLst/>
              <a:cxnLst/>
              <a:rect l="l" t="t" r="r" b="b"/>
              <a:pathLst>
                <a:path w="29790" h="9098" extrusionOk="0">
                  <a:moveTo>
                    <a:pt x="4548" y="1"/>
                  </a:moveTo>
                  <a:cubicBezTo>
                    <a:pt x="2036" y="1"/>
                    <a:pt x="0" y="2037"/>
                    <a:pt x="0" y="4549"/>
                  </a:cubicBezTo>
                  <a:cubicBezTo>
                    <a:pt x="0" y="7061"/>
                    <a:pt x="2036" y="9097"/>
                    <a:pt x="4548" y="9097"/>
                  </a:cubicBezTo>
                  <a:lnTo>
                    <a:pt x="25241" y="9097"/>
                  </a:lnTo>
                  <a:cubicBezTo>
                    <a:pt x="27754" y="9097"/>
                    <a:pt x="29790" y="7061"/>
                    <a:pt x="29790" y="4549"/>
                  </a:cubicBezTo>
                  <a:cubicBezTo>
                    <a:pt x="29790" y="2037"/>
                    <a:pt x="27754" y="1"/>
                    <a:pt x="25241" y="1"/>
                  </a:cubicBezTo>
                  <a:close/>
                </a:path>
              </a:pathLst>
            </a:custGeom>
            <a:grp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400">
                  <a:solidFill>
                    <a:srgbClr val="FFFFFF"/>
                  </a:solidFill>
                  <a:latin typeface="Fira Sans Extra Condensed Medium"/>
                  <a:ea typeface="Fira Sans Extra Condensed Medium"/>
                  <a:cs typeface="Fira Sans Extra Condensed Medium"/>
                  <a:sym typeface="Fira Sans Extra Condensed Medium"/>
                </a:rPr>
                <a:t>2017</a:t>
              </a:r>
              <a:endParaRPr sz="1400">
                <a:solidFill>
                  <a:srgbClr val="FFFFFF"/>
                </a:solidFill>
                <a:latin typeface="Fira Sans Extra Condensed Medium"/>
                <a:ea typeface="Fira Sans Extra Condensed Medium"/>
                <a:cs typeface="Fira Sans Extra Condensed Medium"/>
                <a:sym typeface="Fira Sans Extra Condensed Medium"/>
              </a:endParaRPr>
            </a:p>
          </p:txBody>
        </p:sp>
        <p:sp>
          <p:nvSpPr>
            <p:cNvPr id="28" name="Google Shape;378;p19">
              <a:extLst>
                <a:ext uri="{FF2B5EF4-FFF2-40B4-BE49-F238E27FC236}">
                  <a16:creationId xmlns:a16="http://schemas.microsoft.com/office/drawing/2014/main" id="{E2FD7F1B-35B2-98D6-665A-C2316FF05E01}"/>
                </a:ext>
              </a:extLst>
            </p:cNvPr>
            <p:cNvSpPr/>
            <p:nvPr/>
          </p:nvSpPr>
          <p:spPr>
            <a:xfrm>
              <a:off x="5201315" y="2965400"/>
              <a:ext cx="291455" cy="291487"/>
            </a:xfrm>
            <a:custGeom>
              <a:avLst/>
              <a:gdLst/>
              <a:ahLst/>
              <a:cxnLst/>
              <a:rect l="l" t="t" r="r" b="b"/>
              <a:pathLst>
                <a:path w="9192" h="9193" extrusionOk="0">
                  <a:moveTo>
                    <a:pt x="4596" y="1"/>
                  </a:moveTo>
                  <a:cubicBezTo>
                    <a:pt x="2060" y="1"/>
                    <a:pt x="0" y="2061"/>
                    <a:pt x="0" y="4597"/>
                  </a:cubicBezTo>
                  <a:cubicBezTo>
                    <a:pt x="0" y="7133"/>
                    <a:pt x="2060" y="9192"/>
                    <a:pt x="4596" y="9192"/>
                  </a:cubicBezTo>
                  <a:cubicBezTo>
                    <a:pt x="7132" y="9192"/>
                    <a:pt x="9192" y="7133"/>
                    <a:pt x="9192" y="4597"/>
                  </a:cubicBezTo>
                  <a:cubicBezTo>
                    <a:pt x="9192" y="2061"/>
                    <a:pt x="7132" y="1"/>
                    <a:pt x="459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 name="Google Shape;379;p19">
              <a:extLst>
                <a:ext uri="{FF2B5EF4-FFF2-40B4-BE49-F238E27FC236}">
                  <a16:creationId xmlns:a16="http://schemas.microsoft.com/office/drawing/2014/main" id="{875092F1-3F3F-2A53-679E-26DF3CCC2011}"/>
                </a:ext>
              </a:extLst>
            </p:cNvPr>
            <p:cNvSpPr/>
            <p:nvPr/>
          </p:nvSpPr>
          <p:spPr>
            <a:xfrm>
              <a:off x="5268884" y="3032968"/>
              <a:ext cx="156318" cy="156350"/>
            </a:xfrm>
            <a:custGeom>
              <a:avLst/>
              <a:gdLst/>
              <a:ahLst/>
              <a:cxnLst/>
              <a:rect l="l" t="t" r="r" b="b"/>
              <a:pathLst>
                <a:path w="4930" h="4931" extrusionOk="0">
                  <a:moveTo>
                    <a:pt x="2465" y="1"/>
                  </a:moveTo>
                  <a:cubicBezTo>
                    <a:pt x="1108" y="1"/>
                    <a:pt x="0" y="1108"/>
                    <a:pt x="0" y="2466"/>
                  </a:cubicBezTo>
                  <a:cubicBezTo>
                    <a:pt x="0" y="3823"/>
                    <a:pt x="1108" y="4930"/>
                    <a:pt x="2465" y="4930"/>
                  </a:cubicBezTo>
                  <a:cubicBezTo>
                    <a:pt x="3822" y="4930"/>
                    <a:pt x="4929" y="3823"/>
                    <a:pt x="4929" y="2466"/>
                  </a:cubicBezTo>
                  <a:cubicBezTo>
                    <a:pt x="4929" y="1108"/>
                    <a:pt x="3822" y="1"/>
                    <a:pt x="246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 name="Google Shape;380;p19">
              <a:extLst>
                <a:ext uri="{FF2B5EF4-FFF2-40B4-BE49-F238E27FC236}">
                  <a16:creationId xmlns:a16="http://schemas.microsoft.com/office/drawing/2014/main" id="{064D9261-6861-B32C-89DC-BE511D8D1C93}"/>
                </a:ext>
              </a:extLst>
            </p:cNvPr>
            <p:cNvSpPr/>
            <p:nvPr/>
          </p:nvSpPr>
          <p:spPr>
            <a:xfrm>
              <a:off x="4715052" y="1448167"/>
              <a:ext cx="1263956" cy="1263956"/>
            </a:xfrm>
            <a:custGeom>
              <a:avLst/>
              <a:gdLst/>
              <a:ahLst/>
              <a:cxnLst/>
              <a:rect l="l" t="t" r="r" b="b"/>
              <a:pathLst>
                <a:path w="39863" h="39863" extrusionOk="0">
                  <a:moveTo>
                    <a:pt x="19932" y="1"/>
                  </a:moveTo>
                  <a:cubicBezTo>
                    <a:pt x="8931" y="1"/>
                    <a:pt x="1" y="8930"/>
                    <a:pt x="1" y="19932"/>
                  </a:cubicBezTo>
                  <a:cubicBezTo>
                    <a:pt x="1" y="30933"/>
                    <a:pt x="8931" y="39863"/>
                    <a:pt x="19932" y="39863"/>
                  </a:cubicBezTo>
                  <a:cubicBezTo>
                    <a:pt x="30933" y="39863"/>
                    <a:pt x="39863" y="30933"/>
                    <a:pt x="39863" y="19932"/>
                  </a:cubicBezTo>
                  <a:cubicBezTo>
                    <a:pt x="39863" y="8930"/>
                    <a:pt x="30933" y="1"/>
                    <a:pt x="1993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595959"/>
                </a:solidFill>
              </a:endParaRPr>
            </a:p>
          </p:txBody>
        </p:sp>
        <p:sp>
          <p:nvSpPr>
            <p:cNvPr id="31" name="Google Shape;381;p19">
              <a:extLst>
                <a:ext uri="{FF2B5EF4-FFF2-40B4-BE49-F238E27FC236}">
                  <a16:creationId xmlns:a16="http://schemas.microsoft.com/office/drawing/2014/main" id="{14F7131B-7D34-1E5C-CB1C-7FDF8E249CC9}"/>
                </a:ext>
              </a:extLst>
            </p:cNvPr>
            <p:cNvSpPr/>
            <p:nvPr/>
          </p:nvSpPr>
          <p:spPr>
            <a:xfrm>
              <a:off x="4802659" y="1535743"/>
              <a:ext cx="1088772" cy="1088804"/>
            </a:xfrm>
            <a:custGeom>
              <a:avLst/>
              <a:gdLst/>
              <a:ahLst/>
              <a:cxnLst/>
              <a:rect l="l" t="t" r="r" b="b"/>
              <a:pathLst>
                <a:path w="34338" h="34339" extrusionOk="0">
                  <a:moveTo>
                    <a:pt x="17169" y="1"/>
                  </a:moveTo>
                  <a:cubicBezTo>
                    <a:pt x="7692" y="1"/>
                    <a:pt x="0" y="7692"/>
                    <a:pt x="0" y="17170"/>
                  </a:cubicBezTo>
                  <a:cubicBezTo>
                    <a:pt x="0" y="26647"/>
                    <a:pt x="7692" y="34338"/>
                    <a:pt x="17169" y="34338"/>
                  </a:cubicBezTo>
                  <a:cubicBezTo>
                    <a:pt x="26646" y="34338"/>
                    <a:pt x="34338" y="26647"/>
                    <a:pt x="34338" y="17170"/>
                  </a:cubicBezTo>
                  <a:cubicBezTo>
                    <a:pt x="34338" y="7692"/>
                    <a:pt x="26646" y="1"/>
                    <a:pt x="17169" y="1"/>
                  </a:cubicBezTo>
                  <a:close/>
                </a:path>
              </a:pathLst>
            </a:custGeom>
            <a:solidFill>
              <a:schemeClr val="bg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400">
                  <a:latin typeface="Montserrat"/>
                  <a:ea typeface="Fira Sans Extra Condensed"/>
                  <a:cs typeface="Fira Sans Extra Condensed"/>
                  <a:sym typeface="Fira Sans Extra Condensed"/>
                </a:rPr>
                <a:t>Established operations in Florida</a:t>
              </a:r>
              <a:endParaRPr sz="1400">
                <a:latin typeface="Montserrat"/>
                <a:ea typeface="Fira Sans Extra Condensed"/>
                <a:cs typeface="Fira Sans Extra Condensed"/>
                <a:sym typeface="Fira Sans Extra Condensed"/>
              </a:endParaRPr>
            </a:p>
          </p:txBody>
        </p:sp>
        <p:sp>
          <p:nvSpPr>
            <p:cNvPr id="32" name="Google Shape;382;p19">
              <a:extLst>
                <a:ext uri="{FF2B5EF4-FFF2-40B4-BE49-F238E27FC236}">
                  <a16:creationId xmlns:a16="http://schemas.microsoft.com/office/drawing/2014/main" id="{B8708A3B-60F0-3CFD-2EF7-BFBAB7A5F0F6}"/>
                </a:ext>
              </a:extLst>
            </p:cNvPr>
            <p:cNvSpPr/>
            <p:nvPr/>
          </p:nvSpPr>
          <p:spPr>
            <a:xfrm>
              <a:off x="5210125" y="3850150"/>
              <a:ext cx="273850" cy="273875"/>
            </a:xfrm>
            <a:custGeom>
              <a:avLst/>
              <a:gdLst/>
              <a:ahLst/>
              <a:cxnLst/>
              <a:rect l="l" t="t" r="r" b="b"/>
              <a:pathLst>
                <a:path w="10954" h="10955" extrusionOk="0">
                  <a:moveTo>
                    <a:pt x="5132" y="763"/>
                  </a:moveTo>
                  <a:lnTo>
                    <a:pt x="5132" y="2668"/>
                  </a:lnTo>
                  <a:cubicBezTo>
                    <a:pt x="4643" y="2679"/>
                    <a:pt x="4167" y="2727"/>
                    <a:pt x="3715" y="2810"/>
                  </a:cubicBezTo>
                  <a:cubicBezTo>
                    <a:pt x="4060" y="1715"/>
                    <a:pt x="4584" y="977"/>
                    <a:pt x="5132" y="763"/>
                  </a:cubicBezTo>
                  <a:close/>
                  <a:moveTo>
                    <a:pt x="5822" y="763"/>
                  </a:moveTo>
                  <a:cubicBezTo>
                    <a:pt x="6370" y="977"/>
                    <a:pt x="6894" y="1715"/>
                    <a:pt x="7239" y="2810"/>
                  </a:cubicBezTo>
                  <a:cubicBezTo>
                    <a:pt x="6787" y="2727"/>
                    <a:pt x="6310" y="2679"/>
                    <a:pt x="5822" y="2668"/>
                  </a:cubicBezTo>
                  <a:lnTo>
                    <a:pt x="5822" y="763"/>
                  </a:lnTo>
                  <a:close/>
                  <a:moveTo>
                    <a:pt x="3858" y="977"/>
                  </a:moveTo>
                  <a:cubicBezTo>
                    <a:pt x="3477" y="1489"/>
                    <a:pt x="3167" y="2167"/>
                    <a:pt x="2965" y="2965"/>
                  </a:cubicBezTo>
                  <a:cubicBezTo>
                    <a:pt x="2167" y="3180"/>
                    <a:pt x="1476" y="3477"/>
                    <a:pt x="976" y="3858"/>
                  </a:cubicBezTo>
                  <a:cubicBezTo>
                    <a:pt x="1453" y="2525"/>
                    <a:pt x="2512" y="1465"/>
                    <a:pt x="3858" y="977"/>
                  </a:cubicBezTo>
                  <a:close/>
                  <a:moveTo>
                    <a:pt x="7096" y="977"/>
                  </a:moveTo>
                  <a:lnTo>
                    <a:pt x="7096" y="977"/>
                  </a:lnTo>
                  <a:cubicBezTo>
                    <a:pt x="8442" y="1465"/>
                    <a:pt x="9501" y="2525"/>
                    <a:pt x="9977" y="3858"/>
                  </a:cubicBezTo>
                  <a:cubicBezTo>
                    <a:pt x="9477" y="3477"/>
                    <a:pt x="8787" y="3180"/>
                    <a:pt x="7989" y="2965"/>
                  </a:cubicBezTo>
                  <a:cubicBezTo>
                    <a:pt x="7787" y="2167"/>
                    <a:pt x="7477" y="1489"/>
                    <a:pt x="7096" y="977"/>
                  </a:cubicBezTo>
                  <a:close/>
                  <a:moveTo>
                    <a:pt x="2798" y="3715"/>
                  </a:moveTo>
                  <a:lnTo>
                    <a:pt x="2798" y="3715"/>
                  </a:lnTo>
                  <a:cubicBezTo>
                    <a:pt x="2727" y="4168"/>
                    <a:pt x="2679" y="4644"/>
                    <a:pt x="2667" y="5132"/>
                  </a:cubicBezTo>
                  <a:lnTo>
                    <a:pt x="762" y="5132"/>
                  </a:lnTo>
                  <a:cubicBezTo>
                    <a:pt x="976" y="4584"/>
                    <a:pt x="1703" y="4061"/>
                    <a:pt x="2798" y="3715"/>
                  </a:cubicBezTo>
                  <a:close/>
                  <a:moveTo>
                    <a:pt x="5132" y="3358"/>
                  </a:moveTo>
                  <a:lnTo>
                    <a:pt x="5132" y="5132"/>
                  </a:lnTo>
                  <a:lnTo>
                    <a:pt x="3346" y="5132"/>
                  </a:lnTo>
                  <a:cubicBezTo>
                    <a:pt x="3369" y="4561"/>
                    <a:pt x="3429" y="4013"/>
                    <a:pt x="3524" y="3537"/>
                  </a:cubicBezTo>
                  <a:cubicBezTo>
                    <a:pt x="4012" y="3430"/>
                    <a:pt x="4560" y="3370"/>
                    <a:pt x="5132" y="3358"/>
                  </a:cubicBezTo>
                  <a:close/>
                  <a:moveTo>
                    <a:pt x="5822" y="3358"/>
                  </a:moveTo>
                  <a:cubicBezTo>
                    <a:pt x="6394" y="3370"/>
                    <a:pt x="6941" y="3430"/>
                    <a:pt x="7430" y="3537"/>
                  </a:cubicBezTo>
                  <a:cubicBezTo>
                    <a:pt x="7525" y="4013"/>
                    <a:pt x="7584" y="4561"/>
                    <a:pt x="7608" y="5132"/>
                  </a:cubicBezTo>
                  <a:lnTo>
                    <a:pt x="5822" y="5132"/>
                  </a:lnTo>
                  <a:lnTo>
                    <a:pt x="5822" y="3358"/>
                  </a:lnTo>
                  <a:close/>
                  <a:moveTo>
                    <a:pt x="8156" y="3715"/>
                  </a:moveTo>
                  <a:lnTo>
                    <a:pt x="8156" y="3715"/>
                  </a:lnTo>
                  <a:cubicBezTo>
                    <a:pt x="9251" y="4061"/>
                    <a:pt x="9977" y="4584"/>
                    <a:pt x="10192" y="5132"/>
                  </a:cubicBezTo>
                  <a:lnTo>
                    <a:pt x="8287" y="5132"/>
                  </a:lnTo>
                  <a:cubicBezTo>
                    <a:pt x="8275" y="4644"/>
                    <a:pt x="8227" y="4168"/>
                    <a:pt x="8156" y="3715"/>
                  </a:cubicBezTo>
                  <a:close/>
                  <a:moveTo>
                    <a:pt x="2667" y="5823"/>
                  </a:moveTo>
                  <a:cubicBezTo>
                    <a:pt x="2679" y="6323"/>
                    <a:pt x="2727" y="6799"/>
                    <a:pt x="2798" y="7240"/>
                  </a:cubicBezTo>
                  <a:cubicBezTo>
                    <a:pt x="1703" y="6906"/>
                    <a:pt x="976" y="6370"/>
                    <a:pt x="762" y="5823"/>
                  </a:cubicBezTo>
                  <a:close/>
                  <a:moveTo>
                    <a:pt x="10192" y="5823"/>
                  </a:moveTo>
                  <a:cubicBezTo>
                    <a:pt x="9977" y="6370"/>
                    <a:pt x="9251" y="6906"/>
                    <a:pt x="8156" y="7240"/>
                  </a:cubicBezTo>
                  <a:cubicBezTo>
                    <a:pt x="8227" y="6799"/>
                    <a:pt x="8275" y="6323"/>
                    <a:pt x="8287" y="5823"/>
                  </a:cubicBezTo>
                  <a:close/>
                  <a:moveTo>
                    <a:pt x="5132" y="5823"/>
                  </a:moveTo>
                  <a:lnTo>
                    <a:pt x="5132" y="7609"/>
                  </a:lnTo>
                  <a:cubicBezTo>
                    <a:pt x="4560" y="7585"/>
                    <a:pt x="4012" y="7525"/>
                    <a:pt x="3524" y="7430"/>
                  </a:cubicBezTo>
                  <a:cubicBezTo>
                    <a:pt x="3429" y="6942"/>
                    <a:pt x="3369" y="6406"/>
                    <a:pt x="3346" y="5823"/>
                  </a:cubicBezTo>
                  <a:close/>
                  <a:moveTo>
                    <a:pt x="7608" y="5823"/>
                  </a:moveTo>
                  <a:cubicBezTo>
                    <a:pt x="7584" y="6406"/>
                    <a:pt x="7525" y="6942"/>
                    <a:pt x="7430" y="7430"/>
                  </a:cubicBezTo>
                  <a:cubicBezTo>
                    <a:pt x="6941" y="7525"/>
                    <a:pt x="6394" y="7585"/>
                    <a:pt x="5822" y="7609"/>
                  </a:cubicBezTo>
                  <a:lnTo>
                    <a:pt x="5822" y="5823"/>
                  </a:lnTo>
                  <a:close/>
                  <a:moveTo>
                    <a:pt x="976" y="7097"/>
                  </a:moveTo>
                  <a:lnTo>
                    <a:pt x="976" y="7097"/>
                  </a:lnTo>
                  <a:cubicBezTo>
                    <a:pt x="1476" y="7478"/>
                    <a:pt x="2167" y="7787"/>
                    <a:pt x="2965" y="7990"/>
                  </a:cubicBezTo>
                  <a:cubicBezTo>
                    <a:pt x="3167" y="8799"/>
                    <a:pt x="3477" y="9478"/>
                    <a:pt x="3858" y="9978"/>
                  </a:cubicBezTo>
                  <a:cubicBezTo>
                    <a:pt x="2512" y="9502"/>
                    <a:pt x="1453" y="8442"/>
                    <a:pt x="976" y="7097"/>
                  </a:cubicBezTo>
                  <a:close/>
                  <a:moveTo>
                    <a:pt x="9977" y="7097"/>
                  </a:moveTo>
                  <a:cubicBezTo>
                    <a:pt x="9501" y="8442"/>
                    <a:pt x="8442" y="9502"/>
                    <a:pt x="7096" y="9978"/>
                  </a:cubicBezTo>
                  <a:cubicBezTo>
                    <a:pt x="7477" y="9478"/>
                    <a:pt x="7787" y="8799"/>
                    <a:pt x="7989" y="7990"/>
                  </a:cubicBezTo>
                  <a:cubicBezTo>
                    <a:pt x="8787" y="7787"/>
                    <a:pt x="9477" y="7478"/>
                    <a:pt x="9977" y="7097"/>
                  </a:cubicBezTo>
                  <a:close/>
                  <a:moveTo>
                    <a:pt x="3715" y="8156"/>
                  </a:moveTo>
                  <a:cubicBezTo>
                    <a:pt x="4167" y="8228"/>
                    <a:pt x="4643" y="8275"/>
                    <a:pt x="5132" y="8287"/>
                  </a:cubicBezTo>
                  <a:lnTo>
                    <a:pt x="5132" y="10192"/>
                  </a:lnTo>
                  <a:cubicBezTo>
                    <a:pt x="4584" y="9978"/>
                    <a:pt x="4060" y="9252"/>
                    <a:pt x="3715" y="8156"/>
                  </a:cubicBezTo>
                  <a:close/>
                  <a:moveTo>
                    <a:pt x="7239" y="8156"/>
                  </a:moveTo>
                  <a:cubicBezTo>
                    <a:pt x="6894" y="9252"/>
                    <a:pt x="6370" y="9978"/>
                    <a:pt x="5822" y="10204"/>
                  </a:cubicBezTo>
                  <a:lnTo>
                    <a:pt x="5822" y="8287"/>
                  </a:lnTo>
                  <a:cubicBezTo>
                    <a:pt x="6310" y="8275"/>
                    <a:pt x="6787" y="8228"/>
                    <a:pt x="7239" y="8156"/>
                  </a:cubicBezTo>
                  <a:close/>
                  <a:moveTo>
                    <a:pt x="5477" y="1"/>
                  </a:moveTo>
                  <a:cubicBezTo>
                    <a:pt x="2453" y="1"/>
                    <a:pt x="0" y="2465"/>
                    <a:pt x="0" y="5477"/>
                  </a:cubicBezTo>
                  <a:cubicBezTo>
                    <a:pt x="0" y="8502"/>
                    <a:pt x="2453" y="10954"/>
                    <a:pt x="5477" y="10954"/>
                  </a:cubicBezTo>
                  <a:cubicBezTo>
                    <a:pt x="8501" y="10954"/>
                    <a:pt x="10954" y="8502"/>
                    <a:pt x="10954" y="5477"/>
                  </a:cubicBezTo>
                  <a:cubicBezTo>
                    <a:pt x="10954" y="2465"/>
                    <a:pt x="8501" y="1"/>
                    <a:pt x="547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33" name="Google Shape;383;p19">
            <a:extLst>
              <a:ext uri="{FF2B5EF4-FFF2-40B4-BE49-F238E27FC236}">
                <a16:creationId xmlns:a16="http://schemas.microsoft.com/office/drawing/2014/main" id="{9515767A-8148-2ABD-70E3-E49DDF4494F8}"/>
              </a:ext>
            </a:extLst>
          </p:cNvPr>
          <p:cNvGrpSpPr/>
          <p:nvPr/>
        </p:nvGrpSpPr>
        <p:grpSpPr>
          <a:xfrm>
            <a:off x="7869334" y="1931571"/>
            <a:ext cx="1659323" cy="3521109"/>
            <a:chOff x="6268552" y="1419675"/>
            <a:chExt cx="1263576" cy="2681329"/>
          </a:xfrm>
          <a:solidFill>
            <a:srgbClr val="1D429B"/>
          </a:solidFill>
        </p:grpSpPr>
        <p:sp>
          <p:nvSpPr>
            <p:cNvPr id="34" name="Google Shape;384;p19">
              <a:extLst>
                <a:ext uri="{FF2B5EF4-FFF2-40B4-BE49-F238E27FC236}">
                  <a16:creationId xmlns:a16="http://schemas.microsoft.com/office/drawing/2014/main" id="{DE1DBF46-8700-D268-DDB4-15838D1383C9}"/>
                </a:ext>
              </a:extLst>
            </p:cNvPr>
            <p:cNvSpPr/>
            <p:nvPr/>
          </p:nvSpPr>
          <p:spPr>
            <a:xfrm>
              <a:off x="6428230" y="1851425"/>
              <a:ext cx="944566" cy="288443"/>
            </a:xfrm>
            <a:custGeom>
              <a:avLst/>
              <a:gdLst/>
              <a:ahLst/>
              <a:cxnLst/>
              <a:rect l="l" t="t" r="r" b="b"/>
              <a:pathLst>
                <a:path w="29790" h="9097" extrusionOk="0">
                  <a:moveTo>
                    <a:pt x="4549" y="0"/>
                  </a:moveTo>
                  <a:cubicBezTo>
                    <a:pt x="2036" y="0"/>
                    <a:pt x="0" y="2036"/>
                    <a:pt x="0" y="4548"/>
                  </a:cubicBezTo>
                  <a:cubicBezTo>
                    <a:pt x="0" y="7061"/>
                    <a:pt x="2036" y="9096"/>
                    <a:pt x="4549" y="9096"/>
                  </a:cubicBezTo>
                  <a:lnTo>
                    <a:pt x="25242" y="9096"/>
                  </a:lnTo>
                  <a:cubicBezTo>
                    <a:pt x="27754" y="9096"/>
                    <a:pt x="29790" y="7061"/>
                    <a:pt x="29790" y="4548"/>
                  </a:cubicBezTo>
                  <a:cubicBezTo>
                    <a:pt x="29790" y="2036"/>
                    <a:pt x="27754" y="0"/>
                    <a:pt x="25242" y="0"/>
                  </a:cubicBezTo>
                  <a:close/>
                </a:path>
              </a:pathLst>
            </a:custGeom>
            <a:grp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400">
                  <a:solidFill>
                    <a:srgbClr val="FFFFFF"/>
                  </a:solidFill>
                  <a:latin typeface="Montserrat"/>
                  <a:ea typeface="Fira Sans Extra Condensed Medium"/>
                  <a:cs typeface="Fira Sans Extra Condensed Medium"/>
                  <a:sym typeface="Fira Sans Extra Condensed Medium"/>
                </a:rPr>
                <a:t>Future</a:t>
              </a:r>
              <a:endParaRPr lang="en-US" sz="1400">
                <a:solidFill>
                  <a:srgbClr val="FFFFFF"/>
                </a:solidFill>
                <a:latin typeface="Montserrat"/>
                <a:ea typeface="Fira Sans Extra Condensed Medium"/>
                <a:cs typeface="Fira Sans Extra Condensed Medium"/>
              </a:endParaRPr>
            </a:p>
          </p:txBody>
        </p:sp>
        <p:sp>
          <p:nvSpPr>
            <p:cNvPr id="35" name="Google Shape;385;p19">
              <a:extLst>
                <a:ext uri="{FF2B5EF4-FFF2-40B4-BE49-F238E27FC236}">
                  <a16:creationId xmlns:a16="http://schemas.microsoft.com/office/drawing/2014/main" id="{1C4EDFE7-6372-653D-6F2A-71F4B3187587}"/>
                </a:ext>
              </a:extLst>
            </p:cNvPr>
            <p:cNvSpPr/>
            <p:nvPr/>
          </p:nvSpPr>
          <p:spPr>
            <a:xfrm>
              <a:off x="6754784" y="2292282"/>
              <a:ext cx="291455" cy="291487"/>
            </a:xfrm>
            <a:custGeom>
              <a:avLst/>
              <a:gdLst/>
              <a:ahLst/>
              <a:cxnLst/>
              <a:rect l="l" t="t" r="r" b="b"/>
              <a:pathLst>
                <a:path w="9192" h="9193" extrusionOk="0">
                  <a:moveTo>
                    <a:pt x="4596" y="1"/>
                  </a:moveTo>
                  <a:cubicBezTo>
                    <a:pt x="2060" y="1"/>
                    <a:pt x="0" y="2061"/>
                    <a:pt x="0" y="4597"/>
                  </a:cubicBezTo>
                  <a:cubicBezTo>
                    <a:pt x="0" y="7133"/>
                    <a:pt x="2060" y="9193"/>
                    <a:pt x="4596" y="9193"/>
                  </a:cubicBezTo>
                  <a:cubicBezTo>
                    <a:pt x="7132" y="9193"/>
                    <a:pt x="9192" y="7133"/>
                    <a:pt x="9192" y="4597"/>
                  </a:cubicBezTo>
                  <a:cubicBezTo>
                    <a:pt x="9192" y="2061"/>
                    <a:pt x="7132" y="1"/>
                    <a:pt x="459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US" sz="1400">
                <a:latin typeface="Montserrat"/>
              </a:endParaRPr>
            </a:p>
          </p:txBody>
        </p:sp>
        <p:sp>
          <p:nvSpPr>
            <p:cNvPr id="36" name="Google Shape;386;p19">
              <a:extLst>
                <a:ext uri="{FF2B5EF4-FFF2-40B4-BE49-F238E27FC236}">
                  <a16:creationId xmlns:a16="http://schemas.microsoft.com/office/drawing/2014/main" id="{5FA6632E-1572-6041-D416-4CFAEC1224A5}"/>
                </a:ext>
              </a:extLst>
            </p:cNvPr>
            <p:cNvSpPr/>
            <p:nvPr/>
          </p:nvSpPr>
          <p:spPr>
            <a:xfrm>
              <a:off x="6822352" y="2359883"/>
              <a:ext cx="156318" cy="156318"/>
            </a:xfrm>
            <a:custGeom>
              <a:avLst/>
              <a:gdLst/>
              <a:ahLst/>
              <a:cxnLst/>
              <a:rect l="l" t="t" r="r" b="b"/>
              <a:pathLst>
                <a:path w="4930" h="4930" extrusionOk="0">
                  <a:moveTo>
                    <a:pt x="2465" y="0"/>
                  </a:moveTo>
                  <a:cubicBezTo>
                    <a:pt x="1108" y="0"/>
                    <a:pt x="1" y="1107"/>
                    <a:pt x="1" y="2465"/>
                  </a:cubicBezTo>
                  <a:cubicBezTo>
                    <a:pt x="1" y="3822"/>
                    <a:pt x="1108" y="4929"/>
                    <a:pt x="2465" y="4929"/>
                  </a:cubicBezTo>
                  <a:cubicBezTo>
                    <a:pt x="3822" y="4929"/>
                    <a:pt x="4930" y="3822"/>
                    <a:pt x="4930" y="2465"/>
                  </a:cubicBezTo>
                  <a:cubicBezTo>
                    <a:pt x="4930" y="1107"/>
                    <a:pt x="3822" y="0"/>
                    <a:pt x="246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US" sz="1400">
                <a:latin typeface="Montserrat"/>
              </a:endParaRPr>
            </a:p>
          </p:txBody>
        </p:sp>
        <p:sp>
          <p:nvSpPr>
            <p:cNvPr id="37" name="Google Shape;387;p19">
              <a:extLst>
                <a:ext uri="{FF2B5EF4-FFF2-40B4-BE49-F238E27FC236}">
                  <a16:creationId xmlns:a16="http://schemas.microsoft.com/office/drawing/2014/main" id="{93A7975C-1592-CED7-3AAD-6098F6443365}"/>
                </a:ext>
              </a:extLst>
            </p:cNvPr>
            <p:cNvSpPr/>
            <p:nvPr/>
          </p:nvSpPr>
          <p:spPr>
            <a:xfrm>
              <a:off x="6268552" y="2837048"/>
              <a:ext cx="1263576" cy="1263956"/>
            </a:xfrm>
            <a:custGeom>
              <a:avLst/>
              <a:gdLst/>
              <a:ahLst/>
              <a:cxnLst/>
              <a:rect l="l" t="t" r="r" b="b"/>
              <a:pathLst>
                <a:path w="39851" h="39863" extrusionOk="0">
                  <a:moveTo>
                    <a:pt x="19931" y="1"/>
                  </a:moveTo>
                  <a:cubicBezTo>
                    <a:pt x="8918" y="1"/>
                    <a:pt x="0" y="8930"/>
                    <a:pt x="0" y="19932"/>
                  </a:cubicBezTo>
                  <a:cubicBezTo>
                    <a:pt x="0" y="30933"/>
                    <a:pt x="8918" y="39863"/>
                    <a:pt x="19931" y="39863"/>
                  </a:cubicBezTo>
                  <a:cubicBezTo>
                    <a:pt x="30932" y="39863"/>
                    <a:pt x="39850" y="30933"/>
                    <a:pt x="39850" y="19932"/>
                  </a:cubicBezTo>
                  <a:cubicBezTo>
                    <a:pt x="39850" y="8930"/>
                    <a:pt x="30932" y="1"/>
                    <a:pt x="1993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US" sz="1400">
                <a:latin typeface="Montserrat"/>
              </a:endParaRPr>
            </a:p>
          </p:txBody>
        </p:sp>
        <p:sp>
          <p:nvSpPr>
            <p:cNvPr id="38" name="Google Shape;388;p19">
              <a:extLst>
                <a:ext uri="{FF2B5EF4-FFF2-40B4-BE49-F238E27FC236}">
                  <a16:creationId xmlns:a16="http://schemas.microsoft.com/office/drawing/2014/main" id="{69EF2782-AC7D-3C2F-1B1B-7DEACD8450A2}"/>
                </a:ext>
              </a:extLst>
            </p:cNvPr>
            <p:cNvSpPr/>
            <p:nvPr/>
          </p:nvSpPr>
          <p:spPr>
            <a:xfrm>
              <a:off x="6356127" y="2924624"/>
              <a:ext cx="1088392" cy="1088804"/>
            </a:xfrm>
            <a:custGeom>
              <a:avLst/>
              <a:gdLst/>
              <a:ahLst/>
              <a:cxnLst/>
              <a:rect l="l" t="t" r="r" b="b"/>
              <a:pathLst>
                <a:path w="34326" h="34339" extrusionOk="0">
                  <a:moveTo>
                    <a:pt x="17169" y="1"/>
                  </a:moveTo>
                  <a:cubicBezTo>
                    <a:pt x="7692" y="1"/>
                    <a:pt x="0" y="7692"/>
                    <a:pt x="0" y="17170"/>
                  </a:cubicBezTo>
                  <a:cubicBezTo>
                    <a:pt x="0" y="26647"/>
                    <a:pt x="7692" y="34338"/>
                    <a:pt x="17169" y="34338"/>
                  </a:cubicBezTo>
                  <a:cubicBezTo>
                    <a:pt x="26646" y="34338"/>
                    <a:pt x="34326" y="26647"/>
                    <a:pt x="34326" y="17170"/>
                  </a:cubicBezTo>
                  <a:cubicBezTo>
                    <a:pt x="34326" y="7692"/>
                    <a:pt x="26646" y="1"/>
                    <a:pt x="17169" y="1"/>
                  </a:cubicBezTo>
                  <a:close/>
                </a:path>
              </a:pathLst>
            </a:custGeom>
            <a:solidFill>
              <a:schemeClr val="bg1"/>
            </a:solidFill>
            <a:ln>
              <a:noFill/>
            </a:ln>
          </p:spPr>
          <p:txBody>
            <a:bodyPr spcFirstLastPara="1" wrap="square" lIns="91425" tIns="91425" rIns="91425" bIns="91425" anchor="ctr" anchorCtr="0">
              <a:noAutofit/>
            </a:bodyPr>
            <a:lstStyle/>
            <a:p>
              <a:pPr algn="ctr">
                <a:buClr>
                  <a:schemeClr val="dk1"/>
                </a:buClr>
                <a:buSzPts val="1100"/>
              </a:pPr>
              <a:r>
                <a:rPr lang="en" sz="1400">
                  <a:latin typeface="Montserrat"/>
                  <a:ea typeface="Fira Sans Extra Condensed"/>
                  <a:cs typeface="Fira Sans Extra Condensed"/>
                  <a:sym typeface="Fira Sans Extra Condensed"/>
                </a:rPr>
                <a:t>Expanding into other </a:t>
              </a:r>
              <a:endParaRPr lang="en-US" sz="1400">
                <a:latin typeface="Montserrat"/>
                <a:ea typeface="Fira Sans Extra Condensed"/>
                <a:cs typeface="Fira Sans Extra Condensed"/>
                <a:sym typeface="Fira Sans Extra Condensed"/>
              </a:endParaRPr>
            </a:p>
            <a:p>
              <a:pPr marL="0" lvl="0" indent="0" algn="ctr">
                <a:spcBef>
                  <a:spcPts val="0"/>
                </a:spcBef>
                <a:spcAft>
                  <a:spcPts val="0"/>
                </a:spcAft>
                <a:buSzPts val="1100"/>
                <a:buFont typeface="Arial"/>
                <a:buNone/>
              </a:pPr>
              <a:r>
                <a:rPr lang="en" sz="1400">
                  <a:latin typeface="Montserrat"/>
                  <a:ea typeface="Fira Sans Extra Condensed"/>
                  <a:cs typeface="Fira Sans Extra Condensed"/>
                  <a:sym typeface="Fira Sans Extra Condensed"/>
                </a:rPr>
                <a:t>US States</a:t>
              </a:r>
              <a:endParaRPr lang="en-US" sz="1400">
                <a:latin typeface="Montserrat"/>
                <a:ea typeface="Fira Sans Extra Condensed"/>
                <a:cs typeface="Fira Sans Extra Condensed"/>
              </a:endParaRPr>
            </a:p>
          </p:txBody>
        </p:sp>
        <p:grpSp>
          <p:nvGrpSpPr>
            <p:cNvPr id="39" name="Google Shape;389;p19">
              <a:extLst>
                <a:ext uri="{FF2B5EF4-FFF2-40B4-BE49-F238E27FC236}">
                  <a16:creationId xmlns:a16="http://schemas.microsoft.com/office/drawing/2014/main" id="{B421B4E2-E719-26DE-E045-9D5251D4E37B}"/>
                </a:ext>
              </a:extLst>
            </p:cNvPr>
            <p:cNvGrpSpPr/>
            <p:nvPr/>
          </p:nvGrpSpPr>
          <p:grpSpPr>
            <a:xfrm>
              <a:off x="6753463" y="1419675"/>
              <a:ext cx="294100" cy="275350"/>
              <a:chOff x="5528950" y="-2881475"/>
              <a:chExt cx="294100" cy="275350"/>
            </a:xfrm>
            <a:grpFill/>
          </p:grpSpPr>
          <p:sp>
            <p:nvSpPr>
              <p:cNvPr id="40" name="Google Shape;390;p19">
                <a:extLst>
                  <a:ext uri="{FF2B5EF4-FFF2-40B4-BE49-F238E27FC236}">
                    <a16:creationId xmlns:a16="http://schemas.microsoft.com/office/drawing/2014/main" id="{7DB3300C-8AF1-8DD2-A223-49B3DBB7DDEC}"/>
                  </a:ext>
                </a:extLst>
              </p:cNvPr>
              <p:cNvSpPr/>
              <p:nvPr/>
            </p:nvSpPr>
            <p:spPr>
              <a:xfrm>
                <a:off x="5528950" y="-2881475"/>
                <a:ext cx="294100" cy="275350"/>
              </a:xfrm>
              <a:custGeom>
                <a:avLst/>
                <a:gdLst/>
                <a:ahLst/>
                <a:cxnLst/>
                <a:rect l="l" t="t" r="r" b="b"/>
                <a:pathLst>
                  <a:path w="11764" h="11014" extrusionOk="0">
                    <a:moveTo>
                      <a:pt x="11419" y="10264"/>
                    </a:moveTo>
                    <a:lnTo>
                      <a:pt x="9978" y="10264"/>
                    </a:lnTo>
                    <a:lnTo>
                      <a:pt x="9978" y="5835"/>
                    </a:lnTo>
                    <a:cubicBezTo>
                      <a:pt x="9978" y="5644"/>
                      <a:pt x="9752" y="5501"/>
                      <a:pt x="9561" y="5501"/>
                    </a:cubicBezTo>
                    <a:lnTo>
                      <a:pt x="7954" y="5501"/>
                    </a:lnTo>
                    <a:cubicBezTo>
                      <a:pt x="7775" y="5501"/>
                      <a:pt x="7597" y="5644"/>
                      <a:pt x="7597" y="5835"/>
                    </a:cubicBezTo>
                    <a:lnTo>
                      <a:pt x="7597" y="10264"/>
                    </a:lnTo>
                    <a:lnTo>
                      <a:pt x="6847" y="10264"/>
                    </a:lnTo>
                    <a:lnTo>
                      <a:pt x="6847" y="4799"/>
                    </a:lnTo>
                    <a:cubicBezTo>
                      <a:pt x="6847" y="4608"/>
                      <a:pt x="6668" y="4465"/>
                      <a:pt x="6490" y="4465"/>
                    </a:cubicBezTo>
                    <a:lnTo>
                      <a:pt x="4882" y="4465"/>
                    </a:lnTo>
                    <a:cubicBezTo>
                      <a:pt x="4692" y="4465"/>
                      <a:pt x="4620" y="4608"/>
                      <a:pt x="4620" y="4799"/>
                    </a:cubicBezTo>
                    <a:lnTo>
                      <a:pt x="4620" y="10264"/>
                    </a:lnTo>
                    <a:lnTo>
                      <a:pt x="3727" y="10264"/>
                    </a:lnTo>
                    <a:lnTo>
                      <a:pt x="3727" y="7513"/>
                    </a:lnTo>
                    <a:cubicBezTo>
                      <a:pt x="3727" y="7323"/>
                      <a:pt x="3596" y="7144"/>
                      <a:pt x="3406" y="7144"/>
                    </a:cubicBezTo>
                    <a:lnTo>
                      <a:pt x="1810" y="7144"/>
                    </a:lnTo>
                    <a:cubicBezTo>
                      <a:pt x="1620" y="7144"/>
                      <a:pt x="1489" y="7323"/>
                      <a:pt x="1489" y="7513"/>
                    </a:cubicBezTo>
                    <a:lnTo>
                      <a:pt x="1489" y="10264"/>
                    </a:lnTo>
                    <a:lnTo>
                      <a:pt x="751" y="10264"/>
                    </a:lnTo>
                    <a:lnTo>
                      <a:pt x="751" y="346"/>
                    </a:lnTo>
                    <a:cubicBezTo>
                      <a:pt x="751" y="155"/>
                      <a:pt x="560" y="1"/>
                      <a:pt x="370" y="1"/>
                    </a:cubicBezTo>
                    <a:cubicBezTo>
                      <a:pt x="179" y="1"/>
                      <a:pt x="1" y="155"/>
                      <a:pt x="1" y="346"/>
                    </a:cubicBezTo>
                    <a:lnTo>
                      <a:pt x="1" y="10609"/>
                    </a:lnTo>
                    <a:cubicBezTo>
                      <a:pt x="1" y="10799"/>
                      <a:pt x="203" y="11014"/>
                      <a:pt x="394" y="11014"/>
                    </a:cubicBezTo>
                    <a:lnTo>
                      <a:pt x="1810" y="11014"/>
                    </a:lnTo>
                    <a:lnTo>
                      <a:pt x="3406" y="11014"/>
                    </a:lnTo>
                    <a:lnTo>
                      <a:pt x="4882" y="11014"/>
                    </a:lnTo>
                    <a:lnTo>
                      <a:pt x="6490" y="11014"/>
                    </a:lnTo>
                    <a:lnTo>
                      <a:pt x="7954" y="11014"/>
                    </a:lnTo>
                    <a:lnTo>
                      <a:pt x="9561" y="11014"/>
                    </a:lnTo>
                    <a:lnTo>
                      <a:pt x="11419" y="11014"/>
                    </a:lnTo>
                    <a:cubicBezTo>
                      <a:pt x="11609" y="11014"/>
                      <a:pt x="11764" y="10835"/>
                      <a:pt x="11764" y="10645"/>
                    </a:cubicBezTo>
                    <a:cubicBezTo>
                      <a:pt x="11764" y="10454"/>
                      <a:pt x="11609" y="10264"/>
                      <a:pt x="11419" y="10264"/>
                    </a:cubicBezTo>
                    <a:close/>
                    <a:moveTo>
                      <a:pt x="3132" y="10264"/>
                    </a:moveTo>
                    <a:lnTo>
                      <a:pt x="2084" y="10264"/>
                    </a:lnTo>
                    <a:lnTo>
                      <a:pt x="2084" y="7882"/>
                    </a:lnTo>
                    <a:lnTo>
                      <a:pt x="3132" y="7882"/>
                    </a:lnTo>
                    <a:close/>
                    <a:moveTo>
                      <a:pt x="6109" y="10264"/>
                    </a:moveTo>
                    <a:lnTo>
                      <a:pt x="5216" y="10264"/>
                    </a:lnTo>
                    <a:lnTo>
                      <a:pt x="5216" y="5204"/>
                    </a:lnTo>
                    <a:lnTo>
                      <a:pt x="6109" y="5204"/>
                    </a:lnTo>
                    <a:close/>
                    <a:moveTo>
                      <a:pt x="9228" y="10264"/>
                    </a:moveTo>
                    <a:lnTo>
                      <a:pt x="8335" y="10264"/>
                    </a:lnTo>
                    <a:lnTo>
                      <a:pt x="8335" y="6251"/>
                    </a:lnTo>
                    <a:lnTo>
                      <a:pt x="9228" y="625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US" sz="1400">
                  <a:latin typeface="Montserrat"/>
                </a:endParaRPr>
              </a:p>
            </p:txBody>
          </p:sp>
          <p:sp>
            <p:nvSpPr>
              <p:cNvPr id="41" name="Google Shape;391;p19">
                <a:extLst>
                  <a:ext uri="{FF2B5EF4-FFF2-40B4-BE49-F238E27FC236}">
                    <a16:creationId xmlns:a16="http://schemas.microsoft.com/office/drawing/2014/main" id="{BE9E5022-3E67-6342-170A-8EF4290B63E9}"/>
                  </a:ext>
                </a:extLst>
              </p:cNvPr>
              <p:cNvSpPr/>
              <p:nvPr/>
            </p:nvSpPr>
            <p:spPr>
              <a:xfrm>
                <a:off x="5581050" y="-2853200"/>
                <a:ext cx="220275" cy="117300"/>
              </a:xfrm>
              <a:custGeom>
                <a:avLst/>
                <a:gdLst/>
                <a:ahLst/>
                <a:cxnLst/>
                <a:rect l="l" t="t" r="r" b="b"/>
                <a:pathLst>
                  <a:path w="8811" h="4692" extrusionOk="0">
                    <a:moveTo>
                      <a:pt x="167" y="4608"/>
                    </a:moveTo>
                    <a:cubicBezTo>
                      <a:pt x="238" y="4668"/>
                      <a:pt x="310" y="4692"/>
                      <a:pt x="381" y="4692"/>
                    </a:cubicBezTo>
                    <a:cubicBezTo>
                      <a:pt x="488" y="4692"/>
                      <a:pt x="584" y="4644"/>
                      <a:pt x="655" y="4561"/>
                    </a:cubicBezTo>
                    <a:lnTo>
                      <a:pt x="3644" y="834"/>
                    </a:lnTo>
                    <a:lnTo>
                      <a:pt x="6453" y="3251"/>
                    </a:lnTo>
                    <a:cubicBezTo>
                      <a:pt x="6584" y="3358"/>
                      <a:pt x="6811" y="3358"/>
                      <a:pt x="6942" y="3227"/>
                    </a:cubicBezTo>
                    <a:lnTo>
                      <a:pt x="8192" y="1965"/>
                    </a:lnTo>
                    <a:lnTo>
                      <a:pt x="8192" y="2453"/>
                    </a:lnTo>
                    <a:cubicBezTo>
                      <a:pt x="8192" y="2644"/>
                      <a:pt x="8299" y="2799"/>
                      <a:pt x="8489" y="2799"/>
                    </a:cubicBezTo>
                    <a:cubicBezTo>
                      <a:pt x="8668" y="2799"/>
                      <a:pt x="8787" y="2644"/>
                      <a:pt x="8787" y="2453"/>
                    </a:cubicBezTo>
                    <a:lnTo>
                      <a:pt x="8787" y="1132"/>
                    </a:lnTo>
                    <a:cubicBezTo>
                      <a:pt x="8787" y="1132"/>
                      <a:pt x="8811" y="1120"/>
                      <a:pt x="8811" y="1120"/>
                    </a:cubicBezTo>
                    <a:cubicBezTo>
                      <a:pt x="8811" y="1084"/>
                      <a:pt x="8811" y="1048"/>
                      <a:pt x="8799" y="1013"/>
                    </a:cubicBezTo>
                    <a:cubicBezTo>
                      <a:pt x="8799" y="1001"/>
                      <a:pt x="8811" y="1001"/>
                      <a:pt x="8799" y="1001"/>
                    </a:cubicBezTo>
                    <a:cubicBezTo>
                      <a:pt x="8799" y="1001"/>
                      <a:pt x="8799" y="989"/>
                      <a:pt x="8799" y="977"/>
                    </a:cubicBezTo>
                    <a:cubicBezTo>
                      <a:pt x="8787" y="953"/>
                      <a:pt x="8763" y="929"/>
                      <a:pt x="8739" y="906"/>
                    </a:cubicBezTo>
                    <a:cubicBezTo>
                      <a:pt x="8739" y="894"/>
                      <a:pt x="8727" y="882"/>
                      <a:pt x="8716" y="882"/>
                    </a:cubicBezTo>
                    <a:cubicBezTo>
                      <a:pt x="8692" y="858"/>
                      <a:pt x="8668" y="846"/>
                      <a:pt x="8644" y="822"/>
                    </a:cubicBezTo>
                    <a:cubicBezTo>
                      <a:pt x="8632" y="822"/>
                      <a:pt x="8632" y="822"/>
                      <a:pt x="8620" y="810"/>
                    </a:cubicBezTo>
                    <a:cubicBezTo>
                      <a:pt x="8585" y="798"/>
                      <a:pt x="8549" y="786"/>
                      <a:pt x="8513" y="786"/>
                    </a:cubicBezTo>
                    <a:lnTo>
                      <a:pt x="7275" y="703"/>
                    </a:lnTo>
                    <a:cubicBezTo>
                      <a:pt x="7096" y="703"/>
                      <a:pt x="6930" y="834"/>
                      <a:pt x="6918" y="1025"/>
                    </a:cubicBezTo>
                    <a:cubicBezTo>
                      <a:pt x="6906" y="1215"/>
                      <a:pt x="7049" y="1382"/>
                      <a:pt x="7227" y="1394"/>
                    </a:cubicBezTo>
                    <a:lnTo>
                      <a:pt x="7727" y="1429"/>
                    </a:lnTo>
                    <a:lnTo>
                      <a:pt x="6656" y="2513"/>
                    </a:lnTo>
                    <a:lnTo>
                      <a:pt x="3822" y="84"/>
                    </a:lnTo>
                    <a:cubicBezTo>
                      <a:pt x="3751" y="24"/>
                      <a:pt x="3667" y="1"/>
                      <a:pt x="3572" y="1"/>
                    </a:cubicBezTo>
                    <a:cubicBezTo>
                      <a:pt x="3477" y="13"/>
                      <a:pt x="3393" y="60"/>
                      <a:pt x="3334" y="132"/>
                    </a:cubicBezTo>
                    <a:lnTo>
                      <a:pt x="119" y="4132"/>
                    </a:lnTo>
                    <a:cubicBezTo>
                      <a:pt x="0" y="4275"/>
                      <a:pt x="24" y="4489"/>
                      <a:pt x="167" y="4608"/>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US" sz="1400">
                  <a:latin typeface="Montserrat"/>
                </a:endParaRPr>
              </a:p>
            </p:txBody>
          </p:sp>
        </p:grpSp>
      </p:grpSp>
      <p:sp>
        <p:nvSpPr>
          <p:cNvPr id="42" name="TextBox 41">
            <a:extLst>
              <a:ext uri="{FF2B5EF4-FFF2-40B4-BE49-F238E27FC236}">
                <a16:creationId xmlns:a16="http://schemas.microsoft.com/office/drawing/2014/main" id="{2413146D-E02A-6EFD-AED6-F1C49B008001}"/>
              </a:ext>
            </a:extLst>
          </p:cNvPr>
          <p:cNvSpPr txBox="1"/>
          <p:nvPr/>
        </p:nvSpPr>
        <p:spPr>
          <a:xfrm>
            <a:off x="807865" y="593444"/>
            <a:ext cx="872495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14300">
              <a:spcBef>
                <a:spcPts val="1000"/>
              </a:spcBef>
            </a:pPr>
            <a:r>
              <a:rPr lang="en-US" sz="3600" err="1">
                <a:solidFill>
                  <a:srgbClr val="1D429B"/>
                </a:solidFill>
                <a:latin typeface="Montserrat"/>
                <a:ea typeface="+mn-lt"/>
                <a:cs typeface="+mn-lt"/>
              </a:rPr>
              <a:t>WINDMAR</a:t>
            </a:r>
            <a:r>
              <a:rPr lang="en-US" sz="3600">
                <a:solidFill>
                  <a:srgbClr val="1D429B"/>
                </a:solidFill>
                <a:latin typeface="Montserrat"/>
                <a:ea typeface="+mn-lt"/>
                <a:cs typeface="+mn-lt"/>
              </a:rPr>
              <a:t> </a:t>
            </a:r>
            <a:r>
              <a:rPr lang="en-US" sz="3600">
                <a:solidFill>
                  <a:srgbClr val="FF9E18"/>
                </a:solidFill>
                <a:latin typeface="Montserrat"/>
                <a:ea typeface="+mn-lt"/>
                <a:cs typeface="+mn-lt"/>
              </a:rPr>
              <a:t>TIMELINE</a:t>
            </a:r>
            <a:endParaRPr lang="en-US" sz="3600">
              <a:solidFill>
                <a:srgbClr val="1D429B"/>
              </a:solidFill>
              <a:latin typeface="Montserrat" pitchFamily="2" charset="77"/>
              <a:ea typeface="+mn-lt"/>
              <a:cs typeface="+mn-lt"/>
            </a:endParaRPr>
          </a:p>
        </p:txBody>
      </p:sp>
    </p:spTree>
    <p:extLst>
      <p:ext uri="{BB962C8B-B14F-4D97-AF65-F5344CB8AC3E}">
        <p14:creationId xmlns:p14="http://schemas.microsoft.com/office/powerpoint/2010/main" val="22139605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61770D-5CB1-4409-D698-B39D7AAC4700}"/>
              </a:ext>
            </a:extLst>
          </p:cNvPr>
          <p:cNvPicPr>
            <a:picLocks noChangeAspect="1"/>
          </p:cNvPicPr>
          <p:nvPr/>
        </p:nvPicPr>
        <p:blipFill rotWithShape="1">
          <a:blip r:embed="rId2">
            <a:extLst>
              <a:ext uri="{28A0092B-C50C-407E-A947-70E740481C1C}">
                <a14:useLocalDpi xmlns:a14="http://schemas.microsoft.com/office/drawing/2010/main" val="0"/>
              </a:ext>
            </a:extLst>
          </a:blip>
          <a:srcRect t="22990" r="26671"/>
          <a:stretch/>
        </p:blipFill>
        <p:spPr>
          <a:xfrm>
            <a:off x="1284218" y="1993567"/>
            <a:ext cx="7686676" cy="4542625"/>
          </a:xfrm>
          <a:prstGeom prst="rect">
            <a:avLst/>
          </a:prstGeom>
        </p:spPr>
      </p:pic>
      <p:sp>
        <p:nvSpPr>
          <p:cNvPr id="8" name="Rectangle 7">
            <a:extLst>
              <a:ext uri="{FF2B5EF4-FFF2-40B4-BE49-F238E27FC236}">
                <a16:creationId xmlns:a16="http://schemas.microsoft.com/office/drawing/2014/main" id="{459D333C-2276-081D-81F4-F9EEA2448B0B}"/>
              </a:ext>
            </a:extLst>
          </p:cNvPr>
          <p:cNvSpPr/>
          <p:nvPr/>
        </p:nvSpPr>
        <p:spPr>
          <a:xfrm>
            <a:off x="297188" y="664180"/>
            <a:ext cx="8905663" cy="1514483"/>
          </a:xfrm>
          <a:prstGeom prst="rect">
            <a:avLst/>
          </a:prstGeom>
        </p:spPr>
        <p:txBody>
          <a:bodyPr lIns="91440" tIns="45720" rIns="91440" bIns="45720" anchor="t"/>
          <a:lstStyle/>
          <a:p>
            <a:pPr lvl="1" algn="ctr"/>
            <a:r>
              <a:rPr lang="en-US" sz="2400" b="1">
                <a:solidFill>
                  <a:srgbClr val="1D429B"/>
                </a:solidFill>
                <a:latin typeface="Montserrat"/>
              </a:rPr>
              <a:t>Largest Renewable Energy Company in Puerto Rico</a:t>
            </a:r>
          </a:p>
          <a:p>
            <a:pPr lvl="1" algn="ctr"/>
            <a:endParaRPr lang="en-US" sz="2400" b="1">
              <a:solidFill>
                <a:srgbClr val="1D429B"/>
              </a:solidFill>
              <a:latin typeface="Montserrat" pitchFamily="2" charset="77"/>
            </a:endParaRPr>
          </a:p>
          <a:p>
            <a:pPr lvl="1" algn="ctr"/>
            <a:r>
              <a:rPr lang="en-US" sz="2400" b="1">
                <a:solidFill>
                  <a:srgbClr val="1D429B"/>
                </a:solidFill>
                <a:latin typeface="Montserrat"/>
              </a:rPr>
              <a:t>Top 5 </a:t>
            </a:r>
            <a:r>
              <a:rPr lang="en-US" sz="2400" b="1">
                <a:solidFill>
                  <a:srgbClr val="FF9E18"/>
                </a:solidFill>
                <a:latin typeface="Montserrat"/>
              </a:rPr>
              <a:t>Solar Contractors </a:t>
            </a:r>
            <a:r>
              <a:rPr lang="en-US" sz="2400" b="1">
                <a:solidFill>
                  <a:srgbClr val="1D429B"/>
                </a:solidFill>
                <a:latin typeface="Montserrat"/>
              </a:rPr>
              <a:t>in</a:t>
            </a:r>
            <a:r>
              <a:rPr lang="en-US" sz="2400" b="1">
                <a:solidFill>
                  <a:srgbClr val="FF9E18"/>
                </a:solidFill>
                <a:latin typeface="Montserrat"/>
              </a:rPr>
              <a:t> </a:t>
            </a:r>
            <a:r>
              <a:rPr lang="en-US" sz="2400" b="1">
                <a:solidFill>
                  <a:srgbClr val="1D429B"/>
                </a:solidFill>
                <a:latin typeface="Montserrat"/>
              </a:rPr>
              <a:t>Florida</a:t>
            </a:r>
            <a:r>
              <a:rPr lang="en-US" sz="2400" b="1">
                <a:solidFill>
                  <a:srgbClr val="FF9E18"/>
                </a:solidFill>
                <a:latin typeface="Montserrat"/>
              </a:rPr>
              <a:t> </a:t>
            </a:r>
            <a:endParaRPr lang="en-US" sz="2400" b="1">
              <a:solidFill>
                <a:srgbClr val="1D429B"/>
              </a:solidFill>
              <a:latin typeface="Montserrat"/>
            </a:endParaRPr>
          </a:p>
          <a:p>
            <a:pPr lvl="1" algn="ctr"/>
            <a:endParaRPr lang="en-US" sz="2400" b="1">
              <a:latin typeface="Montserrat" pitchFamily="2" charset="77"/>
              <a:cs typeface="Calibri"/>
            </a:endParaRPr>
          </a:p>
          <a:p>
            <a:pPr lvl="1" algn="ctr"/>
            <a:endParaRPr lang="en-US" sz="2400" b="1">
              <a:solidFill>
                <a:srgbClr val="1D429B"/>
              </a:solidFill>
              <a:latin typeface="Montserrat" pitchFamily="2" charset="77"/>
            </a:endParaRPr>
          </a:p>
          <a:p>
            <a:pPr lvl="1" algn="ctr"/>
            <a:endParaRPr lang="en-US" sz="2400" b="1">
              <a:solidFill>
                <a:srgbClr val="1D429B"/>
              </a:solidFill>
              <a:latin typeface="Montserrat" pitchFamily="2" charset="77"/>
            </a:endParaRPr>
          </a:p>
        </p:txBody>
      </p:sp>
    </p:spTree>
    <p:extLst>
      <p:ext uri="{BB962C8B-B14F-4D97-AF65-F5344CB8AC3E}">
        <p14:creationId xmlns:p14="http://schemas.microsoft.com/office/powerpoint/2010/main" val="1773179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4" name="Rounded Rectangle 3">
            <a:extLst>
              <a:ext uri="{FF2B5EF4-FFF2-40B4-BE49-F238E27FC236}">
                <a16:creationId xmlns:a16="http://schemas.microsoft.com/office/drawing/2014/main" id="{D3427928-ACB2-1F02-6C70-37F9F2FB6539}"/>
              </a:ext>
            </a:extLst>
          </p:cNvPr>
          <p:cNvSpPr/>
          <p:nvPr/>
        </p:nvSpPr>
        <p:spPr>
          <a:xfrm>
            <a:off x="7137957" y="1984584"/>
            <a:ext cx="2792193" cy="3762704"/>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600">
              <a:latin typeface="Montserrat"/>
            </a:endParaRPr>
          </a:p>
        </p:txBody>
      </p:sp>
      <p:sp>
        <p:nvSpPr>
          <p:cNvPr id="3" name="Rounded Rectangle 2">
            <a:extLst>
              <a:ext uri="{FF2B5EF4-FFF2-40B4-BE49-F238E27FC236}">
                <a16:creationId xmlns:a16="http://schemas.microsoft.com/office/drawing/2014/main" id="{14E94108-BC69-F22A-9E9E-24FCE1CDCA82}"/>
              </a:ext>
            </a:extLst>
          </p:cNvPr>
          <p:cNvSpPr/>
          <p:nvPr/>
        </p:nvSpPr>
        <p:spPr>
          <a:xfrm>
            <a:off x="4013796" y="1987810"/>
            <a:ext cx="2792193" cy="3762704"/>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600">
              <a:latin typeface="Montserrat"/>
            </a:endParaRPr>
          </a:p>
        </p:txBody>
      </p:sp>
      <p:sp>
        <p:nvSpPr>
          <p:cNvPr id="2" name="Rounded Rectangle 1">
            <a:extLst>
              <a:ext uri="{FF2B5EF4-FFF2-40B4-BE49-F238E27FC236}">
                <a16:creationId xmlns:a16="http://schemas.microsoft.com/office/drawing/2014/main" id="{76834A9C-315B-7BC9-5B27-17208B687E8E}"/>
              </a:ext>
            </a:extLst>
          </p:cNvPr>
          <p:cNvSpPr/>
          <p:nvPr/>
        </p:nvSpPr>
        <p:spPr>
          <a:xfrm>
            <a:off x="879406" y="1988994"/>
            <a:ext cx="2792193" cy="3762704"/>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600">
              <a:latin typeface="Montserrat"/>
            </a:endParaRPr>
          </a:p>
        </p:txBody>
      </p:sp>
      <p:sp>
        <p:nvSpPr>
          <p:cNvPr id="328" name="Google Shape;328;p17"/>
          <p:cNvSpPr/>
          <p:nvPr/>
        </p:nvSpPr>
        <p:spPr>
          <a:xfrm flipH="1">
            <a:off x="7367067" y="4813016"/>
            <a:ext cx="2334137" cy="588800"/>
          </a:xfrm>
          <a:prstGeom prst="roundRect">
            <a:avLst>
              <a:gd name="adj" fmla="val 50000"/>
            </a:avLst>
          </a:prstGeom>
          <a:solidFill>
            <a:schemeClr val="accent3"/>
          </a:solidFill>
          <a:ln>
            <a:noFill/>
          </a:ln>
        </p:spPr>
        <p:txBody>
          <a:bodyPr spcFirstLastPara="1" wrap="square" lIns="0" tIns="121900" rIns="0" bIns="121900" anchor="ctr" anchorCtr="0">
            <a:noAutofit/>
          </a:bodyPr>
          <a:lstStyle/>
          <a:p>
            <a:pPr algn="ctr"/>
            <a:r>
              <a:rPr lang="en" sz="2000">
                <a:solidFill>
                  <a:schemeClr val="bg1"/>
                </a:solidFill>
                <a:latin typeface="Montserrat"/>
                <a:ea typeface="Fira Sans Extra Condensed SemiBold"/>
                <a:cs typeface="Fira Sans Extra Condensed SemiBold"/>
                <a:sym typeface="Fira Sans Extra Condensed SemiBold"/>
              </a:rPr>
              <a:t>SOLUTION</a:t>
            </a:r>
            <a:endParaRPr lang="en-US" sz="2000">
              <a:solidFill>
                <a:schemeClr val="bg1"/>
              </a:solidFill>
              <a:latin typeface="Montserrat"/>
              <a:ea typeface="Fira Sans Extra Condensed SemiBold"/>
              <a:cs typeface="Fira Sans Extra Condensed SemiBold"/>
            </a:endParaRPr>
          </a:p>
        </p:txBody>
      </p:sp>
      <p:sp>
        <p:nvSpPr>
          <p:cNvPr id="329" name="Google Shape;329;p17"/>
          <p:cNvSpPr/>
          <p:nvPr/>
        </p:nvSpPr>
        <p:spPr>
          <a:xfrm>
            <a:off x="7931313" y="2223290"/>
            <a:ext cx="1170311" cy="1170311"/>
          </a:xfrm>
          <a:prstGeom prst="ellipse">
            <a:avLst/>
          </a:prstGeom>
          <a:solidFill>
            <a:schemeClr val="accent3"/>
          </a:solidFill>
          <a:ln>
            <a:noFill/>
          </a:ln>
        </p:spPr>
        <p:txBody>
          <a:bodyPr spcFirstLastPara="1" wrap="square" lIns="0" tIns="121900" rIns="0" bIns="121900" anchor="ctr" anchorCtr="0">
            <a:noAutofit/>
          </a:bodyPr>
          <a:lstStyle/>
          <a:p>
            <a:pPr algn="ctr"/>
            <a:endParaRPr lang="en-US" sz="2000">
              <a:latin typeface="Montserrat"/>
              <a:ea typeface="Fira Sans Extra Condensed SemiBold"/>
              <a:cs typeface="Fira Sans Extra Condensed SemiBold"/>
            </a:endParaRPr>
          </a:p>
        </p:txBody>
      </p:sp>
      <p:sp>
        <p:nvSpPr>
          <p:cNvPr id="330" name="Google Shape;330;p17"/>
          <p:cNvSpPr txBox="1"/>
          <p:nvPr/>
        </p:nvSpPr>
        <p:spPr>
          <a:xfrm>
            <a:off x="7089693" y="3789475"/>
            <a:ext cx="2792192" cy="760400"/>
          </a:xfrm>
          <a:prstGeom prst="rect">
            <a:avLst/>
          </a:prstGeom>
          <a:noFill/>
          <a:ln>
            <a:noFill/>
          </a:ln>
        </p:spPr>
        <p:txBody>
          <a:bodyPr spcFirstLastPara="1" wrap="square" lIns="121900" tIns="121900" rIns="121900" bIns="121900" anchor="ctr" anchorCtr="0">
            <a:noAutofit/>
          </a:bodyPr>
          <a:lstStyle/>
          <a:p>
            <a:pPr algn="ctr">
              <a:buClr>
                <a:schemeClr val="dk1"/>
              </a:buClr>
              <a:buSzPts val="1100"/>
            </a:pPr>
            <a:r>
              <a:rPr lang="en" sz="1400">
                <a:solidFill>
                  <a:schemeClr val="dk1"/>
                </a:solidFill>
                <a:latin typeface="Montserrat"/>
                <a:ea typeface="Roboto"/>
                <a:cs typeface="Roboto"/>
                <a:sym typeface="Roboto"/>
              </a:rPr>
              <a:t>A long-term solution to your energy needs, including 25-year warranties.</a:t>
            </a:r>
            <a:endParaRPr lang="en-US" sz="2000">
              <a:solidFill>
                <a:schemeClr val="dk1"/>
              </a:solidFill>
              <a:latin typeface="Montserrat"/>
              <a:ea typeface="Roboto"/>
              <a:cs typeface="Roboto"/>
            </a:endParaRPr>
          </a:p>
        </p:txBody>
      </p:sp>
      <p:sp>
        <p:nvSpPr>
          <p:cNvPr id="333" name="Google Shape;333;p17"/>
          <p:cNvSpPr/>
          <p:nvPr/>
        </p:nvSpPr>
        <p:spPr>
          <a:xfrm flipH="1">
            <a:off x="4245116" y="4813016"/>
            <a:ext cx="2327126" cy="588800"/>
          </a:xfrm>
          <a:prstGeom prst="roundRect">
            <a:avLst>
              <a:gd name="adj" fmla="val 50000"/>
            </a:avLst>
          </a:prstGeom>
          <a:solidFill>
            <a:srgbClr val="1D429B"/>
          </a:solidFill>
          <a:ln>
            <a:noFill/>
          </a:ln>
        </p:spPr>
        <p:txBody>
          <a:bodyPr spcFirstLastPara="1" wrap="square" lIns="91425" tIns="91425" rIns="91425" bIns="91425" anchor="ctr" anchorCtr="0">
            <a:noAutofit/>
          </a:bodyPr>
          <a:lstStyle/>
          <a:p>
            <a:pPr algn="ctr"/>
            <a:r>
              <a:rPr lang="en" sz="2000">
                <a:solidFill>
                  <a:schemeClr val="bg1"/>
                </a:solidFill>
                <a:latin typeface="Montserrat"/>
                <a:ea typeface="+mn-lt"/>
                <a:cs typeface="+mn-lt"/>
                <a:sym typeface="Fira Sans Extra Condensed SemiBold"/>
              </a:rPr>
              <a:t>LOW COST</a:t>
            </a:r>
            <a:endParaRPr lang="en-US" sz="2000">
              <a:solidFill>
                <a:schemeClr val="bg1"/>
              </a:solidFill>
              <a:latin typeface="Montserrat"/>
              <a:ea typeface="+mn-lt"/>
              <a:cs typeface="+mn-lt"/>
            </a:endParaRPr>
          </a:p>
        </p:txBody>
      </p:sp>
      <p:sp>
        <p:nvSpPr>
          <p:cNvPr id="334" name="Google Shape;334;p17"/>
          <p:cNvSpPr/>
          <p:nvPr/>
        </p:nvSpPr>
        <p:spPr>
          <a:xfrm>
            <a:off x="4831652" y="2245367"/>
            <a:ext cx="1202395" cy="1205711"/>
          </a:xfrm>
          <a:prstGeom prst="ellipse">
            <a:avLst/>
          </a:prstGeom>
          <a:solidFill>
            <a:srgbClr val="1D429B"/>
          </a:solidFill>
          <a:ln>
            <a:noFill/>
          </a:ln>
        </p:spPr>
        <p:txBody>
          <a:bodyPr spcFirstLastPara="1" wrap="square" lIns="91425" tIns="91425" rIns="91425" bIns="91425" anchor="ctr" anchorCtr="0">
            <a:noAutofit/>
          </a:bodyPr>
          <a:lstStyle/>
          <a:p>
            <a:pPr algn="ctr"/>
            <a:endParaRPr lang="en-US" sz="2000" b="1">
              <a:solidFill>
                <a:schemeClr val="bg1"/>
              </a:solidFill>
              <a:latin typeface="Montserrat"/>
              <a:ea typeface="+mn-lt"/>
              <a:cs typeface="+mn-lt"/>
            </a:endParaRPr>
          </a:p>
        </p:txBody>
      </p:sp>
      <p:sp>
        <p:nvSpPr>
          <p:cNvPr id="335" name="Google Shape;335;p17"/>
          <p:cNvSpPr txBox="1"/>
          <p:nvPr/>
        </p:nvSpPr>
        <p:spPr>
          <a:xfrm>
            <a:off x="4034826" y="3779247"/>
            <a:ext cx="2796049" cy="913823"/>
          </a:xfrm>
          <a:prstGeom prst="rect">
            <a:avLst/>
          </a:prstGeom>
          <a:noFill/>
          <a:ln>
            <a:noFill/>
          </a:ln>
        </p:spPr>
        <p:txBody>
          <a:bodyPr spcFirstLastPara="1" wrap="square" lIns="121900" tIns="121900" rIns="121900" bIns="121900" anchor="ctr" anchorCtr="0">
            <a:noAutofit/>
          </a:bodyPr>
          <a:lstStyle/>
          <a:p>
            <a:pPr algn="ctr"/>
            <a:r>
              <a:rPr lang="en" sz="1400">
                <a:solidFill>
                  <a:schemeClr val="dk1"/>
                </a:solidFill>
                <a:latin typeface="Montserrat"/>
                <a:ea typeface="Roboto"/>
                <a:cs typeface="Roboto"/>
                <a:sym typeface="Roboto"/>
              </a:rPr>
              <a:t>Set a fixed fee for your utility bill. Have a seat at the negotiating table for electric costs.</a:t>
            </a:r>
            <a:endParaRPr lang="en-US" sz="2000">
              <a:solidFill>
                <a:schemeClr val="dk1"/>
              </a:solidFill>
              <a:latin typeface="Montserrat"/>
              <a:ea typeface="Roboto"/>
              <a:cs typeface="Roboto"/>
            </a:endParaRPr>
          </a:p>
        </p:txBody>
      </p:sp>
      <p:sp>
        <p:nvSpPr>
          <p:cNvPr id="338" name="Google Shape;338;p17"/>
          <p:cNvSpPr/>
          <p:nvPr/>
        </p:nvSpPr>
        <p:spPr>
          <a:xfrm flipH="1">
            <a:off x="1113473" y="4747408"/>
            <a:ext cx="2298800" cy="588800"/>
          </a:xfrm>
          <a:prstGeom prst="roundRect">
            <a:avLst>
              <a:gd name="adj" fmla="val 50000"/>
            </a:avLst>
          </a:prstGeom>
          <a:solidFill>
            <a:srgbClr val="FF9E18"/>
          </a:solidFill>
          <a:ln>
            <a:noFill/>
          </a:ln>
        </p:spPr>
        <p:txBody>
          <a:bodyPr spcFirstLastPara="1" wrap="square" lIns="91425" tIns="91425" rIns="91425" bIns="91425" anchor="ctr" anchorCtr="0">
            <a:noAutofit/>
          </a:bodyPr>
          <a:lstStyle/>
          <a:p>
            <a:pPr algn="ctr"/>
            <a:r>
              <a:rPr lang="en" sz="2000">
                <a:solidFill>
                  <a:srgbClr val="FFFFFF"/>
                </a:solidFill>
                <a:latin typeface="Montserrat"/>
                <a:sym typeface="Fira Sans Extra Condensed SemiBold"/>
              </a:rPr>
              <a:t>PROTECTION</a:t>
            </a:r>
            <a:endParaRPr lang="en-US" sz="2000">
              <a:solidFill>
                <a:srgbClr val="FFFFFF"/>
              </a:solidFill>
              <a:latin typeface="Montserrat" pitchFamily="2" charset="77"/>
            </a:endParaRPr>
          </a:p>
        </p:txBody>
      </p:sp>
      <p:sp>
        <p:nvSpPr>
          <p:cNvPr id="340" name="Google Shape;340;p17"/>
          <p:cNvSpPr txBox="1"/>
          <p:nvPr/>
        </p:nvSpPr>
        <p:spPr>
          <a:xfrm>
            <a:off x="882747" y="3728106"/>
            <a:ext cx="2760252" cy="760400"/>
          </a:xfrm>
          <a:prstGeom prst="rect">
            <a:avLst/>
          </a:prstGeom>
          <a:noFill/>
          <a:ln>
            <a:noFill/>
          </a:ln>
        </p:spPr>
        <p:txBody>
          <a:bodyPr spcFirstLastPara="1" wrap="square" lIns="121900" tIns="121900" rIns="121900" bIns="121900" anchor="ctr" anchorCtr="0">
            <a:noAutofit/>
          </a:bodyPr>
          <a:lstStyle/>
          <a:p>
            <a:pPr algn="ctr">
              <a:buClr>
                <a:schemeClr val="dk1"/>
              </a:buClr>
              <a:buSzPts val="1100"/>
            </a:pPr>
            <a:r>
              <a:rPr lang="en" sz="1400">
                <a:solidFill>
                  <a:schemeClr val="dk1"/>
                </a:solidFill>
                <a:latin typeface="Montserrat"/>
                <a:ea typeface="Roboto"/>
                <a:cs typeface="Roboto"/>
                <a:sym typeface="Roboto"/>
              </a:rPr>
              <a:t>Provide a stable and clean alternative to your home &amp; become self-sufficient.</a:t>
            </a:r>
            <a:endParaRPr lang="en-US" sz="1400">
              <a:solidFill>
                <a:schemeClr val="dk1"/>
              </a:solidFill>
              <a:latin typeface="Montserrat"/>
              <a:ea typeface="Roboto"/>
              <a:cs typeface="Roboto"/>
            </a:endParaRPr>
          </a:p>
        </p:txBody>
      </p:sp>
      <p:sp>
        <p:nvSpPr>
          <p:cNvPr id="8" name="TextBox 7">
            <a:extLst>
              <a:ext uri="{FF2B5EF4-FFF2-40B4-BE49-F238E27FC236}">
                <a16:creationId xmlns:a16="http://schemas.microsoft.com/office/drawing/2014/main" id="{1E000DB2-89BF-F16D-DA6C-DA0CCA7E939F}"/>
              </a:ext>
            </a:extLst>
          </p:cNvPr>
          <p:cNvSpPr txBox="1"/>
          <p:nvPr/>
        </p:nvSpPr>
        <p:spPr>
          <a:xfrm>
            <a:off x="1053590" y="629179"/>
            <a:ext cx="655175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14300">
              <a:spcBef>
                <a:spcPts val="1000"/>
              </a:spcBef>
            </a:pPr>
            <a:r>
              <a:rPr lang="en-US" sz="3600">
                <a:solidFill>
                  <a:srgbClr val="1D429B"/>
                </a:solidFill>
                <a:latin typeface="Montserrat"/>
                <a:ea typeface="+mn-lt"/>
                <a:cs typeface="+mn-lt"/>
              </a:rPr>
              <a:t>WHAT DO WE OFFER?</a:t>
            </a:r>
          </a:p>
        </p:txBody>
      </p:sp>
      <p:pic>
        <p:nvPicPr>
          <p:cNvPr id="44" name="Picture 43" descr="Shape&#10;&#10;Description automatically generated with low confidence">
            <a:extLst>
              <a:ext uri="{FF2B5EF4-FFF2-40B4-BE49-F238E27FC236}">
                <a16:creationId xmlns:a16="http://schemas.microsoft.com/office/drawing/2014/main" id="{86B95713-1679-BDC7-A952-F9FF7C2183A6}"/>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964065" y="2379438"/>
            <a:ext cx="937567" cy="937567"/>
          </a:xfrm>
          <a:prstGeom prst="rect">
            <a:avLst/>
          </a:prstGeom>
        </p:spPr>
      </p:pic>
      <p:sp>
        <p:nvSpPr>
          <p:cNvPr id="47" name="Google Shape;329;p17">
            <a:extLst>
              <a:ext uri="{FF2B5EF4-FFF2-40B4-BE49-F238E27FC236}">
                <a16:creationId xmlns:a16="http://schemas.microsoft.com/office/drawing/2014/main" id="{8BA927B4-497B-7AAB-D60E-781E0BA87133}"/>
              </a:ext>
            </a:extLst>
          </p:cNvPr>
          <p:cNvSpPr/>
          <p:nvPr/>
        </p:nvSpPr>
        <p:spPr>
          <a:xfrm>
            <a:off x="1677717" y="2192592"/>
            <a:ext cx="1170311" cy="1170311"/>
          </a:xfrm>
          <a:prstGeom prst="ellipse">
            <a:avLst/>
          </a:prstGeom>
          <a:solidFill>
            <a:srgbClr val="FF9E18"/>
          </a:solidFill>
          <a:ln>
            <a:noFill/>
          </a:ln>
        </p:spPr>
        <p:txBody>
          <a:bodyPr spcFirstLastPara="1" wrap="square" lIns="91425" tIns="91425" rIns="91425" bIns="91425" anchor="ctr" anchorCtr="0">
            <a:noAutofit/>
          </a:bodyPr>
          <a:lstStyle/>
          <a:p>
            <a:pPr algn="ctr"/>
            <a:endParaRPr lang="en-US" sz="2400" b="1">
              <a:solidFill>
                <a:srgbClr val="FFFFFF"/>
              </a:solidFill>
              <a:latin typeface="Montserrat" pitchFamily="2" charset="77"/>
            </a:endParaRPr>
          </a:p>
        </p:txBody>
      </p:sp>
      <p:pic>
        <p:nvPicPr>
          <p:cNvPr id="49" name="Picture 48" descr="Shape&#10;&#10;Description automatically generated with low confidence">
            <a:extLst>
              <a:ext uri="{FF2B5EF4-FFF2-40B4-BE49-F238E27FC236}">
                <a16:creationId xmlns:a16="http://schemas.microsoft.com/office/drawing/2014/main" id="{11939620-5102-C620-9E51-4539579B101E}"/>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813597" y="2284869"/>
            <a:ext cx="898549" cy="898549"/>
          </a:xfrm>
          <a:prstGeom prst="rect">
            <a:avLst/>
          </a:prstGeom>
        </p:spPr>
      </p:pic>
      <p:pic>
        <p:nvPicPr>
          <p:cNvPr id="51" name="Picture 50" descr="Shape&#10;&#10;Description automatically generated with low confidence">
            <a:extLst>
              <a:ext uri="{FF2B5EF4-FFF2-40B4-BE49-F238E27FC236}">
                <a16:creationId xmlns:a16="http://schemas.microsoft.com/office/drawing/2014/main" id="{8D4D5149-0C58-61F8-9D00-CACD36469480}"/>
              </a:ext>
            </a:extLst>
          </p:cNvPr>
          <p:cNvPicPr>
            <a:picLocks noChangeAspect="1"/>
          </p:cNvPicPr>
          <p:nvPr/>
        </p:nvPicPr>
        <p:blipFill>
          <a:blip r:embed="rId7" cstate="print">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120655" y="2379437"/>
            <a:ext cx="851888" cy="851888"/>
          </a:xfrm>
          <a:prstGeom prst="rect">
            <a:avLst/>
          </a:prstGeom>
        </p:spPr>
      </p:pic>
    </p:spTree>
    <p:extLst>
      <p:ext uri="{BB962C8B-B14F-4D97-AF65-F5344CB8AC3E}">
        <p14:creationId xmlns:p14="http://schemas.microsoft.com/office/powerpoint/2010/main" val="30185408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7729F67-4A13-2BBE-756D-5F53466DA242}"/>
              </a:ext>
            </a:extLst>
          </p:cNvPr>
          <p:cNvSpPr txBox="1"/>
          <p:nvPr/>
        </p:nvSpPr>
        <p:spPr>
          <a:xfrm>
            <a:off x="640287" y="508148"/>
            <a:ext cx="835697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14300">
              <a:spcBef>
                <a:spcPts val="1000"/>
              </a:spcBef>
            </a:pPr>
            <a:r>
              <a:rPr lang="en-US" sz="3600">
                <a:solidFill>
                  <a:srgbClr val="1D429B"/>
                </a:solidFill>
                <a:latin typeface="Montserrat"/>
                <a:ea typeface="+mn-lt"/>
                <a:cs typeface="+mn-lt"/>
              </a:rPr>
              <a:t>WHAT SETS </a:t>
            </a:r>
            <a:r>
              <a:rPr lang="en-US" sz="3600">
                <a:solidFill>
                  <a:srgbClr val="FF9E18"/>
                </a:solidFill>
                <a:latin typeface="Montserrat"/>
                <a:ea typeface="+mn-lt"/>
                <a:cs typeface="+mn-lt"/>
              </a:rPr>
              <a:t>US</a:t>
            </a:r>
            <a:r>
              <a:rPr lang="en-US" sz="3600">
                <a:solidFill>
                  <a:srgbClr val="1D429B"/>
                </a:solidFill>
                <a:latin typeface="Montserrat"/>
                <a:ea typeface="+mn-lt"/>
                <a:cs typeface="+mn-lt"/>
              </a:rPr>
              <a:t> APART? </a:t>
            </a:r>
          </a:p>
        </p:txBody>
      </p:sp>
      <p:grpSp>
        <p:nvGrpSpPr>
          <p:cNvPr id="8" name="Group 7">
            <a:extLst>
              <a:ext uri="{FF2B5EF4-FFF2-40B4-BE49-F238E27FC236}">
                <a16:creationId xmlns:a16="http://schemas.microsoft.com/office/drawing/2014/main" id="{AA1C83EC-9EDF-8F9A-801C-F9DB4B8E9E5D}"/>
              </a:ext>
            </a:extLst>
          </p:cNvPr>
          <p:cNvGrpSpPr/>
          <p:nvPr/>
        </p:nvGrpSpPr>
        <p:grpSpPr>
          <a:xfrm>
            <a:off x="784666" y="1507960"/>
            <a:ext cx="9450196" cy="5112392"/>
            <a:chOff x="319374" y="1737563"/>
            <a:chExt cx="8853199" cy="4963275"/>
          </a:xfrm>
        </p:grpSpPr>
        <p:sp>
          <p:nvSpPr>
            <p:cNvPr id="6" name="Rectangle 5">
              <a:extLst>
                <a:ext uri="{FF2B5EF4-FFF2-40B4-BE49-F238E27FC236}">
                  <a16:creationId xmlns:a16="http://schemas.microsoft.com/office/drawing/2014/main" id="{6A0DFAB1-0923-7F7F-F897-71F3D84B181D}"/>
                </a:ext>
              </a:extLst>
            </p:cNvPr>
            <p:cNvSpPr/>
            <p:nvPr/>
          </p:nvSpPr>
          <p:spPr>
            <a:xfrm>
              <a:off x="319376" y="4296298"/>
              <a:ext cx="4207762" cy="2404540"/>
            </a:xfrm>
            <a:prstGeom prst="rect">
              <a:avLst/>
            </a:prstGeom>
            <a:solidFill>
              <a:schemeClr val="bg1"/>
            </a:solidFill>
            <a:ln w="38100">
              <a:solidFill>
                <a:srgbClr val="1D429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2000" b="1">
                  <a:solidFill>
                    <a:srgbClr val="1D429B"/>
                  </a:solidFill>
                  <a:latin typeface="Montserrat"/>
                </a:rPr>
                <a:t>State &amp; Federal Certifications</a:t>
              </a:r>
              <a:endParaRPr lang="en-US" sz="2000" b="1">
                <a:solidFill>
                  <a:srgbClr val="1D429B"/>
                </a:solidFill>
                <a:latin typeface="Montserrat"/>
                <a:cs typeface="Calibri"/>
              </a:endParaRPr>
            </a:p>
          </p:txBody>
        </p:sp>
        <p:pic>
          <p:nvPicPr>
            <p:cNvPr id="13" name="Picture 13">
              <a:extLst>
                <a:ext uri="{FF2B5EF4-FFF2-40B4-BE49-F238E27FC236}">
                  <a16:creationId xmlns:a16="http://schemas.microsoft.com/office/drawing/2014/main" id="{A0513D4A-CCF1-34D2-AA7A-1C180E9B870C}"/>
                </a:ext>
              </a:extLst>
            </p:cNvPr>
            <p:cNvPicPr>
              <a:picLocks noChangeAspect="1"/>
            </p:cNvPicPr>
            <p:nvPr/>
          </p:nvPicPr>
          <p:blipFill>
            <a:blip r:embed="rId3"/>
            <a:stretch>
              <a:fillRect/>
            </a:stretch>
          </p:blipFill>
          <p:spPr>
            <a:xfrm>
              <a:off x="2996330" y="5084899"/>
              <a:ext cx="1422710" cy="827336"/>
            </a:xfrm>
            <a:prstGeom prst="rect">
              <a:avLst/>
            </a:prstGeom>
            <a:ln>
              <a:noFill/>
            </a:ln>
            <a:effectLst/>
          </p:spPr>
        </p:pic>
        <p:pic>
          <p:nvPicPr>
            <p:cNvPr id="14" name="Picture 14">
              <a:extLst>
                <a:ext uri="{FF2B5EF4-FFF2-40B4-BE49-F238E27FC236}">
                  <a16:creationId xmlns:a16="http://schemas.microsoft.com/office/drawing/2014/main" id="{E671FB4B-7F25-48D2-58BF-54D61F70A7EE}"/>
                </a:ext>
              </a:extLst>
            </p:cNvPr>
            <p:cNvPicPr>
              <a:picLocks noChangeAspect="1"/>
            </p:cNvPicPr>
            <p:nvPr/>
          </p:nvPicPr>
          <p:blipFill>
            <a:blip r:embed="rId4"/>
            <a:stretch>
              <a:fillRect/>
            </a:stretch>
          </p:blipFill>
          <p:spPr>
            <a:xfrm>
              <a:off x="1996563" y="5814542"/>
              <a:ext cx="792214" cy="715394"/>
            </a:xfrm>
            <a:prstGeom prst="rect">
              <a:avLst/>
            </a:prstGeom>
            <a:ln>
              <a:noFill/>
            </a:ln>
            <a:effectLst/>
          </p:spPr>
        </p:pic>
        <p:pic>
          <p:nvPicPr>
            <p:cNvPr id="15" name="Picture 15">
              <a:extLst>
                <a:ext uri="{FF2B5EF4-FFF2-40B4-BE49-F238E27FC236}">
                  <a16:creationId xmlns:a16="http://schemas.microsoft.com/office/drawing/2014/main" id="{696EC4D0-F2CA-076F-8FD6-9B238EA30634}"/>
                </a:ext>
              </a:extLst>
            </p:cNvPr>
            <p:cNvPicPr>
              <a:picLocks noChangeAspect="1"/>
            </p:cNvPicPr>
            <p:nvPr/>
          </p:nvPicPr>
          <p:blipFill>
            <a:blip r:embed="rId5"/>
            <a:stretch>
              <a:fillRect/>
            </a:stretch>
          </p:blipFill>
          <p:spPr>
            <a:xfrm>
              <a:off x="602076" y="5267480"/>
              <a:ext cx="1137275" cy="462173"/>
            </a:xfrm>
            <a:prstGeom prst="rect">
              <a:avLst/>
            </a:prstGeom>
            <a:ln>
              <a:noFill/>
            </a:ln>
            <a:effectLst/>
          </p:spPr>
        </p:pic>
        <p:pic>
          <p:nvPicPr>
            <p:cNvPr id="2" name="Picture 15" descr="Icon&#10;&#10;Description automatically generated">
              <a:extLst>
                <a:ext uri="{FF2B5EF4-FFF2-40B4-BE49-F238E27FC236}">
                  <a16:creationId xmlns:a16="http://schemas.microsoft.com/office/drawing/2014/main" id="{FB531953-59F9-42F0-884A-DC635B5C6BEA}"/>
                </a:ext>
              </a:extLst>
            </p:cNvPr>
            <p:cNvPicPr>
              <a:picLocks noChangeAspect="1"/>
            </p:cNvPicPr>
            <p:nvPr/>
          </p:nvPicPr>
          <p:blipFill>
            <a:blip r:embed="rId6"/>
            <a:stretch>
              <a:fillRect/>
            </a:stretch>
          </p:blipFill>
          <p:spPr>
            <a:xfrm>
              <a:off x="7587840" y="2342498"/>
              <a:ext cx="801657" cy="903016"/>
            </a:xfrm>
            <a:prstGeom prst="rect">
              <a:avLst/>
            </a:prstGeom>
            <a:ln>
              <a:noFill/>
            </a:ln>
            <a:effectLst/>
          </p:spPr>
        </p:pic>
        <p:sp>
          <p:nvSpPr>
            <p:cNvPr id="3" name="Rectangle 2">
              <a:extLst>
                <a:ext uri="{FF2B5EF4-FFF2-40B4-BE49-F238E27FC236}">
                  <a16:creationId xmlns:a16="http://schemas.microsoft.com/office/drawing/2014/main" id="{716BF9A4-755A-A3E2-F80F-8F675889CF11}"/>
                </a:ext>
              </a:extLst>
            </p:cNvPr>
            <p:cNvSpPr/>
            <p:nvPr/>
          </p:nvSpPr>
          <p:spPr>
            <a:xfrm>
              <a:off x="4964810" y="4296298"/>
              <a:ext cx="4207762" cy="2404540"/>
            </a:xfrm>
            <a:prstGeom prst="rect">
              <a:avLst/>
            </a:prstGeom>
            <a:noFill/>
            <a:ln w="38100">
              <a:solidFill>
                <a:srgbClr val="1D429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2000" b="1">
                  <a:solidFill>
                    <a:srgbClr val="1D429B"/>
                  </a:solidFill>
                  <a:latin typeface="Montserrat"/>
                </a:rPr>
                <a:t>Exclusive Financing</a:t>
              </a:r>
              <a:endParaRPr lang="en-US" sz="2000" b="1">
                <a:solidFill>
                  <a:srgbClr val="1D429B"/>
                </a:solidFill>
                <a:latin typeface="Montserrat"/>
                <a:cs typeface="Calibri"/>
              </a:endParaRPr>
            </a:p>
          </p:txBody>
        </p:sp>
        <p:sp>
          <p:nvSpPr>
            <p:cNvPr id="5" name="Rectangle 4">
              <a:extLst>
                <a:ext uri="{FF2B5EF4-FFF2-40B4-BE49-F238E27FC236}">
                  <a16:creationId xmlns:a16="http://schemas.microsoft.com/office/drawing/2014/main" id="{EDC4168B-1461-21B9-C048-DFD48B7BD8A2}"/>
                </a:ext>
              </a:extLst>
            </p:cNvPr>
            <p:cNvSpPr/>
            <p:nvPr/>
          </p:nvSpPr>
          <p:spPr>
            <a:xfrm>
              <a:off x="4964811" y="1739797"/>
              <a:ext cx="4207762" cy="2398358"/>
            </a:xfrm>
            <a:prstGeom prst="rect">
              <a:avLst/>
            </a:prstGeom>
            <a:noFill/>
            <a:ln w="38100">
              <a:solidFill>
                <a:srgbClr val="1D429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2000" b="1">
                  <a:solidFill>
                    <a:srgbClr val="1D429B"/>
                  </a:solidFill>
                  <a:latin typeface="Montserrat"/>
                </a:rPr>
                <a:t>Warranties &amp; Services</a:t>
              </a:r>
              <a:endParaRPr lang="en-US" sz="2000" b="1">
                <a:solidFill>
                  <a:srgbClr val="1D429B"/>
                </a:solidFill>
                <a:latin typeface="Montserrat"/>
                <a:cs typeface="Calibri"/>
              </a:endParaRPr>
            </a:p>
            <a:p>
              <a:pPr algn="ctr"/>
              <a:endParaRPr lang="en-US" sz="2000" b="1" u="sng">
                <a:solidFill>
                  <a:srgbClr val="1D429B"/>
                </a:solidFill>
                <a:latin typeface="Montserrat"/>
                <a:cs typeface="Calibri"/>
              </a:endParaRPr>
            </a:p>
          </p:txBody>
        </p:sp>
        <p:sp>
          <p:nvSpPr>
            <p:cNvPr id="9" name="Rectangle 8">
              <a:extLst>
                <a:ext uri="{FF2B5EF4-FFF2-40B4-BE49-F238E27FC236}">
                  <a16:creationId xmlns:a16="http://schemas.microsoft.com/office/drawing/2014/main" id="{0FECE890-B014-E5F2-416C-D6D3C777BADC}"/>
                </a:ext>
              </a:extLst>
            </p:cNvPr>
            <p:cNvSpPr/>
            <p:nvPr/>
          </p:nvSpPr>
          <p:spPr>
            <a:xfrm>
              <a:off x="319374" y="1737563"/>
              <a:ext cx="4207762" cy="2400591"/>
            </a:xfrm>
            <a:prstGeom prst="rect">
              <a:avLst/>
            </a:prstGeom>
            <a:solidFill>
              <a:schemeClr val="bg1"/>
            </a:solidFill>
            <a:ln w="38100">
              <a:solidFill>
                <a:srgbClr val="1D429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2000" b="1">
                  <a:solidFill>
                    <a:srgbClr val="1D429B"/>
                  </a:solidFill>
                  <a:latin typeface="Montserrat"/>
                </a:rPr>
                <a:t>Customer Service</a:t>
              </a:r>
              <a:endParaRPr lang="en-US" sz="2000" b="1">
                <a:solidFill>
                  <a:srgbClr val="1D429B"/>
                </a:solidFill>
                <a:latin typeface="Montserrat"/>
                <a:cs typeface="Calibri"/>
              </a:endParaRPr>
            </a:p>
            <a:p>
              <a:pPr algn="ctr"/>
              <a:endParaRPr lang="en-US" sz="2000" b="1" u="sng">
                <a:solidFill>
                  <a:srgbClr val="FF9E18"/>
                </a:solidFill>
                <a:latin typeface="Montserrat"/>
              </a:endParaRPr>
            </a:p>
            <a:p>
              <a:pPr algn="ctr"/>
              <a:endParaRPr lang="en-US" sz="2000" b="1" u="sng">
                <a:solidFill>
                  <a:srgbClr val="FF9E18"/>
                </a:solidFill>
                <a:latin typeface="Montserrat"/>
              </a:endParaRPr>
            </a:p>
          </p:txBody>
        </p:sp>
        <p:pic>
          <p:nvPicPr>
            <p:cNvPr id="1026" name="Picture 2" descr="BBB Logo and symbol, meaning, history, PNG, brand">
              <a:extLst>
                <a:ext uri="{FF2B5EF4-FFF2-40B4-BE49-F238E27FC236}">
                  <a16:creationId xmlns:a16="http://schemas.microsoft.com/office/drawing/2014/main" id="{9C756642-F17D-6A9E-E6B5-71FB2BFA5E4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05607" y="4670261"/>
              <a:ext cx="1350284" cy="69008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Q CELLS — Treepublic Inc.">
              <a:extLst>
                <a:ext uri="{FF2B5EF4-FFF2-40B4-BE49-F238E27FC236}">
                  <a16:creationId xmlns:a16="http://schemas.microsoft.com/office/drawing/2014/main" id="{60D96ED5-8AF9-07F3-9A40-9E877C115C7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14364" y="3375020"/>
              <a:ext cx="1183123" cy="56768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Tesla Powerwall Certified Installer | Yes Solar Solutions">
              <a:extLst>
                <a:ext uri="{FF2B5EF4-FFF2-40B4-BE49-F238E27FC236}">
                  <a16:creationId xmlns:a16="http://schemas.microsoft.com/office/drawing/2014/main" id="{5944FE99-66D9-1676-96FC-670FCD8CEAB4}"/>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0541" t="9205" r="12169" b="22748"/>
            <a:stretch/>
          </p:blipFill>
          <p:spPr bwMode="auto">
            <a:xfrm>
              <a:off x="5661784" y="2279347"/>
              <a:ext cx="1229084" cy="83597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Customer Testimonials | Gene Steﬀy l Fremont, NE">
              <a:extLst>
                <a:ext uri="{FF2B5EF4-FFF2-40B4-BE49-F238E27FC236}">
                  <a16:creationId xmlns:a16="http://schemas.microsoft.com/office/drawing/2014/main" id="{EDDFB851-A673-08BC-093D-80284BB3E30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746271" y="2362406"/>
              <a:ext cx="1441195" cy="144119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A group of people posing for a photo&#10;&#10;Description automatically generated with medium confidence">
              <a:extLst>
                <a:ext uri="{FF2B5EF4-FFF2-40B4-BE49-F238E27FC236}">
                  <a16:creationId xmlns:a16="http://schemas.microsoft.com/office/drawing/2014/main" id="{4D702E4E-949C-A4F8-8F83-E6ADB339C85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85295" y="2497940"/>
              <a:ext cx="1685277" cy="1262850"/>
            </a:xfrm>
            <a:prstGeom prst="rect">
              <a:avLst/>
            </a:prstGeom>
          </p:spPr>
        </p:pic>
        <p:pic>
          <p:nvPicPr>
            <p:cNvPr id="1032" name="Picture 8" descr="Cámbiate a energía solar - WindMar">
              <a:extLst>
                <a:ext uri="{FF2B5EF4-FFF2-40B4-BE49-F238E27FC236}">
                  <a16:creationId xmlns:a16="http://schemas.microsoft.com/office/drawing/2014/main" id="{CCD40279-271A-A02F-ED95-169408C89644}"/>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952283" y="4946671"/>
              <a:ext cx="2287424" cy="102100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531864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0546300-4250-8E4C-2F99-DD9863610BE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70742E01-3BAB-7B48-3579-C6C076EE69CB}"/>
              </a:ext>
            </a:extLst>
          </p:cNvPr>
          <p:cNvSpPr txBox="1"/>
          <p:nvPr/>
        </p:nvSpPr>
        <p:spPr>
          <a:xfrm>
            <a:off x="1117817" y="2714074"/>
            <a:ext cx="918731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14300">
              <a:spcBef>
                <a:spcPts val="1000"/>
              </a:spcBef>
            </a:pPr>
            <a:r>
              <a:rPr lang="en-US" sz="3600">
                <a:solidFill>
                  <a:srgbClr val="1D429B"/>
                </a:solidFill>
                <a:latin typeface="Montserrat"/>
                <a:ea typeface="+mn-lt"/>
                <a:cs typeface="+mn-lt"/>
              </a:rPr>
              <a:t>HOW DOES IT WORK?</a:t>
            </a:r>
          </a:p>
        </p:txBody>
      </p:sp>
    </p:spTree>
    <p:extLst>
      <p:ext uri="{BB962C8B-B14F-4D97-AF65-F5344CB8AC3E}">
        <p14:creationId xmlns:p14="http://schemas.microsoft.com/office/powerpoint/2010/main" val="40920073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E36CD-246A-724C-0131-7D086B25EBEE}"/>
              </a:ext>
            </a:extLst>
          </p:cNvPr>
          <p:cNvSpPr>
            <a:spLocks noGrp="1"/>
          </p:cNvSpPr>
          <p:nvPr>
            <p:ph type="title"/>
          </p:nvPr>
        </p:nvSpPr>
        <p:spPr>
          <a:xfrm>
            <a:off x="838200" y="365125"/>
            <a:ext cx="8144194" cy="1340905"/>
          </a:xfrm>
        </p:spPr>
        <p:txBody>
          <a:bodyPr>
            <a:normAutofit/>
          </a:bodyPr>
          <a:lstStyle/>
          <a:p>
            <a:r>
              <a:rPr lang="en-US" sz="3600">
                <a:latin typeface="Montserrat"/>
              </a:rPr>
              <a:t>REQUIREMENTS TO </a:t>
            </a:r>
            <a:r>
              <a:rPr lang="en-US" sz="3600">
                <a:solidFill>
                  <a:srgbClr val="F89B24"/>
                </a:solidFill>
                <a:latin typeface="Montserrat"/>
              </a:rPr>
              <a:t>GET STARTED</a:t>
            </a:r>
          </a:p>
        </p:txBody>
      </p:sp>
      <p:graphicFrame>
        <p:nvGraphicFramePr>
          <p:cNvPr id="5" name="Diagram 4">
            <a:extLst>
              <a:ext uri="{FF2B5EF4-FFF2-40B4-BE49-F238E27FC236}">
                <a16:creationId xmlns:a16="http://schemas.microsoft.com/office/drawing/2014/main" id="{869A8159-8FB9-105A-C72E-00559D1DE1EC}"/>
              </a:ext>
            </a:extLst>
          </p:cNvPr>
          <p:cNvGraphicFramePr/>
          <p:nvPr>
            <p:extLst>
              <p:ext uri="{D42A27DB-BD31-4B8C-83A1-F6EECF244321}">
                <p14:modId xmlns:p14="http://schemas.microsoft.com/office/powerpoint/2010/main" val="644859972"/>
              </p:ext>
            </p:extLst>
          </p:nvPr>
        </p:nvGraphicFramePr>
        <p:xfrm>
          <a:off x="1480435" y="1772831"/>
          <a:ext cx="7501959" cy="42671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850714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grpSp>
        <p:nvGrpSpPr>
          <p:cNvPr id="3" name="Group 2">
            <a:extLst>
              <a:ext uri="{FF2B5EF4-FFF2-40B4-BE49-F238E27FC236}">
                <a16:creationId xmlns:a16="http://schemas.microsoft.com/office/drawing/2014/main" id="{94A24E6B-5398-D46B-0593-CF5F104EF8B3}"/>
              </a:ext>
            </a:extLst>
          </p:cNvPr>
          <p:cNvGrpSpPr/>
          <p:nvPr/>
        </p:nvGrpSpPr>
        <p:grpSpPr>
          <a:xfrm>
            <a:off x="2487871" y="1489421"/>
            <a:ext cx="5213335" cy="4707556"/>
            <a:chOff x="2354905" y="1520106"/>
            <a:chExt cx="5745200" cy="5137139"/>
          </a:xfrm>
        </p:grpSpPr>
        <p:sp>
          <p:nvSpPr>
            <p:cNvPr id="523" name="Google Shape;523;p21"/>
            <p:cNvSpPr/>
            <p:nvPr/>
          </p:nvSpPr>
          <p:spPr>
            <a:xfrm flipH="1">
              <a:off x="7454105" y="1520106"/>
              <a:ext cx="646000" cy="646000"/>
            </a:xfrm>
            <a:prstGeom prst="ellipse">
              <a:avLst/>
            </a:prstGeom>
            <a:solidFill>
              <a:srgbClr val="92D050"/>
            </a:solidFill>
            <a:ln>
              <a:noFill/>
            </a:ln>
          </p:spPr>
          <p:txBody>
            <a:bodyPr spcFirstLastPara="1" wrap="square" lIns="0" tIns="121900" rIns="243833" bIns="121900" anchor="ctr" anchorCtr="0">
              <a:noAutofit/>
            </a:bodyPr>
            <a:lstStyle/>
            <a:p>
              <a:endParaRPr lang="en-US" b="1">
                <a:solidFill>
                  <a:srgbClr val="1D429B"/>
                </a:solidFill>
                <a:latin typeface="Montserrat" pitchFamily="2" charset="77"/>
              </a:endParaRPr>
            </a:p>
          </p:txBody>
        </p:sp>
        <p:sp>
          <p:nvSpPr>
            <p:cNvPr id="524" name="Google Shape;524;p21"/>
            <p:cNvSpPr/>
            <p:nvPr/>
          </p:nvSpPr>
          <p:spPr>
            <a:xfrm>
              <a:off x="3040053" y="1548706"/>
              <a:ext cx="4048000" cy="588800"/>
            </a:xfrm>
            <a:prstGeom prst="roundRect">
              <a:avLst>
                <a:gd name="adj" fmla="val 50000"/>
              </a:avLst>
            </a:prstGeom>
            <a:solidFill>
              <a:srgbClr val="F89B24"/>
            </a:solidFill>
            <a:ln>
              <a:noFill/>
            </a:ln>
          </p:spPr>
          <p:txBody>
            <a:bodyPr spcFirstLastPara="1" wrap="square" lIns="91425" tIns="91425" rIns="91425" bIns="91425" anchor="ctr" anchorCtr="0">
              <a:noAutofit/>
            </a:bodyPr>
            <a:lstStyle/>
            <a:p>
              <a:pPr algn="ctr"/>
              <a:r>
                <a:rPr lang="en" sz="1600" b="1">
                  <a:solidFill>
                    <a:srgbClr val="FFFFFF"/>
                  </a:solidFill>
                  <a:latin typeface="Montserrat"/>
                  <a:ea typeface="+mn-lt"/>
                  <a:cs typeface="+mn-lt"/>
                  <a:sym typeface="Roboto"/>
                </a:rPr>
                <a:t>Homeowner</a:t>
              </a:r>
              <a:endParaRPr lang="en-US" sz="1600" b="1">
                <a:solidFill>
                  <a:srgbClr val="FFFFFF"/>
                </a:solidFill>
                <a:latin typeface="Montserrat"/>
                <a:ea typeface="+mn-lt"/>
                <a:cs typeface="+mn-lt"/>
              </a:endParaRPr>
            </a:p>
          </p:txBody>
        </p:sp>
        <p:sp>
          <p:nvSpPr>
            <p:cNvPr id="525" name="Google Shape;525;p21"/>
            <p:cNvSpPr/>
            <p:nvPr/>
          </p:nvSpPr>
          <p:spPr>
            <a:xfrm flipH="1">
              <a:off x="7454105" y="2432072"/>
              <a:ext cx="646000" cy="646000"/>
            </a:xfrm>
            <a:prstGeom prst="ellipse">
              <a:avLst/>
            </a:prstGeom>
            <a:solidFill>
              <a:srgbClr val="92D050"/>
            </a:solidFill>
            <a:ln>
              <a:noFill/>
            </a:ln>
          </p:spPr>
          <p:txBody>
            <a:bodyPr spcFirstLastPara="1" wrap="square" lIns="0" tIns="121900" rIns="243833" bIns="121900" anchor="ctr" anchorCtr="0">
              <a:noAutofit/>
            </a:bodyPr>
            <a:lstStyle/>
            <a:p>
              <a:endParaRPr lang="en-US" b="1">
                <a:solidFill>
                  <a:srgbClr val="1D429B"/>
                </a:solidFill>
                <a:latin typeface="Montserrat" pitchFamily="2" charset="77"/>
              </a:endParaRPr>
            </a:p>
          </p:txBody>
        </p:sp>
        <p:sp>
          <p:nvSpPr>
            <p:cNvPr id="526" name="Google Shape;526;p21"/>
            <p:cNvSpPr/>
            <p:nvPr/>
          </p:nvSpPr>
          <p:spPr>
            <a:xfrm>
              <a:off x="3040053" y="2460672"/>
              <a:ext cx="4048000" cy="588800"/>
            </a:xfrm>
            <a:prstGeom prst="roundRect">
              <a:avLst>
                <a:gd name="adj" fmla="val 50000"/>
              </a:avLst>
            </a:prstGeom>
            <a:solidFill>
              <a:srgbClr val="F89B24"/>
            </a:solidFill>
            <a:ln>
              <a:noFill/>
            </a:ln>
          </p:spPr>
          <p:txBody>
            <a:bodyPr spcFirstLastPara="1" wrap="square" lIns="91425" tIns="91425" rIns="91425" bIns="91425" anchor="ctr" anchorCtr="0">
              <a:noAutofit/>
            </a:bodyPr>
            <a:lstStyle/>
            <a:p>
              <a:pPr algn="ctr"/>
              <a:r>
                <a:rPr lang="en" sz="1600" b="1">
                  <a:solidFill>
                    <a:srgbClr val="FFFFFF"/>
                  </a:solidFill>
                  <a:latin typeface="Montserrat"/>
                  <a:ea typeface="+mn-lt"/>
                  <a:cs typeface="+mn-lt"/>
                  <a:sym typeface="Roboto"/>
                </a:rPr>
                <a:t>Roof space and condition</a:t>
              </a:r>
              <a:endParaRPr lang="en-US" sz="1600" b="1">
                <a:solidFill>
                  <a:srgbClr val="FFFFFF"/>
                </a:solidFill>
                <a:latin typeface="Montserrat"/>
                <a:ea typeface="+mn-lt"/>
                <a:cs typeface="+mn-lt"/>
              </a:endParaRPr>
            </a:p>
          </p:txBody>
        </p:sp>
        <p:sp>
          <p:nvSpPr>
            <p:cNvPr id="527" name="Google Shape;527;p21"/>
            <p:cNvSpPr/>
            <p:nvPr/>
          </p:nvSpPr>
          <p:spPr>
            <a:xfrm flipH="1">
              <a:off x="7454105" y="3344039"/>
              <a:ext cx="646000" cy="646000"/>
            </a:xfrm>
            <a:prstGeom prst="ellipse">
              <a:avLst/>
            </a:prstGeom>
            <a:solidFill>
              <a:srgbClr val="92D050"/>
            </a:solidFill>
            <a:ln>
              <a:noFill/>
            </a:ln>
          </p:spPr>
          <p:txBody>
            <a:bodyPr spcFirstLastPara="1" wrap="square" lIns="0" tIns="121900" rIns="243833" bIns="121900" anchor="ctr" anchorCtr="0">
              <a:noAutofit/>
            </a:bodyPr>
            <a:lstStyle/>
            <a:p>
              <a:endParaRPr lang="en-US" b="1">
                <a:solidFill>
                  <a:srgbClr val="1D429B"/>
                </a:solidFill>
                <a:latin typeface="Montserrat" pitchFamily="2" charset="77"/>
              </a:endParaRPr>
            </a:p>
          </p:txBody>
        </p:sp>
        <p:sp>
          <p:nvSpPr>
            <p:cNvPr id="528" name="Google Shape;528;p21"/>
            <p:cNvSpPr/>
            <p:nvPr/>
          </p:nvSpPr>
          <p:spPr>
            <a:xfrm>
              <a:off x="3040053" y="3372639"/>
              <a:ext cx="4048000" cy="588800"/>
            </a:xfrm>
            <a:prstGeom prst="roundRect">
              <a:avLst>
                <a:gd name="adj" fmla="val 50000"/>
              </a:avLst>
            </a:prstGeom>
            <a:solidFill>
              <a:srgbClr val="F89B24"/>
            </a:solidFill>
            <a:ln>
              <a:noFill/>
            </a:ln>
          </p:spPr>
          <p:txBody>
            <a:bodyPr spcFirstLastPara="1" wrap="square" lIns="0" tIns="121900" rIns="0" bIns="121900" anchor="ctr" anchorCtr="0">
              <a:noAutofit/>
            </a:bodyPr>
            <a:lstStyle/>
            <a:p>
              <a:pPr algn="ctr"/>
              <a:r>
                <a:rPr lang="en" sz="1600" b="1">
                  <a:solidFill>
                    <a:srgbClr val="FFFFFF"/>
                  </a:solidFill>
                  <a:latin typeface="Montserrat"/>
                  <a:ea typeface="+mn-lt"/>
                  <a:cs typeface="+mn-lt"/>
                  <a:sym typeface="Roboto"/>
                </a:rPr>
                <a:t>Monthly electric bill of $100+</a:t>
              </a:r>
              <a:endParaRPr lang="en-US" sz="1600" b="1">
                <a:solidFill>
                  <a:srgbClr val="FFFFFF"/>
                </a:solidFill>
                <a:latin typeface="Montserrat"/>
                <a:ea typeface="+mn-lt"/>
                <a:cs typeface="+mn-lt"/>
              </a:endParaRPr>
            </a:p>
          </p:txBody>
        </p:sp>
        <p:sp>
          <p:nvSpPr>
            <p:cNvPr id="529" name="Google Shape;529;p21"/>
            <p:cNvSpPr/>
            <p:nvPr/>
          </p:nvSpPr>
          <p:spPr>
            <a:xfrm flipH="1">
              <a:off x="7454105" y="4256006"/>
              <a:ext cx="646000" cy="646000"/>
            </a:xfrm>
            <a:prstGeom prst="ellipse">
              <a:avLst/>
            </a:prstGeom>
            <a:solidFill>
              <a:srgbClr val="92D050"/>
            </a:solidFill>
            <a:ln>
              <a:noFill/>
            </a:ln>
          </p:spPr>
          <p:txBody>
            <a:bodyPr spcFirstLastPara="1" wrap="square" lIns="0" tIns="121900" rIns="243833" bIns="121900" anchor="ctr" anchorCtr="0">
              <a:noAutofit/>
            </a:bodyPr>
            <a:lstStyle/>
            <a:p>
              <a:endParaRPr lang="en-US" b="1">
                <a:solidFill>
                  <a:srgbClr val="1D429B"/>
                </a:solidFill>
                <a:latin typeface="Montserrat" pitchFamily="2" charset="77"/>
              </a:endParaRPr>
            </a:p>
          </p:txBody>
        </p:sp>
        <p:sp>
          <p:nvSpPr>
            <p:cNvPr id="530" name="Google Shape;530;p21"/>
            <p:cNvSpPr/>
            <p:nvPr/>
          </p:nvSpPr>
          <p:spPr>
            <a:xfrm>
              <a:off x="3040053" y="4284606"/>
              <a:ext cx="4048000" cy="588800"/>
            </a:xfrm>
            <a:prstGeom prst="roundRect">
              <a:avLst>
                <a:gd name="adj" fmla="val 50000"/>
              </a:avLst>
            </a:prstGeom>
            <a:solidFill>
              <a:srgbClr val="F89B24"/>
            </a:solidFill>
            <a:ln>
              <a:noFill/>
            </a:ln>
          </p:spPr>
          <p:txBody>
            <a:bodyPr spcFirstLastPara="1" wrap="square" lIns="243833" tIns="121900" rIns="243833" bIns="121900" anchor="ctr" anchorCtr="0">
              <a:noAutofit/>
            </a:bodyPr>
            <a:lstStyle/>
            <a:p>
              <a:pPr algn="ctr">
                <a:buClr>
                  <a:schemeClr val="dk1"/>
                </a:buClr>
                <a:buSzPts val="1100"/>
              </a:pPr>
              <a:r>
                <a:rPr lang="en-US" sz="1600" b="1">
                  <a:solidFill>
                    <a:srgbClr val="FFFFFF"/>
                  </a:solidFill>
                  <a:latin typeface="Montserrat"/>
                  <a:ea typeface="Roboto"/>
                  <a:cs typeface="Roboto"/>
                  <a:sym typeface="Roboto"/>
                </a:rPr>
                <a:t>Credit score of 650+</a:t>
              </a:r>
              <a:endParaRPr lang="en-US" sz="1600" b="1">
                <a:solidFill>
                  <a:srgbClr val="FFFFFF"/>
                </a:solidFill>
                <a:latin typeface="Montserrat"/>
                <a:ea typeface="Roboto Medium"/>
                <a:cs typeface="Roboto Medium"/>
              </a:endParaRPr>
            </a:p>
          </p:txBody>
        </p:sp>
        <p:sp>
          <p:nvSpPr>
            <p:cNvPr id="531" name="Google Shape;531;p21"/>
            <p:cNvSpPr/>
            <p:nvPr/>
          </p:nvSpPr>
          <p:spPr>
            <a:xfrm flipH="1">
              <a:off x="7454105" y="5167972"/>
              <a:ext cx="646000" cy="646000"/>
            </a:xfrm>
            <a:prstGeom prst="ellipse">
              <a:avLst/>
            </a:prstGeom>
            <a:solidFill>
              <a:srgbClr val="92D050"/>
            </a:solidFill>
            <a:ln>
              <a:noFill/>
            </a:ln>
          </p:spPr>
          <p:txBody>
            <a:bodyPr spcFirstLastPara="1" wrap="square" lIns="0" tIns="121900" rIns="243833" bIns="121900" anchor="ctr" anchorCtr="0">
              <a:noAutofit/>
            </a:bodyPr>
            <a:lstStyle/>
            <a:p>
              <a:endParaRPr lang="en-US" b="1">
                <a:solidFill>
                  <a:srgbClr val="1D429B"/>
                </a:solidFill>
                <a:latin typeface="Montserrat" pitchFamily="2" charset="77"/>
              </a:endParaRPr>
            </a:p>
          </p:txBody>
        </p:sp>
        <p:sp>
          <p:nvSpPr>
            <p:cNvPr id="532" name="Google Shape;532;p21"/>
            <p:cNvSpPr/>
            <p:nvPr/>
          </p:nvSpPr>
          <p:spPr>
            <a:xfrm>
              <a:off x="3040053" y="5196572"/>
              <a:ext cx="4048000" cy="588800"/>
            </a:xfrm>
            <a:prstGeom prst="roundRect">
              <a:avLst>
                <a:gd name="adj" fmla="val 50000"/>
              </a:avLst>
            </a:prstGeom>
            <a:solidFill>
              <a:srgbClr val="F89B24"/>
            </a:solidFill>
            <a:ln>
              <a:noFill/>
            </a:ln>
          </p:spPr>
          <p:txBody>
            <a:bodyPr spcFirstLastPara="1" wrap="square" lIns="91425" tIns="91425" rIns="91425" bIns="91425" anchor="ctr" anchorCtr="0">
              <a:noAutofit/>
            </a:bodyPr>
            <a:lstStyle/>
            <a:p>
              <a:pPr algn="ctr"/>
              <a:r>
                <a:rPr lang="en-US" sz="1600" b="1">
                  <a:solidFill>
                    <a:srgbClr val="FFFFFF"/>
                  </a:solidFill>
                  <a:latin typeface="Montserrat"/>
                  <a:ea typeface="+mn-lt"/>
                  <a:cs typeface="+mn-lt"/>
                  <a:sym typeface="Roboto"/>
                </a:rPr>
                <a:t>Savings or checking acct.</a:t>
              </a:r>
              <a:endParaRPr lang="en-US" sz="1600" b="1">
                <a:solidFill>
                  <a:srgbClr val="FFFFFF"/>
                </a:solidFill>
                <a:latin typeface="Montserrat"/>
                <a:ea typeface="+mn-lt"/>
                <a:cs typeface="+mn-lt"/>
              </a:endParaRPr>
            </a:p>
          </p:txBody>
        </p:sp>
        <p:sp>
          <p:nvSpPr>
            <p:cNvPr id="544" name="Google Shape;544;p21"/>
            <p:cNvSpPr txBox="1"/>
            <p:nvPr/>
          </p:nvSpPr>
          <p:spPr>
            <a:xfrm>
              <a:off x="2354905" y="1535306"/>
              <a:ext cx="517600" cy="615600"/>
            </a:xfrm>
            <a:prstGeom prst="rect">
              <a:avLst/>
            </a:prstGeom>
            <a:noFill/>
            <a:ln>
              <a:noFill/>
            </a:ln>
          </p:spPr>
          <p:txBody>
            <a:bodyPr spcFirstLastPara="1" wrap="square" lIns="0" tIns="121900" rIns="0" bIns="121900" anchor="ctr" anchorCtr="0">
              <a:noAutofit/>
            </a:bodyPr>
            <a:lstStyle/>
            <a:p>
              <a:pPr algn="ctr"/>
              <a:r>
                <a:rPr lang="en" b="1">
                  <a:solidFill>
                    <a:srgbClr val="1D429B"/>
                  </a:solidFill>
                  <a:latin typeface="Montserrat"/>
                  <a:ea typeface="Fira Sans Extra Condensed SemiBold"/>
                  <a:cs typeface="Fira Sans Extra Condensed SemiBold"/>
                  <a:sym typeface="Fira Sans Extra Condensed SemiBold"/>
                </a:rPr>
                <a:t>01</a:t>
              </a:r>
              <a:endParaRPr lang="en" b="1">
                <a:solidFill>
                  <a:srgbClr val="1D429B"/>
                </a:solidFill>
                <a:latin typeface="Montserrat"/>
                <a:ea typeface="Fira Sans Extra Condensed SemiBold"/>
                <a:cs typeface="Fira Sans Extra Condensed SemiBold"/>
              </a:endParaRPr>
            </a:p>
          </p:txBody>
        </p:sp>
        <p:sp>
          <p:nvSpPr>
            <p:cNvPr id="549" name="Google Shape;549;p21"/>
            <p:cNvSpPr/>
            <p:nvPr/>
          </p:nvSpPr>
          <p:spPr>
            <a:xfrm>
              <a:off x="7641996" y="1734816"/>
              <a:ext cx="270239" cy="216583"/>
            </a:xfrm>
            <a:custGeom>
              <a:avLst/>
              <a:gdLst/>
              <a:ahLst/>
              <a:cxnLst/>
              <a:rect l="l" t="t" r="r" b="b"/>
              <a:pathLst>
                <a:path w="1073" h="860" fill="none" extrusionOk="0">
                  <a:moveTo>
                    <a:pt x="0" y="429"/>
                  </a:moveTo>
                  <a:lnTo>
                    <a:pt x="406" y="859"/>
                  </a:lnTo>
                  <a:lnTo>
                    <a:pt x="1072" y="1"/>
                  </a:lnTo>
                </a:path>
              </a:pathLst>
            </a:custGeom>
            <a:solidFill>
              <a:srgbClr val="92D050"/>
            </a:solidFill>
            <a:ln w="28575" cap="rnd"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lang="en-US" b="1">
                <a:solidFill>
                  <a:srgbClr val="1D429B"/>
                </a:solidFill>
                <a:latin typeface="Montserrat" pitchFamily="2" charset="77"/>
              </a:endParaRPr>
            </a:p>
          </p:txBody>
        </p:sp>
        <p:cxnSp>
          <p:nvCxnSpPr>
            <p:cNvPr id="550" name="Google Shape;550;p21"/>
            <p:cNvCxnSpPr>
              <a:stCxn id="524" idx="3"/>
              <a:endCxn id="523" idx="6"/>
            </p:cNvCxnSpPr>
            <p:nvPr/>
          </p:nvCxnSpPr>
          <p:spPr>
            <a:xfrm>
              <a:off x="7088053" y="1843106"/>
              <a:ext cx="366000" cy="0"/>
            </a:xfrm>
            <a:prstGeom prst="straightConnector1">
              <a:avLst/>
            </a:prstGeom>
            <a:noFill/>
            <a:ln w="19050" cap="flat" cmpd="sng">
              <a:solidFill>
                <a:schemeClr val="accent6"/>
              </a:solidFill>
              <a:prstDash val="solid"/>
              <a:round/>
              <a:headEnd type="none" w="med" len="med"/>
              <a:tailEnd type="none" w="med" len="med"/>
            </a:ln>
          </p:spPr>
        </p:cxnSp>
        <p:sp>
          <p:nvSpPr>
            <p:cNvPr id="551" name="Google Shape;551;p21"/>
            <p:cNvSpPr txBox="1"/>
            <p:nvPr/>
          </p:nvSpPr>
          <p:spPr>
            <a:xfrm>
              <a:off x="2354905" y="2447272"/>
              <a:ext cx="517600" cy="615600"/>
            </a:xfrm>
            <a:prstGeom prst="rect">
              <a:avLst/>
            </a:prstGeom>
            <a:noFill/>
            <a:ln>
              <a:noFill/>
            </a:ln>
          </p:spPr>
          <p:txBody>
            <a:bodyPr spcFirstLastPara="1" wrap="square" lIns="0" tIns="121900" rIns="0" bIns="121900" anchor="ctr" anchorCtr="0">
              <a:noAutofit/>
            </a:bodyPr>
            <a:lstStyle/>
            <a:p>
              <a:pPr algn="ctr"/>
              <a:r>
                <a:rPr lang="en" b="1">
                  <a:solidFill>
                    <a:srgbClr val="1D429B"/>
                  </a:solidFill>
                  <a:latin typeface="Montserrat"/>
                  <a:ea typeface="Fira Sans Extra Condensed SemiBold"/>
                  <a:cs typeface="Fira Sans Extra Condensed SemiBold"/>
                  <a:sym typeface="Fira Sans Extra Condensed SemiBold"/>
                </a:rPr>
                <a:t>02</a:t>
              </a:r>
              <a:endParaRPr lang="en" b="1">
                <a:solidFill>
                  <a:srgbClr val="1D429B"/>
                </a:solidFill>
                <a:latin typeface="Montserrat"/>
                <a:ea typeface="Fira Sans Extra Condensed SemiBold"/>
                <a:cs typeface="Fira Sans Extra Condensed SemiBold"/>
              </a:endParaRPr>
            </a:p>
          </p:txBody>
        </p:sp>
        <p:sp>
          <p:nvSpPr>
            <p:cNvPr id="556" name="Google Shape;556;p21"/>
            <p:cNvSpPr/>
            <p:nvPr/>
          </p:nvSpPr>
          <p:spPr>
            <a:xfrm>
              <a:off x="7641996" y="2646782"/>
              <a:ext cx="270239" cy="216583"/>
            </a:xfrm>
            <a:custGeom>
              <a:avLst/>
              <a:gdLst/>
              <a:ahLst/>
              <a:cxnLst/>
              <a:rect l="l" t="t" r="r" b="b"/>
              <a:pathLst>
                <a:path w="1073" h="860" fill="none" extrusionOk="0">
                  <a:moveTo>
                    <a:pt x="0" y="429"/>
                  </a:moveTo>
                  <a:lnTo>
                    <a:pt x="406" y="859"/>
                  </a:lnTo>
                  <a:lnTo>
                    <a:pt x="1072" y="1"/>
                  </a:lnTo>
                </a:path>
              </a:pathLst>
            </a:custGeom>
            <a:solidFill>
              <a:srgbClr val="92D050"/>
            </a:solidFill>
            <a:ln w="28575" cap="rnd"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lang="en-US" b="1">
                <a:solidFill>
                  <a:srgbClr val="1D429B"/>
                </a:solidFill>
                <a:latin typeface="Montserrat" pitchFamily="2" charset="77"/>
              </a:endParaRPr>
            </a:p>
          </p:txBody>
        </p:sp>
        <p:cxnSp>
          <p:nvCxnSpPr>
            <p:cNvPr id="557" name="Google Shape;557;p21"/>
            <p:cNvCxnSpPr>
              <a:stCxn id="526" idx="3"/>
              <a:endCxn id="525" idx="6"/>
            </p:cNvCxnSpPr>
            <p:nvPr/>
          </p:nvCxnSpPr>
          <p:spPr>
            <a:xfrm>
              <a:off x="7088053" y="2755072"/>
              <a:ext cx="366000" cy="0"/>
            </a:xfrm>
            <a:prstGeom prst="straightConnector1">
              <a:avLst/>
            </a:prstGeom>
            <a:noFill/>
            <a:ln w="19050" cap="flat" cmpd="sng">
              <a:solidFill>
                <a:schemeClr val="accent6"/>
              </a:solidFill>
              <a:prstDash val="solid"/>
              <a:round/>
              <a:headEnd type="none" w="med" len="med"/>
              <a:tailEnd type="none" w="med" len="med"/>
            </a:ln>
          </p:spPr>
        </p:cxnSp>
        <p:sp>
          <p:nvSpPr>
            <p:cNvPr id="558" name="Google Shape;558;p21"/>
            <p:cNvSpPr txBox="1"/>
            <p:nvPr/>
          </p:nvSpPr>
          <p:spPr>
            <a:xfrm>
              <a:off x="2354905" y="3359239"/>
              <a:ext cx="517600" cy="615600"/>
            </a:xfrm>
            <a:prstGeom prst="rect">
              <a:avLst/>
            </a:prstGeom>
            <a:noFill/>
            <a:ln>
              <a:noFill/>
            </a:ln>
          </p:spPr>
          <p:txBody>
            <a:bodyPr spcFirstLastPara="1" wrap="square" lIns="0" tIns="121900" rIns="0" bIns="121900" anchor="ctr" anchorCtr="0">
              <a:noAutofit/>
            </a:bodyPr>
            <a:lstStyle/>
            <a:p>
              <a:pPr algn="ctr"/>
              <a:r>
                <a:rPr lang="en" b="1">
                  <a:solidFill>
                    <a:srgbClr val="1D429B"/>
                  </a:solidFill>
                  <a:latin typeface="Montserrat"/>
                  <a:ea typeface="Fira Sans Extra Condensed SemiBold"/>
                  <a:cs typeface="Fira Sans Extra Condensed SemiBold"/>
                  <a:sym typeface="Fira Sans Extra Condensed SemiBold"/>
                </a:rPr>
                <a:t>03</a:t>
              </a:r>
              <a:endParaRPr lang="en" b="1">
                <a:solidFill>
                  <a:srgbClr val="1D429B"/>
                </a:solidFill>
                <a:latin typeface="Montserrat"/>
                <a:ea typeface="Fira Sans Extra Condensed SemiBold"/>
                <a:cs typeface="Fira Sans Extra Condensed SemiBold"/>
              </a:endParaRPr>
            </a:p>
          </p:txBody>
        </p:sp>
        <p:sp>
          <p:nvSpPr>
            <p:cNvPr id="563" name="Google Shape;563;p21"/>
            <p:cNvSpPr/>
            <p:nvPr/>
          </p:nvSpPr>
          <p:spPr>
            <a:xfrm>
              <a:off x="7641996" y="3558749"/>
              <a:ext cx="270239" cy="216583"/>
            </a:xfrm>
            <a:custGeom>
              <a:avLst/>
              <a:gdLst/>
              <a:ahLst/>
              <a:cxnLst/>
              <a:rect l="l" t="t" r="r" b="b"/>
              <a:pathLst>
                <a:path w="1073" h="860" fill="none" extrusionOk="0">
                  <a:moveTo>
                    <a:pt x="0" y="429"/>
                  </a:moveTo>
                  <a:lnTo>
                    <a:pt x="406" y="859"/>
                  </a:lnTo>
                  <a:lnTo>
                    <a:pt x="1072" y="1"/>
                  </a:lnTo>
                </a:path>
              </a:pathLst>
            </a:custGeom>
            <a:solidFill>
              <a:srgbClr val="92D050"/>
            </a:solidFill>
            <a:ln w="28575" cap="rnd"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lang="en-US" b="1">
                <a:solidFill>
                  <a:srgbClr val="1D429B"/>
                </a:solidFill>
                <a:latin typeface="Montserrat" pitchFamily="2" charset="77"/>
              </a:endParaRPr>
            </a:p>
          </p:txBody>
        </p:sp>
        <p:cxnSp>
          <p:nvCxnSpPr>
            <p:cNvPr id="564" name="Google Shape;564;p21"/>
            <p:cNvCxnSpPr>
              <a:stCxn id="528" idx="3"/>
              <a:endCxn id="527" idx="6"/>
            </p:cNvCxnSpPr>
            <p:nvPr/>
          </p:nvCxnSpPr>
          <p:spPr>
            <a:xfrm>
              <a:off x="7088053" y="3667039"/>
              <a:ext cx="366000" cy="0"/>
            </a:xfrm>
            <a:prstGeom prst="straightConnector1">
              <a:avLst/>
            </a:prstGeom>
            <a:noFill/>
            <a:ln w="19050" cap="flat" cmpd="sng">
              <a:solidFill>
                <a:schemeClr val="accent6"/>
              </a:solidFill>
              <a:prstDash val="solid"/>
              <a:round/>
              <a:headEnd type="none" w="med" len="med"/>
              <a:tailEnd type="none" w="med" len="med"/>
            </a:ln>
          </p:spPr>
        </p:cxnSp>
        <p:sp>
          <p:nvSpPr>
            <p:cNvPr id="565" name="Google Shape;565;p21"/>
            <p:cNvSpPr txBox="1"/>
            <p:nvPr/>
          </p:nvSpPr>
          <p:spPr>
            <a:xfrm>
              <a:off x="2354905" y="4271206"/>
              <a:ext cx="517600" cy="615600"/>
            </a:xfrm>
            <a:prstGeom prst="rect">
              <a:avLst/>
            </a:prstGeom>
            <a:noFill/>
            <a:ln>
              <a:noFill/>
            </a:ln>
          </p:spPr>
          <p:txBody>
            <a:bodyPr spcFirstLastPara="1" wrap="square" lIns="0" tIns="121900" rIns="0" bIns="121900" anchor="ctr" anchorCtr="0">
              <a:noAutofit/>
            </a:bodyPr>
            <a:lstStyle/>
            <a:p>
              <a:pPr algn="ctr"/>
              <a:r>
                <a:rPr lang="en" b="1">
                  <a:solidFill>
                    <a:srgbClr val="1D429B"/>
                  </a:solidFill>
                  <a:latin typeface="Montserrat"/>
                  <a:ea typeface="Fira Sans Extra Condensed SemiBold"/>
                  <a:cs typeface="Fira Sans Extra Condensed SemiBold"/>
                  <a:sym typeface="Fira Sans Extra Condensed SemiBold"/>
                </a:rPr>
                <a:t>04</a:t>
              </a:r>
              <a:endParaRPr lang="en" b="1">
                <a:solidFill>
                  <a:srgbClr val="1D429B"/>
                </a:solidFill>
                <a:latin typeface="Montserrat"/>
                <a:ea typeface="Fira Sans Extra Condensed SemiBold"/>
                <a:cs typeface="Fira Sans Extra Condensed SemiBold"/>
              </a:endParaRPr>
            </a:p>
          </p:txBody>
        </p:sp>
        <p:sp>
          <p:nvSpPr>
            <p:cNvPr id="570" name="Google Shape;570;p21"/>
            <p:cNvSpPr/>
            <p:nvPr/>
          </p:nvSpPr>
          <p:spPr>
            <a:xfrm>
              <a:off x="7641996" y="4470716"/>
              <a:ext cx="270239" cy="216583"/>
            </a:xfrm>
            <a:custGeom>
              <a:avLst/>
              <a:gdLst/>
              <a:ahLst/>
              <a:cxnLst/>
              <a:rect l="l" t="t" r="r" b="b"/>
              <a:pathLst>
                <a:path w="1073" h="860" fill="none" extrusionOk="0">
                  <a:moveTo>
                    <a:pt x="0" y="429"/>
                  </a:moveTo>
                  <a:lnTo>
                    <a:pt x="406" y="859"/>
                  </a:lnTo>
                  <a:lnTo>
                    <a:pt x="1072" y="1"/>
                  </a:lnTo>
                </a:path>
              </a:pathLst>
            </a:custGeom>
            <a:solidFill>
              <a:srgbClr val="92D050"/>
            </a:solidFill>
            <a:ln w="28575" cap="rnd"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lang="en-US" b="1">
                <a:solidFill>
                  <a:srgbClr val="1D429B"/>
                </a:solidFill>
                <a:latin typeface="Montserrat" pitchFamily="2" charset="77"/>
              </a:endParaRPr>
            </a:p>
          </p:txBody>
        </p:sp>
        <p:cxnSp>
          <p:nvCxnSpPr>
            <p:cNvPr id="571" name="Google Shape;571;p21"/>
            <p:cNvCxnSpPr>
              <a:stCxn id="530" idx="3"/>
              <a:endCxn id="529" idx="6"/>
            </p:cNvCxnSpPr>
            <p:nvPr/>
          </p:nvCxnSpPr>
          <p:spPr>
            <a:xfrm>
              <a:off x="7088053" y="4579006"/>
              <a:ext cx="366000" cy="0"/>
            </a:xfrm>
            <a:prstGeom prst="straightConnector1">
              <a:avLst/>
            </a:prstGeom>
            <a:noFill/>
            <a:ln w="19050" cap="flat" cmpd="sng">
              <a:solidFill>
                <a:schemeClr val="accent6"/>
              </a:solidFill>
              <a:prstDash val="solid"/>
              <a:round/>
              <a:headEnd type="none" w="med" len="med"/>
              <a:tailEnd type="none" w="med" len="med"/>
            </a:ln>
          </p:spPr>
        </p:cxnSp>
        <p:sp>
          <p:nvSpPr>
            <p:cNvPr id="572" name="Google Shape;572;p21"/>
            <p:cNvSpPr txBox="1"/>
            <p:nvPr/>
          </p:nvSpPr>
          <p:spPr>
            <a:xfrm>
              <a:off x="2354905" y="5183172"/>
              <a:ext cx="517600" cy="615600"/>
            </a:xfrm>
            <a:prstGeom prst="rect">
              <a:avLst/>
            </a:prstGeom>
            <a:noFill/>
            <a:ln>
              <a:noFill/>
            </a:ln>
          </p:spPr>
          <p:txBody>
            <a:bodyPr spcFirstLastPara="1" wrap="square" lIns="0" tIns="121900" rIns="0" bIns="121900" anchor="ctr" anchorCtr="0">
              <a:noAutofit/>
            </a:bodyPr>
            <a:lstStyle/>
            <a:p>
              <a:pPr algn="ctr"/>
              <a:r>
                <a:rPr lang="en" b="1">
                  <a:solidFill>
                    <a:srgbClr val="1D429B"/>
                  </a:solidFill>
                  <a:latin typeface="Montserrat"/>
                  <a:ea typeface="Fira Sans Extra Condensed SemiBold"/>
                  <a:cs typeface="Fira Sans Extra Condensed SemiBold"/>
                  <a:sym typeface="Fira Sans Extra Condensed SemiBold"/>
                </a:rPr>
                <a:t>05</a:t>
              </a:r>
              <a:endParaRPr lang="en" b="1">
                <a:solidFill>
                  <a:srgbClr val="1D429B"/>
                </a:solidFill>
                <a:latin typeface="Montserrat"/>
                <a:ea typeface="Fira Sans Extra Condensed SemiBold"/>
                <a:cs typeface="Fira Sans Extra Condensed SemiBold"/>
              </a:endParaRPr>
            </a:p>
          </p:txBody>
        </p:sp>
        <p:sp>
          <p:nvSpPr>
            <p:cNvPr id="577" name="Google Shape;577;p21"/>
            <p:cNvSpPr/>
            <p:nvPr/>
          </p:nvSpPr>
          <p:spPr>
            <a:xfrm>
              <a:off x="7641996" y="5382682"/>
              <a:ext cx="270239" cy="216583"/>
            </a:xfrm>
            <a:custGeom>
              <a:avLst/>
              <a:gdLst/>
              <a:ahLst/>
              <a:cxnLst/>
              <a:rect l="l" t="t" r="r" b="b"/>
              <a:pathLst>
                <a:path w="1073" h="860" fill="none" extrusionOk="0">
                  <a:moveTo>
                    <a:pt x="0" y="429"/>
                  </a:moveTo>
                  <a:lnTo>
                    <a:pt x="406" y="859"/>
                  </a:lnTo>
                  <a:lnTo>
                    <a:pt x="1072" y="1"/>
                  </a:lnTo>
                </a:path>
              </a:pathLst>
            </a:custGeom>
            <a:solidFill>
              <a:srgbClr val="92D050"/>
            </a:solidFill>
            <a:ln w="28575" cap="rnd"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lang="en-US" b="1">
                <a:solidFill>
                  <a:srgbClr val="1D429B"/>
                </a:solidFill>
                <a:latin typeface="Montserrat" pitchFamily="2" charset="77"/>
              </a:endParaRPr>
            </a:p>
          </p:txBody>
        </p:sp>
        <p:cxnSp>
          <p:nvCxnSpPr>
            <p:cNvPr id="578" name="Google Shape;578;p21"/>
            <p:cNvCxnSpPr>
              <a:stCxn id="532" idx="3"/>
              <a:endCxn id="531" idx="6"/>
            </p:cNvCxnSpPr>
            <p:nvPr/>
          </p:nvCxnSpPr>
          <p:spPr>
            <a:xfrm>
              <a:off x="7088053" y="5490972"/>
              <a:ext cx="366000" cy="0"/>
            </a:xfrm>
            <a:prstGeom prst="straightConnector1">
              <a:avLst/>
            </a:prstGeom>
            <a:noFill/>
            <a:ln w="19050" cap="flat" cmpd="sng">
              <a:solidFill>
                <a:schemeClr val="accent6"/>
              </a:solidFill>
              <a:prstDash val="solid"/>
              <a:round/>
              <a:headEnd type="none" w="med" len="med"/>
              <a:tailEnd type="none" w="med" len="med"/>
            </a:ln>
          </p:spPr>
        </p:cxnSp>
        <p:sp>
          <p:nvSpPr>
            <p:cNvPr id="2" name="Google Shape;531;p21">
              <a:extLst>
                <a:ext uri="{FF2B5EF4-FFF2-40B4-BE49-F238E27FC236}">
                  <a16:creationId xmlns:a16="http://schemas.microsoft.com/office/drawing/2014/main" id="{B7538B07-D1D4-834F-62C4-B4BB497AD9F0}"/>
                </a:ext>
              </a:extLst>
            </p:cNvPr>
            <p:cNvSpPr/>
            <p:nvPr/>
          </p:nvSpPr>
          <p:spPr>
            <a:xfrm flipH="1">
              <a:off x="7454105" y="6011245"/>
              <a:ext cx="646000" cy="646000"/>
            </a:xfrm>
            <a:prstGeom prst="ellipse">
              <a:avLst/>
            </a:prstGeom>
            <a:solidFill>
              <a:srgbClr val="92D050"/>
            </a:solidFill>
            <a:ln>
              <a:noFill/>
            </a:ln>
          </p:spPr>
          <p:txBody>
            <a:bodyPr spcFirstLastPara="1" wrap="square" lIns="0" tIns="121900" rIns="243833" bIns="121900" anchor="ctr" anchorCtr="0">
              <a:noAutofit/>
            </a:bodyPr>
            <a:lstStyle/>
            <a:p>
              <a:endParaRPr lang="en-US" b="1">
                <a:solidFill>
                  <a:srgbClr val="1D429B"/>
                </a:solidFill>
                <a:latin typeface="Montserrat" pitchFamily="2" charset="77"/>
              </a:endParaRPr>
            </a:p>
          </p:txBody>
        </p:sp>
        <p:sp>
          <p:nvSpPr>
            <p:cNvPr id="4" name="Google Shape;532;p21">
              <a:extLst>
                <a:ext uri="{FF2B5EF4-FFF2-40B4-BE49-F238E27FC236}">
                  <a16:creationId xmlns:a16="http://schemas.microsoft.com/office/drawing/2014/main" id="{E96FB5FC-75C6-94F4-4D47-C9F9A5F57E4C}"/>
                </a:ext>
              </a:extLst>
            </p:cNvPr>
            <p:cNvSpPr/>
            <p:nvPr/>
          </p:nvSpPr>
          <p:spPr>
            <a:xfrm>
              <a:off x="3040053" y="6039845"/>
              <a:ext cx="4048000" cy="588800"/>
            </a:xfrm>
            <a:prstGeom prst="roundRect">
              <a:avLst>
                <a:gd name="adj" fmla="val 50000"/>
              </a:avLst>
            </a:prstGeom>
            <a:solidFill>
              <a:srgbClr val="F89B24"/>
            </a:solidFill>
            <a:ln>
              <a:noFill/>
            </a:ln>
          </p:spPr>
          <p:txBody>
            <a:bodyPr spcFirstLastPara="1" wrap="square" lIns="91425" tIns="91425" rIns="91425" bIns="91425" anchor="ctr" anchorCtr="0">
              <a:noAutofit/>
            </a:bodyPr>
            <a:lstStyle/>
            <a:p>
              <a:pPr algn="ctr"/>
              <a:r>
                <a:rPr lang="en" sz="1600" b="1">
                  <a:solidFill>
                    <a:srgbClr val="FFFFFF"/>
                  </a:solidFill>
                  <a:latin typeface="Montserrat"/>
                  <a:ea typeface="+mn-lt"/>
                  <a:cs typeface="+mn-lt"/>
                  <a:sym typeface="Roboto"/>
                </a:rPr>
                <a:t>Valid email address</a:t>
              </a:r>
              <a:endParaRPr lang="en-US" sz="1600" b="1">
                <a:solidFill>
                  <a:srgbClr val="FFFFFF"/>
                </a:solidFill>
                <a:latin typeface="Montserrat"/>
                <a:ea typeface="+mn-lt"/>
                <a:cs typeface="+mn-lt"/>
              </a:endParaRPr>
            </a:p>
          </p:txBody>
        </p:sp>
        <p:sp>
          <p:nvSpPr>
            <p:cNvPr id="5" name="Google Shape;572;p21">
              <a:extLst>
                <a:ext uri="{FF2B5EF4-FFF2-40B4-BE49-F238E27FC236}">
                  <a16:creationId xmlns:a16="http://schemas.microsoft.com/office/drawing/2014/main" id="{C66DB4AC-980E-7A97-D8F9-11C6146A8D38}"/>
                </a:ext>
              </a:extLst>
            </p:cNvPr>
            <p:cNvSpPr txBox="1"/>
            <p:nvPr/>
          </p:nvSpPr>
          <p:spPr>
            <a:xfrm>
              <a:off x="2354905" y="6026445"/>
              <a:ext cx="517600" cy="615600"/>
            </a:xfrm>
            <a:prstGeom prst="rect">
              <a:avLst/>
            </a:prstGeom>
            <a:noFill/>
            <a:ln>
              <a:noFill/>
            </a:ln>
          </p:spPr>
          <p:txBody>
            <a:bodyPr spcFirstLastPara="1" wrap="square" lIns="0" tIns="121900" rIns="0" bIns="121900" anchor="ctr" anchorCtr="0">
              <a:noAutofit/>
            </a:bodyPr>
            <a:lstStyle/>
            <a:p>
              <a:pPr algn="ctr"/>
              <a:r>
                <a:rPr lang="en" b="1">
                  <a:solidFill>
                    <a:srgbClr val="1D429B"/>
                  </a:solidFill>
                  <a:latin typeface="Montserrat"/>
                  <a:ea typeface="Fira Sans Extra Condensed SemiBold"/>
                  <a:cs typeface="Fira Sans Extra Condensed SemiBold"/>
                  <a:sym typeface="Fira Sans Extra Condensed SemiBold"/>
                </a:rPr>
                <a:t>06</a:t>
              </a:r>
              <a:endParaRPr lang="en" b="1">
                <a:solidFill>
                  <a:srgbClr val="1D429B"/>
                </a:solidFill>
                <a:latin typeface="Montserrat"/>
                <a:ea typeface="Fira Sans Extra Condensed SemiBold"/>
                <a:cs typeface="Fira Sans Extra Condensed SemiBold"/>
              </a:endParaRPr>
            </a:p>
          </p:txBody>
        </p:sp>
        <p:sp>
          <p:nvSpPr>
            <p:cNvPr id="6" name="Google Shape;577;p21">
              <a:extLst>
                <a:ext uri="{FF2B5EF4-FFF2-40B4-BE49-F238E27FC236}">
                  <a16:creationId xmlns:a16="http://schemas.microsoft.com/office/drawing/2014/main" id="{319371B4-625F-449A-842F-D2946B3EABF3}"/>
                </a:ext>
              </a:extLst>
            </p:cNvPr>
            <p:cNvSpPr/>
            <p:nvPr/>
          </p:nvSpPr>
          <p:spPr>
            <a:xfrm>
              <a:off x="7646113" y="6202350"/>
              <a:ext cx="270239" cy="216583"/>
            </a:xfrm>
            <a:custGeom>
              <a:avLst/>
              <a:gdLst/>
              <a:ahLst/>
              <a:cxnLst/>
              <a:rect l="l" t="t" r="r" b="b"/>
              <a:pathLst>
                <a:path w="1073" h="860" fill="none" extrusionOk="0">
                  <a:moveTo>
                    <a:pt x="0" y="429"/>
                  </a:moveTo>
                  <a:lnTo>
                    <a:pt x="406" y="859"/>
                  </a:lnTo>
                  <a:lnTo>
                    <a:pt x="1072" y="1"/>
                  </a:lnTo>
                </a:path>
              </a:pathLst>
            </a:custGeom>
            <a:solidFill>
              <a:srgbClr val="92D050"/>
            </a:solidFill>
            <a:ln w="28575" cap="rnd"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lang="en-US" b="1">
                <a:solidFill>
                  <a:srgbClr val="1D429B"/>
                </a:solidFill>
                <a:latin typeface="Montserrat" pitchFamily="2" charset="77"/>
              </a:endParaRPr>
            </a:p>
          </p:txBody>
        </p:sp>
        <p:cxnSp>
          <p:nvCxnSpPr>
            <p:cNvPr id="7" name="Google Shape;578;p21">
              <a:extLst>
                <a:ext uri="{FF2B5EF4-FFF2-40B4-BE49-F238E27FC236}">
                  <a16:creationId xmlns:a16="http://schemas.microsoft.com/office/drawing/2014/main" id="{E1CCA9B1-60DE-8331-45F8-DCC6946672C5}"/>
                </a:ext>
              </a:extLst>
            </p:cNvPr>
            <p:cNvCxnSpPr>
              <a:stCxn id="4" idx="3"/>
              <a:endCxn id="2" idx="6"/>
            </p:cNvCxnSpPr>
            <p:nvPr/>
          </p:nvCxnSpPr>
          <p:spPr>
            <a:xfrm>
              <a:off x="7088053" y="6334245"/>
              <a:ext cx="366000" cy="0"/>
            </a:xfrm>
            <a:prstGeom prst="straightConnector1">
              <a:avLst/>
            </a:prstGeom>
            <a:noFill/>
            <a:ln w="19050" cap="flat" cmpd="sng">
              <a:solidFill>
                <a:schemeClr val="accent6"/>
              </a:solidFill>
              <a:prstDash val="solid"/>
              <a:round/>
              <a:headEnd type="none" w="med" len="med"/>
              <a:tailEnd type="none" w="med" len="med"/>
            </a:ln>
          </p:spPr>
        </p:cxnSp>
      </p:grpSp>
      <p:sp>
        <p:nvSpPr>
          <p:cNvPr id="14" name="TextBox 13">
            <a:extLst>
              <a:ext uri="{FF2B5EF4-FFF2-40B4-BE49-F238E27FC236}">
                <a16:creationId xmlns:a16="http://schemas.microsoft.com/office/drawing/2014/main" id="{35757BC9-67E0-64DE-CB57-856F6DEC9DE0}"/>
              </a:ext>
            </a:extLst>
          </p:cNvPr>
          <p:cNvSpPr txBox="1"/>
          <p:nvPr/>
        </p:nvSpPr>
        <p:spPr>
          <a:xfrm>
            <a:off x="990257" y="564556"/>
            <a:ext cx="835964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14300">
              <a:spcBef>
                <a:spcPts val="1000"/>
              </a:spcBef>
            </a:pPr>
            <a:r>
              <a:rPr lang="en-US" sz="3600">
                <a:solidFill>
                  <a:srgbClr val="FF9E18"/>
                </a:solidFill>
                <a:latin typeface="Montserrat"/>
                <a:ea typeface="+mn-lt"/>
                <a:cs typeface="+mn-lt"/>
              </a:rPr>
              <a:t>QUALIFY</a:t>
            </a:r>
            <a:r>
              <a:rPr lang="en-US" sz="3600">
                <a:solidFill>
                  <a:srgbClr val="1D429B"/>
                </a:solidFill>
                <a:latin typeface="Montserrat"/>
                <a:ea typeface="+mn-lt"/>
                <a:cs typeface="+mn-lt"/>
              </a:rPr>
              <a:t> TO OBTAIN A SYSTEM</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4894" y="458569"/>
            <a:ext cx="7887590" cy="1143000"/>
          </a:xfrm>
        </p:spPr>
        <p:txBody>
          <a:bodyPr>
            <a:normAutofit/>
          </a:bodyPr>
          <a:lstStyle/>
          <a:p>
            <a:r>
              <a:rPr lang="en-US" sz="3600">
                <a:latin typeface="Montserrat"/>
              </a:rPr>
              <a:t>MULTIPLE</a:t>
            </a:r>
            <a:r>
              <a:rPr lang="en-US" sz="3600">
                <a:solidFill>
                  <a:schemeClr val="accent5">
                    <a:lumMod val="50000"/>
                  </a:schemeClr>
                </a:solidFill>
                <a:latin typeface="Montserrat"/>
              </a:rPr>
              <a:t> </a:t>
            </a:r>
            <a:r>
              <a:rPr lang="en-US" sz="3600">
                <a:solidFill>
                  <a:srgbClr val="F89B24"/>
                </a:solidFill>
                <a:latin typeface="Montserrat"/>
              </a:rPr>
              <a:t>BENEFITS</a:t>
            </a:r>
          </a:p>
        </p:txBody>
      </p:sp>
      <p:graphicFrame>
        <p:nvGraphicFramePr>
          <p:cNvPr id="4" name="Content Placeholder 3">
            <a:extLst>
              <a:ext uri="{FF2B5EF4-FFF2-40B4-BE49-F238E27FC236}">
                <a16:creationId xmlns:a16="http://schemas.microsoft.com/office/drawing/2014/main" id="{07FEDDAA-4A1C-F16A-FD8D-D1101FBDD8C4}"/>
              </a:ext>
            </a:extLst>
          </p:cNvPr>
          <p:cNvGraphicFramePr>
            <a:graphicFrameLocks noGrp="1"/>
          </p:cNvGraphicFramePr>
          <p:nvPr>
            <p:ph idx="1"/>
            <p:extLst>
              <p:ext uri="{D42A27DB-BD31-4B8C-83A1-F6EECF244321}">
                <p14:modId xmlns:p14="http://schemas.microsoft.com/office/powerpoint/2010/main" val="402886708"/>
              </p:ext>
            </p:extLst>
          </p:nvPr>
        </p:nvGraphicFramePr>
        <p:xfrm>
          <a:off x="2541182" y="1618430"/>
          <a:ext cx="7347097" cy="45188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172" name="Picture 4" descr="Solar Installation Dealers | Growth Opportunities | Sunnova">
            <a:extLst>
              <a:ext uri="{FF2B5EF4-FFF2-40B4-BE49-F238E27FC236}">
                <a16:creationId xmlns:a16="http://schemas.microsoft.com/office/drawing/2014/main" id="{8687AB62-3C0D-2FA2-1DBF-41B62F02F10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9669" b="3916"/>
          <a:stretch/>
        </p:blipFill>
        <p:spPr bwMode="auto">
          <a:xfrm>
            <a:off x="1445612" y="3231987"/>
            <a:ext cx="1492375" cy="12917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1310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2" name="Content Placeholder 11">
            <a:extLst>
              <a:ext uri="{FF2B5EF4-FFF2-40B4-BE49-F238E27FC236}">
                <a16:creationId xmlns:a16="http://schemas.microsoft.com/office/drawing/2014/main" id="{FF30C9A7-BA91-1DF1-21D8-207CC9EF59C5}"/>
              </a:ext>
            </a:extLst>
          </p:cNvPr>
          <p:cNvGraphicFramePr>
            <a:graphicFrameLocks noGrp="1"/>
          </p:cNvGraphicFramePr>
          <p:nvPr>
            <p:ph idx="4294967295"/>
            <p:extLst>
              <p:ext uri="{D42A27DB-BD31-4B8C-83A1-F6EECF244321}">
                <p14:modId xmlns:p14="http://schemas.microsoft.com/office/powerpoint/2010/main" val="552295919"/>
              </p:ext>
            </p:extLst>
          </p:nvPr>
        </p:nvGraphicFramePr>
        <p:xfrm>
          <a:off x="-657350" y="1424219"/>
          <a:ext cx="8297099" cy="498680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AutoShape 2" descr="http://www.elmejorahorro.com/wp-content/uploads/2014/03/ahorro.jpg"/>
          <p:cNvSpPr>
            <a:spLocks noChangeAspect="1" noChangeArrowheads="1"/>
          </p:cNvSpPr>
          <p:nvPr/>
        </p:nvSpPr>
        <p:spPr bwMode="auto">
          <a:xfrm>
            <a:off x="685800" y="-163830"/>
            <a:ext cx="365760" cy="36576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09728" tIns="54864" rIns="109728" bIns="54864" numCol="1" anchor="t" anchorCtr="0" compatLnSpc="1">
            <a:prstTxWarp prst="textNoShape">
              <a:avLst/>
            </a:prstTxWarp>
          </a:bodyPr>
          <a:lstStyle/>
          <a:p>
            <a:endParaRPr lang="en-US" sz="2760">
              <a:solidFill>
                <a:prstClr val="black"/>
              </a:solidFill>
            </a:endParaRPr>
          </a:p>
        </p:txBody>
      </p:sp>
      <p:pic>
        <p:nvPicPr>
          <p:cNvPr id="7" name="Picture 6">
            <a:extLst>
              <a:ext uri="{FF2B5EF4-FFF2-40B4-BE49-F238E27FC236}">
                <a16:creationId xmlns:a16="http://schemas.microsoft.com/office/drawing/2014/main" id="{579F85EF-7374-F127-AE15-C6623B65811B}"/>
              </a:ext>
            </a:extLst>
          </p:cNvPr>
          <p:cNvPicPr>
            <a:picLocks noChangeAspect="1"/>
          </p:cNvPicPr>
          <p:nvPr/>
        </p:nvPicPr>
        <p:blipFill rotWithShape="1">
          <a:blip r:embed="rId9"/>
          <a:srcRect l="20875" t="56437" r="59331" b="13600"/>
          <a:stretch/>
        </p:blipFill>
        <p:spPr>
          <a:xfrm>
            <a:off x="2860264" y="2971719"/>
            <a:ext cx="1261872" cy="1273428"/>
          </a:xfrm>
          <a:prstGeom prst="rect">
            <a:avLst/>
          </a:prstGeom>
        </p:spPr>
      </p:pic>
      <p:grpSp>
        <p:nvGrpSpPr>
          <p:cNvPr id="13" name="Group 12">
            <a:extLst>
              <a:ext uri="{FF2B5EF4-FFF2-40B4-BE49-F238E27FC236}">
                <a16:creationId xmlns:a16="http://schemas.microsoft.com/office/drawing/2014/main" id="{9370CB50-7281-06CD-7830-6B89C7E1EFE7}"/>
              </a:ext>
            </a:extLst>
          </p:cNvPr>
          <p:cNvGrpSpPr/>
          <p:nvPr/>
        </p:nvGrpSpPr>
        <p:grpSpPr>
          <a:xfrm>
            <a:off x="6932131" y="1029623"/>
            <a:ext cx="3305420" cy="5117510"/>
            <a:chOff x="7048091" y="949934"/>
            <a:chExt cx="3305420" cy="5117510"/>
          </a:xfrm>
        </p:grpSpPr>
        <p:pic>
          <p:nvPicPr>
            <p:cNvPr id="6" name="Picture 5" descr="A solar panel on a roof&#10;&#10;Description automatically generated with low confidence">
              <a:extLst>
                <a:ext uri="{FF2B5EF4-FFF2-40B4-BE49-F238E27FC236}">
                  <a16:creationId xmlns:a16="http://schemas.microsoft.com/office/drawing/2014/main" id="{F25672C5-DFA2-5597-4C3E-C2DD87569DFE}"/>
                </a:ext>
              </a:extLst>
            </p:cNvPr>
            <p:cNvPicPr>
              <a:picLocks noChangeAspect="1"/>
            </p:cNvPicPr>
            <p:nvPr/>
          </p:nvPicPr>
          <p:blipFill>
            <a:blip r:embed="rId10"/>
            <a:stretch>
              <a:fillRect/>
            </a:stretch>
          </p:blipFill>
          <p:spPr>
            <a:xfrm>
              <a:off x="7048091" y="949934"/>
              <a:ext cx="3305420" cy="2479066"/>
            </a:xfrm>
            <a:prstGeom prst="rect">
              <a:avLst/>
            </a:prstGeom>
            <a:ln>
              <a:noFill/>
            </a:ln>
            <a:effectLst>
              <a:outerShdw blurRad="292100" dist="139700" dir="2700000" algn="tl" rotWithShape="0">
                <a:srgbClr val="333333">
                  <a:alpha val="65000"/>
                </a:srgbClr>
              </a:outerShdw>
            </a:effectLst>
          </p:spPr>
        </p:pic>
        <p:pic>
          <p:nvPicPr>
            <p:cNvPr id="8" name="Picture 7" descr="A picture containing outdoor&#10;&#10;Description automatically generated">
              <a:extLst>
                <a:ext uri="{FF2B5EF4-FFF2-40B4-BE49-F238E27FC236}">
                  <a16:creationId xmlns:a16="http://schemas.microsoft.com/office/drawing/2014/main" id="{EEBBE04F-2B61-C06E-C6BE-1594CC69B657}"/>
                </a:ext>
              </a:extLst>
            </p:cNvPr>
            <p:cNvPicPr>
              <a:picLocks noChangeAspect="1"/>
            </p:cNvPicPr>
            <p:nvPr/>
          </p:nvPicPr>
          <p:blipFill>
            <a:blip r:embed="rId11"/>
            <a:stretch>
              <a:fillRect/>
            </a:stretch>
          </p:blipFill>
          <p:spPr>
            <a:xfrm>
              <a:off x="7048091" y="3588378"/>
              <a:ext cx="3305420" cy="2479066"/>
            </a:xfrm>
            <a:prstGeom prst="rect">
              <a:avLst/>
            </a:prstGeom>
            <a:ln>
              <a:noFill/>
            </a:ln>
            <a:effectLst>
              <a:outerShdw blurRad="292100" dist="139700" dir="2700000" algn="tl" rotWithShape="0">
                <a:srgbClr val="333333">
                  <a:alpha val="65000"/>
                </a:srgbClr>
              </a:outerShdw>
            </a:effectLst>
          </p:spPr>
        </p:pic>
      </p:grpSp>
      <p:sp>
        <p:nvSpPr>
          <p:cNvPr id="9" name="Title 1">
            <a:extLst>
              <a:ext uri="{FF2B5EF4-FFF2-40B4-BE49-F238E27FC236}">
                <a16:creationId xmlns:a16="http://schemas.microsoft.com/office/drawing/2014/main" id="{19947A84-72C3-A9B9-9611-2F651424F073}"/>
              </a:ext>
            </a:extLst>
          </p:cNvPr>
          <p:cNvSpPr txBox="1">
            <a:spLocks/>
          </p:cNvSpPr>
          <p:nvPr/>
        </p:nvSpPr>
        <p:spPr>
          <a:xfrm>
            <a:off x="813211" y="446980"/>
            <a:ext cx="7887590" cy="659209"/>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rgbClr val="1D429B"/>
                </a:solidFill>
                <a:latin typeface="Montserrat" pitchFamily="2" charset="77"/>
                <a:ea typeface="+mj-ea"/>
                <a:cs typeface="+mj-cs"/>
              </a:defRPr>
            </a:lvl1pPr>
          </a:lstStyle>
          <a:p>
            <a:r>
              <a:rPr lang="en-US" sz="3600">
                <a:latin typeface="Montserrat"/>
              </a:rPr>
              <a:t>OUR</a:t>
            </a:r>
            <a:r>
              <a:rPr lang="en-US" sz="3600">
                <a:solidFill>
                  <a:schemeClr val="accent5">
                    <a:lumMod val="50000"/>
                  </a:schemeClr>
                </a:solidFill>
                <a:latin typeface="Montserrat"/>
              </a:rPr>
              <a:t> </a:t>
            </a:r>
            <a:r>
              <a:rPr lang="en-US" sz="3600">
                <a:solidFill>
                  <a:srgbClr val="F89B24"/>
                </a:solidFill>
                <a:latin typeface="Montserrat"/>
              </a:rPr>
              <a:t>RESPONSIBILITY </a:t>
            </a:r>
          </a:p>
        </p:txBody>
      </p:sp>
    </p:spTree>
    <p:extLst>
      <p:ext uri="{BB962C8B-B14F-4D97-AF65-F5344CB8AC3E}">
        <p14:creationId xmlns:p14="http://schemas.microsoft.com/office/powerpoint/2010/main" val="3893578671"/>
      </p:ext>
    </p:extLst>
  </p:cSld>
  <p:clrMapOvr>
    <a:masterClrMapping/>
  </p:clrMapOvr>
  <p:extLst>
    <p:ext uri="{6950BFC3-D8DA-4A85-94F7-54DA5524770B}">
      <p188:commentRel xmlns:p188="http://schemas.microsoft.com/office/powerpoint/2018/8/main" r:id="rId3"/>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4868" y="296170"/>
            <a:ext cx="7887590" cy="1143000"/>
          </a:xfrm>
        </p:spPr>
        <p:txBody>
          <a:bodyPr>
            <a:normAutofit/>
          </a:bodyPr>
          <a:lstStyle/>
          <a:p>
            <a:r>
              <a:rPr lang="en-US" sz="3600">
                <a:latin typeface="Montserrat"/>
              </a:rPr>
              <a:t>TAX </a:t>
            </a:r>
            <a:r>
              <a:rPr lang="en-US" sz="3600">
                <a:solidFill>
                  <a:srgbClr val="F89B24"/>
                </a:solidFill>
                <a:latin typeface="Montserrat"/>
              </a:rPr>
              <a:t>CREDIT</a:t>
            </a:r>
            <a:r>
              <a:rPr lang="en-US" sz="5250">
                <a:solidFill>
                  <a:srgbClr val="F89B24"/>
                </a:solidFill>
                <a:latin typeface="Montserrat"/>
              </a:rPr>
              <a:t> </a:t>
            </a:r>
            <a:endParaRPr lang="en-US" sz="5250">
              <a:solidFill>
                <a:srgbClr val="F89B24"/>
              </a:solidFill>
            </a:endParaRPr>
          </a:p>
        </p:txBody>
      </p:sp>
      <p:sp>
        <p:nvSpPr>
          <p:cNvPr id="3" name="Content Placeholder 2"/>
          <p:cNvSpPr>
            <a:spLocks noGrp="1"/>
          </p:cNvSpPr>
          <p:nvPr>
            <p:ph idx="1"/>
          </p:nvPr>
        </p:nvSpPr>
        <p:spPr>
          <a:xfrm>
            <a:off x="1841504" y="1932608"/>
            <a:ext cx="8206033" cy="1143000"/>
          </a:xfrm>
        </p:spPr>
        <p:txBody>
          <a:bodyPr vert="horz" lIns="91440" tIns="45720" rIns="91440" bIns="45720" rtlCol="0" anchor="t">
            <a:normAutofit lnSpcReduction="10000"/>
          </a:bodyPr>
          <a:lstStyle/>
          <a:p>
            <a:pPr marL="451485" indent="0">
              <a:lnSpc>
                <a:spcPct val="101725"/>
              </a:lnSpc>
              <a:spcBef>
                <a:spcPts val="1345"/>
              </a:spcBef>
              <a:buClr>
                <a:schemeClr val="accent6">
                  <a:lumMod val="75000"/>
                </a:schemeClr>
              </a:buClr>
              <a:buNone/>
            </a:pPr>
            <a:r>
              <a:rPr lang="es-ES" sz="3800" spc="-47">
                <a:solidFill>
                  <a:schemeClr val="accent5">
                    <a:lumMod val="50000"/>
                  </a:schemeClr>
                </a:solidFill>
                <a:latin typeface="Montserrat"/>
                <a:cs typeface="Calibri"/>
              </a:rPr>
              <a:t>                        </a:t>
            </a:r>
            <a:r>
              <a:rPr lang="es-ES" sz="3800" spc="-47">
                <a:latin typeface="Montserrat"/>
                <a:cs typeface="Calibri"/>
              </a:rPr>
              <a:t> </a:t>
            </a:r>
            <a:r>
              <a:rPr lang="es-ES" sz="3200" spc="-47" err="1">
                <a:solidFill>
                  <a:schemeClr val="tx1">
                    <a:lumMod val="65000"/>
                    <a:lumOff val="35000"/>
                  </a:schemeClr>
                </a:solidFill>
                <a:latin typeface="Montserrat"/>
                <a:cs typeface="Calibri"/>
              </a:rPr>
              <a:t>makes</a:t>
            </a:r>
            <a:r>
              <a:rPr lang="es-ES" sz="3200" spc="-47">
                <a:solidFill>
                  <a:schemeClr val="tx1">
                    <a:lumMod val="65000"/>
                    <a:lumOff val="35000"/>
                  </a:schemeClr>
                </a:solidFill>
                <a:latin typeface="Montserrat"/>
                <a:cs typeface="Calibri"/>
              </a:rPr>
              <a:t> </a:t>
            </a:r>
            <a:r>
              <a:rPr lang="es-ES" sz="3200" spc="-47" err="1">
                <a:solidFill>
                  <a:schemeClr val="tx1">
                    <a:lumMod val="65000"/>
                    <a:lumOff val="35000"/>
                  </a:schemeClr>
                </a:solidFill>
                <a:latin typeface="Montserrat"/>
                <a:cs typeface="Calibri"/>
              </a:rPr>
              <a:t>all</a:t>
            </a:r>
            <a:r>
              <a:rPr lang="es-ES" sz="3200" spc="-47">
                <a:solidFill>
                  <a:schemeClr val="tx1">
                    <a:lumMod val="65000"/>
                    <a:lumOff val="35000"/>
                  </a:schemeClr>
                </a:solidFill>
                <a:latin typeface="Montserrat"/>
                <a:cs typeface="Calibri"/>
              </a:rPr>
              <a:t> </a:t>
            </a:r>
            <a:r>
              <a:rPr lang="es-ES" sz="3200" spc="-47" err="1">
                <a:solidFill>
                  <a:schemeClr val="tx1">
                    <a:lumMod val="65000"/>
                    <a:lumOff val="35000"/>
                  </a:schemeClr>
                </a:solidFill>
                <a:latin typeface="Montserrat"/>
                <a:cs typeface="Calibri"/>
              </a:rPr>
              <a:t>of</a:t>
            </a:r>
            <a:r>
              <a:rPr lang="es-ES" sz="3200" spc="-47">
                <a:solidFill>
                  <a:schemeClr val="tx1">
                    <a:lumMod val="65000"/>
                    <a:lumOff val="35000"/>
                  </a:schemeClr>
                </a:solidFill>
                <a:latin typeface="Montserrat"/>
                <a:cs typeface="Calibri"/>
              </a:rPr>
              <a:t> </a:t>
            </a:r>
            <a:r>
              <a:rPr lang="es-ES" sz="3200" spc="-47" err="1">
                <a:solidFill>
                  <a:schemeClr val="tx1">
                    <a:lumMod val="65000"/>
                    <a:lumOff val="35000"/>
                  </a:schemeClr>
                </a:solidFill>
                <a:latin typeface="Montserrat"/>
                <a:cs typeface="Calibri"/>
              </a:rPr>
              <a:t>the</a:t>
            </a:r>
            <a:r>
              <a:rPr lang="es-ES" sz="3200" spc="-47">
                <a:solidFill>
                  <a:schemeClr val="tx1">
                    <a:lumMod val="65000"/>
                    <a:lumOff val="35000"/>
                  </a:schemeClr>
                </a:solidFill>
                <a:latin typeface="Montserrat"/>
                <a:cs typeface="Calibri"/>
              </a:rPr>
              <a:t> </a:t>
            </a:r>
            <a:r>
              <a:rPr lang="es-ES" sz="3200" spc="-47" err="1">
                <a:solidFill>
                  <a:schemeClr val="tx1">
                    <a:lumMod val="65000"/>
                    <a:lumOff val="35000"/>
                  </a:schemeClr>
                </a:solidFill>
                <a:latin typeface="Montserrat"/>
                <a:cs typeface="Calibri"/>
              </a:rPr>
              <a:t>investment</a:t>
            </a:r>
            <a:endParaRPr lang="en-US" sz="3200">
              <a:solidFill>
                <a:schemeClr val="tx1">
                  <a:lumMod val="65000"/>
                  <a:lumOff val="35000"/>
                </a:schemeClr>
              </a:solidFill>
              <a:latin typeface="Montserrat"/>
            </a:endParaRPr>
          </a:p>
          <a:p>
            <a:pPr marL="451485" indent="0">
              <a:lnSpc>
                <a:spcPct val="101725"/>
              </a:lnSpc>
              <a:spcBef>
                <a:spcPts val="1345"/>
              </a:spcBef>
              <a:buClr>
                <a:schemeClr val="accent6">
                  <a:lumMod val="75000"/>
                </a:schemeClr>
              </a:buClr>
              <a:buNone/>
            </a:pPr>
            <a:endParaRPr lang="es-ES" b="1" i="1" spc="-47">
              <a:solidFill>
                <a:schemeClr val="accent5">
                  <a:lumMod val="50000"/>
                </a:schemeClr>
              </a:solidFill>
              <a:cs typeface="Calibri"/>
            </a:endParaRPr>
          </a:p>
          <a:p>
            <a:pPr marL="451485" indent="0">
              <a:lnSpc>
                <a:spcPct val="101725"/>
              </a:lnSpc>
              <a:spcBef>
                <a:spcPts val="1345"/>
              </a:spcBef>
              <a:buClr>
                <a:schemeClr val="accent6">
                  <a:lumMod val="75000"/>
                </a:schemeClr>
              </a:buClr>
              <a:buNone/>
            </a:pPr>
            <a:endParaRPr lang="es-ES" sz="3800" spc="-47">
              <a:solidFill>
                <a:schemeClr val="accent5">
                  <a:lumMod val="50000"/>
                </a:schemeClr>
              </a:solidFill>
              <a:cs typeface="Calibri"/>
            </a:endParaRPr>
          </a:p>
          <a:p>
            <a:endParaRPr lang="en-US"/>
          </a:p>
        </p:txBody>
      </p:sp>
      <p:pic>
        <p:nvPicPr>
          <p:cNvPr id="11266" name="Picture 2" descr="Sunnova logo in transparent PNG format">
            <a:extLst>
              <a:ext uri="{FF2B5EF4-FFF2-40B4-BE49-F238E27FC236}">
                <a16:creationId xmlns:a16="http://schemas.microsoft.com/office/drawing/2014/main" id="{C934C711-968A-B0D5-C9DA-4A263BBD7DC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05305" y="1888389"/>
            <a:ext cx="3530507" cy="71562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B9B1D75-5AF5-39C2-C995-0DC5230B248B}"/>
              </a:ext>
            </a:extLst>
          </p:cNvPr>
          <p:cNvSpPr txBox="1"/>
          <p:nvPr/>
        </p:nvSpPr>
        <p:spPr>
          <a:xfrm>
            <a:off x="2502568" y="3576881"/>
            <a:ext cx="6096000" cy="1824795"/>
          </a:xfrm>
          <a:prstGeom prst="rect">
            <a:avLst/>
          </a:prstGeom>
          <a:noFill/>
        </p:spPr>
        <p:txBody>
          <a:bodyPr wrap="square">
            <a:spAutoFit/>
          </a:bodyPr>
          <a:lstStyle/>
          <a:p>
            <a:pPr marL="451485" indent="0">
              <a:lnSpc>
                <a:spcPct val="101725"/>
              </a:lnSpc>
              <a:spcBef>
                <a:spcPts val="1345"/>
              </a:spcBef>
              <a:buClr>
                <a:srgbClr val="E46C0A"/>
              </a:buClr>
              <a:buNone/>
            </a:pPr>
            <a:r>
              <a:rPr lang="es-ES" sz="1800" spc="-47">
                <a:latin typeface="Montserrat"/>
                <a:cs typeface="Calibri"/>
              </a:rPr>
              <a:t>You </a:t>
            </a:r>
            <a:r>
              <a:rPr lang="es-ES" sz="1800" b="1" spc="-47">
                <a:solidFill>
                  <a:srgbClr val="F89B24"/>
                </a:solidFill>
                <a:latin typeface="Montserrat"/>
                <a:cs typeface="Calibri"/>
              </a:rPr>
              <a:t>DO NOT </a:t>
            </a:r>
            <a:r>
              <a:rPr lang="es-ES" sz="1800" spc="-47" err="1">
                <a:latin typeface="Montserrat"/>
                <a:cs typeface="Calibri"/>
              </a:rPr>
              <a:t>need</a:t>
            </a:r>
            <a:r>
              <a:rPr lang="es-ES" sz="1800" spc="-47">
                <a:latin typeface="Montserrat"/>
                <a:cs typeface="Calibri"/>
              </a:rPr>
              <a:t> </a:t>
            </a:r>
            <a:r>
              <a:rPr lang="es-ES" sz="1800" spc="-47" err="1">
                <a:latin typeface="Montserrat"/>
                <a:cs typeface="Calibri"/>
              </a:rPr>
              <a:t>to</a:t>
            </a:r>
            <a:r>
              <a:rPr lang="es-ES" sz="1800" spc="-47">
                <a:latin typeface="Montserrat"/>
                <a:cs typeface="Calibri"/>
              </a:rPr>
              <a:t> </a:t>
            </a:r>
            <a:r>
              <a:rPr lang="es-ES" sz="1800" spc="-47" err="1">
                <a:latin typeface="Montserrat"/>
                <a:cs typeface="Calibri"/>
              </a:rPr>
              <a:t>take</a:t>
            </a:r>
            <a:r>
              <a:rPr lang="es-ES" sz="1800" spc="-47">
                <a:latin typeface="Montserrat"/>
                <a:cs typeface="Calibri"/>
              </a:rPr>
              <a:t> </a:t>
            </a:r>
            <a:r>
              <a:rPr lang="es-ES" sz="1800" spc="-47" err="1">
                <a:latin typeface="Montserrat"/>
                <a:cs typeface="Calibri"/>
              </a:rPr>
              <a:t>out</a:t>
            </a:r>
            <a:r>
              <a:rPr lang="es-ES" sz="1800" spc="-47">
                <a:latin typeface="Montserrat"/>
                <a:cs typeface="Calibri"/>
              </a:rPr>
              <a:t> a loan</a:t>
            </a:r>
            <a:endParaRPr lang="es-ES" sz="1800" u="sng" spc="-47">
              <a:latin typeface="Montserrat"/>
              <a:cs typeface="Calibri"/>
            </a:endParaRPr>
          </a:p>
          <a:p>
            <a:pPr marL="451485" indent="0">
              <a:lnSpc>
                <a:spcPct val="101725"/>
              </a:lnSpc>
              <a:spcBef>
                <a:spcPts val="1345"/>
              </a:spcBef>
              <a:buClr>
                <a:schemeClr val="accent6">
                  <a:lumMod val="75000"/>
                </a:schemeClr>
              </a:buClr>
              <a:buNone/>
            </a:pPr>
            <a:r>
              <a:rPr lang="es-ES" sz="1800" spc="-47" err="1">
                <a:latin typeface="Montserrat"/>
                <a:cs typeface="Calibri"/>
              </a:rPr>
              <a:t>The</a:t>
            </a:r>
            <a:r>
              <a:rPr lang="es-ES" sz="1800" spc="-47">
                <a:latin typeface="Montserrat"/>
                <a:cs typeface="Calibri"/>
              </a:rPr>
              <a:t> </a:t>
            </a:r>
            <a:r>
              <a:rPr lang="es-ES" sz="1800" spc="-47" err="1">
                <a:latin typeface="Montserrat"/>
                <a:cs typeface="Calibri"/>
              </a:rPr>
              <a:t>system</a:t>
            </a:r>
            <a:r>
              <a:rPr lang="es-ES" sz="1800" spc="-47">
                <a:latin typeface="Montserrat"/>
                <a:cs typeface="Calibri"/>
              </a:rPr>
              <a:t> </a:t>
            </a:r>
            <a:r>
              <a:rPr lang="es-ES" sz="1800" spc="-47" err="1">
                <a:latin typeface="Montserrat"/>
                <a:cs typeface="Calibri"/>
              </a:rPr>
              <a:t>cost</a:t>
            </a:r>
            <a:r>
              <a:rPr lang="es-ES" sz="1800" spc="-47">
                <a:latin typeface="Montserrat"/>
                <a:cs typeface="Calibri"/>
              </a:rPr>
              <a:t> </a:t>
            </a:r>
            <a:r>
              <a:rPr lang="es-ES" sz="1800" spc="-47" err="1">
                <a:latin typeface="Montserrat"/>
                <a:cs typeface="Calibri"/>
              </a:rPr>
              <a:t>is</a:t>
            </a:r>
            <a:r>
              <a:rPr lang="es-ES" sz="1800" spc="-47">
                <a:latin typeface="Montserrat"/>
                <a:cs typeface="Calibri"/>
              </a:rPr>
              <a:t> </a:t>
            </a:r>
            <a:r>
              <a:rPr lang="es-ES" sz="1800" spc="-47" err="1">
                <a:latin typeface="Montserrat"/>
                <a:cs typeface="Calibri"/>
              </a:rPr>
              <a:t>not</a:t>
            </a:r>
            <a:r>
              <a:rPr lang="es-ES" sz="1800" spc="-47">
                <a:latin typeface="Montserrat"/>
                <a:cs typeface="Calibri"/>
              </a:rPr>
              <a:t> </a:t>
            </a:r>
            <a:r>
              <a:rPr lang="es-ES" sz="1800" spc="-47" err="1">
                <a:latin typeface="Montserrat"/>
                <a:cs typeface="Calibri"/>
              </a:rPr>
              <a:t>shown</a:t>
            </a:r>
            <a:r>
              <a:rPr lang="es-ES" sz="1800" spc="-47">
                <a:latin typeface="Montserrat"/>
                <a:cs typeface="Calibri"/>
              </a:rPr>
              <a:t> </a:t>
            </a:r>
            <a:r>
              <a:rPr lang="es-ES" sz="1800" spc="-47" err="1">
                <a:latin typeface="Montserrat"/>
                <a:cs typeface="Calibri"/>
              </a:rPr>
              <a:t>on</a:t>
            </a:r>
            <a:r>
              <a:rPr lang="es-ES" sz="1800" spc="-47">
                <a:latin typeface="Montserrat"/>
                <a:cs typeface="Calibri"/>
              </a:rPr>
              <a:t> </a:t>
            </a:r>
            <a:r>
              <a:rPr lang="es-ES" sz="1800" spc="-47" err="1">
                <a:latin typeface="Montserrat"/>
                <a:cs typeface="Calibri"/>
              </a:rPr>
              <a:t>your</a:t>
            </a:r>
            <a:r>
              <a:rPr lang="es-ES" sz="1800" spc="-47">
                <a:latin typeface="Montserrat"/>
                <a:cs typeface="Calibri"/>
              </a:rPr>
              <a:t> </a:t>
            </a:r>
            <a:r>
              <a:rPr lang="es-ES" sz="1800" spc="-47" err="1">
                <a:latin typeface="Montserrat"/>
                <a:cs typeface="Calibri"/>
              </a:rPr>
              <a:t>credit</a:t>
            </a:r>
            <a:endParaRPr lang="es-ES" sz="1800" spc="-47">
              <a:latin typeface="Montserrat"/>
              <a:cs typeface="Calibri"/>
            </a:endParaRPr>
          </a:p>
          <a:p>
            <a:pPr marL="451485" indent="0">
              <a:lnSpc>
                <a:spcPct val="101725"/>
              </a:lnSpc>
              <a:spcBef>
                <a:spcPts val="1345"/>
              </a:spcBef>
              <a:buClr>
                <a:schemeClr val="accent6">
                  <a:lumMod val="75000"/>
                </a:schemeClr>
              </a:buClr>
              <a:buNone/>
            </a:pPr>
            <a:r>
              <a:rPr lang="es-ES" sz="1800" spc="-47" err="1">
                <a:latin typeface="Montserrat"/>
                <a:cs typeface="Calibri"/>
              </a:rPr>
              <a:t>The</a:t>
            </a:r>
            <a:r>
              <a:rPr lang="es-ES" sz="1800" spc="-47">
                <a:latin typeface="Montserrat"/>
                <a:cs typeface="Calibri"/>
              </a:rPr>
              <a:t> </a:t>
            </a:r>
            <a:r>
              <a:rPr lang="es-ES" sz="1800" spc="-47" err="1">
                <a:latin typeface="Montserrat"/>
                <a:cs typeface="Calibri"/>
              </a:rPr>
              <a:t>savings</a:t>
            </a:r>
            <a:r>
              <a:rPr lang="es-ES" sz="1800" spc="-47">
                <a:latin typeface="Montserrat"/>
                <a:cs typeface="Calibri"/>
              </a:rPr>
              <a:t> </a:t>
            </a:r>
            <a:r>
              <a:rPr lang="es-ES" sz="1800" spc="-47" err="1">
                <a:latin typeface="Montserrat"/>
                <a:cs typeface="Calibri"/>
              </a:rPr>
              <a:t>from</a:t>
            </a:r>
            <a:r>
              <a:rPr lang="es-ES" sz="1800" spc="-47">
                <a:latin typeface="Montserrat"/>
                <a:cs typeface="Calibri"/>
              </a:rPr>
              <a:t> </a:t>
            </a:r>
            <a:r>
              <a:rPr lang="es-ES" sz="1800" spc="-47" err="1">
                <a:latin typeface="Montserrat"/>
                <a:cs typeface="Calibri"/>
              </a:rPr>
              <a:t>the</a:t>
            </a:r>
            <a:r>
              <a:rPr lang="es-ES" sz="1800" spc="-47">
                <a:latin typeface="Montserrat"/>
                <a:cs typeface="Calibri"/>
              </a:rPr>
              <a:t> </a:t>
            </a:r>
            <a:r>
              <a:rPr lang="es-ES" sz="1800" spc="-47" err="1">
                <a:latin typeface="Montserrat"/>
                <a:cs typeface="Calibri"/>
              </a:rPr>
              <a:t>tax</a:t>
            </a:r>
            <a:r>
              <a:rPr lang="es-ES" sz="1800" spc="-47">
                <a:latin typeface="Montserrat"/>
                <a:cs typeface="Calibri"/>
              </a:rPr>
              <a:t> </a:t>
            </a:r>
            <a:r>
              <a:rPr lang="es-ES" sz="1800" spc="-47" err="1">
                <a:latin typeface="Montserrat"/>
                <a:cs typeface="Calibri"/>
              </a:rPr>
              <a:t>credit</a:t>
            </a:r>
            <a:r>
              <a:rPr lang="es-ES" sz="1800" spc="-47">
                <a:latin typeface="Montserrat"/>
                <a:cs typeface="Calibri"/>
              </a:rPr>
              <a:t> </a:t>
            </a:r>
            <a:r>
              <a:rPr lang="es-ES" sz="1800" spc="-47" err="1">
                <a:latin typeface="Montserrat"/>
                <a:cs typeface="Calibri"/>
              </a:rPr>
              <a:t>recieved</a:t>
            </a:r>
            <a:r>
              <a:rPr lang="es-ES" sz="1800" spc="-47">
                <a:latin typeface="Montserrat"/>
                <a:cs typeface="Calibri"/>
              </a:rPr>
              <a:t> </a:t>
            </a:r>
            <a:r>
              <a:rPr lang="es-ES" sz="1800" spc="-47" err="1">
                <a:latin typeface="Montserrat"/>
                <a:cs typeface="Calibri"/>
              </a:rPr>
              <a:t>by</a:t>
            </a:r>
            <a:r>
              <a:rPr lang="es-ES" sz="1800" spc="-47">
                <a:latin typeface="Montserrat"/>
                <a:cs typeface="Calibri"/>
              </a:rPr>
              <a:t> </a:t>
            </a:r>
            <a:r>
              <a:rPr lang="es-ES" sz="1800" spc="-47" err="1">
                <a:latin typeface="Montserrat"/>
                <a:cs typeface="Calibri"/>
              </a:rPr>
              <a:t>Sunnova</a:t>
            </a:r>
            <a:r>
              <a:rPr lang="es-ES" sz="1800" spc="-47">
                <a:latin typeface="Montserrat"/>
                <a:cs typeface="Calibri"/>
              </a:rPr>
              <a:t> </a:t>
            </a:r>
            <a:r>
              <a:rPr lang="es-ES" sz="1800" spc="-47" err="1">
                <a:latin typeface="Montserrat"/>
                <a:cs typeface="Calibri"/>
              </a:rPr>
              <a:t>is</a:t>
            </a:r>
            <a:r>
              <a:rPr lang="es-ES" sz="1800" spc="-47">
                <a:latin typeface="Montserrat"/>
                <a:cs typeface="Calibri"/>
              </a:rPr>
              <a:t> </a:t>
            </a:r>
            <a:r>
              <a:rPr lang="es-ES" sz="1800" spc="-47" err="1">
                <a:latin typeface="Montserrat"/>
                <a:cs typeface="Calibri"/>
              </a:rPr>
              <a:t>passed</a:t>
            </a:r>
            <a:r>
              <a:rPr lang="es-ES" sz="1800" spc="-47">
                <a:latin typeface="Montserrat"/>
                <a:cs typeface="Calibri"/>
              </a:rPr>
              <a:t> </a:t>
            </a:r>
            <a:r>
              <a:rPr lang="es-ES" sz="1800" spc="-47" err="1">
                <a:latin typeface="Montserrat"/>
                <a:cs typeface="Calibri"/>
              </a:rPr>
              <a:t>to</a:t>
            </a:r>
            <a:r>
              <a:rPr lang="es-ES" sz="1800" spc="-47">
                <a:latin typeface="Montserrat"/>
                <a:cs typeface="Calibri"/>
              </a:rPr>
              <a:t> </a:t>
            </a:r>
            <a:r>
              <a:rPr lang="es-ES" sz="1800" spc="-47" err="1">
                <a:latin typeface="Montserrat"/>
                <a:cs typeface="Calibri"/>
              </a:rPr>
              <a:t>you</a:t>
            </a:r>
            <a:r>
              <a:rPr lang="es-ES" sz="1800" spc="-47">
                <a:latin typeface="Montserrat"/>
                <a:cs typeface="Calibri"/>
              </a:rPr>
              <a:t> in </a:t>
            </a:r>
            <a:r>
              <a:rPr lang="es-ES" sz="1800" spc="-47" err="1">
                <a:latin typeface="Montserrat"/>
                <a:cs typeface="Calibri"/>
              </a:rPr>
              <a:t>the</a:t>
            </a:r>
            <a:r>
              <a:rPr lang="es-ES" sz="1800" spc="-47">
                <a:latin typeface="Montserrat"/>
                <a:cs typeface="Calibri"/>
              </a:rPr>
              <a:t> </a:t>
            </a:r>
            <a:r>
              <a:rPr lang="es-ES" sz="1800" spc="-47" err="1">
                <a:latin typeface="Montserrat"/>
                <a:cs typeface="Calibri"/>
              </a:rPr>
              <a:t>form</a:t>
            </a:r>
            <a:r>
              <a:rPr lang="es-ES" sz="1800" spc="-47">
                <a:latin typeface="Montserrat"/>
                <a:cs typeface="Calibri"/>
              </a:rPr>
              <a:t> </a:t>
            </a:r>
            <a:r>
              <a:rPr lang="es-ES" sz="1800" spc="-47" err="1">
                <a:latin typeface="Montserrat"/>
                <a:cs typeface="Calibri"/>
              </a:rPr>
              <a:t>of</a:t>
            </a:r>
            <a:r>
              <a:rPr lang="es-ES" sz="1800" spc="-47">
                <a:latin typeface="Montserrat"/>
                <a:cs typeface="Calibri"/>
              </a:rPr>
              <a:t> a </a:t>
            </a:r>
            <a:r>
              <a:rPr lang="es-ES" sz="1800" spc="-47" err="1">
                <a:latin typeface="Montserrat"/>
                <a:cs typeface="Calibri"/>
              </a:rPr>
              <a:t>cheaper</a:t>
            </a:r>
            <a:r>
              <a:rPr lang="es-ES" sz="1800" spc="-47">
                <a:latin typeface="Montserrat"/>
                <a:cs typeface="Calibri"/>
              </a:rPr>
              <a:t> kWh </a:t>
            </a:r>
            <a:r>
              <a:rPr lang="es-ES" sz="1800" spc="-47" err="1">
                <a:latin typeface="Montserrat"/>
                <a:cs typeface="Calibri"/>
              </a:rPr>
              <a:t>rate</a:t>
            </a:r>
            <a:endParaRPr lang="es-ES" sz="1800" spc="-47">
              <a:latin typeface="Montserrat"/>
              <a:cs typeface="Calibri"/>
            </a:endParaRPr>
          </a:p>
        </p:txBody>
      </p:sp>
    </p:spTree>
    <p:extLst>
      <p:ext uri="{BB962C8B-B14F-4D97-AF65-F5344CB8AC3E}">
        <p14:creationId xmlns:p14="http://schemas.microsoft.com/office/powerpoint/2010/main" val="18754628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10" name="TextBox 9">
            <a:extLst>
              <a:ext uri="{FF2B5EF4-FFF2-40B4-BE49-F238E27FC236}">
                <a16:creationId xmlns:a16="http://schemas.microsoft.com/office/drawing/2014/main" id="{7A1D8D4B-4386-9E3B-25EC-677F30700BB4}"/>
              </a:ext>
            </a:extLst>
          </p:cNvPr>
          <p:cNvSpPr txBox="1"/>
          <p:nvPr/>
        </p:nvSpPr>
        <p:spPr>
          <a:xfrm>
            <a:off x="1075626" y="640150"/>
            <a:ext cx="918731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14300">
              <a:spcBef>
                <a:spcPts val="1000"/>
              </a:spcBef>
            </a:pPr>
            <a:r>
              <a:rPr lang="en-US" sz="3600">
                <a:solidFill>
                  <a:srgbClr val="1D429B"/>
                </a:solidFill>
                <a:latin typeface="Montserrat"/>
                <a:ea typeface="+mn-lt"/>
                <a:cs typeface="+mn-lt"/>
              </a:rPr>
              <a:t>AGENDA</a:t>
            </a:r>
          </a:p>
        </p:txBody>
      </p:sp>
      <p:graphicFrame>
        <p:nvGraphicFramePr>
          <p:cNvPr id="3" name="Diagram 2">
            <a:extLst>
              <a:ext uri="{FF2B5EF4-FFF2-40B4-BE49-F238E27FC236}">
                <a16:creationId xmlns:a16="http://schemas.microsoft.com/office/drawing/2014/main" id="{E6D8B8F3-ABAA-5F46-8DF5-1A2520282CBE}"/>
              </a:ext>
            </a:extLst>
          </p:cNvPr>
          <p:cNvGraphicFramePr/>
          <p:nvPr>
            <p:extLst>
              <p:ext uri="{D42A27DB-BD31-4B8C-83A1-F6EECF244321}">
                <p14:modId xmlns:p14="http://schemas.microsoft.com/office/powerpoint/2010/main" val="2113689329"/>
              </p:ext>
            </p:extLst>
          </p:nvPr>
        </p:nvGraphicFramePr>
        <p:xfrm>
          <a:off x="2268358" y="1714028"/>
          <a:ext cx="6801851" cy="45038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519986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10291D40-77B0-9E43-8165-4EA46FF43189}"/>
              </a:ext>
            </a:extLst>
          </p:cNvPr>
          <p:cNvGraphicFramePr>
            <a:graphicFrameLocks noGrp="1"/>
          </p:cNvGraphicFramePr>
          <p:nvPr>
            <p:ph idx="1"/>
            <p:extLst>
              <p:ext uri="{D42A27DB-BD31-4B8C-83A1-F6EECF244321}">
                <p14:modId xmlns:p14="http://schemas.microsoft.com/office/powerpoint/2010/main" val="189894947"/>
              </p:ext>
            </p:extLst>
          </p:nvPr>
        </p:nvGraphicFramePr>
        <p:xfrm>
          <a:off x="1325185" y="1423794"/>
          <a:ext cx="8800096" cy="54342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a:xfrm>
            <a:off x="1057092" y="334571"/>
            <a:ext cx="10558870" cy="1143000"/>
          </a:xfrm>
        </p:spPr>
        <p:txBody>
          <a:bodyPr>
            <a:normAutofit/>
          </a:bodyPr>
          <a:lstStyle/>
          <a:p>
            <a:r>
              <a:rPr lang="en-US" sz="3200">
                <a:latin typeface="Montserrat"/>
              </a:rPr>
              <a:t>INCREASE THE</a:t>
            </a:r>
            <a:r>
              <a:rPr lang="en-US" sz="3200">
                <a:solidFill>
                  <a:schemeClr val="accent5">
                    <a:lumMod val="50000"/>
                  </a:schemeClr>
                </a:solidFill>
                <a:latin typeface="Montserrat"/>
              </a:rPr>
              <a:t> </a:t>
            </a:r>
            <a:r>
              <a:rPr lang="en-US" sz="3200">
                <a:solidFill>
                  <a:srgbClr val="F89B24"/>
                </a:solidFill>
                <a:latin typeface="Montserrat"/>
              </a:rPr>
              <a:t>VALUE OF YOUR HOME</a:t>
            </a:r>
            <a:endParaRPr lang="en-US" sz="3200">
              <a:solidFill>
                <a:srgbClr val="F89B24"/>
              </a:solidFill>
            </a:endParaRPr>
          </a:p>
        </p:txBody>
      </p:sp>
      <p:sp>
        <p:nvSpPr>
          <p:cNvPr id="5" name="AutoShape 2" descr="data:image/jpeg;base64,/9j/4AAQSkZJRgABAQAAAQABAAD/2wCEAAkGBxQSEhUUEhIVDxQXFxUVFhUQFRAVERUQFhQWFhQVFBcYHSggGBolGxQVITEhJSktLi4uGB8zODQsNygtLisBCgoKDg0OGhAQGi8kICQsLC8sLDAvLC0sLCwsLCwsLCwsLS8vLSwsLCwsLC0sLCwsLCwsLCwsLCwsLCwsLCwsLP/AABEIAOgA2QMBEQACEQEDEQH/xAAcAAEAAgMBAQEAAAAAAAAAAAAABQYDBAcCAQj/xABFEAABAwICAwwHBwIFBQEAAAABAAIDBBEFEgYhMQciMkFRYXGBkaGxwRMjM1JystEUQmKCkqLCNHNDU5Oj4Razw9LwFf/EABoBAQACAwEAAAAAAAAAAAAAAAABAgMEBQb/xAA1EQEAAQMBBAcIAQQDAQAAAAAAAQIDEQQFEiExEzJBUXGhwRRCYYGRsdHwIhUjM+EkNPFS/9oADAMBAAIRAxEAPwDuKAgICAgICAgICAgICAgICAgICAgICAgICAgICAgICAgICAgICAgICAgICAgICAgICAgICAgICAgICAgICAgICAgICAgICAgICAgICAgICAgICAgICAgICAgICAgICAgICAgICAgICAgICAgICAgICAgICAgICAgICAgICAgICAgICAgIBKDXkrWN2uB6NfgmRqS4t7rb87voFGRDYrpA+Mt1jhNOUD7gO+v0i4UZFqikDgHA3BAIPKCLhWHpAQEBAQEBAQEBAQEBAQEBAQEBAQeJJmt2kBBqyYk0bAXdwUZGrJiLzss3o1nvUZGpJIXbST0lB4Qa9ZUtjaXO6hxk8QCgVqON9TKANbnHqA8gAnNLpVBTeijZHcuytAueOyuhsICAgICAgICAgj8QnN8oNrWJI5eJRMjHTYs3NkfvTqs7iPMeQqYEogICAgIPjnAbTbpQa8lawceboUZGvJiJ4m26daZGtJUPO1x6tXgoGBEl0Q1KjEI2cJ7RzA3PYFGRF1GksY4ILumwCjeThFVWlEh4DWs6rnvUbxhp01TNO8Cz5uZrS7KTx2A1KIzI6Pozg32dl3D1ruFx5RxNB8efoCyxCE0pBAQEBAQEBAQEETWcM9KqlA13Dd1eAV6eSsrbQj1bPgb8oUJZ0GJ9Q0bSOrWe5MjXfiA4hfp1KMjA+sceO3QoyNdxvtJPSg8olrVFfGzhPaOa9z2BQhG1OksTeCC/uCjKcIiq0okPBAb3nvUbxhERYjUVLi1rZZTyMDnC1yL2GoC4Os8ijjKUzR6HVcnCDYR+Nwv2Mv32U7koyl6fQWJvtqgu5mBrPG5PcrRRBlOYbo9SNF2QtfbVeS7zf8+zqVsQjKZYwAWAAHINQUj0gICAgICAgICAgIIWpdvj0nxVUov7OXucb2GYjr1K2cQrhNisdYAWFgBynUq5SwvkcdpJ8ES8WQYJ66NnCe1vNfX2BQIyo0libwQ5/cO/WoyIqp0peeCGs7z36u5RvGGm2apqOC2WUfhDsvdqCcZG/S6HVT+FkhH43XPY2/ip3ZMpWDQiFvtp3O5m5WDvuVO5BlJU+GUcXAga88rwXm/S/Z1K2IRlgq5hCRJBEI7GzmxhoD2vNjm1W3pObt5TdPAji2jVPeASXC4vbYRfiIClCPqMThjcGvmjY5xDQ1z25y4mwAbe+0qs10xOJlkps3KozTTMxHwT2EHU4c4PaLeSsokEBAQEBAQEBAQeJpA0EnYORBovxE/dbbncfIKMjXfUvO13ZqUZS8OCDQhq2MDi97W3e46zr222beJJQ1qjSSJvBDn9AsO/6KMpRVVpU88BrWdO+P0UbwipcSqZZGRgPe59y1oOW4BAJA1AjX1KOMpTNLobUv1yFkPLd2Z3Y3V3qdyUZS0GhcDPbSukPILMHZrPep3IMpKnoqSL2cDSeUtzH9T7lWxCMtl+JH7oDe9SjLWlqnEXc4gdNghzQVdpTSRXz1DCRtEZMjr84Zeyx1XqKectq3or9zlRPz4fdBVW6NDfLBDLO7ivZgPRbM7uWGdVT7sZblGyLmM3KoiPr+I80NienFda4hFK3YHOikJufxSb09ixV6i53YbVrZum/wDrenxj04+atVuOVM3tKiR45Mxa39LbDuWvVdrq5y36NNZt9WmIaUEno3NcNWVwdq/CQfJVicTlmqjeiae/g/R2EO1u5wD2H/ldl4tKICAgICAgICAg+EIITGGuhbmZG6VvGGWJb0jaR0Ks8EqwNInuc0Na1lyBr1nWbLHvJwtBWRClV9IXyEg2Jd5qJjKIlY4dEaZntZXSHjFw0djd93qd2DKSpoaaL2ULb+9lGb9TtanBlhp8RdI90gGUcBgIOxpN36+M37BzlInJJWYjkGaWURt5XuaxvfYJMxHNNNFVc4pjKu1um1FH/jelPJC1z/3cHvWKrUW6e1t0bO1Ffu48eH+0HPujFzg2npXyOOoB53xPMxgN+1YZ1eZxTDcp2RiM3K4iP3tnDK9uMzi/qqQe6MjXW685HaFP9+r4Ij+n257av35KbpJh1XER9r9I8E7173mSMnkBuQDzaitW7TcjruppbtiuP7OI+WJT+5zgMFQ2V80fpSxzQ0OLsli2+toNj1rNprdNUTMw09p6m7ammmicZhaMX0lpcPcIRE4Oyh2Snjja0NJIBJJaPulbFd2i1ww59nSXtVG/vfOZn/acpKhlTC14GeOVoOV42tcNjh3LLExXTnvaddNVq5NPbEuGYlC1k0rGa2tkka3j3rXkN18eoBcmuIiqYh6+1VNVFNU85iPs1nBVXh+gdFKnPHA/34WHrLGu8l2KJzTEvHXqdy7VT3TP3WRWYxAQEBAQEBAQEBBrSUkYzPEbA4gkuDWhxNuM2uoEa5QlWoBd7edw+YKyra0vx+OjOeRr35nloEeW9wOO5Fgsdy7FuMy2dNpatRVMUzEY71JrN0mU3EMDI+QyOc89gy27StWrVz2Q6tvY9EdeqZ8OH5YcJrcQxJ72NqvQhoBdl9WACbDLkGY9ZVaKrt2cROGS9b0ukpiqaM5+f34eSZptzdhOaoqJJncZaA3qLnZj4LLGkj3py1Ktr1RGLdERH73YVvTjCoIJYo6UAktOYNeZHGQuAaDcmx5tSwX6KaZiKW/oL925RVVd+2OC7YPhcOF0rpZLGQNBleLFxcbARx34rkADjOsrboops0Zlyb165rL0UU8uyPWVbZuly+lBdDGIb62tzmUN4yHXsTzZfqteNXOeXBvzsijcxFU73l9P9r9itEypgfG6zmvZqPIbXY4c4NiFu10xVTMONZuVWbkVRzif/VO3I3XjqPiiPa130Wro+UuptmP5UfNP4zohDVTiaUyGzGsyMIa0hpcdZtm+9xELNXZprnMtKxr7lm3uUY55y2cehmZSuZRNaxzW5WjYWxgWtENme2y+pWriqKcUKaeq3Veib3KZ8/j8O9xALkvWCDtu57PmpKU8jSz9JdH5Lq2Jzbh5TX07upr8fvxXhZWqICAgICAgICAgIMVSd4ehRIh5Nh6CoSr9APWR/Gz5grqq9uvSa4RyvmPZkH8lo6yeEO1seONc+Hq5wtJ3F+3JW7+pP4Yh2mT6Ld0fa422OrR4z6JbSTRGerne41Po4SGhsfrH7GgO3lw0XN1kuWKq6s54NbS663YtxG5mrv4R58ZV2nwFlLitNAHGRu9ku4Ab8CRwsBzxtWGLUUXohvVamq9o67mMdn2/Kz7p7XfYtWwSxl3w2cBf8xas2qz0bn7Kx0/HunH74OVQQOkc1jBme8hrQONx1Bc+ImZxD0dVUUxNVXKHccQqW0tK57jqijsPxODcrQOcmw611qpiinM9jyNuib16KY7ZU3ciOqpH9n/yrV0fvfJ1Ns+5Pj6NXdSlc2piyvc31Vxlc4WcJHaxbYdmtV1czFcYZNkxTNqrMdvovWjOJfaaaKXa4ts+3+a3ev7wT1hbdqveoiXI1VnortVHZ2eHY5RpphwgrJWttlcfSNtxB+sjms7MLcllzr9O7XL0ehu9JYpmeccPp/pBrE23Wty+e9G0f5czwe1sn810tLObbze1acajPfEfj0dLWw5wgICAgICAgICAgwVp3h6vFRIhqo2Y74T4KBC4YPWx/Gz5groVHdafeSDomPa6P6LR1nY7ux+rX4x6qEtJ2XRdyVmqpPPEOwSHzW7o46zh7YnjRHj6I/TLSiqZVTRRzGKNhaAGNYDrja43da+0njVb96uK5iJZ9ForNVmmuqnMz+ZVeHFJWzMnL3SSMc1wMjnOJym+Uk3NjrHWtaK53oqdCqzRNubeMRPc6/huOUtbFbMw5hZ8MpbmF9rXNO0c41Lp03KK4eZu6a9p6+U8OUw1GjDaAl49DE+x2OMk1uMNFy4DoVf7Vvjwhk/5ep/jxmPpH4UPS3Sp1a4RxgshabtZtke73ngdzRs5+LUvX5ucI5Oxo9FGnjeq63f2R4flraN6RvofS5I2vMmQeszWaWZuIWvwuUbFS1em3nEMmq0lOo3d6cYzy+LFiuLy10sfpcgdcRtyNLWgOdx3JO0pXXVdqjK1mxb01FW5nv8AouNFudva3K+teGE3LIQ5rSdhOt1idQ15eJbNOlmIxNTl17Vpmc024z3z/wCeqSo9zyjZwhJN8byO6MNWSNNbhgr2rqKuWI+X5yqu6PhcNO+AQxtiBY+4bxkObYuvr41ramimmY3XR2ZeuXaaprnPGExuVSXhqGcj2u/UzL/BZtHP8ZhqbYp/nRPw9f8AbrbHXAPKLrbch6QEBAQEBAQEBAQa1ed51hRIhq0+rd0HwUQInCR66P4h3K6FH3Un+vhHJGT2vP8A6rn6yf5Q7+x4/t1T8fRSlqOuu2gmITwRSeioparO4ODhvIrBtuGQb9S29PVVTE4py5O0LVu5XG/cinHzn6K/pQ2Y1D5J4TTvkOfIdYsAG6jx8FYL29vZqjDd0k24tRTbqzEdrY0T0adXOeBJ6FrA0l2TPcuJs0C490q1mz0mVNZq408ROMzPyWTF9zyKKmleySSWRjC9ocGZDl1uGUC9yAePkWevSxFMzE8WjZ2rXXdppmIiJn4uegLSdp23Q2MCipyAATEwkgAEm2snlXWtRG5DyetmZv1575caxEeul/uSfOVy6+tL1NrqU+EfZ5onWkjPI9h7HAqKZxMFyM0THwl3ypByuDdTrOy7OFY2712J5PG04zGXOf8ApbFJremqco4w6eQ/tYMq0uhvVc5d323RW+pR5R954q9pPo46icxrpBKZAXXa0tsQQLayb7dqwXrU28cW7pdXGoiZiMYT+5RLaWdvvMY79DiP5rPo54zDS2xH8KJ+M+f/AI7JRG8bfhA6wLLecJnQEBAQEBAQEBAQamJHejp8iokQtefVu6PNRBKNwj2zPzHsa4q6rn26a+9WwckLO98i5ur68eD0myY/sTPxn7Q97nWAMqJHyytD44soDTra6U698OMADZx3Caa1FU5nsNp6qq1TFFHOfss+P6dspZnQiB8jmWuS4MbrAIyaiSNe3Uti5qYonGGhp9mVXqIub0Rn5/Vz/SnGvtlQZQ0sblaxrXEEgAXN7fic7uWleudJVl2dJp+gt7mcug7ndMIKEyv1Zy+V1+KNoyt6rMJ/Mt3Txu28y4u0q5uajcjsxHz/AGUjoZiZqqRj363Xex426w42B/KW9qyWa9+jLBrrPQ3ppjlww5HjVB9nnlh9x5A+Daw/pLVzblO7VMPS2LvS26a++PPt83YtD/6Km/tM8F07XUh5fW/9ivxlxrFR6+b+7L/3HLl3OtL1Nr/HT4R9msHW18mvsVWTGeD9CrtPEub1G6c77lM1vPJIT2gNHitGdZ3Q7tOxo7a/pCs6QY9NWlr5GMAZcAxNeG2cRwiSbnUFgu3arnGYb+n01vT5ppnn3/BJbmklq0D3opG97X/wWTSzivDBtWM6fwmPWPV3HDD6scxd4k+a6LzUNpEiAgICAgICAgINHFDqb0lRIhcRPqz1eIUQS0MJ9qPhkP8AtuV1XOd0d16080cY+Y+a5mq/yPTbKj/j/OWbQHSaOkL45riOQhwe0E5HgWOYDWQRbZstz6p096KMxKNoaOq/EVUc47O90eGqpatpDXQ1TRtbvH2B5WnWOtb0TRX8XCqovWJzMTT5Oa6daOtgqI2wDKJ+CzWQ2XMGkD8JL26uLWtG/ZimqN3td7Z+qm7aqm57vOfhz9HTXYfEKf0DreiEYiNyWgxhuUi4ItcLf3Yind7HA6WubvSRzzn5sOCRUsQdFSmMW3zmxyB5BNm5nayeIDqVaIojhStfqvV4ru5+GYUXdUw/LPHMBqkbkdyZ49l+ctcP0rU1dOKoqdjZF3NuqjunP1/fNdtDv6Gm/tNW3Z6kOTrf+xX4yrsu5w18kj31LrPe9+VkbQRmcXWuSb7eRYJ0sTVMzLeja000xTTRyiI4z3IDTrRaKjhjdG6R5c5zSZC06shIsGtFtixXrNNuImG5s/W16i5MVREY7vF1aA3a08oB7lvxyecq5yjhS0cGvJTQcpIhYeslUxRT3M+/fu9tU/WVd08xumlo5I46iOR94yGxuDr5ZGk7NWy6w37lE0TES3tn6e9RfiqqmYjjz8FK0Kly11OeV5b+pjm+a1LE4uQ6uvjOnr8PWHfMIO9d8XkP+V1XlIbyJEBAQEBAQEBAQR+Kng9fkokQmKO9X1hRBLTwn2h+B/ykeauq5lp9Jevm5vRj/aYfNcvU/wCSXqdnRjTU/P7yktDdEI6uB8krpIz6TKwxlvBa0ZrhwN9Zt1K9ixFdOZYNbr6rFyKaYieHHK4YBorBQudMJHOdlLS+ZzA1sdwTsAA4I1nkW1bs02+Lm6jW3dTEUY+Udsq8cXirMUjeXtZT07XOa6Qta1zh967rW3zm25mXWDpKa7sT2Q3egrsaSacfyqnlH73fd43S8chmjiihlZMM5e/0bg5oytytBI1a85P5U1VyJiIhOy9Nct11V10zHDEZ/fgreh+NNo6j0jw4sLHMcGWLrGxbYEgHfNb2la9m5FurMt7W6eb9rdjnnKX0u0ygrIfRMika4Oa9rnmPURcHU0na0uCzXr9NdOIhraPZ9zT179VUYxx5s+EaV1ccEcMNE6TI0NDsk77247NAt2qaL1yKYiKVL2hsV3Kq67mMzyzENs4pjMnBpxH0Rxtt/qvKtv36uUYY+h2fTzqz859Ialdo1ilUAKh7CAbgSPjABta9o2niKrVavV9Zkt6vRWZzbiflE+ss40Bq3i01aCOTNPKLclnEKfZq561Sv9UsUz/C39o/LNT7mEY4dQ4/242M8S5TGkjtlSrbNc8qPrOfwkYNzqkbwjNJ8T2j5WhXjS0MFW1r88sR8vyrulGERUVXRmBpjaXscbue65ZKy5u4niIWG7RTbrpmG9pL9eosXN/jwnziXXsIOt4+H+S33noSSJEBAQEBAQEBAQRmLHfDo81EiDxY7wfEPApBLXwg793wH5mjzVkOfYvgktZiFUIct2lhdndlAGRrRxH3Vzrluq5dnD0djU29Ppbc19ufvKVwrQyviFm1jace7E+ZzenKQBdXo09ynlVhr3toaWvnbz4xEfluzaCSzf1OISzc2U5QeYOeQOxXnTTV1qpYqdpUW/8AFaiP3wZINzelHCkmk5i6MD9rL96eyUIq2venlER9fykINB6Fv+Bm+OSU92ayvGnt9zBVtLUz73lDfh0cpGa20sF+UxsJ7SLrJFqiOxhq1d+rnXP1lIRQtbwWtb8IA8FaIiGGapnnLJdSqICAgICDn+63FvKd42h0jesta4fItPVxwiXa2NP8q6fD983RsElzEH3mB3blPmtyOMONMYmYTKAgICAgICAgICCJxU78dA8SqyITFzvW9PkpglhwfhP+D+bPorKoPQ05q/ETyPY398o/itWzxuV+Lra2MaazHwn0XRbLlCAgICAgIFkGOSZreE5rfiIHiozC0UzPKGnNjlMzhVMDemWMHxVekp72WnTXquVE/SWpLpbRN21MZ+HM75QVWb9uO1kjQ6ifclpyae0Q2Sud8MU3m0KvtNvvZY2ZqZ7POFV050ogrIWRxCTM2QPu9rQ3Lke0jhXvvhxcS1r9+munEOjs/R3bFc1VY4xjzh0TQefNT0rjtMLAekR6+9q3bU5ojwcbVU7t+uPjK2K7AICAgICAgICAgh8SO/PUqylB4weD1+SmES8YPtf0Ad9/JWlVTdGtIYKWeuM7nAyTnKGsc64bJLybOGtC3cpoqqz3u/qtLdvW7UURyp7/AIQl590mkbsZM/obEB+54WX2ujsa1OyL885iPr+Gsd0yM+zppH9LmD5cyrOrjshf+j1x1q4j9+TydO6l3s8Oef8AXf8ALGntFc8qU/0yzHWux5fl8OkmKv8AZ0IZ8cU9/wBz2+Cjpb0+6n2TRU9a55x+JPtmNv2Qtj57U4+Z5SatRPKDo9nU+9n6/iHz7BjT9s7Wc2aAfIwpu6iecnS7Op93P19ZeTotij/aV2UfhnqfANATob0+8n23RU9W35R+ZfDufVD/AGlcT0tlf8zwnstU86j+q2o6tr7R6PcW5fH96ocfhjY3xJSNHHbKJ2zX2U+baj3NaYbZZz0GED5Fb2Sj4sc7YvTypjz/AC22aA0Q2tkd8Urh8tlaNLbhinamo74+jbg0Kohspw74nzO8XK3s9vuY6to6mfe8o/Dbj0UpRsooz0wh3iFboqO5jnWaiffn6pnD6MxlgZH6NrTqDWhrQNhsNg2lXiIjhDXmZqnMzmU2pBAQEBAQEBAQEEJXn1jv/uIKohMYOtvX5KYRL3gkZOewJtk2a/eVpGRuikBJd9iicSSSXRxEkk3J3yx9HR3Nj2q/jG/P1lvw4G1vBgjZ0NiHgrRTTHYxTcrnnVP1bTMPeNgaOs+QUqPYw93KO0nyQw9f/mn3x+k/VDD0MN5XHqAQw9DDW+879v0Qw9DD2c56/oiXoUDPdP6n/VB6FGz3AenX4oPQp2e439IQZA0DYLdCD6gICAgICAgICAgICAggqvW93SVUQuLnfN6PNTCJSmiA9r+T+StJCxqEiAgICAgICAgICAgICAgICAgICAgICAgIICbhHpPiqiGxTh9Q81aESmNERvZOlvgfqpkhYFCRAQEBAQEBAQEBAQEBAQEBAQEBAQEBAQEFfKqIbEj6w9XgrQiU7omPVvP4/wCI+qmSE4oSICAgICAgICAgICAgICAgICAgICAgICDy86j0IIFVEJX+0d1eAVoRKxaKj1LvjPytSUwmUBAQEBAQEBAQEBAQEBAQEBAQEBAQEBAQY6g713QfBBBKog6s793SrwhZ9GB6n8zvJQmEsgICAgICAgICAgICAgICAgICAgICAgICDDWHeO6EkQiqIKo4Tuk+KvCFr0cHqG9LvmKghJokQEBAQEBAQEBAQEBAQEBAQEBAQEBAQEGvXn1burxCiRCqBByjWekq8KrdgA9Qz83zFQtCQQEBAQEBAQEBAQEBAQEBAQEBAQEH/9k="/>
          <p:cNvSpPr>
            <a:spLocks noChangeAspect="1" noChangeArrowheads="1"/>
          </p:cNvSpPr>
          <p:nvPr/>
        </p:nvSpPr>
        <p:spPr bwMode="auto">
          <a:xfrm>
            <a:off x="796290" y="-173355"/>
            <a:ext cx="365760" cy="36576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09728" tIns="54864" rIns="109728" bIns="54864" numCol="1" anchor="t" anchorCtr="0" compatLnSpc="1">
            <a:prstTxWarp prst="textNoShape">
              <a:avLst/>
            </a:prstTxWarp>
          </a:bodyPr>
          <a:lstStyle/>
          <a:p>
            <a:endParaRPr lang="en-US" sz="2760">
              <a:solidFill>
                <a:prstClr val="black"/>
              </a:solidFill>
            </a:endParaRPr>
          </a:p>
        </p:txBody>
      </p:sp>
      <p:pic>
        <p:nvPicPr>
          <p:cNvPr id="10" name="Picture 2" descr="Home Solar Installation Process | Sunnova">
            <a:extLst>
              <a:ext uri="{FF2B5EF4-FFF2-40B4-BE49-F238E27FC236}">
                <a16:creationId xmlns:a16="http://schemas.microsoft.com/office/drawing/2014/main" id="{4C725AF7-98D1-9573-E548-E5101A0089F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55027" y="3429000"/>
            <a:ext cx="1740413" cy="1740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23181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AutoShape 2" descr="http://www.elmejorahorro.com/wp-content/uploads/2014/03/ahorro.jpg"/>
          <p:cNvSpPr>
            <a:spLocks noChangeAspect="1" noChangeArrowheads="1"/>
          </p:cNvSpPr>
          <p:nvPr/>
        </p:nvSpPr>
        <p:spPr bwMode="auto">
          <a:xfrm>
            <a:off x="685800" y="-163830"/>
            <a:ext cx="365760" cy="36576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09728" tIns="54864" rIns="109728" bIns="54864" numCol="1" anchor="t" anchorCtr="0" compatLnSpc="1">
            <a:prstTxWarp prst="textNoShape">
              <a:avLst/>
            </a:prstTxWarp>
          </a:bodyPr>
          <a:lstStyle/>
          <a:p>
            <a:endParaRPr lang="en-US" sz="2760">
              <a:solidFill>
                <a:prstClr val="black"/>
              </a:solidFill>
            </a:endParaRPr>
          </a:p>
        </p:txBody>
      </p:sp>
      <p:pic>
        <p:nvPicPr>
          <p:cNvPr id="2" name="How Does Net Metering Work_">
            <a:hlinkClick r:id="" action="ppaction://media"/>
            <a:extLst>
              <a:ext uri="{FF2B5EF4-FFF2-40B4-BE49-F238E27FC236}">
                <a16:creationId xmlns:a16="http://schemas.microsoft.com/office/drawing/2014/main" id="{50C1A662-0470-909E-0F26-1C900ADC83C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68680" y="2188090"/>
            <a:ext cx="5985237" cy="3180882"/>
          </a:xfrm>
          <a:prstGeom prst="rect">
            <a:avLst/>
          </a:prstGeom>
        </p:spPr>
      </p:pic>
      <p:sp>
        <p:nvSpPr>
          <p:cNvPr id="5" name="Title 1">
            <a:extLst>
              <a:ext uri="{FF2B5EF4-FFF2-40B4-BE49-F238E27FC236}">
                <a16:creationId xmlns:a16="http://schemas.microsoft.com/office/drawing/2014/main" id="{AB1F416D-5CDE-6C08-1823-DF397E42FAFF}"/>
              </a:ext>
            </a:extLst>
          </p:cNvPr>
          <p:cNvSpPr txBox="1">
            <a:spLocks/>
          </p:cNvSpPr>
          <p:nvPr/>
        </p:nvSpPr>
        <p:spPr>
          <a:xfrm>
            <a:off x="685800" y="714145"/>
            <a:ext cx="10558870" cy="663111"/>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rgbClr val="1D429B"/>
                </a:solidFill>
                <a:latin typeface="Montserrat" pitchFamily="2" charset="77"/>
                <a:ea typeface="+mj-ea"/>
                <a:cs typeface="+mj-cs"/>
              </a:defRPr>
            </a:lvl1pPr>
          </a:lstStyle>
          <a:p>
            <a:r>
              <a:rPr lang="en-US" sz="3600">
                <a:latin typeface="Montserrat"/>
              </a:rPr>
              <a:t>NET METERING </a:t>
            </a:r>
            <a:r>
              <a:rPr lang="en-US" sz="3600">
                <a:solidFill>
                  <a:srgbClr val="F89B24"/>
                </a:solidFill>
                <a:latin typeface="Montserrat"/>
              </a:rPr>
              <a:t>BENEFITS  </a:t>
            </a:r>
            <a:endParaRPr lang="en-US" sz="3600">
              <a:solidFill>
                <a:srgbClr val="F89B24"/>
              </a:solidFill>
            </a:endParaRPr>
          </a:p>
        </p:txBody>
      </p:sp>
      <p:graphicFrame>
        <p:nvGraphicFramePr>
          <p:cNvPr id="9" name="Diagram 8">
            <a:extLst>
              <a:ext uri="{FF2B5EF4-FFF2-40B4-BE49-F238E27FC236}">
                <a16:creationId xmlns:a16="http://schemas.microsoft.com/office/drawing/2014/main" id="{F6FFE63C-3AD5-023E-D102-0CF6A1D95BE8}"/>
              </a:ext>
            </a:extLst>
          </p:cNvPr>
          <p:cNvGraphicFramePr/>
          <p:nvPr>
            <p:extLst>
              <p:ext uri="{D42A27DB-BD31-4B8C-83A1-F6EECF244321}">
                <p14:modId xmlns:p14="http://schemas.microsoft.com/office/powerpoint/2010/main" val="624596750"/>
              </p:ext>
            </p:extLst>
          </p:nvPr>
        </p:nvGraphicFramePr>
        <p:xfrm>
          <a:off x="12396537" y="1742295"/>
          <a:ext cx="3789947" cy="291743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6" name="Diagram 5">
            <a:extLst>
              <a:ext uri="{FF2B5EF4-FFF2-40B4-BE49-F238E27FC236}">
                <a16:creationId xmlns:a16="http://schemas.microsoft.com/office/drawing/2014/main" id="{87481563-6192-88D1-57FE-577544780486}"/>
              </a:ext>
            </a:extLst>
          </p:cNvPr>
          <p:cNvGraphicFramePr/>
          <p:nvPr>
            <p:extLst>
              <p:ext uri="{D42A27DB-BD31-4B8C-83A1-F6EECF244321}">
                <p14:modId xmlns:p14="http://schemas.microsoft.com/office/powerpoint/2010/main" val="1352212643"/>
              </p:ext>
            </p:extLst>
          </p:nvPr>
        </p:nvGraphicFramePr>
        <p:xfrm>
          <a:off x="5432017" y="1283368"/>
          <a:ext cx="6208294" cy="4528931"/>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1093867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7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extLst>
    <p:ext uri="{6950BFC3-D8DA-4A85-94F7-54DA5524770B}">
      <p188:commentRel xmlns:p188="http://schemas.microsoft.com/office/powerpoint/2018/8/main" r:id="rId5"/>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0546300-4250-8E4C-2F99-DD9863610BE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70742E01-3BAB-7B48-3579-C6C076EE69CB}"/>
              </a:ext>
            </a:extLst>
          </p:cNvPr>
          <p:cNvSpPr txBox="1"/>
          <p:nvPr/>
        </p:nvSpPr>
        <p:spPr>
          <a:xfrm>
            <a:off x="664558" y="3044454"/>
            <a:ext cx="918731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14300">
              <a:spcBef>
                <a:spcPts val="1000"/>
              </a:spcBef>
            </a:pPr>
            <a:r>
              <a:rPr lang="en-US" sz="3600">
                <a:solidFill>
                  <a:srgbClr val="1D429B"/>
                </a:solidFill>
                <a:latin typeface="Montserrat"/>
                <a:ea typeface="+mn-lt"/>
                <a:cs typeface="+mn-lt"/>
              </a:rPr>
              <a:t>HOW DOES YOUR </a:t>
            </a:r>
            <a:r>
              <a:rPr lang="en-US" sz="3600">
                <a:solidFill>
                  <a:srgbClr val="F89B24"/>
                </a:solidFill>
                <a:latin typeface="Montserrat"/>
                <a:ea typeface="+mn-lt"/>
                <a:cs typeface="+mn-lt"/>
              </a:rPr>
              <a:t>SYSTEM</a:t>
            </a:r>
            <a:r>
              <a:rPr lang="en-US" sz="3600">
                <a:solidFill>
                  <a:srgbClr val="1D429B"/>
                </a:solidFill>
                <a:latin typeface="Montserrat"/>
                <a:ea typeface="+mn-lt"/>
                <a:cs typeface="+mn-lt"/>
              </a:rPr>
              <a:t> WORK?</a:t>
            </a:r>
          </a:p>
        </p:txBody>
      </p:sp>
    </p:spTree>
    <p:extLst>
      <p:ext uri="{BB962C8B-B14F-4D97-AF65-F5344CB8AC3E}">
        <p14:creationId xmlns:p14="http://schemas.microsoft.com/office/powerpoint/2010/main" val="10441450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AutoShape 2" descr="http://www.elmejorahorro.com/wp-content/uploads/2014/03/ahorro.jpg"/>
          <p:cNvSpPr>
            <a:spLocks noChangeAspect="1" noChangeArrowheads="1"/>
          </p:cNvSpPr>
          <p:nvPr/>
        </p:nvSpPr>
        <p:spPr bwMode="auto">
          <a:xfrm>
            <a:off x="685800" y="-163830"/>
            <a:ext cx="365760" cy="36576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09728" tIns="54864" rIns="109728" bIns="54864" numCol="1" anchor="t" anchorCtr="0" compatLnSpc="1">
            <a:prstTxWarp prst="textNoShape">
              <a:avLst/>
            </a:prstTxWarp>
          </a:bodyPr>
          <a:lstStyle/>
          <a:p>
            <a:endParaRPr lang="en-US" sz="2760">
              <a:solidFill>
                <a:prstClr val="black"/>
              </a:solidFill>
            </a:endParaRPr>
          </a:p>
        </p:txBody>
      </p:sp>
      <p:sp>
        <p:nvSpPr>
          <p:cNvPr id="2" name="Title 3">
            <a:extLst>
              <a:ext uri="{FF2B5EF4-FFF2-40B4-BE49-F238E27FC236}">
                <a16:creationId xmlns:a16="http://schemas.microsoft.com/office/drawing/2014/main" id="{34C436BE-5755-3EB9-D7FF-FF5F1BE7104E}"/>
              </a:ext>
            </a:extLst>
          </p:cNvPr>
          <p:cNvSpPr txBox="1">
            <a:spLocks/>
          </p:cNvSpPr>
          <p:nvPr/>
        </p:nvSpPr>
        <p:spPr>
          <a:xfrm>
            <a:off x="612141" y="509487"/>
            <a:ext cx="8014210" cy="707245"/>
          </a:xfrm>
          <a:prstGeom prst="rect">
            <a:avLst/>
          </a:prstGeom>
        </p:spPr>
        <p:txBody>
          <a:bodyPr lIns="91440" tIns="45720" rIns="91440" bIns="4572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ES" sz="3200" err="1">
                <a:solidFill>
                  <a:srgbClr val="1D429B"/>
                </a:solidFill>
                <a:latin typeface="Montserrat"/>
              </a:rPr>
              <a:t>HOW</a:t>
            </a:r>
            <a:r>
              <a:rPr lang="es-ES" sz="3200">
                <a:solidFill>
                  <a:srgbClr val="1D429B"/>
                </a:solidFill>
                <a:latin typeface="Montserrat"/>
              </a:rPr>
              <a:t> </a:t>
            </a:r>
            <a:r>
              <a:rPr lang="es-ES" sz="3200" err="1">
                <a:solidFill>
                  <a:srgbClr val="1D429B"/>
                </a:solidFill>
                <a:latin typeface="Montserrat"/>
              </a:rPr>
              <a:t>DOES</a:t>
            </a:r>
            <a:r>
              <a:rPr lang="es-ES" sz="3200">
                <a:solidFill>
                  <a:srgbClr val="1D429B"/>
                </a:solidFill>
                <a:latin typeface="Montserrat"/>
              </a:rPr>
              <a:t> A </a:t>
            </a:r>
            <a:r>
              <a:rPr lang="es-ES" sz="3200">
                <a:solidFill>
                  <a:srgbClr val="F89B24"/>
                </a:solidFill>
                <a:latin typeface="Montserrat"/>
              </a:rPr>
              <a:t>SOLAR </a:t>
            </a:r>
            <a:r>
              <a:rPr lang="es-ES" sz="3200" err="1">
                <a:solidFill>
                  <a:srgbClr val="F89B24"/>
                </a:solidFill>
                <a:latin typeface="Montserrat"/>
              </a:rPr>
              <a:t>SYSTEM</a:t>
            </a:r>
            <a:r>
              <a:rPr lang="es-ES" sz="3200">
                <a:solidFill>
                  <a:srgbClr val="1D429B"/>
                </a:solidFill>
                <a:latin typeface="Montserrat"/>
              </a:rPr>
              <a:t> </a:t>
            </a:r>
            <a:r>
              <a:rPr lang="es-ES" sz="3200" err="1">
                <a:solidFill>
                  <a:srgbClr val="1D429B"/>
                </a:solidFill>
                <a:latin typeface="Montserrat"/>
              </a:rPr>
              <a:t>WORK</a:t>
            </a:r>
            <a:r>
              <a:rPr lang="es-ES" sz="3200">
                <a:solidFill>
                  <a:srgbClr val="1D429B"/>
                </a:solidFill>
                <a:latin typeface="Montserrat"/>
              </a:rPr>
              <a:t>?</a:t>
            </a:r>
          </a:p>
          <a:p>
            <a:pPr algn="l"/>
            <a:endParaRPr lang="es-ES" sz="2400">
              <a:solidFill>
                <a:schemeClr val="accent5">
                  <a:lumMod val="50000"/>
                </a:schemeClr>
              </a:solidFill>
              <a:effectLst>
                <a:outerShdw blurRad="38100" dist="38100" dir="2700000" algn="tl">
                  <a:srgbClr val="000000">
                    <a:alpha val="43137"/>
                  </a:srgbClr>
                </a:outerShdw>
              </a:effectLst>
              <a:latin typeface="Montserrat"/>
              <a:cs typeface="Calibri"/>
            </a:endParaRPr>
          </a:p>
        </p:txBody>
      </p:sp>
      <p:pic>
        <p:nvPicPr>
          <p:cNvPr id="3" name="Picture 6" descr="Diagram&#10;&#10;Description automatically generated">
            <a:extLst>
              <a:ext uri="{FF2B5EF4-FFF2-40B4-BE49-F238E27FC236}">
                <a16:creationId xmlns:a16="http://schemas.microsoft.com/office/drawing/2014/main" id="{AA527559-209E-8A0B-9B95-7D28C92D1682}"/>
              </a:ext>
            </a:extLst>
          </p:cNvPr>
          <p:cNvPicPr>
            <a:picLocks noChangeAspect="1"/>
          </p:cNvPicPr>
          <p:nvPr/>
        </p:nvPicPr>
        <p:blipFill rotWithShape="1">
          <a:blip r:embed="rId2"/>
          <a:srcRect l="2616" r="3441" b="452"/>
          <a:stretch/>
        </p:blipFill>
        <p:spPr>
          <a:xfrm>
            <a:off x="1053580" y="1227939"/>
            <a:ext cx="9688044" cy="5120574"/>
          </a:xfrm>
          <a:prstGeom prst="rect">
            <a:avLst/>
          </a:prstGeom>
        </p:spPr>
      </p:pic>
    </p:spTree>
    <p:extLst>
      <p:ext uri="{BB962C8B-B14F-4D97-AF65-F5344CB8AC3E}">
        <p14:creationId xmlns:p14="http://schemas.microsoft.com/office/powerpoint/2010/main" val="14405972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AutoShape 2" descr="http://www.elmejorahorro.com/wp-content/uploads/2014/03/ahorro.jpg"/>
          <p:cNvSpPr>
            <a:spLocks noChangeAspect="1" noChangeArrowheads="1"/>
          </p:cNvSpPr>
          <p:nvPr/>
        </p:nvSpPr>
        <p:spPr bwMode="auto">
          <a:xfrm>
            <a:off x="685800" y="-163830"/>
            <a:ext cx="365760" cy="36576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09728" tIns="54864" rIns="109728" bIns="54864" numCol="1" anchor="t" anchorCtr="0" compatLnSpc="1">
            <a:prstTxWarp prst="textNoShape">
              <a:avLst/>
            </a:prstTxWarp>
          </a:bodyPr>
          <a:lstStyle/>
          <a:p>
            <a:endParaRPr lang="en-US" sz="2760">
              <a:solidFill>
                <a:prstClr val="black"/>
              </a:solidFill>
            </a:endParaRPr>
          </a:p>
        </p:txBody>
      </p:sp>
      <p:graphicFrame>
        <p:nvGraphicFramePr>
          <p:cNvPr id="18" name="Diagram 17">
            <a:extLst>
              <a:ext uri="{FF2B5EF4-FFF2-40B4-BE49-F238E27FC236}">
                <a16:creationId xmlns:a16="http://schemas.microsoft.com/office/drawing/2014/main" id="{F1385C0F-9A68-101E-787B-9FA73F96D78B}"/>
              </a:ext>
            </a:extLst>
          </p:cNvPr>
          <p:cNvGraphicFramePr/>
          <p:nvPr/>
        </p:nvGraphicFramePr>
        <p:xfrm>
          <a:off x="537475" y="2248691"/>
          <a:ext cx="7576161" cy="29226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9" name="Picture 18" descr="A picture containing text&#10;&#10;Description automatically generated">
            <a:extLst>
              <a:ext uri="{FF2B5EF4-FFF2-40B4-BE49-F238E27FC236}">
                <a16:creationId xmlns:a16="http://schemas.microsoft.com/office/drawing/2014/main" id="{1401B5E2-90B9-6E20-F429-64D1BFFCD8F2}"/>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6344752" y="829589"/>
            <a:ext cx="5010183" cy="5256833"/>
          </a:xfrm>
          <a:prstGeom prst="rect">
            <a:avLst/>
          </a:prstGeom>
        </p:spPr>
      </p:pic>
      <p:sp>
        <p:nvSpPr>
          <p:cNvPr id="20" name="Title 1">
            <a:extLst>
              <a:ext uri="{FF2B5EF4-FFF2-40B4-BE49-F238E27FC236}">
                <a16:creationId xmlns:a16="http://schemas.microsoft.com/office/drawing/2014/main" id="{8972A82A-ADB6-5199-3F92-56680269EBD3}"/>
              </a:ext>
            </a:extLst>
          </p:cNvPr>
          <p:cNvSpPr txBox="1">
            <a:spLocks/>
          </p:cNvSpPr>
          <p:nvPr/>
        </p:nvSpPr>
        <p:spPr>
          <a:xfrm>
            <a:off x="902662" y="520287"/>
            <a:ext cx="7887590" cy="1143000"/>
          </a:xfrm>
          <a:prstGeom prst="rect">
            <a:avLst/>
          </a:prstGeom>
        </p:spPr>
        <p:txBody>
          <a:bodyPr lIns="91440" tIns="45720" rIns="91440" bIns="4572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a:solidFill>
                  <a:srgbClr val="1D429B"/>
                </a:solidFill>
                <a:latin typeface="Montserrat"/>
              </a:rPr>
              <a:t>OUR BATTERIES</a:t>
            </a:r>
          </a:p>
          <a:p>
            <a:endParaRPr lang="en-US" sz="3600" b="1"/>
          </a:p>
        </p:txBody>
      </p:sp>
    </p:spTree>
    <p:extLst>
      <p:ext uri="{BB962C8B-B14F-4D97-AF65-F5344CB8AC3E}">
        <p14:creationId xmlns:p14="http://schemas.microsoft.com/office/powerpoint/2010/main" val="1994474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AutoShape 2" descr="http://www.elmejorahorro.com/wp-content/uploads/2014/03/ahorro.jpg"/>
          <p:cNvSpPr>
            <a:spLocks noChangeAspect="1" noChangeArrowheads="1"/>
          </p:cNvSpPr>
          <p:nvPr/>
        </p:nvSpPr>
        <p:spPr bwMode="auto">
          <a:xfrm>
            <a:off x="685800" y="-163830"/>
            <a:ext cx="365760" cy="36576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09728" tIns="54864" rIns="109728" bIns="54864" numCol="1" anchor="t" anchorCtr="0" compatLnSpc="1">
            <a:prstTxWarp prst="textNoShape">
              <a:avLst/>
            </a:prstTxWarp>
          </a:bodyPr>
          <a:lstStyle/>
          <a:p>
            <a:endParaRPr lang="en-US" sz="2760">
              <a:solidFill>
                <a:prstClr val="black"/>
              </a:solidFill>
            </a:endParaRPr>
          </a:p>
        </p:txBody>
      </p:sp>
      <p:sp>
        <p:nvSpPr>
          <p:cNvPr id="10" name="Title 3">
            <a:extLst>
              <a:ext uri="{FF2B5EF4-FFF2-40B4-BE49-F238E27FC236}">
                <a16:creationId xmlns:a16="http://schemas.microsoft.com/office/drawing/2014/main" id="{19E6C4FE-8B09-9573-A2B4-E0604DA5651E}"/>
              </a:ext>
            </a:extLst>
          </p:cNvPr>
          <p:cNvSpPr txBox="1">
            <a:spLocks/>
          </p:cNvSpPr>
          <p:nvPr/>
        </p:nvSpPr>
        <p:spPr>
          <a:xfrm>
            <a:off x="275252" y="1199999"/>
            <a:ext cx="4037222" cy="1928583"/>
          </a:xfrm>
          <a:prstGeom prst="rect">
            <a:avLst/>
          </a:prstGeom>
        </p:spPr>
        <p:txBody>
          <a:bodyPr lIns="91440" tIns="45720" rIns="91440" bIns="4572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s-ES" sz="1800">
              <a:solidFill>
                <a:schemeClr val="tx1">
                  <a:lumMod val="50000"/>
                  <a:lumOff val="50000"/>
                </a:schemeClr>
              </a:solidFill>
              <a:latin typeface="Montserrat"/>
              <a:cs typeface="Calibri"/>
            </a:endParaRPr>
          </a:p>
        </p:txBody>
      </p:sp>
      <p:grpSp>
        <p:nvGrpSpPr>
          <p:cNvPr id="2" name="Group 1">
            <a:extLst>
              <a:ext uri="{FF2B5EF4-FFF2-40B4-BE49-F238E27FC236}">
                <a16:creationId xmlns:a16="http://schemas.microsoft.com/office/drawing/2014/main" id="{61C268CA-F181-3EDB-0C79-9CC34BAB93D1}"/>
              </a:ext>
            </a:extLst>
          </p:cNvPr>
          <p:cNvGrpSpPr/>
          <p:nvPr/>
        </p:nvGrpSpPr>
        <p:grpSpPr>
          <a:xfrm>
            <a:off x="931330" y="1298261"/>
            <a:ext cx="8569842" cy="5132124"/>
            <a:chOff x="-566004" y="861237"/>
            <a:chExt cx="9861160" cy="5427465"/>
          </a:xfrm>
        </p:grpSpPr>
        <p:graphicFrame>
          <p:nvGraphicFramePr>
            <p:cNvPr id="6" name="Diagram 5">
              <a:extLst>
                <a:ext uri="{FF2B5EF4-FFF2-40B4-BE49-F238E27FC236}">
                  <a16:creationId xmlns:a16="http://schemas.microsoft.com/office/drawing/2014/main" id="{155639AF-246B-9094-2C13-E14595F2FBCF}"/>
                </a:ext>
              </a:extLst>
            </p:cNvPr>
            <p:cNvGraphicFramePr/>
            <p:nvPr>
              <p:extLst>
                <p:ext uri="{D42A27DB-BD31-4B8C-83A1-F6EECF244321}">
                  <p14:modId xmlns:p14="http://schemas.microsoft.com/office/powerpoint/2010/main" val="3489146974"/>
                </p:ext>
              </p:extLst>
            </p:nvPr>
          </p:nvGraphicFramePr>
          <p:xfrm>
            <a:off x="-566004" y="861237"/>
            <a:ext cx="9861160" cy="542746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3316" name="Picture 4" descr="Enphase Energy Named World Economic Forum Technology Pioneer">
              <a:extLst>
                <a:ext uri="{FF2B5EF4-FFF2-40B4-BE49-F238E27FC236}">
                  <a16:creationId xmlns:a16="http://schemas.microsoft.com/office/drawing/2014/main" id="{3B2BAE9C-2B3E-C57B-C1CB-14AC7CBC925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270483" y="3316439"/>
              <a:ext cx="2188187" cy="775519"/>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Title 1">
            <a:extLst>
              <a:ext uri="{FF2B5EF4-FFF2-40B4-BE49-F238E27FC236}">
                <a16:creationId xmlns:a16="http://schemas.microsoft.com/office/drawing/2014/main" id="{3F0273F9-0158-9DA8-6DFE-D47A134E1935}"/>
              </a:ext>
            </a:extLst>
          </p:cNvPr>
          <p:cNvSpPr txBox="1">
            <a:spLocks/>
          </p:cNvSpPr>
          <p:nvPr/>
        </p:nvSpPr>
        <p:spPr>
          <a:xfrm>
            <a:off x="1272456" y="464258"/>
            <a:ext cx="7887590" cy="1143000"/>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rgbClr val="1D429B"/>
                </a:solidFill>
                <a:latin typeface="Montserrat" pitchFamily="2" charset="77"/>
                <a:ea typeface="+mj-ea"/>
                <a:cs typeface="+mj-cs"/>
              </a:defRPr>
            </a:lvl1pPr>
          </a:lstStyle>
          <a:p>
            <a:r>
              <a:rPr lang="en-US" sz="3600">
                <a:latin typeface="Montserrat"/>
              </a:rPr>
              <a:t>OUR INVERTERS</a:t>
            </a:r>
          </a:p>
          <a:p>
            <a:endParaRPr lang="en-US" sz="3600" b="1"/>
          </a:p>
        </p:txBody>
      </p:sp>
      <p:pic>
        <p:nvPicPr>
          <p:cNvPr id="22" name="Picture 21" descr="A black electronic device with black text">
            <a:extLst>
              <a:ext uri="{FF2B5EF4-FFF2-40B4-BE49-F238E27FC236}">
                <a16:creationId xmlns:a16="http://schemas.microsoft.com/office/drawing/2014/main" id="{0FDB9CAD-087E-A586-7F6D-316BA4FCCC34}"/>
              </a:ext>
            </a:extLst>
          </p:cNvPr>
          <p:cNvPicPr>
            <a:picLocks noChangeAspect="1"/>
          </p:cNvPicPr>
          <p:nvPr/>
        </p:nvPicPr>
        <p:blipFill>
          <a:blip r:embed="rId10"/>
          <a:stretch>
            <a:fillRect/>
          </a:stretch>
        </p:blipFill>
        <p:spPr>
          <a:xfrm>
            <a:off x="7384756" y="799570"/>
            <a:ext cx="5465821" cy="5465821"/>
          </a:xfrm>
          <a:prstGeom prst="rect">
            <a:avLst/>
          </a:prstGeom>
        </p:spPr>
      </p:pic>
    </p:spTree>
    <p:extLst>
      <p:ext uri="{BB962C8B-B14F-4D97-AF65-F5344CB8AC3E}">
        <p14:creationId xmlns:p14="http://schemas.microsoft.com/office/powerpoint/2010/main" val="1419098720"/>
      </p:ext>
    </p:extLst>
  </p:cSld>
  <p:clrMapOvr>
    <a:masterClrMapping/>
  </p:clrMapOvr>
  <p:extLst>
    <p:ext uri="{6950BFC3-D8DA-4A85-94F7-54DA5524770B}">
      <p188:commentRel xmlns:p188="http://schemas.microsoft.com/office/powerpoint/2018/8/main" r:id="rId3"/>
    </p:ext>
  </p:extLs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AutoShape 2" descr="http://www.elmejorahorro.com/wp-content/uploads/2014/03/ahorro.jpg"/>
          <p:cNvSpPr>
            <a:spLocks noChangeAspect="1" noChangeArrowheads="1"/>
          </p:cNvSpPr>
          <p:nvPr/>
        </p:nvSpPr>
        <p:spPr bwMode="auto">
          <a:xfrm>
            <a:off x="685800" y="-163830"/>
            <a:ext cx="365760" cy="36576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09728" tIns="54864" rIns="109728" bIns="54864" numCol="1" anchor="t" anchorCtr="0" compatLnSpc="1">
            <a:prstTxWarp prst="textNoShape">
              <a:avLst/>
            </a:prstTxWarp>
          </a:bodyPr>
          <a:lstStyle/>
          <a:p>
            <a:endParaRPr lang="en-US" sz="2760">
              <a:solidFill>
                <a:prstClr val="black"/>
              </a:solidFill>
            </a:endParaRPr>
          </a:p>
        </p:txBody>
      </p:sp>
      <p:pic>
        <p:nvPicPr>
          <p:cNvPr id="19458" name="Picture 2" descr="Hanwha Q-Cells - Wikipedia, la enciclopedia libre">
            <a:extLst>
              <a:ext uri="{FF2B5EF4-FFF2-40B4-BE49-F238E27FC236}">
                <a16:creationId xmlns:a16="http://schemas.microsoft.com/office/drawing/2014/main" id="{5306B086-0529-2B8C-3EE0-5A781F670A8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18613" y="4860428"/>
            <a:ext cx="3277387" cy="1576471"/>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Hanwha Q CELLS Q.PEAK-DUO-BLKML-G10.APLUS-400 400Watt 132 1/2 Cells BoB">
            <a:extLst>
              <a:ext uri="{FF2B5EF4-FFF2-40B4-BE49-F238E27FC236}">
                <a16:creationId xmlns:a16="http://schemas.microsoft.com/office/drawing/2014/main" id="{26A75A49-0E34-63D9-4165-BB116B29EDC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735" t="10036" r="28905" b="10203"/>
          <a:stretch/>
        </p:blipFill>
        <p:spPr bwMode="auto">
          <a:xfrm flipH="1">
            <a:off x="7368369" y="1477930"/>
            <a:ext cx="2264734" cy="481654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8A58874E-A6CC-6487-9021-515094692A61}"/>
              </a:ext>
            </a:extLst>
          </p:cNvPr>
          <p:cNvGrpSpPr/>
          <p:nvPr/>
        </p:nvGrpSpPr>
        <p:grpSpPr>
          <a:xfrm>
            <a:off x="1369832" y="1745534"/>
            <a:ext cx="5528953" cy="2980515"/>
            <a:chOff x="1943990" y="1807999"/>
            <a:chExt cx="5528953" cy="2980515"/>
          </a:xfrm>
        </p:grpSpPr>
        <p:sp>
          <p:nvSpPr>
            <p:cNvPr id="10" name="Title 3">
              <a:extLst>
                <a:ext uri="{FF2B5EF4-FFF2-40B4-BE49-F238E27FC236}">
                  <a16:creationId xmlns:a16="http://schemas.microsoft.com/office/drawing/2014/main" id="{19E6C4FE-8B09-9573-A2B4-E0604DA5651E}"/>
                </a:ext>
              </a:extLst>
            </p:cNvPr>
            <p:cNvSpPr txBox="1">
              <a:spLocks/>
            </p:cNvSpPr>
            <p:nvPr/>
          </p:nvSpPr>
          <p:spPr>
            <a:xfrm>
              <a:off x="1943990" y="1807999"/>
              <a:ext cx="5013190" cy="474452"/>
            </a:xfrm>
            <a:prstGeom prst="rect">
              <a:avLst/>
            </a:prstGeom>
          </p:spPr>
          <p:txBody>
            <a:bodyPr lIns="91440" tIns="45720" rIns="91440" bIns="4572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ES" sz="2000" err="1">
                  <a:solidFill>
                    <a:schemeClr val="tx1">
                      <a:lumMod val="50000"/>
                      <a:lumOff val="50000"/>
                    </a:schemeClr>
                  </a:solidFill>
                  <a:latin typeface="Montserrat"/>
                </a:rPr>
                <a:t>Highest</a:t>
              </a:r>
              <a:r>
                <a:rPr lang="es-ES" sz="2000">
                  <a:solidFill>
                    <a:schemeClr val="tx1">
                      <a:lumMod val="50000"/>
                      <a:lumOff val="50000"/>
                    </a:schemeClr>
                  </a:solidFill>
                  <a:latin typeface="Montserrat"/>
                </a:rPr>
                <a:t> performance </a:t>
              </a:r>
              <a:r>
                <a:rPr lang="es-ES" sz="2400" b="1" err="1">
                  <a:solidFill>
                    <a:srgbClr val="F89B24"/>
                  </a:solidFill>
                  <a:latin typeface="Montserrat"/>
                </a:rPr>
                <a:t>Tier</a:t>
              </a:r>
              <a:r>
                <a:rPr lang="es-ES" sz="2400" b="1">
                  <a:solidFill>
                    <a:srgbClr val="F89B24"/>
                  </a:solidFill>
                  <a:latin typeface="Montserrat"/>
                </a:rPr>
                <a:t> 1 panel</a:t>
              </a:r>
              <a:endParaRPr lang="en-US" sz="2400" b="1">
                <a:solidFill>
                  <a:srgbClr val="F89B24"/>
                </a:solidFill>
                <a:latin typeface="Montserrat"/>
                <a:cs typeface="Calibri Light" panose="020F0302020204030204"/>
              </a:endParaRPr>
            </a:p>
          </p:txBody>
        </p:sp>
        <p:graphicFrame>
          <p:nvGraphicFramePr>
            <p:cNvPr id="2" name="Diagram 1">
              <a:extLst>
                <a:ext uri="{FF2B5EF4-FFF2-40B4-BE49-F238E27FC236}">
                  <a16:creationId xmlns:a16="http://schemas.microsoft.com/office/drawing/2014/main" id="{89C02F40-13B1-ECC7-3A9E-3C3D52440B16}"/>
                </a:ext>
              </a:extLst>
            </p:cNvPr>
            <p:cNvGraphicFramePr/>
            <p:nvPr>
              <p:extLst>
                <p:ext uri="{D42A27DB-BD31-4B8C-83A1-F6EECF244321}">
                  <p14:modId xmlns:p14="http://schemas.microsoft.com/office/powerpoint/2010/main" val="2550995418"/>
                </p:ext>
              </p:extLst>
            </p:nvPr>
          </p:nvGraphicFramePr>
          <p:xfrm>
            <a:off x="1943990" y="2424250"/>
            <a:ext cx="5528953" cy="23642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sp>
        <p:nvSpPr>
          <p:cNvPr id="13" name="Title 1">
            <a:extLst>
              <a:ext uri="{FF2B5EF4-FFF2-40B4-BE49-F238E27FC236}">
                <a16:creationId xmlns:a16="http://schemas.microsoft.com/office/drawing/2014/main" id="{7E8347D6-73FD-C725-A872-0B70E072F3F5}"/>
              </a:ext>
            </a:extLst>
          </p:cNvPr>
          <p:cNvSpPr txBox="1">
            <a:spLocks/>
          </p:cNvSpPr>
          <p:nvPr/>
        </p:nvSpPr>
        <p:spPr>
          <a:xfrm>
            <a:off x="1246742" y="334930"/>
            <a:ext cx="7887590" cy="1143000"/>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rgbClr val="1D429B"/>
                </a:solidFill>
                <a:latin typeface="Montserrat" pitchFamily="2" charset="77"/>
                <a:ea typeface="+mj-ea"/>
                <a:cs typeface="+mj-cs"/>
              </a:defRPr>
            </a:lvl1pPr>
          </a:lstStyle>
          <a:p>
            <a:r>
              <a:rPr lang="en-US" sz="3600">
                <a:latin typeface="Montserrat"/>
              </a:rPr>
              <a:t>OUR PANELS</a:t>
            </a:r>
            <a:r>
              <a:rPr lang="en-US" sz="5250">
                <a:latin typeface="Montserrat"/>
              </a:rPr>
              <a:t> </a:t>
            </a:r>
            <a:endParaRPr lang="en-US" sz="5250"/>
          </a:p>
        </p:txBody>
      </p:sp>
    </p:spTree>
    <p:extLst>
      <p:ext uri="{BB962C8B-B14F-4D97-AF65-F5344CB8AC3E}">
        <p14:creationId xmlns:p14="http://schemas.microsoft.com/office/powerpoint/2010/main" val="33887275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0546300-4250-8E4C-2F99-DD9863610BE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70742E01-3BAB-7B48-3579-C6C076EE69CB}"/>
              </a:ext>
            </a:extLst>
          </p:cNvPr>
          <p:cNvSpPr txBox="1"/>
          <p:nvPr/>
        </p:nvSpPr>
        <p:spPr>
          <a:xfrm>
            <a:off x="664558" y="3044454"/>
            <a:ext cx="918731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14300">
              <a:spcBef>
                <a:spcPts val="1000"/>
              </a:spcBef>
            </a:pPr>
            <a:r>
              <a:rPr lang="en-US" sz="3600">
                <a:solidFill>
                  <a:srgbClr val="1D429B"/>
                </a:solidFill>
                <a:latin typeface="Montserrat"/>
                <a:ea typeface="+mn-lt"/>
                <a:cs typeface="+mn-lt"/>
              </a:rPr>
              <a:t>MAINTENANCE &amp; </a:t>
            </a:r>
            <a:r>
              <a:rPr lang="en-US" sz="3600">
                <a:solidFill>
                  <a:srgbClr val="F89B24"/>
                </a:solidFill>
                <a:latin typeface="Montserrat"/>
                <a:ea typeface="+mn-lt"/>
                <a:cs typeface="+mn-lt"/>
              </a:rPr>
              <a:t>WARRANTIES</a:t>
            </a:r>
          </a:p>
        </p:txBody>
      </p:sp>
    </p:spTree>
    <p:extLst>
      <p:ext uri="{BB962C8B-B14F-4D97-AF65-F5344CB8AC3E}">
        <p14:creationId xmlns:p14="http://schemas.microsoft.com/office/powerpoint/2010/main" val="39582862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415B0C19-CE35-DEC7-C297-37BDDCF5D387}"/>
              </a:ext>
            </a:extLst>
          </p:cNvPr>
          <p:cNvGraphicFramePr/>
          <p:nvPr>
            <p:extLst>
              <p:ext uri="{D42A27DB-BD31-4B8C-83A1-F6EECF244321}">
                <p14:modId xmlns:p14="http://schemas.microsoft.com/office/powerpoint/2010/main" val="4214836798"/>
              </p:ext>
            </p:extLst>
          </p:nvPr>
        </p:nvGraphicFramePr>
        <p:xfrm>
          <a:off x="3342319" y="475062"/>
          <a:ext cx="10864728" cy="60583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AutoShape 2" descr="http://www.elmejorahorro.com/wp-content/uploads/2014/03/ahorro.jpg"/>
          <p:cNvSpPr>
            <a:spLocks noChangeAspect="1" noChangeArrowheads="1"/>
          </p:cNvSpPr>
          <p:nvPr/>
        </p:nvSpPr>
        <p:spPr bwMode="auto">
          <a:xfrm>
            <a:off x="685800" y="-163830"/>
            <a:ext cx="365760" cy="36576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09728" tIns="54864" rIns="109728" bIns="54864" numCol="1" anchor="t" anchorCtr="0" compatLnSpc="1">
            <a:prstTxWarp prst="textNoShape">
              <a:avLst/>
            </a:prstTxWarp>
          </a:bodyPr>
          <a:lstStyle/>
          <a:p>
            <a:endParaRPr lang="en-US" sz="2760">
              <a:solidFill>
                <a:prstClr val="black"/>
              </a:solidFill>
            </a:endParaRPr>
          </a:p>
        </p:txBody>
      </p:sp>
      <p:sp>
        <p:nvSpPr>
          <p:cNvPr id="7" name="Title 1">
            <a:extLst>
              <a:ext uri="{FF2B5EF4-FFF2-40B4-BE49-F238E27FC236}">
                <a16:creationId xmlns:a16="http://schemas.microsoft.com/office/drawing/2014/main" id="{3C1A39F9-6411-DA1B-6F38-7A261104DF1F}"/>
              </a:ext>
            </a:extLst>
          </p:cNvPr>
          <p:cNvSpPr txBox="1">
            <a:spLocks/>
          </p:cNvSpPr>
          <p:nvPr/>
        </p:nvSpPr>
        <p:spPr>
          <a:xfrm>
            <a:off x="1051560" y="461924"/>
            <a:ext cx="7787838" cy="73852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1D429B"/>
                </a:solidFill>
                <a:latin typeface="Montserrat" pitchFamily="2" charset="77"/>
                <a:ea typeface="+mj-ea"/>
                <a:cs typeface="+mj-cs"/>
              </a:defRPr>
            </a:lvl1pPr>
          </a:lstStyle>
          <a:p>
            <a:r>
              <a:rPr lang="en-US" sz="3600">
                <a:latin typeface="Montserrat"/>
              </a:rPr>
              <a:t>MAINTENANCE </a:t>
            </a:r>
            <a:endParaRPr lang="en-US" sz="3600">
              <a:cs typeface="Calibri"/>
            </a:endParaRPr>
          </a:p>
        </p:txBody>
      </p:sp>
      <p:sp>
        <p:nvSpPr>
          <p:cNvPr id="14" name="TextBox 13">
            <a:extLst>
              <a:ext uri="{FF2B5EF4-FFF2-40B4-BE49-F238E27FC236}">
                <a16:creationId xmlns:a16="http://schemas.microsoft.com/office/drawing/2014/main" id="{AB00FB91-BE95-EBDF-AE9D-3604125027EB}"/>
              </a:ext>
            </a:extLst>
          </p:cNvPr>
          <p:cNvSpPr txBox="1"/>
          <p:nvPr/>
        </p:nvSpPr>
        <p:spPr>
          <a:xfrm>
            <a:off x="1155126" y="1527654"/>
            <a:ext cx="573666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lumMod val="50000"/>
                  </a:schemeClr>
                </a:solidFill>
                <a:latin typeface="Montserrat"/>
                <a:cs typeface="Calibri"/>
              </a:rPr>
              <a:t>The system includes</a:t>
            </a:r>
            <a:r>
              <a:rPr lang="en-US">
                <a:solidFill>
                  <a:schemeClr val="bg1">
                    <a:lumMod val="50000"/>
                  </a:schemeClr>
                </a:solidFill>
                <a:latin typeface="Montserrat"/>
                <a:ea typeface="+mn-lt"/>
                <a:cs typeface="+mn-lt"/>
              </a:rPr>
              <a:t> </a:t>
            </a:r>
            <a:r>
              <a:rPr lang="es-ES" b="1">
                <a:solidFill>
                  <a:srgbClr val="F89B24"/>
                </a:solidFill>
                <a:latin typeface="Montserrat"/>
                <a:ea typeface="+mn-lt"/>
                <a:cs typeface="+mn-lt"/>
              </a:rPr>
              <a:t>preventive </a:t>
            </a:r>
            <a:r>
              <a:rPr lang="es-ES" b="1" err="1">
                <a:solidFill>
                  <a:srgbClr val="F89B24"/>
                </a:solidFill>
                <a:latin typeface="Montserrat"/>
                <a:ea typeface="+mn-lt"/>
                <a:cs typeface="+mn-lt"/>
              </a:rPr>
              <a:t>maintenance</a:t>
            </a:r>
            <a:r>
              <a:rPr lang="es-ES">
                <a:solidFill>
                  <a:schemeClr val="bg1">
                    <a:lumMod val="50000"/>
                  </a:schemeClr>
                </a:solidFill>
                <a:latin typeface="Montserrat"/>
                <a:ea typeface="+mn-lt"/>
                <a:cs typeface="+mn-lt"/>
              </a:rPr>
              <a:t> &amp; </a:t>
            </a:r>
            <a:r>
              <a:rPr lang="es-ES" b="1" err="1">
                <a:solidFill>
                  <a:srgbClr val="F89B24"/>
                </a:solidFill>
                <a:latin typeface="Montserrat"/>
                <a:ea typeface="+mn-lt"/>
                <a:cs typeface="+mn-lt"/>
              </a:rPr>
              <a:t>equipment</a:t>
            </a:r>
            <a:r>
              <a:rPr lang="es-ES" b="1">
                <a:solidFill>
                  <a:srgbClr val="F89B24"/>
                </a:solidFill>
                <a:latin typeface="Montserrat"/>
                <a:ea typeface="+mn-lt"/>
                <a:cs typeface="+mn-lt"/>
              </a:rPr>
              <a:t> </a:t>
            </a:r>
            <a:r>
              <a:rPr lang="es-ES" b="1" err="1">
                <a:solidFill>
                  <a:srgbClr val="F89B24"/>
                </a:solidFill>
                <a:latin typeface="Montserrat"/>
                <a:ea typeface="+mn-lt"/>
                <a:cs typeface="+mn-lt"/>
              </a:rPr>
              <a:t>insurance</a:t>
            </a:r>
            <a:endParaRPr lang="en-US" b="1" err="1">
              <a:solidFill>
                <a:srgbClr val="F89B24"/>
              </a:solidFill>
              <a:latin typeface="Montserrat"/>
              <a:ea typeface="+mn-lt"/>
              <a:cs typeface="+mn-lt"/>
            </a:endParaRPr>
          </a:p>
        </p:txBody>
      </p:sp>
    </p:spTree>
    <p:extLst>
      <p:ext uri="{BB962C8B-B14F-4D97-AF65-F5344CB8AC3E}">
        <p14:creationId xmlns:p14="http://schemas.microsoft.com/office/powerpoint/2010/main" val="7609252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ontent Placeholder 14">
            <a:extLst>
              <a:ext uri="{FF2B5EF4-FFF2-40B4-BE49-F238E27FC236}">
                <a16:creationId xmlns:a16="http://schemas.microsoft.com/office/drawing/2014/main" id="{C2E7E1FA-DC59-5D3A-08D7-2BA6B72D5FCA}"/>
              </a:ext>
            </a:extLst>
          </p:cNvPr>
          <p:cNvGraphicFramePr>
            <a:graphicFrameLocks noGrp="1"/>
          </p:cNvGraphicFramePr>
          <p:nvPr>
            <p:ph idx="1"/>
            <p:extLst>
              <p:ext uri="{D42A27DB-BD31-4B8C-83A1-F6EECF244321}">
                <p14:modId xmlns:p14="http://schemas.microsoft.com/office/powerpoint/2010/main" val="1942962032"/>
              </p:ext>
            </p:extLst>
          </p:nvPr>
        </p:nvGraphicFramePr>
        <p:xfrm>
          <a:off x="-54429" y="217713"/>
          <a:ext cx="12300856" cy="64225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a:xfrm>
            <a:off x="1175581" y="562185"/>
            <a:ext cx="7787838" cy="1143000"/>
          </a:xfrm>
        </p:spPr>
        <p:txBody>
          <a:bodyPr>
            <a:normAutofit/>
          </a:bodyPr>
          <a:lstStyle/>
          <a:p>
            <a:r>
              <a:rPr lang="en-US" sz="3600">
                <a:latin typeface="Montserrat"/>
              </a:rPr>
              <a:t>WARRANTY</a:t>
            </a:r>
            <a:endParaRPr lang="en-US" sz="3600">
              <a:cs typeface="Calibri"/>
            </a:endParaRPr>
          </a:p>
        </p:txBody>
      </p:sp>
      <p:sp>
        <p:nvSpPr>
          <p:cNvPr id="4" name="AutoShape 2" descr="http://www.elmejorahorro.com/wp-content/uploads/2014/03/ahorro.jpg"/>
          <p:cNvSpPr>
            <a:spLocks noChangeAspect="1" noChangeArrowheads="1"/>
          </p:cNvSpPr>
          <p:nvPr/>
        </p:nvSpPr>
        <p:spPr bwMode="auto">
          <a:xfrm>
            <a:off x="685800" y="-163830"/>
            <a:ext cx="365760" cy="36576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09728" tIns="54864" rIns="109728" bIns="54864" numCol="1" anchor="t" anchorCtr="0" compatLnSpc="1">
            <a:prstTxWarp prst="textNoShape">
              <a:avLst/>
            </a:prstTxWarp>
          </a:bodyPr>
          <a:lstStyle/>
          <a:p>
            <a:endParaRPr lang="en-US" sz="2760">
              <a:solidFill>
                <a:prstClr val="black"/>
              </a:solidFill>
            </a:endParaRPr>
          </a:p>
        </p:txBody>
      </p:sp>
      <p:pic>
        <p:nvPicPr>
          <p:cNvPr id="6146" name="Picture 2" descr="Why Choose Sunnova | A Leading National Residential Solar Company">
            <a:extLst>
              <a:ext uri="{FF2B5EF4-FFF2-40B4-BE49-F238E27FC236}">
                <a16:creationId xmlns:a16="http://schemas.microsoft.com/office/drawing/2014/main" id="{932B2932-3FB4-27BD-4104-7E320222192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64495" y="2147846"/>
            <a:ext cx="3863009" cy="2562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84246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0546300-4250-8E4C-2F99-DD9863610BE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70742E01-3BAB-7B48-3579-C6C076EE69CB}"/>
              </a:ext>
            </a:extLst>
          </p:cNvPr>
          <p:cNvSpPr txBox="1"/>
          <p:nvPr/>
        </p:nvSpPr>
        <p:spPr>
          <a:xfrm>
            <a:off x="2832317" y="2893368"/>
            <a:ext cx="9187316"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14300">
              <a:spcBef>
                <a:spcPts val="1000"/>
              </a:spcBef>
            </a:pPr>
            <a:r>
              <a:rPr lang="en-US" sz="4400">
                <a:solidFill>
                  <a:srgbClr val="1D429B"/>
                </a:solidFill>
                <a:latin typeface="Montserrat"/>
                <a:ea typeface="+mn-lt"/>
                <a:cs typeface="+mn-lt"/>
              </a:rPr>
              <a:t>WHY SOLAR?</a:t>
            </a:r>
            <a:endParaRPr lang="en-US"/>
          </a:p>
        </p:txBody>
      </p:sp>
    </p:spTree>
    <p:extLst>
      <p:ext uri="{BB962C8B-B14F-4D97-AF65-F5344CB8AC3E}">
        <p14:creationId xmlns:p14="http://schemas.microsoft.com/office/powerpoint/2010/main" val="27805380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0546300-4250-8E4C-2F99-DD9863610BE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70742E01-3BAB-7B48-3579-C6C076EE69CB}"/>
              </a:ext>
            </a:extLst>
          </p:cNvPr>
          <p:cNvSpPr txBox="1"/>
          <p:nvPr/>
        </p:nvSpPr>
        <p:spPr>
          <a:xfrm>
            <a:off x="746342" y="3044279"/>
            <a:ext cx="918731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14300">
              <a:spcBef>
                <a:spcPts val="1000"/>
              </a:spcBef>
            </a:pPr>
            <a:r>
              <a:rPr lang="en-US" sz="3600">
                <a:solidFill>
                  <a:srgbClr val="1D429B"/>
                </a:solidFill>
                <a:latin typeface="Montserrat"/>
                <a:ea typeface="+mn-lt"/>
                <a:cs typeface="+mn-lt"/>
              </a:rPr>
              <a:t>FREQUENTLY ASKED QUESTIONS</a:t>
            </a:r>
          </a:p>
        </p:txBody>
      </p:sp>
    </p:spTree>
    <p:extLst>
      <p:ext uri="{BB962C8B-B14F-4D97-AF65-F5344CB8AC3E}">
        <p14:creationId xmlns:p14="http://schemas.microsoft.com/office/powerpoint/2010/main" val="32120053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8848" y="705959"/>
            <a:ext cx="8777464" cy="1143000"/>
          </a:xfrm>
        </p:spPr>
        <p:txBody>
          <a:bodyPr>
            <a:noAutofit/>
          </a:bodyPr>
          <a:lstStyle/>
          <a:p>
            <a:r>
              <a:rPr lang="en-US" sz="3200">
                <a:latin typeface="Montserrat"/>
                <a:cs typeface="Calibri"/>
              </a:rPr>
              <a:t>WHAT HAPPENS IF I CONSUME MORE POWER THAN EXPECTED?</a:t>
            </a:r>
          </a:p>
        </p:txBody>
      </p:sp>
      <p:sp>
        <p:nvSpPr>
          <p:cNvPr id="3" name="Content Placeholder 2"/>
          <p:cNvSpPr>
            <a:spLocks noGrp="1"/>
          </p:cNvSpPr>
          <p:nvPr>
            <p:ph idx="1"/>
          </p:nvPr>
        </p:nvSpPr>
        <p:spPr>
          <a:xfrm>
            <a:off x="1423890" y="2349888"/>
            <a:ext cx="7930342" cy="4525963"/>
          </a:xfrm>
        </p:spPr>
        <p:txBody>
          <a:bodyPr vert="horz" lIns="91440" tIns="45720" rIns="91440" bIns="45720" rtlCol="0" anchor="t">
            <a:normAutofit/>
          </a:bodyPr>
          <a:lstStyle/>
          <a:p>
            <a:pPr marL="0" indent="0">
              <a:buClr>
                <a:schemeClr val="accent6">
                  <a:lumMod val="75000"/>
                </a:schemeClr>
              </a:buClr>
              <a:buNone/>
            </a:pPr>
            <a:r>
              <a:rPr lang="es-ES" sz="2200" err="1">
                <a:latin typeface="Montserrat"/>
                <a:cs typeface="Calibri"/>
              </a:rPr>
              <a:t>If</a:t>
            </a:r>
            <a:r>
              <a:rPr lang="es-ES" sz="2200">
                <a:latin typeface="Montserrat"/>
                <a:cs typeface="Calibri"/>
              </a:rPr>
              <a:t> </a:t>
            </a:r>
            <a:r>
              <a:rPr lang="es-ES" sz="2200" err="1">
                <a:latin typeface="Montserrat"/>
                <a:cs typeface="Calibri"/>
              </a:rPr>
              <a:t>you</a:t>
            </a:r>
            <a:r>
              <a:rPr lang="es-ES" sz="2200">
                <a:latin typeface="Montserrat"/>
                <a:cs typeface="Calibri"/>
              </a:rPr>
              <a:t> use more </a:t>
            </a:r>
            <a:r>
              <a:rPr lang="es-ES" sz="2200" err="1">
                <a:latin typeface="Montserrat"/>
                <a:cs typeface="Calibri"/>
              </a:rPr>
              <a:t>than</a:t>
            </a:r>
            <a:r>
              <a:rPr lang="es-ES" sz="2200">
                <a:latin typeface="Montserrat"/>
                <a:cs typeface="Calibri"/>
              </a:rPr>
              <a:t> </a:t>
            </a:r>
            <a:r>
              <a:rPr lang="es-ES" sz="2200" err="1">
                <a:latin typeface="Montserrat"/>
                <a:cs typeface="Calibri"/>
              </a:rPr>
              <a:t>estimated</a:t>
            </a:r>
            <a:r>
              <a:rPr lang="es-ES" sz="2200">
                <a:latin typeface="Montserrat"/>
                <a:cs typeface="Calibri"/>
              </a:rPr>
              <a:t>, </a:t>
            </a:r>
            <a:r>
              <a:rPr lang="es-ES" sz="2200" err="1">
                <a:latin typeface="Montserrat"/>
                <a:cs typeface="Calibri"/>
              </a:rPr>
              <a:t>you</a:t>
            </a:r>
            <a:r>
              <a:rPr lang="es-ES" sz="2200">
                <a:latin typeface="Montserrat"/>
                <a:cs typeface="Calibri"/>
              </a:rPr>
              <a:t> </a:t>
            </a:r>
            <a:r>
              <a:rPr lang="es-ES" sz="2200" err="1">
                <a:latin typeface="Montserrat"/>
                <a:cs typeface="Calibri"/>
              </a:rPr>
              <a:t>will</a:t>
            </a:r>
            <a:r>
              <a:rPr lang="es-ES" sz="2200">
                <a:latin typeface="Montserrat"/>
                <a:cs typeface="Calibri"/>
              </a:rPr>
              <a:t> be </a:t>
            </a:r>
            <a:r>
              <a:rPr lang="es-ES" sz="2200" err="1">
                <a:latin typeface="Montserrat"/>
                <a:cs typeface="Calibri"/>
              </a:rPr>
              <a:t>charged</a:t>
            </a:r>
            <a:r>
              <a:rPr lang="es-ES" sz="2200">
                <a:latin typeface="Montserrat"/>
                <a:cs typeface="Calibri"/>
              </a:rPr>
              <a:t> </a:t>
            </a:r>
            <a:r>
              <a:rPr lang="es-ES" sz="2200" err="1">
                <a:latin typeface="Montserrat"/>
                <a:cs typeface="Calibri"/>
              </a:rPr>
              <a:t>the</a:t>
            </a:r>
            <a:r>
              <a:rPr lang="es-ES" sz="2200">
                <a:latin typeface="Montserrat"/>
                <a:cs typeface="Calibri"/>
              </a:rPr>
              <a:t> </a:t>
            </a:r>
            <a:r>
              <a:rPr lang="es-ES" sz="2200" err="1">
                <a:latin typeface="Montserrat"/>
                <a:cs typeface="Calibri"/>
              </a:rPr>
              <a:t>utilities</a:t>
            </a:r>
            <a:r>
              <a:rPr lang="es-ES" sz="2200">
                <a:latin typeface="Montserrat"/>
                <a:cs typeface="Calibri"/>
              </a:rPr>
              <a:t> kWh </a:t>
            </a:r>
            <a:r>
              <a:rPr lang="es-ES" sz="2200" err="1">
                <a:latin typeface="Montserrat"/>
                <a:cs typeface="Calibri"/>
              </a:rPr>
              <a:t>rate</a:t>
            </a:r>
            <a:endParaRPr lang="es-ES" sz="2200">
              <a:latin typeface="Montserrat"/>
              <a:cs typeface="Calibri"/>
            </a:endParaRPr>
          </a:p>
          <a:p>
            <a:pPr marL="0" indent="0">
              <a:buNone/>
            </a:pPr>
            <a:endParaRPr lang="es-ES" sz="2200">
              <a:latin typeface="Montserrat"/>
              <a:cs typeface="Calibri"/>
            </a:endParaRPr>
          </a:p>
          <a:p>
            <a:pPr marL="0" indent="0">
              <a:buClr>
                <a:schemeClr val="accent6">
                  <a:lumMod val="75000"/>
                </a:schemeClr>
              </a:buClr>
              <a:buNone/>
            </a:pPr>
            <a:r>
              <a:rPr lang="es-ES" sz="2200" err="1">
                <a:latin typeface="Montserrat"/>
              </a:rPr>
              <a:t>Sunnova</a:t>
            </a:r>
            <a:r>
              <a:rPr lang="es-ES" sz="2200">
                <a:latin typeface="Montserrat"/>
              </a:rPr>
              <a:t> can </a:t>
            </a:r>
            <a:r>
              <a:rPr lang="es-ES" sz="2200" err="1">
                <a:latin typeface="Montserrat"/>
              </a:rPr>
              <a:t>increase</a:t>
            </a:r>
            <a:r>
              <a:rPr lang="es-ES" sz="2200">
                <a:latin typeface="Montserrat"/>
              </a:rPr>
              <a:t> </a:t>
            </a:r>
            <a:r>
              <a:rPr lang="es-ES" sz="2200" err="1">
                <a:latin typeface="Montserrat"/>
              </a:rPr>
              <a:t>your</a:t>
            </a:r>
            <a:r>
              <a:rPr lang="es-ES" sz="2200">
                <a:latin typeface="Montserrat"/>
              </a:rPr>
              <a:t> </a:t>
            </a:r>
            <a:r>
              <a:rPr lang="es-ES" sz="2200" err="1">
                <a:latin typeface="Montserrat"/>
              </a:rPr>
              <a:t>system</a:t>
            </a:r>
            <a:r>
              <a:rPr lang="es-ES" sz="2200">
                <a:latin typeface="Montserrat"/>
              </a:rPr>
              <a:t> </a:t>
            </a:r>
            <a:r>
              <a:rPr lang="es-ES" sz="2200" err="1">
                <a:latin typeface="Montserrat"/>
              </a:rPr>
              <a:t>size</a:t>
            </a:r>
            <a:r>
              <a:rPr lang="es-ES" sz="2200">
                <a:latin typeface="Montserrat"/>
              </a:rPr>
              <a:t> </a:t>
            </a:r>
            <a:r>
              <a:rPr lang="es-ES" sz="2200" err="1">
                <a:latin typeface="Montserrat"/>
              </a:rPr>
              <a:t>if</a:t>
            </a:r>
            <a:r>
              <a:rPr lang="es-ES" sz="2200">
                <a:latin typeface="Montserrat"/>
              </a:rPr>
              <a:t> </a:t>
            </a:r>
            <a:r>
              <a:rPr lang="es-ES" sz="2200" err="1">
                <a:latin typeface="Montserrat"/>
              </a:rPr>
              <a:t>needed</a:t>
            </a:r>
            <a:r>
              <a:rPr lang="es-ES" sz="2200">
                <a:latin typeface="Montserrat"/>
              </a:rPr>
              <a:t> (2nd </a:t>
            </a:r>
            <a:r>
              <a:rPr lang="es-ES" sz="2200" err="1">
                <a:latin typeface="Montserrat"/>
              </a:rPr>
              <a:t>contract</a:t>
            </a:r>
            <a:r>
              <a:rPr lang="es-ES" sz="2200">
                <a:latin typeface="Montserrat"/>
              </a:rPr>
              <a:t>)</a:t>
            </a:r>
            <a:endParaRPr lang="es-ES" sz="2200">
              <a:latin typeface="Montserrat"/>
              <a:cs typeface="Calibri"/>
            </a:endParaRPr>
          </a:p>
          <a:p>
            <a:pPr marL="0" indent="0">
              <a:buNone/>
            </a:pPr>
            <a:endParaRPr lang="en-US"/>
          </a:p>
        </p:txBody>
      </p:sp>
      <p:grpSp>
        <p:nvGrpSpPr>
          <p:cNvPr id="4" name="Group 3">
            <a:extLst>
              <a:ext uri="{FF2B5EF4-FFF2-40B4-BE49-F238E27FC236}">
                <a16:creationId xmlns:a16="http://schemas.microsoft.com/office/drawing/2014/main" id="{47C695B3-8D5E-DDDF-AE90-BBC8E5105457}"/>
              </a:ext>
            </a:extLst>
          </p:cNvPr>
          <p:cNvGrpSpPr/>
          <p:nvPr/>
        </p:nvGrpSpPr>
        <p:grpSpPr>
          <a:xfrm>
            <a:off x="3986596" y="4087012"/>
            <a:ext cx="5646662" cy="2003654"/>
            <a:chOff x="5611237" y="4777125"/>
            <a:chExt cx="5646662" cy="2003654"/>
          </a:xfrm>
        </p:grpSpPr>
        <p:pic>
          <p:nvPicPr>
            <p:cNvPr id="7170" name="Picture 2" descr="http://ethanolproducer.com/uploads/posts/web/2013/03/BarGraph_13645815901091.jpg"/>
            <p:cNvPicPr>
              <a:picLocks noChangeAspect="1" noChangeArrowheads="1"/>
            </p:cNvPicPr>
            <p:nvPr/>
          </p:nvPicPr>
          <p:blipFill rotWithShape="1">
            <a:blip r:embed="rId2">
              <a:extLst>
                <a:ext uri="{28A0092B-C50C-407E-A947-70E740481C1C}">
                  <a14:useLocalDpi xmlns:a14="http://schemas.microsoft.com/office/drawing/2010/main" val="0"/>
                </a:ext>
              </a:extLst>
            </a:blip>
            <a:srcRect t="1" r="15354" b="15404"/>
            <a:stretch/>
          </p:blipFill>
          <p:spPr bwMode="auto">
            <a:xfrm>
              <a:off x="5611237" y="4777125"/>
              <a:ext cx="5646662" cy="200365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9175641" y="5302983"/>
              <a:ext cx="1334661" cy="515526"/>
            </a:xfrm>
            <a:prstGeom prst="rect">
              <a:avLst/>
            </a:prstGeom>
            <a:noFill/>
          </p:spPr>
          <p:txBody>
            <a:bodyPr wrap="none" lIns="91440" tIns="45720" rIns="91440" bIns="45720" rtlCol="0" anchor="t">
              <a:spAutoFit/>
            </a:bodyPr>
            <a:lstStyle/>
            <a:p>
              <a:r>
                <a:rPr lang="es-PR" sz="2750" err="1">
                  <a:solidFill>
                    <a:schemeClr val="tx1">
                      <a:lumMod val="50000"/>
                      <a:lumOff val="50000"/>
                    </a:schemeClr>
                  </a:solidFill>
                  <a:cs typeface="Calibri"/>
                </a:rPr>
                <a:t>Average</a:t>
              </a:r>
              <a:endParaRPr lang="es-PR" sz="2750">
                <a:solidFill>
                  <a:schemeClr val="tx1">
                    <a:lumMod val="50000"/>
                    <a:lumOff val="50000"/>
                  </a:schemeClr>
                </a:solidFill>
                <a:cs typeface="Calibri"/>
              </a:endParaRPr>
            </a:p>
          </p:txBody>
        </p:sp>
      </p:grpSp>
    </p:spTree>
    <p:extLst>
      <p:ext uri="{BB962C8B-B14F-4D97-AF65-F5344CB8AC3E}">
        <p14:creationId xmlns:p14="http://schemas.microsoft.com/office/powerpoint/2010/main" val="7309057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Luxury villa with large windows and manicured garden"/>
          <p:cNvPicPr>
            <a:picLocks noChangeAspect="1" noChangeArrowheads="1"/>
          </p:cNvPicPr>
          <p:nvPr/>
        </p:nvPicPr>
        <p:blipFill>
          <a:blip r:embed="rId2"/>
          <a:srcRect/>
          <a:stretch>
            <a:fillRect/>
          </a:stretch>
        </p:blipFill>
        <p:spPr bwMode="auto">
          <a:xfrm>
            <a:off x="2361723" y="3169627"/>
            <a:ext cx="6287603" cy="3548395"/>
          </a:xfrm>
          <a:prstGeom prst="rect">
            <a:avLst/>
          </a:prstGeom>
          <a:noFill/>
          <a:effectLst>
            <a:softEdge rad="254000"/>
          </a:effectLst>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1932298" y="1702096"/>
            <a:ext cx="7384003" cy="2110567"/>
          </a:xfrm>
        </p:spPr>
        <p:txBody>
          <a:bodyPr vert="horz" lIns="91440" tIns="45720" rIns="91440" bIns="45720" rtlCol="0" anchor="t">
            <a:normAutofit/>
          </a:bodyPr>
          <a:lstStyle/>
          <a:p>
            <a:pPr marL="0" indent="0">
              <a:buClr>
                <a:schemeClr val="accent6">
                  <a:lumMod val="75000"/>
                </a:schemeClr>
              </a:buClr>
              <a:buNone/>
            </a:pPr>
            <a:r>
              <a:rPr lang="es-ES" sz="2000">
                <a:latin typeface="Montserrat"/>
                <a:cs typeface="Calibri"/>
              </a:rPr>
              <a:t>You </a:t>
            </a:r>
            <a:r>
              <a:rPr lang="es-ES" sz="2000" err="1">
                <a:latin typeface="Montserrat"/>
                <a:cs typeface="Calibri"/>
              </a:rPr>
              <a:t>may</a:t>
            </a:r>
            <a:r>
              <a:rPr lang="es-ES" sz="2000">
                <a:latin typeface="Montserrat"/>
                <a:cs typeface="Calibri"/>
              </a:rPr>
              <a:t> </a:t>
            </a:r>
            <a:r>
              <a:rPr lang="es-ES" sz="2000" err="1">
                <a:latin typeface="Montserrat"/>
                <a:cs typeface="Calibri"/>
              </a:rPr>
              <a:t>purchase</a:t>
            </a:r>
            <a:r>
              <a:rPr lang="es-ES" sz="2000">
                <a:latin typeface="Montserrat"/>
                <a:cs typeface="Calibri"/>
              </a:rPr>
              <a:t> </a:t>
            </a:r>
            <a:r>
              <a:rPr lang="es-ES" sz="2000" err="1">
                <a:latin typeface="Montserrat"/>
                <a:cs typeface="Calibri"/>
              </a:rPr>
              <a:t>the</a:t>
            </a:r>
            <a:r>
              <a:rPr lang="es-ES" sz="2000">
                <a:latin typeface="Montserrat"/>
                <a:cs typeface="Calibri"/>
              </a:rPr>
              <a:t> </a:t>
            </a:r>
            <a:r>
              <a:rPr lang="es-ES" sz="2000" err="1">
                <a:latin typeface="Montserrat"/>
                <a:cs typeface="Calibri"/>
              </a:rPr>
              <a:t>system</a:t>
            </a:r>
            <a:r>
              <a:rPr lang="es-ES" sz="2000">
                <a:latin typeface="Montserrat"/>
                <a:cs typeface="Calibri"/>
              </a:rPr>
              <a:t> after </a:t>
            </a:r>
            <a:r>
              <a:rPr lang="es-ES" sz="2400" b="1">
                <a:solidFill>
                  <a:srgbClr val="F89B24"/>
                </a:solidFill>
                <a:latin typeface="Montserrat"/>
                <a:cs typeface="Calibri"/>
              </a:rPr>
              <a:t>5 </a:t>
            </a:r>
            <a:r>
              <a:rPr lang="es-ES" sz="2400" b="1" err="1">
                <a:solidFill>
                  <a:srgbClr val="F89B24"/>
                </a:solidFill>
                <a:latin typeface="Montserrat"/>
                <a:cs typeface="Calibri"/>
              </a:rPr>
              <a:t>years</a:t>
            </a:r>
            <a:endParaRPr lang="es-ES" sz="2400" b="1">
              <a:solidFill>
                <a:srgbClr val="F89B24"/>
              </a:solidFill>
              <a:latin typeface="Montserrat"/>
              <a:cs typeface="Calibri"/>
            </a:endParaRPr>
          </a:p>
          <a:p>
            <a:pPr marL="0" indent="0">
              <a:buClr>
                <a:schemeClr val="accent6">
                  <a:lumMod val="75000"/>
                </a:schemeClr>
              </a:buClr>
              <a:buNone/>
            </a:pPr>
            <a:r>
              <a:rPr lang="es-ES" sz="2000">
                <a:latin typeface="Montserrat"/>
                <a:cs typeface="Calibri"/>
              </a:rPr>
              <a:t>No </a:t>
            </a:r>
            <a:r>
              <a:rPr lang="es-ES" sz="2000" err="1">
                <a:latin typeface="Montserrat"/>
                <a:cs typeface="Calibri"/>
              </a:rPr>
              <a:t>penalties</a:t>
            </a:r>
            <a:endParaRPr lang="es-ES" sz="2000">
              <a:latin typeface="Montserrat"/>
              <a:cs typeface="Calibri"/>
            </a:endParaRPr>
          </a:p>
          <a:p>
            <a:pPr marL="0" indent="0">
              <a:buClr>
                <a:schemeClr val="accent6">
                  <a:lumMod val="75000"/>
                </a:schemeClr>
              </a:buClr>
              <a:buNone/>
            </a:pPr>
            <a:r>
              <a:rPr lang="es-ES" sz="2000" err="1">
                <a:latin typeface="Montserrat"/>
              </a:rPr>
              <a:t>Cost</a:t>
            </a:r>
            <a:r>
              <a:rPr lang="es-ES" sz="2000">
                <a:latin typeface="Montserrat"/>
              </a:rPr>
              <a:t> at </a:t>
            </a:r>
            <a:r>
              <a:rPr lang="es-ES" sz="2000" err="1">
                <a:latin typeface="Montserrat"/>
              </a:rPr>
              <a:t>market</a:t>
            </a:r>
            <a:r>
              <a:rPr lang="es-ES" sz="2000">
                <a:latin typeface="Montserrat"/>
              </a:rPr>
              <a:t> </a:t>
            </a:r>
            <a:r>
              <a:rPr lang="es-ES" sz="2000" err="1">
                <a:latin typeface="Montserrat"/>
              </a:rPr>
              <a:t>price</a:t>
            </a:r>
            <a:endParaRPr lang="es-ES" sz="2000">
              <a:latin typeface="Montserrat"/>
              <a:cs typeface="Calibri"/>
            </a:endParaRPr>
          </a:p>
          <a:p>
            <a:pPr marL="0" indent="0">
              <a:buClr>
                <a:schemeClr val="accent6">
                  <a:lumMod val="75000"/>
                </a:schemeClr>
              </a:buClr>
              <a:buNone/>
            </a:pPr>
            <a:endParaRPr lang="es-ES">
              <a:solidFill>
                <a:schemeClr val="accent5">
                  <a:lumMod val="50000"/>
                </a:schemeClr>
              </a:solidFill>
            </a:endParaRPr>
          </a:p>
          <a:p>
            <a:pPr marL="0" indent="0">
              <a:buNone/>
            </a:pPr>
            <a:endParaRPr lang="en-US"/>
          </a:p>
        </p:txBody>
      </p:sp>
      <p:sp>
        <p:nvSpPr>
          <p:cNvPr id="6" name="Title 5">
            <a:extLst>
              <a:ext uri="{FF2B5EF4-FFF2-40B4-BE49-F238E27FC236}">
                <a16:creationId xmlns:a16="http://schemas.microsoft.com/office/drawing/2014/main" id="{6C5F79A6-7AAA-CCC7-606E-9A3524B63786}"/>
              </a:ext>
            </a:extLst>
          </p:cNvPr>
          <p:cNvSpPr>
            <a:spLocks noGrp="1"/>
          </p:cNvSpPr>
          <p:nvPr>
            <p:ph type="title"/>
          </p:nvPr>
        </p:nvSpPr>
        <p:spPr>
          <a:xfrm>
            <a:off x="1082615" y="365125"/>
            <a:ext cx="9769414" cy="1339940"/>
          </a:xfrm>
        </p:spPr>
        <p:txBody>
          <a:bodyPr>
            <a:normAutofit/>
          </a:bodyPr>
          <a:lstStyle/>
          <a:p>
            <a:r>
              <a:rPr lang="en-US" sz="3200">
                <a:latin typeface="Montserrat"/>
              </a:rPr>
              <a:t>WHAT IF I WANT TO BUY THE SYSTEM?</a:t>
            </a:r>
            <a:endParaRPr lang="en-US" sz="3200"/>
          </a:p>
        </p:txBody>
      </p:sp>
    </p:spTree>
    <p:extLst>
      <p:ext uri="{BB962C8B-B14F-4D97-AF65-F5344CB8AC3E}">
        <p14:creationId xmlns:p14="http://schemas.microsoft.com/office/powerpoint/2010/main" val="26799662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1693" y="562185"/>
            <a:ext cx="8058595" cy="1143000"/>
          </a:xfrm>
        </p:spPr>
        <p:txBody>
          <a:bodyPr>
            <a:noAutofit/>
          </a:bodyPr>
          <a:lstStyle/>
          <a:p>
            <a:r>
              <a:rPr lang="en-US" sz="3600">
                <a:latin typeface="Montserrat"/>
              </a:rPr>
              <a:t>SECURITY OF THE </a:t>
            </a:r>
            <a:r>
              <a:rPr lang="en-US" sz="3600">
                <a:solidFill>
                  <a:srgbClr val="F89B24"/>
                </a:solidFill>
                <a:latin typeface="Montserrat"/>
              </a:rPr>
              <a:t>AGREEMENT</a:t>
            </a:r>
          </a:p>
        </p:txBody>
      </p:sp>
      <p:sp>
        <p:nvSpPr>
          <p:cNvPr id="3" name="Content Placeholder 2"/>
          <p:cNvSpPr>
            <a:spLocks noGrp="1"/>
          </p:cNvSpPr>
          <p:nvPr>
            <p:ph idx="1"/>
          </p:nvPr>
        </p:nvSpPr>
        <p:spPr>
          <a:xfrm>
            <a:off x="1523886" y="2206552"/>
            <a:ext cx="8058595" cy="4525963"/>
          </a:xfrm>
        </p:spPr>
        <p:txBody>
          <a:bodyPr vert="horz" lIns="91440" tIns="45720" rIns="91440" bIns="45720" rtlCol="0" anchor="t">
            <a:normAutofit/>
          </a:bodyPr>
          <a:lstStyle/>
          <a:p>
            <a:pPr marL="0" indent="0">
              <a:buClr>
                <a:schemeClr val="accent6">
                  <a:lumMod val="75000"/>
                </a:schemeClr>
              </a:buClr>
              <a:buNone/>
            </a:pPr>
            <a:r>
              <a:rPr lang="es-ES" sz="2000" err="1">
                <a:solidFill>
                  <a:schemeClr val="accent5">
                    <a:lumMod val="50000"/>
                  </a:schemeClr>
                </a:solidFill>
                <a:latin typeface="Montserrat"/>
                <a:cs typeface="Calibri"/>
              </a:rPr>
              <a:t>We</a:t>
            </a:r>
            <a:r>
              <a:rPr lang="es-ES" sz="2000">
                <a:solidFill>
                  <a:schemeClr val="accent5">
                    <a:lumMod val="50000"/>
                  </a:schemeClr>
                </a:solidFill>
                <a:latin typeface="Montserrat"/>
                <a:cs typeface="Calibri"/>
              </a:rPr>
              <a:t> </a:t>
            </a:r>
            <a:r>
              <a:rPr lang="es-ES" sz="2000" err="1">
                <a:solidFill>
                  <a:schemeClr val="accent5">
                    <a:lumMod val="50000"/>
                  </a:schemeClr>
                </a:solidFill>
                <a:latin typeface="Montserrat"/>
                <a:cs typeface="Calibri"/>
              </a:rPr>
              <a:t>will</a:t>
            </a:r>
            <a:r>
              <a:rPr lang="es-ES" sz="2000">
                <a:solidFill>
                  <a:schemeClr val="accent5">
                    <a:lumMod val="50000"/>
                  </a:schemeClr>
                </a:solidFill>
                <a:latin typeface="Montserrat"/>
                <a:cs typeface="Calibri"/>
              </a:rPr>
              <a:t> complete a </a:t>
            </a:r>
            <a:r>
              <a:rPr lang="es-ES" sz="2400" b="1">
                <a:solidFill>
                  <a:srgbClr val="F89B24"/>
                </a:solidFill>
                <a:latin typeface="Montserrat"/>
                <a:cs typeface="Calibri"/>
              </a:rPr>
              <a:t>25 </a:t>
            </a:r>
            <a:r>
              <a:rPr lang="es-ES" sz="2400" b="1" err="1">
                <a:solidFill>
                  <a:srgbClr val="F89B24"/>
                </a:solidFill>
                <a:latin typeface="Montserrat"/>
                <a:cs typeface="Calibri"/>
              </a:rPr>
              <a:t>year</a:t>
            </a:r>
            <a:r>
              <a:rPr lang="es-ES" sz="2400" b="1">
                <a:solidFill>
                  <a:srgbClr val="F89B24"/>
                </a:solidFill>
                <a:latin typeface="Montserrat"/>
                <a:cs typeface="Calibri"/>
              </a:rPr>
              <a:t> </a:t>
            </a:r>
            <a:r>
              <a:rPr lang="es-ES" sz="2400" b="1" err="1">
                <a:solidFill>
                  <a:srgbClr val="F89B24"/>
                </a:solidFill>
                <a:latin typeface="Montserrat"/>
                <a:cs typeface="Calibri"/>
              </a:rPr>
              <a:t>service</a:t>
            </a:r>
            <a:r>
              <a:rPr lang="es-ES" sz="2400">
                <a:solidFill>
                  <a:schemeClr val="accent5">
                    <a:lumMod val="50000"/>
                  </a:schemeClr>
                </a:solidFill>
                <a:latin typeface="Montserrat"/>
                <a:cs typeface="Calibri"/>
              </a:rPr>
              <a:t> </a:t>
            </a:r>
            <a:r>
              <a:rPr lang="es-ES" sz="2000" err="1">
                <a:solidFill>
                  <a:schemeClr val="accent5">
                    <a:lumMod val="50000"/>
                  </a:schemeClr>
                </a:solidFill>
                <a:latin typeface="Montserrat"/>
                <a:cs typeface="Calibri"/>
              </a:rPr>
              <a:t>agreement</a:t>
            </a:r>
            <a:r>
              <a:rPr lang="es-ES" sz="2000">
                <a:solidFill>
                  <a:schemeClr val="accent5">
                    <a:lumMod val="50000"/>
                  </a:schemeClr>
                </a:solidFill>
                <a:latin typeface="Montserrat"/>
                <a:cs typeface="Calibri"/>
              </a:rPr>
              <a:t> </a:t>
            </a:r>
            <a:r>
              <a:rPr lang="es-ES" sz="2000" err="1">
                <a:solidFill>
                  <a:schemeClr val="accent5">
                    <a:lumMod val="50000"/>
                  </a:schemeClr>
                </a:solidFill>
                <a:latin typeface="Montserrat"/>
                <a:cs typeface="Calibri"/>
              </a:rPr>
              <a:t>where</a:t>
            </a:r>
            <a:r>
              <a:rPr lang="es-ES" sz="2000">
                <a:solidFill>
                  <a:schemeClr val="accent5">
                    <a:lumMod val="50000"/>
                  </a:schemeClr>
                </a:solidFill>
                <a:latin typeface="Montserrat"/>
                <a:cs typeface="Calibri"/>
              </a:rPr>
              <a:t> </a:t>
            </a:r>
            <a:r>
              <a:rPr lang="es-ES" sz="2000" err="1">
                <a:solidFill>
                  <a:schemeClr val="accent5">
                    <a:lumMod val="50000"/>
                  </a:schemeClr>
                </a:solidFill>
                <a:latin typeface="Montserrat"/>
                <a:cs typeface="Calibri"/>
              </a:rPr>
              <a:t>all</a:t>
            </a:r>
            <a:r>
              <a:rPr lang="es-ES" sz="2000">
                <a:solidFill>
                  <a:schemeClr val="accent5">
                    <a:lumMod val="50000"/>
                  </a:schemeClr>
                </a:solidFill>
                <a:latin typeface="Montserrat"/>
                <a:cs typeface="Calibri"/>
              </a:rPr>
              <a:t> </a:t>
            </a:r>
            <a:r>
              <a:rPr lang="es-ES" sz="2000" err="1">
                <a:solidFill>
                  <a:schemeClr val="accent5">
                    <a:lumMod val="50000"/>
                  </a:schemeClr>
                </a:solidFill>
                <a:latin typeface="Montserrat"/>
                <a:cs typeface="Calibri"/>
              </a:rPr>
              <a:t>these</a:t>
            </a:r>
            <a:r>
              <a:rPr lang="es-ES" sz="2000">
                <a:solidFill>
                  <a:schemeClr val="accent5">
                    <a:lumMod val="50000"/>
                  </a:schemeClr>
                </a:solidFill>
                <a:latin typeface="Montserrat"/>
                <a:cs typeface="Calibri"/>
              </a:rPr>
              <a:t> </a:t>
            </a:r>
            <a:r>
              <a:rPr lang="es-ES" sz="2000" err="1">
                <a:solidFill>
                  <a:schemeClr val="accent5">
                    <a:lumMod val="50000"/>
                  </a:schemeClr>
                </a:solidFill>
                <a:latin typeface="Montserrat"/>
                <a:cs typeface="Calibri"/>
              </a:rPr>
              <a:t>commitments</a:t>
            </a:r>
            <a:r>
              <a:rPr lang="es-ES" sz="2000">
                <a:solidFill>
                  <a:schemeClr val="accent5">
                    <a:lumMod val="50000"/>
                  </a:schemeClr>
                </a:solidFill>
                <a:latin typeface="Montserrat"/>
                <a:cs typeface="Calibri"/>
              </a:rPr>
              <a:t> are </a:t>
            </a:r>
            <a:r>
              <a:rPr lang="es-ES" sz="2000" err="1">
                <a:solidFill>
                  <a:schemeClr val="accent5">
                    <a:lumMod val="50000"/>
                  </a:schemeClr>
                </a:solidFill>
                <a:latin typeface="Montserrat"/>
                <a:cs typeface="Calibri"/>
              </a:rPr>
              <a:t>laid</a:t>
            </a:r>
            <a:r>
              <a:rPr lang="es-ES" sz="2000">
                <a:solidFill>
                  <a:schemeClr val="accent5">
                    <a:lumMod val="50000"/>
                  </a:schemeClr>
                </a:solidFill>
                <a:latin typeface="Montserrat"/>
                <a:cs typeface="Calibri"/>
              </a:rPr>
              <a:t> </a:t>
            </a:r>
            <a:r>
              <a:rPr lang="es-ES" sz="2000" err="1">
                <a:solidFill>
                  <a:schemeClr val="accent5">
                    <a:lumMod val="50000"/>
                  </a:schemeClr>
                </a:solidFill>
                <a:latin typeface="Montserrat"/>
                <a:cs typeface="Calibri"/>
              </a:rPr>
              <a:t>out</a:t>
            </a:r>
            <a:r>
              <a:rPr lang="es-ES" sz="2000">
                <a:solidFill>
                  <a:schemeClr val="accent5">
                    <a:lumMod val="50000"/>
                  </a:schemeClr>
                </a:solidFill>
                <a:latin typeface="Montserrat"/>
                <a:cs typeface="Calibri"/>
              </a:rPr>
              <a:t> </a:t>
            </a:r>
            <a:r>
              <a:rPr lang="es-ES" sz="2000" err="1">
                <a:solidFill>
                  <a:schemeClr val="accent5">
                    <a:lumMod val="50000"/>
                  </a:schemeClr>
                </a:solidFill>
                <a:latin typeface="Montserrat"/>
                <a:cs typeface="Calibri"/>
              </a:rPr>
              <a:t>clearly</a:t>
            </a:r>
            <a:r>
              <a:rPr lang="es-ES" sz="2000">
                <a:solidFill>
                  <a:schemeClr val="accent5">
                    <a:lumMod val="50000"/>
                  </a:schemeClr>
                </a:solidFill>
                <a:latin typeface="Montserrat"/>
                <a:cs typeface="Calibri"/>
              </a:rPr>
              <a:t> and </a:t>
            </a:r>
            <a:r>
              <a:rPr lang="es-ES" sz="2000" err="1">
                <a:solidFill>
                  <a:schemeClr val="accent5">
                    <a:lumMod val="50000"/>
                  </a:schemeClr>
                </a:solidFill>
                <a:latin typeface="Montserrat"/>
                <a:cs typeface="Calibri"/>
              </a:rPr>
              <a:t>precisely</a:t>
            </a:r>
            <a:r>
              <a:rPr lang="es-ES" sz="2000">
                <a:solidFill>
                  <a:schemeClr val="accent5">
                    <a:lumMod val="50000"/>
                  </a:schemeClr>
                </a:solidFill>
                <a:latin typeface="Montserrat"/>
                <a:cs typeface="Calibri"/>
              </a:rPr>
              <a:t>. </a:t>
            </a:r>
            <a:endParaRPr lang="es-ES" sz="2000">
              <a:solidFill>
                <a:schemeClr val="accent5">
                  <a:lumMod val="50000"/>
                </a:schemeClr>
              </a:solidFill>
              <a:cs typeface="Calibri"/>
            </a:endParaRPr>
          </a:p>
          <a:p>
            <a:pPr marL="0" indent="0">
              <a:buNone/>
            </a:pPr>
            <a:endParaRPr lang="en-US"/>
          </a:p>
        </p:txBody>
      </p:sp>
      <p:sp>
        <p:nvSpPr>
          <p:cNvPr id="4" name="TextBox 3"/>
          <p:cNvSpPr txBox="1"/>
          <p:nvPr/>
        </p:nvSpPr>
        <p:spPr>
          <a:xfrm>
            <a:off x="1706508" y="5050114"/>
            <a:ext cx="3427541" cy="400110"/>
          </a:xfrm>
          <a:prstGeom prst="rect">
            <a:avLst/>
          </a:prstGeom>
          <a:noFill/>
        </p:spPr>
        <p:txBody>
          <a:bodyPr wrap="none" lIns="91440" tIns="45720" rIns="91440" bIns="45720" rtlCol="0" anchor="t">
            <a:spAutoFit/>
          </a:bodyPr>
          <a:lstStyle/>
          <a:p>
            <a:r>
              <a:rPr lang="es-PR" sz="2000" b="1">
                <a:solidFill>
                  <a:schemeClr val="tx1">
                    <a:lumMod val="65000"/>
                    <a:lumOff val="35000"/>
                  </a:schemeClr>
                </a:solidFill>
                <a:latin typeface="Montserrat" panose="00000500000000000000" pitchFamily="2" charset="0"/>
              </a:rPr>
              <a:t>Security </a:t>
            </a:r>
            <a:r>
              <a:rPr lang="es-PR" sz="2000" b="1" err="1">
                <a:solidFill>
                  <a:schemeClr val="tx1">
                    <a:lumMod val="65000"/>
                    <a:lumOff val="35000"/>
                  </a:schemeClr>
                </a:solidFill>
                <a:latin typeface="Montserrat" panose="00000500000000000000" pitchFamily="2" charset="0"/>
              </a:rPr>
              <a:t>of</a:t>
            </a:r>
            <a:r>
              <a:rPr lang="es-PR" sz="2000" b="1">
                <a:solidFill>
                  <a:schemeClr val="tx1">
                    <a:lumMod val="65000"/>
                    <a:lumOff val="35000"/>
                  </a:schemeClr>
                </a:solidFill>
                <a:latin typeface="Montserrat" panose="00000500000000000000" pitchFamily="2" charset="0"/>
              </a:rPr>
              <a:t> a </a:t>
            </a:r>
            <a:r>
              <a:rPr lang="es-PR" sz="2000" b="1" err="1">
                <a:solidFill>
                  <a:schemeClr val="tx1">
                    <a:lumMod val="65000"/>
                    <a:lumOff val="35000"/>
                  </a:schemeClr>
                </a:solidFill>
                <a:latin typeface="Montserrat" panose="00000500000000000000" pitchFamily="2" charset="0"/>
              </a:rPr>
              <a:t>fixed</a:t>
            </a:r>
            <a:r>
              <a:rPr lang="es-PR" sz="2000" b="1">
                <a:solidFill>
                  <a:schemeClr val="tx1">
                    <a:lumMod val="65000"/>
                    <a:lumOff val="35000"/>
                  </a:schemeClr>
                </a:solidFill>
                <a:latin typeface="Montserrat" panose="00000500000000000000" pitchFamily="2" charset="0"/>
              </a:rPr>
              <a:t> </a:t>
            </a:r>
            <a:r>
              <a:rPr lang="es-PR" sz="2000" b="1" err="1">
                <a:solidFill>
                  <a:schemeClr val="tx1">
                    <a:lumMod val="65000"/>
                    <a:lumOff val="35000"/>
                  </a:schemeClr>
                </a:solidFill>
                <a:latin typeface="Montserrat" panose="00000500000000000000" pitchFamily="2" charset="0"/>
              </a:rPr>
              <a:t>price</a:t>
            </a:r>
            <a:r>
              <a:rPr lang="es-PR" sz="2000" b="1">
                <a:solidFill>
                  <a:schemeClr val="tx1">
                    <a:lumMod val="65000"/>
                    <a:lumOff val="35000"/>
                  </a:schemeClr>
                </a:solidFill>
                <a:latin typeface="Montserrat" panose="00000500000000000000" pitchFamily="2" charset="0"/>
              </a:rPr>
              <a:t>!</a:t>
            </a:r>
            <a:endParaRPr lang="en-US" sz="1400" b="1">
              <a:solidFill>
                <a:schemeClr val="tx1">
                  <a:lumMod val="65000"/>
                  <a:lumOff val="35000"/>
                </a:schemeClr>
              </a:solidFill>
              <a:latin typeface="Montserrat" panose="00000500000000000000" pitchFamily="2" charset="0"/>
              <a:cs typeface="Calibri"/>
            </a:endParaRPr>
          </a:p>
        </p:txBody>
      </p:sp>
      <p:pic>
        <p:nvPicPr>
          <p:cNvPr id="12290" name="Picture 2" descr="Sunnova logo in transparent PNG format">
            <a:extLst>
              <a:ext uri="{FF2B5EF4-FFF2-40B4-BE49-F238E27FC236}">
                <a16:creationId xmlns:a16="http://schemas.microsoft.com/office/drawing/2014/main" id="{195725B0-BCA4-3E55-0EAD-CDF0ED5E198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3886" y="4270486"/>
            <a:ext cx="3792787" cy="779628"/>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Sunnova Energy | The Leading National Residential Solar Company | Sunnova">
            <a:extLst>
              <a:ext uri="{FF2B5EF4-FFF2-40B4-BE49-F238E27FC236}">
                <a16:creationId xmlns:a16="http://schemas.microsoft.com/office/drawing/2014/main" id="{19013BC4-D30A-8525-99A4-E918B5CAA5C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87844" y="3742364"/>
            <a:ext cx="3976331" cy="23926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07865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7821" y="337869"/>
            <a:ext cx="6482044" cy="1143000"/>
          </a:xfrm>
        </p:spPr>
        <p:txBody>
          <a:bodyPr>
            <a:normAutofit/>
          </a:bodyPr>
          <a:lstStyle/>
          <a:p>
            <a:r>
              <a:rPr lang="en-US" sz="3600">
                <a:latin typeface="Montserrat"/>
              </a:rPr>
              <a:t>SECURITY OF </a:t>
            </a:r>
            <a:r>
              <a:rPr lang="en-US" sz="3600">
                <a:solidFill>
                  <a:srgbClr val="F89B24"/>
                </a:solidFill>
                <a:latin typeface="Montserrat"/>
              </a:rPr>
              <a:t>SUNNOVA</a:t>
            </a:r>
          </a:p>
        </p:txBody>
      </p:sp>
      <p:sp>
        <p:nvSpPr>
          <p:cNvPr id="12" name="Content Placeholder 2">
            <a:extLst>
              <a:ext uri="{FF2B5EF4-FFF2-40B4-BE49-F238E27FC236}">
                <a16:creationId xmlns:a16="http://schemas.microsoft.com/office/drawing/2014/main" id="{D793208B-22CE-326D-0B9F-9FA04E90E032}"/>
              </a:ext>
            </a:extLst>
          </p:cNvPr>
          <p:cNvSpPr>
            <a:spLocks noGrp="1"/>
          </p:cNvSpPr>
          <p:nvPr>
            <p:ph idx="1"/>
          </p:nvPr>
        </p:nvSpPr>
        <p:spPr>
          <a:xfrm>
            <a:off x="893876" y="2270915"/>
            <a:ext cx="7533849" cy="2626604"/>
          </a:xfrm>
        </p:spPr>
        <p:txBody>
          <a:bodyPr vert="horz" lIns="91440" tIns="45720" rIns="91440" bIns="45720" rtlCol="0" anchor="t">
            <a:noAutofit/>
          </a:bodyPr>
          <a:lstStyle/>
          <a:p>
            <a:pPr marL="0" indent="0">
              <a:lnSpc>
                <a:spcPct val="100000"/>
              </a:lnSpc>
              <a:spcAft>
                <a:spcPts val="2160"/>
              </a:spcAft>
              <a:buClr>
                <a:schemeClr val="accent6">
                  <a:lumMod val="75000"/>
                </a:schemeClr>
              </a:buClr>
              <a:buNone/>
            </a:pPr>
            <a:r>
              <a:rPr lang="es-ES" sz="1600">
                <a:solidFill>
                  <a:schemeClr val="accent5">
                    <a:lumMod val="50000"/>
                  </a:schemeClr>
                </a:solidFill>
                <a:latin typeface="Montserrat"/>
              </a:rPr>
              <a:t> </a:t>
            </a:r>
            <a:r>
              <a:rPr lang="es-ES" b="1">
                <a:solidFill>
                  <a:srgbClr val="F89B24"/>
                </a:solidFill>
                <a:latin typeface="Montserrat"/>
              </a:rPr>
              <a:t>245,00+</a:t>
            </a:r>
            <a:r>
              <a:rPr lang="es-ES" sz="3200" b="1">
                <a:solidFill>
                  <a:srgbClr val="F89B24"/>
                </a:solidFill>
                <a:latin typeface="Montserrat"/>
              </a:rPr>
              <a:t> </a:t>
            </a:r>
            <a:r>
              <a:rPr lang="es-ES" b="1" err="1">
                <a:solidFill>
                  <a:srgbClr val="F89B24"/>
                </a:solidFill>
                <a:latin typeface="Montserrat"/>
              </a:rPr>
              <a:t>systems</a:t>
            </a:r>
            <a:r>
              <a:rPr lang="es-ES" sz="2000" b="1">
                <a:solidFill>
                  <a:srgbClr val="F89B24"/>
                </a:solidFill>
                <a:latin typeface="Montserrat"/>
              </a:rPr>
              <a:t> </a:t>
            </a:r>
            <a:r>
              <a:rPr lang="es-ES" sz="1800" err="1">
                <a:latin typeface="Montserrat"/>
              </a:rPr>
              <a:t>installed</a:t>
            </a:r>
            <a:r>
              <a:rPr lang="es-ES" sz="1800">
                <a:latin typeface="Montserrat"/>
              </a:rPr>
              <a:t> in </a:t>
            </a:r>
            <a:r>
              <a:rPr lang="es-ES" sz="1800" err="1">
                <a:latin typeface="Montserrat"/>
              </a:rPr>
              <a:t>the</a:t>
            </a:r>
            <a:r>
              <a:rPr lang="es-ES" sz="1800">
                <a:latin typeface="Montserrat"/>
              </a:rPr>
              <a:t> US</a:t>
            </a:r>
            <a:endParaRPr lang="en-US" sz="3200"/>
          </a:p>
          <a:p>
            <a:pPr marL="0" indent="0">
              <a:lnSpc>
                <a:spcPct val="100000"/>
              </a:lnSpc>
              <a:spcAft>
                <a:spcPts val="2160"/>
              </a:spcAft>
              <a:buClr>
                <a:schemeClr val="accent6">
                  <a:lumMod val="75000"/>
                </a:schemeClr>
              </a:buClr>
              <a:buNone/>
            </a:pPr>
            <a:r>
              <a:rPr lang="es-ES" sz="1800">
                <a:solidFill>
                  <a:schemeClr val="accent5">
                    <a:lumMod val="50000"/>
                  </a:schemeClr>
                </a:solidFill>
                <a:latin typeface="Montserrat"/>
              </a:rPr>
              <a:t>            </a:t>
            </a:r>
            <a:r>
              <a:rPr lang="es-ES" sz="1800" err="1">
                <a:latin typeface="Montserrat"/>
              </a:rPr>
              <a:t>Publically</a:t>
            </a:r>
            <a:r>
              <a:rPr lang="es-ES" sz="1800">
                <a:latin typeface="Montserrat"/>
              </a:rPr>
              <a:t> </a:t>
            </a:r>
            <a:r>
              <a:rPr lang="es-ES" sz="1800" err="1">
                <a:latin typeface="Montserrat"/>
              </a:rPr>
              <a:t>traded</a:t>
            </a:r>
            <a:r>
              <a:rPr lang="es-ES" sz="1800">
                <a:latin typeface="Montserrat"/>
              </a:rPr>
              <a:t> </a:t>
            </a:r>
            <a:r>
              <a:rPr lang="es-ES" sz="1800" err="1">
                <a:latin typeface="Montserrat"/>
              </a:rPr>
              <a:t>on</a:t>
            </a:r>
            <a:r>
              <a:rPr lang="es-ES" sz="1800">
                <a:latin typeface="Montserrat"/>
              </a:rPr>
              <a:t> </a:t>
            </a:r>
            <a:r>
              <a:rPr lang="es-ES" sz="1800" err="1">
                <a:latin typeface="Montserrat"/>
              </a:rPr>
              <a:t>the</a:t>
            </a:r>
            <a:r>
              <a:rPr lang="es-ES" sz="1800">
                <a:latin typeface="Montserrat"/>
              </a:rPr>
              <a:t> </a:t>
            </a:r>
            <a:r>
              <a:rPr lang="es-ES" sz="2400" b="1">
                <a:solidFill>
                  <a:srgbClr val="F89B24"/>
                </a:solidFill>
                <a:latin typeface="Montserrat"/>
              </a:rPr>
              <a:t>NYSC</a:t>
            </a:r>
            <a:endParaRPr lang="es-ES" sz="1800" b="1">
              <a:solidFill>
                <a:srgbClr val="F89B24"/>
              </a:solidFill>
              <a:latin typeface="Montserrat"/>
              <a:cs typeface="Calibri"/>
            </a:endParaRPr>
          </a:p>
          <a:p>
            <a:pPr marL="0" indent="0">
              <a:lnSpc>
                <a:spcPct val="100000"/>
              </a:lnSpc>
              <a:spcAft>
                <a:spcPts val="2160"/>
              </a:spcAft>
              <a:buClr>
                <a:schemeClr val="accent6">
                  <a:lumMod val="75000"/>
                </a:schemeClr>
              </a:buClr>
              <a:buNone/>
            </a:pPr>
            <a:r>
              <a:rPr lang="es-ES" sz="2400" b="1">
                <a:solidFill>
                  <a:srgbClr val="F89B24"/>
                </a:solidFill>
                <a:latin typeface="Montserrat"/>
              </a:rPr>
              <a:t>                            Solar Energy </a:t>
            </a:r>
            <a:r>
              <a:rPr lang="es-ES" sz="1800" err="1">
                <a:latin typeface="Montserrat"/>
              </a:rPr>
              <a:t>Service</a:t>
            </a:r>
            <a:r>
              <a:rPr lang="es-ES" sz="1800">
                <a:latin typeface="Montserrat"/>
              </a:rPr>
              <a:t> </a:t>
            </a:r>
            <a:r>
              <a:rPr lang="es-ES" sz="1800" err="1">
                <a:latin typeface="Montserrat"/>
              </a:rPr>
              <a:t>Provider</a:t>
            </a:r>
            <a:endParaRPr lang="es-ES" sz="1800">
              <a:latin typeface="Montserrat"/>
              <a:cs typeface="Calibri"/>
            </a:endParaRPr>
          </a:p>
          <a:p>
            <a:pPr marL="0" indent="0">
              <a:buClr>
                <a:schemeClr val="accent6">
                  <a:lumMod val="75000"/>
                </a:schemeClr>
              </a:buClr>
              <a:buNone/>
            </a:pPr>
            <a:endParaRPr lang="es-ES" sz="2160">
              <a:solidFill>
                <a:schemeClr val="accent5">
                  <a:lumMod val="50000"/>
                </a:schemeClr>
              </a:solidFill>
            </a:endParaRPr>
          </a:p>
          <a:p>
            <a:pPr marL="0" indent="0">
              <a:buClr>
                <a:schemeClr val="accent6">
                  <a:lumMod val="75000"/>
                </a:schemeClr>
              </a:buClr>
              <a:buNone/>
            </a:pPr>
            <a:endParaRPr lang="es-ES">
              <a:solidFill>
                <a:schemeClr val="accent5">
                  <a:lumMod val="50000"/>
                </a:schemeClr>
              </a:solidFill>
            </a:endParaRPr>
          </a:p>
          <a:p>
            <a:pPr marL="0" indent="0">
              <a:buNone/>
            </a:pPr>
            <a:endParaRPr lang="en-US"/>
          </a:p>
        </p:txBody>
      </p:sp>
      <p:grpSp>
        <p:nvGrpSpPr>
          <p:cNvPr id="3" name="Group 2">
            <a:extLst>
              <a:ext uri="{FF2B5EF4-FFF2-40B4-BE49-F238E27FC236}">
                <a16:creationId xmlns:a16="http://schemas.microsoft.com/office/drawing/2014/main" id="{CE2DB75A-0187-B5B2-8FDF-AC90919FF996}"/>
              </a:ext>
            </a:extLst>
          </p:cNvPr>
          <p:cNvGrpSpPr/>
          <p:nvPr/>
        </p:nvGrpSpPr>
        <p:grpSpPr>
          <a:xfrm>
            <a:off x="7655912" y="1220409"/>
            <a:ext cx="2565104" cy="5164045"/>
            <a:chOff x="8885998" y="1187752"/>
            <a:chExt cx="2565104" cy="5164045"/>
          </a:xfrm>
        </p:grpSpPr>
        <p:pic>
          <p:nvPicPr>
            <p:cNvPr id="8194" name="Picture 2" descr="About Sunnova | See Why Sunnova Is Trusted By 208k Homeowners">
              <a:extLst>
                <a:ext uri="{FF2B5EF4-FFF2-40B4-BE49-F238E27FC236}">
                  <a16:creationId xmlns:a16="http://schemas.microsoft.com/office/drawing/2014/main" id="{71BBCB06-F0DA-27E2-9971-F47DD252F29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42268" y="3062123"/>
              <a:ext cx="2411648" cy="14582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3470EFB4-FFAF-DA9E-0231-2F7DAEDB8EE1}"/>
                </a:ext>
              </a:extLst>
            </p:cNvPr>
            <p:cNvPicPr>
              <a:picLocks noChangeAspect="1"/>
            </p:cNvPicPr>
            <p:nvPr/>
          </p:nvPicPr>
          <p:blipFill>
            <a:blip r:embed="rId3"/>
            <a:stretch>
              <a:fillRect/>
            </a:stretch>
          </p:blipFill>
          <p:spPr>
            <a:xfrm>
              <a:off x="8942269" y="4743329"/>
              <a:ext cx="2411648" cy="1608468"/>
            </a:xfrm>
            <a:prstGeom prst="rect">
              <a:avLst/>
            </a:prstGeom>
          </p:spPr>
        </p:pic>
        <p:pic>
          <p:nvPicPr>
            <p:cNvPr id="8196" name="Picture 4">
              <a:extLst>
                <a:ext uri="{FF2B5EF4-FFF2-40B4-BE49-F238E27FC236}">
                  <a16:creationId xmlns:a16="http://schemas.microsoft.com/office/drawing/2014/main" id="{FCD14921-E5CB-9BB7-F5AE-8D0A0819D51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85998" y="1187752"/>
              <a:ext cx="2565104" cy="176291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302504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8093" y="575444"/>
            <a:ext cx="8058595" cy="1143000"/>
          </a:xfrm>
        </p:spPr>
        <p:txBody>
          <a:bodyPr>
            <a:noAutofit/>
          </a:bodyPr>
          <a:lstStyle/>
          <a:p>
            <a:r>
              <a:rPr lang="en-US" sz="3600">
                <a:latin typeface="Montserrat"/>
              </a:rPr>
              <a:t>CAN I EXTEND THE AGREEMENT?</a:t>
            </a:r>
          </a:p>
        </p:txBody>
      </p:sp>
      <p:graphicFrame>
        <p:nvGraphicFramePr>
          <p:cNvPr id="4" name="Content Placeholder 3">
            <a:extLst>
              <a:ext uri="{FF2B5EF4-FFF2-40B4-BE49-F238E27FC236}">
                <a16:creationId xmlns:a16="http://schemas.microsoft.com/office/drawing/2014/main" id="{45DB9909-ED56-EACC-BC95-71D8CBE3D130}"/>
              </a:ext>
            </a:extLst>
          </p:cNvPr>
          <p:cNvGraphicFramePr>
            <a:graphicFrameLocks noGrp="1"/>
          </p:cNvGraphicFramePr>
          <p:nvPr>
            <p:ph idx="1"/>
            <p:extLst>
              <p:ext uri="{D42A27DB-BD31-4B8C-83A1-F6EECF244321}">
                <p14:modId xmlns:p14="http://schemas.microsoft.com/office/powerpoint/2010/main" val="1511827457"/>
              </p:ext>
            </p:extLst>
          </p:nvPr>
        </p:nvGraphicFramePr>
        <p:xfrm>
          <a:off x="2634070" y="4021359"/>
          <a:ext cx="5255288" cy="20866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A901CF30-97F9-19D8-54FC-76B7EF47B0EB}"/>
              </a:ext>
            </a:extLst>
          </p:cNvPr>
          <p:cNvSpPr txBox="1"/>
          <p:nvPr/>
        </p:nvSpPr>
        <p:spPr>
          <a:xfrm>
            <a:off x="4320129" y="2045617"/>
            <a:ext cx="3228987"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a:solidFill>
                  <a:srgbClr val="F89B24"/>
                </a:solidFill>
                <a:latin typeface="Montserrat" panose="00000500000000000000" pitchFamily="2" charset="0"/>
                <a:cs typeface="Calibri"/>
              </a:rPr>
              <a:t>YES</a:t>
            </a:r>
            <a:endParaRPr lang="en-US">
              <a:solidFill>
                <a:srgbClr val="F89B24"/>
              </a:solidFill>
              <a:latin typeface="Montserrat" panose="00000500000000000000" pitchFamily="2" charset="0"/>
              <a:cs typeface="Calibri"/>
            </a:endParaRPr>
          </a:p>
        </p:txBody>
      </p:sp>
      <p:pic>
        <p:nvPicPr>
          <p:cNvPr id="12" name="Graphic 11" descr="Badge Tick1 outline">
            <a:extLst>
              <a:ext uri="{FF2B5EF4-FFF2-40B4-BE49-F238E27FC236}">
                <a16:creationId xmlns:a16="http://schemas.microsoft.com/office/drawing/2014/main" id="{C7EDF560-2BEF-2A24-DA96-26651EC85C0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939143" y="2111181"/>
            <a:ext cx="1380986" cy="1380986"/>
          </a:xfrm>
          <a:prstGeom prst="rect">
            <a:avLst/>
          </a:prstGeom>
        </p:spPr>
      </p:pic>
    </p:spTree>
    <p:extLst>
      <p:ext uri="{BB962C8B-B14F-4D97-AF65-F5344CB8AC3E}">
        <p14:creationId xmlns:p14="http://schemas.microsoft.com/office/powerpoint/2010/main" val="35094498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7669" y="512094"/>
            <a:ext cx="9237538" cy="1143000"/>
          </a:xfrm>
        </p:spPr>
        <p:txBody>
          <a:bodyPr>
            <a:noAutofit/>
          </a:bodyPr>
          <a:lstStyle/>
          <a:p>
            <a:r>
              <a:rPr lang="en-US" sz="3600">
                <a:latin typeface="Montserrat"/>
                <a:cs typeface="Calibri"/>
              </a:rPr>
              <a:t>CAN I WORK ON MY ROOF?</a:t>
            </a:r>
          </a:p>
        </p:txBody>
      </p:sp>
      <p:sp>
        <p:nvSpPr>
          <p:cNvPr id="3" name="Content Placeholder 2"/>
          <p:cNvSpPr>
            <a:spLocks noGrp="1"/>
          </p:cNvSpPr>
          <p:nvPr>
            <p:ph idx="1"/>
          </p:nvPr>
        </p:nvSpPr>
        <p:spPr>
          <a:xfrm>
            <a:off x="1411219" y="2004241"/>
            <a:ext cx="7930342" cy="957220"/>
          </a:xfrm>
        </p:spPr>
        <p:txBody>
          <a:bodyPr vert="horz" lIns="91440" tIns="45720" rIns="91440" bIns="45720" rtlCol="0" anchor="t">
            <a:normAutofit fontScale="92500" lnSpcReduction="10000"/>
          </a:bodyPr>
          <a:lstStyle/>
          <a:p>
            <a:pPr marL="0" indent="0">
              <a:buClr>
                <a:schemeClr val="accent6">
                  <a:lumMod val="75000"/>
                </a:schemeClr>
              </a:buClr>
              <a:buNone/>
            </a:pPr>
            <a:r>
              <a:rPr lang="es-ES" sz="2400">
                <a:latin typeface="Montserrat"/>
                <a:cs typeface="Calibri"/>
              </a:rPr>
              <a:t>You </a:t>
            </a:r>
            <a:r>
              <a:rPr lang="es-ES" sz="2400" err="1">
                <a:latin typeface="Montserrat"/>
                <a:cs typeface="Calibri"/>
              </a:rPr>
              <a:t>will</a:t>
            </a:r>
            <a:r>
              <a:rPr lang="es-ES" sz="2400">
                <a:latin typeface="Montserrat"/>
                <a:cs typeface="Calibri"/>
              </a:rPr>
              <a:t> </a:t>
            </a:r>
            <a:r>
              <a:rPr lang="es-ES" sz="2400" err="1">
                <a:latin typeface="Montserrat"/>
                <a:cs typeface="Calibri"/>
              </a:rPr>
              <a:t>need</a:t>
            </a:r>
            <a:r>
              <a:rPr lang="es-ES" sz="2400">
                <a:latin typeface="Montserrat"/>
                <a:cs typeface="Calibri"/>
              </a:rPr>
              <a:t> </a:t>
            </a:r>
            <a:r>
              <a:rPr lang="es-ES" sz="2400" err="1">
                <a:latin typeface="Montserrat"/>
                <a:cs typeface="Calibri"/>
              </a:rPr>
              <a:t>to</a:t>
            </a:r>
            <a:r>
              <a:rPr lang="es-ES" sz="2400">
                <a:latin typeface="Montserrat"/>
                <a:cs typeface="Calibri"/>
              </a:rPr>
              <a:t> </a:t>
            </a:r>
            <a:r>
              <a:rPr lang="es-ES" sz="2400" err="1">
                <a:latin typeface="Montserrat"/>
                <a:cs typeface="Calibri"/>
              </a:rPr>
              <a:t>request</a:t>
            </a:r>
            <a:r>
              <a:rPr lang="es-ES" sz="2400">
                <a:latin typeface="Montserrat"/>
                <a:cs typeface="Calibri"/>
              </a:rPr>
              <a:t> </a:t>
            </a:r>
            <a:r>
              <a:rPr lang="es-ES" sz="2400" err="1">
                <a:latin typeface="Montserrat"/>
                <a:cs typeface="Calibri"/>
              </a:rPr>
              <a:t>the</a:t>
            </a:r>
            <a:r>
              <a:rPr lang="es-ES" sz="2400">
                <a:latin typeface="Montserrat"/>
                <a:cs typeface="Calibri"/>
              </a:rPr>
              <a:t> </a:t>
            </a:r>
            <a:r>
              <a:rPr lang="es-ES" sz="2400" err="1">
                <a:latin typeface="Montserrat"/>
                <a:cs typeface="Calibri"/>
              </a:rPr>
              <a:t>panels</a:t>
            </a:r>
            <a:r>
              <a:rPr lang="es-ES" sz="2400">
                <a:latin typeface="Montserrat"/>
                <a:cs typeface="Calibri"/>
              </a:rPr>
              <a:t> </a:t>
            </a:r>
            <a:r>
              <a:rPr lang="es-ES" sz="2400" err="1">
                <a:latin typeface="Montserrat"/>
                <a:cs typeface="Calibri"/>
              </a:rPr>
              <a:t>to</a:t>
            </a:r>
            <a:r>
              <a:rPr lang="es-ES" sz="2400">
                <a:latin typeface="Montserrat"/>
                <a:cs typeface="Calibri"/>
              </a:rPr>
              <a:t> be removed </a:t>
            </a:r>
            <a:r>
              <a:rPr lang="es-ES" sz="2400" err="1">
                <a:latin typeface="Montserrat"/>
                <a:cs typeface="Calibri"/>
              </a:rPr>
              <a:t>temporarily</a:t>
            </a:r>
            <a:r>
              <a:rPr lang="es-ES" sz="2400">
                <a:latin typeface="Montserrat"/>
                <a:cs typeface="Calibri"/>
              </a:rPr>
              <a:t>, in </a:t>
            </a:r>
            <a:r>
              <a:rPr lang="es-ES" sz="2400" err="1">
                <a:latin typeface="Montserrat"/>
                <a:cs typeface="Calibri"/>
              </a:rPr>
              <a:t>which</a:t>
            </a:r>
            <a:r>
              <a:rPr lang="es-ES" sz="2400">
                <a:latin typeface="Montserrat"/>
                <a:cs typeface="Calibri"/>
              </a:rPr>
              <a:t> case </a:t>
            </a:r>
            <a:r>
              <a:rPr lang="es-ES" sz="2400" err="1">
                <a:latin typeface="Montserrat"/>
                <a:cs typeface="Calibri"/>
              </a:rPr>
              <a:t>you</a:t>
            </a:r>
            <a:r>
              <a:rPr lang="es-ES" sz="2400">
                <a:latin typeface="Montserrat"/>
                <a:cs typeface="Calibri"/>
              </a:rPr>
              <a:t> </a:t>
            </a:r>
            <a:r>
              <a:rPr lang="es-ES" sz="2400" err="1">
                <a:latin typeface="Montserrat"/>
                <a:cs typeface="Calibri"/>
              </a:rPr>
              <a:t>would</a:t>
            </a:r>
            <a:r>
              <a:rPr lang="es-ES" sz="2400">
                <a:latin typeface="Montserrat"/>
                <a:cs typeface="Calibri"/>
              </a:rPr>
              <a:t> </a:t>
            </a:r>
            <a:r>
              <a:rPr lang="es-ES" sz="2400" err="1">
                <a:latin typeface="Montserrat"/>
                <a:cs typeface="Calibri"/>
              </a:rPr>
              <a:t>incur</a:t>
            </a:r>
            <a:r>
              <a:rPr lang="es-ES" sz="2400">
                <a:latin typeface="Montserrat"/>
                <a:cs typeface="Calibri"/>
              </a:rPr>
              <a:t> in </a:t>
            </a:r>
            <a:r>
              <a:rPr lang="es-ES" sz="2400" err="1">
                <a:latin typeface="Montserrat"/>
                <a:cs typeface="Calibri"/>
              </a:rPr>
              <a:t>additional</a:t>
            </a:r>
            <a:r>
              <a:rPr lang="es-ES" sz="2400">
                <a:latin typeface="Montserrat"/>
                <a:cs typeface="Calibri"/>
              </a:rPr>
              <a:t> </a:t>
            </a:r>
            <a:r>
              <a:rPr lang="es-ES" sz="2400" err="1">
                <a:latin typeface="Montserrat"/>
                <a:cs typeface="Calibri"/>
              </a:rPr>
              <a:t>costs</a:t>
            </a:r>
            <a:r>
              <a:rPr lang="es-ES" sz="2400">
                <a:latin typeface="Montserrat"/>
                <a:cs typeface="Calibri"/>
              </a:rPr>
              <a:t>.</a:t>
            </a:r>
          </a:p>
          <a:p>
            <a:endParaRPr lang="en-US"/>
          </a:p>
        </p:txBody>
      </p:sp>
      <p:pic>
        <p:nvPicPr>
          <p:cNvPr id="2050" name="Picture 2" descr="Homeowner's Guide to Reroofing | CertainTeed">
            <a:extLst>
              <a:ext uri="{FF2B5EF4-FFF2-40B4-BE49-F238E27FC236}">
                <a16:creationId xmlns:a16="http://schemas.microsoft.com/office/drawing/2014/main" id="{334A2415-624E-4473-DB48-1D786DD24D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5878" y="3243470"/>
            <a:ext cx="5988387" cy="22955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1530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0546300-4250-8E4C-2F99-DD9863610BE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70742E01-3BAB-7B48-3579-C6C076EE69CB}"/>
              </a:ext>
            </a:extLst>
          </p:cNvPr>
          <p:cNvSpPr txBox="1"/>
          <p:nvPr/>
        </p:nvSpPr>
        <p:spPr>
          <a:xfrm>
            <a:off x="2720916" y="3044279"/>
            <a:ext cx="9187316"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14300">
              <a:spcBef>
                <a:spcPts val="1000"/>
              </a:spcBef>
            </a:pPr>
            <a:r>
              <a:rPr lang="en-US" sz="4400">
                <a:solidFill>
                  <a:srgbClr val="1D429B"/>
                </a:solidFill>
                <a:latin typeface="Montserrat"/>
                <a:ea typeface="+mn-lt"/>
                <a:cs typeface="+mn-lt"/>
              </a:rPr>
              <a:t>NEXT STEPS</a:t>
            </a:r>
          </a:p>
        </p:txBody>
      </p:sp>
    </p:spTree>
    <p:extLst>
      <p:ext uri="{BB962C8B-B14F-4D97-AF65-F5344CB8AC3E}">
        <p14:creationId xmlns:p14="http://schemas.microsoft.com/office/powerpoint/2010/main" val="24586820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69D0BCA-E86A-692D-90BA-6F64D7B4E29F}"/>
              </a:ext>
            </a:extLst>
          </p:cNvPr>
          <p:cNvGrpSpPr/>
          <p:nvPr/>
        </p:nvGrpSpPr>
        <p:grpSpPr>
          <a:xfrm>
            <a:off x="7976582" y="1240059"/>
            <a:ext cx="1744933" cy="5063540"/>
            <a:chOff x="8363851" y="1125449"/>
            <a:chExt cx="1113686" cy="5063540"/>
          </a:xfrm>
        </p:grpSpPr>
        <p:pic>
          <p:nvPicPr>
            <p:cNvPr id="6" name="Picture 5" descr="http://blog.k-tuin.com/wp-content/uploads/2013/03/ipad_sig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63851" y="3853513"/>
              <a:ext cx="1113684" cy="1100239"/>
            </a:xfrm>
            <a:prstGeom prst="rect">
              <a:avLst/>
            </a:prstGeom>
            <a:noFill/>
            <a:ln>
              <a:solidFill>
                <a:schemeClr val="accent6">
                  <a:lumMod val="75000"/>
                </a:schemeClr>
              </a:solidFill>
            </a:ln>
            <a:extLst>
              <a:ext uri="{909E8E84-426E-40DD-AFC4-6F175D3DCCD1}">
                <a14:hiddenFill xmlns:a14="http://schemas.microsoft.com/office/drawing/2010/main">
                  <a:solidFill>
                    <a:srgbClr val="FFFFFF"/>
                  </a:solidFill>
                </a14:hiddenFill>
              </a:ext>
            </a:extLst>
          </p:spPr>
        </p:pic>
        <p:pic>
          <p:nvPicPr>
            <p:cNvPr id="8" name="Picture 10" descr="http://jamiemcintyre.com/wp-content/uploads/2012/05/iphone-in-hand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70977" y="5093255"/>
              <a:ext cx="1106557" cy="1095734"/>
            </a:xfrm>
            <a:prstGeom prst="rect">
              <a:avLst/>
            </a:prstGeom>
            <a:noFill/>
            <a:ln>
              <a:solidFill>
                <a:schemeClr val="accent6">
                  <a:lumMod val="75000"/>
                </a:schemeClr>
              </a:solidFill>
            </a:ln>
            <a:extLst>
              <a:ext uri="{909E8E84-426E-40DD-AFC4-6F175D3DCCD1}">
                <a14:hiddenFill xmlns:a14="http://schemas.microsoft.com/office/drawing/2010/main">
                  <a:solidFill>
                    <a:srgbClr val="FFFFFF"/>
                  </a:solidFill>
                </a14:hiddenFill>
              </a:ext>
            </a:extLst>
          </p:spPr>
        </p:pic>
        <p:pic>
          <p:nvPicPr>
            <p:cNvPr id="14340" name="Picture 4" descr="Sunnova Catalyst Experience - YouTube">
              <a:extLst>
                <a:ext uri="{FF2B5EF4-FFF2-40B4-BE49-F238E27FC236}">
                  <a16:creationId xmlns:a16="http://schemas.microsoft.com/office/drawing/2014/main" id="{31593822-5358-77F4-8B7D-F6BF6E96325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63852" y="1125449"/>
              <a:ext cx="1113685" cy="1143000"/>
            </a:xfrm>
            <a:prstGeom prst="rect">
              <a:avLst/>
            </a:prstGeom>
            <a:noFill/>
            <a:ln>
              <a:solidFill>
                <a:schemeClr val="accent6">
                  <a:lumMod val="75000"/>
                </a:schemeClr>
              </a:solidFill>
            </a:ln>
            <a:extLst>
              <a:ext uri="{909E8E84-426E-40DD-AFC4-6F175D3DCCD1}">
                <a14:hiddenFill xmlns:a14="http://schemas.microsoft.com/office/drawing/2010/main">
                  <a:solidFill>
                    <a:srgbClr val="FFFFFF"/>
                  </a:solidFill>
                </a14:hiddenFill>
              </a:ext>
            </a:extLst>
          </p:spPr>
        </p:pic>
        <p:pic>
          <p:nvPicPr>
            <p:cNvPr id="14342" name="Picture 6" descr="LenX">
              <a:extLst>
                <a:ext uri="{FF2B5EF4-FFF2-40B4-BE49-F238E27FC236}">
                  <a16:creationId xmlns:a16="http://schemas.microsoft.com/office/drawing/2014/main" id="{B0409E0E-8781-9718-4623-F33466762B9E}"/>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33959" b="15568"/>
            <a:stretch/>
          </p:blipFill>
          <p:spPr bwMode="auto">
            <a:xfrm>
              <a:off x="8370977" y="2509345"/>
              <a:ext cx="1106560" cy="1143000"/>
            </a:xfrm>
            <a:prstGeom prst="rect">
              <a:avLst/>
            </a:prstGeom>
            <a:noFill/>
            <a:ln>
              <a:solidFill>
                <a:schemeClr val="accent6">
                  <a:lumMod val="75000"/>
                </a:schemeClr>
              </a:solidFill>
            </a:ln>
          </p:spPr>
        </p:pic>
      </p:grpSp>
      <p:sp>
        <p:nvSpPr>
          <p:cNvPr id="2" name="Title 1"/>
          <p:cNvSpPr>
            <a:spLocks noGrp="1"/>
          </p:cNvSpPr>
          <p:nvPr>
            <p:ph type="title"/>
          </p:nvPr>
        </p:nvSpPr>
        <p:spPr>
          <a:xfrm>
            <a:off x="827113" y="515155"/>
            <a:ext cx="8058595" cy="1143000"/>
          </a:xfrm>
        </p:spPr>
        <p:txBody>
          <a:bodyPr>
            <a:normAutofit/>
          </a:bodyPr>
          <a:lstStyle/>
          <a:p>
            <a:r>
              <a:rPr lang="en-US" sz="3600">
                <a:latin typeface="Montserrat"/>
              </a:rPr>
              <a:t>NEXT STEPS</a:t>
            </a:r>
          </a:p>
        </p:txBody>
      </p:sp>
      <p:graphicFrame>
        <p:nvGraphicFramePr>
          <p:cNvPr id="7" name="Content Placeholder 6">
            <a:extLst>
              <a:ext uri="{FF2B5EF4-FFF2-40B4-BE49-F238E27FC236}">
                <a16:creationId xmlns:a16="http://schemas.microsoft.com/office/drawing/2014/main" id="{C6F7563D-621A-28AA-6E09-81F8D8F80104}"/>
              </a:ext>
            </a:extLst>
          </p:cNvPr>
          <p:cNvGraphicFramePr>
            <a:graphicFrameLocks noGrp="1"/>
          </p:cNvGraphicFramePr>
          <p:nvPr>
            <p:ph idx="1"/>
            <p:extLst>
              <p:ext uri="{D42A27DB-BD31-4B8C-83A1-F6EECF244321}">
                <p14:modId xmlns:p14="http://schemas.microsoft.com/office/powerpoint/2010/main" val="4172772259"/>
              </p:ext>
            </p:extLst>
          </p:nvPr>
        </p:nvGraphicFramePr>
        <p:xfrm>
          <a:off x="1552354" y="2019297"/>
          <a:ext cx="5922335" cy="318856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4338" name="Picture 2" descr="Florida Driver's Licenses See More Changes | WUSF Public Media">
            <a:extLst>
              <a:ext uri="{FF2B5EF4-FFF2-40B4-BE49-F238E27FC236}">
                <a16:creationId xmlns:a16="http://schemas.microsoft.com/office/drawing/2014/main" id="{EA1B9498-8363-E7F8-7E34-D470BBBB645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598569" y="5406387"/>
            <a:ext cx="500084" cy="496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31413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8259" y="512603"/>
            <a:ext cx="3545696" cy="1143000"/>
          </a:xfrm>
        </p:spPr>
        <p:txBody>
          <a:bodyPr vert="horz" lIns="91440" tIns="45720" rIns="91440" bIns="45720" rtlCol="0" anchor="ctr">
            <a:noAutofit/>
          </a:bodyPr>
          <a:lstStyle/>
          <a:p>
            <a:r>
              <a:rPr lang="en-US" sz="3600">
                <a:latin typeface="Montserrat"/>
              </a:rPr>
              <a:t>NEXT STEPS</a:t>
            </a:r>
          </a:p>
        </p:txBody>
      </p:sp>
      <p:graphicFrame>
        <p:nvGraphicFramePr>
          <p:cNvPr id="3" name="Diagram 2">
            <a:extLst>
              <a:ext uri="{FF2B5EF4-FFF2-40B4-BE49-F238E27FC236}">
                <a16:creationId xmlns:a16="http://schemas.microsoft.com/office/drawing/2014/main" id="{DB5882AD-101A-FC51-B3DE-FDF0D20600AA}"/>
              </a:ext>
            </a:extLst>
          </p:cNvPr>
          <p:cNvGraphicFramePr/>
          <p:nvPr>
            <p:extLst>
              <p:ext uri="{D42A27DB-BD31-4B8C-83A1-F6EECF244321}">
                <p14:modId xmlns:p14="http://schemas.microsoft.com/office/powerpoint/2010/main" val="3939736762"/>
              </p:ext>
            </p:extLst>
          </p:nvPr>
        </p:nvGraphicFramePr>
        <p:xfrm>
          <a:off x="1359012" y="1807029"/>
          <a:ext cx="7501959" cy="42671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733410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10" name="TextBox 9">
            <a:extLst>
              <a:ext uri="{FF2B5EF4-FFF2-40B4-BE49-F238E27FC236}">
                <a16:creationId xmlns:a16="http://schemas.microsoft.com/office/drawing/2014/main" id="{7A1D8D4B-4386-9E3B-25EC-677F30700BB4}"/>
              </a:ext>
            </a:extLst>
          </p:cNvPr>
          <p:cNvSpPr txBox="1"/>
          <p:nvPr/>
        </p:nvSpPr>
        <p:spPr>
          <a:xfrm>
            <a:off x="571361" y="472062"/>
            <a:ext cx="918731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14300">
              <a:spcBef>
                <a:spcPts val="1000"/>
              </a:spcBef>
            </a:pPr>
            <a:r>
              <a:rPr lang="en-US" sz="3200">
                <a:solidFill>
                  <a:srgbClr val="1D429B"/>
                </a:solidFill>
                <a:latin typeface="Montserrat"/>
                <a:ea typeface="+mn-lt"/>
                <a:cs typeface="+mn-lt"/>
              </a:rPr>
              <a:t>REASONS TO </a:t>
            </a:r>
            <a:r>
              <a:rPr lang="en-US" sz="3200">
                <a:solidFill>
                  <a:srgbClr val="FF9E18"/>
                </a:solidFill>
                <a:latin typeface="Montserrat"/>
                <a:ea typeface="+mn-lt"/>
                <a:cs typeface="+mn-lt"/>
              </a:rPr>
              <a:t>BELIEVE </a:t>
            </a:r>
            <a:r>
              <a:rPr lang="en-US" sz="3200">
                <a:solidFill>
                  <a:srgbClr val="F89B24"/>
                </a:solidFill>
                <a:latin typeface="Montserrat"/>
                <a:ea typeface="+mn-lt"/>
                <a:cs typeface="+mn-lt"/>
              </a:rPr>
              <a:t>IN SOLAR</a:t>
            </a:r>
          </a:p>
        </p:txBody>
      </p:sp>
      <p:grpSp>
        <p:nvGrpSpPr>
          <p:cNvPr id="5" name="Group 4">
            <a:extLst>
              <a:ext uri="{FF2B5EF4-FFF2-40B4-BE49-F238E27FC236}">
                <a16:creationId xmlns:a16="http://schemas.microsoft.com/office/drawing/2014/main" id="{8F6C32E1-7B14-AC49-3798-6904EF21DB20}"/>
              </a:ext>
            </a:extLst>
          </p:cNvPr>
          <p:cNvGrpSpPr/>
          <p:nvPr/>
        </p:nvGrpSpPr>
        <p:grpSpPr>
          <a:xfrm>
            <a:off x="1014996" y="1897259"/>
            <a:ext cx="8746924" cy="3854493"/>
            <a:chOff x="700253" y="2079864"/>
            <a:chExt cx="9251188" cy="4392374"/>
          </a:xfrm>
        </p:grpSpPr>
        <p:sp>
          <p:nvSpPr>
            <p:cNvPr id="4" name="Rounded Rectangle 3">
              <a:extLst>
                <a:ext uri="{FF2B5EF4-FFF2-40B4-BE49-F238E27FC236}">
                  <a16:creationId xmlns:a16="http://schemas.microsoft.com/office/drawing/2014/main" id="{D3427928-ACB2-1F02-6C70-37F9F2FB6539}"/>
                </a:ext>
              </a:extLst>
            </p:cNvPr>
            <p:cNvSpPr/>
            <p:nvPr/>
          </p:nvSpPr>
          <p:spPr>
            <a:xfrm>
              <a:off x="7159248" y="2079864"/>
              <a:ext cx="2792193" cy="4391190"/>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solidFill>
                  <a:schemeClr val="bg1">
                    <a:lumMod val="50000"/>
                  </a:schemeClr>
                </a:solidFill>
                <a:cs typeface="Calibri"/>
              </a:endParaRPr>
            </a:p>
          </p:txBody>
        </p:sp>
        <p:sp>
          <p:nvSpPr>
            <p:cNvPr id="3" name="Rounded Rectangle 2">
              <a:extLst>
                <a:ext uri="{FF2B5EF4-FFF2-40B4-BE49-F238E27FC236}">
                  <a16:creationId xmlns:a16="http://schemas.microsoft.com/office/drawing/2014/main" id="{14E94108-BC69-F22A-9E9E-24FCE1CDCA82}"/>
                </a:ext>
              </a:extLst>
            </p:cNvPr>
            <p:cNvSpPr/>
            <p:nvPr/>
          </p:nvSpPr>
          <p:spPr>
            <a:xfrm>
              <a:off x="3915636" y="2079864"/>
              <a:ext cx="2792193" cy="4391190"/>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solidFill>
                  <a:schemeClr val="bg1">
                    <a:lumMod val="50000"/>
                  </a:schemeClr>
                </a:solidFill>
                <a:cs typeface="Calibri"/>
              </a:endParaRPr>
            </a:p>
          </p:txBody>
        </p:sp>
        <p:sp>
          <p:nvSpPr>
            <p:cNvPr id="2" name="Rounded Rectangle 1">
              <a:extLst>
                <a:ext uri="{FF2B5EF4-FFF2-40B4-BE49-F238E27FC236}">
                  <a16:creationId xmlns:a16="http://schemas.microsoft.com/office/drawing/2014/main" id="{76834A9C-315B-7BC9-5B27-17208B687E8E}"/>
                </a:ext>
              </a:extLst>
            </p:cNvPr>
            <p:cNvSpPr/>
            <p:nvPr/>
          </p:nvSpPr>
          <p:spPr>
            <a:xfrm>
              <a:off x="700253" y="2081048"/>
              <a:ext cx="2792193" cy="4391190"/>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solidFill>
                  <a:schemeClr val="bg1">
                    <a:lumMod val="50000"/>
                  </a:schemeClr>
                </a:solidFill>
                <a:cs typeface="Calibri"/>
              </a:endParaRPr>
            </a:p>
          </p:txBody>
        </p:sp>
        <p:sp>
          <p:nvSpPr>
            <p:cNvPr id="333" name="Google Shape;333;p17"/>
            <p:cNvSpPr/>
            <p:nvPr/>
          </p:nvSpPr>
          <p:spPr>
            <a:xfrm flipH="1">
              <a:off x="4079572" y="5351941"/>
              <a:ext cx="2487168" cy="823864"/>
            </a:xfrm>
            <a:prstGeom prst="roundRect">
              <a:avLst>
                <a:gd name="adj" fmla="val 50000"/>
              </a:avLst>
            </a:prstGeom>
            <a:solidFill>
              <a:srgbClr val="F89B24"/>
            </a:solidFill>
            <a:ln>
              <a:noFill/>
            </a:ln>
          </p:spPr>
          <p:txBody>
            <a:bodyPr spcFirstLastPara="1" wrap="square" lIns="0" tIns="121900" rIns="0" bIns="121900" anchor="ctr" anchorCtr="0">
              <a:noAutofit/>
            </a:bodyPr>
            <a:lstStyle/>
            <a:p>
              <a:pPr algn="ctr"/>
              <a:r>
                <a:rPr lang="en" b="1">
                  <a:solidFill>
                    <a:srgbClr val="FFFFFF"/>
                  </a:solidFill>
                  <a:latin typeface="Montserrat"/>
                  <a:ea typeface="+mn-lt"/>
                  <a:cs typeface="+mn-lt"/>
                  <a:sym typeface="Fira Sans Extra Condensed SemiBold"/>
                </a:rPr>
                <a:t>Clean Energy</a:t>
              </a:r>
              <a:endParaRPr lang="en-US">
                <a:solidFill>
                  <a:srgbClr val="FFFFFF"/>
                </a:solidFill>
                <a:latin typeface="Fira Sans Extra Condensed SemiBold"/>
                <a:ea typeface="Fira Sans Extra Condensed SemiBold"/>
                <a:cs typeface="Fira Sans Extra Condensed SemiBold"/>
              </a:endParaRPr>
            </a:p>
          </p:txBody>
        </p:sp>
        <p:sp>
          <p:nvSpPr>
            <p:cNvPr id="338" name="Google Shape;338;p17"/>
            <p:cNvSpPr/>
            <p:nvPr/>
          </p:nvSpPr>
          <p:spPr>
            <a:xfrm flipH="1">
              <a:off x="888296" y="5351940"/>
              <a:ext cx="2483545" cy="823865"/>
            </a:xfrm>
            <a:prstGeom prst="roundRect">
              <a:avLst>
                <a:gd name="adj" fmla="val 50000"/>
              </a:avLst>
            </a:prstGeom>
            <a:solidFill>
              <a:srgbClr val="FF9E18"/>
            </a:solidFill>
            <a:ln>
              <a:noFill/>
            </a:ln>
          </p:spPr>
          <p:txBody>
            <a:bodyPr spcFirstLastPara="1" wrap="square" lIns="91425" tIns="91425" rIns="91425" bIns="91425" anchor="ctr" anchorCtr="0">
              <a:noAutofit/>
            </a:bodyPr>
            <a:lstStyle/>
            <a:p>
              <a:pPr algn="ctr"/>
              <a:r>
                <a:rPr lang="en-US" b="1">
                  <a:solidFill>
                    <a:srgbClr val="FFFFFF"/>
                  </a:solidFill>
                  <a:latin typeface="Montserrat"/>
                  <a:ea typeface="+mn-lt"/>
                  <a:cs typeface="+mn-lt"/>
                  <a:sym typeface="Fira Sans Extra Condensed SemiBold"/>
                </a:rPr>
                <a:t>Utility Prices</a:t>
              </a:r>
              <a:endParaRPr lang="en-US" b="1">
                <a:solidFill>
                  <a:srgbClr val="FFFFFF"/>
                </a:solidFill>
                <a:latin typeface="Montserrat"/>
                <a:ea typeface="+mn-lt"/>
                <a:cs typeface="+mn-lt"/>
              </a:endParaRPr>
            </a:p>
          </p:txBody>
        </p:sp>
        <p:sp>
          <p:nvSpPr>
            <p:cNvPr id="340" name="Google Shape;340;p17"/>
            <p:cNvSpPr txBox="1"/>
            <p:nvPr/>
          </p:nvSpPr>
          <p:spPr>
            <a:xfrm>
              <a:off x="888296" y="3171489"/>
              <a:ext cx="2766726" cy="2207939"/>
            </a:xfrm>
            <a:prstGeom prst="rect">
              <a:avLst/>
            </a:prstGeom>
            <a:noFill/>
            <a:ln>
              <a:noFill/>
            </a:ln>
          </p:spPr>
          <p:txBody>
            <a:bodyPr spcFirstLastPara="1" wrap="square" lIns="121900" tIns="121900" rIns="121900" bIns="121900" anchor="t" anchorCtr="0">
              <a:noAutofit/>
            </a:bodyPr>
            <a:lstStyle/>
            <a:p>
              <a:pPr lvl="0" algn="ctr"/>
              <a:r>
                <a:rPr lang="en-US" sz="1600" b="1">
                  <a:solidFill>
                    <a:srgbClr val="1D429B"/>
                  </a:solidFill>
                  <a:latin typeface="Montserrat"/>
                </a:rPr>
                <a:t>Lock in:</a:t>
              </a:r>
            </a:p>
            <a:p>
              <a:pPr lvl="0"/>
              <a:endParaRPr lang="en-US" sz="1400">
                <a:solidFill>
                  <a:schemeClr val="bg1">
                    <a:lumMod val="50000"/>
                  </a:schemeClr>
                </a:solidFill>
                <a:latin typeface="Montserrat"/>
              </a:endParaRPr>
            </a:p>
            <a:p>
              <a:pPr marL="285750" lvl="0" indent="-285750">
                <a:buFont typeface="Wingdings" panose="05000000000000000000" pitchFamily="2" charset="2"/>
                <a:buChar char="à"/>
              </a:pPr>
              <a:r>
                <a:rPr lang="en-US" sz="1400">
                  <a:solidFill>
                    <a:schemeClr val="bg1">
                      <a:lumMod val="50000"/>
                    </a:schemeClr>
                  </a:solidFill>
                  <a:latin typeface="Montserrat"/>
                </a:rPr>
                <a:t>F</a:t>
              </a:r>
              <a:r>
                <a:rPr lang="en-US" sz="1400" i="0">
                  <a:solidFill>
                    <a:schemeClr val="bg1">
                      <a:lumMod val="50000"/>
                    </a:schemeClr>
                  </a:solidFill>
                  <a:latin typeface="Montserrat"/>
                </a:rPr>
                <a:t>ixed</a:t>
              </a:r>
              <a:r>
                <a:rPr lang="en-US" sz="1400">
                  <a:solidFill>
                    <a:schemeClr val="bg1">
                      <a:lumMod val="50000"/>
                    </a:schemeClr>
                  </a:solidFill>
                  <a:latin typeface="Montserrat"/>
                </a:rPr>
                <a:t> prices</a:t>
              </a:r>
              <a:endParaRPr lang="en-US" sz="1400" i="0">
                <a:solidFill>
                  <a:schemeClr val="bg1">
                    <a:lumMod val="50000"/>
                  </a:schemeClr>
                </a:solidFill>
                <a:latin typeface="Montserrat"/>
              </a:endParaRPr>
            </a:p>
            <a:p>
              <a:pPr marL="285750" lvl="0" indent="-285750">
                <a:buFont typeface="Wingdings" panose="05000000000000000000" pitchFamily="2" charset="2"/>
                <a:buChar char="à"/>
              </a:pPr>
              <a:r>
                <a:rPr lang="en-US" sz="1400">
                  <a:solidFill>
                    <a:schemeClr val="bg1">
                      <a:lumMod val="50000"/>
                    </a:schemeClr>
                  </a:solidFill>
                  <a:latin typeface="Montserrat"/>
                </a:rPr>
                <a:t>L</a:t>
              </a:r>
              <a:r>
                <a:rPr lang="en-US" sz="1400" i="0">
                  <a:solidFill>
                    <a:schemeClr val="bg1">
                      <a:lumMod val="50000"/>
                    </a:schemeClr>
                  </a:solidFill>
                  <a:latin typeface="Montserrat"/>
                </a:rPr>
                <a:t>ower price for your future utility bills</a:t>
              </a:r>
            </a:p>
            <a:p>
              <a:pPr marL="285750" lvl="0" indent="-285750">
                <a:buFont typeface="Wingdings" panose="05000000000000000000" pitchFamily="2" charset="2"/>
                <a:buChar char="à"/>
              </a:pPr>
              <a:r>
                <a:rPr lang="en-US" sz="1400" i="0">
                  <a:solidFill>
                    <a:schemeClr val="bg1">
                      <a:lumMod val="50000"/>
                    </a:schemeClr>
                  </a:solidFill>
                  <a:latin typeface="Montserrat"/>
                </a:rPr>
                <a:t>Protect yourself against rising energy costs</a:t>
              </a:r>
              <a:r>
                <a:rPr lang="en-US" sz="1400">
                  <a:solidFill>
                    <a:schemeClr val="bg1">
                      <a:lumMod val="50000"/>
                    </a:schemeClr>
                  </a:solidFill>
                  <a:latin typeface="Montserrat"/>
                </a:rPr>
                <a:t>.</a:t>
              </a:r>
              <a:endParaRPr lang="en-US" sz="1400" i="0">
                <a:solidFill>
                  <a:schemeClr val="bg1">
                    <a:lumMod val="50000"/>
                  </a:schemeClr>
                </a:solidFill>
                <a:latin typeface="Montserrat"/>
              </a:endParaRPr>
            </a:p>
          </p:txBody>
        </p:sp>
        <p:sp>
          <p:nvSpPr>
            <p:cNvPr id="11" name="Google Shape;340;p17">
              <a:extLst>
                <a:ext uri="{FF2B5EF4-FFF2-40B4-BE49-F238E27FC236}">
                  <a16:creationId xmlns:a16="http://schemas.microsoft.com/office/drawing/2014/main" id="{63BE2EC7-0C85-4584-B93D-88F6AD0331E4}"/>
                </a:ext>
              </a:extLst>
            </p:cNvPr>
            <p:cNvSpPr txBox="1"/>
            <p:nvPr/>
          </p:nvSpPr>
          <p:spPr>
            <a:xfrm>
              <a:off x="3964495" y="3276964"/>
              <a:ext cx="2766726" cy="2207939"/>
            </a:xfrm>
            <a:prstGeom prst="rect">
              <a:avLst/>
            </a:prstGeom>
            <a:noFill/>
            <a:ln>
              <a:noFill/>
            </a:ln>
          </p:spPr>
          <p:txBody>
            <a:bodyPr spcFirstLastPara="1" wrap="square" lIns="121900" tIns="121900" rIns="121900" bIns="121900" anchor="t" anchorCtr="0">
              <a:noAutofit/>
            </a:bodyPr>
            <a:lstStyle/>
            <a:p>
              <a:pPr lvl="0" algn="ctr"/>
              <a:r>
                <a:rPr lang="en-US" sz="1600" b="1">
                  <a:solidFill>
                    <a:srgbClr val="1D429B"/>
                  </a:solidFill>
                  <a:latin typeface="Montserrat"/>
                </a:rPr>
                <a:t>Transition to:</a:t>
              </a:r>
            </a:p>
            <a:p>
              <a:pPr lvl="0"/>
              <a:endParaRPr lang="en-US" sz="1400">
                <a:solidFill>
                  <a:schemeClr val="bg1">
                    <a:lumMod val="50000"/>
                  </a:schemeClr>
                </a:solidFill>
                <a:latin typeface="Montserrat"/>
              </a:endParaRPr>
            </a:p>
            <a:p>
              <a:pPr marL="285750" lvl="0" indent="-285750">
                <a:buFont typeface="Wingdings" panose="05000000000000000000" pitchFamily="2" charset="2"/>
                <a:buChar char="à"/>
              </a:pPr>
              <a:r>
                <a:rPr lang="en-US" sz="1400" i="0">
                  <a:solidFill>
                    <a:schemeClr val="bg1">
                      <a:lumMod val="50000"/>
                    </a:schemeClr>
                  </a:solidFill>
                  <a:latin typeface="Montserrat"/>
                </a:rPr>
                <a:t>Renewable energy</a:t>
              </a:r>
            </a:p>
            <a:p>
              <a:pPr marL="285750" lvl="0" indent="-285750">
                <a:buFont typeface="Wingdings" panose="05000000000000000000" pitchFamily="2" charset="2"/>
                <a:buChar char="à"/>
              </a:pPr>
              <a:r>
                <a:rPr lang="en-US" sz="1400">
                  <a:solidFill>
                    <a:schemeClr val="bg1">
                      <a:lumMod val="50000"/>
                    </a:schemeClr>
                  </a:solidFill>
                  <a:latin typeface="Montserrat"/>
                </a:rPr>
                <a:t>Long-term solution</a:t>
              </a:r>
              <a:endParaRPr lang="en-US" sz="1400" i="0">
                <a:solidFill>
                  <a:schemeClr val="bg1">
                    <a:lumMod val="50000"/>
                  </a:schemeClr>
                </a:solidFill>
                <a:latin typeface="Montserrat"/>
              </a:endParaRPr>
            </a:p>
            <a:p>
              <a:pPr marL="285750" lvl="0" indent="-285750">
                <a:buFont typeface="Wingdings" panose="05000000000000000000" pitchFamily="2" charset="2"/>
                <a:buChar char="à"/>
              </a:pPr>
              <a:r>
                <a:rPr lang="en-US" sz="1400" i="0">
                  <a:solidFill>
                    <a:schemeClr val="bg1">
                      <a:lumMod val="50000"/>
                    </a:schemeClr>
                  </a:solidFill>
                  <a:latin typeface="Montserrat"/>
                </a:rPr>
                <a:t>A source with no more harmful emissions</a:t>
              </a:r>
            </a:p>
          </p:txBody>
        </p:sp>
        <p:sp>
          <p:nvSpPr>
            <p:cNvPr id="13" name="Google Shape;370;p19">
              <a:extLst>
                <a:ext uri="{FF2B5EF4-FFF2-40B4-BE49-F238E27FC236}">
                  <a16:creationId xmlns:a16="http://schemas.microsoft.com/office/drawing/2014/main" id="{D93E6B0D-7F98-B44A-A794-4E42C063D8EE}"/>
                </a:ext>
              </a:extLst>
            </p:cNvPr>
            <p:cNvSpPr/>
            <p:nvPr/>
          </p:nvSpPr>
          <p:spPr>
            <a:xfrm>
              <a:off x="7310031" y="5377809"/>
              <a:ext cx="2448646" cy="823867"/>
            </a:xfrm>
            <a:custGeom>
              <a:avLst/>
              <a:gdLst/>
              <a:ahLst/>
              <a:cxnLst/>
              <a:rect l="l" t="t" r="r" b="b"/>
              <a:pathLst>
                <a:path w="29791" h="9097" extrusionOk="0">
                  <a:moveTo>
                    <a:pt x="4549" y="0"/>
                  </a:moveTo>
                  <a:cubicBezTo>
                    <a:pt x="2037" y="0"/>
                    <a:pt x="1" y="2036"/>
                    <a:pt x="1" y="4548"/>
                  </a:cubicBezTo>
                  <a:cubicBezTo>
                    <a:pt x="1" y="7061"/>
                    <a:pt x="2037" y="9096"/>
                    <a:pt x="4549" y="9096"/>
                  </a:cubicBezTo>
                  <a:lnTo>
                    <a:pt x="25242" y="9096"/>
                  </a:lnTo>
                  <a:cubicBezTo>
                    <a:pt x="27754" y="9096"/>
                    <a:pt x="29790" y="7061"/>
                    <a:pt x="29790" y="4548"/>
                  </a:cubicBezTo>
                  <a:cubicBezTo>
                    <a:pt x="29790" y="2036"/>
                    <a:pt x="27754" y="0"/>
                    <a:pt x="25242" y="0"/>
                  </a:cubicBezTo>
                  <a:close/>
                </a:path>
              </a:pathLst>
            </a:custGeom>
            <a:solidFill>
              <a:srgbClr val="F89B2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FFFFFF"/>
                  </a:solidFill>
                  <a:latin typeface="Montserrat"/>
                  <a:ea typeface="+mn-lt"/>
                  <a:cs typeface="+mn-lt"/>
                  <a:sym typeface="Fira Sans Extra Condensed Medium"/>
                </a:rPr>
                <a:t>Benefits</a:t>
              </a:r>
              <a:endParaRPr lang="en" b="1">
                <a:solidFill>
                  <a:srgbClr val="FFFFFF"/>
                </a:solidFill>
                <a:latin typeface="Montserrat"/>
                <a:ea typeface="+mn-lt"/>
                <a:cs typeface="+mn-lt"/>
              </a:endParaRPr>
            </a:p>
          </p:txBody>
        </p:sp>
        <p:sp>
          <p:nvSpPr>
            <p:cNvPr id="14" name="Google Shape;340;p17">
              <a:extLst>
                <a:ext uri="{FF2B5EF4-FFF2-40B4-BE49-F238E27FC236}">
                  <a16:creationId xmlns:a16="http://schemas.microsoft.com/office/drawing/2014/main" id="{D6733E9D-C5DB-DBA8-D961-B7A6E29342E3}"/>
                </a:ext>
              </a:extLst>
            </p:cNvPr>
            <p:cNvSpPr txBox="1"/>
            <p:nvPr/>
          </p:nvSpPr>
          <p:spPr>
            <a:xfrm>
              <a:off x="7134544" y="3276965"/>
              <a:ext cx="2766726" cy="2207939"/>
            </a:xfrm>
            <a:prstGeom prst="rect">
              <a:avLst/>
            </a:prstGeom>
            <a:noFill/>
            <a:ln>
              <a:noFill/>
            </a:ln>
          </p:spPr>
          <p:txBody>
            <a:bodyPr spcFirstLastPara="1" wrap="square" lIns="121900" tIns="121900" rIns="121900" bIns="121900" anchor="t" anchorCtr="0">
              <a:noAutofit/>
            </a:bodyPr>
            <a:lstStyle/>
            <a:p>
              <a:pPr lvl="0" algn="ctr"/>
              <a:r>
                <a:rPr lang="en-US" sz="1600" b="1">
                  <a:solidFill>
                    <a:srgbClr val="1D429B"/>
                  </a:solidFill>
                  <a:latin typeface="Montserrat"/>
                </a:rPr>
                <a:t>Capitalize on:</a:t>
              </a:r>
            </a:p>
            <a:p>
              <a:pPr lvl="0"/>
              <a:endParaRPr lang="en-US" sz="1400">
                <a:solidFill>
                  <a:srgbClr val="1D429B"/>
                </a:solidFill>
                <a:latin typeface="Montserrat"/>
              </a:endParaRPr>
            </a:p>
            <a:p>
              <a:pPr marL="285750" lvl="0" indent="-285750">
                <a:buFont typeface="Wingdings" panose="05000000000000000000" pitchFamily="2" charset="2"/>
                <a:buChar char=""/>
              </a:pPr>
              <a:r>
                <a:rPr lang="en-US" sz="1400" i="0">
                  <a:solidFill>
                    <a:schemeClr val="bg1">
                      <a:lumMod val="50000"/>
                    </a:schemeClr>
                  </a:solidFill>
                  <a:latin typeface="Montserrat"/>
                </a:rPr>
                <a:t>Govern</a:t>
              </a:r>
              <a:r>
                <a:rPr lang="en-US" sz="1400">
                  <a:solidFill>
                    <a:schemeClr val="bg1">
                      <a:lumMod val="50000"/>
                    </a:schemeClr>
                  </a:solidFill>
                  <a:latin typeface="Montserrat"/>
                </a:rPr>
                <a:t>ment incentives of 30% tax credit</a:t>
              </a:r>
            </a:p>
            <a:p>
              <a:pPr marL="285750" indent="-285750">
                <a:buFont typeface="Wingdings" panose="05000000000000000000" pitchFamily="2" charset="2"/>
                <a:buChar char=""/>
              </a:pPr>
              <a:r>
                <a:rPr lang="en-US" sz="1400">
                  <a:solidFill>
                    <a:schemeClr val="bg1">
                      <a:lumMod val="50000"/>
                    </a:schemeClr>
                  </a:solidFill>
                  <a:latin typeface="Montserrat"/>
                </a:rPr>
                <a:t>100% property tax exemption</a:t>
              </a:r>
            </a:p>
          </p:txBody>
        </p:sp>
        <p:sp>
          <p:nvSpPr>
            <p:cNvPr id="18" name="Oval 17">
              <a:extLst>
                <a:ext uri="{FF2B5EF4-FFF2-40B4-BE49-F238E27FC236}">
                  <a16:creationId xmlns:a16="http://schemas.microsoft.com/office/drawing/2014/main" id="{47BEE3E5-AE78-8F4A-14BE-B76333E14FCC}"/>
                </a:ext>
              </a:extLst>
            </p:cNvPr>
            <p:cNvSpPr/>
            <p:nvPr/>
          </p:nvSpPr>
          <p:spPr>
            <a:xfrm>
              <a:off x="4733394" y="2204223"/>
              <a:ext cx="988967" cy="988967"/>
            </a:xfrm>
            <a:prstGeom prst="ellipse">
              <a:avLst/>
            </a:prstGeom>
            <a:solidFill>
              <a:srgbClr val="F89B24"/>
            </a:solidFill>
            <a:ln>
              <a:noFill/>
            </a:ln>
          </p:spPr>
          <p:txBody>
            <a:bodyPr spcFirstLastPara="1" wrap="square" lIns="0" tIns="121900" rIns="0" bIns="121900" anchor="ctr" anchorCtr="0">
              <a:noAutofit/>
            </a:bodyPr>
            <a:lstStyle/>
            <a:p>
              <a:pPr algn="ctr"/>
              <a:endParaRPr lang="en-US" sz="2400" b="1">
                <a:solidFill>
                  <a:srgbClr val="1D429B"/>
                </a:solidFill>
                <a:latin typeface="Montserrat"/>
                <a:ea typeface="+mn-lt"/>
                <a:cs typeface="+mn-lt"/>
              </a:endParaRPr>
            </a:p>
          </p:txBody>
        </p:sp>
        <p:pic>
          <p:nvPicPr>
            <p:cNvPr id="16" name="Graphic 15" descr="Renewable Energy with solid fill">
              <a:extLst>
                <a:ext uri="{FF2B5EF4-FFF2-40B4-BE49-F238E27FC236}">
                  <a16:creationId xmlns:a16="http://schemas.microsoft.com/office/drawing/2014/main" id="{DF26A8E0-4049-7E9F-1DE1-CFDA84B964A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67826" y="2223351"/>
              <a:ext cx="914400" cy="914400"/>
            </a:xfrm>
            <a:prstGeom prst="rect">
              <a:avLst/>
            </a:prstGeom>
          </p:spPr>
        </p:pic>
        <p:sp>
          <p:nvSpPr>
            <p:cNvPr id="20" name="Oval 19">
              <a:extLst>
                <a:ext uri="{FF2B5EF4-FFF2-40B4-BE49-F238E27FC236}">
                  <a16:creationId xmlns:a16="http://schemas.microsoft.com/office/drawing/2014/main" id="{7FF5428D-2864-F8DD-C904-FEF49A5C6E7C}"/>
                </a:ext>
              </a:extLst>
            </p:cNvPr>
            <p:cNvSpPr/>
            <p:nvPr/>
          </p:nvSpPr>
          <p:spPr>
            <a:xfrm>
              <a:off x="1635584" y="2155031"/>
              <a:ext cx="988967" cy="988967"/>
            </a:xfrm>
            <a:prstGeom prst="ellipse">
              <a:avLst/>
            </a:prstGeom>
            <a:solidFill>
              <a:srgbClr val="FF9E18"/>
            </a:solidFill>
            <a:ln>
              <a:noFill/>
            </a:ln>
          </p:spPr>
          <p:txBody>
            <a:bodyPr spcFirstLastPara="1" wrap="square" lIns="91425" tIns="91425" rIns="91425" bIns="91425" anchor="ctr" anchorCtr="0">
              <a:noAutofit/>
            </a:bodyPr>
            <a:lstStyle/>
            <a:p>
              <a:pPr algn="ctr"/>
              <a:endParaRPr lang="en-US" sz="2400" b="1">
                <a:solidFill>
                  <a:srgbClr val="1D429B"/>
                </a:solidFill>
                <a:latin typeface="Montserrat"/>
                <a:ea typeface="+mn-lt"/>
                <a:cs typeface="+mn-lt"/>
              </a:endParaRPr>
            </a:p>
          </p:txBody>
        </p:sp>
        <p:sp>
          <p:nvSpPr>
            <p:cNvPr id="21" name="Oval 20">
              <a:extLst>
                <a:ext uri="{FF2B5EF4-FFF2-40B4-BE49-F238E27FC236}">
                  <a16:creationId xmlns:a16="http://schemas.microsoft.com/office/drawing/2014/main" id="{98E42A06-1E07-F568-B2B0-9E97CB820399}"/>
                </a:ext>
              </a:extLst>
            </p:cNvPr>
            <p:cNvSpPr/>
            <p:nvPr/>
          </p:nvSpPr>
          <p:spPr>
            <a:xfrm>
              <a:off x="8060860" y="2155030"/>
              <a:ext cx="988967" cy="988967"/>
            </a:xfrm>
            <a:prstGeom prst="ellipse">
              <a:avLst/>
            </a:prstGeom>
            <a:solidFill>
              <a:srgbClr val="F89B24"/>
            </a:solidFill>
            <a:ln>
              <a:noFill/>
            </a:ln>
          </p:spPr>
          <p:txBody>
            <a:bodyPr spcFirstLastPara="1" wrap="square" lIns="91425" tIns="91425" rIns="91425" bIns="91425" anchor="ctr" anchorCtr="0">
              <a:noAutofit/>
            </a:bodyPr>
            <a:lstStyle/>
            <a:p>
              <a:pPr algn="ctr"/>
              <a:endParaRPr lang="en-US" sz="2400" b="1">
                <a:solidFill>
                  <a:srgbClr val="1D429B"/>
                </a:solidFill>
                <a:latin typeface="Montserrat"/>
                <a:ea typeface="+mn-lt"/>
                <a:cs typeface="+mn-lt"/>
              </a:endParaRPr>
            </a:p>
          </p:txBody>
        </p:sp>
        <p:pic>
          <p:nvPicPr>
            <p:cNvPr id="23" name="Graphic 22" descr="Dollar with solid fill">
              <a:extLst>
                <a:ext uri="{FF2B5EF4-FFF2-40B4-BE49-F238E27FC236}">
                  <a16:creationId xmlns:a16="http://schemas.microsoft.com/office/drawing/2014/main" id="{FD574FCF-9745-6E3E-5C40-AE53620636D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03552" y="2204223"/>
              <a:ext cx="853031" cy="847917"/>
            </a:xfrm>
            <a:prstGeom prst="rect">
              <a:avLst/>
            </a:prstGeom>
          </p:spPr>
        </p:pic>
        <p:pic>
          <p:nvPicPr>
            <p:cNvPr id="27" name="Graphic 26" descr="Tax with solid fill">
              <a:extLst>
                <a:ext uri="{FF2B5EF4-FFF2-40B4-BE49-F238E27FC236}">
                  <a16:creationId xmlns:a16="http://schemas.microsoft.com/office/drawing/2014/main" id="{F7C08AF3-0C9B-0F99-0530-7FB901133B1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104474" y="2219098"/>
              <a:ext cx="901737" cy="901737"/>
            </a:xfrm>
            <a:prstGeom prst="rect">
              <a:avLst/>
            </a:prstGeom>
          </p:spPr>
        </p:pic>
      </p:grpSp>
    </p:spTree>
    <p:extLst>
      <p:ext uri="{BB962C8B-B14F-4D97-AF65-F5344CB8AC3E}">
        <p14:creationId xmlns:p14="http://schemas.microsoft.com/office/powerpoint/2010/main" val="301299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5" name="TextBox 4">
            <a:extLst>
              <a:ext uri="{FF2B5EF4-FFF2-40B4-BE49-F238E27FC236}">
                <a16:creationId xmlns:a16="http://schemas.microsoft.com/office/drawing/2014/main" id="{C7E0731C-2147-8055-960E-59192B6523A0}"/>
              </a:ext>
            </a:extLst>
          </p:cNvPr>
          <p:cNvSpPr txBox="1"/>
          <p:nvPr/>
        </p:nvSpPr>
        <p:spPr>
          <a:xfrm>
            <a:off x="505806" y="575388"/>
            <a:ext cx="918731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14300">
              <a:spcBef>
                <a:spcPts val="1000"/>
              </a:spcBef>
            </a:pPr>
            <a:r>
              <a:rPr lang="en-US" sz="3200">
                <a:solidFill>
                  <a:srgbClr val="1D429B"/>
                </a:solidFill>
                <a:latin typeface="Montserrat"/>
                <a:ea typeface="+mn-lt"/>
                <a:cs typeface="+mn-lt"/>
              </a:rPr>
              <a:t>TRENDS </a:t>
            </a:r>
            <a:r>
              <a:rPr lang="en-US" sz="3200">
                <a:solidFill>
                  <a:srgbClr val="FF9E18"/>
                </a:solidFill>
                <a:latin typeface="Montserrat"/>
                <a:ea typeface="+mn-lt"/>
                <a:cs typeface="+mn-lt"/>
              </a:rPr>
              <a:t>POWERING </a:t>
            </a:r>
            <a:r>
              <a:rPr lang="en-US" sz="3200">
                <a:solidFill>
                  <a:srgbClr val="1D429B"/>
                </a:solidFill>
                <a:latin typeface="Montserrat"/>
                <a:ea typeface="+mn-lt"/>
                <a:cs typeface="+mn-lt"/>
              </a:rPr>
              <a:t>OUR INDUSTRY</a:t>
            </a:r>
          </a:p>
        </p:txBody>
      </p:sp>
      <p:grpSp>
        <p:nvGrpSpPr>
          <p:cNvPr id="2" name="Group 1">
            <a:extLst>
              <a:ext uri="{FF2B5EF4-FFF2-40B4-BE49-F238E27FC236}">
                <a16:creationId xmlns:a16="http://schemas.microsoft.com/office/drawing/2014/main" id="{5AC0056B-D641-78B9-3F87-90811C250DEA}"/>
              </a:ext>
            </a:extLst>
          </p:cNvPr>
          <p:cNvGrpSpPr/>
          <p:nvPr/>
        </p:nvGrpSpPr>
        <p:grpSpPr>
          <a:xfrm>
            <a:off x="1933774" y="1715513"/>
            <a:ext cx="7624896" cy="4514677"/>
            <a:chOff x="1944002" y="1833137"/>
            <a:chExt cx="7864761" cy="4637415"/>
          </a:xfrm>
        </p:grpSpPr>
        <p:sp>
          <p:nvSpPr>
            <p:cNvPr id="202" name="Google Shape;202;p16"/>
            <p:cNvSpPr/>
            <p:nvPr/>
          </p:nvSpPr>
          <p:spPr>
            <a:xfrm>
              <a:off x="1944002" y="1840391"/>
              <a:ext cx="1052033" cy="1017079"/>
            </a:xfrm>
            <a:prstGeom prst="ellipse">
              <a:avLst/>
            </a:prstGeom>
            <a:solidFill>
              <a:srgbClr val="FF9E18"/>
            </a:solidFill>
            <a:ln>
              <a:noFill/>
            </a:ln>
          </p:spPr>
          <p:txBody>
            <a:bodyPr spcFirstLastPara="1" wrap="square" lIns="91425" tIns="91425" rIns="91425" bIns="91425" anchor="ctr" anchorCtr="0">
              <a:noAutofit/>
            </a:bodyPr>
            <a:lstStyle/>
            <a:p>
              <a:pPr algn="ctr"/>
              <a:endParaRPr sz="1600" b="1">
                <a:solidFill>
                  <a:schemeClr val="bg1"/>
                </a:solidFill>
                <a:latin typeface="Montserrat"/>
                <a:ea typeface="+mn-lt"/>
                <a:cs typeface="+mn-lt"/>
              </a:endParaRPr>
            </a:p>
          </p:txBody>
        </p:sp>
        <p:sp>
          <p:nvSpPr>
            <p:cNvPr id="303" name="Google Shape;303;p16"/>
            <p:cNvSpPr/>
            <p:nvPr/>
          </p:nvSpPr>
          <p:spPr>
            <a:xfrm>
              <a:off x="1944002" y="3074036"/>
              <a:ext cx="1052033" cy="996800"/>
            </a:xfrm>
            <a:prstGeom prst="ellipse">
              <a:avLst/>
            </a:prstGeom>
            <a:solidFill>
              <a:srgbClr val="1D429B"/>
            </a:solidFill>
            <a:ln>
              <a:noFill/>
            </a:ln>
          </p:spPr>
          <p:txBody>
            <a:bodyPr spcFirstLastPara="1" wrap="square" lIns="91425" tIns="91425" rIns="91425" bIns="91425" anchor="ctr" anchorCtr="0">
              <a:noAutofit/>
            </a:bodyPr>
            <a:lstStyle/>
            <a:p>
              <a:pPr algn="ctr"/>
              <a:endParaRPr lang="en-US" sz="1600" b="1">
                <a:solidFill>
                  <a:schemeClr val="bg1"/>
                </a:solidFill>
                <a:latin typeface="Montserrat"/>
                <a:ea typeface="+mn-lt"/>
                <a:cs typeface="+mn-lt"/>
              </a:endParaRPr>
            </a:p>
          </p:txBody>
        </p:sp>
        <p:sp>
          <p:nvSpPr>
            <p:cNvPr id="307" name="Google Shape;307;p16"/>
            <p:cNvSpPr/>
            <p:nvPr/>
          </p:nvSpPr>
          <p:spPr>
            <a:xfrm>
              <a:off x="1944002" y="4273894"/>
              <a:ext cx="1052033" cy="996800"/>
            </a:xfrm>
            <a:prstGeom prst="ellipse">
              <a:avLst/>
            </a:prstGeom>
            <a:solidFill>
              <a:srgbClr val="A6C3E6"/>
            </a:solidFill>
            <a:ln>
              <a:noFill/>
            </a:ln>
          </p:spPr>
          <p:txBody>
            <a:bodyPr spcFirstLastPara="1" wrap="square" lIns="121900" tIns="121900" rIns="121900" bIns="121900" anchor="ctr" anchorCtr="0">
              <a:noAutofit/>
            </a:bodyPr>
            <a:lstStyle/>
            <a:p>
              <a:endParaRPr sz="2400"/>
            </a:p>
          </p:txBody>
        </p:sp>
        <p:cxnSp>
          <p:nvCxnSpPr>
            <p:cNvPr id="42" name="Google Shape;315;p16">
              <a:extLst>
                <a:ext uri="{FF2B5EF4-FFF2-40B4-BE49-F238E27FC236}">
                  <a16:creationId xmlns:a16="http://schemas.microsoft.com/office/drawing/2014/main" id="{2647345F-46E8-A305-2067-F885EEC22D37}"/>
                </a:ext>
              </a:extLst>
            </p:cNvPr>
            <p:cNvCxnSpPr>
              <a:cxnSpLocks/>
              <a:stCxn id="307" idx="4"/>
            </p:cNvCxnSpPr>
            <p:nvPr/>
          </p:nvCxnSpPr>
          <p:spPr>
            <a:xfrm flipH="1">
              <a:off x="2466165" y="5270694"/>
              <a:ext cx="3854" cy="356496"/>
            </a:xfrm>
            <a:prstGeom prst="straightConnector1">
              <a:avLst/>
            </a:prstGeom>
            <a:noFill/>
            <a:ln w="57150" cap="flat" cmpd="sng">
              <a:solidFill>
                <a:schemeClr val="bg1">
                  <a:lumMod val="50000"/>
                </a:schemeClr>
              </a:solidFill>
              <a:prstDash val="solid"/>
              <a:round/>
              <a:headEnd type="none" w="med" len="med"/>
              <a:tailEnd type="none" w="med" len="med"/>
            </a:ln>
          </p:spPr>
        </p:cxnSp>
        <p:sp>
          <p:nvSpPr>
            <p:cNvPr id="18" name="Google Shape;307;p16">
              <a:extLst>
                <a:ext uri="{FF2B5EF4-FFF2-40B4-BE49-F238E27FC236}">
                  <a16:creationId xmlns:a16="http://schemas.microsoft.com/office/drawing/2014/main" id="{3E8B9366-D1FB-036B-4299-445C09044285}"/>
                </a:ext>
              </a:extLst>
            </p:cNvPr>
            <p:cNvSpPr/>
            <p:nvPr/>
          </p:nvSpPr>
          <p:spPr>
            <a:xfrm>
              <a:off x="1948700" y="5473752"/>
              <a:ext cx="1052033" cy="996800"/>
            </a:xfrm>
            <a:prstGeom prst="ellipse">
              <a:avLst/>
            </a:prstGeom>
            <a:solidFill>
              <a:schemeClr val="bg1">
                <a:lumMod val="75000"/>
              </a:schemeClr>
            </a:solidFill>
            <a:ln>
              <a:noFill/>
            </a:ln>
          </p:spPr>
          <p:txBody>
            <a:bodyPr spcFirstLastPara="1" wrap="square" lIns="0" tIns="121900" rIns="0" bIns="121900" anchor="ctr" anchorCtr="0">
              <a:noAutofit/>
            </a:bodyPr>
            <a:lstStyle/>
            <a:p>
              <a:pPr algn="ctr"/>
              <a:endParaRPr lang="en-US" sz="2400" b="1">
                <a:solidFill>
                  <a:schemeClr val="bg1"/>
                </a:solidFill>
                <a:latin typeface="Montserrat"/>
                <a:ea typeface="+mn-lt"/>
                <a:cs typeface="+mn-lt"/>
              </a:endParaRPr>
            </a:p>
          </p:txBody>
        </p:sp>
        <p:sp>
          <p:nvSpPr>
            <p:cNvPr id="204" name="Google Shape;204;p16"/>
            <p:cNvSpPr/>
            <p:nvPr/>
          </p:nvSpPr>
          <p:spPr>
            <a:xfrm flipH="1">
              <a:off x="3300836" y="1840390"/>
              <a:ext cx="2298800" cy="996799"/>
            </a:xfrm>
            <a:prstGeom prst="roundRect">
              <a:avLst>
                <a:gd name="adj" fmla="val 50000"/>
              </a:avLst>
            </a:prstGeom>
            <a:solidFill>
              <a:srgbClr val="FF9E18"/>
            </a:solidFill>
            <a:ln>
              <a:noFill/>
            </a:ln>
          </p:spPr>
          <p:txBody>
            <a:bodyPr spcFirstLastPara="1" wrap="square" lIns="91425" tIns="91425" rIns="91425" bIns="91425" anchor="ctr" anchorCtr="0">
              <a:noAutofit/>
            </a:bodyPr>
            <a:lstStyle/>
            <a:p>
              <a:pPr algn="ctr"/>
              <a:r>
                <a:rPr lang="en" b="1">
                  <a:solidFill>
                    <a:schemeClr val="bg1"/>
                  </a:solidFill>
                  <a:latin typeface="Montserrat"/>
                  <a:ea typeface="+mn-lt"/>
                  <a:cs typeface="+mn-lt"/>
                  <a:sym typeface="Fira Sans Extra Condensed SemiBold"/>
                </a:rPr>
                <a:t>New Construction</a:t>
              </a:r>
              <a:endParaRPr b="1">
                <a:solidFill>
                  <a:schemeClr val="bg1"/>
                </a:solidFill>
                <a:latin typeface="Montserrat"/>
                <a:ea typeface="+mn-lt"/>
                <a:cs typeface="+mn-lt"/>
                <a:sym typeface="Fira Sans Extra Condensed SemiBold"/>
              </a:endParaRPr>
            </a:p>
          </p:txBody>
        </p:sp>
        <p:sp>
          <p:nvSpPr>
            <p:cNvPr id="205" name="Google Shape;205;p16"/>
            <p:cNvSpPr txBox="1"/>
            <p:nvPr/>
          </p:nvSpPr>
          <p:spPr>
            <a:xfrm>
              <a:off x="5672007" y="1833137"/>
              <a:ext cx="4136756" cy="996800"/>
            </a:xfrm>
            <a:prstGeom prst="rect">
              <a:avLst/>
            </a:prstGeom>
            <a:noFill/>
            <a:ln>
              <a:noFill/>
            </a:ln>
          </p:spPr>
          <p:txBody>
            <a:bodyPr spcFirstLastPara="1" wrap="square" lIns="121900" tIns="121900" rIns="121900" bIns="121900" anchor="t" anchorCtr="0">
              <a:noAutofit/>
            </a:bodyPr>
            <a:lstStyle/>
            <a:p>
              <a:pPr marL="285750" indent="-285750">
                <a:buClr>
                  <a:schemeClr val="dk1"/>
                </a:buClr>
                <a:buSzPts val="1100"/>
                <a:buFont typeface="Wingdings" panose="05000000000000000000" pitchFamily="2" charset="2"/>
                <a:buChar char=""/>
              </a:pPr>
              <a:r>
                <a:rPr lang="en-US" sz="1600">
                  <a:solidFill>
                    <a:schemeClr val="dk1"/>
                  </a:solidFill>
                  <a:latin typeface="Montserrat" pitchFamily="2" charset="77"/>
                  <a:ea typeface="Roboto"/>
                  <a:cs typeface="Roboto"/>
                  <a:sym typeface="Roboto"/>
                </a:rPr>
                <a:t>Solar mandatory in some Florida counties</a:t>
              </a:r>
            </a:p>
            <a:p>
              <a:pPr marL="285750" indent="-285750">
                <a:buClr>
                  <a:schemeClr val="dk1"/>
                </a:buClr>
                <a:buSzPts val="1100"/>
                <a:buFont typeface="Wingdings" panose="05000000000000000000" pitchFamily="2" charset="2"/>
                <a:buChar char=""/>
              </a:pPr>
              <a:r>
                <a:rPr lang="en-US" sz="1600">
                  <a:solidFill>
                    <a:schemeClr val="dk1"/>
                  </a:solidFill>
                  <a:latin typeface="Montserrat" pitchFamily="2" charset="77"/>
                  <a:ea typeface="Roboto"/>
                  <a:cs typeface="Roboto"/>
                  <a:sym typeface="Roboto"/>
                </a:rPr>
                <a:t>Lennar communities including solar panels</a:t>
              </a:r>
            </a:p>
            <a:p>
              <a:pPr marL="285750" indent="-285750">
                <a:buClr>
                  <a:schemeClr val="dk1"/>
                </a:buClr>
                <a:buSzPts val="1100"/>
                <a:buFont typeface="Wingdings" panose="05000000000000000000" pitchFamily="2" charset="2"/>
                <a:buChar char=""/>
              </a:pPr>
              <a:endParaRPr lang="en-US" sz="1600">
                <a:solidFill>
                  <a:schemeClr val="dk1"/>
                </a:solidFill>
                <a:latin typeface="Montserrat" pitchFamily="2" charset="77"/>
                <a:ea typeface="Roboto"/>
                <a:cs typeface="Roboto"/>
                <a:sym typeface="Roboto"/>
              </a:endParaRPr>
            </a:p>
          </p:txBody>
        </p:sp>
        <p:sp>
          <p:nvSpPr>
            <p:cNvPr id="305" name="Google Shape;305;p16"/>
            <p:cNvSpPr/>
            <p:nvPr/>
          </p:nvSpPr>
          <p:spPr>
            <a:xfrm flipH="1">
              <a:off x="3300836" y="3074036"/>
              <a:ext cx="2298800" cy="996800"/>
            </a:xfrm>
            <a:prstGeom prst="roundRect">
              <a:avLst>
                <a:gd name="adj" fmla="val 50000"/>
              </a:avLst>
            </a:prstGeom>
            <a:solidFill>
              <a:srgbClr val="1D429B"/>
            </a:solidFill>
            <a:ln>
              <a:noFill/>
            </a:ln>
          </p:spPr>
          <p:txBody>
            <a:bodyPr spcFirstLastPara="1" wrap="square" lIns="91425" tIns="91425" rIns="91425" bIns="91425" anchor="ctr" anchorCtr="0">
              <a:noAutofit/>
            </a:bodyPr>
            <a:lstStyle/>
            <a:p>
              <a:pPr algn="ctr"/>
              <a:r>
                <a:rPr lang="en-US" b="1">
                  <a:solidFill>
                    <a:schemeClr val="bg1"/>
                  </a:solidFill>
                  <a:latin typeface="Montserrat"/>
                  <a:ea typeface="+mn-lt"/>
                  <a:cs typeface="+mn-lt"/>
                  <a:sym typeface="Fira Sans Extra Condensed SemiBold"/>
                </a:rPr>
                <a:t>Solar Surge</a:t>
              </a:r>
            </a:p>
          </p:txBody>
        </p:sp>
        <p:sp>
          <p:nvSpPr>
            <p:cNvPr id="306" name="Google Shape;306;p16"/>
            <p:cNvSpPr txBox="1"/>
            <p:nvPr/>
          </p:nvSpPr>
          <p:spPr>
            <a:xfrm>
              <a:off x="5672006" y="3091887"/>
              <a:ext cx="3961279" cy="996800"/>
            </a:xfrm>
            <a:prstGeom prst="rect">
              <a:avLst/>
            </a:prstGeom>
            <a:noFill/>
            <a:ln>
              <a:noFill/>
            </a:ln>
          </p:spPr>
          <p:txBody>
            <a:bodyPr spcFirstLastPara="1" wrap="square" lIns="121900" tIns="121900" rIns="121900" bIns="121900" anchor="t" anchorCtr="0">
              <a:noAutofit/>
            </a:bodyPr>
            <a:lstStyle>
              <a:defPPr>
                <a:defRPr lang="en-US"/>
              </a:defPPr>
              <a:lvl1pPr marL="285750" indent="-285750">
                <a:buClr>
                  <a:schemeClr val="dk1"/>
                </a:buClr>
                <a:buSzPts val="1100"/>
                <a:buFont typeface="Arial" panose="020B0604020202020204" pitchFamily="34" charset="0"/>
                <a:buChar char="•"/>
                <a:defRPr sz="1600">
                  <a:solidFill>
                    <a:schemeClr val="dk1"/>
                  </a:solidFill>
                  <a:latin typeface="Montserrat" pitchFamily="2" charset="77"/>
                  <a:ea typeface="Roboto"/>
                  <a:cs typeface="Roboto"/>
                </a:defRPr>
              </a:lvl1pPr>
            </a:lstStyle>
            <a:p>
              <a:pPr>
                <a:buFont typeface="Wingdings" panose="05000000000000000000" pitchFamily="2" charset="2"/>
                <a:buChar char=""/>
              </a:pPr>
              <a:r>
                <a:rPr lang="en" sz="1800" b="1">
                  <a:solidFill>
                    <a:srgbClr val="F89B24"/>
                  </a:solidFill>
                  <a:latin typeface="Montserrat"/>
                  <a:sym typeface="Roboto"/>
                </a:rPr>
                <a:t>5k+ Families</a:t>
              </a:r>
              <a:r>
                <a:rPr lang="en">
                  <a:latin typeface="Montserrat"/>
                  <a:sym typeface="Roboto"/>
                </a:rPr>
                <a:t> per month transitioning to solar in Florida</a:t>
              </a:r>
            </a:p>
          </p:txBody>
        </p:sp>
        <p:sp>
          <p:nvSpPr>
            <p:cNvPr id="309" name="Google Shape;309;p16"/>
            <p:cNvSpPr/>
            <p:nvPr/>
          </p:nvSpPr>
          <p:spPr>
            <a:xfrm flipH="1">
              <a:off x="3299662" y="4273894"/>
              <a:ext cx="2298800" cy="996798"/>
            </a:xfrm>
            <a:prstGeom prst="roundRect">
              <a:avLst>
                <a:gd name="adj" fmla="val 50000"/>
              </a:avLst>
            </a:prstGeom>
            <a:solidFill>
              <a:srgbClr val="A6C3E6"/>
            </a:solidFill>
            <a:ln>
              <a:noFill/>
            </a:ln>
          </p:spPr>
          <p:txBody>
            <a:bodyPr spcFirstLastPara="1" wrap="square" lIns="0" tIns="121900" rIns="0" bIns="121900" anchor="ctr" anchorCtr="0">
              <a:noAutofit/>
            </a:bodyPr>
            <a:lstStyle/>
            <a:p>
              <a:pPr algn="ctr"/>
              <a:r>
                <a:rPr lang="en-US" b="1">
                  <a:solidFill>
                    <a:schemeClr val="bg1"/>
                  </a:solidFill>
                  <a:latin typeface="Montserrat"/>
                  <a:ea typeface="+mn-lt"/>
                  <a:cs typeface="+mn-lt"/>
                  <a:sym typeface="Fira Sans Extra Condensed SemiBold"/>
                </a:rPr>
                <a:t>Cost of Living</a:t>
              </a:r>
            </a:p>
          </p:txBody>
        </p:sp>
        <p:sp>
          <p:nvSpPr>
            <p:cNvPr id="310" name="Google Shape;310;p16"/>
            <p:cNvSpPr txBox="1"/>
            <p:nvPr/>
          </p:nvSpPr>
          <p:spPr>
            <a:xfrm>
              <a:off x="5672007" y="4273894"/>
              <a:ext cx="2994800" cy="996800"/>
            </a:xfrm>
            <a:prstGeom prst="rect">
              <a:avLst/>
            </a:prstGeom>
            <a:noFill/>
            <a:ln>
              <a:noFill/>
            </a:ln>
          </p:spPr>
          <p:txBody>
            <a:bodyPr spcFirstLastPara="1" wrap="square" lIns="121900" tIns="121900" rIns="121900" bIns="121900" anchor="t" anchorCtr="0">
              <a:noAutofit/>
            </a:bodyPr>
            <a:lstStyle>
              <a:defPPr>
                <a:defRPr lang="en-US"/>
              </a:defPPr>
              <a:lvl1pPr marL="285750" indent="-285750">
                <a:buClr>
                  <a:schemeClr val="dk1"/>
                </a:buClr>
                <a:buSzPts val="1100"/>
                <a:buFont typeface="Arial" panose="020B0604020202020204" pitchFamily="34" charset="0"/>
                <a:buChar char="•"/>
                <a:defRPr sz="1600">
                  <a:solidFill>
                    <a:schemeClr val="dk1"/>
                  </a:solidFill>
                  <a:latin typeface="Montserrat" pitchFamily="2" charset="77"/>
                  <a:ea typeface="Roboto"/>
                  <a:cs typeface="Roboto"/>
                </a:defRPr>
              </a:lvl1pPr>
            </a:lstStyle>
            <a:p>
              <a:pPr>
                <a:buFont typeface="Wingdings" panose="05000000000000000000" pitchFamily="2" charset="2"/>
                <a:buChar char="à"/>
              </a:pPr>
              <a:r>
                <a:rPr lang="en-US">
                  <a:sym typeface="Roboto"/>
                </a:rPr>
                <a:t>Rising utility costs</a:t>
              </a:r>
            </a:p>
            <a:p>
              <a:pPr>
                <a:buFont typeface="Wingdings" panose="05000000000000000000" pitchFamily="2" charset="2"/>
                <a:buChar char="à"/>
              </a:pPr>
              <a:r>
                <a:rPr lang="en-US">
                  <a:sym typeface="Roboto"/>
                </a:rPr>
                <a:t>Inflation</a:t>
              </a:r>
            </a:p>
            <a:p>
              <a:pPr>
                <a:buFont typeface="Wingdings" panose="05000000000000000000" pitchFamily="2" charset="2"/>
                <a:buChar char="à"/>
              </a:pPr>
              <a:r>
                <a:rPr lang="en-US">
                  <a:sym typeface="Roboto"/>
                </a:rPr>
                <a:t>Cost of oil</a:t>
              </a:r>
            </a:p>
          </p:txBody>
        </p:sp>
        <p:sp>
          <p:nvSpPr>
            <p:cNvPr id="313" name="Google Shape;313;p16"/>
            <p:cNvSpPr/>
            <p:nvPr/>
          </p:nvSpPr>
          <p:spPr>
            <a:xfrm flipH="1">
              <a:off x="3300836" y="5473750"/>
              <a:ext cx="2298800" cy="996802"/>
            </a:xfrm>
            <a:prstGeom prst="roundRect">
              <a:avLst>
                <a:gd name="adj" fmla="val 50000"/>
              </a:avLst>
            </a:prstGeom>
            <a:solidFill>
              <a:schemeClr val="bg1">
                <a:lumMod val="75000"/>
              </a:schemeClr>
            </a:solidFill>
            <a:ln>
              <a:noFill/>
            </a:ln>
          </p:spPr>
          <p:txBody>
            <a:bodyPr spcFirstLastPara="1" wrap="square" lIns="0" tIns="121900" rIns="0" bIns="121900" anchor="ctr" anchorCtr="0">
              <a:noAutofit/>
            </a:bodyPr>
            <a:lstStyle/>
            <a:p>
              <a:pPr algn="ctr"/>
              <a:r>
                <a:rPr lang="en-US" b="1">
                  <a:solidFill>
                    <a:schemeClr val="bg1"/>
                  </a:solidFill>
                  <a:latin typeface="Montserrat"/>
                  <a:ea typeface="+mn-lt"/>
                  <a:cs typeface="+mn-lt"/>
                  <a:sym typeface="Fira Sans Extra Condensed SemiBold"/>
                </a:rPr>
                <a:t>Self-Sufficiency</a:t>
              </a:r>
            </a:p>
          </p:txBody>
        </p:sp>
        <p:sp>
          <p:nvSpPr>
            <p:cNvPr id="314" name="Google Shape;314;p16"/>
            <p:cNvSpPr txBox="1"/>
            <p:nvPr/>
          </p:nvSpPr>
          <p:spPr>
            <a:xfrm>
              <a:off x="5672007" y="5423178"/>
              <a:ext cx="3650022" cy="996800"/>
            </a:xfrm>
            <a:prstGeom prst="rect">
              <a:avLst/>
            </a:prstGeom>
            <a:noFill/>
            <a:ln>
              <a:noFill/>
            </a:ln>
          </p:spPr>
          <p:txBody>
            <a:bodyPr spcFirstLastPara="1" wrap="square" lIns="121900" tIns="121900" rIns="121900" bIns="121900" anchor="t" anchorCtr="0">
              <a:noAutofit/>
            </a:bodyPr>
            <a:lstStyle>
              <a:defPPr>
                <a:defRPr lang="en-US"/>
              </a:defPPr>
              <a:lvl1pPr marL="285750" indent="-285750">
                <a:buClr>
                  <a:schemeClr val="dk1"/>
                </a:buClr>
                <a:buSzPts val="1100"/>
                <a:buFont typeface="Arial" panose="020B0604020202020204" pitchFamily="34" charset="0"/>
                <a:buChar char="•"/>
                <a:defRPr sz="1600">
                  <a:solidFill>
                    <a:schemeClr val="dk1"/>
                  </a:solidFill>
                  <a:latin typeface="Montserrat" pitchFamily="2" charset="77"/>
                  <a:ea typeface="Roboto"/>
                  <a:cs typeface="Roboto"/>
                </a:defRPr>
              </a:lvl1pPr>
            </a:lstStyle>
            <a:p>
              <a:pPr>
                <a:buFont typeface="Wingdings" panose="05000000000000000000" pitchFamily="2" charset="2"/>
                <a:buChar char=""/>
              </a:pPr>
              <a:r>
                <a:rPr lang="en-US">
                  <a:sym typeface="Roboto"/>
                </a:rPr>
                <a:t>Climate change</a:t>
              </a:r>
            </a:p>
            <a:p>
              <a:pPr>
                <a:buFont typeface="Wingdings" panose="05000000000000000000" pitchFamily="2" charset="2"/>
                <a:buChar char=""/>
              </a:pPr>
              <a:r>
                <a:rPr lang="en-US">
                  <a:sym typeface="Roboto"/>
                </a:rPr>
                <a:t>Reliability (i.e., Tesla battery)</a:t>
              </a:r>
            </a:p>
            <a:p>
              <a:pPr>
                <a:buFont typeface="Wingdings" panose="05000000000000000000" pitchFamily="2" charset="2"/>
                <a:buChar char=""/>
              </a:pPr>
              <a:r>
                <a:rPr lang="en-US">
                  <a:sym typeface="Roboto"/>
                </a:rPr>
                <a:t>EVs</a:t>
              </a:r>
            </a:p>
            <a:p>
              <a:endParaRPr lang="en-US">
                <a:sym typeface="Roboto"/>
              </a:endParaRPr>
            </a:p>
          </p:txBody>
        </p:sp>
        <p:cxnSp>
          <p:nvCxnSpPr>
            <p:cNvPr id="315" name="Google Shape;315;p16"/>
            <p:cNvCxnSpPr>
              <a:cxnSpLocks/>
              <a:stCxn id="202" idx="4"/>
              <a:endCxn id="303" idx="0"/>
            </p:cNvCxnSpPr>
            <p:nvPr/>
          </p:nvCxnSpPr>
          <p:spPr>
            <a:xfrm>
              <a:off x="2470019" y="2857470"/>
              <a:ext cx="0" cy="216566"/>
            </a:xfrm>
            <a:prstGeom prst="straightConnector1">
              <a:avLst/>
            </a:prstGeom>
            <a:noFill/>
            <a:ln w="57150" cap="flat" cmpd="sng">
              <a:solidFill>
                <a:schemeClr val="bg1">
                  <a:lumMod val="50000"/>
                </a:schemeClr>
              </a:solidFill>
              <a:prstDash val="solid"/>
              <a:round/>
              <a:headEnd type="none" w="med" len="med"/>
              <a:tailEnd type="none" w="med" len="med"/>
            </a:ln>
          </p:spPr>
        </p:cxnSp>
        <p:cxnSp>
          <p:nvCxnSpPr>
            <p:cNvPr id="32" name="Google Shape;315;p16">
              <a:extLst>
                <a:ext uri="{FF2B5EF4-FFF2-40B4-BE49-F238E27FC236}">
                  <a16:creationId xmlns:a16="http://schemas.microsoft.com/office/drawing/2014/main" id="{FD9F949D-F852-8844-ED68-6B39582EF643}"/>
                </a:ext>
              </a:extLst>
            </p:cNvPr>
            <p:cNvCxnSpPr>
              <a:cxnSpLocks/>
              <a:stCxn id="303" idx="4"/>
              <a:endCxn id="307" idx="0"/>
            </p:cNvCxnSpPr>
            <p:nvPr/>
          </p:nvCxnSpPr>
          <p:spPr>
            <a:xfrm>
              <a:off x="2470019" y="4070836"/>
              <a:ext cx="0" cy="203058"/>
            </a:xfrm>
            <a:prstGeom prst="straightConnector1">
              <a:avLst/>
            </a:prstGeom>
            <a:noFill/>
            <a:ln w="57150" cap="flat" cmpd="sng">
              <a:solidFill>
                <a:schemeClr val="bg1">
                  <a:lumMod val="50000"/>
                </a:schemeClr>
              </a:solidFill>
              <a:prstDash val="solid"/>
              <a:round/>
              <a:headEnd type="none" w="med" len="med"/>
              <a:tailEnd type="none" w="med" len="med"/>
            </a:ln>
          </p:spPr>
        </p:cxnSp>
        <p:pic>
          <p:nvPicPr>
            <p:cNvPr id="46" name="Graphic 45" descr="Construction worker male with solid fill">
              <a:extLst>
                <a:ext uri="{FF2B5EF4-FFF2-40B4-BE49-F238E27FC236}">
                  <a16:creationId xmlns:a16="http://schemas.microsoft.com/office/drawing/2014/main" id="{369C548E-43F4-1A19-E551-EB90ADCEEA3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17517" y="1855829"/>
              <a:ext cx="914400" cy="914400"/>
            </a:xfrm>
            <a:prstGeom prst="rect">
              <a:avLst/>
            </a:prstGeom>
          </p:spPr>
        </p:pic>
        <p:pic>
          <p:nvPicPr>
            <p:cNvPr id="48" name="Graphic 47" descr="Home1 with solid fill">
              <a:extLst>
                <a:ext uri="{FF2B5EF4-FFF2-40B4-BE49-F238E27FC236}">
                  <a16:creationId xmlns:a16="http://schemas.microsoft.com/office/drawing/2014/main" id="{1BBD0ABF-813B-00CC-1CCA-233A444BB31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003062" y="3061089"/>
              <a:ext cx="914400" cy="914400"/>
            </a:xfrm>
            <a:prstGeom prst="rect">
              <a:avLst/>
            </a:prstGeom>
          </p:spPr>
        </p:pic>
        <p:pic>
          <p:nvPicPr>
            <p:cNvPr id="56" name="Graphic 55" descr="Money with solid fill">
              <a:extLst>
                <a:ext uri="{FF2B5EF4-FFF2-40B4-BE49-F238E27FC236}">
                  <a16:creationId xmlns:a16="http://schemas.microsoft.com/office/drawing/2014/main" id="{A69229EB-DEF6-3A5F-7923-DC92B396D55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055022" y="4310229"/>
              <a:ext cx="802160" cy="802160"/>
            </a:xfrm>
            <a:prstGeom prst="rect">
              <a:avLst/>
            </a:prstGeom>
          </p:spPr>
        </p:pic>
        <p:grpSp>
          <p:nvGrpSpPr>
            <p:cNvPr id="199" name="Group 31">
              <a:extLst>
                <a:ext uri="{FF2B5EF4-FFF2-40B4-BE49-F238E27FC236}">
                  <a16:creationId xmlns:a16="http://schemas.microsoft.com/office/drawing/2014/main" id="{8BA9F2D1-0A46-F670-460C-1B189D0B542C}"/>
                </a:ext>
              </a:extLst>
            </p:cNvPr>
            <p:cNvGrpSpPr>
              <a:grpSpLocks noChangeAspect="1"/>
            </p:cNvGrpSpPr>
            <p:nvPr/>
          </p:nvGrpSpPr>
          <p:grpSpPr bwMode="auto">
            <a:xfrm>
              <a:off x="2165979" y="5627193"/>
              <a:ext cx="624346" cy="624335"/>
              <a:chOff x="3622" y="601"/>
              <a:chExt cx="427" cy="427"/>
            </a:xfrm>
            <a:solidFill>
              <a:schemeClr val="bg1"/>
            </a:solidFill>
          </p:grpSpPr>
          <p:sp>
            <p:nvSpPr>
              <p:cNvPr id="200" name="Freeform 32">
                <a:extLst>
                  <a:ext uri="{FF2B5EF4-FFF2-40B4-BE49-F238E27FC236}">
                    <a16:creationId xmlns:a16="http://schemas.microsoft.com/office/drawing/2014/main" id="{E7B14D40-7600-271A-7C50-616C5316A21E}"/>
                  </a:ext>
                </a:extLst>
              </p:cNvPr>
              <p:cNvSpPr>
                <a:spLocks/>
              </p:cNvSpPr>
              <p:nvPr/>
            </p:nvSpPr>
            <p:spPr bwMode="auto">
              <a:xfrm>
                <a:off x="3782" y="601"/>
                <a:ext cx="18" cy="36"/>
              </a:xfrm>
              <a:custGeom>
                <a:avLst/>
                <a:gdLst>
                  <a:gd name="T0" fmla="*/ 6 w 12"/>
                  <a:gd name="T1" fmla="*/ 24 h 24"/>
                  <a:gd name="T2" fmla="*/ 0 w 12"/>
                  <a:gd name="T3" fmla="*/ 18 h 24"/>
                  <a:gd name="T4" fmla="*/ 0 w 12"/>
                  <a:gd name="T5" fmla="*/ 6 h 24"/>
                  <a:gd name="T6" fmla="*/ 6 w 12"/>
                  <a:gd name="T7" fmla="*/ 0 h 24"/>
                  <a:gd name="T8" fmla="*/ 12 w 12"/>
                  <a:gd name="T9" fmla="*/ 6 h 24"/>
                  <a:gd name="T10" fmla="*/ 12 w 12"/>
                  <a:gd name="T11" fmla="*/ 18 h 24"/>
                  <a:gd name="T12" fmla="*/ 6 w 12"/>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12" h="24">
                    <a:moveTo>
                      <a:pt x="6" y="24"/>
                    </a:moveTo>
                    <a:cubicBezTo>
                      <a:pt x="3" y="24"/>
                      <a:pt x="0" y="21"/>
                      <a:pt x="0" y="18"/>
                    </a:cubicBezTo>
                    <a:cubicBezTo>
                      <a:pt x="0" y="6"/>
                      <a:pt x="0" y="6"/>
                      <a:pt x="0" y="6"/>
                    </a:cubicBezTo>
                    <a:cubicBezTo>
                      <a:pt x="0" y="3"/>
                      <a:pt x="3" y="0"/>
                      <a:pt x="6" y="0"/>
                    </a:cubicBezTo>
                    <a:cubicBezTo>
                      <a:pt x="9" y="0"/>
                      <a:pt x="12" y="3"/>
                      <a:pt x="12" y="6"/>
                    </a:cubicBezTo>
                    <a:cubicBezTo>
                      <a:pt x="12" y="18"/>
                      <a:pt x="12" y="18"/>
                      <a:pt x="12" y="18"/>
                    </a:cubicBezTo>
                    <a:cubicBezTo>
                      <a:pt x="12" y="21"/>
                      <a:pt x="9" y="24"/>
                      <a:pt x="6"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b="1"/>
              </a:p>
            </p:txBody>
          </p:sp>
          <p:sp>
            <p:nvSpPr>
              <p:cNvPr id="201" name="Freeform 33">
                <a:extLst>
                  <a:ext uri="{FF2B5EF4-FFF2-40B4-BE49-F238E27FC236}">
                    <a16:creationId xmlns:a16="http://schemas.microsoft.com/office/drawing/2014/main" id="{6F8BA3F7-2E21-9986-9AE3-3B00D60C33AF}"/>
                  </a:ext>
                </a:extLst>
              </p:cNvPr>
              <p:cNvSpPr>
                <a:spLocks/>
              </p:cNvSpPr>
              <p:nvPr/>
            </p:nvSpPr>
            <p:spPr bwMode="auto">
              <a:xfrm>
                <a:off x="3656" y="635"/>
                <a:ext cx="39" cy="37"/>
              </a:xfrm>
              <a:custGeom>
                <a:avLst/>
                <a:gdLst>
                  <a:gd name="T0" fmla="*/ 19 w 26"/>
                  <a:gd name="T1" fmla="*/ 25 h 25"/>
                  <a:gd name="T2" fmla="*/ 15 w 26"/>
                  <a:gd name="T3" fmla="*/ 23 h 25"/>
                  <a:gd name="T4" fmla="*/ 3 w 26"/>
                  <a:gd name="T5" fmla="*/ 11 h 25"/>
                  <a:gd name="T6" fmla="*/ 3 w 26"/>
                  <a:gd name="T7" fmla="*/ 2 h 25"/>
                  <a:gd name="T8" fmla="*/ 11 w 26"/>
                  <a:gd name="T9" fmla="*/ 2 h 25"/>
                  <a:gd name="T10" fmla="*/ 23 w 26"/>
                  <a:gd name="T11" fmla="*/ 14 h 25"/>
                  <a:gd name="T12" fmla="*/ 23 w 26"/>
                  <a:gd name="T13" fmla="*/ 23 h 25"/>
                  <a:gd name="T14" fmla="*/ 19 w 26"/>
                  <a:gd name="T15" fmla="*/ 25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25">
                    <a:moveTo>
                      <a:pt x="19" y="25"/>
                    </a:moveTo>
                    <a:cubicBezTo>
                      <a:pt x="18" y="25"/>
                      <a:pt x="16" y="24"/>
                      <a:pt x="15" y="23"/>
                    </a:cubicBezTo>
                    <a:cubicBezTo>
                      <a:pt x="3" y="11"/>
                      <a:pt x="3" y="11"/>
                      <a:pt x="3" y="11"/>
                    </a:cubicBezTo>
                    <a:cubicBezTo>
                      <a:pt x="0" y="8"/>
                      <a:pt x="0" y="5"/>
                      <a:pt x="3" y="2"/>
                    </a:cubicBezTo>
                    <a:cubicBezTo>
                      <a:pt x="5" y="0"/>
                      <a:pt x="9" y="0"/>
                      <a:pt x="11" y="2"/>
                    </a:cubicBezTo>
                    <a:cubicBezTo>
                      <a:pt x="23" y="14"/>
                      <a:pt x="23" y="14"/>
                      <a:pt x="23" y="14"/>
                    </a:cubicBezTo>
                    <a:cubicBezTo>
                      <a:pt x="26" y="17"/>
                      <a:pt x="26" y="20"/>
                      <a:pt x="23" y="23"/>
                    </a:cubicBezTo>
                    <a:cubicBezTo>
                      <a:pt x="22" y="24"/>
                      <a:pt x="21" y="25"/>
                      <a:pt x="19"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b="1"/>
              </a:p>
            </p:txBody>
          </p:sp>
          <p:sp>
            <p:nvSpPr>
              <p:cNvPr id="203" name="Freeform 34">
                <a:extLst>
                  <a:ext uri="{FF2B5EF4-FFF2-40B4-BE49-F238E27FC236}">
                    <a16:creationId xmlns:a16="http://schemas.microsoft.com/office/drawing/2014/main" id="{82CEBC07-7325-F1E3-8ED2-2BDB926CB473}"/>
                  </a:ext>
                </a:extLst>
              </p:cNvPr>
              <p:cNvSpPr>
                <a:spLocks/>
              </p:cNvSpPr>
              <p:nvPr/>
            </p:nvSpPr>
            <p:spPr bwMode="auto">
              <a:xfrm>
                <a:off x="3887" y="635"/>
                <a:ext cx="39" cy="37"/>
              </a:xfrm>
              <a:custGeom>
                <a:avLst/>
                <a:gdLst>
                  <a:gd name="T0" fmla="*/ 7 w 26"/>
                  <a:gd name="T1" fmla="*/ 25 h 25"/>
                  <a:gd name="T2" fmla="*/ 3 w 26"/>
                  <a:gd name="T3" fmla="*/ 23 h 25"/>
                  <a:gd name="T4" fmla="*/ 3 w 26"/>
                  <a:gd name="T5" fmla="*/ 14 h 25"/>
                  <a:gd name="T6" fmla="*/ 15 w 26"/>
                  <a:gd name="T7" fmla="*/ 2 h 25"/>
                  <a:gd name="T8" fmla="*/ 23 w 26"/>
                  <a:gd name="T9" fmla="*/ 2 h 25"/>
                  <a:gd name="T10" fmla="*/ 23 w 26"/>
                  <a:gd name="T11" fmla="*/ 11 h 25"/>
                  <a:gd name="T12" fmla="*/ 11 w 26"/>
                  <a:gd name="T13" fmla="*/ 23 h 25"/>
                  <a:gd name="T14" fmla="*/ 7 w 26"/>
                  <a:gd name="T15" fmla="*/ 25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25">
                    <a:moveTo>
                      <a:pt x="7" y="25"/>
                    </a:moveTo>
                    <a:cubicBezTo>
                      <a:pt x="6" y="25"/>
                      <a:pt x="4" y="24"/>
                      <a:pt x="3" y="23"/>
                    </a:cubicBezTo>
                    <a:cubicBezTo>
                      <a:pt x="0" y="20"/>
                      <a:pt x="0" y="17"/>
                      <a:pt x="3" y="14"/>
                    </a:cubicBezTo>
                    <a:cubicBezTo>
                      <a:pt x="15" y="2"/>
                      <a:pt x="15" y="2"/>
                      <a:pt x="15" y="2"/>
                    </a:cubicBezTo>
                    <a:cubicBezTo>
                      <a:pt x="17" y="0"/>
                      <a:pt x="21" y="0"/>
                      <a:pt x="23" y="2"/>
                    </a:cubicBezTo>
                    <a:cubicBezTo>
                      <a:pt x="26" y="5"/>
                      <a:pt x="26" y="8"/>
                      <a:pt x="23" y="11"/>
                    </a:cubicBezTo>
                    <a:cubicBezTo>
                      <a:pt x="11" y="23"/>
                      <a:pt x="11" y="23"/>
                      <a:pt x="11" y="23"/>
                    </a:cubicBezTo>
                    <a:cubicBezTo>
                      <a:pt x="10" y="24"/>
                      <a:pt x="9" y="25"/>
                      <a:pt x="7"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b="1"/>
              </a:p>
            </p:txBody>
          </p:sp>
          <p:sp>
            <p:nvSpPr>
              <p:cNvPr id="206" name="Freeform 35">
                <a:extLst>
                  <a:ext uri="{FF2B5EF4-FFF2-40B4-BE49-F238E27FC236}">
                    <a16:creationId xmlns:a16="http://schemas.microsoft.com/office/drawing/2014/main" id="{72CE7019-306D-611D-011B-1EDDEDFDEE56}"/>
                  </a:ext>
                </a:extLst>
              </p:cNvPr>
              <p:cNvSpPr>
                <a:spLocks/>
              </p:cNvSpPr>
              <p:nvPr/>
            </p:nvSpPr>
            <p:spPr bwMode="auto">
              <a:xfrm>
                <a:off x="3622" y="761"/>
                <a:ext cx="36" cy="18"/>
              </a:xfrm>
              <a:custGeom>
                <a:avLst/>
                <a:gdLst>
                  <a:gd name="T0" fmla="*/ 18 w 24"/>
                  <a:gd name="T1" fmla="*/ 12 h 12"/>
                  <a:gd name="T2" fmla="*/ 6 w 24"/>
                  <a:gd name="T3" fmla="*/ 12 h 12"/>
                  <a:gd name="T4" fmla="*/ 0 w 24"/>
                  <a:gd name="T5" fmla="*/ 6 h 12"/>
                  <a:gd name="T6" fmla="*/ 6 w 24"/>
                  <a:gd name="T7" fmla="*/ 0 h 12"/>
                  <a:gd name="T8" fmla="*/ 18 w 24"/>
                  <a:gd name="T9" fmla="*/ 0 h 12"/>
                  <a:gd name="T10" fmla="*/ 24 w 24"/>
                  <a:gd name="T11" fmla="*/ 6 h 12"/>
                  <a:gd name="T12" fmla="*/ 18 w 24"/>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24" h="12">
                    <a:moveTo>
                      <a:pt x="18" y="12"/>
                    </a:moveTo>
                    <a:cubicBezTo>
                      <a:pt x="6" y="12"/>
                      <a:pt x="6" y="12"/>
                      <a:pt x="6" y="12"/>
                    </a:cubicBezTo>
                    <a:cubicBezTo>
                      <a:pt x="3" y="12"/>
                      <a:pt x="0" y="9"/>
                      <a:pt x="0" y="6"/>
                    </a:cubicBezTo>
                    <a:cubicBezTo>
                      <a:pt x="0" y="3"/>
                      <a:pt x="3" y="0"/>
                      <a:pt x="6" y="0"/>
                    </a:cubicBezTo>
                    <a:cubicBezTo>
                      <a:pt x="18" y="0"/>
                      <a:pt x="18" y="0"/>
                      <a:pt x="18" y="0"/>
                    </a:cubicBezTo>
                    <a:cubicBezTo>
                      <a:pt x="21" y="0"/>
                      <a:pt x="24" y="3"/>
                      <a:pt x="24" y="6"/>
                    </a:cubicBezTo>
                    <a:cubicBezTo>
                      <a:pt x="24" y="9"/>
                      <a:pt x="21" y="12"/>
                      <a:pt x="1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b="1"/>
              </a:p>
            </p:txBody>
          </p:sp>
          <p:sp>
            <p:nvSpPr>
              <p:cNvPr id="207" name="Freeform 36">
                <a:extLst>
                  <a:ext uri="{FF2B5EF4-FFF2-40B4-BE49-F238E27FC236}">
                    <a16:creationId xmlns:a16="http://schemas.microsoft.com/office/drawing/2014/main" id="{D1180DC6-F060-AF61-156C-1249C550497C}"/>
                  </a:ext>
                </a:extLst>
              </p:cNvPr>
              <p:cNvSpPr>
                <a:spLocks/>
              </p:cNvSpPr>
              <p:nvPr/>
            </p:nvSpPr>
            <p:spPr bwMode="auto">
              <a:xfrm>
                <a:off x="3676" y="653"/>
                <a:ext cx="205" cy="160"/>
              </a:xfrm>
              <a:custGeom>
                <a:avLst/>
                <a:gdLst>
                  <a:gd name="T0" fmla="*/ 10 w 139"/>
                  <a:gd name="T1" fmla="*/ 108 h 108"/>
                  <a:gd name="T2" fmla="*/ 4 w 139"/>
                  <a:gd name="T3" fmla="*/ 104 h 108"/>
                  <a:gd name="T4" fmla="*/ 0 w 139"/>
                  <a:gd name="T5" fmla="*/ 78 h 108"/>
                  <a:gd name="T6" fmla="*/ 78 w 139"/>
                  <a:gd name="T7" fmla="*/ 0 h 108"/>
                  <a:gd name="T8" fmla="*/ 136 w 139"/>
                  <a:gd name="T9" fmla="*/ 27 h 108"/>
                  <a:gd name="T10" fmla="*/ 136 w 139"/>
                  <a:gd name="T11" fmla="*/ 35 h 108"/>
                  <a:gd name="T12" fmla="*/ 127 w 139"/>
                  <a:gd name="T13" fmla="*/ 35 h 108"/>
                  <a:gd name="T14" fmla="*/ 78 w 139"/>
                  <a:gd name="T15" fmla="*/ 12 h 108"/>
                  <a:gd name="T16" fmla="*/ 12 w 139"/>
                  <a:gd name="T17" fmla="*/ 78 h 108"/>
                  <a:gd name="T18" fmla="*/ 16 w 139"/>
                  <a:gd name="T19" fmla="*/ 100 h 108"/>
                  <a:gd name="T20" fmla="*/ 12 w 139"/>
                  <a:gd name="T21" fmla="*/ 108 h 108"/>
                  <a:gd name="T22" fmla="*/ 10 w 139"/>
                  <a:gd name="T23"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9" h="108">
                    <a:moveTo>
                      <a:pt x="10" y="108"/>
                    </a:moveTo>
                    <a:cubicBezTo>
                      <a:pt x="8" y="108"/>
                      <a:pt x="5" y="106"/>
                      <a:pt x="4" y="104"/>
                    </a:cubicBezTo>
                    <a:cubicBezTo>
                      <a:pt x="2" y="96"/>
                      <a:pt x="0" y="87"/>
                      <a:pt x="0" y="78"/>
                    </a:cubicBezTo>
                    <a:cubicBezTo>
                      <a:pt x="0" y="35"/>
                      <a:pt x="35" y="0"/>
                      <a:pt x="78" y="0"/>
                    </a:cubicBezTo>
                    <a:cubicBezTo>
                      <a:pt x="100" y="0"/>
                      <a:pt x="122" y="10"/>
                      <a:pt x="136" y="27"/>
                    </a:cubicBezTo>
                    <a:cubicBezTo>
                      <a:pt x="139" y="29"/>
                      <a:pt x="138" y="33"/>
                      <a:pt x="136" y="35"/>
                    </a:cubicBezTo>
                    <a:cubicBezTo>
                      <a:pt x="133" y="37"/>
                      <a:pt x="130" y="37"/>
                      <a:pt x="127" y="35"/>
                    </a:cubicBezTo>
                    <a:cubicBezTo>
                      <a:pt x="115" y="21"/>
                      <a:pt x="97" y="12"/>
                      <a:pt x="78" y="12"/>
                    </a:cubicBezTo>
                    <a:cubicBezTo>
                      <a:pt x="42" y="12"/>
                      <a:pt x="12" y="42"/>
                      <a:pt x="12" y="78"/>
                    </a:cubicBezTo>
                    <a:cubicBezTo>
                      <a:pt x="12" y="86"/>
                      <a:pt x="13" y="93"/>
                      <a:pt x="16" y="100"/>
                    </a:cubicBezTo>
                    <a:cubicBezTo>
                      <a:pt x="17" y="103"/>
                      <a:pt x="15" y="107"/>
                      <a:pt x="12" y="108"/>
                    </a:cubicBezTo>
                    <a:cubicBezTo>
                      <a:pt x="11" y="108"/>
                      <a:pt x="11" y="108"/>
                      <a:pt x="10" y="10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b="1"/>
              </a:p>
            </p:txBody>
          </p:sp>
          <p:sp>
            <p:nvSpPr>
              <p:cNvPr id="208" name="Freeform 37">
                <a:extLst>
                  <a:ext uri="{FF2B5EF4-FFF2-40B4-BE49-F238E27FC236}">
                    <a16:creationId xmlns:a16="http://schemas.microsoft.com/office/drawing/2014/main" id="{715AE85F-E36D-6306-EFFD-7BDB1455E148}"/>
                  </a:ext>
                </a:extLst>
              </p:cNvPr>
              <p:cNvSpPr>
                <a:spLocks noEditPoints="1"/>
              </p:cNvSpPr>
              <p:nvPr/>
            </p:nvSpPr>
            <p:spPr bwMode="auto">
              <a:xfrm>
                <a:off x="3658" y="761"/>
                <a:ext cx="391" cy="178"/>
              </a:xfrm>
              <a:custGeom>
                <a:avLst/>
                <a:gdLst>
                  <a:gd name="T0" fmla="*/ 258 w 264"/>
                  <a:gd name="T1" fmla="*/ 120 h 120"/>
                  <a:gd name="T2" fmla="*/ 6 w 264"/>
                  <a:gd name="T3" fmla="*/ 120 h 120"/>
                  <a:gd name="T4" fmla="*/ 1 w 264"/>
                  <a:gd name="T5" fmla="*/ 117 h 120"/>
                  <a:gd name="T6" fmla="*/ 1 w 264"/>
                  <a:gd name="T7" fmla="*/ 111 h 120"/>
                  <a:gd name="T8" fmla="*/ 61 w 264"/>
                  <a:gd name="T9" fmla="*/ 3 h 120"/>
                  <a:gd name="T10" fmla="*/ 66 w 264"/>
                  <a:gd name="T11" fmla="*/ 0 h 120"/>
                  <a:gd name="T12" fmla="*/ 198 w 264"/>
                  <a:gd name="T13" fmla="*/ 0 h 120"/>
                  <a:gd name="T14" fmla="*/ 203 w 264"/>
                  <a:gd name="T15" fmla="*/ 3 h 120"/>
                  <a:gd name="T16" fmla="*/ 263 w 264"/>
                  <a:gd name="T17" fmla="*/ 111 h 120"/>
                  <a:gd name="T18" fmla="*/ 263 w 264"/>
                  <a:gd name="T19" fmla="*/ 117 h 120"/>
                  <a:gd name="T20" fmla="*/ 258 w 264"/>
                  <a:gd name="T21" fmla="*/ 120 h 120"/>
                  <a:gd name="T22" fmla="*/ 16 w 264"/>
                  <a:gd name="T23" fmla="*/ 108 h 120"/>
                  <a:gd name="T24" fmla="*/ 248 w 264"/>
                  <a:gd name="T25" fmla="*/ 108 h 120"/>
                  <a:gd name="T26" fmla="*/ 195 w 264"/>
                  <a:gd name="T27" fmla="*/ 12 h 120"/>
                  <a:gd name="T28" fmla="*/ 70 w 264"/>
                  <a:gd name="T29" fmla="*/ 12 h 120"/>
                  <a:gd name="T30" fmla="*/ 16 w 264"/>
                  <a:gd name="T31" fmla="*/ 108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4" h="120">
                    <a:moveTo>
                      <a:pt x="258" y="120"/>
                    </a:moveTo>
                    <a:cubicBezTo>
                      <a:pt x="6" y="120"/>
                      <a:pt x="6" y="120"/>
                      <a:pt x="6" y="120"/>
                    </a:cubicBezTo>
                    <a:cubicBezTo>
                      <a:pt x="4" y="120"/>
                      <a:pt x="2" y="119"/>
                      <a:pt x="1" y="117"/>
                    </a:cubicBezTo>
                    <a:cubicBezTo>
                      <a:pt x="0" y="115"/>
                      <a:pt x="0" y="113"/>
                      <a:pt x="1" y="111"/>
                    </a:cubicBezTo>
                    <a:cubicBezTo>
                      <a:pt x="61" y="3"/>
                      <a:pt x="61" y="3"/>
                      <a:pt x="61" y="3"/>
                    </a:cubicBezTo>
                    <a:cubicBezTo>
                      <a:pt x="62" y="1"/>
                      <a:pt x="64" y="0"/>
                      <a:pt x="66" y="0"/>
                    </a:cubicBezTo>
                    <a:cubicBezTo>
                      <a:pt x="198" y="0"/>
                      <a:pt x="198" y="0"/>
                      <a:pt x="198" y="0"/>
                    </a:cubicBezTo>
                    <a:cubicBezTo>
                      <a:pt x="200" y="0"/>
                      <a:pt x="202" y="1"/>
                      <a:pt x="203" y="3"/>
                    </a:cubicBezTo>
                    <a:cubicBezTo>
                      <a:pt x="263" y="111"/>
                      <a:pt x="263" y="111"/>
                      <a:pt x="263" y="111"/>
                    </a:cubicBezTo>
                    <a:cubicBezTo>
                      <a:pt x="264" y="113"/>
                      <a:pt x="264" y="115"/>
                      <a:pt x="263" y="117"/>
                    </a:cubicBezTo>
                    <a:cubicBezTo>
                      <a:pt x="262" y="119"/>
                      <a:pt x="260" y="120"/>
                      <a:pt x="258" y="120"/>
                    </a:cubicBezTo>
                    <a:close/>
                    <a:moveTo>
                      <a:pt x="16" y="108"/>
                    </a:moveTo>
                    <a:cubicBezTo>
                      <a:pt x="248" y="108"/>
                      <a:pt x="248" y="108"/>
                      <a:pt x="248" y="108"/>
                    </a:cubicBezTo>
                    <a:cubicBezTo>
                      <a:pt x="195" y="12"/>
                      <a:pt x="195" y="12"/>
                      <a:pt x="195" y="12"/>
                    </a:cubicBezTo>
                    <a:cubicBezTo>
                      <a:pt x="70" y="12"/>
                      <a:pt x="70" y="12"/>
                      <a:pt x="70" y="12"/>
                    </a:cubicBezTo>
                    <a:lnTo>
                      <a:pt x="16" y="10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09" name="Freeform 38">
                <a:extLst>
                  <a:ext uri="{FF2B5EF4-FFF2-40B4-BE49-F238E27FC236}">
                    <a16:creationId xmlns:a16="http://schemas.microsoft.com/office/drawing/2014/main" id="{2248416F-4FFF-6624-1518-E52E52F7394C}"/>
                  </a:ext>
                </a:extLst>
              </p:cNvPr>
              <p:cNvSpPr>
                <a:spLocks noEditPoints="1"/>
              </p:cNvSpPr>
              <p:nvPr/>
            </p:nvSpPr>
            <p:spPr bwMode="auto">
              <a:xfrm>
                <a:off x="3818" y="921"/>
                <a:ext cx="71" cy="107"/>
              </a:xfrm>
              <a:custGeom>
                <a:avLst/>
                <a:gdLst>
                  <a:gd name="T0" fmla="*/ 42 w 48"/>
                  <a:gd name="T1" fmla="*/ 72 h 72"/>
                  <a:gd name="T2" fmla="*/ 6 w 48"/>
                  <a:gd name="T3" fmla="*/ 72 h 72"/>
                  <a:gd name="T4" fmla="*/ 0 w 48"/>
                  <a:gd name="T5" fmla="*/ 66 h 72"/>
                  <a:gd name="T6" fmla="*/ 0 w 48"/>
                  <a:gd name="T7" fmla="*/ 6 h 72"/>
                  <a:gd name="T8" fmla="*/ 6 w 48"/>
                  <a:gd name="T9" fmla="*/ 0 h 72"/>
                  <a:gd name="T10" fmla="*/ 42 w 48"/>
                  <a:gd name="T11" fmla="*/ 0 h 72"/>
                  <a:gd name="T12" fmla="*/ 48 w 48"/>
                  <a:gd name="T13" fmla="*/ 6 h 72"/>
                  <a:gd name="T14" fmla="*/ 48 w 48"/>
                  <a:gd name="T15" fmla="*/ 66 h 72"/>
                  <a:gd name="T16" fmla="*/ 42 w 48"/>
                  <a:gd name="T17" fmla="*/ 72 h 72"/>
                  <a:gd name="T18" fmla="*/ 12 w 48"/>
                  <a:gd name="T19" fmla="*/ 60 h 72"/>
                  <a:gd name="T20" fmla="*/ 36 w 48"/>
                  <a:gd name="T21" fmla="*/ 60 h 72"/>
                  <a:gd name="T22" fmla="*/ 36 w 48"/>
                  <a:gd name="T23" fmla="*/ 12 h 72"/>
                  <a:gd name="T24" fmla="*/ 12 w 48"/>
                  <a:gd name="T25" fmla="*/ 12 h 72"/>
                  <a:gd name="T26" fmla="*/ 12 w 48"/>
                  <a:gd name="T27" fmla="*/ 6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72">
                    <a:moveTo>
                      <a:pt x="42" y="72"/>
                    </a:moveTo>
                    <a:cubicBezTo>
                      <a:pt x="6" y="72"/>
                      <a:pt x="6" y="72"/>
                      <a:pt x="6" y="72"/>
                    </a:cubicBezTo>
                    <a:cubicBezTo>
                      <a:pt x="3" y="72"/>
                      <a:pt x="0" y="69"/>
                      <a:pt x="0" y="66"/>
                    </a:cubicBezTo>
                    <a:cubicBezTo>
                      <a:pt x="0" y="6"/>
                      <a:pt x="0" y="6"/>
                      <a:pt x="0" y="6"/>
                    </a:cubicBezTo>
                    <a:cubicBezTo>
                      <a:pt x="0" y="3"/>
                      <a:pt x="3" y="0"/>
                      <a:pt x="6" y="0"/>
                    </a:cubicBezTo>
                    <a:cubicBezTo>
                      <a:pt x="42" y="0"/>
                      <a:pt x="42" y="0"/>
                      <a:pt x="42" y="0"/>
                    </a:cubicBezTo>
                    <a:cubicBezTo>
                      <a:pt x="45" y="0"/>
                      <a:pt x="48" y="3"/>
                      <a:pt x="48" y="6"/>
                    </a:cubicBezTo>
                    <a:cubicBezTo>
                      <a:pt x="48" y="66"/>
                      <a:pt x="48" y="66"/>
                      <a:pt x="48" y="66"/>
                    </a:cubicBezTo>
                    <a:cubicBezTo>
                      <a:pt x="48" y="69"/>
                      <a:pt x="45" y="72"/>
                      <a:pt x="42" y="72"/>
                    </a:cubicBezTo>
                    <a:close/>
                    <a:moveTo>
                      <a:pt x="12" y="60"/>
                    </a:moveTo>
                    <a:cubicBezTo>
                      <a:pt x="36" y="60"/>
                      <a:pt x="36" y="60"/>
                      <a:pt x="36" y="60"/>
                    </a:cubicBezTo>
                    <a:cubicBezTo>
                      <a:pt x="36" y="12"/>
                      <a:pt x="36" y="12"/>
                      <a:pt x="36" y="12"/>
                    </a:cubicBezTo>
                    <a:cubicBezTo>
                      <a:pt x="12" y="12"/>
                      <a:pt x="12" y="12"/>
                      <a:pt x="12" y="12"/>
                    </a:cubicBezTo>
                    <a:lnTo>
                      <a:pt x="12"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b="1"/>
              </a:p>
            </p:txBody>
          </p:sp>
          <p:sp>
            <p:nvSpPr>
              <p:cNvPr id="210" name="Freeform 39">
                <a:extLst>
                  <a:ext uri="{FF2B5EF4-FFF2-40B4-BE49-F238E27FC236}">
                    <a16:creationId xmlns:a16="http://schemas.microsoft.com/office/drawing/2014/main" id="{DB7FAF86-5270-3242-57BD-F8A00C225D0D}"/>
                  </a:ext>
                </a:extLst>
              </p:cNvPr>
              <p:cNvSpPr>
                <a:spLocks/>
              </p:cNvSpPr>
              <p:nvPr/>
            </p:nvSpPr>
            <p:spPr bwMode="auto">
              <a:xfrm>
                <a:off x="3772" y="760"/>
                <a:ext cx="56" cy="179"/>
              </a:xfrm>
              <a:custGeom>
                <a:avLst/>
                <a:gdLst>
                  <a:gd name="T0" fmla="*/ 7 w 38"/>
                  <a:gd name="T1" fmla="*/ 121 h 121"/>
                  <a:gd name="T2" fmla="*/ 6 w 38"/>
                  <a:gd name="T3" fmla="*/ 121 h 121"/>
                  <a:gd name="T4" fmla="*/ 1 w 38"/>
                  <a:gd name="T5" fmla="*/ 114 h 121"/>
                  <a:gd name="T6" fmla="*/ 25 w 38"/>
                  <a:gd name="T7" fmla="*/ 6 h 121"/>
                  <a:gd name="T8" fmla="*/ 32 w 38"/>
                  <a:gd name="T9" fmla="*/ 1 h 121"/>
                  <a:gd name="T10" fmla="*/ 37 w 38"/>
                  <a:gd name="T11" fmla="*/ 8 h 121"/>
                  <a:gd name="T12" fmla="*/ 13 w 38"/>
                  <a:gd name="T13" fmla="*/ 116 h 121"/>
                  <a:gd name="T14" fmla="*/ 7 w 38"/>
                  <a:gd name="T15" fmla="*/ 121 h 1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121">
                    <a:moveTo>
                      <a:pt x="7" y="121"/>
                    </a:moveTo>
                    <a:cubicBezTo>
                      <a:pt x="7" y="121"/>
                      <a:pt x="6" y="121"/>
                      <a:pt x="6" y="121"/>
                    </a:cubicBezTo>
                    <a:cubicBezTo>
                      <a:pt x="3" y="120"/>
                      <a:pt x="0" y="117"/>
                      <a:pt x="1" y="114"/>
                    </a:cubicBezTo>
                    <a:cubicBezTo>
                      <a:pt x="25" y="6"/>
                      <a:pt x="25" y="6"/>
                      <a:pt x="25" y="6"/>
                    </a:cubicBezTo>
                    <a:cubicBezTo>
                      <a:pt x="26" y="2"/>
                      <a:pt x="29" y="0"/>
                      <a:pt x="32" y="1"/>
                    </a:cubicBezTo>
                    <a:cubicBezTo>
                      <a:pt x="36" y="2"/>
                      <a:pt x="38" y="5"/>
                      <a:pt x="37" y="8"/>
                    </a:cubicBezTo>
                    <a:cubicBezTo>
                      <a:pt x="13" y="116"/>
                      <a:pt x="13" y="116"/>
                      <a:pt x="13" y="116"/>
                    </a:cubicBezTo>
                    <a:cubicBezTo>
                      <a:pt x="12" y="119"/>
                      <a:pt x="10" y="121"/>
                      <a:pt x="7" y="1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b="1"/>
              </a:p>
            </p:txBody>
          </p:sp>
          <p:sp>
            <p:nvSpPr>
              <p:cNvPr id="211" name="Freeform 40">
                <a:extLst>
                  <a:ext uri="{FF2B5EF4-FFF2-40B4-BE49-F238E27FC236}">
                    <a16:creationId xmlns:a16="http://schemas.microsoft.com/office/drawing/2014/main" id="{DCD53844-2E2C-7FA9-1F03-BAEBB2F3B05F}"/>
                  </a:ext>
                </a:extLst>
              </p:cNvPr>
              <p:cNvSpPr>
                <a:spLocks/>
              </p:cNvSpPr>
              <p:nvPr/>
            </p:nvSpPr>
            <p:spPr bwMode="auto">
              <a:xfrm>
                <a:off x="3878" y="760"/>
                <a:ext cx="57" cy="179"/>
              </a:xfrm>
              <a:custGeom>
                <a:avLst/>
                <a:gdLst>
                  <a:gd name="T0" fmla="*/ 31 w 38"/>
                  <a:gd name="T1" fmla="*/ 121 h 121"/>
                  <a:gd name="T2" fmla="*/ 25 w 38"/>
                  <a:gd name="T3" fmla="*/ 116 h 121"/>
                  <a:gd name="T4" fmla="*/ 1 w 38"/>
                  <a:gd name="T5" fmla="*/ 8 h 121"/>
                  <a:gd name="T6" fmla="*/ 6 w 38"/>
                  <a:gd name="T7" fmla="*/ 1 h 121"/>
                  <a:gd name="T8" fmla="*/ 13 w 38"/>
                  <a:gd name="T9" fmla="*/ 6 h 121"/>
                  <a:gd name="T10" fmla="*/ 37 w 38"/>
                  <a:gd name="T11" fmla="*/ 114 h 121"/>
                  <a:gd name="T12" fmla="*/ 32 w 38"/>
                  <a:gd name="T13" fmla="*/ 121 h 121"/>
                  <a:gd name="T14" fmla="*/ 31 w 38"/>
                  <a:gd name="T15" fmla="*/ 121 h 1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121">
                    <a:moveTo>
                      <a:pt x="31" y="121"/>
                    </a:moveTo>
                    <a:cubicBezTo>
                      <a:pt x="28" y="121"/>
                      <a:pt x="26" y="119"/>
                      <a:pt x="25" y="116"/>
                    </a:cubicBezTo>
                    <a:cubicBezTo>
                      <a:pt x="1" y="8"/>
                      <a:pt x="1" y="8"/>
                      <a:pt x="1" y="8"/>
                    </a:cubicBezTo>
                    <a:cubicBezTo>
                      <a:pt x="0" y="5"/>
                      <a:pt x="3" y="2"/>
                      <a:pt x="6" y="1"/>
                    </a:cubicBezTo>
                    <a:cubicBezTo>
                      <a:pt x="9" y="0"/>
                      <a:pt x="12" y="2"/>
                      <a:pt x="13" y="6"/>
                    </a:cubicBezTo>
                    <a:cubicBezTo>
                      <a:pt x="37" y="114"/>
                      <a:pt x="37" y="114"/>
                      <a:pt x="37" y="114"/>
                    </a:cubicBezTo>
                    <a:cubicBezTo>
                      <a:pt x="38" y="117"/>
                      <a:pt x="36" y="120"/>
                      <a:pt x="32" y="121"/>
                    </a:cubicBezTo>
                    <a:cubicBezTo>
                      <a:pt x="32" y="121"/>
                      <a:pt x="31" y="121"/>
                      <a:pt x="31" y="1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b="1"/>
              </a:p>
            </p:txBody>
          </p:sp>
          <p:sp>
            <p:nvSpPr>
              <p:cNvPr id="212" name="Rectangle 41">
                <a:extLst>
                  <a:ext uri="{FF2B5EF4-FFF2-40B4-BE49-F238E27FC236}">
                    <a16:creationId xmlns:a16="http://schemas.microsoft.com/office/drawing/2014/main" id="{A806FE1B-34EC-AF44-68ED-DF0BB267CAA2}"/>
                  </a:ext>
                </a:extLst>
              </p:cNvPr>
              <p:cNvSpPr>
                <a:spLocks noChangeArrowheads="1"/>
              </p:cNvSpPr>
              <p:nvPr/>
            </p:nvSpPr>
            <p:spPr bwMode="auto">
              <a:xfrm>
                <a:off x="3726" y="814"/>
                <a:ext cx="254" cy="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b="1"/>
              </a:p>
            </p:txBody>
          </p:sp>
          <p:sp>
            <p:nvSpPr>
              <p:cNvPr id="213" name="Rectangle 42">
                <a:extLst>
                  <a:ext uri="{FF2B5EF4-FFF2-40B4-BE49-F238E27FC236}">
                    <a16:creationId xmlns:a16="http://schemas.microsoft.com/office/drawing/2014/main" id="{80E82802-2FBA-D8A6-FFBE-F2E34D90A433}"/>
                  </a:ext>
                </a:extLst>
              </p:cNvPr>
              <p:cNvSpPr>
                <a:spLocks noChangeArrowheads="1"/>
              </p:cNvSpPr>
              <p:nvPr/>
            </p:nvSpPr>
            <p:spPr bwMode="auto">
              <a:xfrm>
                <a:off x="3696" y="868"/>
                <a:ext cx="314" cy="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b="1"/>
              </a:p>
            </p:txBody>
          </p:sp>
        </p:gr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AA5F117-F381-DE26-7D1B-F214A31B8970}"/>
              </a:ext>
            </a:extLst>
          </p:cNvPr>
          <p:cNvGrpSpPr/>
          <p:nvPr/>
        </p:nvGrpSpPr>
        <p:grpSpPr>
          <a:xfrm>
            <a:off x="1400175" y="1299394"/>
            <a:ext cx="8339135" cy="5003481"/>
            <a:chOff x="1400175" y="1243013"/>
            <a:chExt cx="8339135" cy="5003481"/>
          </a:xfrm>
        </p:grpSpPr>
        <p:graphicFrame>
          <p:nvGraphicFramePr>
            <p:cNvPr id="2" name="Chart 1">
              <a:extLst>
                <a:ext uri="{FF2B5EF4-FFF2-40B4-BE49-F238E27FC236}">
                  <a16:creationId xmlns:a16="http://schemas.microsoft.com/office/drawing/2014/main" id="{231752C5-D473-25FE-EA26-0695A6E334A8}"/>
                </a:ext>
              </a:extLst>
            </p:cNvPr>
            <p:cNvGraphicFramePr>
              <a:graphicFrameLocks/>
            </p:cNvGraphicFramePr>
            <p:nvPr>
              <p:extLst>
                <p:ext uri="{D42A27DB-BD31-4B8C-83A1-F6EECF244321}">
                  <p14:modId xmlns:p14="http://schemas.microsoft.com/office/powerpoint/2010/main" val="563346499"/>
                </p:ext>
              </p:extLst>
            </p:nvPr>
          </p:nvGraphicFramePr>
          <p:xfrm>
            <a:off x="1400175" y="1243013"/>
            <a:ext cx="8339135" cy="5003481"/>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21085F5C-9333-7AD1-B9F4-9969921C7A1E}"/>
                </a:ext>
              </a:extLst>
            </p:cNvPr>
            <p:cNvSpPr/>
            <p:nvPr/>
          </p:nvSpPr>
          <p:spPr>
            <a:xfrm>
              <a:off x="7136026" y="4983624"/>
              <a:ext cx="1042988" cy="28575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673A54B4-D838-29CE-EE9E-D8ACC83884CD}"/>
              </a:ext>
            </a:extLst>
          </p:cNvPr>
          <p:cNvSpPr txBox="1"/>
          <p:nvPr/>
        </p:nvSpPr>
        <p:spPr>
          <a:xfrm>
            <a:off x="509590" y="362002"/>
            <a:ext cx="969053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14300">
              <a:spcBef>
                <a:spcPts val="1000"/>
              </a:spcBef>
            </a:pPr>
            <a:r>
              <a:rPr lang="en-US" sz="3200">
                <a:solidFill>
                  <a:srgbClr val="1D429B"/>
                </a:solidFill>
                <a:latin typeface="Montserrat"/>
                <a:ea typeface="+mn-lt"/>
                <a:cs typeface="+mn-lt"/>
              </a:rPr>
              <a:t>POSITIVE OUTCOME ON </a:t>
            </a:r>
            <a:r>
              <a:rPr lang="en-US" sz="3200">
                <a:solidFill>
                  <a:srgbClr val="FF9E18"/>
                </a:solidFill>
                <a:latin typeface="Montserrat"/>
                <a:ea typeface="+mn-lt"/>
                <a:cs typeface="+mn-lt"/>
              </a:rPr>
              <a:t>ELECTRIC BILL</a:t>
            </a:r>
            <a:endParaRPr lang="en-US" sz="3200">
              <a:solidFill>
                <a:srgbClr val="1D429B"/>
              </a:solidFill>
              <a:latin typeface="Montserrat"/>
              <a:ea typeface="+mn-lt"/>
              <a:cs typeface="+mn-lt"/>
            </a:endParaRPr>
          </a:p>
        </p:txBody>
      </p:sp>
      <p:sp>
        <p:nvSpPr>
          <p:cNvPr id="13" name="TextBox 12">
            <a:extLst>
              <a:ext uri="{FF2B5EF4-FFF2-40B4-BE49-F238E27FC236}">
                <a16:creationId xmlns:a16="http://schemas.microsoft.com/office/drawing/2014/main" id="{4D9B365A-0CA5-E5E6-8043-126E2936F0AC}"/>
              </a:ext>
            </a:extLst>
          </p:cNvPr>
          <p:cNvSpPr txBox="1"/>
          <p:nvPr/>
        </p:nvSpPr>
        <p:spPr>
          <a:xfrm>
            <a:off x="1914520" y="1771650"/>
            <a:ext cx="4657724" cy="646331"/>
          </a:xfrm>
          <a:prstGeom prst="rect">
            <a:avLst/>
          </a:prstGeom>
          <a:noFill/>
        </p:spPr>
        <p:txBody>
          <a:bodyPr wrap="square" lIns="91440" tIns="45720" rIns="91440" bIns="45720" rtlCol="0" anchor="t">
            <a:spAutoFit/>
          </a:bodyPr>
          <a:lstStyle/>
          <a:p>
            <a:r>
              <a:rPr lang="en-US">
                <a:solidFill>
                  <a:schemeClr val="bg1">
                    <a:lumMod val="50000"/>
                  </a:schemeClr>
                </a:solidFill>
                <a:latin typeface="Montserrat"/>
                <a:ea typeface="+mn-lt"/>
                <a:cs typeface="+mn-lt"/>
              </a:rPr>
              <a:t>Replace your fluctuating and rising electric bill with a low-cost payment.</a:t>
            </a:r>
          </a:p>
        </p:txBody>
      </p:sp>
    </p:spTree>
    <p:extLst>
      <p:ext uri="{BB962C8B-B14F-4D97-AF65-F5344CB8AC3E}">
        <p14:creationId xmlns:p14="http://schemas.microsoft.com/office/powerpoint/2010/main" val="31878679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9C8306-4BE0-5C12-3F84-1A13E813B87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9B5FC7C4-7324-EE54-FB11-04C42B51D879}"/>
              </a:ext>
            </a:extLst>
          </p:cNvPr>
          <p:cNvSpPr txBox="1"/>
          <p:nvPr/>
        </p:nvSpPr>
        <p:spPr>
          <a:xfrm>
            <a:off x="635000" y="3438071"/>
            <a:ext cx="230414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ea typeface="Calibri"/>
              <a:cs typeface="Calibri"/>
            </a:endParaRPr>
          </a:p>
        </p:txBody>
      </p:sp>
      <p:sp>
        <p:nvSpPr>
          <p:cNvPr id="3" name="TextBox 2">
            <a:extLst>
              <a:ext uri="{FF2B5EF4-FFF2-40B4-BE49-F238E27FC236}">
                <a16:creationId xmlns:a16="http://schemas.microsoft.com/office/drawing/2014/main" id="{D28A3A12-3783-E927-8D1A-E92F3F8ED716}"/>
              </a:ext>
            </a:extLst>
          </p:cNvPr>
          <p:cNvSpPr txBox="1"/>
          <p:nvPr/>
        </p:nvSpPr>
        <p:spPr>
          <a:xfrm>
            <a:off x="948574" y="2220766"/>
            <a:ext cx="8724953"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14300">
              <a:spcBef>
                <a:spcPts val="1000"/>
              </a:spcBef>
            </a:pPr>
            <a:r>
              <a:rPr lang="en-US" sz="4400">
                <a:solidFill>
                  <a:srgbClr val="1D429B"/>
                </a:solidFill>
                <a:latin typeface="Montserrat"/>
                <a:ea typeface="+mn-lt"/>
                <a:cs typeface="+mn-lt"/>
              </a:rPr>
              <a:t>KILL THE BILL</a:t>
            </a:r>
            <a:endParaRPr lang="en-US" sz="4400">
              <a:solidFill>
                <a:srgbClr val="F89B24"/>
              </a:solidFill>
              <a:latin typeface="Montserrat"/>
              <a:ea typeface="+mn-lt"/>
              <a:cs typeface="+mn-lt"/>
            </a:endParaRPr>
          </a:p>
        </p:txBody>
      </p:sp>
    </p:spTree>
    <p:extLst>
      <p:ext uri="{BB962C8B-B14F-4D97-AF65-F5344CB8AC3E}">
        <p14:creationId xmlns:p14="http://schemas.microsoft.com/office/powerpoint/2010/main" val="21556671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B5FC7C4-7324-EE54-FB11-04C42B51D879}"/>
              </a:ext>
            </a:extLst>
          </p:cNvPr>
          <p:cNvSpPr txBox="1"/>
          <p:nvPr/>
        </p:nvSpPr>
        <p:spPr>
          <a:xfrm>
            <a:off x="635000" y="3438071"/>
            <a:ext cx="230414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ea typeface="Calibri"/>
              <a:cs typeface="Calibri"/>
            </a:endParaRPr>
          </a:p>
        </p:txBody>
      </p:sp>
      <p:pic>
        <p:nvPicPr>
          <p:cNvPr id="2" name="Picture 6" descr="Graphical user interface, application&#10;&#10;Description automatically generated">
            <a:extLst>
              <a:ext uri="{FF2B5EF4-FFF2-40B4-BE49-F238E27FC236}">
                <a16:creationId xmlns:a16="http://schemas.microsoft.com/office/drawing/2014/main" id="{FC6149E0-2D8A-9FA3-26A1-77DB8D8EE13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5916685" y="1839846"/>
            <a:ext cx="3098883" cy="4654495"/>
          </a:xfrm>
          <a:prstGeom prst="rect">
            <a:avLst/>
          </a:prstGeom>
        </p:spPr>
      </p:pic>
      <p:sp>
        <p:nvSpPr>
          <p:cNvPr id="7" name="TextBox 6">
            <a:extLst>
              <a:ext uri="{FF2B5EF4-FFF2-40B4-BE49-F238E27FC236}">
                <a16:creationId xmlns:a16="http://schemas.microsoft.com/office/drawing/2014/main" id="{3486C290-4915-40C4-82A3-07BB53F10D5C}"/>
              </a:ext>
            </a:extLst>
          </p:cNvPr>
          <p:cNvSpPr txBox="1"/>
          <p:nvPr/>
        </p:nvSpPr>
        <p:spPr>
          <a:xfrm>
            <a:off x="1142103" y="647777"/>
            <a:ext cx="643164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solidFill>
                  <a:srgbClr val="1D429B"/>
                </a:solidFill>
                <a:latin typeface="Montserrat"/>
                <a:ea typeface="+mn-lt"/>
                <a:cs typeface="+mn-lt"/>
              </a:rPr>
              <a:t>KILL THE</a:t>
            </a:r>
            <a:r>
              <a:rPr lang="en-US" sz="3600">
                <a:solidFill>
                  <a:srgbClr val="20376C"/>
                </a:solidFill>
                <a:latin typeface="Montserrat"/>
                <a:ea typeface="+mn-lt"/>
                <a:cs typeface="+mn-lt"/>
              </a:rPr>
              <a:t> </a:t>
            </a:r>
            <a:r>
              <a:rPr lang="en-US" sz="3600">
                <a:solidFill>
                  <a:srgbClr val="F89B24"/>
                </a:solidFill>
                <a:latin typeface="Montserrat"/>
                <a:ea typeface="+mn-lt"/>
                <a:cs typeface="+mn-lt"/>
              </a:rPr>
              <a:t>BILL</a:t>
            </a:r>
            <a:endParaRPr lang="en-US" sz="3600">
              <a:solidFill>
                <a:srgbClr val="F89B24"/>
              </a:solidFill>
              <a:latin typeface="Montserrat"/>
              <a:ea typeface="Calibri"/>
              <a:cs typeface="Calibri"/>
            </a:endParaRPr>
          </a:p>
        </p:txBody>
      </p:sp>
      <p:pic>
        <p:nvPicPr>
          <p:cNvPr id="3" name="Picture 3" descr="Graphical user interface, application&#10;&#10;Description automatically generated">
            <a:extLst>
              <a:ext uri="{FF2B5EF4-FFF2-40B4-BE49-F238E27FC236}">
                <a16:creationId xmlns:a16="http://schemas.microsoft.com/office/drawing/2014/main" id="{8B37CA0A-50B7-BC89-24F3-751C0115DDFD}"/>
              </a:ext>
            </a:extLst>
          </p:cNvPr>
          <p:cNvPicPr>
            <a:picLocks noChangeAspect="1"/>
          </p:cNvPicPr>
          <p:nvPr/>
        </p:nvPicPr>
        <p:blipFill>
          <a:blip r:embed="rId3"/>
          <a:stretch>
            <a:fillRect/>
          </a:stretch>
        </p:blipFill>
        <p:spPr>
          <a:xfrm>
            <a:off x="1482060" y="1915720"/>
            <a:ext cx="4310741" cy="4528146"/>
          </a:xfrm>
          <a:prstGeom prst="rect">
            <a:avLst/>
          </a:prstGeom>
        </p:spPr>
      </p:pic>
      <p:graphicFrame>
        <p:nvGraphicFramePr>
          <p:cNvPr id="4" name="Diagram 4">
            <a:extLst>
              <a:ext uri="{FF2B5EF4-FFF2-40B4-BE49-F238E27FC236}">
                <a16:creationId xmlns:a16="http://schemas.microsoft.com/office/drawing/2014/main" id="{0D8FA11B-68BE-35DD-6CA8-F3F756949586}"/>
              </a:ext>
            </a:extLst>
          </p:cNvPr>
          <p:cNvGraphicFramePr/>
          <p:nvPr>
            <p:extLst>
              <p:ext uri="{D42A27DB-BD31-4B8C-83A1-F6EECF244321}">
                <p14:modId xmlns:p14="http://schemas.microsoft.com/office/powerpoint/2010/main" val="4255257550"/>
              </p:ext>
            </p:extLst>
          </p:nvPr>
        </p:nvGraphicFramePr>
        <p:xfrm>
          <a:off x="4878721" y="486014"/>
          <a:ext cx="3937107" cy="104503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8812047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9C8306-4BE0-5C12-3F84-1A13E813B87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9B5FC7C4-7324-EE54-FB11-04C42B51D879}"/>
              </a:ext>
            </a:extLst>
          </p:cNvPr>
          <p:cNvSpPr txBox="1"/>
          <p:nvPr/>
        </p:nvSpPr>
        <p:spPr>
          <a:xfrm>
            <a:off x="635000" y="3438071"/>
            <a:ext cx="230414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ea typeface="Calibri"/>
              <a:cs typeface="Calibri"/>
            </a:endParaRPr>
          </a:p>
        </p:txBody>
      </p:sp>
      <p:sp>
        <p:nvSpPr>
          <p:cNvPr id="3" name="TextBox 2">
            <a:extLst>
              <a:ext uri="{FF2B5EF4-FFF2-40B4-BE49-F238E27FC236}">
                <a16:creationId xmlns:a16="http://schemas.microsoft.com/office/drawing/2014/main" id="{D28A3A12-3783-E927-8D1A-E92F3F8ED716}"/>
              </a:ext>
            </a:extLst>
          </p:cNvPr>
          <p:cNvSpPr txBox="1"/>
          <p:nvPr/>
        </p:nvSpPr>
        <p:spPr>
          <a:xfrm>
            <a:off x="948574" y="2220766"/>
            <a:ext cx="8724953"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14300">
              <a:spcBef>
                <a:spcPts val="1000"/>
              </a:spcBef>
            </a:pPr>
            <a:r>
              <a:rPr lang="en-US" sz="4400">
                <a:solidFill>
                  <a:srgbClr val="1D429B"/>
                </a:solidFill>
                <a:latin typeface="Montserrat"/>
                <a:ea typeface="+mn-lt"/>
                <a:cs typeface="+mn-lt"/>
              </a:rPr>
              <a:t>WHO IS </a:t>
            </a:r>
            <a:r>
              <a:rPr lang="en-US" sz="4400" err="1">
                <a:solidFill>
                  <a:srgbClr val="F89B24"/>
                </a:solidFill>
                <a:latin typeface="Montserrat"/>
                <a:ea typeface="+mn-lt"/>
                <a:cs typeface="+mn-lt"/>
              </a:rPr>
              <a:t>WINDMAR</a:t>
            </a:r>
            <a:r>
              <a:rPr lang="en-US" sz="4400">
                <a:solidFill>
                  <a:srgbClr val="F89B24"/>
                </a:solidFill>
                <a:latin typeface="Montserrat"/>
                <a:ea typeface="+mn-lt"/>
                <a:cs typeface="+mn-lt"/>
              </a:rPr>
              <a:t>?</a:t>
            </a:r>
          </a:p>
        </p:txBody>
      </p:sp>
    </p:spTree>
    <p:extLst>
      <p:ext uri="{BB962C8B-B14F-4D97-AF65-F5344CB8AC3E}">
        <p14:creationId xmlns:p14="http://schemas.microsoft.com/office/powerpoint/2010/main" val="1618707077"/>
      </p:ext>
    </p:extLst>
  </p:cSld>
  <p:clrMapOvr>
    <a:masterClrMapping/>
  </p:clrMapOvr>
</p:sld>
</file>

<file path=ppt/theme/theme1.xml><?xml version="1.0" encoding="utf-8"?>
<a:theme xmlns:a="http://schemas.openxmlformats.org/drawingml/2006/main" name="Solar Academy">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lar Academy" id="{9E1A59EB-EDC0-C848-A4BB-EF0ACB3ED8D1}" vid="{867132A0-F011-C246-9A56-56823241AB8E}"/>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8DE54F81D12E04DA6E3A1C172F37267" ma:contentTypeVersion="11" ma:contentTypeDescription="Create a new document." ma:contentTypeScope="" ma:versionID="9863988a4733f84859535d46af6be430">
  <xsd:schema xmlns:xsd="http://www.w3.org/2001/XMLSchema" xmlns:xs="http://www.w3.org/2001/XMLSchema" xmlns:p="http://schemas.microsoft.com/office/2006/metadata/properties" xmlns:ns2="e2cf87c3-8139-4a59-a2cf-86e25ec4151c" xmlns:ns3="0910c422-5afe-4fed-bcc3-2c65754bb31d" targetNamespace="http://schemas.microsoft.com/office/2006/metadata/properties" ma:root="true" ma:fieldsID="cd2d86a0bf968e7a2b5bdd8d3d3c67da" ns2:_="" ns3:_="">
    <xsd:import namespace="e2cf87c3-8139-4a59-a2cf-86e25ec4151c"/>
    <xsd:import namespace="0910c422-5afe-4fed-bcc3-2c65754bb31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2cf87c3-8139-4a59-a2cf-86e25ec4151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d0686286-2c4c-4118-b114-4f1c44ffebc4"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Status" ma:index="18" nillable="true" ma:displayName="Status" ma:format="Dropdown" ma:internalName="Status">
      <xsd:simpleType>
        <xsd:restriction base="dms:Choice">
          <xsd:enumeration value="Choice 1"/>
          <xsd:enumeration value="Choice 2"/>
          <xsd:enumeration value="Choice 3"/>
        </xsd:restriction>
      </xsd:simpleType>
    </xsd:element>
  </xsd:schema>
  <xsd:schema xmlns:xsd="http://www.w3.org/2001/XMLSchema" xmlns:xs="http://www.w3.org/2001/XMLSchema" xmlns:dms="http://schemas.microsoft.com/office/2006/documentManagement/types" xmlns:pc="http://schemas.microsoft.com/office/infopath/2007/PartnerControls" targetNamespace="0910c422-5afe-4fed-bcc3-2c65754bb31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509517bd-e4ab-410b-a0b0-1e1b0fffa59b}" ma:internalName="TaxCatchAll" ma:showField="CatchAllData" ma:web="0910c422-5afe-4fed-bcc3-2c65754bb31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tatus xmlns="e2cf87c3-8139-4a59-a2cf-86e25ec4151c" xsi:nil="true"/>
    <TaxCatchAll xmlns="0910c422-5afe-4fed-bcc3-2c65754bb31d" xsi:nil="true"/>
    <lcf76f155ced4ddcb4097134ff3c332f xmlns="e2cf87c3-8139-4a59-a2cf-86e25ec4151c">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00EC35F-2158-4D1C-94DF-68734CE1513E}">
  <ds:schemaRefs>
    <ds:schemaRef ds:uri="0910c422-5afe-4fed-bcc3-2c65754bb31d"/>
    <ds:schemaRef ds:uri="e2cf87c3-8139-4a59-a2cf-86e25ec4151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A1F2910-E8B4-4D0F-AD1A-586912ABE249}">
  <ds:schemaRefs>
    <ds:schemaRef ds:uri="0910c422-5afe-4fed-bcc3-2c65754bb31d"/>
    <ds:schemaRef ds:uri="e2cf87c3-8139-4a59-a2cf-86e25ec4151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9852AC52-4F4E-4DC0-A784-8C6DF7C4867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1075</Words>
  <Application>Microsoft Office PowerPoint</Application>
  <PresentationFormat>Widescreen</PresentationFormat>
  <Paragraphs>218</Paragraphs>
  <Slides>39</Slides>
  <Notes>12</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39</vt:i4>
      </vt:variant>
    </vt:vector>
  </HeadingPairs>
  <TitlesOfParts>
    <vt:vector size="51" baseType="lpstr">
      <vt:lpstr>Arial</vt:lpstr>
      <vt:lpstr>Calibri</vt:lpstr>
      <vt:lpstr>Fira Sans Extra Condensed Medium</vt:lpstr>
      <vt:lpstr>Fira Sans Extra Condensed SemiBold</vt:lpstr>
      <vt:lpstr>Google Sans</vt:lpstr>
      <vt:lpstr>Montserrat</vt:lpstr>
      <vt:lpstr>Montserrat Light</vt:lpstr>
      <vt:lpstr>Söhne</vt:lpstr>
      <vt:lpstr>Wingdings</vt:lpstr>
      <vt:lpstr>Wingdings,Sans-Serif</vt:lpstr>
      <vt:lpstr>Solar Academy</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REQUIREMENTS TO GET STARTED</vt:lpstr>
      <vt:lpstr>PowerPoint Presentation</vt:lpstr>
      <vt:lpstr>MULTIPLE BENEFITS</vt:lpstr>
      <vt:lpstr>PowerPoint Presentation</vt:lpstr>
      <vt:lpstr>TAX CREDIT </vt:lpstr>
      <vt:lpstr>INCREASE THE VALUE OF YOUR HOME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WARRANTY</vt:lpstr>
      <vt:lpstr>PowerPoint Presentation</vt:lpstr>
      <vt:lpstr>WHAT HAPPENS IF I CONSUME MORE POWER THAN EXPECTED?</vt:lpstr>
      <vt:lpstr>WHAT IF I WANT TO BUY THE SYSTEM?</vt:lpstr>
      <vt:lpstr>SECURITY OF THE AGREEMENT</vt:lpstr>
      <vt:lpstr>SECURITY OF SUNNOVA</vt:lpstr>
      <vt:lpstr>CAN I EXTEND THE AGREEMENT?</vt:lpstr>
      <vt:lpstr>CAN I WORK ON MY ROOF?</vt:lpstr>
      <vt:lpstr>PowerPoint Presentation</vt:lpstr>
      <vt:lpstr>NEXT STEPS</vt:lpstr>
      <vt:lpstr>NEXT STEPS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Camille Diaz</dc:creator>
  <cp:lastModifiedBy>Aaron Myers</cp:lastModifiedBy>
  <cp:revision>15</cp:revision>
  <dcterms:created xsi:type="dcterms:W3CDTF">2023-01-10T19:44:38Z</dcterms:created>
  <dcterms:modified xsi:type="dcterms:W3CDTF">2023-11-13T21:25:13Z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0x010100C8DE54F81D12E04DA6E3A1C172F37267</vt:lpwstr>
  </property>
  <property fmtid="{D5CDD505-2E9C-101B-9397-08002B2CF9AE}" pid="3" name="MediaServiceImageTags">
    <vt:lpwstr/>
  </property>
</Properties>
</file>