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6" r:id="rId2"/>
    <p:sldId id="259" r:id="rId3"/>
    <p:sldId id="277" r:id="rId4"/>
    <p:sldId id="258" r:id="rId5"/>
    <p:sldId id="257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74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B8BAD-6F34-4185-8093-EC4314EA6575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91EA8-01BD-457E-850B-0BFED1CE1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8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91EA8-01BD-457E-850B-0BFED1CE18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52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91EA8-01BD-457E-850B-0BFED1CE180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733E96"/>
            </a:gs>
            <a:gs pos="0">
              <a:srgbClr val="7030A0"/>
            </a:gs>
            <a:gs pos="31000">
              <a:schemeClr val="accent3"/>
            </a:gs>
            <a:gs pos="94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B81284-94EC-4967-9F5C-F06E774FEBE2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Lotter</a:t>
            </a:r>
            <a:r>
              <a:rPr lang="en-US" i="1" dirty="0" err="1">
                <a:solidFill>
                  <a:schemeClr val="accent3"/>
                </a:solidFill>
              </a:rPr>
              <a:t>ease</a:t>
            </a:r>
            <a:r>
              <a:rPr lang="en-US" i="1" dirty="0">
                <a:solidFill>
                  <a:schemeClr val="accent3"/>
                </a:solidFill>
              </a:rPr>
              <a:t> </a:t>
            </a:r>
            <a:r>
              <a:rPr lang="en-US" i="1" dirty="0">
                <a:solidFill>
                  <a:srgbClr val="7030A0"/>
                </a:solidFill>
              </a:rPr>
              <a:t>Parent manual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 don’t use “Slide Show” for this PowerPoint, it cuts off the slides</a:t>
            </a:r>
          </a:p>
        </p:txBody>
      </p:sp>
    </p:spTree>
    <p:extLst>
      <p:ext uri="{BB962C8B-B14F-4D97-AF65-F5344CB8AC3E}">
        <p14:creationId xmlns:p14="http://schemas.microsoft.com/office/powerpoint/2010/main" val="3521620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7315200" y="2667000"/>
            <a:ext cx="7620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96200" y="3886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Choose school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289618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86600" y="3276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Choose lottery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858000" y="2133600"/>
            <a:ext cx="381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402954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24800" y="1796985"/>
            <a:ext cx="3200400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Congrats! You have now entered your child in the lottery!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7800" y="42672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also enter your child in several lotteries at different schools by clicking this.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86200" y="2438400"/>
            <a:ext cx="2438400" cy="1923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29600" y="449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this to see options for your child’s account.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334500" y="3276600"/>
            <a:ext cx="30099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" y="4684931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you have two children applying? Click this!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990600" y="3048000"/>
            <a:ext cx="3048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2115608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5144536"/>
          </a:xfrm>
        </p:spPr>
        <p:txBody>
          <a:bodyPr anchor="ctr">
            <a:normAutofit/>
          </a:bodyPr>
          <a:lstStyle/>
          <a:p>
            <a:r>
              <a:rPr lang="en-US" sz="6000" dirty="0"/>
              <a:t>How to log in to an existing account</a:t>
            </a:r>
          </a:p>
        </p:txBody>
      </p:sp>
    </p:spTree>
    <p:extLst>
      <p:ext uri="{BB962C8B-B14F-4D97-AF65-F5344CB8AC3E}">
        <p14:creationId xmlns:p14="http://schemas.microsoft.com/office/powerpoint/2010/main" val="477742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447800" y="2590800"/>
            <a:ext cx="533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3962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</p:spTree>
    <p:extLst>
      <p:ext uri="{BB962C8B-B14F-4D97-AF65-F5344CB8AC3E}">
        <p14:creationId xmlns:p14="http://schemas.microsoft.com/office/powerpoint/2010/main" val="31041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3657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 IN OF COURSE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4026932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Forgot password?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143000" y="3124200"/>
            <a:ext cx="228600" cy="90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2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71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369447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are now logged into your account!</a:t>
            </a:r>
          </a:p>
        </p:txBody>
      </p:sp>
    </p:spTree>
    <p:extLst>
      <p:ext uri="{BB962C8B-B14F-4D97-AF65-F5344CB8AC3E}">
        <p14:creationId xmlns:p14="http://schemas.microsoft.com/office/powerpoint/2010/main" val="75113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view the applicant list</a:t>
            </a:r>
          </a:p>
          <a:p>
            <a:r>
              <a:rPr lang="en-US" dirty="0"/>
              <a:t>How to register a new account</a:t>
            </a:r>
          </a:p>
          <a:p>
            <a:r>
              <a:rPr lang="en-US" dirty="0"/>
              <a:t>How to log in to an existing account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7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382536"/>
          </a:xfrm>
        </p:spPr>
        <p:txBody>
          <a:bodyPr anchor="ctr">
            <a:noAutofit/>
          </a:bodyPr>
          <a:lstStyle/>
          <a:p>
            <a:r>
              <a:rPr lang="en-US" sz="6600" dirty="0"/>
              <a:t>How to view Applicant List</a:t>
            </a:r>
          </a:p>
        </p:txBody>
      </p:sp>
    </p:spTree>
    <p:extLst>
      <p:ext uri="{BB962C8B-B14F-4D97-AF65-F5344CB8AC3E}">
        <p14:creationId xmlns:p14="http://schemas.microsoft.com/office/powerpoint/2010/main" val="154467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view the applicant list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239000" y="2209800"/>
            <a:ext cx="1371599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610599" y="3004999"/>
            <a:ext cx="228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lottery name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00499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(You are now in “Applicants List”)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3374331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will arrive at this page when you click the link on your school website</a:t>
            </a:r>
          </a:p>
        </p:txBody>
      </p:sp>
    </p:spTree>
    <p:extLst>
      <p:ext uri="{BB962C8B-B14F-4D97-AF65-F5344CB8AC3E}">
        <p14:creationId xmlns:p14="http://schemas.microsoft.com/office/powerpoint/2010/main" val="344851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view the applicant 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you can view the applicant list.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48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*Hint*</a:t>
            </a:r>
          </a:p>
          <a:p>
            <a:r>
              <a:rPr lang="en-US" dirty="0"/>
              <a:t>You can press Ctrl-F to search for your child!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981" y="5562600"/>
            <a:ext cx="1651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also log in to view your child's application.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B7264D-6E3D-4006-BADB-98D5C0928D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525"/>
          <a:stretch/>
        </p:blipFill>
        <p:spPr>
          <a:xfrm>
            <a:off x="2020341" y="2170664"/>
            <a:ext cx="10879148" cy="491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3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33710" cy="4992136"/>
          </a:xfrm>
        </p:spPr>
        <p:txBody>
          <a:bodyPr anchor="ctr">
            <a:normAutofit/>
          </a:bodyPr>
          <a:lstStyle/>
          <a:p>
            <a:r>
              <a:rPr lang="en-US" sz="6600" dirty="0"/>
              <a:t>How to register a new account</a:t>
            </a:r>
          </a:p>
        </p:txBody>
      </p:sp>
    </p:spTree>
    <p:extLst>
      <p:ext uri="{BB962C8B-B14F-4D97-AF65-F5344CB8AC3E}">
        <p14:creationId xmlns:p14="http://schemas.microsoft.com/office/powerpoint/2010/main" val="153751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524000" y="2209800"/>
            <a:ext cx="533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0700" y="3657600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“Registration” </a:t>
            </a:r>
          </a:p>
        </p:txBody>
      </p:sp>
    </p:spTree>
    <p:extLst>
      <p:ext uri="{BB962C8B-B14F-4D97-AF65-F5344CB8AC3E}">
        <p14:creationId xmlns:p14="http://schemas.microsoft.com/office/powerpoint/2010/main" val="178809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525000" y="1981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(Fill it out) its 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YOUR </a:t>
            </a:r>
            <a:r>
              <a:rPr lang="en-US" dirty="0">
                <a:solidFill>
                  <a:srgbClr val="7030A0"/>
                </a:solidFill>
              </a:rPr>
              <a:t>information not your child's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B3BD2F-AD84-41A6-A293-443E1D645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129" y="1430982"/>
            <a:ext cx="7357671" cy="566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1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592516" y="2590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(Your last name is already there)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50334" y="472981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Fill out 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CHILD’S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info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0EAD2-797D-471D-B35B-62181D99A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498" y="1478607"/>
            <a:ext cx="8306520" cy="316959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9144000" y="3775501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95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</TotalTime>
  <Words>291</Words>
  <Application>Microsoft Macintosh PowerPoint</Application>
  <PresentationFormat>On-screen Show (4:3)</PresentationFormat>
  <Paragraphs>43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Lotterease Parent manual</vt:lpstr>
      <vt:lpstr>Table Of Contents</vt:lpstr>
      <vt:lpstr>How to view Applicant List</vt:lpstr>
      <vt:lpstr>PowerPoint Presentation</vt:lpstr>
      <vt:lpstr>PowerPoint Presentation</vt:lpstr>
      <vt:lpstr>How to register a new account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log in to an existing account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Lotterease Parent Manual</dc:title>
  <dc:creator>Laura</dc:creator>
  <cp:lastModifiedBy>Microsoft Office User</cp:lastModifiedBy>
  <cp:revision>11</cp:revision>
  <dcterms:created xsi:type="dcterms:W3CDTF">2014-01-26T00:31:39Z</dcterms:created>
  <dcterms:modified xsi:type="dcterms:W3CDTF">2019-12-09T17:00:02Z</dcterms:modified>
</cp:coreProperties>
</file>