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48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17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2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4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2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19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1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99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3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4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6/2/2021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79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eys to a home">
            <a:extLst>
              <a:ext uri="{FF2B5EF4-FFF2-40B4-BE49-F238E27FC236}">
                <a16:creationId xmlns:a16="http://schemas.microsoft.com/office/drawing/2014/main" id="{C7DDA00A-5F24-4966-8884-45924319B3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0751" r="-1" b="4958"/>
          <a:stretch/>
        </p:blipFill>
        <p:spPr>
          <a:xfrm>
            <a:off x="-38331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EBF6FD-A253-4895-BB4E-EB77CA285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859" y="1825570"/>
            <a:ext cx="7816448" cy="2427454"/>
          </a:xfrm>
        </p:spPr>
        <p:txBody>
          <a:bodyPr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dirty="0">
                <a:solidFill>
                  <a:srgbClr val="FFFFFF"/>
                </a:solidFill>
              </a:rPr>
              <a:t>Everything a Real Estate Agent Needs to Know About Home Staging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0DC4A22-C290-4729-8BCF-02C646230E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1" y="4780130"/>
            <a:ext cx="2179320" cy="158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24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LevelVTI">
  <a:themeElements>
    <a:clrScheme name="AnalogousFromDarkSeedLeftStep">
      <a:dk1>
        <a:srgbClr val="000000"/>
      </a:dk1>
      <a:lt1>
        <a:srgbClr val="FFFFFF"/>
      </a:lt1>
      <a:dk2>
        <a:srgbClr val="413024"/>
      </a:dk2>
      <a:lt2>
        <a:srgbClr val="E8E2E8"/>
      </a:lt2>
      <a:accent1>
        <a:srgbClr val="44B64D"/>
      </a:accent1>
      <a:accent2>
        <a:srgbClr val="62B438"/>
      </a:accent2>
      <a:accent3>
        <a:srgbClr val="91AB40"/>
      </a:accent3>
      <a:accent4>
        <a:srgbClr val="B49E38"/>
      </a:accent4>
      <a:accent5>
        <a:srgbClr val="C67D4A"/>
      </a:accent5>
      <a:accent6>
        <a:srgbClr val="B43839"/>
      </a:accent6>
      <a:hlink>
        <a:srgbClr val="A67737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Seaford</vt:lpstr>
      <vt:lpstr>LevelVTI</vt:lpstr>
      <vt:lpstr>Everything a Real Estate Agent Needs to Know About Home Staging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Everything a Real Estate Agent Needs to Know About Home Staging</dc:title>
  <dc:creator>Jennie Norris</dc:creator>
  <cp:lastModifiedBy>Jennie Norris</cp:lastModifiedBy>
  <cp:revision>1</cp:revision>
  <dcterms:created xsi:type="dcterms:W3CDTF">2021-06-02T17:58:38Z</dcterms:created>
  <dcterms:modified xsi:type="dcterms:W3CDTF">2021-06-02T18:00:13Z</dcterms:modified>
</cp:coreProperties>
</file>