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notesSlides/notesSlide2.xml" ContentType="application/vnd.openxmlformats-officedocument.presentationml.notesSlide+xml"/>
  <Override PartName="/ppt/notesSlides/notesSlide105.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85.xml" ContentType="application/vnd.openxmlformats-officedocument.presentationml.notesSlide+xml"/>
  <Override PartName="/ppt/notesSlides/notesSlide96.xml" ContentType="application/vnd.openxmlformats-officedocument.presentationml.notesSlide+xml"/>
  <Override PartName="/ppt/notesSlides/notesSlide130.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63.xml" ContentType="application/vnd.openxmlformats-officedocument.presentationml.notesSlide+xml"/>
  <Override PartName="/ppt/tableStyles.xml" ContentType="application/vnd.openxmlformats-officedocument.presentationml.tableStyles+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30.xml" ContentType="application/vnd.openxmlformats-officedocument.presentationml.notesSlide+xml"/>
  <Override PartName="/ppt/slides/slide99.xml" ContentType="application/vnd.openxmlformats-officedocument.presentationml.slide+xml"/>
  <Override PartName="/ppt/slides/slide136.xml" ContentType="application/vnd.openxmlformats-officedocument.presentationml.slide+xml"/>
  <Override PartName="/ppt/notesSlides/notesSlide7.xml" ContentType="application/vnd.openxmlformats-officedocument.presentationml.notesSlide+xml"/>
  <Override PartName="/ppt/slides/slide77.xml" ContentType="application/vnd.openxmlformats-officedocument.presentationml.slide+xml"/>
  <Override PartName="/ppt/slides/slide88.xml" ContentType="application/vnd.openxmlformats-officedocument.presentationml.slide+xml"/>
  <Override PartName="/ppt/slides/slide125.xml" ContentType="application/vnd.openxmlformats-officedocument.presentationml.slide+xml"/>
  <Override PartName="/ppt/notesSlides/notesSlide13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Override PartName="/ppt/notesSlides/notesSlide68.xml" ContentType="application/vnd.openxmlformats-officedocument.presentationml.notesSlide+xml"/>
  <Override PartName="/ppt/notesSlides/notesSlide79.xml" ContentType="application/vnd.openxmlformats-officedocument.presentationml.notesSlide+xml"/>
  <Override PartName="/ppt/notesSlides/notesSlide124.xml" ContentType="application/vnd.openxmlformats-officedocument.presentationml.notesSlide+xml"/>
  <Override PartName="/ppt/slides/slide55.xml" ContentType="application/vnd.openxmlformats-officedocument.presentationml.slide+xml"/>
  <Override PartName="/ppt/theme/theme2.xml" ContentType="application/vnd.openxmlformats-officedocument.theme+xml"/>
  <Override PartName="/ppt/notesSlides/notesSlide57.xml" ContentType="application/vnd.openxmlformats-officedocument.presentationml.notesSlide+xml"/>
  <Override PartName="/ppt/notesSlides/notesSlide102.xml" ContentType="application/vnd.openxmlformats-officedocument.presentationml.notesSlide+xml"/>
  <Override PartName="/ppt/notesSlides/notesSlide113.xml" ContentType="application/vnd.openxmlformats-officedocument.presentationml.notesSlide+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Default Extension="emf" ContentType="image/x-emf"/>
  <Override PartName="/ppt/notesSlides/notesSlide46.xml" ContentType="application/vnd.openxmlformats-officedocument.presentationml.notesSlide+xml"/>
  <Override PartName="/ppt/notesSlides/notesSlide93.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notesSlides/notesSlide13.xml" ContentType="application/vnd.openxmlformats-officedocument.presentationml.notesSlide+xml"/>
  <Override PartName="/ppt/notesSlides/notesSlide60.xml" ContentType="application/vnd.openxmlformats-officedocument.presentationml.notesSlide+xml"/>
  <Override PartName="/ppt/slides/slide119.xml" ContentType="application/vnd.openxmlformats-officedocument.presentationml.slide+xml"/>
  <Override PartName="/ppt/slideLayouts/slideLayout10.xml" ContentType="application/vnd.openxmlformats-officedocument.presentationml.slideLayout+xml"/>
  <Override PartName="/ppt/notesSlides/notesSlide129.xml" ContentType="application/vnd.openxmlformats-officedocument.presentationml.notesSlide+xml"/>
  <Override PartName="/ppt/slides/slide108.xml" ContentType="application/vnd.openxmlformats-officedocument.presentationml.slide+xml"/>
  <Override PartName="/ppt/notesSlides/notesSlide118.xml" ContentType="application/vnd.openxmlformats-officedocument.presentationml.notesSlide+xml"/>
  <Override PartName="/ppt/slides/slide49.xml" ContentType="application/vnd.openxmlformats-officedocument.presentationml.slide+xml"/>
  <Override PartName="/ppt/slides/slide96.xml" ContentType="application/vnd.openxmlformats-officedocument.presentationml.slide+xml"/>
  <Override PartName="/ppt/notesSlides/notesSlide4.xml" ContentType="application/vnd.openxmlformats-officedocument.presentationml.notesSlide+xml"/>
  <Override PartName="/ppt/notesSlides/notesSlide107.xml" ContentType="application/vnd.openxmlformats-officedocument.presentationml.notesSlide+xml"/>
  <Override PartName="/ppt/slides/slide38.xml" ContentType="application/vnd.openxmlformats-officedocument.presentationml.slide+xml"/>
  <Override PartName="/ppt/slides/slide85.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notesSlides/notesSlide87.xml" ContentType="application/vnd.openxmlformats-officedocument.presentationml.notesSlide+xml"/>
  <Override PartName="/ppt/notesSlides/notesSlide98.xml" ContentType="application/vnd.openxmlformats-officedocument.presentationml.notesSlide+xml"/>
  <Override PartName="/ppt/notesSlides/notesSlide132.xml" ContentType="application/vnd.openxmlformats-officedocument.presentationml.notesSlide+xml"/>
  <Override PartName="/ppt/slides/slide27.xml" ContentType="application/vnd.openxmlformats-officedocument.presentationml.slide+xml"/>
  <Override PartName="/ppt/slides/slide74.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76.xml" ContentType="application/vnd.openxmlformats-officedocument.presentationml.notesSlide+xml"/>
  <Override PartName="/ppt/notesSlides/notesSlide121.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100.xml" ContentType="application/vnd.openxmlformats-officedocument.presentationml.slide+xml"/>
  <Override PartName="/ppt/notesSlides/notesSlide18.xml" ContentType="application/vnd.openxmlformats-officedocument.presentationml.notesSlide+xml"/>
  <Override PartName="/ppt/notesSlides/notesSlide65.xml" ContentType="application/vnd.openxmlformats-officedocument.presentationml.notesSlide+xml"/>
  <Override PartName="/ppt/notesSlides/notesSlide110.xml" ContentType="application/vnd.openxmlformats-officedocument.presentationml.notesSlide+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Default Extension="ppt" ContentType="application/vnd.ms-powerpoint"/>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notesSlides/notesSlide90.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notesSlides/notesSlide10.xml" ContentType="application/vnd.openxmlformats-officedocument.presentationml.notesSlide+xml"/>
  <Override PartName="/ppt/notesSlides/notesSlide108.xml" ContentType="application/vnd.openxmlformats-officedocument.presentationml.notesSlide+xml"/>
  <Override PartName="/ppt/notesSlides/notesSlide119.xml" ContentType="application/vnd.openxmlformats-officedocument.presentationml.notesSlide+xml"/>
  <Override PartName="/ppt/notesSlides/notesSlide137.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notesSlides/notesSlide99.xml" ContentType="application/vnd.openxmlformats-officedocument.presentationml.notesSlide+xml"/>
  <Override PartName="/ppt/notesSlides/notesSlide126.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notesSlides/notesSlide88.xml" ContentType="application/vnd.openxmlformats-officedocument.presentationml.notesSlide+xml"/>
  <Override PartName="/ppt/notesSlides/notesSlide104.xml" ContentType="application/vnd.openxmlformats-officedocument.presentationml.notesSlide+xml"/>
  <Override PartName="/ppt/notesSlides/notesSlide115.xml" ContentType="application/vnd.openxmlformats-officedocument.presentationml.notesSlide+xml"/>
  <Override PartName="/ppt/notesSlides/notesSlide13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notesSlides/notesSlide95.xml" ContentType="application/vnd.openxmlformats-officedocument.presentationml.notesSlide+xml"/>
  <Override PartName="/ppt/notesSlides/notesSlide122.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Override PartName="/ppt/notesSlides/notesSlide84.xml" ContentType="application/vnd.openxmlformats-officedocument.presentationml.notesSlide+xml"/>
  <Override PartName="/ppt/notesSlides/notesSlide100.xml" ContentType="application/vnd.openxmlformats-officedocument.presentationml.notesSlide+xml"/>
  <Override PartName="/ppt/notesSlides/notesSlide111.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notesSlides/notesSlide91.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notesSlides/notesSlide6.xml" ContentType="application/vnd.openxmlformats-officedocument.presentationml.notesSlide+xml"/>
  <Override PartName="/ppt/notesSlides/notesSlide109.xml" ContentType="application/vnd.openxmlformats-officedocument.presentationml.notesSlide+xml"/>
  <Override PartName="/ppt/notesSlides/notesSlide127.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notesSlides/notesSlide89.xml" ContentType="application/vnd.openxmlformats-officedocument.presentationml.notesSlide+xml"/>
  <Override PartName="/ppt/notesSlides/notesSlide116.xml" ContentType="application/vnd.openxmlformats-officedocument.presentationml.notes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notesSlides/notesSlide78.xml" ContentType="application/vnd.openxmlformats-officedocument.presentationml.notesSlide+xml"/>
  <Override PartName="/ppt/notesSlides/notesSlide123.xml" ContentType="application/vnd.openxmlformats-officedocument.presentationml.notesSlide+xml"/>
  <Override PartName="/ppt/notesSlides/notesSlide134.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Override PartName="/ppt/notesSlides/notesSlide112.xml" ContentType="application/vnd.openxmlformats-officedocument.presentationml.notesSlid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92.xml" ContentType="application/vnd.openxmlformats-officedocument.presentationml.notesSlide+xml"/>
  <Override PartName="/ppt/notesSlides/notesSlide101.xml" ContentType="application/vnd.openxmlformats-officedocument.presentationml.notesSlide+xml"/>
  <Override PartName="/ppt/slides/slide32.xml" ContentType="application/vnd.openxmlformats-officedocument.presentationml.slide+xml"/>
  <Override PartName="/ppt/notesSlides/notesSlide34.xml" ContentType="application/vnd.openxmlformats-officedocument.presentationml.notesSlide+xml"/>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notesSlides/notesSlide23.xml" ContentType="application/vnd.openxmlformats-officedocument.presentationml.notesSlide+xml"/>
  <Override PartName="/ppt/notesSlides/notesSlide70.xml" ContentType="application/vnd.openxmlformats-officedocument.presentationml.notesSlide+xml"/>
  <Override PartName="/docProps/custom.xml" ContentType="application/vnd.openxmlformats-officedocument.custom-properties+xml"/>
  <Override PartName="/ppt/slides/slide129.xml" ContentType="application/vnd.openxmlformats-officedocument.presentationml.slide+xml"/>
  <Override PartName="/ppt/notesSlides/notesSlide12.xml" ContentType="application/vnd.openxmlformats-officedocument.presentationml.notesSlide+xml"/>
  <Override PartName="/ppt/slides/slide118.xml" ContentType="application/vnd.openxmlformats-officedocument.presentationml.slide+xml"/>
  <Override PartName="/ppt/notesSlides/notesSlide128.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notesSlides/notesSlide106.xml" ContentType="application/vnd.openxmlformats-officedocument.presentationml.notesSlide+xml"/>
  <Override PartName="/ppt/notesSlides/notesSlide117.xml" ContentType="application/vnd.openxmlformats-officedocument.presentationml.notesSlide+xml"/>
  <Override PartName="/ppt/slides/slide48.xml" ContentType="application/vnd.openxmlformats-officedocument.presentationml.slide+xml"/>
  <Override PartName="/ppt/slides/slide95.xml" ContentType="application/vnd.openxmlformats-officedocument.presentationml.slide+xml"/>
  <Override PartName="/ppt/slides/slide132.xml" ContentType="application/vnd.openxmlformats-officedocument.presentationml.slide+xml"/>
  <Override PartName="/ppt/notesSlides/notesSlide3.xml" ContentType="application/vnd.openxmlformats-officedocument.presentationml.notesSlide+xml"/>
  <Override PartName="/ppt/notesSlides/notesSlide97.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notesSlides/notesSlide39.xml" ContentType="application/vnd.openxmlformats-officedocument.presentationml.notesSlide+xml"/>
  <Override PartName="/ppt/notesSlides/notesSlide86.xml" ContentType="application/vnd.openxmlformats-officedocument.presentationml.notesSlide+xml"/>
  <Override PartName="/ppt/notesSlides/notesSlide131.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notesSlides/notesSlide120.xml" ContentType="application/vnd.openxmlformats-officedocument.presentationml.notesSlide+xml"/>
  <Override PartName="/ppt/slides/slide51.xml" ContentType="application/vnd.openxmlformats-officedocument.presentationml.slide+xml"/>
  <Override PartName="/ppt/notesSlides/notesSlide53.xml" ContentType="application/vnd.openxmlformats-officedocument.presentationml.notesSlide+xml"/>
  <Override PartName="/ppt/slides/slide40.xml" ContentType="application/vnd.openxmlformats-officedocument.presentationml.slide+xml"/>
  <Override PartName="/ppt/notesSlides/notesSlide42.xml" ContentType="application/vnd.openxmlformats-officedocument.presentationml.notesSlide+xml"/>
  <Default Extension="vml" ContentType="application/vnd.openxmlformats-officedocument.vmlDrawing"/>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9.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78.xml" ContentType="application/vnd.openxmlformats-officedocument.presentationml.slide+xml"/>
  <Override PartName="/ppt/slides/slide115.xml" ContentType="application/vnd.openxmlformats-officedocument.presentationml.slide+xml"/>
  <Override PartName="/ppt/handoutMasters/handoutMaster1.xml" ContentType="application/vnd.openxmlformats-officedocument.presentationml.handoutMaster+xml"/>
  <Override PartName="/ppt/notesSlides/notesSlide125.xml" ContentType="application/vnd.openxmlformats-officedocument.presentationml.notesSlide+xml"/>
  <Override PartName="/ppt/notesSlides/notesSlide136.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notesSlides/notesSlide114.xml" ContentType="application/vnd.openxmlformats-officedocument.presentationml.notesSlide+xml"/>
  <Override PartName="/ppt/slideMasters/slideMaster1.xml" ContentType="application/vnd.openxmlformats-officedocument.presentationml.slideMaster+xml"/>
  <Override PartName="/ppt/slides/slide45.xml" ContentType="application/vnd.openxmlformats-officedocument.presentationml.slide+xml"/>
  <Override PartName="/ppt/slides/slide92.xml" ContentType="application/vnd.openxmlformats-officedocument.presentationml.slide+xml"/>
  <Override PartName="/ppt/theme/theme3.xml" ContentType="application/vnd.openxmlformats-officedocument.them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94.xml" ContentType="application/vnd.openxmlformats-officedocument.presentationml.notesSlide+xml"/>
  <Override PartName="/ppt/notesSlides/notesSlide103.xml" ContentType="application/vnd.openxmlformats-officedocument.presentationml.notesSlide+xml"/>
  <Override PartName="/ppt/slides/slide34.xml" ContentType="application/vnd.openxmlformats-officedocument.presentationml.slide+xml"/>
  <Override PartName="/ppt/slides/slide81.xml" ContentType="application/vnd.openxmlformats-officedocument.presentationml.slide+xml"/>
  <Override PartName="/ppt/notesSlides/notesSlide36.xml" ContentType="application/vnd.openxmlformats-officedocument.presentationml.notesSlide+xml"/>
  <Override PartName="/ppt/notesSlides/notesSlide83.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139"/>
  </p:notesMasterIdLst>
  <p:handoutMasterIdLst>
    <p:handoutMasterId r:id="rId140"/>
  </p:handoutMasterIdLst>
  <p:sldIdLst>
    <p:sldId id="353" r:id="rId2"/>
    <p:sldId id="335" r:id="rId3"/>
    <p:sldId id="336" r:id="rId4"/>
    <p:sldId id="337" r:id="rId5"/>
    <p:sldId id="338" r:id="rId6"/>
    <p:sldId id="339" r:id="rId7"/>
    <p:sldId id="340" r:id="rId8"/>
    <p:sldId id="341" r:id="rId9"/>
    <p:sldId id="342" r:id="rId10"/>
    <p:sldId id="343" r:id="rId11"/>
    <p:sldId id="344" r:id="rId12"/>
    <p:sldId id="345" r:id="rId13"/>
    <p:sldId id="346" r:id="rId14"/>
    <p:sldId id="347" r:id="rId15"/>
    <p:sldId id="348" r:id="rId16"/>
    <p:sldId id="349" r:id="rId17"/>
    <p:sldId id="350" r:id="rId18"/>
    <p:sldId id="351" r:id="rId19"/>
    <p:sldId id="391" r:id="rId20"/>
    <p:sldId id="352" r:id="rId21"/>
    <p:sldId id="257" r:id="rId22"/>
    <p:sldId id="258" r:id="rId23"/>
    <p:sldId id="259" r:id="rId24"/>
    <p:sldId id="260" r:id="rId25"/>
    <p:sldId id="261" r:id="rId26"/>
    <p:sldId id="262" r:id="rId27"/>
    <p:sldId id="263" r:id="rId28"/>
    <p:sldId id="264" r:id="rId29"/>
    <p:sldId id="265" r:id="rId30"/>
    <p:sldId id="266" r:id="rId31"/>
    <p:sldId id="267" r:id="rId32"/>
    <p:sldId id="268" r:id="rId33"/>
    <p:sldId id="269" r:id="rId34"/>
    <p:sldId id="270" r:id="rId35"/>
    <p:sldId id="271" r:id="rId36"/>
    <p:sldId id="272" r:id="rId37"/>
    <p:sldId id="273" r:id="rId38"/>
    <p:sldId id="274" r:id="rId39"/>
    <p:sldId id="275" r:id="rId40"/>
    <p:sldId id="276" r:id="rId41"/>
    <p:sldId id="277" r:id="rId42"/>
    <p:sldId id="278" r:id="rId43"/>
    <p:sldId id="279" r:id="rId44"/>
    <p:sldId id="280" r:id="rId45"/>
    <p:sldId id="281" r:id="rId46"/>
    <p:sldId id="282" r:id="rId47"/>
    <p:sldId id="394" r:id="rId48"/>
    <p:sldId id="283" r:id="rId49"/>
    <p:sldId id="284" r:id="rId50"/>
    <p:sldId id="286" r:id="rId51"/>
    <p:sldId id="392" r:id="rId52"/>
    <p:sldId id="287" r:id="rId53"/>
    <p:sldId id="288" r:id="rId54"/>
    <p:sldId id="289" r:id="rId55"/>
    <p:sldId id="290" r:id="rId56"/>
    <p:sldId id="285" r:id="rId57"/>
    <p:sldId id="292" r:id="rId58"/>
    <p:sldId id="293" r:id="rId59"/>
    <p:sldId id="294" r:id="rId60"/>
    <p:sldId id="295" r:id="rId61"/>
    <p:sldId id="296" r:id="rId62"/>
    <p:sldId id="297" r:id="rId63"/>
    <p:sldId id="298" r:id="rId64"/>
    <p:sldId id="299" r:id="rId65"/>
    <p:sldId id="300" r:id="rId66"/>
    <p:sldId id="301" r:id="rId67"/>
    <p:sldId id="302" r:id="rId68"/>
    <p:sldId id="303" r:id="rId69"/>
    <p:sldId id="304" r:id="rId70"/>
    <p:sldId id="305" r:id="rId71"/>
    <p:sldId id="306" r:id="rId72"/>
    <p:sldId id="307" r:id="rId73"/>
    <p:sldId id="291" r:id="rId74"/>
    <p:sldId id="308" r:id="rId75"/>
    <p:sldId id="309" r:id="rId76"/>
    <p:sldId id="310" r:id="rId77"/>
    <p:sldId id="311" r:id="rId78"/>
    <p:sldId id="312" r:id="rId79"/>
    <p:sldId id="313" r:id="rId80"/>
    <p:sldId id="314" r:id="rId81"/>
    <p:sldId id="315" r:id="rId82"/>
    <p:sldId id="316" r:id="rId83"/>
    <p:sldId id="317" r:id="rId84"/>
    <p:sldId id="318" r:id="rId85"/>
    <p:sldId id="319" r:id="rId86"/>
    <p:sldId id="320" r:id="rId87"/>
    <p:sldId id="321" r:id="rId88"/>
    <p:sldId id="322" r:id="rId89"/>
    <p:sldId id="323" r:id="rId90"/>
    <p:sldId id="324" r:id="rId91"/>
    <p:sldId id="325" r:id="rId92"/>
    <p:sldId id="326" r:id="rId93"/>
    <p:sldId id="327" r:id="rId94"/>
    <p:sldId id="328" r:id="rId95"/>
    <p:sldId id="329" r:id="rId96"/>
    <p:sldId id="330" r:id="rId97"/>
    <p:sldId id="331" r:id="rId98"/>
    <p:sldId id="333" r:id="rId99"/>
    <p:sldId id="332" r:id="rId100"/>
    <p:sldId id="354" r:id="rId101"/>
    <p:sldId id="355" r:id="rId102"/>
    <p:sldId id="356" r:id="rId103"/>
    <p:sldId id="357" r:id="rId104"/>
    <p:sldId id="358" r:id="rId105"/>
    <p:sldId id="359" r:id="rId106"/>
    <p:sldId id="360" r:id="rId107"/>
    <p:sldId id="361" r:id="rId108"/>
    <p:sldId id="362" r:id="rId109"/>
    <p:sldId id="363" r:id="rId110"/>
    <p:sldId id="364" r:id="rId111"/>
    <p:sldId id="365" r:id="rId112"/>
    <p:sldId id="366" r:id="rId113"/>
    <p:sldId id="367" r:id="rId114"/>
    <p:sldId id="368" r:id="rId115"/>
    <p:sldId id="369" r:id="rId116"/>
    <p:sldId id="370" r:id="rId117"/>
    <p:sldId id="371" r:id="rId118"/>
    <p:sldId id="372" r:id="rId119"/>
    <p:sldId id="373" r:id="rId120"/>
    <p:sldId id="374" r:id="rId121"/>
    <p:sldId id="375" r:id="rId122"/>
    <p:sldId id="376" r:id="rId123"/>
    <p:sldId id="377" r:id="rId124"/>
    <p:sldId id="378" r:id="rId125"/>
    <p:sldId id="379" r:id="rId126"/>
    <p:sldId id="380" r:id="rId127"/>
    <p:sldId id="381" r:id="rId128"/>
    <p:sldId id="393" r:id="rId129"/>
    <p:sldId id="382" r:id="rId130"/>
    <p:sldId id="383" r:id="rId131"/>
    <p:sldId id="384" r:id="rId132"/>
    <p:sldId id="385" r:id="rId133"/>
    <p:sldId id="386" r:id="rId134"/>
    <p:sldId id="387" r:id="rId135"/>
    <p:sldId id="388" r:id="rId136"/>
    <p:sldId id="389" r:id="rId137"/>
    <p:sldId id="390" r:id="rId138"/>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FFFF66"/>
    <a:srgbClr val="FFCC00"/>
    <a:srgbClr val="00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0" autoAdjust="0"/>
    <p:restoredTop sz="97500" autoAdjust="0"/>
  </p:normalViewPr>
  <p:slideViewPr>
    <p:cSldViewPr>
      <p:cViewPr varScale="1">
        <p:scale>
          <a:sx n="64" d="100"/>
          <a:sy n="64" d="100"/>
        </p:scale>
        <p:origin x="-103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6" d="100"/>
          <a:sy n="66" d="100"/>
        </p:scale>
        <p:origin x="0" y="0"/>
      </p:cViewPr>
      <p:guideLst/>
    </p:cSldViewPr>
  </p:notesViewPr>
  <p:gridSpacing cx="36868100" cy="368681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tableStyles" Target="tableStyle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3074"/>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p>
        </p:txBody>
      </p:sp>
      <p:sp>
        <p:nvSpPr>
          <p:cNvPr id="15363" name="Rectangle 3075"/>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vl1pPr>
          </a:lstStyle>
          <a:p>
            <a:endParaRPr lang="en-US"/>
          </a:p>
        </p:txBody>
      </p:sp>
      <p:sp>
        <p:nvSpPr>
          <p:cNvPr id="15364" name="Rectangle 3076"/>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p>
        </p:txBody>
      </p:sp>
      <p:sp>
        <p:nvSpPr>
          <p:cNvPr id="15365" name="Rectangle 3077"/>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598BA807-A01B-4AF4-B156-16E94A8D0BC8}"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026"/>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p>
        </p:txBody>
      </p:sp>
      <p:sp>
        <p:nvSpPr>
          <p:cNvPr id="17411" name="Rectangle 1027"/>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vl1pPr>
          </a:lstStyle>
          <a:p>
            <a:endParaRPr lang="en-US"/>
          </a:p>
        </p:txBody>
      </p:sp>
      <p:sp>
        <p:nvSpPr>
          <p:cNvPr id="17412" name="Rectangle 1028"/>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1029"/>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4" name="Rectangle 1030"/>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p>
        </p:txBody>
      </p:sp>
      <p:sp>
        <p:nvSpPr>
          <p:cNvPr id="17415" name="Rectangle 1031"/>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FA35FE85-2B88-4CEA-BE66-E9B837264476}"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10</a:t>
            </a:fld>
            <a:endParaRPr 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100</a:t>
            </a:fld>
            <a:endParaRPr 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101</a:t>
            </a:fld>
            <a:endParaRPr 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102</a:t>
            </a:fld>
            <a:endParaRPr 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103</a:t>
            </a:fld>
            <a:endParaRPr 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104</a:t>
            </a:fld>
            <a:endParaRPr 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105</a:t>
            </a:fld>
            <a:endParaRPr 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106</a:t>
            </a:fld>
            <a:endParaRPr 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107</a:t>
            </a:fld>
            <a:endParaRPr 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108</a:t>
            </a:fld>
            <a:endParaRPr 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109</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11</a:t>
            </a:fld>
            <a:endParaRPr 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110</a:t>
            </a:fld>
            <a:endParaRPr 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111</a:t>
            </a:fld>
            <a:endParaRPr lang="en-U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112</a:t>
            </a:fld>
            <a:endParaRPr lang="en-U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113</a:t>
            </a:fld>
            <a:endParaRPr lang="en-US"/>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114</a:t>
            </a:fld>
            <a:endParaRPr lang="en-US"/>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115</a:t>
            </a:fld>
            <a:endParaRPr lang="en-US"/>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116</a:t>
            </a:fld>
            <a:endParaRPr lang="en-US"/>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117</a:t>
            </a:fld>
            <a:endParaRPr lang="en-US"/>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118</a:t>
            </a:fld>
            <a:endParaRPr lang="en-US"/>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119</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12</a:t>
            </a:fld>
            <a:endParaRPr lang="en-US"/>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120</a:t>
            </a:fld>
            <a:endParaRPr lang="en-US"/>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121</a:t>
            </a:fld>
            <a:endParaRPr lang="en-US"/>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122</a:t>
            </a:fld>
            <a:endParaRPr lang="en-US"/>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123</a:t>
            </a:fld>
            <a:endParaRPr lang="en-US"/>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124</a:t>
            </a:fld>
            <a:endParaRPr lang="en-US"/>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125</a:t>
            </a:fld>
            <a:endParaRPr lang="en-US"/>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126</a:t>
            </a:fld>
            <a:endParaRPr lang="en-US"/>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127</a:t>
            </a:fld>
            <a:endParaRPr lang="en-US"/>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128</a:t>
            </a:fld>
            <a:endParaRPr lang="en-US"/>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129</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13</a:t>
            </a:fld>
            <a:endParaRPr lang="en-US"/>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130</a:t>
            </a:fld>
            <a:endParaRPr lang="en-US"/>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131</a:t>
            </a:fld>
            <a:endParaRPr lang="en-US"/>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132</a:t>
            </a:fld>
            <a:endParaRPr lang="en-US"/>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133</a:t>
            </a:fld>
            <a:endParaRPr lang="en-US"/>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134</a:t>
            </a:fld>
            <a:endParaRPr lang="en-US"/>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135</a:t>
            </a:fld>
            <a:endParaRPr lang="en-US"/>
          </a:p>
        </p:txBody>
      </p:sp>
    </p:spTree>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136</a:t>
            </a:fld>
            <a:endParaRPr lang="en-US"/>
          </a:p>
        </p:txBody>
      </p:sp>
    </p:spTree>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137</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52</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54</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55</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56</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57</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58</a:t>
            </a:fld>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59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6</a:t>
            </a:fld>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60</a:t>
            </a:fld>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61</a:t>
            </a:fld>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62</a:t>
            </a:fld>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63</a:t>
            </a:fld>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64</a:t>
            </a:fld>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65</a:t>
            </a:fld>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66</a:t>
            </a:fld>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67</a:t>
            </a:fld>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68</a:t>
            </a:fld>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69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7</a:t>
            </a:fld>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70</a:t>
            </a:fld>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71</a:t>
            </a:fld>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72</a:t>
            </a:fld>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73</a:t>
            </a:fld>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74</a:t>
            </a:fld>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75</a:t>
            </a:fld>
            <a:endParaRPr 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76</a:t>
            </a:fld>
            <a:endParaRPr 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77</a:t>
            </a:fld>
            <a:endParaRPr 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78</a:t>
            </a:fld>
            <a:endParaRPr 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79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8</a:t>
            </a:fld>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80</a:t>
            </a:fld>
            <a:endParaRPr 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81</a:t>
            </a:fld>
            <a:endParaRPr 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82</a:t>
            </a:fld>
            <a:endParaRPr 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83</a:t>
            </a:fld>
            <a:endParaRPr 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84</a:t>
            </a:fld>
            <a:endParaRPr 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85</a:t>
            </a:fld>
            <a:endParaRPr 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86</a:t>
            </a:fld>
            <a:endParaRPr 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87</a:t>
            </a:fld>
            <a:endParaRPr 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88</a:t>
            </a:fld>
            <a:endParaRPr 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89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9</a:t>
            </a:fld>
            <a:endParaRPr 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90</a:t>
            </a:fld>
            <a:endParaRPr 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91</a:t>
            </a:fld>
            <a:endParaRPr 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92</a:t>
            </a:fld>
            <a:endParaRPr 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93</a:t>
            </a:fld>
            <a:endParaRPr 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94</a:t>
            </a:fld>
            <a:endParaRPr 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95</a:t>
            </a:fld>
            <a:endParaRPr 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96</a:t>
            </a:fld>
            <a:endParaRPr 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97</a:t>
            </a:fld>
            <a:endParaRPr 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98</a:t>
            </a:fld>
            <a:endParaRPr 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A35FE85-2B88-4CEA-BE66-E9B837264476}" type="slidenum">
              <a:rPr lang="en-US" smtClean="0"/>
              <a:pPr/>
              <a:t>99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20482" name="Group 1026"/>
          <p:cNvGrpSpPr>
            <a:grpSpLocks/>
          </p:cNvGrpSpPr>
          <p:nvPr/>
        </p:nvGrpSpPr>
        <p:grpSpPr bwMode="auto">
          <a:xfrm>
            <a:off x="-7758113" y="1463675"/>
            <a:ext cx="16902113" cy="10795000"/>
            <a:chOff x="-4887" y="922"/>
            <a:chExt cx="10647" cy="6800"/>
          </a:xfrm>
        </p:grpSpPr>
        <p:sp>
          <p:nvSpPr>
            <p:cNvPr id="20483" name="Freeform 1027"/>
            <p:cNvSpPr>
              <a:spLocks/>
            </p:cNvSpPr>
            <p:nvPr/>
          </p:nvSpPr>
          <p:spPr bwMode="auto">
            <a:xfrm>
              <a:off x="2061" y="1707"/>
              <a:ext cx="3699" cy="2613"/>
            </a:xfrm>
            <a:custGeom>
              <a:avLst/>
              <a:gdLst/>
              <a:ahLst/>
              <a:cxnLst>
                <a:cxn ang="0">
                  <a:pos x="1523" y="2611"/>
                </a:cxn>
                <a:cxn ang="0">
                  <a:pos x="3698" y="2612"/>
                </a:cxn>
                <a:cxn ang="0">
                  <a:pos x="3698" y="2228"/>
                </a:cxn>
                <a:cxn ang="0">
                  <a:pos x="0" y="0"/>
                </a:cxn>
                <a:cxn ang="0">
                  <a:pos x="160" y="118"/>
                </a:cxn>
                <a:cxn ang="0">
                  <a:pos x="292" y="219"/>
                </a:cxn>
                <a:cxn ang="0">
                  <a:pos x="441" y="347"/>
                </a:cxn>
                <a:cxn ang="0">
                  <a:pos x="585" y="482"/>
                </a:cxn>
                <a:cxn ang="0">
                  <a:pos x="796" y="711"/>
                </a:cxn>
                <a:cxn ang="0">
                  <a:pos x="983" y="955"/>
                </a:cxn>
                <a:cxn ang="0">
                  <a:pos x="1119" y="1168"/>
                </a:cxn>
                <a:cxn ang="0">
                  <a:pos x="1238" y="1388"/>
                </a:cxn>
                <a:cxn ang="0">
                  <a:pos x="1331" y="1608"/>
                </a:cxn>
                <a:cxn ang="0">
                  <a:pos x="1400" y="1809"/>
                </a:cxn>
                <a:cxn ang="0">
                  <a:pos x="1447" y="1979"/>
                </a:cxn>
                <a:cxn ang="0">
                  <a:pos x="1490" y="2190"/>
                </a:cxn>
                <a:cxn ang="0">
                  <a:pos x="1511" y="2374"/>
                </a:cxn>
                <a:cxn ang="0">
                  <a:pos x="1523" y="2611"/>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chemeClr val="folHlink">
                    <a:gamma/>
                    <a:shade val="46275"/>
                    <a:invGamma/>
                  </a:schemeClr>
                </a:gs>
                <a:gs pos="100000">
                  <a:schemeClr val="folHlink"/>
                </a:gs>
              </a:gsLst>
              <a:lin ang="0" scaled="1"/>
            </a:gradFill>
            <a:ln w="9525">
              <a:noFill/>
              <a:round/>
              <a:headEnd type="none" w="sm" len="sm"/>
              <a:tailEnd type="none" w="sm" len="sm"/>
            </a:ln>
            <a:effectLst/>
          </p:spPr>
          <p:txBody>
            <a:bodyPr/>
            <a:lstStyle/>
            <a:p>
              <a:endParaRPr lang="en-US"/>
            </a:p>
          </p:txBody>
        </p:sp>
        <p:sp>
          <p:nvSpPr>
            <p:cNvPr id="20484" name="Arc 1028"/>
            <p:cNvSpPr>
              <a:spLocks/>
            </p:cNvSpPr>
            <p:nvPr/>
          </p:nvSpPr>
          <p:spPr bwMode="auto">
            <a:xfrm>
              <a:off x="-4887" y="922"/>
              <a:ext cx="8474" cy="6800"/>
            </a:xfrm>
            <a:custGeom>
              <a:avLst/>
              <a:gdLst>
                <a:gd name="G0" fmla="+- 21600 0 0"/>
                <a:gd name="G1" fmla="+- 21600 0 0"/>
                <a:gd name="G2" fmla="+- 21600 0 0"/>
                <a:gd name="T0" fmla="*/ 43200 w 43200"/>
                <a:gd name="T1" fmla="*/ 21600 h 43200"/>
                <a:gd name="T2" fmla="*/ 24979 w 43200"/>
                <a:gd name="T3" fmla="*/ 266 h 43200"/>
                <a:gd name="T4" fmla="*/ 21600 w 43200"/>
                <a:gd name="T5" fmla="*/ 21600 h 43200"/>
              </a:gdLst>
              <a:ahLst/>
              <a:cxnLst>
                <a:cxn ang="0">
                  <a:pos x="T0" y="T1"/>
                </a:cxn>
                <a:cxn ang="0">
                  <a:pos x="T2" y="T3"/>
                </a:cxn>
                <a:cxn ang="0">
                  <a:pos x="T4" y="T5"/>
                </a:cxn>
              </a:cxnLst>
              <a:rect l="0" t="0" r="r" b="b"/>
              <a:pathLst>
                <a:path w="43200" h="43200" fill="none" extrusionOk="0">
                  <a:moveTo>
                    <a:pt x="43200" y="21600"/>
                  </a:moveTo>
                  <a:cubicBezTo>
                    <a:pt x="43200" y="33529"/>
                    <a:pt x="33529" y="43200"/>
                    <a:pt x="21600" y="43200"/>
                  </a:cubicBezTo>
                  <a:cubicBezTo>
                    <a:pt x="9670" y="43200"/>
                    <a:pt x="0" y="33529"/>
                    <a:pt x="0" y="21600"/>
                  </a:cubicBezTo>
                  <a:cubicBezTo>
                    <a:pt x="0" y="9670"/>
                    <a:pt x="9670" y="0"/>
                    <a:pt x="21600" y="0"/>
                  </a:cubicBezTo>
                  <a:cubicBezTo>
                    <a:pt x="22731" y="-1"/>
                    <a:pt x="23861" y="88"/>
                    <a:pt x="24979" y="265"/>
                  </a:cubicBezTo>
                </a:path>
                <a:path w="43200" h="43200" stroke="0" extrusionOk="0">
                  <a:moveTo>
                    <a:pt x="43200" y="21600"/>
                  </a:moveTo>
                  <a:cubicBezTo>
                    <a:pt x="43200" y="33529"/>
                    <a:pt x="33529" y="43200"/>
                    <a:pt x="21600" y="43200"/>
                  </a:cubicBezTo>
                  <a:cubicBezTo>
                    <a:pt x="9670" y="43200"/>
                    <a:pt x="0" y="33529"/>
                    <a:pt x="0" y="21600"/>
                  </a:cubicBezTo>
                  <a:cubicBezTo>
                    <a:pt x="0" y="9670"/>
                    <a:pt x="9670" y="0"/>
                    <a:pt x="21600" y="0"/>
                  </a:cubicBezTo>
                  <a:cubicBezTo>
                    <a:pt x="22731" y="-1"/>
                    <a:pt x="23861" y="88"/>
                    <a:pt x="24979" y="265"/>
                  </a:cubicBezTo>
                  <a:lnTo>
                    <a:pt x="21600" y="21600"/>
                  </a:lnTo>
                  <a:close/>
                </a:path>
              </a:pathLst>
            </a:custGeom>
            <a:noFill/>
            <a:ln w="12700" cap="sq">
              <a:solidFill>
                <a:schemeClr val="folHlink"/>
              </a:solidFill>
              <a:round/>
              <a:headEnd type="none" w="sm" len="sm"/>
              <a:tailEnd type="none" w="sm" len="sm"/>
            </a:ln>
            <a:effectLst/>
          </p:spPr>
          <p:txBody>
            <a:bodyPr/>
            <a:lstStyle/>
            <a:p>
              <a:endParaRPr lang="en-US"/>
            </a:p>
          </p:txBody>
        </p:sp>
      </p:grpSp>
      <p:sp>
        <p:nvSpPr>
          <p:cNvPr id="20485" name="Rectangle 1029"/>
          <p:cNvSpPr>
            <a:spLocks noGrp="1" noChangeArrowheads="1"/>
          </p:cNvSpPr>
          <p:nvPr>
            <p:ph type="ctrTitle" sz="quarter"/>
          </p:nvPr>
        </p:nvSpPr>
        <p:spPr>
          <a:xfrm>
            <a:off x="1293813" y="762000"/>
            <a:ext cx="7772400" cy="1143000"/>
          </a:xfrm>
        </p:spPr>
        <p:txBody>
          <a:bodyPr anchor="b"/>
          <a:lstStyle>
            <a:lvl1pPr>
              <a:defRPr/>
            </a:lvl1pPr>
          </a:lstStyle>
          <a:p>
            <a:r>
              <a:rPr lang="en-US"/>
              <a:t>Click to edit Master title style</a:t>
            </a:r>
          </a:p>
        </p:txBody>
      </p:sp>
      <p:sp>
        <p:nvSpPr>
          <p:cNvPr id="20486" name="Rectangle 1030"/>
          <p:cNvSpPr>
            <a:spLocks noGrp="1" noChangeArrowheads="1"/>
          </p:cNvSpPr>
          <p:nvPr>
            <p:ph type="subTitle" sz="quarter" idx="1"/>
          </p:nvPr>
        </p:nvSpPr>
        <p:spPr>
          <a:xfrm>
            <a:off x="3429000" y="2085975"/>
            <a:ext cx="5638800" cy="1038225"/>
          </a:xfrm>
        </p:spPr>
        <p:txBody>
          <a:bodyPr lIns="92075" rIns="92075"/>
          <a:lstStyle>
            <a:lvl1pPr marL="0" indent="0">
              <a:lnSpc>
                <a:spcPct val="70000"/>
              </a:lnSpc>
              <a:buFont typeface="Wingdings" pitchFamily="2" charset="2"/>
              <a:buNone/>
              <a:defRPr/>
            </a:lvl1pPr>
          </a:lstStyle>
          <a:p>
            <a:r>
              <a:rPr lang="en-US"/>
              <a:t>Click to edit Master subtitle style</a:t>
            </a:r>
          </a:p>
        </p:txBody>
      </p:sp>
      <p:sp>
        <p:nvSpPr>
          <p:cNvPr id="20487" name="Rectangle 1031"/>
          <p:cNvSpPr>
            <a:spLocks noGrp="1" noChangeArrowheads="1"/>
          </p:cNvSpPr>
          <p:nvPr>
            <p:ph type="dt" sz="quarter" idx="2"/>
          </p:nvPr>
        </p:nvSpPr>
        <p:spPr/>
        <p:txBody>
          <a:bodyPr/>
          <a:lstStyle>
            <a:lvl1pPr>
              <a:defRPr/>
            </a:lvl1pPr>
          </a:lstStyle>
          <a:p>
            <a:fld id="{3DB578B6-6AD6-4F84-9B8E-36FBADE445DE}" type="datetime1">
              <a:rPr lang="en-US"/>
              <a:pPr/>
              <a:t>11/18/2009</a:t>
            </a:fld>
            <a:endParaRPr lang="en-US"/>
          </a:p>
        </p:txBody>
      </p:sp>
      <p:sp>
        <p:nvSpPr>
          <p:cNvPr id="20488" name="Rectangle 1032"/>
          <p:cNvSpPr>
            <a:spLocks noGrp="1" noChangeArrowheads="1"/>
          </p:cNvSpPr>
          <p:nvPr>
            <p:ph type="ftr" sz="quarter" idx="3"/>
          </p:nvPr>
        </p:nvSpPr>
        <p:spPr>
          <a:xfrm>
            <a:off x="1295400" y="6365875"/>
            <a:ext cx="4267200" cy="457200"/>
          </a:xfrm>
        </p:spPr>
        <p:txBody>
          <a:bodyPr/>
          <a:lstStyle>
            <a:lvl1pPr>
              <a:defRPr/>
            </a:lvl1pPr>
          </a:lstStyle>
          <a:p>
            <a:r>
              <a:rPr lang="en-US"/>
              <a:t>Njoen Testamenti Les #3</a:t>
            </a:r>
          </a:p>
        </p:txBody>
      </p:sp>
      <p:sp>
        <p:nvSpPr>
          <p:cNvPr id="20489" name="Rectangle 1033"/>
          <p:cNvSpPr>
            <a:spLocks noGrp="1" noChangeArrowheads="1"/>
          </p:cNvSpPr>
          <p:nvPr>
            <p:ph type="sldNum" sz="quarter" idx="4"/>
          </p:nvPr>
        </p:nvSpPr>
        <p:spPr/>
        <p:txBody>
          <a:bodyPr/>
          <a:lstStyle>
            <a:lvl2pPr lvl="1">
              <a:defRPr>
                <a:latin typeface="+mn-lt"/>
              </a:defRPr>
            </a:lvl2pPr>
          </a:lstStyle>
          <a:p>
            <a:pPr lvl="1"/>
            <a:fld id="{80CA46DE-C13B-434A-B78F-B9F4936ED362}" type="slidenum">
              <a:rPr lang="en-US"/>
              <a:pPr lvl="1"/>
              <a:t>‹#›</a:t>
            </a:fld>
            <a:endParaRPr lang="en-US"/>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0485"/>
                                        </p:tgtEl>
                                        <p:attrNameLst>
                                          <p:attrName>style.visibility</p:attrName>
                                        </p:attrNameLst>
                                      </p:cBhvr>
                                      <p:to>
                                        <p:strVal val="visible"/>
                                      </p:to>
                                    </p:set>
                                    <p:animEffect transition="in" filter="fade">
                                      <p:cBhvr>
                                        <p:cTn id="7" dur="2000"/>
                                        <p:tgtEl>
                                          <p:spTgt spid="2048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486">
                                            <p:txEl>
                                              <p:pRg st="0" end="0"/>
                                            </p:txEl>
                                          </p:spTgt>
                                        </p:tgtEl>
                                        <p:attrNameLst>
                                          <p:attrName>style.visibility</p:attrName>
                                        </p:attrNameLst>
                                      </p:cBhvr>
                                      <p:to>
                                        <p:strVal val="visible"/>
                                      </p:to>
                                    </p:set>
                                    <p:animEffect transition="in" filter="wipe(left)">
                                      <p:cBhvr>
                                        <p:cTn id="12" dur="500"/>
                                        <p:tgtEl>
                                          <p:spTgt spid="2048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p:bldP spid="20486" grpId="0" build="p">
        <p:tmplLst>
          <p:tmpl lvl="1">
            <p:tnLst>
              <p:par>
                <p:cTn presetID="22" presetClass="entr" presetSubtype="8" fill="hold" nodeType="clickEffect">
                  <p:stCondLst>
                    <p:cond delay="0"/>
                  </p:stCondLst>
                  <p:childTnLst>
                    <p:set>
                      <p:cBhvr>
                        <p:cTn dur="1" fill="hold">
                          <p:stCondLst>
                            <p:cond delay="0"/>
                          </p:stCondLst>
                        </p:cTn>
                        <p:tgtEl>
                          <p:spTgt spid="20486"/>
                        </p:tgtEl>
                        <p:attrNameLst>
                          <p:attrName>style.visibility</p:attrName>
                        </p:attrNameLst>
                      </p:cBhvr>
                      <p:to>
                        <p:strVal val="visible"/>
                      </p:to>
                    </p:set>
                    <p:animEffect transition="in" filter="wipe(left)">
                      <p:cBhvr>
                        <p:cTn dur="500"/>
                        <p:tgtEl>
                          <p:spTgt spid="20486"/>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6901E82-673E-4180-A7D8-3D2E439F22D4}" type="datetime1">
              <a:rPr lang="en-US"/>
              <a:pPr/>
              <a:t>11/18/2009</a:t>
            </a:fld>
            <a:endParaRPr lang="en-US"/>
          </a:p>
        </p:txBody>
      </p:sp>
      <p:sp>
        <p:nvSpPr>
          <p:cNvPr id="5" name="Footer Placeholder 4"/>
          <p:cNvSpPr>
            <a:spLocks noGrp="1"/>
          </p:cNvSpPr>
          <p:nvPr>
            <p:ph type="ftr" sz="quarter" idx="11"/>
          </p:nvPr>
        </p:nvSpPr>
        <p:spPr/>
        <p:txBody>
          <a:bodyPr/>
          <a:lstStyle>
            <a:lvl1pPr>
              <a:defRPr/>
            </a:lvl1pPr>
          </a:lstStyle>
          <a:p>
            <a:r>
              <a:rPr lang="en-US"/>
              <a:t>Njoen Testamenti Les #3</a:t>
            </a:r>
          </a:p>
        </p:txBody>
      </p:sp>
      <p:sp>
        <p:nvSpPr>
          <p:cNvPr id="6" name="Slide Number Placeholder 5"/>
          <p:cNvSpPr>
            <a:spLocks noGrp="1"/>
          </p:cNvSpPr>
          <p:nvPr>
            <p:ph type="sldNum" sz="quarter" idx="12"/>
          </p:nvPr>
        </p:nvSpPr>
        <p:spPr/>
        <p:txBody>
          <a:bodyPr/>
          <a:lstStyle>
            <a:lvl2pPr lvl="1">
              <a:defRPr/>
            </a:lvl2pPr>
          </a:lstStyle>
          <a:p>
            <a:pPr lvl="1"/>
            <a:fld id="{0510A7C4-6F11-4CBF-A3D7-8D2C68A44886}" type="slidenum">
              <a:rPr lang="en-US"/>
              <a:pPr lvl="1"/>
              <a:t>‹#›</a:t>
            </a:fld>
            <a:endParaRPr lang="en-US">
              <a:latin typeface="+mn-lt"/>
            </a:endParaRPr>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609600"/>
            <a:ext cx="20193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2625" y="609600"/>
            <a:ext cx="5908675"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898ECBDE-5CC6-43BA-B43C-91DF86531AB4}" type="datetime1">
              <a:rPr lang="en-US"/>
              <a:pPr/>
              <a:t>11/18/2009</a:t>
            </a:fld>
            <a:endParaRPr lang="en-US"/>
          </a:p>
        </p:txBody>
      </p:sp>
      <p:sp>
        <p:nvSpPr>
          <p:cNvPr id="5" name="Footer Placeholder 4"/>
          <p:cNvSpPr>
            <a:spLocks noGrp="1"/>
          </p:cNvSpPr>
          <p:nvPr>
            <p:ph type="ftr" sz="quarter" idx="11"/>
          </p:nvPr>
        </p:nvSpPr>
        <p:spPr/>
        <p:txBody>
          <a:bodyPr/>
          <a:lstStyle>
            <a:lvl1pPr>
              <a:defRPr/>
            </a:lvl1pPr>
          </a:lstStyle>
          <a:p>
            <a:r>
              <a:rPr lang="en-US"/>
              <a:t>Njoen Testamenti Les #3</a:t>
            </a:r>
          </a:p>
        </p:txBody>
      </p:sp>
      <p:sp>
        <p:nvSpPr>
          <p:cNvPr id="6" name="Slide Number Placeholder 5"/>
          <p:cNvSpPr>
            <a:spLocks noGrp="1"/>
          </p:cNvSpPr>
          <p:nvPr>
            <p:ph type="sldNum" sz="quarter" idx="12"/>
          </p:nvPr>
        </p:nvSpPr>
        <p:spPr/>
        <p:txBody>
          <a:bodyPr/>
          <a:lstStyle>
            <a:lvl2pPr lvl="1">
              <a:defRPr/>
            </a:lvl2pPr>
          </a:lstStyle>
          <a:p>
            <a:pPr lvl="1"/>
            <a:fld id="{F2EE87E7-1C38-4008-86C0-AB0AA66CD4CE}" type="slidenum">
              <a:rPr lang="en-US"/>
              <a:pPr lvl="1"/>
              <a:t>‹#›</a:t>
            </a:fld>
            <a:endParaRPr lang="en-US">
              <a:latin typeface="+mn-lt"/>
            </a:endParaRPr>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C56B9C95-7952-4B4C-97B6-A55479EB3AC0}" type="datetime1">
              <a:rPr lang="en-US"/>
              <a:pPr/>
              <a:t>11/18/2009</a:t>
            </a:fld>
            <a:endParaRPr lang="en-US"/>
          </a:p>
        </p:txBody>
      </p:sp>
      <p:sp>
        <p:nvSpPr>
          <p:cNvPr id="5" name="Footer Placeholder 4"/>
          <p:cNvSpPr>
            <a:spLocks noGrp="1"/>
          </p:cNvSpPr>
          <p:nvPr>
            <p:ph type="ftr" sz="quarter" idx="11"/>
          </p:nvPr>
        </p:nvSpPr>
        <p:spPr/>
        <p:txBody>
          <a:bodyPr/>
          <a:lstStyle>
            <a:lvl1pPr>
              <a:defRPr/>
            </a:lvl1pPr>
          </a:lstStyle>
          <a:p>
            <a:r>
              <a:rPr lang="en-US"/>
              <a:t>Njoen Testamenti Les #3</a:t>
            </a:r>
          </a:p>
        </p:txBody>
      </p:sp>
      <p:sp>
        <p:nvSpPr>
          <p:cNvPr id="6" name="Slide Number Placeholder 5"/>
          <p:cNvSpPr>
            <a:spLocks noGrp="1"/>
          </p:cNvSpPr>
          <p:nvPr>
            <p:ph type="sldNum" sz="quarter" idx="12"/>
          </p:nvPr>
        </p:nvSpPr>
        <p:spPr/>
        <p:txBody>
          <a:bodyPr/>
          <a:lstStyle>
            <a:lvl2pPr lvl="1">
              <a:defRPr/>
            </a:lvl2pPr>
          </a:lstStyle>
          <a:p>
            <a:pPr lvl="1"/>
            <a:fld id="{28F95911-1A73-44D6-8A01-DD8C28E6538F}" type="slidenum">
              <a:rPr lang="en-US"/>
              <a:pPr lvl="1"/>
              <a:t>‹#›</a:t>
            </a:fld>
            <a:endParaRPr lang="en-US">
              <a:latin typeface="+mn-lt"/>
            </a:endParaRPr>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C3641291-D244-4981-A249-D2FFBF381D80}" type="datetime1">
              <a:rPr lang="en-US"/>
              <a:pPr/>
              <a:t>11/18/2009</a:t>
            </a:fld>
            <a:endParaRPr lang="en-US"/>
          </a:p>
        </p:txBody>
      </p:sp>
      <p:sp>
        <p:nvSpPr>
          <p:cNvPr id="5" name="Footer Placeholder 4"/>
          <p:cNvSpPr>
            <a:spLocks noGrp="1"/>
          </p:cNvSpPr>
          <p:nvPr>
            <p:ph type="ftr" sz="quarter" idx="11"/>
          </p:nvPr>
        </p:nvSpPr>
        <p:spPr/>
        <p:txBody>
          <a:bodyPr/>
          <a:lstStyle>
            <a:lvl1pPr>
              <a:defRPr/>
            </a:lvl1pPr>
          </a:lstStyle>
          <a:p>
            <a:r>
              <a:rPr lang="en-US"/>
              <a:t>Njoen Testamenti Les #3</a:t>
            </a:r>
          </a:p>
        </p:txBody>
      </p:sp>
      <p:sp>
        <p:nvSpPr>
          <p:cNvPr id="6" name="Slide Number Placeholder 5"/>
          <p:cNvSpPr>
            <a:spLocks noGrp="1"/>
          </p:cNvSpPr>
          <p:nvPr>
            <p:ph type="sldNum" sz="quarter" idx="12"/>
          </p:nvPr>
        </p:nvSpPr>
        <p:spPr/>
        <p:txBody>
          <a:bodyPr/>
          <a:lstStyle>
            <a:lvl2pPr lvl="1">
              <a:defRPr/>
            </a:lvl2pPr>
          </a:lstStyle>
          <a:p>
            <a:pPr lvl="1"/>
            <a:fld id="{24F16D41-017B-4602-9EBC-FD5823C43269}" type="slidenum">
              <a:rPr lang="en-US"/>
              <a:pPr lvl="1"/>
              <a:t>‹#›</a:t>
            </a:fld>
            <a:endParaRPr lang="en-US">
              <a:latin typeface="+mn-lt"/>
            </a:endParaRPr>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2625"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5025"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9AD494F9-B267-49F5-A4CB-6DAAC5BCF03B}" type="datetime1">
              <a:rPr lang="en-US"/>
              <a:pPr/>
              <a:t>11/18/2009</a:t>
            </a:fld>
            <a:endParaRPr lang="en-US"/>
          </a:p>
        </p:txBody>
      </p:sp>
      <p:sp>
        <p:nvSpPr>
          <p:cNvPr id="6" name="Footer Placeholder 5"/>
          <p:cNvSpPr>
            <a:spLocks noGrp="1"/>
          </p:cNvSpPr>
          <p:nvPr>
            <p:ph type="ftr" sz="quarter" idx="11"/>
          </p:nvPr>
        </p:nvSpPr>
        <p:spPr/>
        <p:txBody>
          <a:bodyPr/>
          <a:lstStyle>
            <a:lvl1pPr>
              <a:defRPr/>
            </a:lvl1pPr>
          </a:lstStyle>
          <a:p>
            <a:r>
              <a:rPr lang="en-US"/>
              <a:t>Njoen Testamenti Les #3</a:t>
            </a:r>
          </a:p>
        </p:txBody>
      </p:sp>
      <p:sp>
        <p:nvSpPr>
          <p:cNvPr id="7" name="Slide Number Placeholder 6"/>
          <p:cNvSpPr>
            <a:spLocks noGrp="1"/>
          </p:cNvSpPr>
          <p:nvPr>
            <p:ph type="sldNum" sz="quarter" idx="12"/>
          </p:nvPr>
        </p:nvSpPr>
        <p:spPr/>
        <p:txBody>
          <a:bodyPr/>
          <a:lstStyle>
            <a:lvl2pPr lvl="1">
              <a:defRPr/>
            </a:lvl2pPr>
          </a:lstStyle>
          <a:p>
            <a:pPr lvl="1"/>
            <a:fld id="{0296F8C9-D1FB-44B6-A715-60585271A6B4}" type="slidenum">
              <a:rPr lang="en-US"/>
              <a:pPr lvl="1"/>
              <a:t>‹#›</a:t>
            </a:fld>
            <a:endParaRPr lang="en-US">
              <a:latin typeface="+mn-lt"/>
            </a:endParaRPr>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1EFF0A87-BC37-44D5-83A6-7A73E47B3DB7}" type="datetime1">
              <a:rPr lang="en-US"/>
              <a:pPr/>
              <a:t>11/18/2009</a:t>
            </a:fld>
            <a:endParaRPr lang="en-US"/>
          </a:p>
        </p:txBody>
      </p:sp>
      <p:sp>
        <p:nvSpPr>
          <p:cNvPr id="8" name="Footer Placeholder 7"/>
          <p:cNvSpPr>
            <a:spLocks noGrp="1"/>
          </p:cNvSpPr>
          <p:nvPr>
            <p:ph type="ftr" sz="quarter" idx="11"/>
          </p:nvPr>
        </p:nvSpPr>
        <p:spPr/>
        <p:txBody>
          <a:bodyPr/>
          <a:lstStyle>
            <a:lvl1pPr>
              <a:defRPr/>
            </a:lvl1pPr>
          </a:lstStyle>
          <a:p>
            <a:r>
              <a:rPr lang="en-US"/>
              <a:t>Njoen Testamenti Les #3</a:t>
            </a:r>
          </a:p>
        </p:txBody>
      </p:sp>
      <p:sp>
        <p:nvSpPr>
          <p:cNvPr id="9" name="Slide Number Placeholder 8"/>
          <p:cNvSpPr>
            <a:spLocks noGrp="1"/>
          </p:cNvSpPr>
          <p:nvPr>
            <p:ph type="sldNum" sz="quarter" idx="12"/>
          </p:nvPr>
        </p:nvSpPr>
        <p:spPr/>
        <p:txBody>
          <a:bodyPr/>
          <a:lstStyle>
            <a:lvl2pPr lvl="1">
              <a:defRPr/>
            </a:lvl2pPr>
          </a:lstStyle>
          <a:p>
            <a:pPr lvl="1"/>
            <a:fld id="{99FFDBC3-47BE-4BD5-94CC-CFB361F46F6D}" type="slidenum">
              <a:rPr lang="en-US"/>
              <a:pPr lvl="1"/>
              <a:t>‹#›</a:t>
            </a:fld>
            <a:endParaRPr lang="en-US">
              <a:latin typeface="+mn-lt"/>
            </a:endParaRPr>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773FFA68-75E0-4CDD-A4F3-47C7FBE1609C}" type="datetime1">
              <a:rPr lang="en-US"/>
              <a:pPr/>
              <a:t>11/18/2009</a:t>
            </a:fld>
            <a:endParaRPr lang="en-US"/>
          </a:p>
        </p:txBody>
      </p:sp>
      <p:sp>
        <p:nvSpPr>
          <p:cNvPr id="4" name="Footer Placeholder 3"/>
          <p:cNvSpPr>
            <a:spLocks noGrp="1"/>
          </p:cNvSpPr>
          <p:nvPr>
            <p:ph type="ftr" sz="quarter" idx="11"/>
          </p:nvPr>
        </p:nvSpPr>
        <p:spPr/>
        <p:txBody>
          <a:bodyPr/>
          <a:lstStyle>
            <a:lvl1pPr>
              <a:defRPr/>
            </a:lvl1pPr>
          </a:lstStyle>
          <a:p>
            <a:r>
              <a:rPr lang="en-US"/>
              <a:t>Njoen Testamenti Les #3</a:t>
            </a:r>
          </a:p>
        </p:txBody>
      </p:sp>
      <p:sp>
        <p:nvSpPr>
          <p:cNvPr id="5" name="Slide Number Placeholder 4"/>
          <p:cNvSpPr>
            <a:spLocks noGrp="1"/>
          </p:cNvSpPr>
          <p:nvPr>
            <p:ph type="sldNum" sz="quarter" idx="12"/>
          </p:nvPr>
        </p:nvSpPr>
        <p:spPr/>
        <p:txBody>
          <a:bodyPr/>
          <a:lstStyle>
            <a:lvl2pPr lvl="1">
              <a:defRPr/>
            </a:lvl2pPr>
          </a:lstStyle>
          <a:p>
            <a:pPr lvl="1"/>
            <a:fld id="{34E9591E-E4AF-4EFA-9481-ABE5B3C582C5}" type="slidenum">
              <a:rPr lang="en-US"/>
              <a:pPr lvl="1"/>
              <a:t>‹#›</a:t>
            </a:fld>
            <a:endParaRPr lang="en-US">
              <a:latin typeface="+mn-lt"/>
            </a:endParaRPr>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BAA3F983-5B36-469A-A923-776DC9FEAA9A}" type="datetime1">
              <a:rPr lang="en-US"/>
              <a:pPr/>
              <a:t>11/18/2009</a:t>
            </a:fld>
            <a:endParaRPr lang="en-US"/>
          </a:p>
        </p:txBody>
      </p:sp>
      <p:sp>
        <p:nvSpPr>
          <p:cNvPr id="3" name="Footer Placeholder 2"/>
          <p:cNvSpPr>
            <a:spLocks noGrp="1"/>
          </p:cNvSpPr>
          <p:nvPr>
            <p:ph type="ftr" sz="quarter" idx="11"/>
          </p:nvPr>
        </p:nvSpPr>
        <p:spPr/>
        <p:txBody>
          <a:bodyPr/>
          <a:lstStyle>
            <a:lvl1pPr>
              <a:defRPr/>
            </a:lvl1pPr>
          </a:lstStyle>
          <a:p>
            <a:r>
              <a:rPr lang="en-US"/>
              <a:t>Njoen Testamenti Les #3</a:t>
            </a:r>
          </a:p>
        </p:txBody>
      </p:sp>
      <p:sp>
        <p:nvSpPr>
          <p:cNvPr id="4" name="Slide Number Placeholder 3"/>
          <p:cNvSpPr>
            <a:spLocks noGrp="1"/>
          </p:cNvSpPr>
          <p:nvPr>
            <p:ph type="sldNum" sz="quarter" idx="12"/>
          </p:nvPr>
        </p:nvSpPr>
        <p:spPr/>
        <p:txBody>
          <a:bodyPr/>
          <a:lstStyle>
            <a:lvl2pPr lvl="1">
              <a:defRPr/>
            </a:lvl2pPr>
          </a:lstStyle>
          <a:p>
            <a:pPr lvl="1"/>
            <a:fld id="{8252F548-A2F8-47E3-A1FA-F35DFE57A88C}" type="slidenum">
              <a:rPr lang="en-US"/>
              <a:pPr lvl="1"/>
              <a:t>‹#›</a:t>
            </a:fld>
            <a:endParaRPr lang="en-US">
              <a:latin typeface="+mn-lt"/>
            </a:endParaRPr>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FA57926-8A14-4C66-806D-029FEA9332CB}" type="datetime1">
              <a:rPr lang="en-US"/>
              <a:pPr/>
              <a:t>11/18/2009</a:t>
            </a:fld>
            <a:endParaRPr lang="en-US"/>
          </a:p>
        </p:txBody>
      </p:sp>
      <p:sp>
        <p:nvSpPr>
          <p:cNvPr id="6" name="Footer Placeholder 5"/>
          <p:cNvSpPr>
            <a:spLocks noGrp="1"/>
          </p:cNvSpPr>
          <p:nvPr>
            <p:ph type="ftr" sz="quarter" idx="11"/>
          </p:nvPr>
        </p:nvSpPr>
        <p:spPr/>
        <p:txBody>
          <a:bodyPr/>
          <a:lstStyle>
            <a:lvl1pPr>
              <a:defRPr/>
            </a:lvl1pPr>
          </a:lstStyle>
          <a:p>
            <a:r>
              <a:rPr lang="en-US"/>
              <a:t>Njoen Testamenti Les #3</a:t>
            </a:r>
          </a:p>
        </p:txBody>
      </p:sp>
      <p:sp>
        <p:nvSpPr>
          <p:cNvPr id="7" name="Slide Number Placeholder 6"/>
          <p:cNvSpPr>
            <a:spLocks noGrp="1"/>
          </p:cNvSpPr>
          <p:nvPr>
            <p:ph type="sldNum" sz="quarter" idx="12"/>
          </p:nvPr>
        </p:nvSpPr>
        <p:spPr/>
        <p:txBody>
          <a:bodyPr/>
          <a:lstStyle>
            <a:lvl2pPr lvl="1">
              <a:defRPr/>
            </a:lvl2pPr>
          </a:lstStyle>
          <a:p>
            <a:pPr lvl="1"/>
            <a:fld id="{167754E6-44E0-496E-AF30-57BF8FECD3E3}" type="slidenum">
              <a:rPr lang="en-US"/>
              <a:pPr lvl="1"/>
              <a:t>‹#›</a:t>
            </a:fld>
            <a:endParaRPr lang="en-US">
              <a:latin typeface="+mn-lt"/>
            </a:endParaRPr>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1D79385C-AD49-4BCA-96CF-AF40E0F8A05C}" type="datetime1">
              <a:rPr lang="en-US"/>
              <a:pPr/>
              <a:t>11/18/2009</a:t>
            </a:fld>
            <a:endParaRPr lang="en-US"/>
          </a:p>
        </p:txBody>
      </p:sp>
      <p:sp>
        <p:nvSpPr>
          <p:cNvPr id="6" name="Footer Placeholder 5"/>
          <p:cNvSpPr>
            <a:spLocks noGrp="1"/>
          </p:cNvSpPr>
          <p:nvPr>
            <p:ph type="ftr" sz="quarter" idx="11"/>
          </p:nvPr>
        </p:nvSpPr>
        <p:spPr/>
        <p:txBody>
          <a:bodyPr/>
          <a:lstStyle>
            <a:lvl1pPr>
              <a:defRPr/>
            </a:lvl1pPr>
          </a:lstStyle>
          <a:p>
            <a:r>
              <a:rPr lang="en-US"/>
              <a:t>Njoen Testamenti Les #3</a:t>
            </a:r>
          </a:p>
        </p:txBody>
      </p:sp>
      <p:sp>
        <p:nvSpPr>
          <p:cNvPr id="7" name="Slide Number Placeholder 6"/>
          <p:cNvSpPr>
            <a:spLocks noGrp="1"/>
          </p:cNvSpPr>
          <p:nvPr>
            <p:ph type="sldNum" sz="quarter" idx="12"/>
          </p:nvPr>
        </p:nvSpPr>
        <p:spPr/>
        <p:txBody>
          <a:bodyPr/>
          <a:lstStyle>
            <a:lvl2pPr lvl="1">
              <a:defRPr/>
            </a:lvl2pPr>
          </a:lstStyle>
          <a:p>
            <a:pPr lvl="1"/>
            <a:fld id="{A95BFEE8-F261-4522-A954-CD3D2AF00850}" type="slidenum">
              <a:rPr lang="en-US"/>
              <a:pPr lvl="1"/>
              <a:t>‹#›</a:t>
            </a:fld>
            <a:endParaRPr lang="en-US">
              <a:latin typeface="+mn-lt"/>
            </a:endParaRPr>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19458" name="Group 2050"/>
          <p:cNvGrpSpPr>
            <a:grpSpLocks/>
          </p:cNvGrpSpPr>
          <p:nvPr/>
        </p:nvGrpSpPr>
        <p:grpSpPr bwMode="auto">
          <a:xfrm>
            <a:off x="-8405813" y="4763"/>
            <a:ext cx="17538701" cy="13690600"/>
            <a:chOff x="-5295" y="3"/>
            <a:chExt cx="11048" cy="8624"/>
          </a:xfrm>
        </p:grpSpPr>
        <p:sp>
          <p:nvSpPr>
            <p:cNvPr id="19459" name="Freeform 2051"/>
            <p:cNvSpPr>
              <a:spLocks/>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folHlink">
                    <a:gamma/>
                    <a:shade val="46275"/>
                    <a:invGamma/>
                  </a:schemeClr>
                </a:gs>
                <a:gs pos="100000">
                  <a:schemeClr val="folHlink"/>
                </a:gs>
              </a:gsLst>
              <a:lin ang="0" scaled="1"/>
            </a:gradFill>
            <a:ln w="9525">
              <a:noFill/>
              <a:round/>
              <a:headEnd type="none" w="sm" len="sm"/>
              <a:tailEnd type="none" w="sm" len="sm"/>
            </a:ln>
            <a:effectLst/>
          </p:spPr>
          <p:txBody>
            <a:bodyPr/>
            <a:lstStyle/>
            <a:p>
              <a:endParaRPr lang="en-US"/>
            </a:p>
          </p:txBody>
        </p:sp>
        <p:sp>
          <p:nvSpPr>
            <p:cNvPr id="19460" name="Arc 2052"/>
            <p:cNvSpPr>
              <a:spLocks/>
            </p:cNvSpPr>
            <p:nvPr/>
          </p:nvSpPr>
          <p:spPr bwMode="auto">
            <a:xfrm>
              <a:off x="-5295" y="3"/>
              <a:ext cx="10596" cy="8624"/>
            </a:xfrm>
            <a:custGeom>
              <a:avLst/>
              <a:gdLst>
                <a:gd name="G0" fmla="+- 21600 0 0"/>
                <a:gd name="G1" fmla="+- 21600 0 0"/>
                <a:gd name="G2" fmla="+- 21600 0 0"/>
                <a:gd name="T0" fmla="*/ 43200 w 43200"/>
                <a:gd name="T1" fmla="*/ 21600 h 43200"/>
                <a:gd name="T2" fmla="*/ 21600 w 43200"/>
                <a:gd name="T3" fmla="*/ 0 h 43200"/>
                <a:gd name="T4" fmla="*/ 21600 w 43200"/>
                <a:gd name="T5" fmla="*/ 21600 h 43200"/>
              </a:gdLst>
              <a:ahLst/>
              <a:cxnLst>
                <a:cxn ang="0">
                  <a:pos x="T0" y="T1"/>
                </a:cxn>
                <a:cxn ang="0">
                  <a:pos x="T2" y="T3"/>
                </a:cxn>
                <a:cxn ang="0">
                  <a:pos x="T4" y="T5"/>
                </a:cxn>
              </a:cxnLst>
              <a:rect l="0" t="0" r="r" b="b"/>
              <a:pathLst>
                <a:path w="43200" h="43200" fill="none" extrusionOk="0">
                  <a:moveTo>
                    <a:pt x="43200" y="21600"/>
                  </a:moveTo>
                  <a:cubicBezTo>
                    <a:pt x="43200" y="33529"/>
                    <a:pt x="33529" y="43200"/>
                    <a:pt x="21600" y="43200"/>
                  </a:cubicBezTo>
                  <a:cubicBezTo>
                    <a:pt x="9670" y="43200"/>
                    <a:pt x="0" y="33529"/>
                    <a:pt x="0" y="21600"/>
                  </a:cubicBezTo>
                  <a:cubicBezTo>
                    <a:pt x="-1" y="9670"/>
                    <a:pt x="9670" y="0"/>
                    <a:pt x="21599" y="0"/>
                  </a:cubicBezTo>
                </a:path>
                <a:path w="43200" h="43200" stroke="0" extrusionOk="0">
                  <a:moveTo>
                    <a:pt x="43200" y="21600"/>
                  </a:moveTo>
                  <a:cubicBezTo>
                    <a:pt x="43200" y="33529"/>
                    <a:pt x="33529" y="43200"/>
                    <a:pt x="21600" y="43200"/>
                  </a:cubicBezTo>
                  <a:cubicBezTo>
                    <a:pt x="9670" y="43200"/>
                    <a:pt x="0" y="33529"/>
                    <a:pt x="0" y="21600"/>
                  </a:cubicBezTo>
                  <a:cubicBezTo>
                    <a:pt x="-1" y="9670"/>
                    <a:pt x="9670" y="0"/>
                    <a:pt x="21599" y="0"/>
                  </a:cubicBezTo>
                  <a:lnTo>
                    <a:pt x="21600" y="21600"/>
                  </a:lnTo>
                  <a:close/>
                </a:path>
              </a:pathLst>
            </a:custGeom>
            <a:noFill/>
            <a:ln w="12700" cap="sq">
              <a:solidFill>
                <a:schemeClr val="folHlink"/>
              </a:solidFill>
              <a:round/>
              <a:headEnd type="none" w="sm" len="sm"/>
              <a:tailEnd type="none" w="sm" len="sm"/>
            </a:ln>
            <a:effectLst/>
          </p:spPr>
          <p:txBody>
            <a:bodyPr/>
            <a:lstStyle/>
            <a:p>
              <a:endParaRPr lang="en-US"/>
            </a:p>
          </p:txBody>
        </p:sp>
      </p:grpSp>
      <p:sp>
        <p:nvSpPr>
          <p:cNvPr id="19461" name="Rectangle 2053"/>
          <p:cNvSpPr>
            <a:spLocks noGrp="1" noChangeArrowheads="1"/>
          </p:cNvSpPr>
          <p:nvPr>
            <p:ph type="title"/>
          </p:nvPr>
        </p:nvSpPr>
        <p:spPr bwMode="auto">
          <a:xfrm>
            <a:off x="682625" y="609600"/>
            <a:ext cx="8080375"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19462" name="Rectangle 2054"/>
          <p:cNvSpPr>
            <a:spLocks noGrp="1" noChangeArrowheads="1"/>
          </p:cNvSpPr>
          <p:nvPr>
            <p:ph type="body" idx="1"/>
          </p:nvPr>
        </p:nvSpPr>
        <p:spPr bwMode="auto">
          <a:xfrm>
            <a:off x="682625" y="1981200"/>
            <a:ext cx="7772400" cy="4114800"/>
          </a:xfrm>
          <a:prstGeom prst="rect">
            <a:avLst/>
          </a:prstGeom>
          <a:noFill/>
          <a:ln w="9525">
            <a:noFill/>
            <a:miter lim="800000"/>
            <a:headEnd/>
            <a:tailEnd/>
          </a:ln>
          <a:effectLst/>
        </p:spPr>
        <p:txBody>
          <a:bodyPr vert="horz" wrap="square" lIns="182562" tIns="46038" rIns="182562"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3" name="Rectangle 2055"/>
          <p:cNvSpPr>
            <a:spLocks noGrp="1" noChangeArrowheads="1"/>
          </p:cNvSpPr>
          <p:nvPr>
            <p:ph type="dt" sz="half" idx="2"/>
          </p:nvPr>
        </p:nvSpPr>
        <p:spPr bwMode="auto">
          <a:xfrm>
            <a:off x="7215188" y="6442075"/>
            <a:ext cx="1905000" cy="3810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lvl1pPr>
          </a:lstStyle>
          <a:p>
            <a:fld id="{392C8D1F-A609-45AE-B9DA-B3E3C9AD0FEC}" type="datetime1">
              <a:rPr lang="en-US"/>
              <a:pPr/>
              <a:t>11/18/2009</a:t>
            </a:fld>
            <a:endParaRPr lang="en-US"/>
          </a:p>
        </p:txBody>
      </p:sp>
      <p:sp>
        <p:nvSpPr>
          <p:cNvPr id="19464" name="Rectangle 2056"/>
          <p:cNvSpPr>
            <a:spLocks noGrp="1" noChangeArrowheads="1"/>
          </p:cNvSpPr>
          <p:nvPr>
            <p:ph type="ftr" sz="quarter" idx="3"/>
          </p:nvPr>
        </p:nvSpPr>
        <p:spPr bwMode="auto">
          <a:xfrm>
            <a:off x="682625" y="6365875"/>
            <a:ext cx="42672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lvl1pPr>
          </a:lstStyle>
          <a:p>
            <a:r>
              <a:rPr lang="en-US"/>
              <a:t>Njoen Testamenti Les #3</a:t>
            </a:r>
          </a:p>
        </p:txBody>
      </p:sp>
      <p:sp>
        <p:nvSpPr>
          <p:cNvPr id="19465" name="Rectangle 2057"/>
          <p:cNvSpPr>
            <a:spLocks noGrp="1" noChangeArrowheads="1"/>
          </p:cNvSpPr>
          <p:nvPr>
            <p:ph type="sldNum" sz="quarter" idx="4"/>
          </p:nvPr>
        </p:nvSpPr>
        <p:spPr bwMode="auto">
          <a:xfrm>
            <a:off x="7199313" y="6148388"/>
            <a:ext cx="1905000" cy="381000"/>
          </a:xfrm>
          <a:prstGeom prst="rect">
            <a:avLst/>
          </a:prstGeom>
          <a:noFill/>
          <a:ln w="9525">
            <a:noFill/>
            <a:miter lim="800000"/>
            <a:headEnd/>
            <a:tailEnd/>
          </a:ln>
          <a:effectLst/>
        </p:spPr>
        <p:txBody>
          <a:bodyPr vert="horz" wrap="none" lIns="92075" tIns="0" rIns="92075" bIns="0" numCol="1" anchor="b" anchorCtr="0" compatLnSpc="1">
            <a:prstTxWarp prst="textNoShape">
              <a:avLst/>
            </a:prstTxWarp>
          </a:bodyPr>
          <a:lstStyle>
            <a:lvl2pPr lvl="1" algn="r">
              <a:defRPr sz="1400">
                <a:latin typeface="+mj-lt"/>
              </a:defRPr>
            </a:lvl2pPr>
          </a:lstStyle>
          <a:p>
            <a:pPr lvl="1"/>
            <a:fld id="{4A6F26CA-08A0-4A1B-AFCF-04EAC72EFC99}" type="slidenum">
              <a:rPr lang="en-US"/>
              <a:pPr lvl="1"/>
              <a:t>‹#›</a:t>
            </a:fld>
            <a:endParaRPr lang="en-US"/>
          </a:p>
        </p:txBody>
      </p:sp>
    </p:spTree>
  </p:cSld>
  <p:clrMap bg1="dk2" tx1="lt1" bg2="dk1"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9461"/>
                                        </p:tgtEl>
                                        <p:attrNameLst>
                                          <p:attrName>style.visibility</p:attrName>
                                        </p:attrNameLst>
                                      </p:cBhvr>
                                      <p:to>
                                        <p:strVal val="visible"/>
                                      </p:to>
                                    </p:set>
                                    <p:animEffect transition="in" filter="fade">
                                      <p:cBhvr>
                                        <p:cTn id="7" dur="2000"/>
                                        <p:tgtEl>
                                          <p:spTgt spid="1946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462">
                                            <p:txEl>
                                              <p:pRg st="0" end="0"/>
                                            </p:txEl>
                                          </p:spTgt>
                                        </p:tgtEl>
                                        <p:attrNameLst>
                                          <p:attrName>style.visibility</p:attrName>
                                        </p:attrNameLst>
                                      </p:cBhvr>
                                      <p:to>
                                        <p:strVal val="visible"/>
                                      </p:to>
                                    </p:set>
                                    <p:animEffect transition="in" filter="wipe(left)">
                                      <p:cBhvr>
                                        <p:cTn id="12" dur="500"/>
                                        <p:tgtEl>
                                          <p:spTgt spid="19462">
                                            <p:txEl>
                                              <p:pRg st="0" end="0"/>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19462">
                                            <p:txEl>
                                              <p:pRg st="1" end="1"/>
                                            </p:txEl>
                                          </p:spTgt>
                                        </p:tgtEl>
                                        <p:attrNameLst>
                                          <p:attrName>style.visibility</p:attrName>
                                        </p:attrNameLst>
                                      </p:cBhvr>
                                      <p:to>
                                        <p:strVal val="visible"/>
                                      </p:to>
                                    </p:set>
                                    <p:animEffect transition="in" filter="wipe(left)">
                                      <p:cBhvr>
                                        <p:cTn id="15" dur="500"/>
                                        <p:tgtEl>
                                          <p:spTgt spid="19462">
                                            <p:txEl>
                                              <p:pRg st="1" end="1"/>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19462">
                                            <p:txEl>
                                              <p:pRg st="2" end="2"/>
                                            </p:txEl>
                                          </p:spTgt>
                                        </p:tgtEl>
                                        <p:attrNameLst>
                                          <p:attrName>style.visibility</p:attrName>
                                        </p:attrNameLst>
                                      </p:cBhvr>
                                      <p:to>
                                        <p:strVal val="visible"/>
                                      </p:to>
                                    </p:set>
                                    <p:animEffect transition="in" filter="wipe(left)">
                                      <p:cBhvr>
                                        <p:cTn id="18" dur="500"/>
                                        <p:tgtEl>
                                          <p:spTgt spid="19462">
                                            <p:txEl>
                                              <p:pRg st="2" end="2"/>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19462">
                                            <p:txEl>
                                              <p:pRg st="3" end="3"/>
                                            </p:txEl>
                                          </p:spTgt>
                                        </p:tgtEl>
                                        <p:attrNameLst>
                                          <p:attrName>style.visibility</p:attrName>
                                        </p:attrNameLst>
                                      </p:cBhvr>
                                      <p:to>
                                        <p:strVal val="visible"/>
                                      </p:to>
                                    </p:set>
                                    <p:animEffect transition="in" filter="wipe(left)">
                                      <p:cBhvr>
                                        <p:cTn id="21" dur="500"/>
                                        <p:tgtEl>
                                          <p:spTgt spid="19462">
                                            <p:txEl>
                                              <p:pRg st="3" end="3"/>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19462">
                                            <p:txEl>
                                              <p:pRg st="4" end="4"/>
                                            </p:txEl>
                                          </p:spTgt>
                                        </p:tgtEl>
                                        <p:attrNameLst>
                                          <p:attrName>style.visibility</p:attrName>
                                        </p:attrNameLst>
                                      </p:cBhvr>
                                      <p:to>
                                        <p:strVal val="visible"/>
                                      </p:to>
                                    </p:set>
                                    <p:animEffect transition="in" filter="wipe(left)">
                                      <p:cBhvr>
                                        <p:cTn id="24" dur="500"/>
                                        <p:tgtEl>
                                          <p:spTgt spid="1946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1" grpId="0"/>
      <p:bldP spid="19462" grpId="0" build="p">
        <p:tmplLst>
          <p:tmpl lvl="1">
            <p:tnLst>
              <p:par>
                <p:cTn presetID="22" presetClass="entr" presetSubtype="8" fill="hold" nodeType="clickEffect">
                  <p:stCondLst>
                    <p:cond delay="0"/>
                  </p:stCondLst>
                  <p:childTnLst>
                    <p:set>
                      <p:cBhvr>
                        <p:cTn dur="1" fill="hold">
                          <p:stCondLst>
                            <p:cond delay="0"/>
                          </p:stCondLst>
                        </p:cTn>
                        <p:tgtEl>
                          <p:spTgt spid="19462"/>
                        </p:tgtEl>
                        <p:attrNameLst>
                          <p:attrName>style.visibility</p:attrName>
                        </p:attrNameLst>
                      </p:cBhvr>
                      <p:to>
                        <p:strVal val="visible"/>
                      </p:to>
                    </p:set>
                    <p:animEffect transition="in" filter="wipe(left)">
                      <p:cBhvr>
                        <p:cTn dur="500"/>
                        <p:tgtEl>
                          <p:spTgt spid="19462"/>
                        </p:tgtEl>
                      </p:cBhvr>
                    </p:animEffect>
                  </p:childTnLst>
                </p:cTn>
              </p:par>
            </p:tnLst>
          </p:tmpl>
          <p:tmpl lvl="2">
            <p:tnLst>
              <p:par>
                <p:cTn presetID="22" presetClass="entr" presetSubtype="8" fill="hold" nodeType="withEffect">
                  <p:stCondLst>
                    <p:cond delay="0"/>
                  </p:stCondLst>
                  <p:childTnLst>
                    <p:set>
                      <p:cBhvr>
                        <p:cTn dur="1" fill="hold">
                          <p:stCondLst>
                            <p:cond delay="0"/>
                          </p:stCondLst>
                        </p:cTn>
                        <p:tgtEl>
                          <p:spTgt spid="19462"/>
                        </p:tgtEl>
                        <p:attrNameLst>
                          <p:attrName>style.visibility</p:attrName>
                        </p:attrNameLst>
                      </p:cBhvr>
                      <p:to>
                        <p:strVal val="visible"/>
                      </p:to>
                    </p:set>
                    <p:animEffect transition="in" filter="wipe(left)">
                      <p:cBhvr>
                        <p:cTn dur="500"/>
                        <p:tgtEl>
                          <p:spTgt spid="19462"/>
                        </p:tgtEl>
                      </p:cBhvr>
                    </p:animEffect>
                  </p:childTnLst>
                </p:cTn>
              </p:par>
            </p:tnLst>
          </p:tmpl>
          <p:tmpl lvl="3">
            <p:tnLst>
              <p:par>
                <p:cTn presetID="22" presetClass="entr" presetSubtype="8" fill="hold" nodeType="withEffect">
                  <p:stCondLst>
                    <p:cond delay="0"/>
                  </p:stCondLst>
                  <p:childTnLst>
                    <p:set>
                      <p:cBhvr>
                        <p:cTn dur="1" fill="hold">
                          <p:stCondLst>
                            <p:cond delay="0"/>
                          </p:stCondLst>
                        </p:cTn>
                        <p:tgtEl>
                          <p:spTgt spid="19462"/>
                        </p:tgtEl>
                        <p:attrNameLst>
                          <p:attrName>style.visibility</p:attrName>
                        </p:attrNameLst>
                      </p:cBhvr>
                      <p:to>
                        <p:strVal val="visible"/>
                      </p:to>
                    </p:set>
                    <p:animEffect transition="in" filter="wipe(left)">
                      <p:cBhvr>
                        <p:cTn dur="500"/>
                        <p:tgtEl>
                          <p:spTgt spid="19462"/>
                        </p:tgtEl>
                      </p:cBhvr>
                    </p:animEffect>
                  </p:childTnLst>
                </p:cTn>
              </p:par>
            </p:tnLst>
          </p:tmpl>
          <p:tmpl lvl="4">
            <p:tnLst>
              <p:par>
                <p:cTn presetID="22" presetClass="entr" presetSubtype="8" fill="hold" nodeType="withEffect">
                  <p:stCondLst>
                    <p:cond delay="0"/>
                  </p:stCondLst>
                  <p:childTnLst>
                    <p:set>
                      <p:cBhvr>
                        <p:cTn dur="1" fill="hold">
                          <p:stCondLst>
                            <p:cond delay="0"/>
                          </p:stCondLst>
                        </p:cTn>
                        <p:tgtEl>
                          <p:spTgt spid="19462"/>
                        </p:tgtEl>
                        <p:attrNameLst>
                          <p:attrName>style.visibility</p:attrName>
                        </p:attrNameLst>
                      </p:cBhvr>
                      <p:to>
                        <p:strVal val="visible"/>
                      </p:to>
                    </p:set>
                    <p:animEffect transition="in" filter="wipe(left)">
                      <p:cBhvr>
                        <p:cTn dur="500"/>
                        <p:tgtEl>
                          <p:spTgt spid="19462"/>
                        </p:tgtEl>
                      </p:cBhvr>
                    </p:animEffect>
                  </p:childTnLst>
                </p:cTn>
              </p:par>
            </p:tnLst>
          </p:tmpl>
          <p:tmpl lvl="5">
            <p:tnLst>
              <p:par>
                <p:cTn presetID="22" presetClass="entr" presetSubtype="8" fill="hold" nodeType="withEffect">
                  <p:stCondLst>
                    <p:cond delay="0"/>
                  </p:stCondLst>
                  <p:childTnLst>
                    <p:set>
                      <p:cBhvr>
                        <p:cTn dur="1" fill="hold">
                          <p:stCondLst>
                            <p:cond delay="0"/>
                          </p:stCondLst>
                        </p:cTn>
                        <p:tgtEl>
                          <p:spTgt spid="19462"/>
                        </p:tgtEl>
                        <p:attrNameLst>
                          <p:attrName>style.visibility</p:attrName>
                        </p:attrNameLst>
                      </p:cBhvr>
                      <p:to>
                        <p:strVal val="visible"/>
                      </p:to>
                    </p:set>
                    <p:animEffect transition="in" filter="wipe(left)">
                      <p:cBhvr>
                        <p:cTn dur="500"/>
                        <p:tgtEl>
                          <p:spTgt spid="19462"/>
                        </p:tgtEl>
                      </p:cBhvr>
                    </p:animEffect>
                  </p:childTnLst>
                </p:cTn>
              </p:par>
            </p:tnLst>
          </p:tmpl>
        </p:tmplLst>
      </p:bldP>
    </p:bldLst>
  </p:timing>
  <p:hf hdr="0"/>
  <p:txStyles>
    <p:titleStyle>
      <a:lvl1pPr algn="l"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lnSpc>
          <a:spcPct val="90000"/>
        </a:lnSpc>
        <a:spcBef>
          <a:spcPct val="20000"/>
        </a:spcBef>
        <a:spcAft>
          <a:spcPct val="0"/>
        </a:spcAft>
        <a:buClr>
          <a:schemeClr val="tx2"/>
        </a:buClr>
        <a:buSzPct val="75000"/>
        <a:buFont typeface="Wingdings" pitchFamily="2" charset="2"/>
        <a:buChar char="l"/>
        <a:defRPr sz="3200">
          <a:solidFill>
            <a:schemeClr val="tx1"/>
          </a:solidFill>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latin typeface="+mn-lt"/>
        </a:defRPr>
      </a:lvl2pPr>
      <a:lvl3pPr marL="1143000" indent="-228600" algn="l" rtl="0" fontAlgn="base">
        <a:spcBef>
          <a:spcPct val="20000"/>
        </a:spcBef>
        <a:spcAft>
          <a:spcPct val="0"/>
        </a:spcAft>
        <a:buClr>
          <a:srgbClr val="00CCFF"/>
        </a:buClr>
        <a:buSzPct val="65000"/>
        <a:buFont typeface="Wingdings" pitchFamily="2" charset="2"/>
        <a:buChar char="l"/>
        <a:defRPr sz="2400">
          <a:solidFill>
            <a:schemeClr val="tx1"/>
          </a:solidFill>
          <a:latin typeface="+mn-lt"/>
        </a:defRPr>
      </a:lvl3pPr>
      <a:lvl4pPr marL="1600200" indent="-228600" algn="l" rtl="0" fontAlgn="base">
        <a:spcBef>
          <a:spcPct val="20000"/>
        </a:spcBef>
        <a:spcAft>
          <a:spcPct val="0"/>
        </a:spcAft>
        <a:buClr>
          <a:schemeClr val="tx1"/>
        </a:buClr>
        <a:buChar char="–"/>
        <a:defRPr sz="2000">
          <a:solidFill>
            <a:schemeClr val="tx1"/>
          </a:solidFill>
          <a:latin typeface="+mn-lt"/>
        </a:defRPr>
      </a:lvl4pPr>
      <a:lvl5pPr marL="2057400" indent="-228600" algn="l" rtl="0" fontAlgn="base">
        <a:spcBef>
          <a:spcPct val="20000"/>
        </a:spcBef>
        <a:spcAft>
          <a:spcPct val="0"/>
        </a:spcAft>
        <a:buClr>
          <a:schemeClr val="accent1"/>
        </a:buClr>
        <a:buChar char="•"/>
        <a:defRPr sz="2000">
          <a:solidFill>
            <a:schemeClr val="tx1"/>
          </a:solidFill>
          <a:latin typeface="+mn-lt"/>
        </a:defRPr>
      </a:lvl5pPr>
      <a:lvl6pPr marL="2514600" indent="-228600" algn="l" rtl="0" fontAlgn="base">
        <a:spcBef>
          <a:spcPct val="20000"/>
        </a:spcBef>
        <a:spcAft>
          <a:spcPct val="0"/>
        </a:spcAft>
        <a:buClr>
          <a:schemeClr val="accent1"/>
        </a:buClr>
        <a:buChar char="•"/>
        <a:defRPr sz="2000">
          <a:solidFill>
            <a:schemeClr val="tx1"/>
          </a:solidFill>
          <a:latin typeface="+mn-lt"/>
        </a:defRPr>
      </a:lvl6pPr>
      <a:lvl7pPr marL="2971800" indent="-228600" algn="l" rtl="0" fontAlgn="base">
        <a:spcBef>
          <a:spcPct val="20000"/>
        </a:spcBef>
        <a:spcAft>
          <a:spcPct val="0"/>
        </a:spcAft>
        <a:buClr>
          <a:schemeClr val="accent1"/>
        </a:buClr>
        <a:buChar char="•"/>
        <a:defRPr sz="2000">
          <a:solidFill>
            <a:schemeClr val="tx1"/>
          </a:solidFill>
          <a:latin typeface="+mn-lt"/>
        </a:defRPr>
      </a:lvl7pPr>
      <a:lvl8pPr marL="3429000" indent="-228600" algn="l" rtl="0" fontAlgn="base">
        <a:spcBef>
          <a:spcPct val="20000"/>
        </a:spcBef>
        <a:spcAft>
          <a:spcPct val="0"/>
        </a:spcAft>
        <a:buClr>
          <a:schemeClr val="accent1"/>
        </a:buClr>
        <a:buChar char="•"/>
        <a:defRPr sz="2000">
          <a:solidFill>
            <a:schemeClr val="tx1"/>
          </a:solidFill>
          <a:latin typeface="+mn-lt"/>
        </a:defRPr>
      </a:lvl8pPr>
      <a:lvl9pPr marL="3886200" indent="-228600" algn="l" rtl="0" fontAlgn="base">
        <a:spcBef>
          <a:spcPct val="2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oleObject" Target="../embeddings/Microsoft_Office_PowerPoint_97-2003_Presentation1.ppt"/></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31"/>
          <p:cNvSpPr>
            <a:spLocks noGrp="1" noChangeArrowheads="1"/>
          </p:cNvSpPr>
          <p:nvPr>
            <p:ph type="dt" sz="quarter" idx="2"/>
          </p:nvPr>
        </p:nvSpPr>
        <p:spPr/>
        <p:txBody>
          <a:bodyPr/>
          <a:lstStyle/>
          <a:p>
            <a:fld id="{4BA75301-62E0-4927-943A-9B19BC701FA9}" type="datetime1">
              <a:rPr lang="en-US"/>
              <a:pPr/>
              <a:t>11/18/2009</a:t>
            </a:fld>
            <a:endParaRPr lang="en-US"/>
          </a:p>
        </p:txBody>
      </p:sp>
      <p:sp>
        <p:nvSpPr>
          <p:cNvPr id="7" name="Rectangle 1032"/>
          <p:cNvSpPr>
            <a:spLocks noGrp="1" noChangeArrowheads="1"/>
          </p:cNvSpPr>
          <p:nvPr>
            <p:ph type="ftr" sz="quarter" idx="3"/>
          </p:nvPr>
        </p:nvSpPr>
        <p:spPr/>
        <p:txBody>
          <a:bodyPr/>
          <a:lstStyle/>
          <a:p>
            <a:r>
              <a:rPr lang="en-US"/>
              <a:t>Da Froktoe foe da Jeje: Lobi</a:t>
            </a:r>
          </a:p>
        </p:txBody>
      </p:sp>
      <p:sp>
        <p:nvSpPr>
          <p:cNvPr id="8" name="Rectangle 1033"/>
          <p:cNvSpPr>
            <a:spLocks noGrp="1" noChangeArrowheads="1"/>
          </p:cNvSpPr>
          <p:nvPr>
            <p:ph type="sldNum" sz="quarter" idx="4"/>
          </p:nvPr>
        </p:nvSpPr>
        <p:spPr/>
        <p:txBody>
          <a:bodyPr/>
          <a:lstStyle/>
          <a:p>
            <a:pPr lvl="1"/>
            <a:fld id="{FC208468-9C6E-427B-B49E-917D00E76867}" type="slidenum">
              <a:rPr lang="en-US"/>
              <a:pPr lvl="1"/>
              <a:t>1</a:t>
            </a:fld>
            <a:endParaRPr lang="en-US"/>
          </a:p>
        </p:txBody>
      </p:sp>
      <p:sp>
        <p:nvSpPr>
          <p:cNvPr id="123906" name="Rectangle 2"/>
          <p:cNvSpPr>
            <a:spLocks noGrp="1" noChangeArrowheads="1"/>
          </p:cNvSpPr>
          <p:nvPr>
            <p:ph type="ctrTitle"/>
          </p:nvPr>
        </p:nvSpPr>
        <p:spPr>
          <a:xfrm>
            <a:off x="611188" y="2889250"/>
            <a:ext cx="8532812" cy="1143000"/>
          </a:xfrm>
          <a:effectLst>
            <a:outerShdw dist="107763" dir="2700000" algn="ctr" rotWithShape="0">
              <a:srgbClr val="808080">
                <a:alpha val="50000"/>
              </a:srgbClr>
            </a:outerShdw>
          </a:effectLst>
        </p:spPr>
        <p:txBody>
          <a:bodyPr/>
          <a:lstStyle/>
          <a:p>
            <a:pPr algn="ctr"/>
            <a:r>
              <a:rPr lang="en-US" sz="4000" b="1"/>
              <a:t>Njoen Testamenti I – Les 2</a:t>
            </a:r>
            <a:r>
              <a:rPr lang="en-US" sz="4000"/>
              <a:t> </a:t>
            </a:r>
            <a:br>
              <a:rPr lang="en-US" sz="4000"/>
            </a:br>
            <a:r>
              <a:rPr lang="en-US" sz="6000" b="1">
                <a:solidFill>
                  <a:schemeClr val="accent2"/>
                </a:solidFill>
              </a:rPr>
              <a:t>Da Libi Foe Jezus</a:t>
            </a:r>
          </a:p>
        </p:txBody>
      </p:sp>
      <p:sp>
        <p:nvSpPr>
          <p:cNvPr id="123907" name="Rectangle 3"/>
          <p:cNvSpPr>
            <a:spLocks noGrp="1" noChangeArrowheads="1"/>
          </p:cNvSpPr>
          <p:nvPr>
            <p:ph type="subTitle" idx="1"/>
          </p:nvPr>
        </p:nvSpPr>
        <p:spPr>
          <a:xfrm>
            <a:off x="179388" y="5229225"/>
            <a:ext cx="5638800" cy="1038225"/>
          </a:xfrm>
        </p:spPr>
        <p:txBody>
          <a:bodyPr/>
          <a:lstStyle/>
          <a:p>
            <a:r>
              <a:rPr lang="en-US"/>
              <a:t>Robert D. Patton</a:t>
            </a:r>
          </a:p>
        </p:txBody>
      </p:sp>
      <p:sp>
        <p:nvSpPr>
          <p:cNvPr id="123908" name="WordArt 4"/>
          <p:cNvSpPr>
            <a:spLocks noChangeArrowheads="1" noChangeShapeType="1" noTextEdit="1"/>
          </p:cNvSpPr>
          <p:nvPr/>
        </p:nvSpPr>
        <p:spPr bwMode="auto">
          <a:xfrm>
            <a:off x="1511300" y="620713"/>
            <a:ext cx="6954838" cy="933450"/>
          </a:xfrm>
          <a:prstGeom prst="rect">
            <a:avLst/>
          </a:prstGeom>
        </p:spPr>
        <p:txBody>
          <a:bodyPr wrap="none" fromWordArt="1">
            <a:prstTxWarp prst="textPlain">
              <a:avLst>
                <a:gd name="adj" fmla="val 50083"/>
              </a:avLst>
            </a:prstTxWarp>
          </a:bodyPr>
          <a:lstStyle/>
          <a:p>
            <a:pPr algn="ctr"/>
            <a:r>
              <a:rPr lang="en-US" sz="6000" kern="10">
                <a:ln w="19050">
                  <a:solidFill>
                    <a:srgbClr val="99CCFF"/>
                  </a:solidFill>
                  <a:round/>
                  <a:headEnd type="none" w="sm" len="sm"/>
                  <a:tailEnd type="none" w="sm" len="sm"/>
                </a:ln>
                <a:solidFill>
                  <a:srgbClr val="0066CC"/>
                </a:solidFill>
                <a:effectLst>
                  <a:outerShdw dist="35921" dir="2700000" algn="ctr" rotWithShape="0">
                    <a:srgbClr val="990000"/>
                  </a:outerShdw>
                </a:effectLst>
                <a:latin typeface="Impact"/>
              </a:rPr>
              <a:t>Bijbel Baptist Kerk Les</a:t>
            </a:r>
          </a:p>
        </p:txBody>
      </p:sp>
      <p:graphicFrame>
        <p:nvGraphicFramePr>
          <p:cNvPr id="123909" name="Object 5"/>
          <p:cNvGraphicFramePr>
            <a:graphicFrameLocks noChangeAspect="1"/>
          </p:cNvGraphicFramePr>
          <p:nvPr/>
        </p:nvGraphicFramePr>
        <p:xfrm>
          <a:off x="8621713" y="914400"/>
          <a:ext cx="4572000" cy="3429000"/>
        </p:xfrm>
        <a:graphic>
          <a:graphicData uri="http://schemas.openxmlformats.org/presentationml/2006/ole">
            <p:oleObj spid="_x0000_s123909" name="Presentation" r:id="rId4" imgW="4572180" imgH="3428876" progId="PowerPoint.Show.8">
              <p:embed/>
            </p:oleObj>
          </a:graphicData>
        </a:graphic>
      </p:graphicFrame>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F13C95C-C66B-4941-809E-088CFD3ACC00}"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00B3E6B8-691D-4AA8-BE81-5633E63E80D6}" type="slidenum">
              <a:rPr lang="en-US"/>
              <a:pPr lvl="1"/>
              <a:t>10</a:t>
            </a:fld>
            <a:endParaRPr lang="en-US">
              <a:latin typeface="Times New Roman" pitchFamily="18" charset="0"/>
            </a:endParaRPr>
          </a:p>
        </p:txBody>
      </p:sp>
      <p:sp>
        <p:nvSpPr>
          <p:cNvPr id="113666" name="Rectangle 2"/>
          <p:cNvSpPr>
            <a:spLocks noGrp="1" noChangeArrowheads="1"/>
          </p:cNvSpPr>
          <p:nvPr>
            <p:ph type="title"/>
          </p:nvPr>
        </p:nvSpPr>
        <p:spPr/>
        <p:txBody>
          <a:bodyPr/>
          <a:lstStyle/>
          <a:p>
            <a:r>
              <a:rPr lang="en-US"/>
              <a:t>Nikodemus ben denki tra fasi</a:t>
            </a:r>
          </a:p>
        </p:txBody>
      </p:sp>
      <p:sp>
        <p:nvSpPr>
          <p:cNvPr id="113667" name="Rectangle 3"/>
          <p:cNvSpPr>
            <a:spLocks noGrp="1" noChangeArrowheads="1"/>
          </p:cNvSpPr>
          <p:nvPr>
            <p:ph type="body" idx="1"/>
          </p:nvPr>
        </p:nvSpPr>
        <p:spPr>
          <a:xfrm>
            <a:off x="682625" y="1736725"/>
            <a:ext cx="7772400" cy="4359275"/>
          </a:xfrm>
        </p:spPr>
        <p:txBody>
          <a:bodyPr/>
          <a:lstStyle/>
          <a:p>
            <a:pPr algn="just">
              <a:lnSpc>
                <a:spcPct val="80000"/>
              </a:lnSpc>
            </a:pPr>
            <a:r>
              <a:rPr lang="en-US" sz="2800" b="1"/>
              <a:t>Jn. 3: 4. Nikodemus ben aksi Hem taki: Fa wan soema kan kom gebore te a de owroe kaba? A kan go baka na ini hem mama bere, foe a meki hem di foe toe tron?  5. Jezus ben piki taki: Troe, troe, Mi taki gi joe taki: Efoe wan soema no gebore foe watra nanga da Jeje, a no kan go na ini da kownoekondre foe Gado.  6. Da sani disi gebore foe skin de skin, en da sani disi gebore foe Jeje de jeje. 7. Joe no moe verwondroe foe di Mi taki gi joe taki: Joe moesoe gebore njoenjoen baka.</a:t>
            </a:r>
          </a:p>
          <a:p>
            <a:pPr algn="just">
              <a:lnSpc>
                <a:spcPct val="80000"/>
              </a:lnSpc>
            </a:pPr>
            <a:r>
              <a:rPr lang="en-US" sz="2800" b="1"/>
              <a:t>Disi de Jeje-geboorte &amp; no da skin-geboorte</a:t>
            </a:r>
          </a:p>
        </p:txBody>
      </p:sp>
    </p:spTree>
  </p:cSld>
  <p:clrMapOvr>
    <a:masterClrMapping/>
  </p:clrMapOvr>
  <p:transition>
    <p:dissolve/>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F45CAFF-C0C8-4393-BE64-44328069DD85}"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246B8DD8-34A0-4B39-AB5F-8E0218BB23CC}" type="slidenum">
              <a:rPr lang="en-US"/>
              <a:pPr lvl="1"/>
              <a:t>100</a:t>
            </a:fld>
            <a:endParaRPr lang="en-US">
              <a:latin typeface="Times New Roman" pitchFamily="18" charset="0"/>
            </a:endParaRPr>
          </a:p>
        </p:txBody>
      </p:sp>
      <p:sp>
        <p:nvSpPr>
          <p:cNvPr id="124930" name="Rectangle 2"/>
          <p:cNvSpPr>
            <a:spLocks noGrp="1" noChangeArrowheads="1"/>
          </p:cNvSpPr>
          <p:nvPr>
            <p:ph type="title"/>
          </p:nvPr>
        </p:nvSpPr>
        <p:spPr/>
        <p:txBody>
          <a:bodyPr/>
          <a:lstStyle/>
          <a:p>
            <a:r>
              <a:rPr lang="en-US" sz="4000"/>
              <a:t>Da bergi rede: No kroetoe trawan</a:t>
            </a:r>
          </a:p>
        </p:txBody>
      </p:sp>
      <p:sp>
        <p:nvSpPr>
          <p:cNvPr id="124931" name="Rectangle 3"/>
          <p:cNvSpPr>
            <a:spLocks noGrp="1" noChangeArrowheads="1"/>
          </p:cNvSpPr>
          <p:nvPr>
            <p:ph type="body" idx="1"/>
          </p:nvPr>
        </p:nvSpPr>
        <p:spPr/>
        <p:txBody>
          <a:bodyPr/>
          <a:lstStyle/>
          <a:p>
            <a:pPr algn="just">
              <a:lnSpc>
                <a:spcPct val="70000"/>
              </a:lnSpc>
            </a:pPr>
            <a:r>
              <a:rPr lang="en-US" sz="2800"/>
              <a:t> </a:t>
            </a:r>
            <a:r>
              <a:rPr lang="en-US" sz="2800" b="1"/>
              <a:t>Mt. 7:1. No kroetoe trawan, so dati trawan no sa kroetoe oenoe.  2. Bikasi dem sa kroetoe oen da srefi fasi leki oen de kroetoe trawan; en nanga da srefi marki disi oen de marki dem, dem sa marki oen baka.  3. Foe san'ede joe loekoe da splintri na ini joe brada ai, ma joe no loekoe da balk disi de na ini joe egi ai?  4. Efoe fa joe kan taki gi joe brada taki: Gi mi pasi foe poeroe da splintri komopo foe joe ai; en loekoe, wan balk de na ini joe egi ai?  5. Joe falsi soema, poeroe da balk komopo foe joe egi ai fosi, en dan joe kan si krin foe poeroe da splintri komopo foe joe brada ai.</a:t>
            </a:r>
          </a:p>
        </p:txBody>
      </p:sp>
    </p:spTree>
  </p:cSld>
  <p:clrMapOvr>
    <a:masterClrMapping/>
  </p:clrMapOvr>
  <p:transition>
    <p:dissolve/>
  </p:transition>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A5AB35B-63DA-4133-8870-613CD9F534C4}"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D39F5424-B512-4526-B054-DDBCB23C1FA8}" type="slidenum">
              <a:rPr lang="en-US"/>
              <a:pPr lvl="1"/>
              <a:t>101</a:t>
            </a:fld>
            <a:endParaRPr lang="en-US">
              <a:latin typeface="Times New Roman" pitchFamily="18" charset="0"/>
            </a:endParaRPr>
          </a:p>
        </p:txBody>
      </p:sp>
      <p:sp>
        <p:nvSpPr>
          <p:cNvPr id="125954" name="Rectangle 2"/>
          <p:cNvSpPr>
            <a:spLocks noGrp="1" noChangeArrowheads="1"/>
          </p:cNvSpPr>
          <p:nvPr>
            <p:ph type="title"/>
          </p:nvPr>
        </p:nvSpPr>
        <p:spPr/>
        <p:txBody>
          <a:bodyPr/>
          <a:lstStyle/>
          <a:p>
            <a:r>
              <a:rPr lang="en-US"/>
              <a:t>No kroetoe…</a:t>
            </a:r>
          </a:p>
        </p:txBody>
      </p:sp>
      <p:sp>
        <p:nvSpPr>
          <p:cNvPr id="125955" name="Rectangle 3"/>
          <p:cNvSpPr>
            <a:spLocks noGrp="1" noChangeArrowheads="1"/>
          </p:cNvSpPr>
          <p:nvPr>
            <p:ph type="body" idx="1"/>
          </p:nvPr>
        </p:nvSpPr>
        <p:spPr/>
        <p:txBody>
          <a:bodyPr/>
          <a:lstStyle/>
          <a:p>
            <a:r>
              <a:rPr lang="en-US" dirty="0" err="1"/>
              <a:t>Disi</a:t>
            </a:r>
            <a:r>
              <a:rPr lang="en-US" dirty="0"/>
              <a:t> no </a:t>
            </a:r>
            <a:r>
              <a:rPr lang="en-US" dirty="0" err="1"/>
              <a:t>taki</a:t>
            </a:r>
            <a:r>
              <a:rPr lang="en-US" dirty="0"/>
              <a:t> </a:t>
            </a:r>
            <a:r>
              <a:rPr lang="en-US" dirty="0" err="1"/>
              <a:t>dati</a:t>
            </a:r>
            <a:r>
              <a:rPr lang="en-US" dirty="0"/>
              <a:t> </a:t>
            </a:r>
            <a:r>
              <a:rPr lang="en-US" dirty="0" err="1"/>
              <a:t>wi</a:t>
            </a:r>
            <a:r>
              <a:rPr lang="en-US" dirty="0"/>
              <a:t> </a:t>
            </a:r>
            <a:r>
              <a:rPr lang="en-US" dirty="0" err="1"/>
              <a:t>moesoe</a:t>
            </a:r>
            <a:r>
              <a:rPr lang="en-US" dirty="0"/>
              <a:t> </a:t>
            </a:r>
            <a:r>
              <a:rPr lang="en-US" dirty="0" err="1"/>
              <a:t>loekoe</a:t>
            </a:r>
            <a:r>
              <a:rPr lang="en-US" dirty="0"/>
              <a:t> </a:t>
            </a:r>
            <a:r>
              <a:rPr lang="en-US" dirty="0" err="1"/>
              <a:t>doro</a:t>
            </a:r>
            <a:r>
              <a:rPr lang="en-US" dirty="0"/>
              <a:t> </a:t>
            </a:r>
            <a:r>
              <a:rPr lang="en-US" dirty="0" err="1"/>
              <a:t>da</a:t>
            </a:r>
            <a:r>
              <a:rPr lang="en-US" dirty="0"/>
              <a:t> </a:t>
            </a:r>
            <a:r>
              <a:rPr lang="en-US" dirty="0" err="1"/>
              <a:t>finga</a:t>
            </a:r>
            <a:r>
              <a:rPr lang="en-US" dirty="0"/>
              <a:t> </a:t>
            </a:r>
            <a:r>
              <a:rPr lang="en-US" dirty="0" err="1"/>
              <a:t>na</a:t>
            </a:r>
            <a:r>
              <a:rPr lang="en-US" dirty="0"/>
              <a:t> </a:t>
            </a:r>
            <a:r>
              <a:rPr lang="en-US" dirty="0" err="1"/>
              <a:t>sondoe</a:t>
            </a:r>
            <a:endParaRPr lang="en-US" dirty="0"/>
          </a:p>
          <a:p>
            <a:r>
              <a:rPr lang="en-US" dirty="0" err="1"/>
              <a:t>Disi</a:t>
            </a:r>
            <a:r>
              <a:rPr lang="en-US" dirty="0"/>
              <a:t> no </a:t>
            </a:r>
            <a:r>
              <a:rPr lang="en-US" dirty="0" err="1"/>
              <a:t>wani</a:t>
            </a:r>
            <a:r>
              <a:rPr lang="en-US" dirty="0"/>
              <a:t> </a:t>
            </a:r>
            <a:r>
              <a:rPr lang="en-US" dirty="0" err="1"/>
              <a:t>taki</a:t>
            </a:r>
            <a:r>
              <a:rPr lang="en-US" dirty="0"/>
              <a:t> </a:t>
            </a:r>
            <a:r>
              <a:rPr lang="en-US" dirty="0" err="1"/>
              <a:t>dati</a:t>
            </a:r>
            <a:r>
              <a:rPr lang="en-US" dirty="0"/>
              <a:t> </a:t>
            </a:r>
            <a:r>
              <a:rPr lang="en-US" dirty="0" err="1"/>
              <a:t>wi</a:t>
            </a:r>
            <a:r>
              <a:rPr lang="en-US" dirty="0"/>
              <a:t> no man </a:t>
            </a:r>
            <a:r>
              <a:rPr lang="en-US" dirty="0" err="1"/>
              <a:t>abi</a:t>
            </a:r>
            <a:r>
              <a:rPr lang="en-US" dirty="0"/>
              <a:t> </a:t>
            </a:r>
            <a:r>
              <a:rPr lang="en-US" dirty="0" err="1"/>
              <a:t>kerki</a:t>
            </a:r>
            <a:r>
              <a:rPr lang="en-US" dirty="0"/>
              <a:t> discipline </a:t>
            </a:r>
            <a:r>
              <a:rPr lang="en-US" dirty="0" err="1"/>
              <a:t>na</a:t>
            </a:r>
            <a:r>
              <a:rPr lang="en-US" dirty="0"/>
              <a:t> </a:t>
            </a:r>
            <a:r>
              <a:rPr lang="en-US" dirty="0" err="1"/>
              <a:t>ini</a:t>
            </a:r>
            <a:r>
              <a:rPr lang="en-US" dirty="0"/>
              <a:t> </a:t>
            </a:r>
            <a:r>
              <a:rPr lang="en-US" dirty="0" err="1"/>
              <a:t>da</a:t>
            </a:r>
            <a:r>
              <a:rPr lang="en-US" dirty="0"/>
              <a:t> </a:t>
            </a:r>
            <a:r>
              <a:rPr lang="en-US" dirty="0" err="1"/>
              <a:t>kerki</a:t>
            </a:r>
            <a:endParaRPr lang="en-US" dirty="0"/>
          </a:p>
          <a:p>
            <a:r>
              <a:rPr lang="en-US" b="1" dirty="0"/>
              <a:t>Ma </a:t>
            </a:r>
            <a:r>
              <a:rPr lang="en-US" b="1" dirty="0" err="1"/>
              <a:t>wi</a:t>
            </a:r>
            <a:r>
              <a:rPr lang="en-US" b="1" dirty="0"/>
              <a:t> no </a:t>
            </a:r>
            <a:r>
              <a:rPr lang="en-US" b="1" dirty="0" err="1"/>
              <a:t>moesoe</a:t>
            </a:r>
            <a:r>
              <a:rPr lang="en-US" b="1" dirty="0"/>
              <a:t> </a:t>
            </a:r>
            <a:r>
              <a:rPr lang="en-US" b="1" dirty="0" err="1"/>
              <a:t>koti</a:t>
            </a:r>
            <a:r>
              <a:rPr lang="en-US" b="1" dirty="0"/>
              <a:t> </a:t>
            </a:r>
            <a:r>
              <a:rPr lang="en-US" b="1" dirty="0" err="1"/>
              <a:t>kroetoe</a:t>
            </a:r>
            <a:r>
              <a:rPr lang="en-US" b="1" dirty="0"/>
              <a:t> foe </a:t>
            </a:r>
            <a:r>
              <a:rPr lang="en-US" b="1" dirty="0" err="1"/>
              <a:t>da</a:t>
            </a:r>
            <a:r>
              <a:rPr lang="en-US" b="1" dirty="0"/>
              <a:t> </a:t>
            </a:r>
            <a:r>
              <a:rPr lang="en-US" b="1" dirty="0" err="1">
                <a:solidFill>
                  <a:schemeClr val="accent2"/>
                </a:solidFill>
              </a:rPr>
              <a:t>hati</a:t>
            </a:r>
            <a:r>
              <a:rPr lang="en-US" b="1" dirty="0"/>
              <a:t> </a:t>
            </a:r>
            <a:r>
              <a:rPr lang="en-US" b="1" dirty="0" err="1"/>
              <a:t>efoe</a:t>
            </a:r>
            <a:r>
              <a:rPr lang="en-US" b="1" dirty="0"/>
              <a:t> </a:t>
            </a:r>
            <a:r>
              <a:rPr lang="en-US" b="1" dirty="0" err="1"/>
              <a:t>da</a:t>
            </a:r>
            <a:r>
              <a:rPr lang="en-US" b="1" dirty="0"/>
              <a:t> </a:t>
            </a:r>
            <a:r>
              <a:rPr lang="en-US" b="1" dirty="0" err="1">
                <a:solidFill>
                  <a:schemeClr val="accent2"/>
                </a:solidFill>
              </a:rPr>
              <a:t>waarti</a:t>
            </a:r>
            <a:r>
              <a:rPr lang="en-US" b="1" dirty="0"/>
              <a:t> foe </a:t>
            </a:r>
            <a:r>
              <a:rPr lang="en-US" b="1" dirty="0" err="1"/>
              <a:t>wi</a:t>
            </a:r>
            <a:r>
              <a:rPr lang="en-US" b="1" dirty="0"/>
              <a:t> </a:t>
            </a:r>
            <a:r>
              <a:rPr lang="en-US" b="1" dirty="0" err="1"/>
              <a:t>brada</a:t>
            </a:r>
            <a:endParaRPr lang="en-US" b="1" dirty="0"/>
          </a:p>
          <a:p>
            <a:endParaRPr lang="en-US" b="1" dirty="0"/>
          </a:p>
        </p:txBody>
      </p:sp>
    </p:spTree>
  </p:cSld>
  <p:clrMapOvr>
    <a:masterClrMapping/>
  </p:clrMapOvr>
  <p:transition>
    <p:dissolve/>
  </p:transition>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4DB68D1-EC58-4063-AEFA-24F53826255E}"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BCB26446-FAE9-4D0E-A447-6817D4DB9536}" type="slidenum">
              <a:rPr lang="en-US"/>
              <a:pPr lvl="1"/>
              <a:t>102</a:t>
            </a:fld>
            <a:endParaRPr lang="en-US">
              <a:latin typeface="Times New Roman" pitchFamily="18" charset="0"/>
            </a:endParaRPr>
          </a:p>
        </p:txBody>
      </p:sp>
      <p:sp>
        <p:nvSpPr>
          <p:cNvPr id="126978" name="Rectangle 2"/>
          <p:cNvSpPr>
            <a:spLocks noGrp="1" noChangeArrowheads="1"/>
          </p:cNvSpPr>
          <p:nvPr>
            <p:ph type="title"/>
          </p:nvPr>
        </p:nvSpPr>
        <p:spPr/>
        <p:txBody>
          <a:bodyPr/>
          <a:lstStyle/>
          <a:p>
            <a:r>
              <a:rPr lang="en-US"/>
              <a:t>No kroetoe</a:t>
            </a:r>
          </a:p>
        </p:txBody>
      </p:sp>
      <p:sp>
        <p:nvSpPr>
          <p:cNvPr id="126979" name="Rectangle 3"/>
          <p:cNvSpPr>
            <a:spLocks noGrp="1" noChangeArrowheads="1"/>
          </p:cNvSpPr>
          <p:nvPr>
            <p:ph type="body" idx="1"/>
          </p:nvPr>
        </p:nvSpPr>
        <p:spPr/>
        <p:txBody>
          <a:bodyPr/>
          <a:lstStyle/>
          <a:p>
            <a:r>
              <a:rPr lang="en-US" dirty="0"/>
              <a:t>Moro </a:t>
            </a:r>
            <a:r>
              <a:rPr lang="en-US" dirty="0" err="1"/>
              <a:t>fara</a:t>
            </a:r>
            <a:r>
              <a:rPr lang="en-US" dirty="0"/>
              <a:t>, </a:t>
            </a:r>
            <a:r>
              <a:rPr lang="en-US" dirty="0" err="1"/>
              <a:t>wi</a:t>
            </a:r>
            <a:r>
              <a:rPr lang="en-US" dirty="0"/>
              <a:t> </a:t>
            </a:r>
            <a:r>
              <a:rPr lang="en-US" dirty="0" err="1"/>
              <a:t>moesoe</a:t>
            </a:r>
            <a:r>
              <a:rPr lang="en-US" dirty="0"/>
              <a:t> </a:t>
            </a:r>
            <a:r>
              <a:rPr lang="en-US" dirty="0" err="1"/>
              <a:t>krini</a:t>
            </a:r>
            <a:r>
              <a:rPr lang="en-US" dirty="0"/>
              <a:t> </a:t>
            </a:r>
            <a:r>
              <a:rPr lang="en-US" dirty="0" err="1"/>
              <a:t>wisrefi</a:t>
            </a:r>
            <a:r>
              <a:rPr lang="en-US" dirty="0"/>
              <a:t> </a:t>
            </a:r>
            <a:r>
              <a:rPr lang="en-US" dirty="0" err="1"/>
              <a:t>fosi</a:t>
            </a:r>
            <a:r>
              <a:rPr lang="en-US" dirty="0"/>
              <a:t> </a:t>
            </a:r>
            <a:r>
              <a:rPr lang="en-US" dirty="0" err="1"/>
              <a:t>wi</a:t>
            </a:r>
            <a:r>
              <a:rPr lang="en-US" dirty="0"/>
              <a:t> </a:t>
            </a:r>
            <a:r>
              <a:rPr lang="en-US" dirty="0" err="1"/>
              <a:t>kan</a:t>
            </a:r>
            <a:r>
              <a:rPr lang="en-US" dirty="0"/>
              <a:t> </a:t>
            </a:r>
            <a:r>
              <a:rPr lang="en-US" dirty="0" err="1"/>
              <a:t>jepi</a:t>
            </a:r>
            <a:r>
              <a:rPr lang="en-US" dirty="0"/>
              <a:t> </a:t>
            </a:r>
            <a:r>
              <a:rPr lang="en-US" dirty="0" err="1"/>
              <a:t>trawan</a:t>
            </a:r>
            <a:endParaRPr lang="en-US" dirty="0"/>
          </a:p>
          <a:p>
            <a:r>
              <a:rPr lang="en-US" dirty="0"/>
              <a:t>En </a:t>
            </a:r>
            <a:r>
              <a:rPr lang="en-US" dirty="0" err="1"/>
              <a:t>wi</a:t>
            </a:r>
            <a:r>
              <a:rPr lang="en-US" dirty="0"/>
              <a:t> </a:t>
            </a:r>
            <a:r>
              <a:rPr lang="en-US" dirty="0" err="1"/>
              <a:t>moesoe</a:t>
            </a:r>
            <a:r>
              <a:rPr lang="en-US" dirty="0"/>
              <a:t> </a:t>
            </a:r>
            <a:r>
              <a:rPr lang="en-US" dirty="0" err="1"/>
              <a:t>loekoe</a:t>
            </a:r>
            <a:r>
              <a:rPr lang="en-US" dirty="0"/>
              <a:t> </a:t>
            </a:r>
            <a:r>
              <a:rPr lang="en-US" dirty="0" err="1"/>
              <a:t>boen</a:t>
            </a:r>
            <a:r>
              <a:rPr lang="en-US" dirty="0"/>
              <a:t> </a:t>
            </a:r>
            <a:r>
              <a:rPr lang="en-US" dirty="0" err="1"/>
              <a:t>na</a:t>
            </a:r>
            <a:r>
              <a:rPr lang="en-US" dirty="0"/>
              <a:t> </a:t>
            </a:r>
            <a:r>
              <a:rPr lang="en-US" dirty="0" err="1"/>
              <a:t>wisrefi</a:t>
            </a:r>
            <a:r>
              <a:rPr lang="en-US" dirty="0"/>
              <a:t> toe...</a:t>
            </a:r>
          </a:p>
          <a:p>
            <a:pPr algn="just"/>
            <a:r>
              <a:rPr lang="en-US" b="1" dirty="0" err="1"/>
              <a:t>Galaten</a:t>
            </a:r>
            <a:r>
              <a:rPr lang="en-US" b="1" dirty="0"/>
              <a:t> 6:1. Mi </a:t>
            </a:r>
            <a:r>
              <a:rPr lang="en-US" b="1" dirty="0" err="1"/>
              <a:t>brada</a:t>
            </a:r>
            <a:r>
              <a:rPr lang="en-US" b="1" dirty="0"/>
              <a:t>, </a:t>
            </a:r>
            <a:r>
              <a:rPr lang="en-US" b="1" dirty="0" err="1"/>
              <a:t>efoe</a:t>
            </a:r>
            <a:r>
              <a:rPr lang="en-US" b="1" dirty="0"/>
              <a:t> wan </a:t>
            </a:r>
            <a:r>
              <a:rPr lang="en-US" b="1" dirty="0" err="1"/>
              <a:t>soema</a:t>
            </a:r>
            <a:r>
              <a:rPr lang="en-US" b="1" dirty="0"/>
              <a:t> </a:t>
            </a:r>
            <a:r>
              <a:rPr lang="en-US" b="1" dirty="0" err="1"/>
              <a:t>meki</a:t>
            </a:r>
            <a:r>
              <a:rPr lang="en-US" b="1" dirty="0"/>
              <a:t> wan </a:t>
            </a:r>
            <a:r>
              <a:rPr lang="en-US" b="1" dirty="0" err="1"/>
              <a:t>foutoe</a:t>
            </a:r>
            <a:r>
              <a:rPr lang="en-US" b="1" dirty="0"/>
              <a:t>, </a:t>
            </a:r>
            <a:r>
              <a:rPr lang="en-US" b="1" dirty="0" err="1">
                <a:solidFill>
                  <a:schemeClr val="accent2"/>
                </a:solidFill>
              </a:rPr>
              <a:t>oen</a:t>
            </a:r>
            <a:r>
              <a:rPr lang="en-US" b="1" dirty="0">
                <a:solidFill>
                  <a:schemeClr val="accent2"/>
                </a:solidFill>
              </a:rPr>
              <a:t> </a:t>
            </a:r>
            <a:r>
              <a:rPr lang="en-US" b="1" dirty="0" err="1">
                <a:solidFill>
                  <a:schemeClr val="accent2"/>
                </a:solidFill>
              </a:rPr>
              <a:t>disi</a:t>
            </a:r>
            <a:r>
              <a:rPr lang="en-US" b="1" dirty="0">
                <a:solidFill>
                  <a:schemeClr val="accent2"/>
                </a:solidFill>
              </a:rPr>
              <a:t> </a:t>
            </a:r>
            <a:r>
              <a:rPr lang="en-US" b="1" dirty="0" err="1">
                <a:solidFill>
                  <a:schemeClr val="accent2"/>
                </a:solidFill>
              </a:rPr>
              <a:t>da</a:t>
            </a:r>
            <a:r>
              <a:rPr lang="en-US" b="1" dirty="0">
                <a:solidFill>
                  <a:schemeClr val="accent2"/>
                </a:solidFill>
              </a:rPr>
              <a:t> </a:t>
            </a:r>
            <a:r>
              <a:rPr lang="en-US" b="1" dirty="0" err="1">
                <a:solidFill>
                  <a:schemeClr val="accent2"/>
                </a:solidFill>
              </a:rPr>
              <a:t>Jeje</a:t>
            </a:r>
            <a:r>
              <a:rPr lang="en-US" b="1" dirty="0">
                <a:solidFill>
                  <a:schemeClr val="accent2"/>
                </a:solidFill>
              </a:rPr>
              <a:t> de </a:t>
            </a:r>
            <a:r>
              <a:rPr lang="en-US" b="1" dirty="0" err="1">
                <a:solidFill>
                  <a:schemeClr val="accent2"/>
                </a:solidFill>
              </a:rPr>
              <a:t>tiri</a:t>
            </a:r>
            <a:r>
              <a:rPr lang="en-US" b="1" dirty="0"/>
              <a:t> </a:t>
            </a:r>
            <a:r>
              <a:rPr lang="en-US" b="1" dirty="0" err="1"/>
              <a:t>moesoe</a:t>
            </a:r>
            <a:r>
              <a:rPr lang="en-US" b="1" dirty="0"/>
              <a:t> </a:t>
            </a:r>
            <a:r>
              <a:rPr lang="en-US" b="1" dirty="0" err="1"/>
              <a:t>meki</a:t>
            </a:r>
            <a:r>
              <a:rPr lang="en-US" b="1" dirty="0"/>
              <a:t> so wan </a:t>
            </a:r>
            <a:r>
              <a:rPr lang="en-US" b="1" dirty="0" err="1"/>
              <a:t>brada</a:t>
            </a:r>
            <a:r>
              <a:rPr lang="en-US" b="1" dirty="0"/>
              <a:t> </a:t>
            </a:r>
            <a:r>
              <a:rPr lang="en-US" b="1" dirty="0" err="1"/>
              <a:t>kom</a:t>
            </a:r>
            <a:r>
              <a:rPr lang="en-US" b="1" dirty="0"/>
              <a:t> </a:t>
            </a:r>
            <a:r>
              <a:rPr lang="en-US" b="1" dirty="0" err="1"/>
              <a:t>boen</a:t>
            </a:r>
            <a:r>
              <a:rPr lang="en-US" b="1" dirty="0"/>
              <a:t> </a:t>
            </a:r>
            <a:r>
              <a:rPr lang="en-US" b="1" dirty="0" err="1"/>
              <a:t>baka</a:t>
            </a:r>
            <a:r>
              <a:rPr lang="en-US" b="1" dirty="0"/>
              <a:t> </a:t>
            </a:r>
            <a:r>
              <a:rPr lang="en-US" b="1" dirty="0" err="1"/>
              <a:t>na</a:t>
            </a:r>
            <a:r>
              <a:rPr lang="en-US" b="1" dirty="0"/>
              <a:t> </a:t>
            </a:r>
            <a:r>
              <a:rPr lang="en-US" b="1" dirty="0" err="1"/>
              <a:t>ini</a:t>
            </a:r>
            <a:r>
              <a:rPr lang="en-US" b="1" dirty="0"/>
              <a:t> </a:t>
            </a:r>
            <a:r>
              <a:rPr lang="en-US" b="1" dirty="0" err="1"/>
              <a:t>da</a:t>
            </a:r>
            <a:r>
              <a:rPr lang="en-US" b="1" dirty="0"/>
              <a:t> </a:t>
            </a:r>
            <a:r>
              <a:rPr lang="en-US" b="1" dirty="0" err="1"/>
              <a:t>jeje</a:t>
            </a:r>
            <a:r>
              <a:rPr lang="en-US" b="1" dirty="0"/>
              <a:t> foe </a:t>
            </a:r>
            <a:r>
              <a:rPr lang="en-US" b="1" dirty="0" err="1"/>
              <a:t>saka-fasi</a:t>
            </a:r>
            <a:r>
              <a:rPr lang="en-US" b="1" dirty="0"/>
              <a:t>, ma </a:t>
            </a:r>
            <a:r>
              <a:rPr lang="en-US" b="1" dirty="0" err="1"/>
              <a:t>loekoe</a:t>
            </a:r>
            <a:r>
              <a:rPr lang="en-US" b="1" dirty="0"/>
              <a:t> </a:t>
            </a:r>
            <a:r>
              <a:rPr lang="en-US" b="1" dirty="0" err="1"/>
              <a:t>boen</a:t>
            </a:r>
            <a:r>
              <a:rPr lang="en-US" b="1" dirty="0"/>
              <a:t> </a:t>
            </a:r>
            <a:r>
              <a:rPr lang="en-US" b="1" dirty="0" err="1"/>
              <a:t>dati</a:t>
            </a:r>
            <a:r>
              <a:rPr lang="en-US" b="1" dirty="0"/>
              <a:t> </a:t>
            </a:r>
            <a:r>
              <a:rPr lang="en-US" b="1" dirty="0" err="1"/>
              <a:t>oensrefi</a:t>
            </a:r>
            <a:r>
              <a:rPr lang="en-US" b="1" dirty="0"/>
              <a:t> no </a:t>
            </a:r>
            <a:r>
              <a:rPr lang="en-US" b="1" dirty="0" err="1"/>
              <a:t>kisi</a:t>
            </a:r>
            <a:r>
              <a:rPr lang="en-US" b="1" dirty="0"/>
              <a:t> </a:t>
            </a:r>
            <a:r>
              <a:rPr lang="en-US" b="1" dirty="0" err="1"/>
              <a:t>tesi</a:t>
            </a:r>
            <a:r>
              <a:rPr lang="en-US" b="1" dirty="0"/>
              <a:t> toe.</a:t>
            </a:r>
          </a:p>
        </p:txBody>
      </p:sp>
    </p:spTree>
  </p:cSld>
  <p:clrMapOvr>
    <a:masterClrMapping/>
  </p:clrMapOvr>
  <p:transition>
    <p:dissolve/>
  </p:transition>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4307581-E96C-4325-B344-E77AFF9A9B60}"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EE4D78A4-1A07-4703-BDFF-688D24C04BE6}" type="slidenum">
              <a:rPr lang="en-US"/>
              <a:pPr lvl="1"/>
              <a:t>103</a:t>
            </a:fld>
            <a:endParaRPr lang="en-US">
              <a:latin typeface="Times New Roman" pitchFamily="18" charset="0"/>
            </a:endParaRPr>
          </a:p>
        </p:txBody>
      </p:sp>
      <p:sp>
        <p:nvSpPr>
          <p:cNvPr id="128002" name="Rectangle 2"/>
          <p:cNvSpPr>
            <a:spLocks noGrp="1" noChangeArrowheads="1"/>
          </p:cNvSpPr>
          <p:nvPr>
            <p:ph type="title"/>
          </p:nvPr>
        </p:nvSpPr>
        <p:spPr/>
        <p:txBody>
          <a:bodyPr/>
          <a:lstStyle/>
          <a:p>
            <a:r>
              <a:rPr lang="en-US"/>
              <a:t>No trowe joe parel…</a:t>
            </a:r>
          </a:p>
        </p:txBody>
      </p:sp>
      <p:sp>
        <p:nvSpPr>
          <p:cNvPr id="128003" name="Rectangle 3"/>
          <p:cNvSpPr>
            <a:spLocks noGrp="1" noChangeArrowheads="1"/>
          </p:cNvSpPr>
          <p:nvPr>
            <p:ph type="body" idx="1"/>
          </p:nvPr>
        </p:nvSpPr>
        <p:spPr/>
        <p:txBody>
          <a:bodyPr/>
          <a:lstStyle/>
          <a:p>
            <a:pPr algn="just"/>
            <a:r>
              <a:rPr lang="en-US" b="1"/>
              <a:t>Mt. 7:6. No gi dem santa sani na dem dagoe, en no trowe oen parel na fesi foe dem agoe, so dati dem no stampoe dem na ondro dem foetoe, en drai lontoe, en priti oen.</a:t>
            </a:r>
          </a:p>
          <a:p>
            <a:pPr algn="just"/>
            <a:r>
              <a:rPr lang="en-US" b="1"/>
              <a:t>Efoe dem heiden soema no wani jere, dan no lasi toemoesi foeroe tem nanga dem spotoeman…</a:t>
            </a:r>
          </a:p>
        </p:txBody>
      </p:sp>
    </p:spTree>
  </p:cSld>
  <p:clrMapOvr>
    <a:masterClrMapping/>
  </p:clrMapOvr>
  <p:transition>
    <p:dissolve/>
  </p:transition>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AD23AB1-97D8-4B53-B591-EC2CE580A3B6}"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1DC76E0B-CBB9-4DF0-B9F0-CF99134B9360}" type="slidenum">
              <a:rPr lang="en-US"/>
              <a:pPr lvl="1"/>
              <a:t>104</a:t>
            </a:fld>
            <a:endParaRPr lang="en-US">
              <a:latin typeface="Times New Roman" pitchFamily="18" charset="0"/>
            </a:endParaRPr>
          </a:p>
        </p:txBody>
      </p:sp>
      <p:sp>
        <p:nvSpPr>
          <p:cNvPr id="130050" name="Rectangle 2"/>
          <p:cNvSpPr>
            <a:spLocks noGrp="1" noChangeArrowheads="1"/>
          </p:cNvSpPr>
          <p:nvPr>
            <p:ph type="title"/>
          </p:nvPr>
        </p:nvSpPr>
        <p:spPr/>
        <p:txBody>
          <a:bodyPr/>
          <a:lstStyle/>
          <a:p>
            <a:r>
              <a:rPr lang="en-US"/>
              <a:t>Begi sondro foe kom weri</a:t>
            </a:r>
          </a:p>
        </p:txBody>
      </p:sp>
      <p:sp>
        <p:nvSpPr>
          <p:cNvPr id="130051" name="Rectangle 3"/>
          <p:cNvSpPr>
            <a:spLocks noGrp="1" noChangeArrowheads="1"/>
          </p:cNvSpPr>
          <p:nvPr>
            <p:ph type="body" idx="1"/>
          </p:nvPr>
        </p:nvSpPr>
        <p:spPr>
          <a:xfrm>
            <a:off x="682625" y="1700213"/>
            <a:ext cx="7772400" cy="4395787"/>
          </a:xfrm>
        </p:spPr>
        <p:txBody>
          <a:bodyPr/>
          <a:lstStyle/>
          <a:p>
            <a:pPr algn="just"/>
            <a:r>
              <a:rPr lang="en-US" sz="2800" b="1" dirty="0"/>
              <a:t>Mt. 7:7. </a:t>
            </a:r>
            <a:r>
              <a:rPr lang="en-US" sz="2800" b="1" dirty="0" err="1">
                <a:solidFill>
                  <a:schemeClr val="accent2"/>
                </a:solidFill>
              </a:rPr>
              <a:t>Aksi</a:t>
            </a:r>
            <a:r>
              <a:rPr lang="en-US" sz="2800" b="1" dirty="0"/>
              <a:t>, en </a:t>
            </a:r>
            <a:r>
              <a:rPr lang="en-US" sz="2800" b="1" dirty="0" err="1"/>
              <a:t>oen</a:t>
            </a:r>
            <a:r>
              <a:rPr lang="en-US" sz="2800" b="1" dirty="0"/>
              <a:t> </a:t>
            </a:r>
            <a:r>
              <a:rPr lang="en-US" sz="2800" b="1" dirty="0" err="1"/>
              <a:t>sa</a:t>
            </a:r>
            <a:r>
              <a:rPr lang="en-US" sz="2800" b="1" dirty="0"/>
              <a:t> </a:t>
            </a:r>
            <a:r>
              <a:rPr lang="en-US" sz="2800" b="1" dirty="0" err="1">
                <a:solidFill>
                  <a:schemeClr val="accent2"/>
                </a:solidFill>
              </a:rPr>
              <a:t>kisi</a:t>
            </a:r>
            <a:r>
              <a:rPr lang="en-US" sz="2800" b="1" dirty="0"/>
              <a:t>; </a:t>
            </a:r>
            <a:r>
              <a:rPr lang="en-US" sz="2800" b="1" dirty="0" err="1">
                <a:solidFill>
                  <a:schemeClr val="accent2"/>
                </a:solidFill>
              </a:rPr>
              <a:t>soekoe</a:t>
            </a:r>
            <a:r>
              <a:rPr lang="en-US" sz="2800" b="1" dirty="0"/>
              <a:t>, en </a:t>
            </a:r>
            <a:r>
              <a:rPr lang="en-US" sz="2800" b="1" dirty="0" err="1"/>
              <a:t>oen</a:t>
            </a:r>
            <a:r>
              <a:rPr lang="en-US" sz="2800" b="1" dirty="0"/>
              <a:t> </a:t>
            </a:r>
            <a:r>
              <a:rPr lang="en-US" sz="2800" b="1" dirty="0" err="1"/>
              <a:t>sa</a:t>
            </a:r>
            <a:r>
              <a:rPr lang="en-US" sz="2800" b="1" dirty="0"/>
              <a:t> </a:t>
            </a:r>
            <a:r>
              <a:rPr lang="en-US" sz="2800" b="1" dirty="0" err="1">
                <a:solidFill>
                  <a:schemeClr val="accent2"/>
                </a:solidFill>
              </a:rPr>
              <a:t>feni</a:t>
            </a:r>
            <a:r>
              <a:rPr lang="en-US" sz="2800" b="1" dirty="0"/>
              <a:t>; </a:t>
            </a:r>
            <a:r>
              <a:rPr lang="en-US" sz="2800" b="1" dirty="0" err="1">
                <a:solidFill>
                  <a:schemeClr val="accent2"/>
                </a:solidFill>
              </a:rPr>
              <a:t>naki</a:t>
            </a:r>
            <a:r>
              <a:rPr lang="en-US" sz="2800" b="1" dirty="0"/>
              <a:t> </a:t>
            </a:r>
            <a:r>
              <a:rPr lang="en-US" sz="2800" b="1" dirty="0" err="1">
                <a:solidFill>
                  <a:schemeClr val="accent2"/>
                </a:solidFill>
              </a:rPr>
              <a:t>doro</a:t>
            </a:r>
            <a:r>
              <a:rPr lang="en-US" sz="2800" b="1" dirty="0"/>
              <a:t>, en </a:t>
            </a:r>
            <a:r>
              <a:rPr lang="en-US" sz="2800" b="1" dirty="0" err="1"/>
              <a:t>dem</a:t>
            </a:r>
            <a:r>
              <a:rPr lang="en-US" sz="2800" b="1" dirty="0"/>
              <a:t> </a:t>
            </a:r>
            <a:r>
              <a:rPr lang="en-US" sz="2800" b="1" dirty="0" err="1"/>
              <a:t>sa</a:t>
            </a:r>
            <a:r>
              <a:rPr lang="en-US" sz="2800" b="1" dirty="0"/>
              <a:t> </a:t>
            </a:r>
            <a:r>
              <a:rPr lang="en-US" sz="2800" b="1" dirty="0" err="1">
                <a:solidFill>
                  <a:schemeClr val="accent2"/>
                </a:solidFill>
              </a:rPr>
              <a:t>opo</a:t>
            </a:r>
            <a:r>
              <a:rPr lang="en-US" sz="2800" b="1" dirty="0"/>
              <a:t> </a:t>
            </a:r>
            <a:r>
              <a:rPr lang="en-US" sz="2800" b="1" dirty="0" err="1"/>
              <a:t>gi</a:t>
            </a:r>
            <a:r>
              <a:rPr lang="en-US" sz="2800" b="1" dirty="0"/>
              <a:t> </a:t>
            </a:r>
            <a:r>
              <a:rPr lang="en-US" sz="2800" b="1" dirty="0" err="1"/>
              <a:t>oen</a:t>
            </a:r>
            <a:r>
              <a:rPr lang="en-US" sz="2800" b="1" dirty="0"/>
              <a:t>;  8. </a:t>
            </a:r>
            <a:r>
              <a:rPr lang="en-US" sz="2800" b="1" dirty="0" err="1"/>
              <a:t>Bikasi</a:t>
            </a:r>
            <a:r>
              <a:rPr lang="en-US" sz="2800" b="1" dirty="0"/>
              <a:t> </a:t>
            </a:r>
            <a:r>
              <a:rPr lang="en-US" sz="2800" b="1" dirty="0" err="1">
                <a:solidFill>
                  <a:schemeClr val="accent2"/>
                </a:solidFill>
              </a:rPr>
              <a:t>ibriwan</a:t>
            </a:r>
            <a:r>
              <a:rPr lang="en-US" sz="2800" b="1" dirty="0"/>
              <a:t> </a:t>
            </a:r>
            <a:r>
              <a:rPr lang="en-US" sz="2800" b="1" dirty="0" err="1"/>
              <a:t>disi</a:t>
            </a:r>
            <a:r>
              <a:rPr lang="en-US" sz="2800" b="1" dirty="0"/>
              <a:t> </a:t>
            </a:r>
            <a:r>
              <a:rPr lang="en-US" sz="2800" b="1" dirty="0" err="1">
                <a:solidFill>
                  <a:schemeClr val="accent2"/>
                </a:solidFill>
              </a:rPr>
              <a:t>aksi</a:t>
            </a:r>
            <a:r>
              <a:rPr lang="en-US" sz="2800" b="1" dirty="0"/>
              <a:t> </a:t>
            </a:r>
            <a:r>
              <a:rPr lang="en-US" sz="2800" b="1" dirty="0" err="1"/>
              <a:t>sa</a:t>
            </a:r>
            <a:r>
              <a:rPr lang="en-US" sz="2800" b="1" dirty="0"/>
              <a:t> </a:t>
            </a:r>
            <a:r>
              <a:rPr lang="en-US" sz="2800" b="1" dirty="0" err="1">
                <a:solidFill>
                  <a:schemeClr val="accent2"/>
                </a:solidFill>
              </a:rPr>
              <a:t>kisi</a:t>
            </a:r>
            <a:r>
              <a:rPr lang="en-US" sz="2800" b="1" dirty="0"/>
              <a:t>; en </a:t>
            </a:r>
            <a:r>
              <a:rPr lang="en-US" sz="2800" b="1" dirty="0" err="1"/>
              <a:t>da</a:t>
            </a:r>
            <a:r>
              <a:rPr lang="en-US" sz="2800" b="1" dirty="0"/>
              <a:t> </a:t>
            </a:r>
            <a:r>
              <a:rPr lang="en-US" sz="2800" b="1" dirty="0" err="1">
                <a:solidFill>
                  <a:schemeClr val="accent2"/>
                </a:solidFill>
              </a:rPr>
              <a:t>soema</a:t>
            </a:r>
            <a:r>
              <a:rPr lang="en-US" sz="2800" b="1" dirty="0"/>
              <a:t> </a:t>
            </a:r>
            <a:r>
              <a:rPr lang="en-US" sz="2800" b="1" dirty="0" err="1"/>
              <a:t>disi</a:t>
            </a:r>
            <a:r>
              <a:rPr lang="en-US" sz="2800" b="1" dirty="0"/>
              <a:t> de </a:t>
            </a:r>
            <a:r>
              <a:rPr lang="en-US" sz="2800" b="1" dirty="0" err="1">
                <a:solidFill>
                  <a:schemeClr val="accent2"/>
                </a:solidFill>
              </a:rPr>
              <a:t>soekoe</a:t>
            </a:r>
            <a:r>
              <a:rPr lang="en-US" sz="2800" b="1" dirty="0"/>
              <a:t> </a:t>
            </a:r>
            <a:r>
              <a:rPr lang="en-US" sz="2800" b="1" dirty="0" err="1"/>
              <a:t>sa</a:t>
            </a:r>
            <a:r>
              <a:rPr lang="en-US" sz="2800" b="1" dirty="0"/>
              <a:t> </a:t>
            </a:r>
            <a:r>
              <a:rPr lang="en-US" sz="2800" b="1" dirty="0" err="1">
                <a:solidFill>
                  <a:schemeClr val="accent2"/>
                </a:solidFill>
              </a:rPr>
              <a:t>feni</a:t>
            </a:r>
            <a:r>
              <a:rPr lang="en-US" sz="2800" b="1" dirty="0"/>
              <a:t>, en </a:t>
            </a:r>
            <a:r>
              <a:rPr lang="en-US" sz="2800" b="1" dirty="0" err="1"/>
              <a:t>dem</a:t>
            </a:r>
            <a:r>
              <a:rPr lang="en-US" sz="2800" b="1" dirty="0"/>
              <a:t> </a:t>
            </a:r>
            <a:r>
              <a:rPr lang="en-US" sz="2800" b="1" dirty="0" err="1"/>
              <a:t>sa</a:t>
            </a:r>
            <a:r>
              <a:rPr lang="en-US" sz="2800" b="1" dirty="0"/>
              <a:t> </a:t>
            </a:r>
            <a:r>
              <a:rPr lang="en-US" sz="2800" b="1" dirty="0" err="1"/>
              <a:t>opo</a:t>
            </a:r>
            <a:r>
              <a:rPr lang="en-US" sz="2800" b="1" dirty="0"/>
              <a:t> </a:t>
            </a:r>
            <a:r>
              <a:rPr lang="en-US" sz="2800" b="1" dirty="0" err="1"/>
              <a:t>doro</a:t>
            </a:r>
            <a:r>
              <a:rPr lang="en-US" sz="2800" b="1" dirty="0"/>
              <a:t> </a:t>
            </a:r>
            <a:r>
              <a:rPr lang="en-US" sz="2800" b="1" dirty="0" err="1"/>
              <a:t>gi</a:t>
            </a:r>
            <a:r>
              <a:rPr lang="en-US" sz="2800" b="1" dirty="0"/>
              <a:t> </a:t>
            </a:r>
            <a:r>
              <a:rPr lang="en-US" sz="2800" b="1" dirty="0" err="1"/>
              <a:t>da</a:t>
            </a:r>
            <a:r>
              <a:rPr lang="en-US" sz="2800" b="1" dirty="0"/>
              <a:t> </a:t>
            </a:r>
            <a:r>
              <a:rPr lang="en-US" sz="2800" b="1" dirty="0" err="1">
                <a:solidFill>
                  <a:schemeClr val="accent2"/>
                </a:solidFill>
              </a:rPr>
              <a:t>soema</a:t>
            </a:r>
            <a:r>
              <a:rPr lang="en-US" sz="2800" b="1" dirty="0"/>
              <a:t> </a:t>
            </a:r>
            <a:r>
              <a:rPr lang="en-US" sz="2800" b="1" dirty="0" err="1"/>
              <a:t>disi</a:t>
            </a:r>
            <a:r>
              <a:rPr lang="en-US" sz="2800" b="1" dirty="0"/>
              <a:t> de </a:t>
            </a:r>
            <a:r>
              <a:rPr lang="en-US" sz="2800" b="1" dirty="0" err="1">
                <a:solidFill>
                  <a:schemeClr val="accent2"/>
                </a:solidFill>
              </a:rPr>
              <a:t>naki</a:t>
            </a:r>
            <a:r>
              <a:rPr lang="en-US" sz="2800" b="1" dirty="0"/>
              <a:t> </a:t>
            </a:r>
            <a:r>
              <a:rPr lang="en-US" sz="2800" b="1" dirty="0" err="1">
                <a:solidFill>
                  <a:schemeClr val="accent2"/>
                </a:solidFill>
              </a:rPr>
              <a:t>doro</a:t>
            </a:r>
            <a:r>
              <a:rPr lang="en-US" sz="2800" b="1" dirty="0"/>
              <a:t>.</a:t>
            </a:r>
          </a:p>
          <a:p>
            <a:pPr algn="just"/>
            <a:r>
              <a:rPr lang="en-US" sz="2800" b="1" dirty="0" err="1"/>
              <a:t>Bigin</a:t>
            </a:r>
            <a:r>
              <a:rPr lang="en-US" sz="2800" b="1" dirty="0"/>
              <a:t> </a:t>
            </a:r>
            <a:r>
              <a:rPr lang="en-US" sz="2800" b="1" dirty="0" err="1"/>
              <a:t>nanga</a:t>
            </a:r>
            <a:r>
              <a:rPr lang="en-US" sz="2800" b="1" dirty="0"/>
              <a:t> </a:t>
            </a:r>
            <a:r>
              <a:rPr lang="en-US" sz="2800" b="1" dirty="0" err="1">
                <a:solidFill>
                  <a:schemeClr val="accent2"/>
                </a:solidFill>
              </a:rPr>
              <a:t>aksi</a:t>
            </a:r>
            <a:r>
              <a:rPr lang="en-US" sz="2800" b="1" dirty="0"/>
              <a:t> – en </a:t>
            </a:r>
            <a:r>
              <a:rPr lang="en-US" sz="2800" b="1" dirty="0" err="1"/>
              <a:t>joe</a:t>
            </a:r>
            <a:r>
              <a:rPr lang="en-US" sz="2800" b="1" dirty="0"/>
              <a:t> </a:t>
            </a:r>
            <a:r>
              <a:rPr lang="en-US" sz="2800" b="1" dirty="0" err="1"/>
              <a:t>sa</a:t>
            </a:r>
            <a:r>
              <a:rPr lang="en-US" sz="2800" b="1" dirty="0"/>
              <a:t> </a:t>
            </a:r>
            <a:r>
              <a:rPr lang="en-US" sz="2800" b="1" dirty="0" err="1">
                <a:solidFill>
                  <a:schemeClr val="accent2"/>
                </a:solidFill>
              </a:rPr>
              <a:t>kisi</a:t>
            </a:r>
            <a:endParaRPr lang="en-US" sz="2800" b="1" dirty="0">
              <a:solidFill>
                <a:schemeClr val="accent2"/>
              </a:solidFill>
            </a:endParaRPr>
          </a:p>
          <a:p>
            <a:pPr algn="just"/>
            <a:r>
              <a:rPr lang="en-US" sz="2800" b="1" dirty="0" err="1"/>
              <a:t>Efoe</a:t>
            </a:r>
            <a:r>
              <a:rPr lang="en-US" sz="2800" b="1" dirty="0"/>
              <a:t> </a:t>
            </a:r>
            <a:r>
              <a:rPr lang="en-US" sz="2800" b="1" dirty="0" err="1"/>
              <a:t>dati</a:t>
            </a:r>
            <a:r>
              <a:rPr lang="en-US" sz="2800" b="1" dirty="0"/>
              <a:t> no </a:t>
            </a:r>
            <a:r>
              <a:rPr lang="en-US" sz="2800" b="1" dirty="0" err="1"/>
              <a:t>wroko</a:t>
            </a:r>
            <a:r>
              <a:rPr lang="en-US" sz="2800" b="1" dirty="0"/>
              <a:t>, </a:t>
            </a:r>
            <a:r>
              <a:rPr lang="en-US" sz="2800" b="1" dirty="0" err="1">
                <a:solidFill>
                  <a:schemeClr val="accent2"/>
                </a:solidFill>
              </a:rPr>
              <a:t>soekoe</a:t>
            </a:r>
            <a:r>
              <a:rPr lang="en-US" sz="2800" b="1" dirty="0"/>
              <a:t> </a:t>
            </a:r>
            <a:r>
              <a:rPr lang="en-US" sz="2800" b="1" dirty="0" err="1">
                <a:solidFill>
                  <a:schemeClr val="accent2"/>
                </a:solidFill>
              </a:rPr>
              <a:t>moro</a:t>
            </a:r>
            <a:r>
              <a:rPr lang="en-US" sz="2800" b="1" dirty="0"/>
              <a:t> </a:t>
            </a:r>
            <a:r>
              <a:rPr lang="en-US" sz="2800" b="1" dirty="0" err="1">
                <a:solidFill>
                  <a:schemeClr val="accent2"/>
                </a:solidFill>
              </a:rPr>
              <a:t>tranga</a:t>
            </a:r>
            <a:r>
              <a:rPr lang="en-US" sz="2800" b="1" dirty="0"/>
              <a:t>, en </a:t>
            </a:r>
            <a:r>
              <a:rPr lang="en-US" sz="2800" b="1" dirty="0" err="1"/>
              <a:t>joe</a:t>
            </a:r>
            <a:r>
              <a:rPr lang="en-US" sz="2800" b="1" dirty="0"/>
              <a:t> </a:t>
            </a:r>
            <a:r>
              <a:rPr lang="en-US" sz="2800" b="1" dirty="0" err="1"/>
              <a:t>sa</a:t>
            </a:r>
            <a:r>
              <a:rPr lang="en-US" sz="2800" b="1" dirty="0"/>
              <a:t> </a:t>
            </a:r>
            <a:r>
              <a:rPr lang="en-US" sz="2800" b="1" dirty="0" err="1">
                <a:solidFill>
                  <a:schemeClr val="accent2"/>
                </a:solidFill>
              </a:rPr>
              <a:t>feni</a:t>
            </a:r>
            <a:endParaRPr lang="en-US" sz="2800" b="1" dirty="0">
              <a:solidFill>
                <a:schemeClr val="accent2"/>
              </a:solidFill>
            </a:endParaRPr>
          </a:p>
          <a:p>
            <a:pPr algn="just"/>
            <a:r>
              <a:rPr lang="en-US" sz="2800" b="1" dirty="0" err="1"/>
              <a:t>Efoe</a:t>
            </a:r>
            <a:r>
              <a:rPr lang="en-US" sz="2800" b="1" dirty="0"/>
              <a:t> </a:t>
            </a:r>
            <a:r>
              <a:rPr lang="en-US" sz="2800" b="1" dirty="0" err="1"/>
              <a:t>dati</a:t>
            </a:r>
            <a:r>
              <a:rPr lang="en-US" sz="2800" b="1" dirty="0"/>
              <a:t> no sari, </a:t>
            </a:r>
            <a:r>
              <a:rPr lang="en-US" sz="2800" b="1" dirty="0" err="1">
                <a:solidFill>
                  <a:schemeClr val="accent2"/>
                </a:solidFill>
              </a:rPr>
              <a:t>naki</a:t>
            </a:r>
            <a:r>
              <a:rPr lang="en-US" sz="2800" b="1" dirty="0"/>
              <a:t> </a:t>
            </a:r>
            <a:r>
              <a:rPr lang="en-US" sz="2800" b="1" dirty="0" err="1">
                <a:solidFill>
                  <a:schemeClr val="accent2"/>
                </a:solidFill>
              </a:rPr>
              <a:t>doro</a:t>
            </a:r>
            <a:r>
              <a:rPr lang="en-US" sz="2800" b="1" dirty="0"/>
              <a:t> </a:t>
            </a:r>
            <a:r>
              <a:rPr lang="en-US" sz="2800" b="1" dirty="0" err="1">
                <a:solidFill>
                  <a:schemeClr val="accent2"/>
                </a:solidFill>
              </a:rPr>
              <a:t>te</a:t>
            </a:r>
            <a:r>
              <a:rPr lang="en-US" sz="2800" b="1" dirty="0"/>
              <a:t> </a:t>
            </a:r>
            <a:r>
              <a:rPr lang="en-US" sz="2800" b="1" dirty="0" err="1">
                <a:solidFill>
                  <a:schemeClr val="accent2"/>
                </a:solidFill>
              </a:rPr>
              <a:t>leki</a:t>
            </a:r>
            <a:r>
              <a:rPr lang="en-US" sz="2800" b="1" dirty="0">
                <a:solidFill>
                  <a:schemeClr val="accent2"/>
                </a:solidFill>
              </a:rPr>
              <a:t> </a:t>
            </a:r>
            <a:r>
              <a:rPr lang="en-US" sz="2800" b="1" dirty="0" err="1">
                <a:solidFill>
                  <a:schemeClr val="accent2"/>
                </a:solidFill>
              </a:rPr>
              <a:t>dem</a:t>
            </a:r>
            <a:r>
              <a:rPr lang="en-US" sz="2800" b="1" dirty="0">
                <a:solidFill>
                  <a:schemeClr val="accent2"/>
                </a:solidFill>
              </a:rPr>
              <a:t> </a:t>
            </a:r>
            <a:r>
              <a:rPr lang="en-US" sz="2800" b="1" dirty="0" err="1">
                <a:solidFill>
                  <a:schemeClr val="accent2"/>
                </a:solidFill>
              </a:rPr>
              <a:t>opo</a:t>
            </a:r>
            <a:r>
              <a:rPr lang="en-US" sz="2800" b="1" dirty="0">
                <a:solidFill>
                  <a:schemeClr val="accent2"/>
                </a:solidFill>
              </a:rPr>
              <a:t> </a:t>
            </a:r>
            <a:r>
              <a:rPr lang="en-US" sz="2800" b="1" dirty="0" err="1">
                <a:solidFill>
                  <a:schemeClr val="accent2"/>
                </a:solidFill>
              </a:rPr>
              <a:t>doro</a:t>
            </a:r>
            <a:r>
              <a:rPr lang="en-US" sz="2800" b="1" dirty="0">
                <a:solidFill>
                  <a:schemeClr val="accent2"/>
                </a:solidFill>
              </a:rPr>
              <a:t> </a:t>
            </a:r>
            <a:r>
              <a:rPr lang="en-US" sz="2800" b="1" dirty="0" err="1">
                <a:solidFill>
                  <a:schemeClr val="accent2"/>
                </a:solidFill>
              </a:rPr>
              <a:t>gi</a:t>
            </a:r>
            <a:r>
              <a:rPr lang="en-US" sz="2800" b="1" dirty="0">
                <a:solidFill>
                  <a:schemeClr val="accent2"/>
                </a:solidFill>
              </a:rPr>
              <a:t> </a:t>
            </a:r>
            <a:r>
              <a:rPr lang="en-US" sz="2800" b="1" dirty="0" err="1">
                <a:solidFill>
                  <a:schemeClr val="accent2"/>
                </a:solidFill>
              </a:rPr>
              <a:t>joe</a:t>
            </a:r>
            <a:endParaRPr lang="en-US" sz="2800" b="1" dirty="0">
              <a:solidFill>
                <a:schemeClr val="accent2"/>
              </a:solidFill>
            </a:endParaRPr>
          </a:p>
        </p:txBody>
      </p:sp>
    </p:spTree>
  </p:cSld>
  <p:clrMapOvr>
    <a:masterClrMapping/>
  </p:clrMapOvr>
  <p:transition>
    <p:dissolve/>
  </p:transition>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D27DC6D-045B-4B3E-A4F4-FDC4B7B7ED65}"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43469242-A7C9-4930-8DCA-03FE9C9A0B0A}" type="slidenum">
              <a:rPr lang="en-US"/>
              <a:pPr lvl="1"/>
              <a:t>105</a:t>
            </a:fld>
            <a:endParaRPr lang="en-US">
              <a:latin typeface="Times New Roman" pitchFamily="18" charset="0"/>
            </a:endParaRPr>
          </a:p>
        </p:txBody>
      </p:sp>
      <p:sp>
        <p:nvSpPr>
          <p:cNvPr id="131074" name="Rectangle 2"/>
          <p:cNvSpPr>
            <a:spLocks noGrp="1" noChangeArrowheads="1"/>
          </p:cNvSpPr>
          <p:nvPr>
            <p:ph type="title"/>
          </p:nvPr>
        </p:nvSpPr>
        <p:spPr/>
        <p:txBody>
          <a:bodyPr/>
          <a:lstStyle/>
          <a:p>
            <a:r>
              <a:rPr lang="en-US"/>
              <a:t>Gado sa jere joe begi</a:t>
            </a:r>
          </a:p>
        </p:txBody>
      </p:sp>
      <p:sp>
        <p:nvSpPr>
          <p:cNvPr id="131075" name="Rectangle 3"/>
          <p:cNvSpPr>
            <a:spLocks noGrp="1" noChangeArrowheads="1"/>
          </p:cNvSpPr>
          <p:nvPr>
            <p:ph type="body" idx="1"/>
          </p:nvPr>
        </p:nvSpPr>
        <p:spPr>
          <a:xfrm>
            <a:off x="682625" y="1700213"/>
            <a:ext cx="7772400" cy="4716462"/>
          </a:xfrm>
        </p:spPr>
        <p:txBody>
          <a:bodyPr/>
          <a:lstStyle/>
          <a:p>
            <a:pPr algn="just"/>
            <a:r>
              <a:rPr lang="en-US" sz="2800"/>
              <a:t> </a:t>
            </a:r>
            <a:r>
              <a:rPr lang="en-US" sz="2800" b="1"/>
              <a:t>Mt. 7:9. Sortoe soema de, efoe hem pikin aksi hem wan brede, a sa gi hem wan ston? 10. Efoe te hem pikin aksi hem wan fisi, a sa gi hem wan sneki?  11. We dan, efoe oenoe, disi de ogri, sabi foe gi boen sani na oen pikin, omeni moro oen Tata na ini hemel sa gi boen sani na dem disi de aksi Hem?</a:t>
            </a:r>
          </a:p>
          <a:p>
            <a:pPr algn="just"/>
            <a:r>
              <a:rPr lang="en-US" sz="2800" b="1"/>
              <a:t>Dem tata foe wi gi wi boen sani disi wi abi fanowdoe</a:t>
            </a:r>
          </a:p>
          <a:p>
            <a:pPr algn="just"/>
            <a:r>
              <a:rPr lang="en-US" sz="2800" b="1"/>
              <a:t>Dan wi tata na ini hemel sa doe moro leki dati!</a:t>
            </a:r>
          </a:p>
        </p:txBody>
      </p:sp>
    </p:spTree>
  </p:cSld>
  <p:clrMapOvr>
    <a:masterClrMapping/>
  </p:clrMapOvr>
  <p:transition>
    <p:dissolve/>
  </p:transition>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6DA1BDD-414D-4F90-BED6-910CC9D4137D}"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0E208106-F469-4903-8B97-6CE98446BB33}" type="slidenum">
              <a:rPr lang="en-US"/>
              <a:pPr lvl="1"/>
              <a:t>106</a:t>
            </a:fld>
            <a:endParaRPr lang="en-US">
              <a:latin typeface="Times New Roman" pitchFamily="18" charset="0"/>
            </a:endParaRPr>
          </a:p>
        </p:txBody>
      </p:sp>
      <p:sp>
        <p:nvSpPr>
          <p:cNvPr id="132098" name="Rectangle 2"/>
          <p:cNvSpPr>
            <a:spLocks noGrp="1" noChangeArrowheads="1"/>
          </p:cNvSpPr>
          <p:nvPr>
            <p:ph type="title"/>
          </p:nvPr>
        </p:nvSpPr>
        <p:spPr/>
        <p:txBody>
          <a:bodyPr/>
          <a:lstStyle/>
          <a:p>
            <a:r>
              <a:rPr lang="en-US"/>
              <a:t>Da gowtoe regel</a:t>
            </a:r>
          </a:p>
        </p:txBody>
      </p:sp>
      <p:sp>
        <p:nvSpPr>
          <p:cNvPr id="132099" name="Rectangle 3"/>
          <p:cNvSpPr>
            <a:spLocks noGrp="1" noChangeArrowheads="1"/>
          </p:cNvSpPr>
          <p:nvPr>
            <p:ph type="body" idx="1"/>
          </p:nvPr>
        </p:nvSpPr>
        <p:spPr>
          <a:xfrm>
            <a:off x="682625" y="1981200"/>
            <a:ext cx="7772400" cy="4400550"/>
          </a:xfrm>
        </p:spPr>
        <p:txBody>
          <a:bodyPr/>
          <a:lstStyle/>
          <a:p>
            <a:pPr>
              <a:lnSpc>
                <a:spcPct val="80000"/>
              </a:lnSpc>
            </a:pPr>
            <a:r>
              <a:rPr lang="en-US" b="1"/>
              <a:t>Mt. 7:12. We dan alasani disi oen wani trawan foe doe gi oen, so oen moesoe doe gi dem toe; bikasi disi de da wet nanga </a:t>
            </a:r>
            <a:r>
              <a:rPr lang="en-US" b="1" i="1"/>
              <a:t>da leri foe </a:t>
            </a:r>
            <a:r>
              <a:rPr lang="en-US" b="1"/>
              <a:t>dem profeti.</a:t>
            </a:r>
          </a:p>
          <a:p>
            <a:pPr>
              <a:lnSpc>
                <a:spcPct val="80000"/>
              </a:lnSpc>
            </a:pPr>
            <a:r>
              <a:rPr lang="en-US" b="1"/>
              <a:t>Trawan ben poti disi na ini da negatief – no doe sani efoe joe no wani trawan foe doe so nanga joe…</a:t>
            </a:r>
          </a:p>
          <a:p>
            <a:pPr>
              <a:lnSpc>
                <a:spcPct val="80000"/>
              </a:lnSpc>
            </a:pPr>
            <a:r>
              <a:rPr lang="en-US" b="1"/>
              <a:t>Disi de positief.  Wi wani soema foe sori lobi gi wi – dan meki wi sori lobi gi dem toe</a:t>
            </a:r>
          </a:p>
        </p:txBody>
      </p:sp>
    </p:spTree>
  </p:cSld>
  <p:clrMapOvr>
    <a:masterClrMapping/>
  </p:clrMapOvr>
  <p:transition>
    <p:dissolve/>
  </p:transition>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922EFC5-14CF-42DA-AD14-029D7393FC19}"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F70C4A58-C3AE-43EC-96AD-793E9213080A}" type="slidenum">
              <a:rPr lang="en-US"/>
              <a:pPr lvl="1"/>
              <a:t>107</a:t>
            </a:fld>
            <a:endParaRPr lang="en-US">
              <a:latin typeface="Times New Roman" pitchFamily="18" charset="0"/>
            </a:endParaRPr>
          </a:p>
        </p:txBody>
      </p:sp>
      <p:sp>
        <p:nvSpPr>
          <p:cNvPr id="133122" name="Rectangle 2"/>
          <p:cNvSpPr>
            <a:spLocks noGrp="1" noChangeArrowheads="1"/>
          </p:cNvSpPr>
          <p:nvPr>
            <p:ph type="title"/>
          </p:nvPr>
        </p:nvSpPr>
        <p:spPr>
          <a:xfrm>
            <a:off x="647700" y="296863"/>
            <a:ext cx="8080375" cy="1143000"/>
          </a:xfrm>
        </p:spPr>
        <p:txBody>
          <a:bodyPr/>
          <a:lstStyle/>
          <a:p>
            <a:r>
              <a:rPr lang="en-US"/>
              <a:t>Toe pasi nomo</a:t>
            </a:r>
          </a:p>
        </p:txBody>
      </p:sp>
      <p:sp>
        <p:nvSpPr>
          <p:cNvPr id="133123" name="Rectangle 3"/>
          <p:cNvSpPr>
            <a:spLocks noGrp="1" noChangeArrowheads="1"/>
          </p:cNvSpPr>
          <p:nvPr>
            <p:ph type="body" idx="1"/>
          </p:nvPr>
        </p:nvSpPr>
        <p:spPr>
          <a:xfrm>
            <a:off x="682625" y="1341438"/>
            <a:ext cx="7772400" cy="4754562"/>
          </a:xfrm>
        </p:spPr>
        <p:txBody>
          <a:bodyPr/>
          <a:lstStyle/>
          <a:p>
            <a:pPr algn="just">
              <a:lnSpc>
                <a:spcPct val="80000"/>
              </a:lnSpc>
            </a:pPr>
            <a:r>
              <a:rPr lang="en-US" b="1"/>
              <a:t>Mt. 7:13. Waka go na ini da smara portoe, bikasi da portoe de bigi, en da pasi de bradi, disi sa tjari soema go pori, en foeroe soema go na ini drape.  14. Bikasi da portoe de pikin, en da pasi de smara, disi tjari soema go na libi, en weiniki de disi feni hem.</a:t>
            </a:r>
          </a:p>
          <a:p>
            <a:pPr algn="just">
              <a:lnSpc>
                <a:spcPct val="80000"/>
              </a:lnSpc>
            </a:pPr>
            <a:r>
              <a:rPr lang="en-US" b="1"/>
              <a:t>Toe pasi nomo de.  Boro pasi no de</a:t>
            </a:r>
          </a:p>
          <a:p>
            <a:pPr algn="just">
              <a:lnSpc>
                <a:spcPct val="80000"/>
              </a:lnSpc>
            </a:pPr>
            <a:r>
              <a:rPr lang="en-US" b="1"/>
              <a:t>Da smara wan de moro tranga foe feni, en a de moro tranga foe waka, ma a de moro boen!</a:t>
            </a:r>
          </a:p>
        </p:txBody>
      </p:sp>
    </p:spTree>
  </p:cSld>
  <p:clrMapOvr>
    <a:masterClrMapping/>
  </p:clrMapOvr>
  <p:transition>
    <p:dissolve/>
  </p:transition>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7DD5630-B8A6-48C0-8C9C-5FFD34AE7C7C}"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95A96C39-588A-41BD-AD0F-BA42A0346D54}" type="slidenum">
              <a:rPr lang="en-US"/>
              <a:pPr lvl="1"/>
              <a:t>108</a:t>
            </a:fld>
            <a:endParaRPr lang="en-US">
              <a:latin typeface="Times New Roman" pitchFamily="18" charset="0"/>
            </a:endParaRPr>
          </a:p>
        </p:txBody>
      </p:sp>
      <p:sp>
        <p:nvSpPr>
          <p:cNvPr id="134146" name="Rectangle 2"/>
          <p:cNvSpPr>
            <a:spLocks noGrp="1" noChangeArrowheads="1"/>
          </p:cNvSpPr>
          <p:nvPr>
            <p:ph type="title"/>
          </p:nvPr>
        </p:nvSpPr>
        <p:spPr>
          <a:xfrm>
            <a:off x="647700" y="0"/>
            <a:ext cx="8080375" cy="1143000"/>
          </a:xfrm>
        </p:spPr>
        <p:txBody>
          <a:bodyPr/>
          <a:lstStyle/>
          <a:p>
            <a:r>
              <a:rPr lang="en-US"/>
              <a:t>Falsi profeti</a:t>
            </a:r>
          </a:p>
        </p:txBody>
      </p:sp>
      <p:sp>
        <p:nvSpPr>
          <p:cNvPr id="134147" name="Rectangle 3"/>
          <p:cNvSpPr>
            <a:spLocks noGrp="1" noChangeArrowheads="1"/>
          </p:cNvSpPr>
          <p:nvPr>
            <p:ph type="body" idx="1"/>
          </p:nvPr>
        </p:nvSpPr>
        <p:spPr>
          <a:xfrm>
            <a:off x="682625" y="1160463"/>
            <a:ext cx="8066088" cy="4935537"/>
          </a:xfrm>
        </p:spPr>
        <p:txBody>
          <a:bodyPr/>
          <a:lstStyle/>
          <a:p>
            <a:r>
              <a:rPr lang="en-US" b="1"/>
              <a:t>Mt. 7:15. Loekoe boen nanga dem falsi profeti, disi de kom na oen en weri skapoe boeba, ma na ini dem hati dem de krasi wolf. 16. Oen sa sabi dem nanga dem froktoe.  Soema kan kisi druivi foe dem maka, efoe figa foe dem brantimaka?</a:t>
            </a:r>
          </a:p>
          <a:p>
            <a:r>
              <a:rPr lang="en-US" b="1"/>
              <a:t>Falsi profeti sori demsrefi leki dem de troe bribiwan, ma dem de wolf disi kom foe pori dem bribiwan en njan dem</a:t>
            </a:r>
          </a:p>
          <a:p>
            <a:r>
              <a:rPr lang="en-US" b="1"/>
              <a:t>Dem froktoe sa sori soema dem de….</a:t>
            </a:r>
          </a:p>
        </p:txBody>
      </p:sp>
    </p:spTree>
  </p:cSld>
  <p:clrMapOvr>
    <a:masterClrMapping/>
  </p:clrMapOvr>
  <p:transition>
    <p:dissolve/>
  </p:transition>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BC6788F-22F8-4802-A126-32FC39B97DEF}"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E88EA886-B912-4ED2-92F1-134FD2CEF005}" type="slidenum">
              <a:rPr lang="en-US"/>
              <a:pPr lvl="1"/>
              <a:t>109</a:t>
            </a:fld>
            <a:endParaRPr lang="en-US">
              <a:latin typeface="Times New Roman" pitchFamily="18" charset="0"/>
            </a:endParaRPr>
          </a:p>
        </p:txBody>
      </p:sp>
      <p:sp>
        <p:nvSpPr>
          <p:cNvPr id="135170" name="Rectangle 2"/>
          <p:cNvSpPr>
            <a:spLocks noGrp="1" noChangeArrowheads="1"/>
          </p:cNvSpPr>
          <p:nvPr>
            <p:ph type="title"/>
          </p:nvPr>
        </p:nvSpPr>
        <p:spPr>
          <a:xfrm>
            <a:off x="611188" y="0"/>
            <a:ext cx="8080375" cy="1143000"/>
          </a:xfrm>
        </p:spPr>
        <p:txBody>
          <a:bodyPr/>
          <a:lstStyle/>
          <a:p>
            <a:r>
              <a:rPr lang="en-US"/>
              <a:t>Falsi profeti</a:t>
            </a:r>
          </a:p>
        </p:txBody>
      </p:sp>
      <p:sp>
        <p:nvSpPr>
          <p:cNvPr id="135171" name="Rectangle 3"/>
          <p:cNvSpPr>
            <a:spLocks noGrp="1" noChangeArrowheads="1"/>
          </p:cNvSpPr>
          <p:nvPr>
            <p:ph type="body" idx="1"/>
          </p:nvPr>
        </p:nvSpPr>
        <p:spPr>
          <a:xfrm>
            <a:off x="682625" y="1268413"/>
            <a:ext cx="7772400" cy="5184775"/>
          </a:xfrm>
        </p:spPr>
        <p:txBody>
          <a:bodyPr/>
          <a:lstStyle/>
          <a:p>
            <a:pPr algn="just">
              <a:lnSpc>
                <a:spcPct val="80000"/>
              </a:lnSpc>
            </a:pPr>
            <a:r>
              <a:rPr lang="en-US" b="1"/>
              <a:t>Mt. 7:17. So srefi ibri boen bon meki boen froktoe, ma wan takroe bon meki takroe froktoe. 18. Wan boen bon no kan meki takroe froktoe, en wan takroe bon no kan meki boen froktoe. 19. Dem kapoe ibri bon disi no meki boen froktoe trowe na ini da faja.  20. We dan, nanga dem froktoe oen sa sabi dem.</a:t>
            </a:r>
          </a:p>
          <a:p>
            <a:pPr algn="just">
              <a:lnSpc>
                <a:spcPct val="80000"/>
              </a:lnSpc>
            </a:pPr>
            <a:r>
              <a:rPr lang="en-US" b="1"/>
              <a:t>Te foe kaba, dem froktoe foe falsi profeti sa sori demsrefi</a:t>
            </a:r>
          </a:p>
          <a:p>
            <a:pPr algn="just">
              <a:lnSpc>
                <a:spcPct val="80000"/>
              </a:lnSpc>
            </a:pPr>
            <a:r>
              <a:rPr lang="en-US" b="1"/>
              <a:t>Gado sa strafoe dem falsi profeti na ini hel-faja</a:t>
            </a:r>
          </a:p>
        </p:txBody>
      </p:sp>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E068B5B-5DB0-40DE-B3F2-B19ADC5A5877}"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8A4FE598-676B-4652-88E2-2F0410BC1F43}" type="slidenum">
              <a:rPr lang="en-US"/>
              <a:pPr lvl="1"/>
              <a:t>11</a:t>
            </a:fld>
            <a:endParaRPr lang="en-US">
              <a:latin typeface="Times New Roman" pitchFamily="18" charset="0"/>
            </a:endParaRPr>
          </a:p>
        </p:txBody>
      </p:sp>
      <p:sp>
        <p:nvSpPr>
          <p:cNvPr id="114690" name="Rectangle 2"/>
          <p:cNvSpPr>
            <a:spLocks noGrp="1" noChangeArrowheads="1"/>
          </p:cNvSpPr>
          <p:nvPr>
            <p:ph type="title"/>
          </p:nvPr>
        </p:nvSpPr>
        <p:spPr>
          <a:xfrm>
            <a:off x="576263" y="0"/>
            <a:ext cx="8080375" cy="1143000"/>
          </a:xfrm>
        </p:spPr>
        <p:txBody>
          <a:bodyPr/>
          <a:lstStyle/>
          <a:p>
            <a:r>
              <a:rPr lang="en-US"/>
              <a:t>Nikodemus</a:t>
            </a:r>
          </a:p>
        </p:txBody>
      </p:sp>
      <p:sp>
        <p:nvSpPr>
          <p:cNvPr id="114691" name="Rectangle 3"/>
          <p:cNvSpPr>
            <a:spLocks noGrp="1" noChangeArrowheads="1"/>
          </p:cNvSpPr>
          <p:nvPr>
            <p:ph type="body" idx="1"/>
          </p:nvPr>
        </p:nvSpPr>
        <p:spPr>
          <a:xfrm>
            <a:off x="755650" y="1160463"/>
            <a:ext cx="7772400" cy="5365750"/>
          </a:xfrm>
        </p:spPr>
        <p:txBody>
          <a:bodyPr/>
          <a:lstStyle/>
          <a:p>
            <a:pPr>
              <a:lnSpc>
                <a:spcPct val="80000"/>
              </a:lnSpc>
            </a:pPr>
            <a:r>
              <a:rPr lang="en-US" sz="2800" dirty="0" err="1"/>
              <a:t>Jezus</a:t>
            </a:r>
            <a:r>
              <a:rPr lang="en-US" sz="2800" dirty="0"/>
              <a:t> </a:t>
            </a:r>
            <a:r>
              <a:rPr lang="en-US" sz="2800" dirty="0" err="1"/>
              <a:t>ben</a:t>
            </a:r>
            <a:r>
              <a:rPr lang="en-US" sz="2800" dirty="0"/>
              <a:t> </a:t>
            </a:r>
            <a:r>
              <a:rPr lang="en-US" sz="2800" dirty="0" err="1"/>
              <a:t>sori</a:t>
            </a:r>
            <a:r>
              <a:rPr lang="en-US" sz="2800" dirty="0"/>
              <a:t> hem </a:t>
            </a:r>
            <a:r>
              <a:rPr lang="en-US" sz="2800" dirty="0" err="1"/>
              <a:t>wantoe</a:t>
            </a:r>
            <a:r>
              <a:rPr lang="en-US" sz="2800" dirty="0"/>
              <a:t> </a:t>
            </a:r>
            <a:r>
              <a:rPr lang="en-US" sz="2800" dirty="0" err="1"/>
              <a:t>voorbeeld</a:t>
            </a:r>
            <a:r>
              <a:rPr lang="en-US" sz="2800" dirty="0"/>
              <a:t> </a:t>
            </a:r>
            <a:r>
              <a:rPr lang="en-US" sz="2800" dirty="0" err="1"/>
              <a:t>leki</a:t>
            </a:r>
            <a:r>
              <a:rPr lang="en-US" sz="2800" dirty="0"/>
              <a:t> </a:t>
            </a:r>
            <a:r>
              <a:rPr lang="en-US" sz="2800" dirty="0" err="1"/>
              <a:t>fa</a:t>
            </a:r>
            <a:r>
              <a:rPr lang="en-US" sz="2800" dirty="0"/>
              <a:t> </a:t>
            </a:r>
            <a:r>
              <a:rPr lang="en-US" sz="2800" dirty="0" err="1"/>
              <a:t>da</a:t>
            </a:r>
            <a:r>
              <a:rPr lang="en-US" sz="2800" dirty="0"/>
              <a:t> </a:t>
            </a:r>
            <a:r>
              <a:rPr lang="en-US" sz="2800" dirty="0" err="1"/>
              <a:t>winti</a:t>
            </a:r>
            <a:r>
              <a:rPr lang="en-US" sz="2800" dirty="0"/>
              <a:t> </a:t>
            </a:r>
            <a:r>
              <a:rPr lang="en-US" sz="2800" dirty="0" err="1"/>
              <a:t>wai</a:t>
            </a:r>
            <a:r>
              <a:rPr lang="en-US" sz="2800" dirty="0"/>
              <a:t>, ma a no </a:t>
            </a:r>
            <a:r>
              <a:rPr lang="en-US" sz="2800" dirty="0" err="1"/>
              <a:t>ben</a:t>
            </a:r>
            <a:r>
              <a:rPr lang="en-US" sz="2800" dirty="0"/>
              <a:t> </a:t>
            </a:r>
            <a:r>
              <a:rPr lang="en-US" sz="2800" dirty="0" err="1"/>
              <a:t>froestan</a:t>
            </a:r>
            <a:r>
              <a:rPr lang="en-US" sz="2800" dirty="0"/>
              <a:t>.  Dan a </a:t>
            </a:r>
            <a:r>
              <a:rPr lang="en-US" sz="2800" dirty="0" err="1"/>
              <a:t>ben</a:t>
            </a:r>
            <a:r>
              <a:rPr lang="en-US" sz="2800" dirty="0"/>
              <a:t> </a:t>
            </a:r>
            <a:r>
              <a:rPr lang="en-US" sz="2800" dirty="0" err="1"/>
              <a:t>gi</a:t>
            </a:r>
            <a:r>
              <a:rPr lang="en-US" sz="2800" dirty="0"/>
              <a:t> hem wan </a:t>
            </a:r>
            <a:r>
              <a:rPr lang="en-US" sz="2800" dirty="0" err="1"/>
              <a:t>voorbeeld</a:t>
            </a:r>
            <a:r>
              <a:rPr lang="en-US" sz="2800" dirty="0"/>
              <a:t> foe </a:t>
            </a:r>
            <a:r>
              <a:rPr lang="en-US" sz="2800" dirty="0" err="1"/>
              <a:t>Numeri</a:t>
            </a:r>
            <a:r>
              <a:rPr lang="en-US" sz="2800" dirty="0"/>
              <a:t>, </a:t>
            </a:r>
            <a:r>
              <a:rPr lang="en-US" sz="2800" dirty="0" err="1"/>
              <a:t>da</a:t>
            </a:r>
            <a:r>
              <a:rPr lang="en-US" sz="2800" dirty="0"/>
              <a:t> </a:t>
            </a:r>
            <a:r>
              <a:rPr lang="en-US" sz="2800" dirty="0" err="1"/>
              <a:t>kopro</a:t>
            </a:r>
            <a:r>
              <a:rPr lang="en-US" sz="2800" dirty="0"/>
              <a:t> </a:t>
            </a:r>
            <a:r>
              <a:rPr lang="en-US" sz="2800" dirty="0" err="1"/>
              <a:t>sneki</a:t>
            </a:r>
            <a:r>
              <a:rPr lang="en-US" sz="2800" dirty="0"/>
              <a:t>: </a:t>
            </a:r>
          </a:p>
          <a:p>
            <a:pPr>
              <a:lnSpc>
                <a:spcPct val="80000"/>
              </a:lnSpc>
            </a:pPr>
            <a:r>
              <a:rPr lang="en-US" sz="2800" b="1" dirty="0"/>
              <a:t>Jn. 3:14. So </a:t>
            </a:r>
            <a:r>
              <a:rPr lang="en-US" sz="2800" b="1" dirty="0" err="1"/>
              <a:t>leki</a:t>
            </a:r>
            <a:r>
              <a:rPr lang="en-US" sz="2800" b="1" dirty="0"/>
              <a:t> </a:t>
            </a:r>
            <a:r>
              <a:rPr lang="en-US" sz="2800" b="1" dirty="0" err="1"/>
              <a:t>Mozes</a:t>
            </a:r>
            <a:r>
              <a:rPr lang="en-US" sz="2800" b="1" dirty="0"/>
              <a:t> </a:t>
            </a:r>
            <a:r>
              <a:rPr lang="en-US" sz="2800" b="1" dirty="0" err="1"/>
              <a:t>ben</a:t>
            </a:r>
            <a:r>
              <a:rPr lang="en-US" sz="2800" b="1" dirty="0"/>
              <a:t> </a:t>
            </a:r>
            <a:r>
              <a:rPr lang="en-US" sz="2800" b="1" dirty="0" err="1"/>
              <a:t>opo</a:t>
            </a:r>
            <a:r>
              <a:rPr lang="en-US" sz="2800" b="1" dirty="0"/>
              <a:t> </a:t>
            </a:r>
            <a:r>
              <a:rPr lang="en-US" sz="2800" b="1" dirty="0" err="1"/>
              <a:t>da</a:t>
            </a:r>
            <a:r>
              <a:rPr lang="en-US" sz="2800" b="1" dirty="0"/>
              <a:t> </a:t>
            </a:r>
            <a:r>
              <a:rPr lang="en-US" sz="2800" b="1" dirty="0" err="1"/>
              <a:t>sneki</a:t>
            </a:r>
            <a:r>
              <a:rPr lang="en-US" sz="2800" b="1" dirty="0"/>
              <a:t> </a:t>
            </a:r>
            <a:r>
              <a:rPr lang="en-US" sz="2800" b="1" dirty="0" err="1"/>
              <a:t>na</a:t>
            </a:r>
            <a:r>
              <a:rPr lang="en-US" sz="2800" b="1" dirty="0"/>
              <a:t> </a:t>
            </a:r>
            <a:r>
              <a:rPr lang="en-US" sz="2800" b="1" dirty="0" err="1"/>
              <a:t>ini</a:t>
            </a:r>
            <a:r>
              <a:rPr lang="en-US" sz="2800" b="1" dirty="0"/>
              <a:t> </a:t>
            </a:r>
            <a:r>
              <a:rPr lang="en-US" sz="2800" b="1" dirty="0" err="1"/>
              <a:t>da</a:t>
            </a:r>
            <a:r>
              <a:rPr lang="en-US" sz="2800" b="1" dirty="0"/>
              <a:t> </a:t>
            </a:r>
            <a:r>
              <a:rPr lang="en-US" sz="2800" b="1" dirty="0" err="1"/>
              <a:t>woestijn</a:t>
            </a:r>
            <a:r>
              <a:rPr lang="en-US" sz="2800" b="1" dirty="0"/>
              <a:t>, so </a:t>
            </a:r>
            <a:r>
              <a:rPr lang="en-US" sz="2800" b="1" dirty="0" err="1"/>
              <a:t>srefi</a:t>
            </a:r>
            <a:r>
              <a:rPr lang="en-US" sz="2800" b="1" dirty="0"/>
              <a:t> </a:t>
            </a:r>
            <a:r>
              <a:rPr lang="en-US" sz="2800" b="1" dirty="0" err="1"/>
              <a:t>dem</a:t>
            </a:r>
            <a:r>
              <a:rPr lang="en-US" sz="2800" b="1" dirty="0"/>
              <a:t> </a:t>
            </a:r>
            <a:r>
              <a:rPr lang="en-US" sz="2800" b="1" dirty="0" err="1"/>
              <a:t>moesoe</a:t>
            </a:r>
            <a:r>
              <a:rPr lang="en-US" sz="2800" b="1" dirty="0"/>
              <a:t> </a:t>
            </a:r>
            <a:r>
              <a:rPr lang="en-US" sz="2800" b="1" dirty="0" err="1"/>
              <a:t>opo</a:t>
            </a:r>
            <a:r>
              <a:rPr lang="en-US" sz="2800" b="1" dirty="0"/>
              <a:t> </a:t>
            </a:r>
            <a:r>
              <a:rPr lang="en-US" sz="2800" b="1" dirty="0" err="1"/>
              <a:t>Soema-pikin</a:t>
            </a:r>
            <a:r>
              <a:rPr lang="en-US" sz="2800" b="1" dirty="0"/>
              <a:t>;  15. Foe </a:t>
            </a:r>
            <a:r>
              <a:rPr lang="en-US" sz="2800" b="1" dirty="0" err="1"/>
              <a:t>ibri</a:t>
            </a:r>
            <a:r>
              <a:rPr lang="en-US" sz="2800" b="1" dirty="0"/>
              <a:t> </a:t>
            </a:r>
            <a:r>
              <a:rPr lang="en-US" sz="2800" b="1" dirty="0" err="1"/>
              <a:t>soema</a:t>
            </a:r>
            <a:r>
              <a:rPr lang="en-US" sz="2800" b="1" dirty="0"/>
              <a:t> </a:t>
            </a:r>
            <a:r>
              <a:rPr lang="en-US" sz="2800" b="1" dirty="0" err="1"/>
              <a:t>disi</a:t>
            </a:r>
            <a:r>
              <a:rPr lang="en-US" sz="2800" b="1" dirty="0"/>
              <a:t> </a:t>
            </a:r>
            <a:r>
              <a:rPr lang="en-US" sz="2800" b="1" dirty="0" err="1"/>
              <a:t>bribi</a:t>
            </a:r>
            <a:r>
              <a:rPr lang="en-US" sz="2800" b="1" dirty="0"/>
              <a:t> </a:t>
            </a:r>
            <a:r>
              <a:rPr lang="en-US" sz="2800" b="1" dirty="0" err="1"/>
              <a:t>na</a:t>
            </a:r>
            <a:r>
              <a:rPr lang="en-US" sz="2800" b="1" dirty="0"/>
              <a:t> Hem no </a:t>
            </a:r>
            <a:r>
              <a:rPr lang="en-US" sz="2800" b="1" dirty="0" err="1"/>
              <a:t>moesoe</a:t>
            </a:r>
            <a:r>
              <a:rPr lang="en-US" sz="2800" b="1" dirty="0"/>
              <a:t> go </a:t>
            </a:r>
            <a:r>
              <a:rPr lang="en-US" sz="2800" b="1" dirty="0" err="1"/>
              <a:t>lasi</a:t>
            </a:r>
            <a:r>
              <a:rPr lang="en-US" sz="2800" b="1" dirty="0"/>
              <a:t>, ma a </a:t>
            </a:r>
            <a:r>
              <a:rPr lang="en-US" sz="2800" b="1" dirty="0" err="1"/>
              <a:t>moesoe</a:t>
            </a:r>
            <a:r>
              <a:rPr lang="en-US" sz="2800" b="1" dirty="0"/>
              <a:t> </a:t>
            </a:r>
            <a:r>
              <a:rPr lang="en-US" sz="2800" b="1" dirty="0" err="1"/>
              <a:t>abi</a:t>
            </a:r>
            <a:r>
              <a:rPr lang="en-US" sz="2800" b="1" dirty="0"/>
              <a:t> </a:t>
            </a:r>
            <a:r>
              <a:rPr lang="en-US" sz="2800" b="1" dirty="0" err="1"/>
              <a:t>da</a:t>
            </a:r>
            <a:r>
              <a:rPr lang="en-US" sz="2800" b="1" dirty="0"/>
              <a:t> </a:t>
            </a:r>
            <a:r>
              <a:rPr lang="en-US" sz="2800" b="1" dirty="0" err="1"/>
              <a:t>libi</a:t>
            </a:r>
            <a:r>
              <a:rPr lang="en-US" sz="2800" b="1" dirty="0"/>
              <a:t> foe </a:t>
            </a:r>
            <a:r>
              <a:rPr lang="en-US" sz="2800" b="1" dirty="0" err="1"/>
              <a:t>teego</a:t>
            </a:r>
            <a:r>
              <a:rPr lang="en-US" sz="2800" b="1" dirty="0"/>
              <a:t>.  16. </a:t>
            </a:r>
            <a:r>
              <a:rPr lang="en-US" sz="2800" b="1" dirty="0" err="1"/>
              <a:t>Bikasi</a:t>
            </a:r>
            <a:r>
              <a:rPr lang="en-US" sz="2800" b="1" dirty="0"/>
              <a:t> </a:t>
            </a:r>
            <a:r>
              <a:rPr lang="en-US" sz="2800" b="1" dirty="0" err="1"/>
              <a:t>Gado</a:t>
            </a:r>
            <a:r>
              <a:rPr lang="en-US" sz="2800" b="1" dirty="0"/>
              <a:t> </a:t>
            </a:r>
            <a:r>
              <a:rPr lang="en-US" sz="2800" b="1" dirty="0" err="1"/>
              <a:t>ben</a:t>
            </a:r>
            <a:r>
              <a:rPr lang="en-US" sz="2800" b="1" dirty="0"/>
              <a:t> </a:t>
            </a:r>
            <a:r>
              <a:rPr lang="en-US" sz="2800" b="1" dirty="0" err="1"/>
              <a:t>lobi</a:t>
            </a:r>
            <a:r>
              <a:rPr lang="en-US" sz="2800" b="1" dirty="0"/>
              <a:t> ala </a:t>
            </a:r>
            <a:r>
              <a:rPr lang="en-US" sz="2800" b="1" dirty="0" err="1"/>
              <a:t>soema</a:t>
            </a:r>
            <a:r>
              <a:rPr lang="en-US" sz="2800" b="1" dirty="0"/>
              <a:t> so tee </a:t>
            </a:r>
            <a:r>
              <a:rPr lang="en-US" sz="2800" b="1" dirty="0" err="1"/>
              <a:t>dati</a:t>
            </a:r>
            <a:r>
              <a:rPr lang="en-US" sz="2800" b="1" dirty="0"/>
              <a:t> A </a:t>
            </a:r>
            <a:r>
              <a:rPr lang="en-US" sz="2800" b="1" dirty="0" err="1"/>
              <a:t>ben</a:t>
            </a:r>
            <a:r>
              <a:rPr lang="en-US" sz="2800" b="1" dirty="0"/>
              <a:t> </a:t>
            </a:r>
            <a:r>
              <a:rPr lang="en-US" sz="2800" b="1" dirty="0" err="1"/>
              <a:t>gi</a:t>
            </a:r>
            <a:r>
              <a:rPr lang="en-US" sz="2800" b="1" dirty="0"/>
              <a:t> Hem wan </a:t>
            </a:r>
            <a:r>
              <a:rPr lang="en-US" sz="2800" b="1" dirty="0" err="1"/>
              <a:t>enkri</a:t>
            </a:r>
            <a:r>
              <a:rPr lang="en-US" sz="2800" b="1" dirty="0"/>
              <a:t> </a:t>
            </a:r>
            <a:r>
              <a:rPr lang="en-US" sz="2800" b="1" dirty="0" err="1"/>
              <a:t>gebore</a:t>
            </a:r>
            <a:r>
              <a:rPr lang="en-US" sz="2800" b="1" dirty="0"/>
              <a:t> </a:t>
            </a:r>
            <a:r>
              <a:rPr lang="en-US" sz="2800" b="1" dirty="0" err="1"/>
              <a:t>Pikin</a:t>
            </a:r>
            <a:r>
              <a:rPr lang="en-US" sz="2800" b="1" dirty="0"/>
              <a:t> </a:t>
            </a:r>
            <a:r>
              <a:rPr lang="en-US" sz="2800" b="1" dirty="0" err="1"/>
              <a:t>abra</a:t>
            </a:r>
            <a:r>
              <a:rPr lang="en-US" sz="2800" b="1" dirty="0"/>
              <a:t>, foe </a:t>
            </a:r>
            <a:r>
              <a:rPr lang="en-US" sz="2800" b="1" dirty="0" err="1"/>
              <a:t>ibri</a:t>
            </a:r>
            <a:r>
              <a:rPr lang="en-US" sz="2800" b="1" dirty="0"/>
              <a:t> </a:t>
            </a:r>
            <a:r>
              <a:rPr lang="en-US" sz="2800" b="1" dirty="0" err="1"/>
              <a:t>soema</a:t>
            </a:r>
            <a:r>
              <a:rPr lang="en-US" sz="2800" b="1" dirty="0"/>
              <a:t> </a:t>
            </a:r>
            <a:r>
              <a:rPr lang="en-US" sz="2800" b="1" dirty="0" err="1"/>
              <a:t>disi</a:t>
            </a:r>
            <a:r>
              <a:rPr lang="en-US" sz="2800" b="1" dirty="0"/>
              <a:t> de </a:t>
            </a:r>
            <a:r>
              <a:rPr lang="en-US" sz="2800" b="1" dirty="0" err="1"/>
              <a:t>bribi</a:t>
            </a:r>
            <a:r>
              <a:rPr lang="en-US" sz="2800" b="1" dirty="0"/>
              <a:t> </a:t>
            </a:r>
            <a:r>
              <a:rPr lang="en-US" sz="2800" b="1" dirty="0" err="1"/>
              <a:t>na</a:t>
            </a:r>
            <a:r>
              <a:rPr lang="en-US" sz="2800" b="1" dirty="0"/>
              <a:t> Hem no </a:t>
            </a:r>
            <a:r>
              <a:rPr lang="en-US" sz="2800" b="1" dirty="0" err="1"/>
              <a:t>moesoe</a:t>
            </a:r>
            <a:r>
              <a:rPr lang="en-US" sz="2800" b="1" dirty="0"/>
              <a:t> go </a:t>
            </a:r>
            <a:r>
              <a:rPr lang="en-US" sz="2800" b="1" dirty="0" err="1"/>
              <a:t>lasi</a:t>
            </a:r>
            <a:r>
              <a:rPr lang="en-US" sz="2800" b="1" dirty="0"/>
              <a:t>, ma a </a:t>
            </a:r>
            <a:r>
              <a:rPr lang="en-US" sz="2800" b="1" dirty="0" err="1"/>
              <a:t>sa</a:t>
            </a:r>
            <a:r>
              <a:rPr lang="en-US" sz="2800" b="1" dirty="0"/>
              <a:t> </a:t>
            </a:r>
            <a:r>
              <a:rPr lang="en-US" sz="2800" b="1" dirty="0" err="1"/>
              <a:t>abi</a:t>
            </a:r>
            <a:r>
              <a:rPr lang="en-US" sz="2800" b="1" dirty="0"/>
              <a:t> </a:t>
            </a:r>
            <a:r>
              <a:rPr lang="en-US" sz="2800" b="1" dirty="0" err="1"/>
              <a:t>da</a:t>
            </a:r>
            <a:r>
              <a:rPr lang="en-US" sz="2800" b="1" dirty="0"/>
              <a:t> </a:t>
            </a:r>
            <a:r>
              <a:rPr lang="en-US" sz="2800" b="1" dirty="0" err="1"/>
              <a:t>libi</a:t>
            </a:r>
            <a:r>
              <a:rPr lang="en-US" sz="2800" b="1" dirty="0"/>
              <a:t> foe </a:t>
            </a:r>
            <a:r>
              <a:rPr lang="en-US" sz="2800" b="1" dirty="0" err="1"/>
              <a:t>teego</a:t>
            </a:r>
            <a:r>
              <a:rPr lang="en-US" sz="2800" b="1" dirty="0"/>
              <a:t>.</a:t>
            </a:r>
            <a:r>
              <a:rPr lang="en-US" sz="2800" dirty="0"/>
              <a:t> </a:t>
            </a:r>
          </a:p>
          <a:p>
            <a:pPr>
              <a:lnSpc>
                <a:spcPct val="80000"/>
              </a:lnSpc>
            </a:pPr>
            <a:r>
              <a:rPr lang="en-US" sz="2800" dirty="0" err="1"/>
              <a:t>Da</a:t>
            </a:r>
            <a:r>
              <a:rPr lang="en-US" sz="2800" dirty="0"/>
              <a:t> </a:t>
            </a:r>
            <a:r>
              <a:rPr lang="en-US" sz="2800" dirty="0" err="1"/>
              <a:t>kopro</a:t>
            </a:r>
            <a:r>
              <a:rPr lang="en-US" sz="2800" dirty="0"/>
              <a:t> </a:t>
            </a:r>
            <a:r>
              <a:rPr lang="en-US" sz="2800" dirty="0" err="1"/>
              <a:t>sneki</a:t>
            </a:r>
            <a:r>
              <a:rPr lang="en-US" sz="2800" dirty="0"/>
              <a:t>, wan </a:t>
            </a:r>
            <a:r>
              <a:rPr lang="en-US" sz="2800" dirty="0" err="1"/>
              <a:t>symbool</a:t>
            </a:r>
            <a:r>
              <a:rPr lang="en-US" sz="2800" dirty="0"/>
              <a:t> foe </a:t>
            </a:r>
            <a:r>
              <a:rPr lang="en-US" sz="2800" dirty="0" err="1"/>
              <a:t>sondoe</a:t>
            </a:r>
            <a:r>
              <a:rPr lang="en-US" sz="2800" dirty="0"/>
              <a:t>, </a:t>
            </a:r>
            <a:r>
              <a:rPr lang="en-US" sz="2800" dirty="0" err="1"/>
              <a:t>ben</a:t>
            </a:r>
            <a:r>
              <a:rPr lang="en-US" sz="2800" dirty="0"/>
              <a:t> </a:t>
            </a:r>
            <a:r>
              <a:rPr lang="en-US" sz="2800" dirty="0" err="1"/>
              <a:t>sori</a:t>
            </a:r>
            <a:r>
              <a:rPr lang="en-US" sz="2800" dirty="0"/>
              <a:t> </a:t>
            </a:r>
            <a:r>
              <a:rPr lang="en-US" sz="2800" dirty="0" err="1"/>
              <a:t>fa</a:t>
            </a:r>
            <a:r>
              <a:rPr lang="en-US" sz="2800" dirty="0"/>
              <a:t> </a:t>
            </a:r>
            <a:r>
              <a:rPr lang="en-US" sz="2800" dirty="0" err="1"/>
              <a:t>dem</a:t>
            </a:r>
            <a:r>
              <a:rPr lang="en-US" sz="2800" dirty="0"/>
              <a:t> </a:t>
            </a:r>
            <a:r>
              <a:rPr lang="en-US" sz="2800" dirty="0" err="1"/>
              <a:t>sa</a:t>
            </a:r>
            <a:r>
              <a:rPr lang="en-US" sz="2800" dirty="0"/>
              <a:t> </a:t>
            </a:r>
            <a:r>
              <a:rPr lang="en-US" sz="2800" dirty="0" err="1"/>
              <a:t>opo</a:t>
            </a:r>
            <a:r>
              <a:rPr lang="en-US" sz="2800" dirty="0"/>
              <a:t> </a:t>
            </a:r>
            <a:r>
              <a:rPr lang="en-US" sz="2800" dirty="0" err="1"/>
              <a:t>Jezus</a:t>
            </a:r>
            <a:r>
              <a:rPr lang="en-US" sz="2800" dirty="0"/>
              <a:t>, </a:t>
            </a:r>
            <a:r>
              <a:rPr lang="en-US" sz="2800" dirty="0" err="1"/>
              <a:t>disi</a:t>
            </a:r>
            <a:r>
              <a:rPr lang="en-US" sz="2800" dirty="0"/>
              <a:t> </a:t>
            </a:r>
            <a:r>
              <a:rPr lang="en-US" sz="2800" dirty="0" err="1"/>
              <a:t>ben</a:t>
            </a:r>
            <a:r>
              <a:rPr lang="en-US" sz="2800" dirty="0"/>
              <a:t> </a:t>
            </a:r>
            <a:r>
              <a:rPr lang="en-US" sz="2800" dirty="0" err="1"/>
              <a:t>tron</a:t>
            </a:r>
            <a:r>
              <a:rPr lang="en-US" sz="2800" dirty="0"/>
              <a:t> </a:t>
            </a:r>
            <a:r>
              <a:rPr lang="en-US" sz="2800" dirty="0" err="1"/>
              <a:t>sondoe</a:t>
            </a:r>
            <a:r>
              <a:rPr lang="en-US" sz="2800" dirty="0"/>
              <a:t> foe </a:t>
            </a:r>
            <a:r>
              <a:rPr lang="en-US" sz="2800" dirty="0" err="1"/>
              <a:t>wi</a:t>
            </a:r>
            <a:r>
              <a:rPr lang="en-US" sz="2800" dirty="0"/>
              <a:t> </a:t>
            </a:r>
            <a:r>
              <a:rPr lang="en-US" sz="2800" dirty="0" err="1"/>
              <a:t>ede</a:t>
            </a:r>
            <a:r>
              <a:rPr lang="en-US" sz="2800" dirty="0"/>
              <a:t> (II Kor. 5:21)</a:t>
            </a:r>
          </a:p>
        </p:txBody>
      </p:sp>
    </p:spTree>
  </p:cSld>
  <p:clrMapOvr>
    <a:masterClrMapping/>
  </p:clrMapOvr>
  <p:transition>
    <p:dissolve/>
  </p:transition>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FDFB05C-88E1-4809-B6E2-030A6F5F51A3}"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1AB0C582-1766-4E34-84A3-16377E104276}" type="slidenum">
              <a:rPr lang="en-US"/>
              <a:pPr lvl="1"/>
              <a:t>110</a:t>
            </a:fld>
            <a:endParaRPr lang="en-US">
              <a:latin typeface="Times New Roman" pitchFamily="18" charset="0"/>
            </a:endParaRPr>
          </a:p>
        </p:txBody>
      </p:sp>
      <p:sp>
        <p:nvSpPr>
          <p:cNvPr id="136194" name="Rectangle 2"/>
          <p:cNvSpPr>
            <a:spLocks noGrp="1" noChangeArrowheads="1"/>
          </p:cNvSpPr>
          <p:nvPr>
            <p:ph type="title"/>
          </p:nvPr>
        </p:nvSpPr>
        <p:spPr>
          <a:xfrm>
            <a:off x="576263" y="0"/>
            <a:ext cx="8080375" cy="1143000"/>
          </a:xfrm>
        </p:spPr>
        <p:txBody>
          <a:bodyPr/>
          <a:lstStyle/>
          <a:p>
            <a:r>
              <a:rPr lang="en-US"/>
              <a:t>Da gevaar foe falsi bribi</a:t>
            </a:r>
          </a:p>
        </p:txBody>
      </p:sp>
      <p:sp>
        <p:nvSpPr>
          <p:cNvPr id="136195" name="Rectangle 3"/>
          <p:cNvSpPr>
            <a:spLocks noGrp="1" noChangeArrowheads="1"/>
          </p:cNvSpPr>
          <p:nvPr>
            <p:ph type="body" idx="1"/>
          </p:nvPr>
        </p:nvSpPr>
        <p:spPr>
          <a:xfrm>
            <a:off x="287338" y="1125538"/>
            <a:ext cx="8461375" cy="4970462"/>
          </a:xfrm>
        </p:spPr>
        <p:txBody>
          <a:bodyPr/>
          <a:lstStyle/>
          <a:p>
            <a:pPr algn="just">
              <a:lnSpc>
                <a:spcPct val="80000"/>
              </a:lnSpc>
            </a:pPr>
            <a:r>
              <a:rPr lang="en-US" b="1" dirty="0"/>
              <a:t>Mt. 7:21. A no de </a:t>
            </a:r>
            <a:r>
              <a:rPr lang="en-US" b="1" dirty="0" err="1"/>
              <a:t>ibri</a:t>
            </a:r>
            <a:r>
              <a:rPr lang="en-US" b="1" dirty="0"/>
              <a:t> </a:t>
            </a:r>
            <a:r>
              <a:rPr lang="en-US" b="1" dirty="0" err="1"/>
              <a:t>soema</a:t>
            </a:r>
            <a:r>
              <a:rPr lang="en-US" b="1" dirty="0"/>
              <a:t> </a:t>
            </a:r>
            <a:r>
              <a:rPr lang="en-US" b="1" dirty="0" err="1"/>
              <a:t>disi</a:t>
            </a:r>
            <a:r>
              <a:rPr lang="en-US" b="1" dirty="0"/>
              <a:t> </a:t>
            </a:r>
            <a:r>
              <a:rPr lang="en-US" b="1" dirty="0" err="1"/>
              <a:t>taki</a:t>
            </a:r>
            <a:r>
              <a:rPr lang="en-US" b="1" dirty="0"/>
              <a:t> </a:t>
            </a:r>
            <a:r>
              <a:rPr lang="en-US" b="1" dirty="0" err="1"/>
              <a:t>gi</a:t>
            </a:r>
            <a:r>
              <a:rPr lang="en-US" b="1" dirty="0"/>
              <a:t> Mi </a:t>
            </a:r>
            <a:r>
              <a:rPr lang="en-US" b="1" dirty="0" err="1"/>
              <a:t>taki</a:t>
            </a:r>
            <a:r>
              <a:rPr lang="en-US" b="1" dirty="0"/>
              <a:t>: </a:t>
            </a:r>
            <a:r>
              <a:rPr lang="en-US" b="1" dirty="0" err="1"/>
              <a:t>Masra</a:t>
            </a:r>
            <a:r>
              <a:rPr lang="en-US" b="1" dirty="0"/>
              <a:t>, </a:t>
            </a:r>
            <a:r>
              <a:rPr lang="en-US" b="1" dirty="0" err="1"/>
              <a:t>Masra</a:t>
            </a:r>
            <a:r>
              <a:rPr lang="en-US" b="1" dirty="0"/>
              <a:t>, </a:t>
            </a:r>
            <a:r>
              <a:rPr lang="en-US" b="1" dirty="0" err="1"/>
              <a:t>disi</a:t>
            </a:r>
            <a:r>
              <a:rPr lang="en-US" b="1" dirty="0"/>
              <a:t> </a:t>
            </a:r>
            <a:r>
              <a:rPr lang="en-US" b="1" dirty="0" err="1"/>
              <a:t>sa</a:t>
            </a:r>
            <a:r>
              <a:rPr lang="en-US" b="1" dirty="0"/>
              <a:t> </a:t>
            </a:r>
            <a:r>
              <a:rPr lang="en-US" b="1" dirty="0" err="1"/>
              <a:t>kom</a:t>
            </a:r>
            <a:r>
              <a:rPr lang="en-US" b="1" dirty="0"/>
              <a:t> </a:t>
            </a:r>
            <a:r>
              <a:rPr lang="en-US" b="1" dirty="0" err="1"/>
              <a:t>na</a:t>
            </a:r>
            <a:r>
              <a:rPr lang="en-US" b="1" dirty="0"/>
              <a:t> </a:t>
            </a:r>
            <a:r>
              <a:rPr lang="en-US" b="1" dirty="0" err="1"/>
              <a:t>ini</a:t>
            </a:r>
            <a:r>
              <a:rPr lang="en-US" b="1" dirty="0"/>
              <a:t> </a:t>
            </a:r>
            <a:r>
              <a:rPr lang="en-US" b="1" dirty="0" err="1"/>
              <a:t>da</a:t>
            </a:r>
            <a:r>
              <a:rPr lang="en-US" b="1" dirty="0"/>
              <a:t> </a:t>
            </a:r>
            <a:r>
              <a:rPr lang="en-US" b="1" dirty="0" err="1"/>
              <a:t>kownoekondre</a:t>
            </a:r>
            <a:r>
              <a:rPr lang="en-US" b="1" dirty="0"/>
              <a:t> foe </a:t>
            </a:r>
            <a:r>
              <a:rPr lang="en-US" b="1" dirty="0" err="1"/>
              <a:t>hemel</a:t>
            </a:r>
            <a:r>
              <a:rPr lang="en-US" b="1" dirty="0"/>
              <a:t>; ma </a:t>
            </a:r>
            <a:r>
              <a:rPr lang="en-US" b="1" dirty="0" err="1"/>
              <a:t>da</a:t>
            </a:r>
            <a:r>
              <a:rPr lang="en-US" b="1" dirty="0"/>
              <a:t> </a:t>
            </a:r>
            <a:r>
              <a:rPr lang="en-US" b="1" dirty="0" err="1"/>
              <a:t>soema</a:t>
            </a:r>
            <a:r>
              <a:rPr lang="en-US" b="1" dirty="0"/>
              <a:t> </a:t>
            </a:r>
            <a:r>
              <a:rPr lang="en-US" b="1" dirty="0" err="1"/>
              <a:t>disi</a:t>
            </a:r>
            <a:r>
              <a:rPr lang="en-US" b="1" dirty="0"/>
              <a:t> de doe </a:t>
            </a:r>
            <a:r>
              <a:rPr lang="en-US" b="1" dirty="0" err="1"/>
              <a:t>da</a:t>
            </a:r>
            <a:r>
              <a:rPr lang="en-US" b="1" dirty="0"/>
              <a:t> </a:t>
            </a:r>
            <a:r>
              <a:rPr lang="en-US" b="1" dirty="0" err="1"/>
              <a:t>wani</a:t>
            </a:r>
            <a:r>
              <a:rPr lang="en-US" b="1" dirty="0"/>
              <a:t> foe Mi Tata </a:t>
            </a:r>
            <a:r>
              <a:rPr lang="en-US" b="1" dirty="0" err="1"/>
              <a:t>disi</a:t>
            </a:r>
            <a:r>
              <a:rPr lang="en-US" b="1" dirty="0"/>
              <a:t> de </a:t>
            </a:r>
            <a:r>
              <a:rPr lang="en-US" b="1" dirty="0" err="1"/>
              <a:t>na</a:t>
            </a:r>
            <a:r>
              <a:rPr lang="en-US" b="1" dirty="0"/>
              <a:t> </a:t>
            </a:r>
            <a:r>
              <a:rPr lang="en-US" b="1" dirty="0" err="1"/>
              <a:t>ini</a:t>
            </a:r>
            <a:r>
              <a:rPr lang="en-US" b="1" dirty="0"/>
              <a:t> </a:t>
            </a:r>
            <a:r>
              <a:rPr lang="en-US" b="1" dirty="0" err="1"/>
              <a:t>hemel</a:t>
            </a:r>
            <a:r>
              <a:rPr lang="en-US" b="1" dirty="0"/>
              <a:t>.  22. Na </a:t>
            </a:r>
            <a:r>
              <a:rPr lang="en-US" b="1" dirty="0" err="1"/>
              <a:t>da</a:t>
            </a:r>
            <a:r>
              <a:rPr lang="en-US" b="1" dirty="0"/>
              <a:t> </a:t>
            </a:r>
            <a:r>
              <a:rPr lang="en-US" b="1" dirty="0" err="1"/>
              <a:t>dei</a:t>
            </a:r>
            <a:r>
              <a:rPr lang="en-US" b="1" dirty="0"/>
              <a:t> </a:t>
            </a:r>
            <a:r>
              <a:rPr lang="en-US" b="1" dirty="0" err="1"/>
              <a:t>dati</a:t>
            </a:r>
            <a:r>
              <a:rPr lang="en-US" b="1" dirty="0"/>
              <a:t>, </a:t>
            </a:r>
            <a:r>
              <a:rPr lang="en-US" b="1" dirty="0" err="1"/>
              <a:t>foeroe</a:t>
            </a:r>
            <a:r>
              <a:rPr lang="en-US" b="1" dirty="0"/>
              <a:t> </a:t>
            </a:r>
            <a:r>
              <a:rPr lang="en-US" b="1" dirty="0" err="1"/>
              <a:t>soema</a:t>
            </a:r>
            <a:r>
              <a:rPr lang="en-US" b="1" dirty="0"/>
              <a:t> </a:t>
            </a:r>
            <a:r>
              <a:rPr lang="en-US" b="1" dirty="0" err="1"/>
              <a:t>sa</a:t>
            </a:r>
            <a:r>
              <a:rPr lang="en-US" b="1" dirty="0"/>
              <a:t> </a:t>
            </a:r>
            <a:r>
              <a:rPr lang="en-US" b="1" dirty="0" err="1"/>
              <a:t>taki</a:t>
            </a:r>
            <a:r>
              <a:rPr lang="en-US" b="1" dirty="0"/>
              <a:t> </a:t>
            </a:r>
            <a:r>
              <a:rPr lang="en-US" b="1" dirty="0" err="1"/>
              <a:t>gi</a:t>
            </a:r>
            <a:r>
              <a:rPr lang="en-US" b="1" dirty="0"/>
              <a:t> Mi </a:t>
            </a:r>
            <a:r>
              <a:rPr lang="en-US" b="1" dirty="0" err="1"/>
              <a:t>taki</a:t>
            </a:r>
            <a:r>
              <a:rPr lang="en-US" b="1" dirty="0"/>
              <a:t>: </a:t>
            </a:r>
            <a:r>
              <a:rPr lang="en-US" b="1" dirty="0" err="1"/>
              <a:t>Masra</a:t>
            </a:r>
            <a:r>
              <a:rPr lang="en-US" b="1" dirty="0"/>
              <a:t>, </a:t>
            </a:r>
            <a:r>
              <a:rPr lang="en-US" b="1" dirty="0" err="1"/>
              <a:t>Masra</a:t>
            </a:r>
            <a:r>
              <a:rPr lang="en-US" b="1" dirty="0"/>
              <a:t>, </a:t>
            </a:r>
            <a:r>
              <a:rPr lang="en-US" b="1" dirty="0" err="1"/>
              <a:t>wi</a:t>
            </a:r>
            <a:r>
              <a:rPr lang="en-US" b="1" dirty="0"/>
              <a:t> no </a:t>
            </a:r>
            <a:r>
              <a:rPr lang="en-US" b="1" dirty="0" err="1"/>
              <a:t>ben</a:t>
            </a:r>
            <a:r>
              <a:rPr lang="en-US" b="1" dirty="0"/>
              <a:t> </a:t>
            </a:r>
            <a:r>
              <a:rPr lang="en-US" b="1" dirty="0" err="1"/>
              <a:t>taki</a:t>
            </a:r>
            <a:r>
              <a:rPr lang="en-US" b="1" dirty="0"/>
              <a:t> </a:t>
            </a:r>
            <a:r>
              <a:rPr lang="en-US" b="1" dirty="0" err="1"/>
              <a:t>profeti-tori</a:t>
            </a:r>
            <a:r>
              <a:rPr lang="en-US" b="1" dirty="0"/>
              <a:t> </a:t>
            </a:r>
            <a:r>
              <a:rPr lang="en-US" b="1" dirty="0" err="1"/>
              <a:t>na</a:t>
            </a:r>
            <a:r>
              <a:rPr lang="en-US" b="1" dirty="0"/>
              <a:t> </a:t>
            </a:r>
            <a:r>
              <a:rPr lang="en-US" b="1" dirty="0" err="1"/>
              <a:t>ini</a:t>
            </a:r>
            <a:r>
              <a:rPr lang="en-US" b="1" dirty="0"/>
              <a:t> Joe </a:t>
            </a:r>
            <a:r>
              <a:rPr lang="en-US" b="1" dirty="0" err="1"/>
              <a:t>nem</a:t>
            </a:r>
            <a:r>
              <a:rPr lang="en-US" b="1" dirty="0"/>
              <a:t>? </a:t>
            </a:r>
            <a:r>
              <a:rPr lang="en-US" b="1" dirty="0" err="1"/>
              <a:t>Wi</a:t>
            </a:r>
            <a:r>
              <a:rPr lang="en-US" b="1" dirty="0"/>
              <a:t> no </a:t>
            </a:r>
            <a:r>
              <a:rPr lang="en-US" b="1" dirty="0" err="1"/>
              <a:t>ben</a:t>
            </a:r>
            <a:r>
              <a:rPr lang="en-US" b="1" dirty="0"/>
              <a:t> </a:t>
            </a:r>
            <a:r>
              <a:rPr lang="en-US" b="1" dirty="0" err="1"/>
              <a:t>jagi</a:t>
            </a:r>
            <a:r>
              <a:rPr lang="en-US" b="1" dirty="0"/>
              <a:t> </a:t>
            </a:r>
            <a:r>
              <a:rPr lang="en-US" b="1" dirty="0" err="1"/>
              <a:t>takroe</a:t>
            </a:r>
            <a:r>
              <a:rPr lang="en-US" b="1" dirty="0"/>
              <a:t> </a:t>
            </a:r>
            <a:r>
              <a:rPr lang="en-US" b="1" dirty="0" err="1"/>
              <a:t>jeje</a:t>
            </a:r>
            <a:r>
              <a:rPr lang="en-US" b="1" dirty="0"/>
              <a:t> </a:t>
            </a:r>
            <a:r>
              <a:rPr lang="en-US" b="1" dirty="0" err="1"/>
              <a:t>poeroe</a:t>
            </a:r>
            <a:r>
              <a:rPr lang="en-US" b="1" dirty="0"/>
              <a:t> </a:t>
            </a:r>
            <a:r>
              <a:rPr lang="en-US" b="1" dirty="0" err="1"/>
              <a:t>na</a:t>
            </a:r>
            <a:r>
              <a:rPr lang="en-US" b="1" dirty="0"/>
              <a:t> </a:t>
            </a:r>
            <a:r>
              <a:rPr lang="en-US" b="1" dirty="0" err="1"/>
              <a:t>ini</a:t>
            </a:r>
            <a:r>
              <a:rPr lang="en-US" b="1" dirty="0"/>
              <a:t> Joe </a:t>
            </a:r>
            <a:r>
              <a:rPr lang="en-US" b="1" dirty="0" err="1"/>
              <a:t>nem</a:t>
            </a:r>
            <a:r>
              <a:rPr lang="en-US" b="1" dirty="0"/>
              <a:t>? En </a:t>
            </a:r>
            <a:r>
              <a:rPr lang="en-US" b="1" dirty="0" err="1"/>
              <a:t>wi</a:t>
            </a:r>
            <a:r>
              <a:rPr lang="en-US" b="1" dirty="0"/>
              <a:t> no </a:t>
            </a:r>
            <a:r>
              <a:rPr lang="en-US" b="1" dirty="0" err="1"/>
              <a:t>ben</a:t>
            </a:r>
            <a:r>
              <a:rPr lang="en-US" b="1" dirty="0"/>
              <a:t> doe </a:t>
            </a:r>
            <a:r>
              <a:rPr lang="en-US" b="1" dirty="0" err="1"/>
              <a:t>foeroe</a:t>
            </a:r>
            <a:r>
              <a:rPr lang="en-US" b="1" dirty="0"/>
              <a:t> </a:t>
            </a:r>
            <a:r>
              <a:rPr lang="en-US" b="1" dirty="0" err="1"/>
              <a:t>wondroewroko</a:t>
            </a:r>
            <a:r>
              <a:rPr lang="en-US" b="1" dirty="0"/>
              <a:t> </a:t>
            </a:r>
            <a:r>
              <a:rPr lang="en-US" b="1" dirty="0" err="1"/>
              <a:t>na</a:t>
            </a:r>
            <a:r>
              <a:rPr lang="en-US" b="1" dirty="0"/>
              <a:t> </a:t>
            </a:r>
            <a:r>
              <a:rPr lang="en-US" b="1" dirty="0" err="1"/>
              <a:t>ini</a:t>
            </a:r>
            <a:r>
              <a:rPr lang="en-US" b="1" dirty="0"/>
              <a:t> Joe </a:t>
            </a:r>
            <a:r>
              <a:rPr lang="en-US" b="1" dirty="0" err="1"/>
              <a:t>nem</a:t>
            </a:r>
            <a:r>
              <a:rPr lang="en-US" b="1" dirty="0"/>
              <a:t>?  23. Ma </a:t>
            </a:r>
            <a:r>
              <a:rPr lang="en-US" b="1" dirty="0" err="1"/>
              <a:t>dan</a:t>
            </a:r>
            <a:r>
              <a:rPr lang="en-US" b="1" dirty="0"/>
              <a:t> Mi </a:t>
            </a:r>
            <a:r>
              <a:rPr lang="en-US" b="1" dirty="0" err="1"/>
              <a:t>sa</a:t>
            </a:r>
            <a:r>
              <a:rPr lang="en-US" b="1" dirty="0"/>
              <a:t> </a:t>
            </a:r>
            <a:r>
              <a:rPr lang="en-US" b="1" dirty="0" err="1"/>
              <a:t>taki</a:t>
            </a:r>
            <a:r>
              <a:rPr lang="en-US" b="1" dirty="0"/>
              <a:t> </a:t>
            </a:r>
            <a:r>
              <a:rPr lang="en-US" b="1" dirty="0" err="1"/>
              <a:t>gi</a:t>
            </a:r>
            <a:r>
              <a:rPr lang="en-US" b="1" dirty="0"/>
              <a:t> </a:t>
            </a:r>
            <a:r>
              <a:rPr lang="en-US" b="1" dirty="0" err="1"/>
              <a:t>dem</a:t>
            </a:r>
            <a:r>
              <a:rPr lang="en-US" b="1" dirty="0"/>
              <a:t> </a:t>
            </a:r>
            <a:r>
              <a:rPr lang="en-US" b="1" dirty="0" err="1"/>
              <a:t>taki</a:t>
            </a:r>
            <a:r>
              <a:rPr lang="en-US" b="1" dirty="0"/>
              <a:t>: </a:t>
            </a:r>
            <a:r>
              <a:rPr lang="en-US" b="1" dirty="0" err="1">
                <a:solidFill>
                  <a:srgbClr val="FF0000"/>
                </a:solidFill>
              </a:rPr>
              <a:t>Noiti</a:t>
            </a:r>
            <a:r>
              <a:rPr lang="en-US" b="1" dirty="0">
                <a:solidFill>
                  <a:schemeClr val="accent2"/>
                </a:solidFill>
              </a:rPr>
              <a:t> </a:t>
            </a:r>
            <a:r>
              <a:rPr lang="en-US" b="1" dirty="0"/>
              <a:t>Mi </a:t>
            </a:r>
            <a:r>
              <a:rPr lang="en-US" b="1" dirty="0" err="1"/>
              <a:t>ben</a:t>
            </a:r>
            <a:r>
              <a:rPr lang="en-US" b="1" dirty="0"/>
              <a:t> </a:t>
            </a:r>
            <a:r>
              <a:rPr lang="en-US" b="1" dirty="0" err="1"/>
              <a:t>sabi</a:t>
            </a:r>
            <a:r>
              <a:rPr lang="en-US" b="1" dirty="0"/>
              <a:t> </a:t>
            </a:r>
            <a:r>
              <a:rPr lang="en-US" b="1" dirty="0" err="1"/>
              <a:t>oen</a:t>
            </a:r>
            <a:r>
              <a:rPr lang="en-US" b="1" dirty="0"/>
              <a:t>. </a:t>
            </a:r>
            <a:r>
              <a:rPr lang="en-US" b="1" dirty="0" err="1">
                <a:solidFill>
                  <a:schemeClr val="accent2"/>
                </a:solidFill>
              </a:rPr>
              <a:t>Komopo</a:t>
            </a:r>
            <a:r>
              <a:rPr lang="en-US" b="1" dirty="0">
                <a:solidFill>
                  <a:schemeClr val="accent2"/>
                </a:solidFill>
              </a:rPr>
              <a:t> </a:t>
            </a:r>
            <a:r>
              <a:rPr lang="en-US" b="1" dirty="0" err="1">
                <a:solidFill>
                  <a:schemeClr val="accent2"/>
                </a:solidFill>
              </a:rPr>
              <a:t>na</a:t>
            </a:r>
            <a:r>
              <a:rPr lang="en-US" b="1" dirty="0">
                <a:solidFill>
                  <a:schemeClr val="accent2"/>
                </a:solidFill>
              </a:rPr>
              <a:t> Mi </a:t>
            </a:r>
            <a:r>
              <a:rPr lang="en-US" b="1" dirty="0" err="1">
                <a:solidFill>
                  <a:schemeClr val="accent2"/>
                </a:solidFill>
              </a:rPr>
              <a:t>fesi</a:t>
            </a:r>
            <a:r>
              <a:rPr lang="en-US" b="1" dirty="0">
                <a:solidFill>
                  <a:schemeClr val="accent2"/>
                </a:solidFill>
              </a:rPr>
              <a:t>, </a:t>
            </a:r>
            <a:r>
              <a:rPr lang="en-US" b="1" dirty="0" err="1">
                <a:solidFill>
                  <a:schemeClr val="accent2"/>
                </a:solidFill>
              </a:rPr>
              <a:t>oen</a:t>
            </a:r>
            <a:r>
              <a:rPr lang="en-US" b="1" dirty="0">
                <a:solidFill>
                  <a:schemeClr val="accent2"/>
                </a:solidFill>
              </a:rPr>
              <a:t> </a:t>
            </a:r>
            <a:r>
              <a:rPr lang="en-US" b="1" dirty="0" err="1">
                <a:solidFill>
                  <a:schemeClr val="accent2"/>
                </a:solidFill>
              </a:rPr>
              <a:t>soema</a:t>
            </a:r>
            <a:r>
              <a:rPr lang="en-US" b="1" dirty="0">
                <a:solidFill>
                  <a:schemeClr val="accent2"/>
                </a:solidFill>
              </a:rPr>
              <a:t> </a:t>
            </a:r>
            <a:r>
              <a:rPr lang="en-US" b="1" dirty="0" err="1">
                <a:solidFill>
                  <a:schemeClr val="accent2"/>
                </a:solidFill>
              </a:rPr>
              <a:t>disi</a:t>
            </a:r>
            <a:r>
              <a:rPr lang="en-US" b="1" dirty="0">
                <a:solidFill>
                  <a:schemeClr val="accent2"/>
                </a:solidFill>
              </a:rPr>
              <a:t> doe </a:t>
            </a:r>
            <a:r>
              <a:rPr lang="en-US" b="1" dirty="0" err="1">
                <a:solidFill>
                  <a:schemeClr val="accent2"/>
                </a:solidFill>
              </a:rPr>
              <a:t>ogri</a:t>
            </a:r>
            <a:r>
              <a:rPr lang="en-US" b="1" dirty="0">
                <a:solidFill>
                  <a:schemeClr val="accent2"/>
                </a:solidFill>
              </a:rPr>
              <a:t> </a:t>
            </a:r>
            <a:r>
              <a:rPr lang="en-US" b="1" dirty="0" err="1">
                <a:solidFill>
                  <a:schemeClr val="accent2"/>
                </a:solidFill>
              </a:rPr>
              <a:t>wroko</a:t>
            </a:r>
            <a:r>
              <a:rPr lang="en-US" b="1" dirty="0"/>
              <a:t>.</a:t>
            </a:r>
          </a:p>
        </p:txBody>
      </p:sp>
    </p:spTree>
  </p:cSld>
  <p:clrMapOvr>
    <a:masterClrMapping/>
  </p:clrMapOvr>
  <p:transition>
    <p:dissolve/>
  </p:transition>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7E5328A-BEBE-4A37-9432-7A50033CD1E4}"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354AECA1-3490-40EA-B826-45CF360EC745}" type="slidenum">
              <a:rPr lang="en-US"/>
              <a:pPr lvl="1"/>
              <a:t>111</a:t>
            </a:fld>
            <a:endParaRPr lang="en-US">
              <a:latin typeface="Times New Roman" pitchFamily="18" charset="0"/>
            </a:endParaRPr>
          </a:p>
        </p:txBody>
      </p:sp>
      <p:sp>
        <p:nvSpPr>
          <p:cNvPr id="137218" name="Rectangle 2"/>
          <p:cNvSpPr>
            <a:spLocks noGrp="1" noChangeArrowheads="1"/>
          </p:cNvSpPr>
          <p:nvPr>
            <p:ph type="title"/>
          </p:nvPr>
        </p:nvSpPr>
        <p:spPr/>
        <p:txBody>
          <a:bodyPr/>
          <a:lstStyle/>
          <a:p>
            <a:r>
              <a:rPr lang="en-US"/>
              <a:t>Loekoe boen foe joe no fadon</a:t>
            </a:r>
          </a:p>
        </p:txBody>
      </p:sp>
      <p:sp>
        <p:nvSpPr>
          <p:cNvPr id="137219" name="Rectangle 3"/>
          <p:cNvSpPr>
            <a:spLocks noGrp="1" noChangeArrowheads="1"/>
          </p:cNvSpPr>
          <p:nvPr>
            <p:ph type="body" idx="1"/>
          </p:nvPr>
        </p:nvSpPr>
        <p:spPr/>
        <p:txBody>
          <a:bodyPr/>
          <a:lstStyle/>
          <a:p>
            <a:pPr>
              <a:lnSpc>
                <a:spcPct val="80000"/>
              </a:lnSpc>
            </a:pPr>
            <a:r>
              <a:rPr lang="en-US"/>
              <a:t>Dem falsi profeti ben poeroe takroe jeje</a:t>
            </a:r>
          </a:p>
          <a:p>
            <a:pPr>
              <a:lnSpc>
                <a:spcPct val="80000"/>
              </a:lnSpc>
            </a:pPr>
            <a:r>
              <a:rPr lang="en-US"/>
              <a:t>Dem falsi profeti ben doe wondroewroko na ini da nem foe Jezus</a:t>
            </a:r>
          </a:p>
          <a:p>
            <a:pPr>
              <a:lnSpc>
                <a:spcPct val="80000"/>
              </a:lnSpc>
            </a:pPr>
            <a:r>
              <a:rPr lang="en-US"/>
              <a:t>Dem falsi profeti ben preiki na ini da nem foe Jezus</a:t>
            </a:r>
          </a:p>
          <a:p>
            <a:pPr>
              <a:lnSpc>
                <a:spcPct val="80000"/>
              </a:lnSpc>
            </a:pPr>
            <a:r>
              <a:rPr lang="en-US"/>
              <a:t>Ma Jezus taki dati </a:t>
            </a:r>
            <a:r>
              <a:rPr lang="en-US" b="1">
                <a:solidFill>
                  <a:schemeClr val="accent2"/>
                </a:solidFill>
              </a:rPr>
              <a:t>NOITI</a:t>
            </a:r>
            <a:r>
              <a:rPr lang="en-US"/>
              <a:t> a ben sabi dem.</a:t>
            </a:r>
          </a:p>
          <a:p>
            <a:pPr>
              <a:lnSpc>
                <a:spcPct val="80000"/>
              </a:lnSpc>
            </a:pPr>
            <a:r>
              <a:rPr lang="en-US"/>
              <a:t>So loekoe boen na dem campagne pe dem doe dem sani foe si efoe da soema bribi troe-troe…</a:t>
            </a:r>
          </a:p>
        </p:txBody>
      </p:sp>
    </p:spTree>
  </p:cSld>
  <p:clrMapOvr>
    <a:masterClrMapping/>
  </p:clrMapOvr>
  <p:transition>
    <p:dissolve/>
  </p:transition>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7A64FEE-9AF4-4CA4-9144-E8EC6516E500}"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A8A2FB99-E3AC-488E-8CA9-F137E7D7B06B}" type="slidenum">
              <a:rPr lang="en-US"/>
              <a:pPr lvl="1"/>
              <a:t>112</a:t>
            </a:fld>
            <a:endParaRPr lang="en-US">
              <a:latin typeface="Times New Roman" pitchFamily="18" charset="0"/>
            </a:endParaRPr>
          </a:p>
        </p:txBody>
      </p:sp>
      <p:sp>
        <p:nvSpPr>
          <p:cNvPr id="138242" name="Rectangle 2"/>
          <p:cNvSpPr>
            <a:spLocks noGrp="1" noChangeArrowheads="1"/>
          </p:cNvSpPr>
          <p:nvPr>
            <p:ph type="title"/>
          </p:nvPr>
        </p:nvSpPr>
        <p:spPr/>
        <p:txBody>
          <a:bodyPr/>
          <a:lstStyle/>
          <a:p>
            <a:r>
              <a:rPr lang="en-US"/>
              <a:t>Koniman efoe dom soema?</a:t>
            </a:r>
          </a:p>
        </p:txBody>
      </p:sp>
      <p:sp>
        <p:nvSpPr>
          <p:cNvPr id="138243" name="Rectangle 3"/>
          <p:cNvSpPr>
            <a:spLocks noGrp="1" noChangeArrowheads="1"/>
          </p:cNvSpPr>
          <p:nvPr>
            <p:ph type="body" idx="1"/>
          </p:nvPr>
        </p:nvSpPr>
        <p:spPr/>
        <p:txBody>
          <a:bodyPr/>
          <a:lstStyle/>
          <a:p>
            <a:pPr algn="just"/>
            <a:r>
              <a:rPr lang="en-US" sz="2800" b="1" dirty="0"/>
              <a:t>Mt. 7:24. Foe </a:t>
            </a:r>
            <a:r>
              <a:rPr lang="en-US" sz="2800" b="1" dirty="0" err="1"/>
              <a:t>dat'ede</a:t>
            </a:r>
            <a:r>
              <a:rPr lang="en-US" sz="2800" b="1" dirty="0"/>
              <a:t>,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de </a:t>
            </a:r>
            <a:r>
              <a:rPr lang="en-US" sz="2800" b="1" dirty="0" err="1"/>
              <a:t>jere</a:t>
            </a:r>
            <a:r>
              <a:rPr lang="en-US" sz="2800" b="1" dirty="0"/>
              <a:t> </a:t>
            </a:r>
            <a:r>
              <a:rPr lang="en-US" sz="2800" b="1" dirty="0" err="1"/>
              <a:t>dem</a:t>
            </a:r>
            <a:r>
              <a:rPr lang="en-US" sz="2800" b="1" dirty="0"/>
              <a:t> </a:t>
            </a:r>
            <a:r>
              <a:rPr lang="en-US" sz="2800" b="1" dirty="0" err="1"/>
              <a:t>woortoe</a:t>
            </a:r>
            <a:r>
              <a:rPr lang="en-US" sz="2800" b="1" dirty="0"/>
              <a:t> foe Mi, en </a:t>
            </a:r>
            <a:r>
              <a:rPr lang="en-US" sz="2800" b="1" dirty="0" err="1"/>
              <a:t>disi</a:t>
            </a:r>
            <a:r>
              <a:rPr lang="en-US" sz="2800" b="1" dirty="0"/>
              <a:t> de </a:t>
            </a:r>
            <a:r>
              <a:rPr lang="en-US" sz="2800" b="1" dirty="0">
                <a:solidFill>
                  <a:schemeClr val="accent2"/>
                </a:solidFill>
              </a:rPr>
              <a:t>doe</a:t>
            </a:r>
            <a:r>
              <a:rPr lang="en-US" sz="2800" b="1" dirty="0"/>
              <a:t> </a:t>
            </a:r>
            <a:r>
              <a:rPr lang="en-US" sz="2800" b="1" dirty="0" err="1"/>
              <a:t>dem</a:t>
            </a:r>
            <a:r>
              <a:rPr lang="en-US" sz="2800" b="1" dirty="0"/>
              <a:t> toe, de </a:t>
            </a:r>
            <a:r>
              <a:rPr lang="en-US" sz="2800" b="1" dirty="0" err="1"/>
              <a:t>leki</a:t>
            </a:r>
            <a:r>
              <a:rPr lang="en-US" sz="2800" b="1" dirty="0"/>
              <a:t> wan </a:t>
            </a:r>
            <a:r>
              <a:rPr lang="en-US" sz="2800" b="1" dirty="0" err="1"/>
              <a:t>koniman</a:t>
            </a:r>
            <a:r>
              <a:rPr lang="en-US" sz="2800" b="1" dirty="0"/>
              <a:t>, </a:t>
            </a:r>
            <a:r>
              <a:rPr lang="en-US" sz="2800" b="1" dirty="0" err="1"/>
              <a:t>disi</a:t>
            </a:r>
            <a:r>
              <a:rPr lang="en-US" sz="2800" b="1" dirty="0"/>
              <a:t> </a:t>
            </a:r>
            <a:r>
              <a:rPr lang="en-US" sz="2800" b="1" dirty="0" err="1"/>
              <a:t>bouw</a:t>
            </a:r>
            <a:r>
              <a:rPr lang="en-US" sz="2800" b="1" dirty="0"/>
              <a:t> hem </a:t>
            </a:r>
            <a:r>
              <a:rPr lang="en-US" sz="2800" b="1" dirty="0" err="1"/>
              <a:t>oso</a:t>
            </a:r>
            <a:r>
              <a:rPr lang="en-US" sz="2800" b="1" dirty="0"/>
              <a:t> </a:t>
            </a:r>
            <a:r>
              <a:rPr lang="en-US" sz="2800" b="1" dirty="0" err="1"/>
              <a:t>na</a:t>
            </a:r>
            <a:r>
              <a:rPr lang="en-US" sz="2800" b="1" dirty="0"/>
              <a:t> wan </a:t>
            </a:r>
            <a:r>
              <a:rPr lang="en-US" sz="2800" b="1" dirty="0" err="1"/>
              <a:t>klipston</a:t>
            </a:r>
            <a:r>
              <a:rPr lang="en-US" sz="2800" b="1" dirty="0"/>
              <a:t> </a:t>
            </a:r>
            <a:r>
              <a:rPr lang="en-US" sz="2800" b="1" dirty="0" err="1"/>
              <a:t>tapoe</a:t>
            </a:r>
            <a:r>
              <a:rPr lang="en-US" sz="2800" b="1" dirty="0"/>
              <a:t>.  25. En </a:t>
            </a:r>
            <a:r>
              <a:rPr lang="en-US" sz="2800" b="1" dirty="0" err="1"/>
              <a:t>da</a:t>
            </a:r>
            <a:r>
              <a:rPr lang="en-US" sz="2800" b="1" dirty="0"/>
              <a:t> </a:t>
            </a:r>
            <a:r>
              <a:rPr lang="en-US" sz="2800" b="1" dirty="0" err="1"/>
              <a:t>alen</a:t>
            </a:r>
            <a:r>
              <a:rPr lang="en-US" sz="2800" b="1" dirty="0"/>
              <a:t> </a:t>
            </a:r>
            <a:r>
              <a:rPr lang="en-US" sz="2800" b="1" dirty="0" err="1"/>
              <a:t>ben</a:t>
            </a:r>
            <a:r>
              <a:rPr lang="en-US" sz="2800" b="1" dirty="0"/>
              <a:t> </a:t>
            </a:r>
            <a:r>
              <a:rPr lang="en-US" sz="2800" b="1" dirty="0" err="1"/>
              <a:t>fadon</a:t>
            </a:r>
            <a:r>
              <a:rPr lang="en-US" sz="2800" b="1" dirty="0"/>
              <a:t>, en </a:t>
            </a:r>
            <a:r>
              <a:rPr lang="en-US" sz="2800" b="1" dirty="0" err="1"/>
              <a:t>da</a:t>
            </a:r>
            <a:r>
              <a:rPr lang="en-US" sz="2800" b="1" dirty="0"/>
              <a:t> </a:t>
            </a:r>
            <a:r>
              <a:rPr lang="en-US" sz="2800" b="1" dirty="0" err="1"/>
              <a:t>floedoe</a:t>
            </a:r>
            <a:r>
              <a:rPr lang="en-US" sz="2800" b="1" dirty="0"/>
              <a:t> </a:t>
            </a:r>
            <a:r>
              <a:rPr lang="en-US" sz="2800" b="1" dirty="0" err="1"/>
              <a:t>ben</a:t>
            </a:r>
            <a:r>
              <a:rPr lang="en-US" sz="2800" b="1" dirty="0"/>
              <a:t> </a:t>
            </a:r>
            <a:r>
              <a:rPr lang="en-US" sz="2800" b="1" dirty="0" err="1"/>
              <a:t>kom</a:t>
            </a:r>
            <a:r>
              <a:rPr lang="en-US" sz="2800" b="1" dirty="0"/>
              <a:t>, en </a:t>
            </a:r>
            <a:r>
              <a:rPr lang="en-US" sz="2800" b="1" dirty="0" err="1"/>
              <a:t>bigi</a:t>
            </a:r>
            <a:r>
              <a:rPr lang="en-US" sz="2800" b="1" dirty="0"/>
              <a:t> </a:t>
            </a:r>
            <a:r>
              <a:rPr lang="en-US" sz="2800" b="1" dirty="0" err="1"/>
              <a:t>winti</a:t>
            </a:r>
            <a:r>
              <a:rPr lang="en-US" sz="2800" b="1" dirty="0"/>
              <a:t> </a:t>
            </a:r>
            <a:r>
              <a:rPr lang="en-US" sz="2800" b="1" dirty="0" err="1"/>
              <a:t>ben</a:t>
            </a:r>
            <a:r>
              <a:rPr lang="en-US" sz="2800" b="1" dirty="0"/>
              <a:t> </a:t>
            </a:r>
            <a:r>
              <a:rPr lang="en-US" sz="2800" b="1" dirty="0" err="1"/>
              <a:t>wai</a:t>
            </a:r>
            <a:r>
              <a:rPr lang="en-US" sz="2800" b="1" dirty="0"/>
              <a:t>, en </a:t>
            </a:r>
            <a:r>
              <a:rPr lang="en-US" sz="2800" b="1" dirty="0" err="1"/>
              <a:t>naki</a:t>
            </a:r>
            <a:r>
              <a:rPr lang="en-US" sz="2800" b="1" dirty="0"/>
              <a:t> </a:t>
            </a:r>
            <a:r>
              <a:rPr lang="en-US" sz="2800" b="1" dirty="0" err="1"/>
              <a:t>da</a:t>
            </a:r>
            <a:r>
              <a:rPr lang="en-US" sz="2800" b="1" dirty="0"/>
              <a:t> </a:t>
            </a:r>
            <a:r>
              <a:rPr lang="en-US" sz="2800" b="1" dirty="0" err="1"/>
              <a:t>oso</a:t>
            </a:r>
            <a:r>
              <a:rPr lang="en-US" sz="2800" b="1" dirty="0"/>
              <a:t>, </a:t>
            </a:r>
            <a:r>
              <a:rPr lang="en-US" sz="2800" b="1" dirty="0" err="1"/>
              <a:t>tokoe</a:t>
            </a:r>
            <a:r>
              <a:rPr lang="en-US" sz="2800" b="1" dirty="0"/>
              <a:t> a no </a:t>
            </a:r>
            <a:r>
              <a:rPr lang="en-US" sz="2800" b="1" dirty="0" err="1"/>
              <a:t>ben</a:t>
            </a:r>
            <a:r>
              <a:rPr lang="en-US" sz="2800" b="1" dirty="0"/>
              <a:t> </a:t>
            </a:r>
            <a:r>
              <a:rPr lang="en-US" sz="2800" b="1" dirty="0" err="1"/>
              <a:t>fadon</a:t>
            </a:r>
            <a:r>
              <a:rPr lang="en-US" sz="2800" b="1" dirty="0"/>
              <a:t>, </a:t>
            </a:r>
            <a:r>
              <a:rPr lang="en-US" sz="2800" b="1" dirty="0" err="1"/>
              <a:t>bikasi</a:t>
            </a:r>
            <a:r>
              <a:rPr lang="en-US" sz="2800" b="1" dirty="0"/>
              <a:t> </a:t>
            </a:r>
            <a:r>
              <a:rPr lang="en-US" sz="2800" b="1" dirty="0" err="1"/>
              <a:t>dem</a:t>
            </a:r>
            <a:r>
              <a:rPr lang="en-US" sz="2800" b="1" dirty="0"/>
              <a:t> </a:t>
            </a:r>
            <a:r>
              <a:rPr lang="en-US" sz="2800" b="1" dirty="0" err="1"/>
              <a:t>ben</a:t>
            </a:r>
            <a:r>
              <a:rPr lang="en-US" sz="2800" b="1" dirty="0"/>
              <a:t> </a:t>
            </a:r>
            <a:r>
              <a:rPr lang="en-US" sz="2800" b="1" dirty="0" err="1"/>
              <a:t>bouw</a:t>
            </a:r>
            <a:r>
              <a:rPr lang="en-US" sz="2800" b="1" dirty="0"/>
              <a:t> hem </a:t>
            </a:r>
            <a:r>
              <a:rPr lang="en-US" sz="2800" b="1" dirty="0" err="1"/>
              <a:t>na</a:t>
            </a:r>
            <a:r>
              <a:rPr lang="en-US" sz="2800" b="1" dirty="0"/>
              <a:t> wan </a:t>
            </a:r>
            <a:r>
              <a:rPr lang="en-US" sz="2800" b="1" dirty="0" err="1"/>
              <a:t>klipston</a:t>
            </a:r>
            <a:r>
              <a:rPr lang="en-US" sz="2800" b="1" dirty="0"/>
              <a:t> </a:t>
            </a:r>
            <a:r>
              <a:rPr lang="en-US" sz="2800" b="1" dirty="0" err="1"/>
              <a:t>tapoe</a:t>
            </a:r>
            <a:r>
              <a:rPr lang="en-US" sz="2800" b="1" dirty="0"/>
              <a:t>.</a:t>
            </a:r>
          </a:p>
          <a:p>
            <a:pPr algn="just"/>
            <a:r>
              <a:rPr lang="en-US" sz="2800" b="1" dirty="0"/>
              <a:t>A man </a:t>
            </a:r>
            <a:r>
              <a:rPr lang="en-US" sz="2800" b="1" dirty="0" err="1"/>
              <a:t>jere</a:t>
            </a:r>
            <a:r>
              <a:rPr lang="en-US" sz="2800" b="1" dirty="0"/>
              <a:t> </a:t>
            </a:r>
            <a:r>
              <a:rPr lang="en-US" sz="2800" b="1" dirty="0" err="1"/>
              <a:t>Jezus</a:t>
            </a:r>
            <a:endParaRPr lang="en-US" sz="2800" b="1" dirty="0"/>
          </a:p>
          <a:p>
            <a:pPr algn="just"/>
            <a:r>
              <a:rPr lang="en-US" sz="2800" b="1" dirty="0"/>
              <a:t>A man </a:t>
            </a:r>
            <a:r>
              <a:rPr lang="en-US" sz="2800" b="1" dirty="0">
                <a:solidFill>
                  <a:schemeClr val="accent2"/>
                </a:solidFill>
              </a:rPr>
              <a:t>doe</a:t>
            </a:r>
            <a:r>
              <a:rPr lang="en-US" sz="2800" b="1" dirty="0"/>
              <a:t> san </a:t>
            </a:r>
            <a:r>
              <a:rPr lang="en-US" sz="2800" b="1" dirty="0" err="1"/>
              <a:t>Jezus</a:t>
            </a:r>
            <a:r>
              <a:rPr lang="en-US" sz="2800" b="1" dirty="0"/>
              <a:t> </a:t>
            </a:r>
            <a:r>
              <a:rPr lang="en-US" sz="2800" b="1" dirty="0" err="1"/>
              <a:t>taki</a:t>
            </a:r>
            <a:r>
              <a:rPr lang="en-US" sz="2800" b="1" dirty="0"/>
              <a:t> = </a:t>
            </a:r>
            <a:r>
              <a:rPr lang="en-US" sz="2800" b="1" dirty="0" err="1"/>
              <a:t>koniman</a:t>
            </a:r>
            <a:endParaRPr lang="en-US" sz="2800" b="1" dirty="0"/>
          </a:p>
        </p:txBody>
      </p:sp>
    </p:spTree>
  </p:cSld>
  <p:clrMapOvr>
    <a:masterClrMapping/>
  </p:clrMapOvr>
  <p:transition>
    <p:dissolve/>
  </p:transition>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28543A7-EF4C-4702-BD1C-D4D64E10A800}"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9C3CCC22-EC09-44B1-BDC2-C038A16BCF05}" type="slidenum">
              <a:rPr lang="en-US"/>
              <a:pPr lvl="1"/>
              <a:t>113</a:t>
            </a:fld>
            <a:endParaRPr lang="en-US">
              <a:latin typeface="Times New Roman" pitchFamily="18" charset="0"/>
            </a:endParaRPr>
          </a:p>
        </p:txBody>
      </p:sp>
      <p:sp>
        <p:nvSpPr>
          <p:cNvPr id="139266" name="Rectangle 2"/>
          <p:cNvSpPr>
            <a:spLocks noGrp="1" noChangeArrowheads="1"/>
          </p:cNvSpPr>
          <p:nvPr>
            <p:ph type="title"/>
          </p:nvPr>
        </p:nvSpPr>
        <p:spPr/>
        <p:txBody>
          <a:bodyPr/>
          <a:lstStyle/>
          <a:p>
            <a:r>
              <a:rPr lang="en-US"/>
              <a:t>Koniman efoe dom soema? </a:t>
            </a:r>
          </a:p>
        </p:txBody>
      </p:sp>
      <p:sp>
        <p:nvSpPr>
          <p:cNvPr id="139267" name="Rectangle 3"/>
          <p:cNvSpPr>
            <a:spLocks noGrp="1" noChangeArrowheads="1"/>
          </p:cNvSpPr>
          <p:nvPr>
            <p:ph type="body" idx="1"/>
          </p:nvPr>
        </p:nvSpPr>
        <p:spPr/>
        <p:txBody>
          <a:bodyPr/>
          <a:lstStyle/>
          <a:p>
            <a:pPr>
              <a:lnSpc>
                <a:spcPct val="80000"/>
              </a:lnSpc>
            </a:pPr>
            <a:r>
              <a:rPr lang="en-US" b="1" dirty="0"/>
              <a:t>Mt. 7:26. Ma </a:t>
            </a:r>
            <a:r>
              <a:rPr lang="en-US" b="1" dirty="0" err="1"/>
              <a:t>ibriwan</a:t>
            </a:r>
            <a:r>
              <a:rPr lang="en-US" b="1" dirty="0"/>
              <a:t> </a:t>
            </a:r>
            <a:r>
              <a:rPr lang="en-US" b="1" dirty="0" err="1"/>
              <a:t>soema</a:t>
            </a:r>
            <a:r>
              <a:rPr lang="en-US" b="1" dirty="0"/>
              <a:t> </a:t>
            </a:r>
            <a:r>
              <a:rPr lang="en-US" b="1" dirty="0" err="1"/>
              <a:t>disi</a:t>
            </a:r>
            <a:r>
              <a:rPr lang="en-US" b="1" dirty="0"/>
              <a:t> de </a:t>
            </a:r>
            <a:r>
              <a:rPr lang="en-US" b="1" dirty="0" err="1"/>
              <a:t>jere</a:t>
            </a:r>
            <a:r>
              <a:rPr lang="en-US" b="1" dirty="0"/>
              <a:t> </a:t>
            </a:r>
            <a:r>
              <a:rPr lang="en-US" b="1" dirty="0" err="1"/>
              <a:t>dem</a:t>
            </a:r>
            <a:r>
              <a:rPr lang="en-US" b="1" dirty="0"/>
              <a:t> </a:t>
            </a:r>
            <a:r>
              <a:rPr lang="en-US" b="1" dirty="0" err="1"/>
              <a:t>woortoe</a:t>
            </a:r>
            <a:r>
              <a:rPr lang="en-US" b="1" dirty="0"/>
              <a:t> foe Mi, ma a </a:t>
            </a:r>
            <a:r>
              <a:rPr lang="en-US" b="1" dirty="0">
                <a:solidFill>
                  <a:schemeClr val="accent2"/>
                </a:solidFill>
              </a:rPr>
              <a:t>no doe</a:t>
            </a:r>
            <a:r>
              <a:rPr lang="en-US" b="1" dirty="0"/>
              <a:t> </a:t>
            </a:r>
            <a:r>
              <a:rPr lang="en-US" b="1" dirty="0" err="1"/>
              <a:t>dem</a:t>
            </a:r>
            <a:r>
              <a:rPr lang="en-US" b="1" dirty="0"/>
              <a:t>, de </a:t>
            </a:r>
            <a:r>
              <a:rPr lang="en-US" b="1" dirty="0" err="1"/>
              <a:t>leki</a:t>
            </a:r>
            <a:r>
              <a:rPr lang="en-US" b="1" dirty="0"/>
              <a:t> wan </a:t>
            </a:r>
            <a:r>
              <a:rPr lang="en-US" b="1" dirty="0" err="1"/>
              <a:t>dom</a:t>
            </a:r>
            <a:r>
              <a:rPr lang="en-US" b="1" dirty="0"/>
              <a:t> </a:t>
            </a:r>
            <a:r>
              <a:rPr lang="en-US" b="1" dirty="0" err="1"/>
              <a:t>soema</a:t>
            </a:r>
            <a:r>
              <a:rPr lang="en-US" b="1" dirty="0"/>
              <a:t>, </a:t>
            </a:r>
            <a:r>
              <a:rPr lang="en-US" b="1" dirty="0" err="1"/>
              <a:t>disi</a:t>
            </a:r>
            <a:r>
              <a:rPr lang="en-US" b="1" dirty="0"/>
              <a:t> </a:t>
            </a:r>
            <a:r>
              <a:rPr lang="en-US" b="1" dirty="0" err="1"/>
              <a:t>ben</a:t>
            </a:r>
            <a:r>
              <a:rPr lang="en-US" b="1" dirty="0"/>
              <a:t> </a:t>
            </a:r>
            <a:r>
              <a:rPr lang="en-US" b="1" dirty="0" err="1"/>
              <a:t>bouw</a:t>
            </a:r>
            <a:r>
              <a:rPr lang="en-US" b="1" dirty="0"/>
              <a:t> hem </a:t>
            </a:r>
            <a:r>
              <a:rPr lang="en-US" b="1" dirty="0" err="1"/>
              <a:t>oso</a:t>
            </a:r>
            <a:r>
              <a:rPr lang="en-US" b="1" dirty="0"/>
              <a:t> </a:t>
            </a:r>
            <a:r>
              <a:rPr lang="en-US" b="1" dirty="0" err="1"/>
              <a:t>na</a:t>
            </a:r>
            <a:r>
              <a:rPr lang="en-US" b="1" dirty="0"/>
              <a:t> </a:t>
            </a:r>
            <a:r>
              <a:rPr lang="en-US" b="1" dirty="0" err="1"/>
              <a:t>santi</a:t>
            </a:r>
            <a:r>
              <a:rPr lang="en-US" b="1" dirty="0"/>
              <a:t> </a:t>
            </a:r>
            <a:r>
              <a:rPr lang="en-US" b="1" dirty="0" err="1"/>
              <a:t>tapoe</a:t>
            </a:r>
            <a:r>
              <a:rPr lang="en-US" b="1" dirty="0"/>
              <a:t>;  27. En </a:t>
            </a:r>
            <a:r>
              <a:rPr lang="en-US" b="1" dirty="0" err="1"/>
              <a:t>da</a:t>
            </a:r>
            <a:r>
              <a:rPr lang="en-US" b="1" dirty="0"/>
              <a:t> </a:t>
            </a:r>
            <a:r>
              <a:rPr lang="en-US" b="1" dirty="0" err="1"/>
              <a:t>alen</a:t>
            </a:r>
            <a:r>
              <a:rPr lang="en-US" b="1" dirty="0"/>
              <a:t> </a:t>
            </a:r>
            <a:r>
              <a:rPr lang="en-US" b="1" dirty="0" err="1"/>
              <a:t>ben</a:t>
            </a:r>
            <a:r>
              <a:rPr lang="en-US" b="1" dirty="0"/>
              <a:t> </a:t>
            </a:r>
            <a:r>
              <a:rPr lang="en-US" b="1" dirty="0" err="1"/>
              <a:t>fadon</a:t>
            </a:r>
            <a:r>
              <a:rPr lang="en-US" b="1" dirty="0"/>
              <a:t>, en </a:t>
            </a:r>
            <a:r>
              <a:rPr lang="en-US" b="1" dirty="0" err="1"/>
              <a:t>da</a:t>
            </a:r>
            <a:r>
              <a:rPr lang="en-US" b="1" dirty="0"/>
              <a:t> </a:t>
            </a:r>
            <a:r>
              <a:rPr lang="en-US" b="1" dirty="0" err="1"/>
              <a:t>floedoe</a:t>
            </a:r>
            <a:r>
              <a:rPr lang="en-US" b="1" dirty="0"/>
              <a:t> </a:t>
            </a:r>
            <a:r>
              <a:rPr lang="en-US" b="1" dirty="0" err="1"/>
              <a:t>ben</a:t>
            </a:r>
            <a:r>
              <a:rPr lang="en-US" b="1" dirty="0"/>
              <a:t> </a:t>
            </a:r>
            <a:r>
              <a:rPr lang="en-US" b="1" dirty="0" err="1"/>
              <a:t>kom</a:t>
            </a:r>
            <a:r>
              <a:rPr lang="en-US" b="1" dirty="0"/>
              <a:t>, en </a:t>
            </a:r>
            <a:r>
              <a:rPr lang="en-US" b="1" dirty="0" err="1"/>
              <a:t>bigi</a:t>
            </a:r>
            <a:r>
              <a:rPr lang="en-US" b="1" dirty="0"/>
              <a:t> </a:t>
            </a:r>
            <a:r>
              <a:rPr lang="en-US" b="1" dirty="0" err="1"/>
              <a:t>winti</a:t>
            </a:r>
            <a:r>
              <a:rPr lang="en-US" b="1" dirty="0"/>
              <a:t> </a:t>
            </a:r>
            <a:r>
              <a:rPr lang="en-US" b="1" dirty="0" err="1"/>
              <a:t>ben</a:t>
            </a:r>
            <a:r>
              <a:rPr lang="en-US" b="1" dirty="0"/>
              <a:t> </a:t>
            </a:r>
            <a:r>
              <a:rPr lang="en-US" b="1" dirty="0" err="1"/>
              <a:t>wai</a:t>
            </a:r>
            <a:r>
              <a:rPr lang="en-US" b="1" dirty="0"/>
              <a:t>, en </a:t>
            </a:r>
            <a:r>
              <a:rPr lang="en-US" b="1" dirty="0" err="1"/>
              <a:t>naki</a:t>
            </a:r>
            <a:r>
              <a:rPr lang="en-US" b="1" dirty="0"/>
              <a:t> </a:t>
            </a:r>
            <a:r>
              <a:rPr lang="en-US" b="1" dirty="0" err="1"/>
              <a:t>da</a:t>
            </a:r>
            <a:r>
              <a:rPr lang="en-US" b="1" dirty="0"/>
              <a:t> </a:t>
            </a:r>
            <a:r>
              <a:rPr lang="en-US" b="1" dirty="0" err="1"/>
              <a:t>oso</a:t>
            </a:r>
            <a:r>
              <a:rPr lang="en-US" b="1" dirty="0"/>
              <a:t>, en a </a:t>
            </a:r>
            <a:r>
              <a:rPr lang="en-US" b="1" dirty="0" err="1"/>
              <a:t>ben</a:t>
            </a:r>
            <a:r>
              <a:rPr lang="en-US" b="1" dirty="0"/>
              <a:t> </a:t>
            </a:r>
            <a:r>
              <a:rPr lang="en-US" b="1" dirty="0" err="1"/>
              <a:t>fadon</a:t>
            </a:r>
            <a:r>
              <a:rPr lang="en-US" b="1" dirty="0"/>
              <a:t> wan </a:t>
            </a:r>
            <a:r>
              <a:rPr lang="en-US" b="1" dirty="0" err="1"/>
              <a:t>ogri</a:t>
            </a:r>
            <a:r>
              <a:rPr lang="en-US" b="1" dirty="0"/>
              <a:t> </a:t>
            </a:r>
            <a:r>
              <a:rPr lang="en-US" b="1" dirty="0" err="1"/>
              <a:t>fadon</a:t>
            </a:r>
            <a:r>
              <a:rPr lang="en-US" b="1" dirty="0"/>
              <a:t>.</a:t>
            </a:r>
          </a:p>
          <a:p>
            <a:pPr>
              <a:lnSpc>
                <a:spcPct val="80000"/>
              </a:lnSpc>
            </a:pPr>
            <a:r>
              <a:rPr lang="en-US" b="1" dirty="0"/>
              <a:t>A </a:t>
            </a:r>
            <a:r>
              <a:rPr lang="en-US" b="1" dirty="0" err="1"/>
              <a:t>jere</a:t>
            </a:r>
            <a:r>
              <a:rPr lang="en-US" b="1" dirty="0"/>
              <a:t> </a:t>
            </a:r>
            <a:r>
              <a:rPr lang="en-US" b="1" dirty="0" err="1"/>
              <a:t>Jezus</a:t>
            </a:r>
            <a:endParaRPr lang="en-US" b="1" dirty="0"/>
          </a:p>
          <a:p>
            <a:pPr>
              <a:lnSpc>
                <a:spcPct val="80000"/>
              </a:lnSpc>
            </a:pPr>
            <a:r>
              <a:rPr lang="en-US" b="1" dirty="0"/>
              <a:t>Ma a </a:t>
            </a:r>
            <a:r>
              <a:rPr lang="en-US" b="1" dirty="0">
                <a:solidFill>
                  <a:schemeClr val="accent2"/>
                </a:solidFill>
              </a:rPr>
              <a:t>no doe </a:t>
            </a:r>
            <a:r>
              <a:rPr lang="en-US" b="1" dirty="0"/>
              <a:t>san </a:t>
            </a:r>
            <a:r>
              <a:rPr lang="en-US" b="1" dirty="0" err="1"/>
              <a:t>Jezus</a:t>
            </a:r>
            <a:r>
              <a:rPr lang="en-US" b="1" dirty="0"/>
              <a:t> </a:t>
            </a:r>
            <a:r>
              <a:rPr lang="en-US" b="1" dirty="0" err="1"/>
              <a:t>taki</a:t>
            </a:r>
            <a:r>
              <a:rPr lang="en-US" b="1" dirty="0"/>
              <a:t> = </a:t>
            </a:r>
            <a:r>
              <a:rPr lang="en-US" b="1" dirty="0" err="1"/>
              <a:t>dom</a:t>
            </a:r>
            <a:r>
              <a:rPr lang="en-US" b="1" dirty="0"/>
              <a:t> </a:t>
            </a:r>
            <a:r>
              <a:rPr lang="en-US" b="1" dirty="0" err="1"/>
              <a:t>soema</a:t>
            </a:r>
            <a:r>
              <a:rPr lang="en-US" b="1" dirty="0"/>
              <a:t> </a:t>
            </a:r>
          </a:p>
        </p:txBody>
      </p:sp>
    </p:spTree>
  </p:cSld>
  <p:clrMapOvr>
    <a:masterClrMapping/>
  </p:clrMapOvr>
  <p:transition>
    <p:dissolve/>
  </p:transition>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2DE0FB2-C1D2-4CF1-80D1-301B2A430B62}"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12A86921-2B29-4D1D-9D14-F65049763D9A}" type="slidenum">
              <a:rPr lang="en-US"/>
              <a:pPr lvl="1"/>
              <a:t>114</a:t>
            </a:fld>
            <a:endParaRPr lang="en-US">
              <a:latin typeface="Times New Roman" pitchFamily="18" charset="0"/>
            </a:endParaRPr>
          </a:p>
        </p:txBody>
      </p:sp>
      <p:sp>
        <p:nvSpPr>
          <p:cNvPr id="140290" name="Rectangle 2"/>
          <p:cNvSpPr>
            <a:spLocks noGrp="1" noChangeArrowheads="1"/>
          </p:cNvSpPr>
          <p:nvPr>
            <p:ph type="title"/>
          </p:nvPr>
        </p:nvSpPr>
        <p:spPr/>
        <p:txBody>
          <a:bodyPr/>
          <a:lstStyle/>
          <a:p>
            <a:r>
              <a:rPr lang="en-US"/>
              <a:t>Jezus abi autoriteit!</a:t>
            </a:r>
          </a:p>
        </p:txBody>
      </p:sp>
      <p:sp>
        <p:nvSpPr>
          <p:cNvPr id="140291" name="Rectangle 3"/>
          <p:cNvSpPr>
            <a:spLocks noGrp="1" noChangeArrowheads="1"/>
          </p:cNvSpPr>
          <p:nvPr>
            <p:ph type="body" idx="1"/>
          </p:nvPr>
        </p:nvSpPr>
        <p:spPr/>
        <p:txBody>
          <a:bodyPr/>
          <a:lstStyle/>
          <a:p>
            <a:pPr algn="just">
              <a:lnSpc>
                <a:spcPct val="80000"/>
              </a:lnSpc>
            </a:pPr>
            <a:r>
              <a:rPr lang="en-US" sz="2800" b="1"/>
              <a:t>Mt. 7:28. En a ben pasa so dati di Jezus ben kaba nanga dem woortoe disi, dan ala soema ben verwondroe abra Hem leri;  29. Bikasi A ben leri dem leki wan soema disi abi makti, en no leki dem meester foe wet.</a:t>
            </a:r>
          </a:p>
          <a:p>
            <a:pPr algn="just">
              <a:lnSpc>
                <a:spcPct val="80000"/>
              </a:lnSpc>
            </a:pPr>
            <a:r>
              <a:rPr lang="en-US" sz="2800" b="1"/>
              <a:t>Jezus disi de da libi woortoe foe Gado kan taki nanga autoriteit.  Dem tra man ben taki abra da woortoe disi dem ben sabi pikinso, en sondro da krakti foe da Santa Jeje.  Ma Jezus de da woortoe foe Gado srefi. Geen wonder dati A taki nanga autoriteit!</a:t>
            </a:r>
          </a:p>
          <a:p>
            <a:pPr>
              <a:lnSpc>
                <a:spcPct val="80000"/>
              </a:lnSpc>
            </a:pPr>
            <a:endParaRPr lang="en-US" sz="2800"/>
          </a:p>
        </p:txBody>
      </p:sp>
    </p:spTree>
  </p:cSld>
  <p:clrMapOvr>
    <a:masterClrMapping/>
  </p:clrMapOvr>
  <p:transition>
    <p:dissolve/>
  </p:transition>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751A630-11CE-4907-8B09-4F75C815499E}"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1052AA14-3C87-46C5-9E42-8F17A8E73405}" type="slidenum">
              <a:rPr lang="en-US"/>
              <a:pPr lvl="1"/>
              <a:t>115</a:t>
            </a:fld>
            <a:endParaRPr lang="en-US">
              <a:latin typeface="Times New Roman" pitchFamily="18" charset="0"/>
            </a:endParaRPr>
          </a:p>
        </p:txBody>
      </p:sp>
      <p:sp>
        <p:nvSpPr>
          <p:cNvPr id="141314" name="Rectangle 2"/>
          <p:cNvSpPr>
            <a:spLocks noGrp="1" noChangeArrowheads="1"/>
          </p:cNvSpPr>
          <p:nvPr>
            <p:ph type="title"/>
          </p:nvPr>
        </p:nvSpPr>
        <p:spPr/>
        <p:txBody>
          <a:bodyPr/>
          <a:lstStyle/>
          <a:p>
            <a:r>
              <a:rPr lang="en-US" sz="4000"/>
              <a:t>Jezus nanga da Romeini soldati</a:t>
            </a:r>
          </a:p>
        </p:txBody>
      </p:sp>
      <p:sp>
        <p:nvSpPr>
          <p:cNvPr id="141315" name="Rectangle 3"/>
          <p:cNvSpPr>
            <a:spLocks noGrp="1" noChangeArrowheads="1"/>
          </p:cNvSpPr>
          <p:nvPr>
            <p:ph type="body" idx="1"/>
          </p:nvPr>
        </p:nvSpPr>
        <p:spPr>
          <a:xfrm>
            <a:off x="682625" y="1592263"/>
            <a:ext cx="7772400" cy="4932362"/>
          </a:xfrm>
        </p:spPr>
        <p:txBody>
          <a:bodyPr/>
          <a:lstStyle/>
          <a:p>
            <a:pPr>
              <a:lnSpc>
                <a:spcPct val="70000"/>
              </a:lnSpc>
            </a:pPr>
            <a:r>
              <a:rPr lang="en-US" sz="2800"/>
              <a:t>Wan Romeini man ben abi wan siki dinari disi a ben lobi</a:t>
            </a:r>
          </a:p>
          <a:p>
            <a:pPr>
              <a:lnSpc>
                <a:spcPct val="70000"/>
              </a:lnSpc>
            </a:pPr>
            <a:r>
              <a:rPr lang="en-US" sz="2800"/>
              <a:t>A ben lobi dem Djoe, en a ben jepi dem bouw wan Djoe kerki komopo foe hem egi moni</a:t>
            </a:r>
          </a:p>
          <a:p>
            <a:pPr>
              <a:lnSpc>
                <a:spcPct val="70000"/>
              </a:lnSpc>
            </a:pPr>
            <a:r>
              <a:rPr lang="en-US" sz="2800"/>
              <a:t>A ben seni wantoe gran soema foe begi Jezus</a:t>
            </a:r>
          </a:p>
          <a:p>
            <a:pPr algn="just">
              <a:lnSpc>
                <a:spcPct val="70000"/>
              </a:lnSpc>
            </a:pPr>
            <a:r>
              <a:rPr lang="en-US" sz="2800" b="1"/>
              <a:t>Lk. 7:6. Dan Jezus ben go nanga dem. En di A ben kom krosibei na da oso, da ofsiri ben seni hem mati go na Hem, en dem ben taki: Masra, no trobi Joesrefi, bikasi mi no de waarti foe Joe sa kom na ondro mi daki.  7. Foe dat'ede mi no ben denki dati mi de waarti foe kom na Joe, ma taki wan woortoe nomo, en mi dinari sa kom boen baka.</a:t>
            </a:r>
          </a:p>
          <a:p>
            <a:pPr>
              <a:lnSpc>
                <a:spcPct val="70000"/>
              </a:lnSpc>
            </a:pPr>
            <a:r>
              <a:rPr lang="en-US" sz="2800" b="1"/>
              <a:t>Dja a sori bigi saka-fasi</a:t>
            </a:r>
          </a:p>
        </p:txBody>
      </p:sp>
    </p:spTree>
  </p:cSld>
  <p:clrMapOvr>
    <a:masterClrMapping/>
  </p:clrMapOvr>
  <p:transition>
    <p:dissolve/>
  </p:transition>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BCF80E5-7DFC-4412-8A6E-014580C065C0}"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10954647-CE98-4D23-8736-B686AA8FE356}" type="slidenum">
              <a:rPr lang="en-US"/>
              <a:pPr lvl="1"/>
              <a:t>116</a:t>
            </a:fld>
            <a:endParaRPr lang="en-US">
              <a:latin typeface="Times New Roman" pitchFamily="18" charset="0"/>
            </a:endParaRPr>
          </a:p>
        </p:txBody>
      </p:sp>
      <p:sp>
        <p:nvSpPr>
          <p:cNvPr id="142338" name="Rectangle 2"/>
          <p:cNvSpPr>
            <a:spLocks noGrp="1" noChangeArrowheads="1"/>
          </p:cNvSpPr>
          <p:nvPr>
            <p:ph type="title"/>
          </p:nvPr>
        </p:nvSpPr>
        <p:spPr>
          <a:xfrm>
            <a:off x="611188" y="333375"/>
            <a:ext cx="8080375" cy="1143000"/>
          </a:xfrm>
        </p:spPr>
        <p:txBody>
          <a:bodyPr/>
          <a:lstStyle/>
          <a:p>
            <a:r>
              <a:rPr lang="en-US" sz="4000"/>
              <a:t>Jezus nanga da Romeini soldati</a:t>
            </a:r>
          </a:p>
        </p:txBody>
      </p:sp>
      <p:sp>
        <p:nvSpPr>
          <p:cNvPr id="142339" name="Rectangle 3"/>
          <p:cNvSpPr>
            <a:spLocks noGrp="1" noChangeArrowheads="1"/>
          </p:cNvSpPr>
          <p:nvPr>
            <p:ph type="body" idx="1"/>
          </p:nvPr>
        </p:nvSpPr>
        <p:spPr>
          <a:xfrm>
            <a:off x="682625" y="1592263"/>
            <a:ext cx="7772400" cy="4503737"/>
          </a:xfrm>
        </p:spPr>
        <p:txBody>
          <a:bodyPr/>
          <a:lstStyle/>
          <a:p>
            <a:pPr algn="just">
              <a:lnSpc>
                <a:spcPct val="80000"/>
              </a:lnSpc>
            </a:pPr>
            <a:r>
              <a:rPr lang="en-US" sz="2800" b="1"/>
              <a:t>Lk. 7:8. Bikasi misrefi de wan soema disi de na ondro makti, en mi abi soldati na mi ondro, en mi taki gi wan taki: Go, en a go; en mi taki gi wan trawan taki: Kom, en a kom; en mi taki gi mi dinari taki: Doe disi, en a doe so.  9. Di Jezus ben jere dem sani disi, A ben verwondroe foe hem, en A ben drai lontoe, en A ben taki gi da pipel disi ben waka na Hem baka taki: Foe troe, Mi taki gi oen taki: Mi no ben feni so wan bigi bribi na ini heri Israël.</a:t>
            </a:r>
          </a:p>
          <a:p>
            <a:pPr algn="just">
              <a:lnSpc>
                <a:spcPct val="80000"/>
              </a:lnSpc>
            </a:pPr>
            <a:r>
              <a:rPr lang="en-US" sz="2800" b="1"/>
              <a:t>Da soldati ben abi bigi bribi, en Jezus genees da man</a:t>
            </a:r>
          </a:p>
        </p:txBody>
      </p:sp>
    </p:spTree>
  </p:cSld>
  <p:clrMapOvr>
    <a:masterClrMapping/>
  </p:clrMapOvr>
  <p:transition>
    <p:dissolve/>
  </p:transition>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9619251-AACC-4DD7-B9E7-838C9FC9C810}"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840D4575-57BF-4C09-8C87-CBC1D58B4021}" type="slidenum">
              <a:rPr lang="en-US"/>
              <a:pPr lvl="1"/>
              <a:t>117</a:t>
            </a:fld>
            <a:endParaRPr lang="en-US">
              <a:latin typeface="Times New Roman" pitchFamily="18" charset="0"/>
            </a:endParaRPr>
          </a:p>
        </p:txBody>
      </p:sp>
      <p:sp>
        <p:nvSpPr>
          <p:cNvPr id="143362" name="Rectangle 2"/>
          <p:cNvSpPr>
            <a:spLocks noGrp="1" noChangeArrowheads="1"/>
          </p:cNvSpPr>
          <p:nvPr>
            <p:ph type="title"/>
          </p:nvPr>
        </p:nvSpPr>
        <p:spPr>
          <a:xfrm>
            <a:off x="503238" y="0"/>
            <a:ext cx="8080375" cy="1143000"/>
          </a:xfrm>
        </p:spPr>
        <p:txBody>
          <a:bodyPr/>
          <a:lstStyle/>
          <a:p>
            <a:r>
              <a:rPr lang="en-US" sz="4000"/>
              <a:t>Wantoe belangrijk sani foe denki</a:t>
            </a:r>
          </a:p>
        </p:txBody>
      </p:sp>
      <p:sp>
        <p:nvSpPr>
          <p:cNvPr id="143363" name="Rectangle 3"/>
          <p:cNvSpPr>
            <a:spLocks noGrp="1" noChangeArrowheads="1"/>
          </p:cNvSpPr>
          <p:nvPr>
            <p:ph type="body" idx="1"/>
          </p:nvPr>
        </p:nvSpPr>
        <p:spPr>
          <a:xfrm>
            <a:off x="358775" y="981075"/>
            <a:ext cx="8534400" cy="5472113"/>
          </a:xfrm>
        </p:spPr>
        <p:txBody>
          <a:bodyPr/>
          <a:lstStyle/>
          <a:p>
            <a:pPr>
              <a:lnSpc>
                <a:spcPct val="80000"/>
              </a:lnSpc>
            </a:pPr>
            <a:r>
              <a:rPr lang="en-US" b="1" dirty="0" err="1"/>
              <a:t>Da</a:t>
            </a:r>
            <a:r>
              <a:rPr lang="en-US" b="1" dirty="0"/>
              <a:t> </a:t>
            </a:r>
            <a:r>
              <a:rPr lang="en-US" b="1" dirty="0" smtClean="0"/>
              <a:t> </a:t>
            </a:r>
            <a:r>
              <a:rPr lang="en-US" b="1" dirty="0" err="1" smtClean="0"/>
              <a:t>Romeini</a:t>
            </a:r>
            <a:r>
              <a:rPr lang="en-US" b="1" dirty="0" smtClean="0"/>
              <a:t> </a:t>
            </a:r>
            <a:r>
              <a:rPr lang="en-US" b="1" dirty="0" err="1" smtClean="0"/>
              <a:t>ofsiri</a:t>
            </a:r>
            <a:r>
              <a:rPr lang="en-US" b="1" dirty="0" smtClean="0"/>
              <a:t> </a:t>
            </a:r>
            <a:r>
              <a:rPr lang="en-US" b="1" dirty="0" err="1" smtClean="0"/>
              <a:t>ben</a:t>
            </a:r>
            <a:r>
              <a:rPr lang="en-US" b="1" dirty="0" smtClean="0"/>
              <a:t>  </a:t>
            </a:r>
            <a:r>
              <a:rPr lang="en-US" b="1" dirty="0" err="1"/>
              <a:t>sabi</a:t>
            </a:r>
            <a:r>
              <a:rPr lang="en-US" b="1" dirty="0"/>
              <a:t> </a:t>
            </a:r>
            <a:r>
              <a:rPr lang="en-US" b="1" dirty="0" err="1"/>
              <a:t>dati</a:t>
            </a:r>
            <a:r>
              <a:rPr lang="en-US" b="1" dirty="0"/>
              <a:t> </a:t>
            </a:r>
            <a:r>
              <a:rPr lang="en-US" b="1" dirty="0" err="1"/>
              <a:t>di</a:t>
            </a:r>
            <a:r>
              <a:rPr lang="en-US" b="1" dirty="0"/>
              <a:t> a </a:t>
            </a:r>
            <a:r>
              <a:rPr lang="en-US" b="1" dirty="0" err="1"/>
              <a:t>ben</a:t>
            </a:r>
            <a:r>
              <a:rPr lang="en-US" b="1" dirty="0"/>
              <a:t> </a:t>
            </a:r>
            <a:r>
              <a:rPr lang="en-US" b="1" dirty="0" err="1"/>
              <a:t>gi</a:t>
            </a:r>
            <a:r>
              <a:rPr lang="en-US" b="1" dirty="0"/>
              <a:t> wan </a:t>
            </a:r>
            <a:r>
              <a:rPr lang="en-US" b="1" dirty="0" err="1"/>
              <a:t>opdrakti</a:t>
            </a:r>
            <a:r>
              <a:rPr lang="en-US" b="1" dirty="0"/>
              <a:t>, </a:t>
            </a:r>
            <a:r>
              <a:rPr lang="en-US" b="1" dirty="0" err="1"/>
              <a:t>da</a:t>
            </a:r>
            <a:r>
              <a:rPr lang="en-US" b="1" dirty="0"/>
              <a:t> </a:t>
            </a:r>
            <a:r>
              <a:rPr lang="en-US" b="1" dirty="0" err="1"/>
              <a:t>heri</a:t>
            </a:r>
            <a:r>
              <a:rPr lang="en-US" b="1" dirty="0"/>
              <a:t> </a:t>
            </a:r>
            <a:r>
              <a:rPr lang="en-US" b="1" dirty="0" err="1"/>
              <a:t>makti</a:t>
            </a:r>
            <a:r>
              <a:rPr lang="en-US" b="1" dirty="0"/>
              <a:t> foe Rome </a:t>
            </a:r>
            <a:r>
              <a:rPr lang="en-US" b="1" dirty="0" err="1"/>
              <a:t>ben</a:t>
            </a:r>
            <a:r>
              <a:rPr lang="en-US" b="1" dirty="0"/>
              <a:t> de </a:t>
            </a:r>
            <a:r>
              <a:rPr lang="en-US" b="1" dirty="0" err="1"/>
              <a:t>na</a:t>
            </a:r>
            <a:r>
              <a:rPr lang="en-US" b="1" dirty="0"/>
              <a:t> hem </a:t>
            </a:r>
            <a:r>
              <a:rPr lang="en-US" b="1" dirty="0" err="1"/>
              <a:t>baka</a:t>
            </a:r>
            <a:r>
              <a:rPr lang="en-US" b="1" dirty="0"/>
              <a:t> </a:t>
            </a:r>
            <a:r>
              <a:rPr lang="en-US" b="1" dirty="0" err="1"/>
              <a:t>efoe</a:t>
            </a:r>
            <a:r>
              <a:rPr lang="en-US" b="1" dirty="0"/>
              <a:t> a </a:t>
            </a:r>
            <a:r>
              <a:rPr lang="en-US" b="1" dirty="0" err="1"/>
              <a:t>ben</a:t>
            </a:r>
            <a:r>
              <a:rPr lang="en-US" b="1" dirty="0"/>
              <a:t> </a:t>
            </a:r>
            <a:r>
              <a:rPr lang="en-US" b="1" dirty="0" err="1"/>
              <a:t>wroko</a:t>
            </a:r>
            <a:r>
              <a:rPr lang="en-US" b="1" dirty="0"/>
              <a:t> </a:t>
            </a:r>
            <a:r>
              <a:rPr lang="en-US" b="1" dirty="0" err="1"/>
              <a:t>volgens</a:t>
            </a:r>
            <a:r>
              <a:rPr lang="en-US" b="1" dirty="0"/>
              <a:t> </a:t>
            </a:r>
            <a:r>
              <a:rPr lang="en-US" b="1" dirty="0" err="1"/>
              <a:t>dem</a:t>
            </a:r>
            <a:r>
              <a:rPr lang="en-US" b="1" dirty="0"/>
              <a:t> </a:t>
            </a:r>
            <a:r>
              <a:rPr lang="en-US" b="1" dirty="0" err="1"/>
              <a:t>juisti</a:t>
            </a:r>
            <a:r>
              <a:rPr lang="en-US" b="1" dirty="0"/>
              <a:t> </a:t>
            </a:r>
            <a:r>
              <a:rPr lang="en-US" b="1" dirty="0" err="1"/>
              <a:t>regels</a:t>
            </a:r>
            <a:r>
              <a:rPr lang="en-US" b="1" dirty="0"/>
              <a:t>, en a no </a:t>
            </a:r>
            <a:r>
              <a:rPr lang="en-US" b="1" dirty="0" err="1"/>
              <a:t>abi</a:t>
            </a:r>
            <a:r>
              <a:rPr lang="en-US" b="1" dirty="0"/>
              <a:t> foe go, ma a </a:t>
            </a:r>
            <a:r>
              <a:rPr lang="en-US" b="1" dirty="0" err="1"/>
              <a:t>kan</a:t>
            </a:r>
            <a:r>
              <a:rPr lang="en-US" b="1" dirty="0"/>
              <a:t> </a:t>
            </a:r>
            <a:r>
              <a:rPr lang="en-US" b="1" dirty="0" err="1"/>
              <a:t>gi</a:t>
            </a:r>
            <a:r>
              <a:rPr lang="en-US" b="1" dirty="0"/>
              <a:t> wan </a:t>
            </a:r>
            <a:r>
              <a:rPr lang="en-US" b="1" dirty="0" err="1"/>
              <a:t>opdrakti</a:t>
            </a:r>
            <a:r>
              <a:rPr lang="en-US" b="1" dirty="0"/>
              <a:t> </a:t>
            </a:r>
            <a:r>
              <a:rPr lang="en-US" b="1" dirty="0" err="1"/>
              <a:t>nomo</a:t>
            </a:r>
            <a:endParaRPr lang="en-US" b="1" dirty="0"/>
          </a:p>
          <a:p>
            <a:pPr>
              <a:lnSpc>
                <a:spcPct val="80000"/>
              </a:lnSpc>
            </a:pPr>
            <a:r>
              <a:rPr lang="en-US" dirty="0"/>
              <a:t>A </a:t>
            </a:r>
            <a:r>
              <a:rPr lang="en-US" dirty="0" err="1"/>
              <a:t>ben</a:t>
            </a:r>
            <a:r>
              <a:rPr lang="en-US" dirty="0"/>
              <a:t> </a:t>
            </a:r>
            <a:r>
              <a:rPr lang="en-US" dirty="0" err="1"/>
              <a:t>prakseri</a:t>
            </a:r>
            <a:r>
              <a:rPr lang="en-US" dirty="0"/>
              <a:t> </a:t>
            </a:r>
            <a:r>
              <a:rPr lang="en-US" dirty="0" err="1"/>
              <a:t>efoe</a:t>
            </a:r>
            <a:r>
              <a:rPr lang="en-US" dirty="0"/>
              <a:t> </a:t>
            </a:r>
            <a:r>
              <a:rPr lang="en-US" dirty="0" err="1"/>
              <a:t>Jezus</a:t>
            </a:r>
            <a:r>
              <a:rPr lang="en-US" dirty="0"/>
              <a:t> </a:t>
            </a:r>
            <a:r>
              <a:rPr lang="en-US" dirty="0" err="1"/>
              <a:t>wroko</a:t>
            </a:r>
            <a:r>
              <a:rPr lang="en-US" dirty="0"/>
              <a:t> </a:t>
            </a:r>
            <a:r>
              <a:rPr lang="en-US" dirty="0" err="1"/>
              <a:t>na</a:t>
            </a:r>
            <a:r>
              <a:rPr lang="en-US" dirty="0"/>
              <a:t> </a:t>
            </a:r>
            <a:r>
              <a:rPr lang="en-US" dirty="0" err="1"/>
              <a:t>da</a:t>
            </a:r>
            <a:r>
              <a:rPr lang="en-US" dirty="0"/>
              <a:t> </a:t>
            </a:r>
            <a:r>
              <a:rPr lang="en-US" dirty="0" err="1"/>
              <a:t>juisti</a:t>
            </a:r>
            <a:r>
              <a:rPr lang="en-US" dirty="0"/>
              <a:t> </a:t>
            </a:r>
            <a:r>
              <a:rPr lang="en-US" dirty="0" err="1"/>
              <a:t>fasi</a:t>
            </a:r>
            <a:r>
              <a:rPr lang="en-US" dirty="0"/>
              <a:t> toe, a </a:t>
            </a:r>
            <a:r>
              <a:rPr lang="en-US" dirty="0" err="1"/>
              <a:t>kan</a:t>
            </a:r>
            <a:r>
              <a:rPr lang="en-US" dirty="0"/>
              <a:t> </a:t>
            </a:r>
            <a:r>
              <a:rPr lang="en-US" dirty="0" err="1"/>
              <a:t>gi</a:t>
            </a:r>
            <a:r>
              <a:rPr lang="en-US" dirty="0"/>
              <a:t> wan </a:t>
            </a:r>
            <a:r>
              <a:rPr lang="en-US" dirty="0" err="1"/>
              <a:t>opdrakti</a:t>
            </a:r>
            <a:r>
              <a:rPr lang="en-US" dirty="0"/>
              <a:t> </a:t>
            </a:r>
            <a:r>
              <a:rPr lang="en-US" dirty="0" err="1"/>
              <a:t>na</a:t>
            </a:r>
            <a:r>
              <a:rPr lang="en-US" dirty="0"/>
              <a:t> </a:t>
            </a:r>
            <a:r>
              <a:rPr lang="en-US" dirty="0" err="1"/>
              <a:t>da</a:t>
            </a:r>
            <a:r>
              <a:rPr lang="en-US" dirty="0"/>
              <a:t> </a:t>
            </a:r>
            <a:r>
              <a:rPr lang="en-US" dirty="0" err="1"/>
              <a:t>siki</a:t>
            </a:r>
            <a:r>
              <a:rPr lang="en-US" dirty="0"/>
              <a:t> en a </a:t>
            </a:r>
            <a:r>
              <a:rPr lang="en-US" dirty="0" err="1"/>
              <a:t>sa</a:t>
            </a:r>
            <a:r>
              <a:rPr lang="en-US" dirty="0"/>
              <a:t> </a:t>
            </a:r>
            <a:r>
              <a:rPr lang="en-US" dirty="0" err="1"/>
              <a:t>gowe</a:t>
            </a:r>
            <a:r>
              <a:rPr lang="en-US" dirty="0"/>
              <a:t> toe</a:t>
            </a:r>
          </a:p>
          <a:p>
            <a:pPr>
              <a:lnSpc>
                <a:spcPct val="80000"/>
              </a:lnSpc>
            </a:pPr>
            <a:r>
              <a:rPr lang="en-US" dirty="0" err="1"/>
              <a:t>Disi</a:t>
            </a:r>
            <a:r>
              <a:rPr lang="en-US" dirty="0"/>
              <a:t> </a:t>
            </a:r>
            <a:r>
              <a:rPr lang="en-US" dirty="0" err="1"/>
              <a:t>na</a:t>
            </a:r>
            <a:r>
              <a:rPr lang="en-US" dirty="0"/>
              <a:t> </a:t>
            </a:r>
            <a:r>
              <a:rPr lang="en-US" dirty="0" err="1"/>
              <a:t>da</a:t>
            </a:r>
            <a:r>
              <a:rPr lang="en-US" dirty="0"/>
              <a:t> </a:t>
            </a:r>
            <a:r>
              <a:rPr lang="en-US" dirty="0" err="1"/>
              <a:t>di</a:t>
            </a:r>
            <a:r>
              <a:rPr lang="en-US" dirty="0"/>
              <a:t> foe toe </a:t>
            </a:r>
            <a:r>
              <a:rPr lang="en-US" dirty="0" err="1"/>
              <a:t>soema</a:t>
            </a:r>
            <a:r>
              <a:rPr lang="en-US" dirty="0"/>
              <a:t> </a:t>
            </a:r>
            <a:r>
              <a:rPr lang="en-US" dirty="0" err="1"/>
              <a:t>pe</a:t>
            </a:r>
            <a:r>
              <a:rPr lang="en-US" dirty="0"/>
              <a:t> </a:t>
            </a:r>
            <a:r>
              <a:rPr lang="en-US" dirty="0" err="1"/>
              <a:t>wi</a:t>
            </a:r>
            <a:r>
              <a:rPr lang="en-US" dirty="0"/>
              <a:t> </a:t>
            </a:r>
            <a:r>
              <a:rPr lang="en-US" dirty="0" err="1"/>
              <a:t>si</a:t>
            </a:r>
            <a:r>
              <a:rPr lang="en-US" dirty="0"/>
              <a:t> </a:t>
            </a:r>
            <a:r>
              <a:rPr lang="en-US" dirty="0" err="1"/>
              <a:t>da</a:t>
            </a:r>
            <a:r>
              <a:rPr lang="en-US" dirty="0"/>
              <a:t> </a:t>
            </a:r>
            <a:r>
              <a:rPr lang="en-US" dirty="0" err="1"/>
              <a:t>bribi</a:t>
            </a:r>
            <a:r>
              <a:rPr lang="en-US" dirty="0"/>
              <a:t> </a:t>
            </a:r>
            <a:r>
              <a:rPr lang="en-US" dirty="0" err="1"/>
              <a:t>ben</a:t>
            </a:r>
            <a:r>
              <a:rPr lang="en-US" dirty="0"/>
              <a:t> de foe </a:t>
            </a:r>
            <a:r>
              <a:rPr lang="en-US" dirty="0" err="1"/>
              <a:t>da</a:t>
            </a:r>
            <a:r>
              <a:rPr lang="en-US" dirty="0"/>
              <a:t> </a:t>
            </a:r>
            <a:r>
              <a:rPr lang="en-US" dirty="0" err="1"/>
              <a:t>soema</a:t>
            </a:r>
            <a:r>
              <a:rPr lang="en-US" dirty="0"/>
              <a:t> </a:t>
            </a:r>
            <a:r>
              <a:rPr lang="en-US" dirty="0" err="1"/>
              <a:t>disi</a:t>
            </a:r>
            <a:r>
              <a:rPr lang="en-US" dirty="0"/>
              <a:t> </a:t>
            </a:r>
            <a:r>
              <a:rPr lang="en-US" dirty="0" err="1"/>
              <a:t>ben</a:t>
            </a:r>
            <a:r>
              <a:rPr lang="en-US" dirty="0"/>
              <a:t> go </a:t>
            </a:r>
            <a:r>
              <a:rPr lang="en-US" dirty="0" err="1"/>
              <a:t>na</a:t>
            </a:r>
            <a:r>
              <a:rPr lang="en-US" dirty="0"/>
              <a:t> </a:t>
            </a:r>
            <a:r>
              <a:rPr lang="en-US" dirty="0" err="1"/>
              <a:t>Jezus</a:t>
            </a:r>
            <a:r>
              <a:rPr lang="en-US" dirty="0"/>
              <a:t>, en no </a:t>
            </a:r>
            <a:r>
              <a:rPr lang="en-US" dirty="0" err="1"/>
              <a:t>da</a:t>
            </a:r>
            <a:r>
              <a:rPr lang="en-US" dirty="0"/>
              <a:t> </a:t>
            </a:r>
            <a:r>
              <a:rPr lang="en-US" dirty="0" err="1"/>
              <a:t>sikiwan</a:t>
            </a:r>
            <a:r>
              <a:rPr lang="en-US" dirty="0"/>
              <a:t> </a:t>
            </a:r>
            <a:r>
              <a:rPr lang="en-US" dirty="0" err="1"/>
              <a:t>srefi</a:t>
            </a:r>
            <a:endParaRPr lang="en-US" dirty="0"/>
          </a:p>
          <a:p>
            <a:pPr>
              <a:lnSpc>
                <a:spcPct val="80000"/>
              </a:lnSpc>
            </a:pPr>
            <a:r>
              <a:rPr lang="en-US" dirty="0"/>
              <a:t>En </a:t>
            </a:r>
            <a:r>
              <a:rPr lang="en-US" dirty="0" err="1"/>
              <a:t>fa</a:t>
            </a:r>
            <a:r>
              <a:rPr lang="en-US" dirty="0"/>
              <a:t> foe </a:t>
            </a:r>
            <a:r>
              <a:rPr lang="en-US" dirty="0" err="1"/>
              <a:t>wi</a:t>
            </a:r>
            <a:r>
              <a:rPr lang="en-US" dirty="0"/>
              <a:t> </a:t>
            </a:r>
            <a:r>
              <a:rPr lang="en-US" dirty="0" err="1"/>
              <a:t>te</a:t>
            </a:r>
            <a:r>
              <a:rPr lang="en-US" dirty="0"/>
              <a:t> </a:t>
            </a:r>
            <a:r>
              <a:rPr lang="en-US" dirty="0" err="1"/>
              <a:t>wi</a:t>
            </a:r>
            <a:r>
              <a:rPr lang="en-US" dirty="0"/>
              <a:t> </a:t>
            </a:r>
            <a:r>
              <a:rPr lang="en-US" dirty="0" err="1"/>
              <a:t>gi</a:t>
            </a:r>
            <a:r>
              <a:rPr lang="en-US" dirty="0"/>
              <a:t> </a:t>
            </a:r>
            <a:r>
              <a:rPr lang="en-US" dirty="0" err="1"/>
              <a:t>Jezus</a:t>
            </a:r>
            <a:r>
              <a:rPr lang="en-US" dirty="0"/>
              <a:t> </a:t>
            </a:r>
            <a:r>
              <a:rPr lang="en-US" dirty="0" err="1"/>
              <a:t>jesi</a:t>
            </a:r>
            <a:r>
              <a:rPr lang="en-US" dirty="0"/>
              <a:t> – </a:t>
            </a:r>
            <a:r>
              <a:rPr lang="en-US" dirty="0" err="1"/>
              <a:t>soema</a:t>
            </a:r>
            <a:r>
              <a:rPr lang="en-US" dirty="0"/>
              <a:t> de </a:t>
            </a:r>
            <a:r>
              <a:rPr lang="en-US" dirty="0" err="1"/>
              <a:t>na</a:t>
            </a:r>
            <a:r>
              <a:rPr lang="en-US" dirty="0"/>
              <a:t> </a:t>
            </a:r>
            <a:r>
              <a:rPr lang="en-US" dirty="0" err="1"/>
              <a:t>wi</a:t>
            </a:r>
            <a:r>
              <a:rPr lang="en-US" dirty="0"/>
              <a:t> </a:t>
            </a:r>
            <a:r>
              <a:rPr lang="en-US" dirty="0" err="1"/>
              <a:t>baka</a:t>
            </a:r>
            <a:r>
              <a:rPr lang="en-US" dirty="0"/>
              <a:t>?</a:t>
            </a:r>
          </a:p>
        </p:txBody>
      </p:sp>
    </p:spTree>
  </p:cSld>
  <p:clrMapOvr>
    <a:masterClrMapping/>
  </p:clrMapOvr>
  <p:transition>
    <p:dissolve/>
  </p:transition>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B774DEC-49E5-49BC-ADA6-3959F2F304D1}"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657AFF20-616C-41A1-BC76-8A92EBCCBE85}" type="slidenum">
              <a:rPr lang="en-US"/>
              <a:pPr lvl="1"/>
              <a:t>118</a:t>
            </a:fld>
            <a:endParaRPr lang="en-US">
              <a:latin typeface="Times New Roman" pitchFamily="18" charset="0"/>
            </a:endParaRPr>
          </a:p>
        </p:txBody>
      </p:sp>
      <p:sp>
        <p:nvSpPr>
          <p:cNvPr id="144386" name="Rectangle 2"/>
          <p:cNvSpPr>
            <a:spLocks noGrp="1" noChangeArrowheads="1"/>
          </p:cNvSpPr>
          <p:nvPr>
            <p:ph type="title"/>
          </p:nvPr>
        </p:nvSpPr>
        <p:spPr>
          <a:xfrm>
            <a:off x="576263" y="260350"/>
            <a:ext cx="8080375" cy="1143000"/>
          </a:xfrm>
        </p:spPr>
        <p:txBody>
          <a:bodyPr/>
          <a:lstStyle/>
          <a:p>
            <a:r>
              <a:rPr lang="en-US"/>
              <a:t>Opo wan dede soema</a:t>
            </a:r>
          </a:p>
        </p:txBody>
      </p:sp>
      <p:sp>
        <p:nvSpPr>
          <p:cNvPr id="144387" name="Rectangle 3"/>
          <p:cNvSpPr>
            <a:spLocks noGrp="1" noChangeArrowheads="1"/>
          </p:cNvSpPr>
          <p:nvPr>
            <p:ph type="body" idx="1"/>
          </p:nvPr>
        </p:nvSpPr>
        <p:spPr>
          <a:xfrm>
            <a:off x="682625" y="1304925"/>
            <a:ext cx="7772400" cy="5553075"/>
          </a:xfrm>
        </p:spPr>
        <p:txBody>
          <a:bodyPr/>
          <a:lstStyle/>
          <a:p>
            <a:pPr>
              <a:lnSpc>
                <a:spcPct val="80000"/>
              </a:lnSpc>
            </a:pPr>
            <a:r>
              <a:rPr lang="en-US"/>
              <a:t>Lk. 7:11-17</a:t>
            </a:r>
          </a:p>
          <a:p>
            <a:pPr>
              <a:lnSpc>
                <a:spcPct val="80000"/>
              </a:lnSpc>
            </a:pPr>
            <a:r>
              <a:rPr lang="en-US"/>
              <a:t>Wan weduwe ben lasi hem wan enkri manpikin</a:t>
            </a:r>
          </a:p>
          <a:p>
            <a:pPr>
              <a:lnSpc>
                <a:spcPct val="80000"/>
              </a:lnSpc>
            </a:pPr>
            <a:r>
              <a:rPr lang="en-US"/>
              <a:t>Jezus ben meri da dede kisi, en a ben taigi da jongoe man foe opo, en a ben kisi libi baka</a:t>
            </a:r>
          </a:p>
          <a:p>
            <a:pPr>
              <a:lnSpc>
                <a:spcPct val="80000"/>
              </a:lnSpc>
            </a:pPr>
            <a:r>
              <a:rPr lang="en-US"/>
              <a:t>Dem soema ben prijse Gado en taki dati wan bigi profeti ben kom na dem mindri!</a:t>
            </a:r>
          </a:p>
          <a:p>
            <a:pPr>
              <a:lnSpc>
                <a:spcPct val="80000"/>
              </a:lnSpc>
            </a:pPr>
            <a:r>
              <a:rPr lang="en-US"/>
              <a:t>Da man disi sa dede ete wan leisi</a:t>
            </a:r>
          </a:p>
          <a:p>
            <a:pPr>
              <a:lnSpc>
                <a:spcPct val="80000"/>
              </a:lnSpc>
            </a:pPr>
            <a:r>
              <a:rPr lang="en-US"/>
              <a:t>Ma Jezus kan opo bribiwan dedeskin baka te wi lasi libi so dati noiti wi sa dede moro…</a:t>
            </a:r>
          </a:p>
        </p:txBody>
      </p:sp>
    </p:spTree>
  </p:cSld>
  <p:clrMapOvr>
    <a:masterClrMapping/>
  </p:clrMapOvr>
  <p:transition>
    <p:dissolve/>
  </p:transition>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45839FC-B16B-48D8-A0DB-E9BECB66F531}"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2770D04F-73DA-4622-93F4-11A4DAAD26D1}" type="slidenum">
              <a:rPr lang="en-US"/>
              <a:pPr lvl="1"/>
              <a:t>119</a:t>
            </a:fld>
            <a:endParaRPr lang="en-US">
              <a:latin typeface="Times New Roman" pitchFamily="18" charset="0"/>
            </a:endParaRPr>
          </a:p>
        </p:txBody>
      </p:sp>
      <p:sp>
        <p:nvSpPr>
          <p:cNvPr id="145410" name="Rectangle 2"/>
          <p:cNvSpPr>
            <a:spLocks noGrp="1" noChangeArrowheads="1"/>
          </p:cNvSpPr>
          <p:nvPr>
            <p:ph type="title"/>
          </p:nvPr>
        </p:nvSpPr>
        <p:spPr/>
        <p:txBody>
          <a:bodyPr/>
          <a:lstStyle/>
          <a:p>
            <a:r>
              <a:rPr lang="en-US" sz="4000"/>
              <a:t>Jezus gi pardon na wan sondoe oema</a:t>
            </a:r>
          </a:p>
        </p:txBody>
      </p:sp>
      <p:sp>
        <p:nvSpPr>
          <p:cNvPr id="145411" name="Rectangle 3"/>
          <p:cNvSpPr>
            <a:spLocks noGrp="1" noChangeArrowheads="1"/>
          </p:cNvSpPr>
          <p:nvPr>
            <p:ph type="body" idx="1"/>
          </p:nvPr>
        </p:nvSpPr>
        <p:spPr/>
        <p:txBody>
          <a:bodyPr/>
          <a:lstStyle/>
          <a:p>
            <a:r>
              <a:rPr lang="en-US"/>
              <a:t>Simon wan Fariseeman ben kari Jezus foe njan nanga hem</a:t>
            </a:r>
          </a:p>
          <a:p>
            <a:r>
              <a:rPr lang="en-US"/>
              <a:t>Wan sondoe oema ben krei, en a ben wasi dem foetoe nanga watra-ai en figi dem poeroe nanga hem wiwiri, en a ben salfoe hem nanga switi smeri sani</a:t>
            </a:r>
          </a:p>
          <a:p>
            <a:r>
              <a:rPr lang="en-US"/>
              <a:t>Da Fariseeman ben aksi foe san’ede Jezus gi so wan oema pasi foe fasi Hem foetoe</a:t>
            </a:r>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29468CA-8196-4937-A522-4B066F35C46A}"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646C6169-23BC-4353-A75C-E8FFA356DA8E}" type="slidenum">
              <a:rPr lang="en-US"/>
              <a:pPr lvl="1"/>
              <a:t>12</a:t>
            </a:fld>
            <a:endParaRPr lang="en-US">
              <a:latin typeface="Times New Roman" pitchFamily="18" charset="0"/>
            </a:endParaRPr>
          </a:p>
        </p:txBody>
      </p:sp>
      <p:sp>
        <p:nvSpPr>
          <p:cNvPr id="115714" name="Rectangle 2"/>
          <p:cNvSpPr>
            <a:spLocks noGrp="1" noChangeArrowheads="1"/>
          </p:cNvSpPr>
          <p:nvPr>
            <p:ph type="title"/>
          </p:nvPr>
        </p:nvSpPr>
        <p:spPr/>
        <p:txBody>
          <a:bodyPr/>
          <a:lstStyle/>
          <a:p>
            <a:r>
              <a:rPr lang="en-US"/>
              <a:t>Drai libi troe?</a:t>
            </a:r>
          </a:p>
        </p:txBody>
      </p:sp>
      <p:sp>
        <p:nvSpPr>
          <p:cNvPr id="115715" name="Rectangle 3"/>
          <p:cNvSpPr>
            <a:spLocks noGrp="1" noChangeArrowheads="1"/>
          </p:cNvSpPr>
          <p:nvPr>
            <p:ph type="body" idx="1"/>
          </p:nvPr>
        </p:nvSpPr>
        <p:spPr/>
        <p:txBody>
          <a:bodyPr/>
          <a:lstStyle/>
          <a:p>
            <a:r>
              <a:rPr lang="en-US" sz="2800" b="1" dirty="0"/>
              <a:t>Jn. 3:17. </a:t>
            </a:r>
            <a:r>
              <a:rPr lang="en-US" sz="2800" b="1" dirty="0" err="1"/>
              <a:t>Bikasi</a:t>
            </a:r>
            <a:r>
              <a:rPr lang="en-US" sz="2800" b="1" dirty="0"/>
              <a:t> </a:t>
            </a:r>
            <a:r>
              <a:rPr lang="en-US" sz="2800" b="1" dirty="0" err="1"/>
              <a:t>Gado</a:t>
            </a:r>
            <a:r>
              <a:rPr lang="en-US" sz="2800" b="1" dirty="0"/>
              <a:t> no </a:t>
            </a:r>
            <a:r>
              <a:rPr lang="en-US" sz="2800" b="1" dirty="0" err="1"/>
              <a:t>ben</a:t>
            </a:r>
            <a:r>
              <a:rPr lang="en-US" sz="2800" b="1" dirty="0"/>
              <a:t> </a:t>
            </a:r>
            <a:r>
              <a:rPr lang="en-US" sz="2800" b="1" dirty="0" err="1"/>
              <a:t>seni</a:t>
            </a:r>
            <a:r>
              <a:rPr lang="en-US" sz="2800" b="1" dirty="0"/>
              <a:t> Hem </a:t>
            </a:r>
            <a:r>
              <a:rPr lang="en-US" sz="2800" b="1" dirty="0" err="1"/>
              <a:t>Pikin</a:t>
            </a:r>
            <a:r>
              <a:rPr lang="en-US" sz="2800" b="1" dirty="0"/>
              <a:t> </a:t>
            </a:r>
            <a:r>
              <a:rPr lang="en-US" sz="2800" b="1" dirty="0" err="1"/>
              <a:t>kom</a:t>
            </a:r>
            <a:r>
              <a:rPr lang="en-US" sz="2800" b="1" dirty="0"/>
              <a:t> </a:t>
            </a:r>
            <a:r>
              <a:rPr lang="en-US" sz="2800" b="1" dirty="0" err="1"/>
              <a:t>na</a:t>
            </a:r>
            <a:r>
              <a:rPr lang="en-US" sz="2800" b="1" dirty="0"/>
              <a:t> </a:t>
            </a:r>
            <a:r>
              <a:rPr lang="en-US" sz="2800" b="1" dirty="0" err="1"/>
              <a:t>grontapoe</a:t>
            </a:r>
            <a:r>
              <a:rPr lang="en-US" sz="2800" b="1" dirty="0"/>
              <a:t> foe </a:t>
            </a:r>
            <a:r>
              <a:rPr lang="en-US" sz="2800" b="1" dirty="0" err="1"/>
              <a:t>verdoem</a:t>
            </a:r>
            <a:r>
              <a:rPr lang="en-US" sz="2800" b="1" dirty="0"/>
              <a:t> </a:t>
            </a:r>
            <a:r>
              <a:rPr lang="en-US" sz="2800" b="1" dirty="0" err="1"/>
              <a:t>grontapoe</a:t>
            </a:r>
            <a:r>
              <a:rPr lang="en-US" sz="2800" b="1" dirty="0"/>
              <a:t>, ma </a:t>
            </a:r>
            <a:r>
              <a:rPr lang="en-US" sz="2800" b="1" dirty="0" err="1"/>
              <a:t>dati</a:t>
            </a:r>
            <a:r>
              <a:rPr lang="en-US" sz="2800" b="1" dirty="0"/>
              <a:t> </a:t>
            </a:r>
            <a:r>
              <a:rPr lang="en-US" sz="2800" b="1" dirty="0" err="1"/>
              <a:t>doro</a:t>
            </a:r>
            <a:r>
              <a:rPr lang="en-US" sz="2800" b="1" dirty="0"/>
              <a:t> Hem ala </a:t>
            </a:r>
            <a:r>
              <a:rPr lang="en-US" sz="2800" b="1" dirty="0" err="1"/>
              <a:t>soema</a:t>
            </a:r>
            <a:r>
              <a:rPr lang="en-US" sz="2800" b="1" dirty="0"/>
              <a:t> </a:t>
            </a:r>
            <a:r>
              <a:rPr lang="en-US" sz="2800" b="1" dirty="0" err="1"/>
              <a:t>moesoe</a:t>
            </a:r>
            <a:r>
              <a:rPr lang="en-US" sz="2800" b="1" dirty="0"/>
              <a:t> </a:t>
            </a:r>
            <a:r>
              <a:rPr lang="en-US" sz="2800" b="1" dirty="0" err="1"/>
              <a:t>feni</a:t>
            </a:r>
            <a:r>
              <a:rPr lang="en-US" sz="2800" b="1" dirty="0"/>
              <a:t> </a:t>
            </a:r>
            <a:r>
              <a:rPr lang="en-US" sz="2800" b="1" dirty="0" err="1"/>
              <a:t>verloe-soe</a:t>
            </a:r>
            <a:r>
              <a:rPr lang="en-US" sz="2800" b="1" dirty="0"/>
              <a:t>.  18.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de </a:t>
            </a:r>
            <a:r>
              <a:rPr lang="en-US" sz="2800" b="1" dirty="0" err="1"/>
              <a:t>bribi</a:t>
            </a:r>
            <a:r>
              <a:rPr lang="en-US" sz="2800" b="1" dirty="0"/>
              <a:t> </a:t>
            </a:r>
            <a:r>
              <a:rPr lang="en-US" sz="2800" b="1" dirty="0" err="1"/>
              <a:t>na</a:t>
            </a:r>
            <a:r>
              <a:rPr lang="en-US" sz="2800" b="1" dirty="0"/>
              <a:t> Hem no </a:t>
            </a:r>
            <a:r>
              <a:rPr lang="en-US" sz="2800" b="1" dirty="0" err="1"/>
              <a:t>sa</a:t>
            </a:r>
            <a:r>
              <a:rPr lang="en-US" sz="2800" b="1" dirty="0"/>
              <a:t> </a:t>
            </a:r>
            <a:r>
              <a:rPr lang="en-US" sz="2800" b="1" dirty="0" err="1"/>
              <a:t>kom</a:t>
            </a:r>
            <a:r>
              <a:rPr lang="en-US" sz="2800" b="1" dirty="0"/>
              <a:t> </a:t>
            </a:r>
            <a:r>
              <a:rPr lang="en-US" sz="2800" b="1" dirty="0" err="1"/>
              <a:t>na</a:t>
            </a:r>
            <a:r>
              <a:rPr lang="en-US" sz="2800" b="1" dirty="0"/>
              <a:t> </a:t>
            </a:r>
            <a:r>
              <a:rPr lang="en-US" sz="2800" b="1" dirty="0" err="1"/>
              <a:t>kroetoe</a:t>
            </a:r>
            <a:r>
              <a:rPr lang="en-US" sz="2800" b="1" dirty="0"/>
              <a:t>, ma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no de </a:t>
            </a:r>
            <a:r>
              <a:rPr lang="en-US" sz="2800" b="1" dirty="0" err="1"/>
              <a:t>bribi</a:t>
            </a:r>
            <a:r>
              <a:rPr lang="en-US" sz="2800" b="1" dirty="0"/>
              <a:t> </a:t>
            </a:r>
            <a:r>
              <a:rPr lang="en-US" sz="2800" b="1" dirty="0" err="1"/>
              <a:t>ben</a:t>
            </a:r>
            <a:r>
              <a:rPr lang="en-US" sz="2800" b="1" dirty="0"/>
              <a:t> </a:t>
            </a:r>
            <a:r>
              <a:rPr lang="en-US" sz="2800" b="1" dirty="0" err="1"/>
              <a:t>kisi</a:t>
            </a:r>
            <a:r>
              <a:rPr lang="en-US" sz="2800" b="1" dirty="0"/>
              <a:t> hem </a:t>
            </a:r>
            <a:r>
              <a:rPr lang="en-US" sz="2800" b="1" dirty="0" err="1"/>
              <a:t>vonisi</a:t>
            </a:r>
            <a:r>
              <a:rPr lang="en-US" sz="2800" b="1" dirty="0"/>
              <a:t> </a:t>
            </a:r>
            <a:r>
              <a:rPr lang="en-US" sz="2800" b="1" dirty="0" err="1"/>
              <a:t>kaba</a:t>
            </a:r>
            <a:r>
              <a:rPr lang="en-US" sz="2800" b="1" dirty="0"/>
              <a:t>, </a:t>
            </a:r>
            <a:r>
              <a:rPr lang="en-US" sz="2800" b="1" dirty="0" err="1"/>
              <a:t>bikasi</a:t>
            </a:r>
            <a:r>
              <a:rPr lang="en-US" sz="2800" b="1" dirty="0"/>
              <a:t> a no </a:t>
            </a:r>
            <a:r>
              <a:rPr lang="en-US" sz="2800" b="1" dirty="0" err="1"/>
              <a:t>ben</a:t>
            </a:r>
            <a:r>
              <a:rPr lang="en-US" sz="2800" b="1" dirty="0"/>
              <a:t> </a:t>
            </a:r>
            <a:r>
              <a:rPr lang="en-US" sz="2800" b="1" dirty="0" err="1"/>
              <a:t>bribi</a:t>
            </a:r>
            <a:r>
              <a:rPr lang="en-US" sz="2800" b="1" dirty="0"/>
              <a:t> </a:t>
            </a:r>
            <a:r>
              <a:rPr lang="en-US" sz="2800" b="1" dirty="0" err="1"/>
              <a:t>na</a:t>
            </a:r>
            <a:r>
              <a:rPr lang="en-US" sz="2800" b="1" dirty="0"/>
              <a:t> </a:t>
            </a:r>
            <a:r>
              <a:rPr lang="en-US" sz="2800" b="1" dirty="0" err="1"/>
              <a:t>da</a:t>
            </a:r>
            <a:r>
              <a:rPr lang="en-US" sz="2800" b="1" dirty="0"/>
              <a:t> </a:t>
            </a:r>
            <a:r>
              <a:rPr lang="en-US" sz="2800" b="1" dirty="0" err="1"/>
              <a:t>nem</a:t>
            </a:r>
            <a:r>
              <a:rPr lang="en-US" sz="2800" b="1" dirty="0"/>
              <a:t> foe </a:t>
            </a:r>
            <a:r>
              <a:rPr lang="en-US" sz="2800" b="1" dirty="0" err="1"/>
              <a:t>da</a:t>
            </a:r>
            <a:r>
              <a:rPr lang="en-US" sz="2800" b="1" dirty="0"/>
              <a:t> wan </a:t>
            </a:r>
            <a:r>
              <a:rPr lang="en-US" sz="2800" b="1" dirty="0" err="1"/>
              <a:t>enkri</a:t>
            </a:r>
            <a:r>
              <a:rPr lang="en-US" sz="2800" b="1" dirty="0"/>
              <a:t> </a:t>
            </a:r>
            <a:r>
              <a:rPr lang="en-US" sz="2800" b="1" dirty="0" err="1"/>
              <a:t>gebore</a:t>
            </a:r>
            <a:r>
              <a:rPr lang="en-US" sz="2800" b="1" dirty="0"/>
              <a:t> </a:t>
            </a:r>
            <a:r>
              <a:rPr lang="en-US" sz="2800" b="1" dirty="0" err="1"/>
              <a:t>Pikin</a:t>
            </a:r>
            <a:r>
              <a:rPr lang="en-US" sz="2800" b="1" dirty="0"/>
              <a:t> foe </a:t>
            </a:r>
            <a:r>
              <a:rPr lang="en-US" sz="2800" b="1" dirty="0" err="1"/>
              <a:t>Gado</a:t>
            </a:r>
            <a:r>
              <a:rPr lang="en-US" sz="2800" b="1" dirty="0"/>
              <a:t>.</a:t>
            </a:r>
          </a:p>
          <a:p>
            <a:r>
              <a:rPr lang="en-US" sz="2800" b="1" dirty="0" err="1"/>
              <a:t>Da</a:t>
            </a:r>
            <a:r>
              <a:rPr lang="en-US" sz="2800" b="1" dirty="0"/>
              <a:t> basis foe </a:t>
            </a:r>
            <a:r>
              <a:rPr lang="en-US" sz="2800" b="1" dirty="0" err="1"/>
              <a:t>verloesoe</a:t>
            </a:r>
            <a:r>
              <a:rPr lang="en-US" sz="2800" b="1" dirty="0"/>
              <a:t> = </a:t>
            </a:r>
            <a:r>
              <a:rPr lang="en-US" sz="2800" b="1" dirty="0" err="1"/>
              <a:t>bribi</a:t>
            </a:r>
            <a:r>
              <a:rPr lang="en-US" sz="2800" b="1" dirty="0"/>
              <a:t> </a:t>
            </a:r>
            <a:r>
              <a:rPr lang="en-US" sz="2800" b="1" dirty="0" err="1"/>
              <a:t>tapoe</a:t>
            </a:r>
            <a:r>
              <a:rPr lang="en-US" sz="2800" b="1" dirty="0"/>
              <a:t> </a:t>
            </a:r>
            <a:r>
              <a:rPr lang="en-US" sz="2800" b="1" dirty="0" err="1"/>
              <a:t>Jezus</a:t>
            </a:r>
            <a:endParaRPr lang="en-US" sz="2800" b="1" dirty="0"/>
          </a:p>
        </p:txBody>
      </p:sp>
    </p:spTree>
  </p:cSld>
  <p:clrMapOvr>
    <a:masterClrMapping/>
  </p:clrMapOvr>
  <p:transition>
    <p:dissolve/>
  </p:transition>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F4AB3A2-7C9A-4CD3-98AC-ED81B866B848}"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BBE21A0A-F49B-4479-AC26-178091469DB1}" type="slidenum">
              <a:rPr lang="en-US"/>
              <a:pPr lvl="1"/>
              <a:t>120</a:t>
            </a:fld>
            <a:endParaRPr lang="en-US">
              <a:latin typeface="Times New Roman" pitchFamily="18" charset="0"/>
            </a:endParaRPr>
          </a:p>
        </p:txBody>
      </p:sp>
      <p:sp>
        <p:nvSpPr>
          <p:cNvPr id="146434" name="Rectangle 2"/>
          <p:cNvSpPr>
            <a:spLocks noGrp="1" noChangeArrowheads="1"/>
          </p:cNvSpPr>
          <p:nvPr>
            <p:ph type="title"/>
          </p:nvPr>
        </p:nvSpPr>
        <p:spPr>
          <a:xfrm>
            <a:off x="647700" y="260350"/>
            <a:ext cx="8080375" cy="1143000"/>
          </a:xfrm>
        </p:spPr>
        <p:txBody>
          <a:bodyPr/>
          <a:lstStyle/>
          <a:p>
            <a:r>
              <a:rPr lang="en-US"/>
              <a:t>Simon da Fariseeman</a:t>
            </a:r>
          </a:p>
        </p:txBody>
      </p:sp>
      <p:sp>
        <p:nvSpPr>
          <p:cNvPr id="146435" name="Rectangle 3"/>
          <p:cNvSpPr>
            <a:spLocks noGrp="1" noChangeArrowheads="1"/>
          </p:cNvSpPr>
          <p:nvPr>
            <p:ph type="body" idx="1"/>
          </p:nvPr>
        </p:nvSpPr>
        <p:spPr>
          <a:xfrm>
            <a:off x="682625" y="1268413"/>
            <a:ext cx="7772400" cy="5113337"/>
          </a:xfrm>
        </p:spPr>
        <p:txBody>
          <a:bodyPr/>
          <a:lstStyle/>
          <a:p>
            <a:pPr>
              <a:lnSpc>
                <a:spcPct val="70000"/>
              </a:lnSpc>
            </a:pPr>
            <a:r>
              <a:rPr lang="en-US" sz="2800"/>
              <a:t>Jezus ben aksi Simon efoe toe soema ben moesoe pai, wan 50 pisi moni, en da trawan 500 pisi moni, ma da man gi ala toe pardon, soema sa lobi hem moro?</a:t>
            </a:r>
          </a:p>
          <a:p>
            <a:pPr algn="just">
              <a:lnSpc>
                <a:spcPct val="70000"/>
              </a:lnSpc>
            </a:pPr>
            <a:r>
              <a:rPr lang="en-US" sz="2800" b="1"/>
              <a:t>Lk. 7:43. Simon ben piki Hem taki: Mi prakseri, da soema disi ben kisi pardon foe da moro bigi paiman. En A ben piki hem taki: Joe ben koti kroetoe leti.  44. En A ben drai go na da oema, en A ben taki gi Simon taki: Joe si da oema disi? Mi ben kom na ini joe oso, ma joe no ben gi mi watra foe wasi Mi foetoe, ma a ben wasi dem nanga hem watra-ai, en a ben drei dem nanga hem hede wiwiri.   45. Joe no ben bosi Mi; ma da oema disi no ben tapoe foe bosi Mi foetoe sinsi Mi kom na ini joe oso.</a:t>
            </a:r>
          </a:p>
          <a:p>
            <a:pPr algn="just">
              <a:lnSpc>
                <a:spcPct val="70000"/>
              </a:lnSpc>
            </a:pPr>
            <a:r>
              <a:rPr lang="en-US" sz="2800" b="1"/>
              <a:t>  </a:t>
            </a:r>
            <a:endParaRPr lang="en-US" sz="2800"/>
          </a:p>
        </p:txBody>
      </p:sp>
    </p:spTree>
  </p:cSld>
  <p:clrMapOvr>
    <a:masterClrMapping/>
  </p:clrMapOvr>
  <p:transition>
    <p:dissolve/>
  </p:transition>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6A567AC-5377-4734-8863-95767D3CDB44}"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94FD7B34-C494-46B7-BB3D-AD1EFA98F3C3}" type="slidenum">
              <a:rPr lang="en-US"/>
              <a:pPr lvl="1"/>
              <a:t>121</a:t>
            </a:fld>
            <a:endParaRPr lang="en-US">
              <a:latin typeface="Times New Roman" pitchFamily="18" charset="0"/>
            </a:endParaRPr>
          </a:p>
        </p:txBody>
      </p:sp>
      <p:sp>
        <p:nvSpPr>
          <p:cNvPr id="147458" name="Rectangle 2"/>
          <p:cNvSpPr>
            <a:spLocks noGrp="1" noChangeArrowheads="1"/>
          </p:cNvSpPr>
          <p:nvPr>
            <p:ph type="title"/>
          </p:nvPr>
        </p:nvSpPr>
        <p:spPr>
          <a:xfrm>
            <a:off x="539750" y="0"/>
            <a:ext cx="8080375" cy="1143000"/>
          </a:xfrm>
        </p:spPr>
        <p:txBody>
          <a:bodyPr/>
          <a:lstStyle/>
          <a:p>
            <a:r>
              <a:rPr lang="en-US"/>
              <a:t>Simon da Fariseeman</a:t>
            </a:r>
          </a:p>
        </p:txBody>
      </p:sp>
      <p:sp>
        <p:nvSpPr>
          <p:cNvPr id="147459" name="Rectangle 3"/>
          <p:cNvSpPr>
            <a:spLocks noGrp="1" noChangeArrowheads="1"/>
          </p:cNvSpPr>
          <p:nvPr>
            <p:ph type="body" idx="1"/>
          </p:nvPr>
        </p:nvSpPr>
        <p:spPr>
          <a:xfrm>
            <a:off x="682625" y="1376363"/>
            <a:ext cx="7772400" cy="4719637"/>
          </a:xfrm>
        </p:spPr>
        <p:txBody>
          <a:bodyPr/>
          <a:lstStyle/>
          <a:p>
            <a:pPr algn="just">
              <a:lnSpc>
                <a:spcPct val="70000"/>
              </a:lnSpc>
            </a:pPr>
            <a:r>
              <a:rPr lang="en-US" sz="2800" b="1"/>
              <a:t>Lk. 7:46. Joe no ben salfoe Mi hede nanga olie; ma da oema disi ben salfoe Mi foetoe nanga switi smeri sani.  47. Foe dat'ede Mi taki gi joe taki: A kisi pardon foe hem sondoe, alwasi fa dem de foeroe, bikasi a ben sori bigi lobi; ma da soema disi de kisi pardon foe pikinso nomo, da soema dati lobi pikinso nomo.  48. En A ben taki gi hem taki: Joe ben kisi pardon foe joe sondoe. 49. Dem soema disi ben sidon foe njan nanga Hem ben aksi demsrefi taki: Soema na disi, di A kan gi pardon foe sondoe toe?  50. En A ben taki gi da oema taki: Joe bribi ben verloesoe joe; go na ini vrede.</a:t>
            </a:r>
            <a:endParaRPr lang="en-US" sz="2800"/>
          </a:p>
          <a:p>
            <a:pPr>
              <a:lnSpc>
                <a:spcPct val="70000"/>
              </a:lnSpc>
            </a:pPr>
            <a:r>
              <a:rPr lang="en-US" sz="2800"/>
              <a:t>Verloesoe de op basis foe bribi!</a:t>
            </a:r>
          </a:p>
          <a:p>
            <a:pPr>
              <a:lnSpc>
                <a:spcPct val="70000"/>
              </a:lnSpc>
            </a:pPr>
            <a:endParaRPr lang="en-US" sz="2800"/>
          </a:p>
        </p:txBody>
      </p:sp>
    </p:spTree>
  </p:cSld>
  <p:clrMapOvr>
    <a:masterClrMapping/>
  </p:clrMapOvr>
  <p:transition>
    <p:dissolve/>
  </p:transition>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DC93FE3-0F7E-4B5B-A93D-D2A8EDFA468C}"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CC94C8F3-3406-499B-8EF7-29BA32DDE1B3}" type="slidenum">
              <a:rPr lang="en-US"/>
              <a:pPr lvl="1"/>
              <a:t>122</a:t>
            </a:fld>
            <a:endParaRPr lang="en-US">
              <a:latin typeface="Times New Roman" pitchFamily="18" charset="0"/>
            </a:endParaRPr>
          </a:p>
        </p:txBody>
      </p:sp>
      <p:sp>
        <p:nvSpPr>
          <p:cNvPr id="148482" name="Rectangle 2"/>
          <p:cNvSpPr>
            <a:spLocks noGrp="1" noChangeArrowheads="1"/>
          </p:cNvSpPr>
          <p:nvPr>
            <p:ph type="title"/>
          </p:nvPr>
        </p:nvSpPr>
        <p:spPr/>
        <p:txBody>
          <a:bodyPr/>
          <a:lstStyle/>
          <a:p>
            <a:r>
              <a:rPr lang="en-US"/>
              <a:t>Jezus nanga Beelzebul</a:t>
            </a:r>
          </a:p>
        </p:txBody>
      </p:sp>
      <p:sp>
        <p:nvSpPr>
          <p:cNvPr id="148483" name="Rectangle 3"/>
          <p:cNvSpPr>
            <a:spLocks noGrp="1" noChangeArrowheads="1"/>
          </p:cNvSpPr>
          <p:nvPr>
            <p:ph type="body" idx="1"/>
          </p:nvPr>
        </p:nvSpPr>
        <p:spPr/>
        <p:txBody>
          <a:bodyPr/>
          <a:lstStyle/>
          <a:p>
            <a:r>
              <a:rPr lang="en-US"/>
              <a:t>Jezus ben poeroe wan takroe jeje</a:t>
            </a:r>
          </a:p>
          <a:p>
            <a:r>
              <a:rPr lang="en-US"/>
              <a:t>Dem bigi kerkiman ben taki dati A ben doe so nanga da krakti foe didibri</a:t>
            </a:r>
          </a:p>
          <a:p>
            <a:r>
              <a:rPr lang="en-US"/>
              <a:t>Jezus taki dati a no de so, en dati wan oso disi prati nanga hemsrefi no man tan</a:t>
            </a:r>
          </a:p>
          <a:p>
            <a:r>
              <a:rPr lang="en-US"/>
              <a:t>A taki moro fara dati joe moesoe tai da trangaman fosi joe kan foeroe hem oso</a:t>
            </a:r>
          </a:p>
        </p:txBody>
      </p:sp>
    </p:spTree>
  </p:cSld>
  <p:clrMapOvr>
    <a:masterClrMapping/>
  </p:clrMapOvr>
  <p:transition>
    <p:dissolve/>
  </p:transition>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A436991-AB52-4831-A5CA-86459872C683}"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DDCD7D25-2BB0-492D-A7B3-C377B4BBEE2F}" type="slidenum">
              <a:rPr lang="en-US"/>
              <a:pPr lvl="1"/>
              <a:t>123</a:t>
            </a:fld>
            <a:endParaRPr lang="en-US">
              <a:latin typeface="Times New Roman" pitchFamily="18" charset="0"/>
            </a:endParaRPr>
          </a:p>
        </p:txBody>
      </p:sp>
      <p:sp>
        <p:nvSpPr>
          <p:cNvPr id="149506" name="Rectangle 2"/>
          <p:cNvSpPr>
            <a:spLocks noGrp="1" noChangeArrowheads="1"/>
          </p:cNvSpPr>
          <p:nvPr>
            <p:ph type="title"/>
          </p:nvPr>
        </p:nvSpPr>
        <p:spPr>
          <a:xfrm>
            <a:off x="684213" y="333375"/>
            <a:ext cx="8080375" cy="1143000"/>
          </a:xfrm>
        </p:spPr>
        <p:txBody>
          <a:bodyPr/>
          <a:lstStyle/>
          <a:p>
            <a:r>
              <a:rPr lang="en-US"/>
              <a:t>Da sondoe sondro pardon</a:t>
            </a:r>
          </a:p>
        </p:txBody>
      </p:sp>
      <p:sp>
        <p:nvSpPr>
          <p:cNvPr id="149507" name="Rectangle 3"/>
          <p:cNvSpPr>
            <a:spLocks noGrp="1" noChangeArrowheads="1"/>
          </p:cNvSpPr>
          <p:nvPr>
            <p:ph type="body" idx="1"/>
          </p:nvPr>
        </p:nvSpPr>
        <p:spPr/>
        <p:txBody>
          <a:bodyPr/>
          <a:lstStyle/>
          <a:p>
            <a:r>
              <a:rPr lang="en-US" b="1"/>
              <a:t>Mk. 3:28. Foe troe Mi taki gi oen taki: Dem pikin foe libisoema kan kisi pardon foe ala sondoe, en foe ala dem kos'kosi disi dem sa kosi;  29. Ma da soema disi sa kosi da Santa Jeje noiti sa kisi pardon, ma a doe wan sondoe disi sa kisi strafoe foe teego; Bikasi dem ben taki: A abi wan takroe jeje.</a:t>
            </a:r>
          </a:p>
        </p:txBody>
      </p:sp>
    </p:spTree>
  </p:cSld>
  <p:clrMapOvr>
    <a:masterClrMapping/>
  </p:clrMapOvr>
  <p:transition>
    <p:dissolve/>
  </p:transition>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629A048-95EB-4352-A29B-B8E16A1F8B40}"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7E966255-3ACA-4BCE-8F6D-DD94ADB99362}" type="slidenum">
              <a:rPr lang="en-US"/>
              <a:pPr lvl="1"/>
              <a:t>124</a:t>
            </a:fld>
            <a:endParaRPr lang="en-US">
              <a:latin typeface="Times New Roman" pitchFamily="18" charset="0"/>
            </a:endParaRPr>
          </a:p>
        </p:txBody>
      </p:sp>
      <p:sp>
        <p:nvSpPr>
          <p:cNvPr id="150530" name="Rectangle 2"/>
          <p:cNvSpPr>
            <a:spLocks noGrp="1" noChangeArrowheads="1"/>
          </p:cNvSpPr>
          <p:nvPr>
            <p:ph type="title"/>
          </p:nvPr>
        </p:nvSpPr>
        <p:spPr/>
        <p:txBody>
          <a:bodyPr/>
          <a:lstStyle/>
          <a:p>
            <a:r>
              <a:rPr lang="en-US"/>
              <a:t>San na da sondoe disi?</a:t>
            </a:r>
          </a:p>
        </p:txBody>
      </p:sp>
      <p:sp>
        <p:nvSpPr>
          <p:cNvPr id="150531" name="Rectangle 3"/>
          <p:cNvSpPr>
            <a:spLocks noGrp="1" noChangeArrowheads="1"/>
          </p:cNvSpPr>
          <p:nvPr>
            <p:ph type="body" idx="1"/>
          </p:nvPr>
        </p:nvSpPr>
        <p:spPr/>
        <p:txBody>
          <a:bodyPr/>
          <a:lstStyle/>
          <a:p>
            <a:r>
              <a:rPr lang="en-US"/>
              <a:t>A de foe kari dem wondroewroko disi Jezus ben doe di A ben de na libi da wroko foe didibri</a:t>
            </a:r>
          </a:p>
          <a:p>
            <a:r>
              <a:rPr lang="en-US"/>
              <a:t>Efoe dati de so, wi no man doe da sondoe dati moro</a:t>
            </a:r>
          </a:p>
          <a:p>
            <a:r>
              <a:rPr lang="en-US"/>
              <a:t>Ma da sondoe sondro pardon now de foe dede sondro foe teki Jezus Kristus na ini joe hati fosi</a:t>
            </a:r>
          </a:p>
        </p:txBody>
      </p:sp>
    </p:spTree>
  </p:cSld>
  <p:clrMapOvr>
    <a:masterClrMapping/>
  </p:clrMapOvr>
  <p:transition>
    <p:dissolve/>
  </p:transition>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9068AD2-CA23-4E41-BA0B-B85B284BB000}"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D77F8368-C095-4AA5-BCDB-7A8F43887D73}" type="slidenum">
              <a:rPr lang="en-US"/>
              <a:pPr lvl="1"/>
              <a:t>125</a:t>
            </a:fld>
            <a:endParaRPr lang="en-US">
              <a:latin typeface="Times New Roman" pitchFamily="18" charset="0"/>
            </a:endParaRPr>
          </a:p>
        </p:txBody>
      </p:sp>
      <p:sp>
        <p:nvSpPr>
          <p:cNvPr id="151554" name="Rectangle 2"/>
          <p:cNvSpPr>
            <a:spLocks noGrp="1" noChangeArrowheads="1"/>
          </p:cNvSpPr>
          <p:nvPr>
            <p:ph type="title"/>
          </p:nvPr>
        </p:nvSpPr>
        <p:spPr/>
        <p:txBody>
          <a:bodyPr/>
          <a:lstStyle/>
          <a:p>
            <a:r>
              <a:rPr lang="en-US" sz="4000"/>
              <a:t>Profeti-taki abra da kownoekondre foe hemel</a:t>
            </a:r>
          </a:p>
        </p:txBody>
      </p:sp>
      <p:sp>
        <p:nvSpPr>
          <p:cNvPr id="151555" name="Rectangle 3"/>
          <p:cNvSpPr>
            <a:spLocks noGrp="1" noChangeArrowheads="1"/>
          </p:cNvSpPr>
          <p:nvPr>
            <p:ph type="body" idx="1"/>
          </p:nvPr>
        </p:nvSpPr>
        <p:spPr/>
        <p:txBody>
          <a:bodyPr/>
          <a:lstStyle/>
          <a:p>
            <a:pPr>
              <a:lnSpc>
                <a:spcPct val="80000"/>
              </a:lnSpc>
            </a:pPr>
            <a:r>
              <a:rPr lang="en-US"/>
              <a:t>Da kownoekondre foe hemel = da fasi disi Gado ben basi libisoema sinsi A ben meki ala sani te leki da 1000 jaar rijk foe Jezus.  A de da tem wi abi nownow.  Disi abi soema disi bribi en soema disi no de bribi na ini</a:t>
            </a:r>
          </a:p>
          <a:p>
            <a:pPr>
              <a:lnSpc>
                <a:spcPct val="80000"/>
              </a:lnSpc>
            </a:pPr>
            <a:r>
              <a:rPr lang="en-US"/>
              <a:t>Da kownoekondre foe Gado taki foe da njoen geboorte boiti wan leisi abra da 1000 jari rijk (Mt. 3:1-2)</a:t>
            </a:r>
          </a:p>
        </p:txBody>
      </p:sp>
    </p:spTree>
  </p:cSld>
  <p:clrMapOvr>
    <a:masterClrMapping/>
  </p:clrMapOvr>
  <p:transition>
    <p:dissolve/>
  </p:transition>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D94AA5E-A77A-49C1-978D-46F1BA3A612F}"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44858D5D-19F8-4257-BF1E-4DA12813C30E}" type="slidenum">
              <a:rPr lang="en-US"/>
              <a:pPr lvl="1"/>
              <a:t>126</a:t>
            </a:fld>
            <a:endParaRPr lang="en-US">
              <a:latin typeface="Times New Roman" pitchFamily="18" charset="0"/>
            </a:endParaRPr>
          </a:p>
        </p:txBody>
      </p:sp>
      <p:sp>
        <p:nvSpPr>
          <p:cNvPr id="152578" name="Rectangle 2"/>
          <p:cNvSpPr>
            <a:spLocks noGrp="1" noChangeArrowheads="1"/>
          </p:cNvSpPr>
          <p:nvPr>
            <p:ph type="title"/>
          </p:nvPr>
        </p:nvSpPr>
        <p:spPr>
          <a:xfrm>
            <a:off x="611188" y="260350"/>
            <a:ext cx="8080375" cy="1143000"/>
          </a:xfrm>
        </p:spPr>
        <p:txBody>
          <a:bodyPr/>
          <a:lstStyle/>
          <a:p>
            <a:r>
              <a:rPr lang="en-US"/>
              <a:t>Da zaaiman </a:t>
            </a:r>
          </a:p>
        </p:txBody>
      </p:sp>
      <p:sp>
        <p:nvSpPr>
          <p:cNvPr id="152579" name="Rectangle 3"/>
          <p:cNvSpPr>
            <a:spLocks noGrp="1" noChangeArrowheads="1"/>
          </p:cNvSpPr>
          <p:nvPr>
            <p:ph type="body" idx="1"/>
          </p:nvPr>
        </p:nvSpPr>
        <p:spPr>
          <a:xfrm>
            <a:off x="682625" y="1412875"/>
            <a:ext cx="7772400" cy="4968875"/>
          </a:xfrm>
        </p:spPr>
        <p:txBody>
          <a:bodyPr/>
          <a:lstStyle/>
          <a:p>
            <a:pPr algn="just">
              <a:lnSpc>
                <a:spcPct val="70000"/>
              </a:lnSpc>
            </a:pPr>
            <a:r>
              <a:rPr lang="en-US" sz="2800" b="1"/>
              <a:t>Mt. 13:3. En A ben taki foeroe sani gi dem na gersi-tori, taki: Loekoe, wan zaaiman ben go foe zaai;  4. En di a ben zaai, som foe dem siri ben fadon na da pasi, en dem fowroe ben kom, njan dem.  5. Som foe dem ben fadon na dem gron nanga foeroe ston, pe dipi doti no ben de, en so dem ben komopo esi, bikasi da doti no ben dipi:  6. En di da zon ben opo, dem ben dede, bikasi dem no ben abi loetoe, dem ben kom drei.  7. En som foe dem ben fadon mindri dem branti-maka, en dem branti-maka ben gro kom bigi en kiri dem pransoen.  8. Ma som ben fadon na boen doti, en dem ben meki foeroe froktoe, som foe dem hondro leisi so foeroe, som siksi tenti leisi, en som drie tenti leisi.</a:t>
            </a:r>
          </a:p>
        </p:txBody>
      </p:sp>
    </p:spTree>
  </p:cSld>
  <p:clrMapOvr>
    <a:masterClrMapping/>
  </p:clrMapOvr>
  <p:transition>
    <p:dissolve/>
  </p:transition>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BC57A3E-53E1-4E31-972C-E0B0038D2E37}"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F5785B31-98EB-4028-9B74-E769625BD8EE}" type="slidenum">
              <a:rPr lang="en-US"/>
              <a:pPr lvl="1"/>
              <a:t>127</a:t>
            </a:fld>
            <a:endParaRPr lang="en-US">
              <a:latin typeface="Times New Roman" pitchFamily="18" charset="0"/>
            </a:endParaRPr>
          </a:p>
        </p:txBody>
      </p:sp>
      <p:sp>
        <p:nvSpPr>
          <p:cNvPr id="153602" name="Rectangle 2"/>
          <p:cNvSpPr>
            <a:spLocks noGrp="1" noChangeArrowheads="1"/>
          </p:cNvSpPr>
          <p:nvPr>
            <p:ph type="title"/>
          </p:nvPr>
        </p:nvSpPr>
        <p:spPr>
          <a:xfrm>
            <a:off x="611188" y="0"/>
            <a:ext cx="8080375" cy="1143000"/>
          </a:xfrm>
        </p:spPr>
        <p:txBody>
          <a:bodyPr/>
          <a:lstStyle/>
          <a:p>
            <a:r>
              <a:rPr lang="en-US"/>
              <a:t>Da zaaiman</a:t>
            </a:r>
          </a:p>
        </p:txBody>
      </p:sp>
      <p:sp>
        <p:nvSpPr>
          <p:cNvPr id="153603" name="Rectangle 3"/>
          <p:cNvSpPr>
            <a:spLocks noGrp="1" noChangeArrowheads="1"/>
          </p:cNvSpPr>
          <p:nvPr>
            <p:ph type="body" idx="1"/>
          </p:nvPr>
        </p:nvSpPr>
        <p:spPr>
          <a:xfrm>
            <a:off x="358775" y="944563"/>
            <a:ext cx="8426450" cy="5724525"/>
          </a:xfrm>
        </p:spPr>
        <p:txBody>
          <a:bodyPr/>
          <a:lstStyle/>
          <a:p>
            <a:pPr algn="just">
              <a:lnSpc>
                <a:spcPct val="80000"/>
              </a:lnSpc>
            </a:pPr>
            <a:r>
              <a:rPr lang="en-US" b="1"/>
              <a:t>Mt. 13:18. Jere now da gersi-tori foe da zaaiman.  19. Te wan soema jere da woortoe foe da kownoekondre foe hemel, ma a no froestan, dan da ogriwan kom, en a foefoeroe da sani disi ben zaai na ini hem hati. Disi de da soema di ben kisi dem siri disi fadon na sei da pasi.  20. Ma da soema disi kisi da siri disi ben fadon na da gron nanga foeroe ston, a jere da woortoe, en a teki hem nanga bigi prisiri,  21. Tokoe a no abi loetoe na ini hemsrefi, en a go doro foe wan pisi tem nomo, ma te trobi efoe vervolgoe kom bikasi foe da woortoe, te foe kaba, a naki foetoe fadon.  </a:t>
            </a:r>
          </a:p>
        </p:txBody>
      </p:sp>
    </p:spTree>
  </p:cSld>
  <p:clrMapOvr>
    <a:masterClrMapping/>
  </p:clrMapOvr>
  <p:transition>
    <p:dissolve/>
  </p:transition>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7725191-F61F-422B-822B-3ED1E2A5A6C0}"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2B8FEB6E-D182-4193-A3FA-67C3BEDDEF3A}" type="slidenum">
              <a:rPr lang="en-US"/>
              <a:pPr lvl="1"/>
              <a:t>128</a:t>
            </a:fld>
            <a:endParaRPr lang="en-US">
              <a:latin typeface="Times New Roman" pitchFamily="18" charset="0"/>
            </a:endParaRPr>
          </a:p>
        </p:txBody>
      </p:sp>
      <p:sp>
        <p:nvSpPr>
          <p:cNvPr id="165890" name="Rectangle 2"/>
          <p:cNvSpPr>
            <a:spLocks noGrp="1" noChangeArrowheads="1"/>
          </p:cNvSpPr>
          <p:nvPr>
            <p:ph type="title"/>
          </p:nvPr>
        </p:nvSpPr>
        <p:spPr>
          <a:xfrm>
            <a:off x="611188" y="0"/>
            <a:ext cx="8080375" cy="1143000"/>
          </a:xfrm>
        </p:spPr>
        <p:txBody>
          <a:bodyPr/>
          <a:lstStyle/>
          <a:p>
            <a:r>
              <a:rPr lang="en-US"/>
              <a:t>Da zaaiman</a:t>
            </a:r>
          </a:p>
        </p:txBody>
      </p:sp>
      <p:sp>
        <p:nvSpPr>
          <p:cNvPr id="165891" name="Rectangle 3"/>
          <p:cNvSpPr>
            <a:spLocks noGrp="1" noChangeArrowheads="1"/>
          </p:cNvSpPr>
          <p:nvPr>
            <p:ph type="body" idx="1"/>
          </p:nvPr>
        </p:nvSpPr>
        <p:spPr>
          <a:xfrm>
            <a:off x="358775" y="944563"/>
            <a:ext cx="8426450" cy="5508625"/>
          </a:xfrm>
        </p:spPr>
        <p:txBody>
          <a:bodyPr/>
          <a:lstStyle/>
          <a:p>
            <a:pPr algn="just"/>
            <a:r>
              <a:rPr lang="en-US" b="1"/>
              <a:t>Mt. 13:22. So srefi da soema disi de jere da woortoe na mindri foe dem brantimaka de da soema disi jere da woortoe, ma  da prakseri foe grontapoe, nanga da kori foe goedoe kiri da woortoe, en a no meki froktoe.  23. Ma da soema disi kisi da siri disi de fadon na boen gron de da soema disi de jere da woortoe, en a froestan hem toe, en a meki foeroe froktoe, som hondro tron so foeroe, som siksi tenti tron, en som drie tenti tron.</a:t>
            </a:r>
          </a:p>
        </p:txBody>
      </p:sp>
    </p:spTree>
  </p:cSld>
  <p:clrMapOvr>
    <a:masterClrMapping/>
  </p:clrMapOvr>
  <p:transition>
    <p:dissolve/>
  </p:transition>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586C422-9B53-4E16-9719-4CE9556A5523}"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7077F9B9-B001-4A32-B5C4-F3357BE7EC1D}" type="slidenum">
              <a:rPr lang="en-US"/>
              <a:pPr lvl="1"/>
              <a:t>129</a:t>
            </a:fld>
            <a:endParaRPr lang="en-US">
              <a:latin typeface="Times New Roman" pitchFamily="18" charset="0"/>
            </a:endParaRPr>
          </a:p>
        </p:txBody>
      </p:sp>
      <p:sp>
        <p:nvSpPr>
          <p:cNvPr id="154626" name="Rectangle 2"/>
          <p:cNvSpPr>
            <a:spLocks noGrp="1" noChangeArrowheads="1"/>
          </p:cNvSpPr>
          <p:nvPr>
            <p:ph type="title"/>
          </p:nvPr>
        </p:nvSpPr>
        <p:spPr>
          <a:xfrm>
            <a:off x="503238" y="0"/>
            <a:ext cx="8080375" cy="1143000"/>
          </a:xfrm>
        </p:spPr>
        <p:txBody>
          <a:bodyPr/>
          <a:lstStyle/>
          <a:p>
            <a:r>
              <a:rPr lang="en-US"/>
              <a:t>Da zaaiman</a:t>
            </a:r>
          </a:p>
        </p:txBody>
      </p:sp>
      <p:sp>
        <p:nvSpPr>
          <p:cNvPr id="154627" name="Rectangle 3"/>
          <p:cNvSpPr>
            <a:spLocks noGrp="1" noChangeArrowheads="1"/>
          </p:cNvSpPr>
          <p:nvPr>
            <p:ph type="body" idx="1"/>
          </p:nvPr>
        </p:nvSpPr>
        <p:spPr>
          <a:xfrm>
            <a:off x="431800" y="1196975"/>
            <a:ext cx="8388350" cy="4899025"/>
          </a:xfrm>
        </p:spPr>
        <p:txBody>
          <a:bodyPr/>
          <a:lstStyle/>
          <a:p>
            <a:r>
              <a:rPr lang="en-US" dirty="0" err="1"/>
              <a:t>Da</a:t>
            </a:r>
            <a:r>
              <a:rPr lang="en-US" dirty="0"/>
              <a:t> </a:t>
            </a:r>
            <a:r>
              <a:rPr lang="en-US" dirty="0" err="1"/>
              <a:t>siri</a:t>
            </a:r>
            <a:r>
              <a:rPr lang="en-US" dirty="0"/>
              <a:t> de top </a:t>
            </a:r>
            <a:r>
              <a:rPr lang="en-US" dirty="0" err="1"/>
              <a:t>kwaliteit</a:t>
            </a:r>
            <a:r>
              <a:rPr lang="en-US" dirty="0"/>
              <a:t> – </a:t>
            </a:r>
            <a:r>
              <a:rPr lang="en-US" dirty="0" err="1"/>
              <a:t>da</a:t>
            </a:r>
            <a:r>
              <a:rPr lang="en-US" dirty="0"/>
              <a:t> </a:t>
            </a:r>
            <a:r>
              <a:rPr lang="en-US" dirty="0" err="1"/>
              <a:t>woortoe</a:t>
            </a:r>
            <a:r>
              <a:rPr lang="en-US" dirty="0"/>
              <a:t> foe </a:t>
            </a:r>
            <a:r>
              <a:rPr lang="en-US" dirty="0" err="1"/>
              <a:t>Gado</a:t>
            </a:r>
            <a:endParaRPr lang="en-US" dirty="0"/>
          </a:p>
          <a:p>
            <a:r>
              <a:rPr lang="en-US" dirty="0" err="1"/>
              <a:t>Da</a:t>
            </a:r>
            <a:r>
              <a:rPr lang="en-US" dirty="0"/>
              <a:t> </a:t>
            </a:r>
            <a:r>
              <a:rPr lang="en-US" dirty="0" err="1"/>
              <a:t>zaaiman</a:t>
            </a:r>
            <a:r>
              <a:rPr lang="en-US" dirty="0"/>
              <a:t> doe hem </a:t>
            </a:r>
            <a:r>
              <a:rPr lang="en-US" dirty="0" err="1"/>
              <a:t>wroko</a:t>
            </a:r>
            <a:endParaRPr lang="en-US" dirty="0"/>
          </a:p>
          <a:p>
            <a:r>
              <a:rPr lang="en-US" dirty="0" err="1"/>
              <a:t>Da</a:t>
            </a:r>
            <a:r>
              <a:rPr lang="en-US" dirty="0"/>
              <a:t> </a:t>
            </a:r>
            <a:r>
              <a:rPr lang="en-US" dirty="0" err="1"/>
              <a:t>probleem</a:t>
            </a:r>
            <a:r>
              <a:rPr lang="en-US" dirty="0"/>
              <a:t> de </a:t>
            </a:r>
            <a:r>
              <a:rPr lang="en-US" dirty="0" err="1"/>
              <a:t>da</a:t>
            </a:r>
            <a:r>
              <a:rPr lang="en-US" dirty="0"/>
              <a:t> </a:t>
            </a:r>
            <a:r>
              <a:rPr lang="en-US" dirty="0" err="1"/>
              <a:t>doti</a:t>
            </a:r>
            <a:endParaRPr lang="en-US" dirty="0"/>
          </a:p>
          <a:p>
            <a:r>
              <a:rPr lang="en-US" dirty="0" err="1"/>
              <a:t>Da</a:t>
            </a:r>
            <a:r>
              <a:rPr lang="en-US" dirty="0"/>
              <a:t> </a:t>
            </a:r>
            <a:r>
              <a:rPr lang="en-US" dirty="0" err="1"/>
              <a:t>sei</a:t>
            </a:r>
            <a:r>
              <a:rPr lang="en-US" dirty="0"/>
              <a:t> </a:t>
            </a:r>
            <a:r>
              <a:rPr lang="en-US" dirty="0" err="1"/>
              <a:t>pasi</a:t>
            </a:r>
            <a:r>
              <a:rPr lang="en-US" dirty="0"/>
              <a:t> – </a:t>
            </a:r>
            <a:r>
              <a:rPr lang="en-US" dirty="0" err="1"/>
              <a:t>soema</a:t>
            </a:r>
            <a:r>
              <a:rPr lang="en-US" dirty="0"/>
              <a:t> </a:t>
            </a:r>
            <a:r>
              <a:rPr lang="en-US" dirty="0" err="1"/>
              <a:t>disi</a:t>
            </a:r>
            <a:r>
              <a:rPr lang="en-US" dirty="0"/>
              <a:t> no </a:t>
            </a:r>
            <a:r>
              <a:rPr lang="en-US" dirty="0" err="1"/>
              <a:t>jere</a:t>
            </a:r>
            <a:r>
              <a:rPr lang="en-US" dirty="0"/>
              <a:t> en </a:t>
            </a:r>
            <a:r>
              <a:rPr lang="en-US" dirty="0" err="1"/>
              <a:t>froestan</a:t>
            </a:r>
            <a:r>
              <a:rPr lang="en-US" dirty="0"/>
              <a:t> </a:t>
            </a:r>
            <a:r>
              <a:rPr lang="en-US" dirty="0" err="1"/>
              <a:t>sref’srefi</a:t>
            </a:r>
            <a:r>
              <a:rPr lang="en-US" dirty="0"/>
              <a:t> – en </a:t>
            </a:r>
            <a:r>
              <a:rPr lang="en-US" dirty="0" err="1"/>
              <a:t>dem</a:t>
            </a:r>
            <a:r>
              <a:rPr lang="en-US" dirty="0"/>
              <a:t> </a:t>
            </a:r>
            <a:r>
              <a:rPr lang="en-US" dirty="0" err="1"/>
              <a:t>frigiti</a:t>
            </a:r>
            <a:r>
              <a:rPr lang="en-US" dirty="0"/>
              <a:t> san </a:t>
            </a:r>
            <a:r>
              <a:rPr lang="en-US" dirty="0" err="1"/>
              <a:t>dem</a:t>
            </a:r>
            <a:r>
              <a:rPr lang="en-US" dirty="0"/>
              <a:t> </a:t>
            </a:r>
            <a:r>
              <a:rPr lang="en-US" dirty="0" err="1"/>
              <a:t>jere</a:t>
            </a:r>
            <a:endParaRPr lang="en-US" dirty="0"/>
          </a:p>
          <a:p>
            <a:r>
              <a:rPr lang="en-US" dirty="0"/>
              <a:t>Dem </a:t>
            </a:r>
            <a:r>
              <a:rPr lang="en-US" dirty="0" err="1"/>
              <a:t>ston</a:t>
            </a:r>
            <a:r>
              <a:rPr lang="en-US" dirty="0"/>
              <a:t> </a:t>
            </a:r>
            <a:r>
              <a:rPr lang="en-US" dirty="0" err="1"/>
              <a:t>gron</a:t>
            </a:r>
            <a:r>
              <a:rPr lang="en-US" dirty="0"/>
              <a:t> – </a:t>
            </a:r>
            <a:r>
              <a:rPr lang="en-US" dirty="0" err="1"/>
              <a:t>dem</a:t>
            </a:r>
            <a:r>
              <a:rPr lang="en-US" dirty="0"/>
              <a:t> no </a:t>
            </a:r>
            <a:r>
              <a:rPr lang="en-US" dirty="0" err="1"/>
              <a:t>abi</a:t>
            </a:r>
            <a:r>
              <a:rPr lang="en-US" dirty="0"/>
              <a:t> </a:t>
            </a:r>
            <a:r>
              <a:rPr lang="en-US" dirty="0" err="1"/>
              <a:t>loetoe</a:t>
            </a:r>
            <a:r>
              <a:rPr lang="en-US" dirty="0"/>
              <a:t>.  </a:t>
            </a:r>
            <a:r>
              <a:rPr lang="en-US" dirty="0" smtClean="0"/>
              <a:t>Dem </a:t>
            </a:r>
            <a:r>
              <a:rPr lang="en-US" dirty="0" err="1" smtClean="0"/>
              <a:t>sortoe</a:t>
            </a:r>
            <a:r>
              <a:rPr lang="en-US" dirty="0" smtClean="0"/>
              <a:t> </a:t>
            </a:r>
            <a:r>
              <a:rPr lang="en-US" dirty="0" err="1" smtClean="0"/>
              <a:t>soema</a:t>
            </a:r>
            <a:r>
              <a:rPr lang="en-US" dirty="0" smtClean="0"/>
              <a:t> </a:t>
            </a:r>
            <a:r>
              <a:rPr lang="en-US" dirty="0" err="1"/>
              <a:t>taki</a:t>
            </a:r>
            <a:r>
              <a:rPr lang="en-US" dirty="0"/>
              <a:t> </a:t>
            </a:r>
            <a:r>
              <a:rPr lang="en-US" dirty="0" err="1"/>
              <a:t>switi</a:t>
            </a:r>
            <a:r>
              <a:rPr lang="en-US" dirty="0"/>
              <a:t> </a:t>
            </a:r>
            <a:r>
              <a:rPr lang="en-US" dirty="0" smtClean="0"/>
              <a:t>ma </a:t>
            </a:r>
            <a:r>
              <a:rPr lang="en-US" dirty="0" err="1"/>
              <a:t>dem</a:t>
            </a:r>
            <a:r>
              <a:rPr lang="en-US" dirty="0"/>
              <a:t> no doe</a:t>
            </a:r>
          </a:p>
          <a:p>
            <a:r>
              <a:rPr lang="en-US" dirty="0" err="1"/>
              <a:t>Da</a:t>
            </a:r>
            <a:r>
              <a:rPr lang="en-US" dirty="0"/>
              <a:t> </a:t>
            </a:r>
            <a:r>
              <a:rPr lang="en-US" dirty="0" err="1"/>
              <a:t>takroe</a:t>
            </a:r>
            <a:r>
              <a:rPr lang="en-US" dirty="0"/>
              <a:t> </a:t>
            </a:r>
            <a:r>
              <a:rPr lang="en-US" dirty="0" err="1"/>
              <a:t>wiwiri</a:t>
            </a:r>
            <a:r>
              <a:rPr lang="en-US" dirty="0"/>
              <a:t> – </a:t>
            </a:r>
            <a:r>
              <a:rPr lang="en-US" dirty="0" err="1"/>
              <a:t>dem</a:t>
            </a:r>
            <a:r>
              <a:rPr lang="en-US" dirty="0"/>
              <a:t> </a:t>
            </a:r>
            <a:r>
              <a:rPr lang="en-US" dirty="0" err="1"/>
              <a:t>foeka</a:t>
            </a:r>
            <a:r>
              <a:rPr lang="en-US" dirty="0"/>
              <a:t> foe </a:t>
            </a:r>
            <a:r>
              <a:rPr lang="en-US" dirty="0" err="1"/>
              <a:t>wi</a:t>
            </a:r>
            <a:endParaRPr lang="en-US" dirty="0"/>
          </a:p>
          <a:p>
            <a:r>
              <a:rPr lang="en-US" dirty="0" err="1"/>
              <a:t>Da</a:t>
            </a:r>
            <a:r>
              <a:rPr lang="en-US" dirty="0"/>
              <a:t> </a:t>
            </a:r>
            <a:r>
              <a:rPr lang="en-US" dirty="0" err="1"/>
              <a:t>boen</a:t>
            </a:r>
            <a:r>
              <a:rPr lang="en-US" dirty="0"/>
              <a:t> </a:t>
            </a:r>
            <a:r>
              <a:rPr lang="en-US" dirty="0" err="1"/>
              <a:t>doti</a:t>
            </a:r>
            <a:r>
              <a:rPr lang="en-US" dirty="0"/>
              <a:t> – </a:t>
            </a:r>
            <a:r>
              <a:rPr lang="en-US" dirty="0" err="1"/>
              <a:t>disi</a:t>
            </a:r>
            <a:r>
              <a:rPr lang="en-US" dirty="0"/>
              <a:t> </a:t>
            </a:r>
            <a:r>
              <a:rPr lang="en-US" dirty="0" err="1"/>
              <a:t>drai</a:t>
            </a:r>
            <a:r>
              <a:rPr lang="en-US" dirty="0"/>
              <a:t> </a:t>
            </a:r>
            <a:r>
              <a:rPr lang="en-US" dirty="0" err="1"/>
              <a:t>libi</a:t>
            </a:r>
            <a:r>
              <a:rPr lang="en-US" dirty="0"/>
              <a:t> </a:t>
            </a:r>
            <a:r>
              <a:rPr lang="en-US" dirty="0" err="1"/>
              <a:t>troe</a:t>
            </a:r>
            <a:r>
              <a:rPr lang="en-US" dirty="0"/>
              <a:t> </a:t>
            </a:r>
            <a:r>
              <a:rPr lang="en-US" dirty="0" err="1"/>
              <a:t>troe</a:t>
            </a:r>
            <a:endParaRPr lang="en-US" dirty="0"/>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78E4F7F-0B9C-4207-A513-2E8F78F67BB4}"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F891FA73-0290-4020-ACD6-3489A12C567F}" type="slidenum">
              <a:rPr lang="en-US"/>
              <a:pPr lvl="1"/>
              <a:t>13</a:t>
            </a:fld>
            <a:endParaRPr lang="en-US">
              <a:latin typeface="Times New Roman" pitchFamily="18" charset="0"/>
            </a:endParaRPr>
          </a:p>
        </p:txBody>
      </p:sp>
      <p:sp>
        <p:nvSpPr>
          <p:cNvPr id="116738" name="Rectangle 2"/>
          <p:cNvSpPr>
            <a:spLocks noGrp="1" noChangeArrowheads="1"/>
          </p:cNvSpPr>
          <p:nvPr>
            <p:ph type="title"/>
          </p:nvPr>
        </p:nvSpPr>
        <p:spPr>
          <a:xfrm>
            <a:off x="468313" y="0"/>
            <a:ext cx="8080375" cy="1143000"/>
          </a:xfrm>
        </p:spPr>
        <p:txBody>
          <a:bodyPr/>
          <a:lstStyle/>
          <a:p>
            <a:r>
              <a:rPr lang="en-US"/>
              <a:t>Drai libi</a:t>
            </a:r>
          </a:p>
        </p:txBody>
      </p:sp>
      <p:sp>
        <p:nvSpPr>
          <p:cNvPr id="116739" name="Rectangle 3"/>
          <p:cNvSpPr>
            <a:spLocks noGrp="1" noChangeArrowheads="1"/>
          </p:cNvSpPr>
          <p:nvPr>
            <p:ph type="body" idx="1"/>
          </p:nvPr>
        </p:nvSpPr>
        <p:spPr>
          <a:xfrm>
            <a:off x="682625" y="1196975"/>
            <a:ext cx="7772400" cy="4899025"/>
          </a:xfrm>
        </p:spPr>
        <p:txBody>
          <a:bodyPr/>
          <a:lstStyle/>
          <a:p>
            <a:pPr algn="just">
              <a:lnSpc>
                <a:spcPct val="80000"/>
              </a:lnSpc>
            </a:pPr>
            <a:r>
              <a:rPr lang="en-US" b="1" dirty="0"/>
              <a:t>Jn. 3:19. En </a:t>
            </a:r>
            <a:r>
              <a:rPr lang="en-US" b="1" dirty="0" err="1"/>
              <a:t>disi</a:t>
            </a:r>
            <a:r>
              <a:rPr lang="en-US" b="1" dirty="0"/>
              <a:t> de </a:t>
            </a:r>
            <a:r>
              <a:rPr lang="en-US" b="1" dirty="0" err="1"/>
              <a:t>da</a:t>
            </a:r>
            <a:r>
              <a:rPr lang="en-US" b="1" dirty="0"/>
              <a:t> </a:t>
            </a:r>
            <a:r>
              <a:rPr lang="en-US" b="1" dirty="0" err="1"/>
              <a:t>vonisi</a:t>
            </a:r>
            <a:r>
              <a:rPr lang="en-US" b="1" dirty="0"/>
              <a:t>, </a:t>
            </a:r>
            <a:r>
              <a:rPr lang="en-US" b="1" dirty="0" err="1"/>
              <a:t>dati</a:t>
            </a:r>
            <a:r>
              <a:rPr lang="en-US" b="1" dirty="0"/>
              <a:t> </a:t>
            </a:r>
            <a:r>
              <a:rPr lang="en-US" b="1" dirty="0" err="1"/>
              <a:t>leti</a:t>
            </a:r>
            <a:r>
              <a:rPr lang="en-US" b="1" dirty="0"/>
              <a:t> </a:t>
            </a:r>
            <a:r>
              <a:rPr lang="en-US" b="1" dirty="0" err="1"/>
              <a:t>ben</a:t>
            </a:r>
            <a:r>
              <a:rPr lang="en-US" b="1" dirty="0"/>
              <a:t> </a:t>
            </a:r>
            <a:r>
              <a:rPr lang="en-US" b="1" dirty="0" err="1"/>
              <a:t>kom</a:t>
            </a:r>
            <a:r>
              <a:rPr lang="en-US" b="1" dirty="0"/>
              <a:t> </a:t>
            </a:r>
            <a:r>
              <a:rPr lang="en-US" b="1" dirty="0" err="1"/>
              <a:t>na</a:t>
            </a:r>
            <a:r>
              <a:rPr lang="en-US" b="1" dirty="0"/>
              <a:t> </a:t>
            </a:r>
            <a:r>
              <a:rPr lang="en-US" b="1" dirty="0" err="1"/>
              <a:t>grontapoe</a:t>
            </a:r>
            <a:r>
              <a:rPr lang="en-US" b="1" dirty="0"/>
              <a:t>, en </a:t>
            </a:r>
            <a:r>
              <a:rPr lang="en-US" b="1" dirty="0" err="1"/>
              <a:t>dati</a:t>
            </a:r>
            <a:r>
              <a:rPr lang="en-US" b="1" dirty="0"/>
              <a:t> </a:t>
            </a:r>
            <a:r>
              <a:rPr lang="en-US" b="1" dirty="0" err="1"/>
              <a:t>libisoema</a:t>
            </a:r>
            <a:r>
              <a:rPr lang="en-US" b="1" dirty="0"/>
              <a:t> </a:t>
            </a:r>
            <a:r>
              <a:rPr lang="en-US" b="1" dirty="0" err="1"/>
              <a:t>ben</a:t>
            </a:r>
            <a:r>
              <a:rPr lang="en-US" b="1" dirty="0"/>
              <a:t> </a:t>
            </a:r>
            <a:r>
              <a:rPr lang="en-US" b="1" dirty="0" err="1"/>
              <a:t>lobi</a:t>
            </a:r>
            <a:r>
              <a:rPr lang="en-US" b="1" dirty="0"/>
              <a:t> </a:t>
            </a:r>
            <a:r>
              <a:rPr lang="en-US" b="1" dirty="0" err="1"/>
              <a:t>doengroe</a:t>
            </a:r>
            <a:r>
              <a:rPr lang="en-US" b="1" dirty="0"/>
              <a:t> </a:t>
            </a:r>
            <a:r>
              <a:rPr lang="en-US" b="1" dirty="0" err="1"/>
              <a:t>moro</a:t>
            </a:r>
            <a:r>
              <a:rPr lang="en-US" b="1" dirty="0"/>
              <a:t> </a:t>
            </a:r>
            <a:r>
              <a:rPr lang="en-US" b="1" dirty="0" err="1"/>
              <a:t>leki</a:t>
            </a:r>
            <a:r>
              <a:rPr lang="en-US" b="1" dirty="0"/>
              <a:t> </a:t>
            </a:r>
            <a:r>
              <a:rPr lang="en-US" b="1" dirty="0" err="1"/>
              <a:t>leti</a:t>
            </a:r>
            <a:r>
              <a:rPr lang="en-US" b="1" dirty="0"/>
              <a:t>, </a:t>
            </a:r>
            <a:r>
              <a:rPr lang="en-US" b="1" dirty="0" err="1"/>
              <a:t>bikasi</a:t>
            </a:r>
            <a:r>
              <a:rPr lang="en-US" b="1" dirty="0"/>
              <a:t> </a:t>
            </a:r>
            <a:r>
              <a:rPr lang="en-US" b="1" dirty="0" err="1"/>
              <a:t>dem</a:t>
            </a:r>
            <a:r>
              <a:rPr lang="en-US" b="1" dirty="0"/>
              <a:t> </a:t>
            </a:r>
            <a:r>
              <a:rPr lang="en-US" b="1" dirty="0" err="1"/>
              <a:t>wroko</a:t>
            </a:r>
            <a:r>
              <a:rPr lang="en-US" b="1" dirty="0"/>
              <a:t> </a:t>
            </a:r>
            <a:r>
              <a:rPr lang="en-US" b="1" dirty="0" err="1"/>
              <a:t>ben</a:t>
            </a:r>
            <a:r>
              <a:rPr lang="en-US" b="1" dirty="0"/>
              <a:t> de </a:t>
            </a:r>
            <a:r>
              <a:rPr lang="en-US" b="1" dirty="0" err="1"/>
              <a:t>ogri</a:t>
            </a:r>
            <a:r>
              <a:rPr lang="en-US" b="1" dirty="0"/>
              <a:t>.  20. </a:t>
            </a:r>
            <a:r>
              <a:rPr lang="en-US" b="1" dirty="0" err="1"/>
              <a:t>Bikasi</a:t>
            </a:r>
            <a:r>
              <a:rPr lang="en-US" b="1" dirty="0"/>
              <a:t> </a:t>
            </a:r>
            <a:r>
              <a:rPr lang="en-US" b="1" dirty="0" err="1"/>
              <a:t>ibriwan</a:t>
            </a:r>
            <a:r>
              <a:rPr lang="en-US" b="1" dirty="0"/>
              <a:t> </a:t>
            </a:r>
            <a:r>
              <a:rPr lang="en-US" b="1" dirty="0" err="1"/>
              <a:t>disi</a:t>
            </a:r>
            <a:r>
              <a:rPr lang="en-US" b="1" dirty="0"/>
              <a:t> de doe </a:t>
            </a:r>
            <a:r>
              <a:rPr lang="en-US" b="1" dirty="0" err="1"/>
              <a:t>ogri</a:t>
            </a:r>
            <a:r>
              <a:rPr lang="en-US" b="1" dirty="0"/>
              <a:t> no </a:t>
            </a:r>
            <a:r>
              <a:rPr lang="en-US" b="1" dirty="0" err="1"/>
              <a:t>lobi</a:t>
            </a:r>
            <a:r>
              <a:rPr lang="en-US" b="1" dirty="0"/>
              <a:t> </a:t>
            </a:r>
            <a:r>
              <a:rPr lang="en-US" b="1" dirty="0" err="1"/>
              <a:t>da</a:t>
            </a:r>
            <a:r>
              <a:rPr lang="en-US" b="1" dirty="0"/>
              <a:t> </a:t>
            </a:r>
            <a:r>
              <a:rPr lang="en-US" b="1" dirty="0" err="1"/>
              <a:t>leti</a:t>
            </a:r>
            <a:r>
              <a:rPr lang="en-US" b="1" dirty="0"/>
              <a:t>, en a no </a:t>
            </a:r>
            <a:r>
              <a:rPr lang="en-US" b="1" dirty="0" err="1"/>
              <a:t>kom</a:t>
            </a:r>
            <a:r>
              <a:rPr lang="en-US" b="1" dirty="0"/>
              <a:t> </a:t>
            </a:r>
            <a:r>
              <a:rPr lang="en-US" b="1" dirty="0" err="1"/>
              <a:t>na</a:t>
            </a:r>
            <a:r>
              <a:rPr lang="en-US" b="1" dirty="0"/>
              <a:t> </a:t>
            </a:r>
            <a:r>
              <a:rPr lang="en-US" b="1" dirty="0" err="1"/>
              <a:t>da</a:t>
            </a:r>
            <a:r>
              <a:rPr lang="en-US" b="1" dirty="0"/>
              <a:t> </a:t>
            </a:r>
            <a:r>
              <a:rPr lang="en-US" b="1" dirty="0" err="1"/>
              <a:t>leti</a:t>
            </a:r>
            <a:r>
              <a:rPr lang="en-US" b="1" dirty="0"/>
              <a:t>; </a:t>
            </a:r>
            <a:r>
              <a:rPr lang="en-US" b="1" dirty="0" err="1"/>
              <a:t>noso</a:t>
            </a:r>
            <a:r>
              <a:rPr lang="en-US" b="1" dirty="0"/>
              <a:t> hem </a:t>
            </a:r>
            <a:r>
              <a:rPr lang="en-US" b="1" dirty="0" err="1"/>
              <a:t>wroko</a:t>
            </a:r>
            <a:r>
              <a:rPr lang="en-US" b="1" dirty="0"/>
              <a:t> </a:t>
            </a:r>
            <a:r>
              <a:rPr lang="en-US" b="1" dirty="0" err="1"/>
              <a:t>sa</a:t>
            </a:r>
            <a:r>
              <a:rPr lang="en-US" b="1" dirty="0"/>
              <a:t> </a:t>
            </a:r>
            <a:r>
              <a:rPr lang="en-US" b="1" dirty="0" err="1"/>
              <a:t>kom</a:t>
            </a:r>
            <a:r>
              <a:rPr lang="en-US" b="1" dirty="0"/>
              <a:t> </a:t>
            </a:r>
            <a:r>
              <a:rPr lang="en-US" b="1" dirty="0" err="1"/>
              <a:t>na</a:t>
            </a:r>
            <a:r>
              <a:rPr lang="en-US" b="1" dirty="0"/>
              <a:t> </a:t>
            </a:r>
            <a:r>
              <a:rPr lang="en-US" b="1" dirty="0" err="1"/>
              <a:t>krin</a:t>
            </a:r>
            <a:r>
              <a:rPr lang="en-US" b="1" dirty="0"/>
              <a:t>.  21. Ma </a:t>
            </a:r>
            <a:r>
              <a:rPr lang="en-US" b="1" dirty="0" err="1"/>
              <a:t>da</a:t>
            </a:r>
            <a:r>
              <a:rPr lang="en-US" b="1" dirty="0"/>
              <a:t> </a:t>
            </a:r>
            <a:r>
              <a:rPr lang="en-US" b="1" dirty="0" err="1"/>
              <a:t>soema</a:t>
            </a:r>
            <a:r>
              <a:rPr lang="en-US" b="1" dirty="0"/>
              <a:t> </a:t>
            </a:r>
            <a:r>
              <a:rPr lang="en-US" b="1" dirty="0" err="1"/>
              <a:t>disi</a:t>
            </a:r>
            <a:r>
              <a:rPr lang="en-US" b="1" dirty="0"/>
              <a:t> de doe </a:t>
            </a:r>
            <a:r>
              <a:rPr lang="en-US" b="1" dirty="0" err="1"/>
              <a:t>da</a:t>
            </a:r>
            <a:r>
              <a:rPr lang="en-US" b="1" dirty="0"/>
              <a:t> </a:t>
            </a:r>
            <a:r>
              <a:rPr lang="en-US" b="1" dirty="0" err="1"/>
              <a:t>waarheid</a:t>
            </a:r>
            <a:r>
              <a:rPr lang="en-US" b="1" dirty="0"/>
              <a:t> </a:t>
            </a:r>
            <a:r>
              <a:rPr lang="en-US" b="1" dirty="0" err="1"/>
              <a:t>sa</a:t>
            </a:r>
            <a:r>
              <a:rPr lang="en-US" b="1" dirty="0"/>
              <a:t> </a:t>
            </a:r>
            <a:r>
              <a:rPr lang="en-US" b="1" dirty="0" err="1"/>
              <a:t>kom</a:t>
            </a:r>
            <a:r>
              <a:rPr lang="en-US" b="1" dirty="0"/>
              <a:t> </a:t>
            </a:r>
            <a:r>
              <a:rPr lang="en-US" b="1" dirty="0" err="1"/>
              <a:t>na</a:t>
            </a:r>
            <a:r>
              <a:rPr lang="en-US" b="1" dirty="0"/>
              <a:t> </a:t>
            </a:r>
            <a:r>
              <a:rPr lang="en-US" b="1" dirty="0" err="1"/>
              <a:t>da</a:t>
            </a:r>
            <a:r>
              <a:rPr lang="en-US" b="1" dirty="0"/>
              <a:t> </a:t>
            </a:r>
            <a:r>
              <a:rPr lang="en-US" b="1" dirty="0" err="1"/>
              <a:t>leti</a:t>
            </a:r>
            <a:r>
              <a:rPr lang="en-US" b="1" dirty="0"/>
              <a:t>, so </a:t>
            </a:r>
            <a:r>
              <a:rPr lang="en-US" b="1" dirty="0" err="1"/>
              <a:t>dati</a:t>
            </a:r>
            <a:r>
              <a:rPr lang="en-US" b="1" dirty="0"/>
              <a:t> </a:t>
            </a:r>
            <a:r>
              <a:rPr lang="en-US" b="1" dirty="0" err="1"/>
              <a:t>dem</a:t>
            </a:r>
            <a:r>
              <a:rPr lang="en-US" b="1" dirty="0"/>
              <a:t> </a:t>
            </a:r>
            <a:r>
              <a:rPr lang="en-US" b="1" dirty="0" err="1"/>
              <a:t>sani</a:t>
            </a:r>
            <a:r>
              <a:rPr lang="en-US" b="1" dirty="0"/>
              <a:t> </a:t>
            </a:r>
            <a:r>
              <a:rPr lang="en-US" b="1" dirty="0" err="1"/>
              <a:t>disi</a:t>
            </a:r>
            <a:r>
              <a:rPr lang="en-US" b="1" dirty="0"/>
              <a:t> a </a:t>
            </a:r>
            <a:r>
              <a:rPr lang="en-US" b="1" dirty="0" err="1"/>
              <a:t>ben</a:t>
            </a:r>
            <a:r>
              <a:rPr lang="en-US" b="1" dirty="0"/>
              <a:t> doe </a:t>
            </a:r>
            <a:r>
              <a:rPr lang="en-US" b="1" dirty="0" err="1"/>
              <a:t>sa</a:t>
            </a:r>
            <a:r>
              <a:rPr lang="en-US" b="1" dirty="0"/>
              <a:t> </a:t>
            </a:r>
            <a:r>
              <a:rPr lang="en-US" b="1" dirty="0" err="1"/>
              <a:t>kom</a:t>
            </a:r>
            <a:r>
              <a:rPr lang="en-US" b="1" dirty="0"/>
              <a:t> </a:t>
            </a:r>
            <a:r>
              <a:rPr lang="en-US" b="1" dirty="0" err="1"/>
              <a:t>na</a:t>
            </a:r>
            <a:r>
              <a:rPr lang="en-US" b="1" dirty="0"/>
              <a:t> </a:t>
            </a:r>
            <a:r>
              <a:rPr lang="en-US" b="1" dirty="0" err="1"/>
              <a:t>krin</a:t>
            </a:r>
            <a:r>
              <a:rPr lang="en-US" b="1" dirty="0"/>
              <a:t>, </a:t>
            </a:r>
            <a:r>
              <a:rPr lang="en-US" b="1" dirty="0" err="1"/>
              <a:t>dati</a:t>
            </a:r>
            <a:r>
              <a:rPr lang="en-US" b="1" dirty="0"/>
              <a:t> a </a:t>
            </a:r>
            <a:r>
              <a:rPr lang="en-US" b="1" dirty="0" err="1"/>
              <a:t>ben</a:t>
            </a:r>
            <a:r>
              <a:rPr lang="en-US" b="1" dirty="0"/>
              <a:t> doe </a:t>
            </a:r>
            <a:r>
              <a:rPr lang="en-US" b="1" dirty="0" err="1"/>
              <a:t>dem</a:t>
            </a:r>
            <a:r>
              <a:rPr lang="en-US" b="1" dirty="0"/>
              <a:t> </a:t>
            </a:r>
            <a:r>
              <a:rPr lang="en-US" b="1" dirty="0" err="1"/>
              <a:t>na</a:t>
            </a:r>
            <a:r>
              <a:rPr lang="en-US" b="1" dirty="0"/>
              <a:t> </a:t>
            </a:r>
            <a:r>
              <a:rPr lang="en-US" b="1" dirty="0" err="1"/>
              <a:t>ini</a:t>
            </a:r>
            <a:r>
              <a:rPr lang="en-US" b="1" dirty="0"/>
              <a:t> </a:t>
            </a:r>
            <a:r>
              <a:rPr lang="en-US" b="1" dirty="0" err="1"/>
              <a:t>Gado</a:t>
            </a:r>
            <a:r>
              <a:rPr lang="en-US" b="1" dirty="0"/>
              <a:t>.</a:t>
            </a:r>
          </a:p>
          <a:p>
            <a:pPr algn="just">
              <a:lnSpc>
                <a:spcPct val="80000"/>
              </a:lnSpc>
            </a:pPr>
            <a:r>
              <a:rPr lang="en-US" b="1" dirty="0"/>
              <a:t>Dem </a:t>
            </a:r>
            <a:r>
              <a:rPr lang="en-US" b="1" dirty="0" err="1">
                <a:solidFill>
                  <a:schemeClr val="accent2"/>
                </a:solidFill>
              </a:rPr>
              <a:t>kan</a:t>
            </a:r>
            <a:r>
              <a:rPr lang="en-US" b="1" dirty="0"/>
              <a:t> </a:t>
            </a:r>
            <a:r>
              <a:rPr lang="en-US" b="1" dirty="0" err="1"/>
              <a:t>bribi</a:t>
            </a:r>
            <a:r>
              <a:rPr lang="en-US" b="1" dirty="0"/>
              <a:t>, ma </a:t>
            </a:r>
            <a:r>
              <a:rPr lang="en-US" b="1" dirty="0" err="1"/>
              <a:t>dem</a:t>
            </a:r>
            <a:r>
              <a:rPr lang="en-US" b="1" dirty="0"/>
              <a:t> </a:t>
            </a:r>
            <a:r>
              <a:rPr lang="en-US" b="1" dirty="0">
                <a:solidFill>
                  <a:schemeClr val="accent2"/>
                </a:solidFill>
              </a:rPr>
              <a:t>no </a:t>
            </a:r>
            <a:r>
              <a:rPr lang="en-US" b="1" dirty="0" err="1">
                <a:solidFill>
                  <a:schemeClr val="accent2"/>
                </a:solidFill>
              </a:rPr>
              <a:t>wani</a:t>
            </a:r>
            <a:r>
              <a:rPr lang="en-US" b="1" dirty="0"/>
              <a:t>, </a:t>
            </a:r>
            <a:r>
              <a:rPr lang="en-US" b="1" dirty="0" err="1"/>
              <a:t>bikasi</a:t>
            </a:r>
            <a:r>
              <a:rPr lang="en-US" b="1" dirty="0"/>
              <a:t> foe </a:t>
            </a:r>
            <a:r>
              <a:rPr lang="en-US" b="1" dirty="0" err="1"/>
              <a:t>dem</a:t>
            </a:r>
            <a:r>
              <a:rPr lang="en-US" b="1" dirty="0"/>
              <a:t> </a:t>
            </a:r>
            <a:r>
              <a:rPr lang="en-US" b="1" dirty="0" err="1"/>
              <a:t>takroedoe</a:t>
            </a:r>
            <a:endParaRPr lang="en-US" b="1" dirty="0"/>
          </a:p>
        </p:txBody>
      </p:sp>
    </p:spTree>
  </p:cSld>
  <p:clrMapOvr>
    <a:masterClrMapping/>
  </p:clrMapOvr>
  <p:transition>
    <p:dissolve/>
  </p:transition>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293C508-9014-4081-B865-251886AC7E53}"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B1672311-4B13-4D32-9A82-D295DC710C7E}" type="slidenum">
              <a:rPr lang="en-US"/>
              <a:pPr lvl="1"/>
              <a:t>130</a:t>
            </a:fld>
            <a:endParaRPr lang="en-US">
              <a:latin typeface="Times New Roman" pitchFamily="18" charset="0"/>
            </a:endParaRPr>
          </a:p>
        </p:txBody>
      </p:sp>
      <p:sp>
        <p:nvSpPr>
          <p:cNvPr id="155650" name="Rectangle 2"/>
          <p:cNvSpPr>
            <a:spLocks noGrp="1" noChangeArrowheads="1"/>
          </p:cNvSpPr>
          <p:nvPr>
            <p:ph type="title"/>
          </p:nvPr>
        </p:nvSpPr>
        <p:spPr>
          <a:xfrm>
            <a:off x="611188" y="296863"/>
            <a:ext cx="8080375" cy="1143000"/>
          </a:xfrm>
        </p:spPr>
        <p:txBody>
          <a:bodyPr/>
          <a:lstStyle/>
          <a:p>
            <a:r>
              <a:rPr lang="en-US"/>
              <a:t>Da falsi tarwe</a:t>
            </a:r>
          </a:p>
        </p:txBody>
      </p:sp>
      <p:sp>
        <p:nvSpPr>
          <p:cNvPr id="155651" name="Rectangle 3"/>
          <p:cNvSpPr>
            <a:spLocks noGrp="1" noChangeArrowheads="1"/>
          </p:cNvSpPr>
          <p:nvPr>
            <p:ph type="body" idx="1"/>
          </p:nvPr>
        </p:nvSpPr>
        <p:spPr>
          <a:xfrm>
            <a:off x="682625" y="1341438"/>
            <a:ext cx="7772400" cy="4754562"/>
          </a:xfrm>
        </p:spPr>
        <p:txBody>
          <a:bodyPr/>
          <a:lstStyle/>
          <a:p>
            <a:r>
              <a:rPr lang="en-US" sz="2800" b="1"/>
              <a:t>Mt. 13:24. A ben taki wan tra gersi-tori gi dem taki: Da kownoekondre foe hemel de leki wan man disi ben zaai boen siri na hem pranigron;  25. Ma da tem disi soema de sribi, hem feanti ben kom zaai takroe siri na mindri foe da boen karoe, en a ben gowe.  26. Ma di dem siri opo gro, en a tjari froktoe kom, dan dem takroe pransoen gro toe.  27. Dan dem dinari foe da masra ben kom taki gi hem taki: Masra, joe no ben zaai boen siri na ini joe pranigron? Pe dem takroe pransoen ben komopo dan?</a:t>
            </a:r>
          </a:p>
        </p:txBody>
      </p:sp>
    </p:spTree>
  </p:cSld>
  <p:clrMapOvr>
    <a:masterClrMapping/>
  </p:clrMapOvr>
  <p:transition>
    <p:dissolve/>
  </p:transition>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92734F9-B36F-4055-9AE4-19B91C7A52C5}"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3AD9F716-D6CE-4DAE-A837-AACA00DA75F3}" type="slidenum">
              <a:rPr lang="en-US"/>
              <a:pPr lvl="1"/>
              <a:t>131</a:t>
            </a:fld>
            <a:endParaRPr lang="en-US">
              <a:latin typeface="Times New Roman" pitchFamily="18" charset="0"/>
            </a:endParaRPr>
          </a:p>
        </p:txBody>
      </p:sp>
      <p:sp>
        <p:nvSpPr>
          <p:cNvPr id="156674" name="Rectangle 2"/>
          <p:cNvSpPr>
            <a:spLocks noGrp="1" noChangeArrowheads="1"/>
          </p:cNvSpPr>
          <p:nvPr>
            <p:ph type="title"/>
          </p:nvPr>
        </p:nvSpPr>
        <p:spPr/>
        <p:txBody>
          <a:bodyPr/>
          <a:lstStyle/>
          <a:p>
            <a:r>
              <a:rPr lang="en-US"/>
              <a:t>Da falsi tarwe</a:t>
            </a:r>
          </a:p>
        </p:txBody>
      </p:sp>
      <p:sp>
        <p:nvSpPr>
          <p:cNvPr id="156675" name="Rectangle 3"/>
          <p:cNvSpPr>
            <a:spLocks noGrp="1" noChangeArrowheads="1"/>
          </p:cNvSpPr>
          <p:nvPr>
            <p:ph type="body" idx="1"/>
          </p:nvPr>
        </p:nvSpPr>
        <p:spPr/>
        <p:txBody>
          <a:bodyPr/>
          <a:lstStyle/>
          <a:p>
            <a:pPr>
              <a:lnSpc>
                <a:spcPct val="80000"/>
              </a:lnSpc>
            </a:pPr>
            <a:r>
              <a:rPr lang="en-US" sz="2800" b="1"/>
              <a:t>Mt. 13:28. A ben taki gi dem taki: Wan feanti ben doe disi. Dem dinari ben aksi hem taki: Joe wani wi foe go poeroe dem dan?  29. Ma a ben taki: Nono. Kande te oen poeroe dem takroe pransoen, oen sa poeroe wantoe foe dem karoe toe.  30. Meki dem ala toe gro makandra te leki da tem foe koti doro; en na da tem foe koti, Mi sa taigi dem wrokoman taki: Go poeroe dem takroe pransoen fosi, en tai dem makandra en bron dem, ma tjari da karoe go poti na ini Mi makzien.</a:t>
            </a:r>
          </a:p>
        </p:txBody>
      </p:sp>
    </p:spTree>
  </p:cSld>
  <p:clrMapOvr>
    <a:masterClrMapping/>
  </p:clrMapOvr>
  <p:transition>
    <p:dissolve/>
  </p:transition>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09A03BE-2A05-46E1-9202-C602BB64231D}"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F3CDB448-1674-4936-9BDF-3905C929B8B7}" type="slidenum">
              <a:rPr lang="en-US"/>
              <a:pPr lvl="1"/>
              <a:t>132</a:t>
            </a:fld>
            <a:endParaRPr lang="en-US">
              <a:latin typeface="Times New Roman" pitchFamily="18" charset="0"/>
            </a:endParaRPr>
          </a:p>
        </p:txBody>
      </p:sp>
      <p:sp>
        <p:nvSpPr>
          <p:cNvPr id="157698" name="Rectangle 2"/>
          <p:cNvSpPr>
            <a:spLocks noGrp="1" noChangeArrowheads="1"/>
          </p:cNvSpPr>
          <p:nvPr>
            <p:ph type="title"/>
          </p:nvPr>
        </p:nvSpPr>
        <p:spPr>
          <a:xfrm>
            <a:off x="611188" y="296863"/>
            <a:ext cx="8080375" cy="1143000"/>
          </a:xfrm>
        </p:spPr>
        <p:txBody>
          <a:bodyPr/>
          <a:lstStyle/>
          <a:p>
            <a:r>
              <a:rPr lang="en-US"/>
              <a:t>Dem takroe wiwiri</a:t>
            </a:r>
          </a:p>
        </p:txBody>
      </p:sp>
      <p:sp>
        <p:nvSpPr>
          <p:cNvPr id="157699" name="Rectangle 3"/>
          <p:cNvSpPr>
            <a:spLocks noGrp="1" noChangeArrowheads="1"/>
          </p:cNvSpPr>
          <p:nvPr>
            <p:ph type="body" idx="1"/>
          </p:nvPr>
        </p:nvSpPr>
        <p:spPr/>
        <p:txBody>
          <a:bodyPr/>
          <a:lstStyle/>
          <a:p>
            <a:pPr algn="just">
              <a:lnSpc>
                <a:spcPct val="80000"/>
              </a:lnSpc>
            </a:pPr>
            <a:r>
              <a:rPr lang="en-US" sz="2800" b="1"/>
              <a:t>Mt. 13:37. A ben piki dem taki: Da soema disi de zaai da boen siri de Soemapikin;  38. Da pranigron de grontapoe; da boen siri de dem pikin foe da kownoekondre; ma dem takroe pransoen de dem pikin foe da ogriwan;  39. Da feanti disi ben zaai dem de didibri; da kotitem de da kaba foe grontapoe; en dem kotiman de dem engel.  40. Foe dat'ede so leki dem sa tjari dem takroe pransoen kom makandra, en bron dem na ini faja, so a sa de na da kaba foe da grontapoe disi.</a:t>
            </a:r>
          </a:p>
        </p:txBody>
      </p:sp>
    </p:spTree>
  </p:cSld>
  <p:clrMapOvr>
    <a:masterClrMapping/>
  </p:clrMapOvr>
  <p:transition>
    <p:dissolve/>
  </p:transition>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418AB9D-6BDC-4162-855F-6D9990543EEF}"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2CB0A91B-EAE5-4A0D-BAB3-7B8265D9A144}" type="slidenum">
              <a:rPr lang="en-US"/>
              <a:pPr lvl="1"/>
              <a:t>133</a:t>
            </a:fld>
            <a:endParaRPr lang="en-US">
              <a:latin typeface="Times New Roman" pitchFamily="18" charset="0"/>
            </a:endParaRPr>
          </a:p>
        </p:txBody>
      </p:sp>
      <p:sp>
        <p:nvSpPr>
          <p:cNvPr id="158722" name="Rectangle 2"/>
          <p:cNvSpPr>
            <a:spLocks noGrp="1" noChangeArrowheads="1"/>
          </p:cNvSpPr>
          <p:nvPr>
            <p:ph type="title"/>
          </p:nvPr>
        </p:nvSpPr>
        <p:spPr/>
        <p:txBody>
          <a:bodyPr/>
          <a:lstStyle/>
          <a:p>
            <a:r>
              <a:rPr lang="en-US" sz="4000"/>
              <a:t>Da falsi tarwe</a:t>
            </a:r>
            <a:br>
              <a:rPr lang="en-US" sz="4000"/>
            </a:br>
            <a:endParaRPr lang="en-US" sz="4000"/>
          </a:p>
        </p:txBody>
      </p:sp>
      <p:sp>
        <p:nvSpPr>
          <p:cNvPr id="158723" name="Rectangle 3"/>
          <p:cNvSpPr>
            <a:spLocks noGrp="1" noChangeArrowheads="1"/>
          </p:cNvSpPr>
          <p:nvPr>
            <p:ph type="body" idx="1"/>
          </p:nvPr>
        </p:nvSpPr>
        <p:spPr/>
        <p:txBody>
          <a:bodyPr/>
          <a:lstStyle/>
          <a:p>
            <a:pPr algn="just">
              <a:lnSpc>
                <a:spcPct val="80000"/>
              </a:lnSpc>
            </a:pPr>
            <a:r>
              <a:rPr lang="en-US" b="1"/>
              <a:t>Mt. 13:41. Soemapikin sa seni Hem engel kom, en dem sa poeroe ala dem sani komopo disi de takroe foe Hem kownoekondre, en dem disi doe sondoe;   42. En A sa trowe dem na ini da faja onfoe; drape dem sa bari krei en kaw tifi.  43. Dan dem regtvaardiki wan sa brinki leki da zon na ini da kownoe-kondre foe dem Tata. Da soema disi abi jesi foe jere, meki hem jere</a:t>
            </a:r>
          </a:p>
        </p:txBody>
      </p:sp>
    </p:spTree>
  </p:cSld>
  <p:clrMapOvr>
    <a:masterClrMapping/>
  </p:clrMapOvr>
  <p:transition>
    <p:dissolve/>
  </p:transition>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87C48A5-DCBD-40DE-B212-F174F51C4B6A}"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4F5FA246-E5F9-4004-9B0D-42A4FE536178}" type="slidenum">
              <a:rPr lang="en-US"/>
              <a:pPr lvl="1"/>
              <a:t>134</a:t>
            </a:fld>
            <a:endParaRPr lang="en-US">
              <a:latin typeface="Times New Roman" pitchFamily="18" charset="0"/>
            </a:endParaRPr>
          </a:p>
        </p:txBody>
      </p:sp>
      <p:sp>
        <p:nvSpPr>
          <p:cNvPr id="159746" name="Rectangle 2"/>
          <p:cNvSpPr>
            <a:spLocks noGrp="1" noChangeArrowheads="1"/>
          </p:cNvSpPr>
          <p:nvPr>
            <p:ph type="title"/>
          </p:nvPr>
        </p:nvSpPr>
        <p:spPr/>
        <p:txBody>
          <a:bodyPr/>
          <a:lstStyle/>
          <a:p>
            <a:r>
              <a:rPr lang="en-US"/>
              <a:t>San didibri proberi foe doe?</a:t>
            </a:r>
          </a:p>
        </p:txBody>
      </p:sp>
      <p:sp>
        <p:nvSpPr>
          <p:cNvPr id="159747" name="Rectangle 3"/>
          <p:cNvSpPr>
            <a:spLocks noGrp="1" noChangeArrowheads="1"/>
          </p:cNvSpPr>
          <p:nvPr>
            <p:ph type="body" idx="1"/>
          </p:nvPr>
        </p:nvSpPr>
        <p:spPr>
          <a:xfrm>
            <a:off x="395288" y="1592263"/>
            <a:ext cx="8497887" cy="4860925"/>
          </a:xfrm>
        </p:spPr>
        <p:txBody>
          <a:bodyPr/>
          <a:lstStyle/>
          <a:p>
            <a:r>
              <a:rPr lang="en-US" sz="2800"/>
              <a:t>A lobi foe poti falsi bribiwan na ini da kerki foe pori da kerki</a:t>
            </a:r>
          </a:p>
          <a:p>
            <a:r>
              <a:rPr lang="en-US" sz="2800"/>
              <a:t>Wi moesoe hori disi na ini wi hede: </a:t>
            </a:r>
            <a:r>
              <a:rPr lang="en-US" sz="2800" b="1"/>
              <a:t>II Kor. 11:13. Bikasi dem de falsi apostel, bedriegi wrokoman, disi kenki demsrefi foe gersi apostel foe Kristus.  14. En disi no de wan verwondroe sani, bikasi Satan hemsrefi kenki foe gersi wan engel foe leti.  15. Foe dat'ede a no de wan bigi sani efoe hem dinari srefi ben sa kenki foe gersi dinari foe gerechtigheid; da kaba foe dem sa de so leki a de fiti dem wroko.</a:t>
            </a:r>
          </a:p>
        </p:txBody>
      </p:sp>
    </p:spTree>
  </p:cSld>
  <p:clrMapOvr>
    <a:masterClrMapping/>
  </p:clrMapOvr>
  <p:transition>
    <p:dissolve/>
  </p:transition>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B2F21F-122F-4847-8A72-FD0A43B445F5}"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70F400AC-1DE4-42D3-B86A-1C091A7FF7D8}" type="slidenum">
              <a:rPr lang="en-US"/>
              <a:pPr lvl="1"/>
              <a:t>135</a:t>
            </a:fld>
            <a:endParaRPr lang="en-US">
              <a:latin typeface="Times New Roman" pitchFamily="18" charset="0"/>
            </a:endParaRPr>
          </a:p>
        </p:txBody>
      </p:sp>
      <p:sp>
        <p:nvSpPr>
          <p:cNvPr id="160770" name="Rectangle 2"/>
          <p:cNvSpPr>
            <a:spLocks noGrp="1" noChangeArrowheads="1"/>
          </p:cNvSpPr>
          <p:nvPr>
            <p:ph type="title"/>
          </p:nvPr>
        </p:nvSpPr>
        <p:spPr/>
        <p:txBody>
          <a:bodyPr/>
          <a:lstStyle/>
          <a:p>
            <a:r>
              <a:rPr lang="en-US"/>
              <a:t>Zuurdegi: </a:t>
            </a:r>
          </a:p>
        </p:txBody>
      </p:sp>
      <p:sp>
        <p:nvSpPr>
          <p:cNvPr id="160771" name="Rectangle 3"/>
          <p:cNvSpPr>
            <a:spLocks noGrp="1" noChangeArrowheads="1"/>
          </p:cNvSpPr>
          <p:nvPr>
            <p:ph type="body" idx="1"/>
          </p:nvPr>
        </p:nvSpPr>
        <p:spPr/>
        <p:txBody>
          <a:bodyPr/>
          <a:lstStyle/>
          <a:p>
            <a:pPr algn="just"/>
            <a:r>
              <a:rPr lang="en-US" b="1"/>
              <a:t>Mt. 13:33. A ben taki wan tra gersi-tori gi dem taki: Da kownoekondre foe hemel de leki zuurdegi, disi wan oema ben teki, en a ben moksi na ini drie baki blom, te leki da heri blom ben kom swa.</a:t>
            </a:r>
          </a:p>
          <a:p>
            <a:pPr algn="just"/>
            <a:r>
              <a:rPr lang="en-US" b="1"/>
              <a:t>Disi no taki soso foe da gro foe da kownoekondre foe hemel, ma ook toe dati ogri sa moksi nanga boen</a:t>
            </a:r>
          </a:p>
        </p:txBody>
      </p:sp>
    </p:spTree>
  </p:cSld>
  <p:clrMapOvr>
    <a:masterClrMapping/>
  </p:clrMapOvr>
  <p:transition>
    <p:dissolve/>
  </p:transition>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65357CB-3458-472C-9537-A751972E2C65}"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D6C6B9E9-1E70-4E44-9EC0-B67D833E4061}" type="slidenum">
              <a:rPr lang="en-US"/>
              <a:pPr lvl="1"/>
              <a:t>136</a:t>
            </a:fld>
            <a:endParaRPr lang="en-US">
              <a:latin typeface="Times New Roman" pitchFamily="18" charset="0"/>
            </a:endParaRPr>
          </a:p>
        </p:txBody>
      </p:sp>
      <p:sp>
        <p:nvSpPr>
          <p:cNvPr id="161794" name="Rectangle 2"/>
          <p:cNvSpPr>
            <a:spLocks noGrp="1" noChangeArrowheads="1"/>
          </p:cNvSpPr>
          <p:nvPr>
            <p:ph type="title"/>
          </p:nvPr>
        </p:nvSpPr>
        <p:spPr/>
        <p:txBody>
          <a:bodyPr/>
          <a:lstStyle/>
          <a:p>
            <a:r>
              <a:rPr lang="en-US"/>
              <a:t>Da zuurdegi</a:t>
            </a:r>
          </a:p>
        </p:txBody>
      </p:sp>
      <p:sp>
        <p:nvSpPr>
          <p:cNvPr id="161795" name="Rectangle 3"/>
          <p:cNvSpPr>
            <a:spLocks noGrp="1" noChangeArrowheads="1"/>
          </p:cNvSpPr>
          <p:nvPr>
            <p:ph type="body" idx="1"/>
          </p:nvPr>
        </p:nvSpPr>
        <p:spPr/>
        <p:txBody>
          <a:bodyPr/>
          <a:lstStyle/>
          <a:p>
            <a:r>
              <a:rPr lang="en-US"/>
              <a:t>Zuurdegi na ini da Bijbel taki foe sondoe </a:t>
            </a:r>
          </a:p>
          <a:p>
            <a:r>
              <a:rPr lang="en-US"/>
              <a:t>Dem Fariseeman – loekoe soso na da dorosei foe joe libi</a:t>
            </a:r>
          </a:p>
          <a:p>
            <a:r>
              <a:rPr lang="en-US"/>
              <a:t>Dem Saducceeman – no bribi da Bijbel, soso dem sani joe kan si nanga ai</a:t>
            </a:r>
          </a:p>
          <a:p>
            <a:r>
              <a:rPr lang="en-US"/>
              <a:t>Dem Herodian – dem ben lobi grontapoe makti en prisiri</a:t>
            </a:r>
          </a:p>
        </p:txBody>
      </p:sp>
    </p:spTree>
  </p:cSld>
  <p:clrMapOvr>
    <a:masterClrMapping/>
  </p:clrMapOvr>
  <p:transition>
    <p:dissolve/>
  </p:transition>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BE98CDE-8919-48CA-90FE-1E04D5C64183}"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E7E971F0-CB55-44AF-BDF4-8258D3E27FE7}" type="slidenum">
              <a:rPr lang="en-US"/>
              <a:pPr lvl="1"/>
              <a:t>137</a:t>
            </a:fld>
            <a:endParaRPr lang="en-US">
              <a:latin typeface="Times New Roman" pitchFamily="18" charset="0"/>
            </a:endParaRPr>
          </a:p>
        </p:txBody>
      </p:sp>
      <p:sp>
        <p:nvSpPr>
          <p:cNvPr id="162818" name="Rectangle 2"/>
          <p:cNvSpPr>
            <a:spLocks noGrp="1" noChangeArrowheads="1"/>
          </p:cNvSpPr>
          <p:nvPr>
            <p:ph type="title"/>
          </p:nvPr>
        </p:nvSpPr>
        <p:spPr>
          <a:xfrm>
            <a:off x="719138" y="0"/>
            <a:ext cx="8080375" cy="1143000"/>
          </a:xfrm>
        </p:spPr>
        <p:txBody>
          <a:bodyPr/>
          <a:lstStyle/>
          <a:p>
            <a:r>
              <a:rPr lang="en-US"/>
              <a:t>Hemel abi bigi waarti</a:t>
            </a:r>
          </a:p>
        </p:txBody>
      </p:sp>
      <p:sp>
        <p:nvSpPr>
          <p:cNvPr id="162819" name="Rectangle 3"/>
          <p:cNvSpPr>
            <a:spLocks noGrp="1" noChangeArrowheads="1"/>
          </p:cNvSpPr>
          <p:nvPr>
            <p:ph type="body" idx="1"/>
          </p:nvPr>
        </p:nvSpPr>
        <p:spPr>
          <a:xfrm>
            <a:off x="682625" y="1196975"/>
            <a:ext cx="7772400" cy="5148263"/>
          </a:xfrm>
        </p:spPr>
        <p:txBody>
          <a:bodyPr/>
          <a:lstStyle/>
          <a:p>
            <a:pPr algn="just"/>
            <a:r>
              <a:rPr lang="en-US" sz="2800" b="1"/>
              <a:t>Mt. 13:44 Agen, da kownoekondre foe hemel de leki wan goedoe disi de kibri na ini wan gron; disi, di wan man ben feni hem, a kibri hem baka, en nanga prisiri a go seri alasani disi a abi, en a go bai da gron dati.</a:t>
            </a:r>
          </a:p>
          <a:p>
            <a:pPr algn="just"/>
            <a:r>
              <a:rPr lang="en-US" sz="2800" b="1"/>
              <a:t>Mt. 13:45. Da kownoekondre foe hemel de leki wan seriman disi de soekoe boen parel;  46. En di a ben feni da moro boen wan, alwasi a de diri, a ben go seri alasani disi a abi, en a ben bai hem.</a:t>
            </a:r>
          </a:p>
          <a:p>
            <a:pPr algn="just"/>
            <a:r>
              <a:rPr lang="en-US" sz="2800" b="1"/>
              <a:t>Hemel de waarti moro leki grontapoe goedoe!</a:t>
            </a:r>
          </a:p>
          <a:p>
            <a:pPr algn="just"/>
            <a:r>
              <a:rPr lang="en-US" sz="2800" b="1"/>
              <a:t>Soema ben pai foe bai?  Jezus tapoe da kruisi!</a:t>
            </a:r>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B2E5573-2C3D-4BF6-9F01-324502DEDFAE}"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7A4EC02B-4AC3-47FA-933A-453244C3AADD}" type="slidenum">
              <a:rPr lang="en-US"/>
              <a:pPr lvl="1"/>
              <a:t>14</a:t>
            </a:fld>
            <a:endParaRPr lang="en-US">
              <a:latin typeface="Times New Roman" pitchFamily="18" charset="0"/>
            </a:endParaRPr>
          </a:p>
        </p:txBody>
      </p:sp>
      <p:sp>
        <p:nvSpPr>
          <p:cNvPr id="117762" name="Rectangle 2"/>
          <p:cNvSpPr>
            <a:spLocks noGrp="1" noChangeArrowheads="1"/>
          </p:cNvSpPr>
          <p:nvPr>
            <p:ph type="title"/>
          </p:nvPr>
        </p:nvSpPr>
        <p:spPr/>
        <p:txBody>
          <a:bodyPr/>
          <a:lstStyle/>
          <a:p>
            <a:r>
              <a:rPr lang="en-US"/>
              <a:t>Drai libi</a:t>
            </a:r>
          </a:p>
        </p:txBody>
      </p:sp>
      <p:sp>
        <p:nvSpPr>
          <p:cNvPr id="117763" name="Rectangle 3"/>
          <p:cNvSpPr>
            <a:spLocks noGrp="1" noChangeArrowheads="1"/>
          </p:cNvSpPr>
          <p:nvPr>
            <p:ph type="body" idx="1"/>
          </p:nvPr>
        </p:nvSpPr>
        <p:spPr/>
        <p:txBody>
          <a:bodyPr/>
          <a:lstStyle/>
          <a:p>
            <a:r>
              <a:rPr lang="en-US" dirty="0" err="1"/>
              <a:t>Da</a:t>
            </a:r>
            <a:r>
              <a:rPr lang="en-US" dirty="0"/>
              <a:t> basis de foe </a:t>
            </a:r>
            <a:r>
              <a:rPr lang="en-US" dirty="0" err="1"/>
              <a:t>bribi</a:t>
            </a:r>
            <a:r>
              <a:rPr lang="en-US" dirty="0"/>
              <a:t> </a:t>
            </a:r>
            <a:r>
              <a:rPr lang="en-US" dirty="0" err="1"/>
              <a:t>tapoe</a:t>
            </a:r>
            <a:r>
              <a:rPr lang="en-US" dirty="0"/>
              <a:t> </a:t>
            </a:r>
            <a:r>
              <a:rPr lang="en-US" dirty="0" err="1" smtClean="0"/>
              <a:t>Jezus</a:t>
            </a:r>
            <a:r>
              <a:rPr lang="en-US" dirty="0" smtClean="0"/>
              <a:t> – </a:t>
            </a:r>
            <a:r>
              <a:rPr lang="en-US" dirty="0" err="1" smtClean="0"/>
              <a:t>bribi</a:t>
            </a:r>
            <a:r>
              <a:rPr lang="en-US" dirty="0" smtClean="0"/>
              <a:t> de </a:t>
            </a:r>
            <a:r>
              <a:rPr lang="en-US" dirty="0" err="1" smtClean="0"/>
              <a:t>moro</a:t>
            </a:r>
            <a:r>
              <a:rPr lang="en-US" dirty="0" smtClean="0"/>
              <a:t> </a:t>
            </a:r>
            <a:r>
              <a:rPr lang="en-US" dirty="0" err="1" smtClean="0"/>
              <a:t>leki</a:t>
            </a:r>
            <a:r>
              <a:rPr lang="en-US" dirty="0" smtClean="0"/>
              <a:t> </a:t>
            </a:r>
            <a:r>
              <a:rPr lang="en-US" dirty="0" err="1" smtClean="0"/>
              <a:t>denki</a:t>
            </a:r>
            <a:r>
              <a:rPr lang="en-US" dirty="0" smtClean="0"/>
              <a:t> – a de </a:t>
            </a:r>
            <a:r>
              <a:rPr lang="en-US" b="1" dirty="0" err="1" smtClean="0">
                <a:solidFill>
                  <a:schemeClr val="accent2"/>
                </a:solidFill>
              </a:rPr>
              <a:t>totaal</a:t>
            </a:r>
            <a:r>
              <a:rPr lang="en-US" b="1" dirty="0" smtClean="0">
                <a:solidFill>
                  <a:schemeClr val="accent2"/>
                </a:solidFill>
              </a:rPr>
              <a:t> </a:t>
            </a:r>
            <a:r>
              <a:rPr lang="en-US" b="1" dirty="0" err="1" smtClean="0">
                <a:solidFill>
                  <a:schemeClr val="accent2"/>
                </a:solidFill>
              </a:rPr>
              <a:t>vertrouw</a:t>
            </a:r>
            <a:endParaRPr lang="en-US" b="1" dirty="0">
              <a:solidFill>
                <a:schemeClr val="accent2"/>
              </a:solidFill>
            </a:endParaRPr>
          </a:p>
          <a:p>
            <a:r>
              <a:rPr lang="en-US" dirty="0" err="1"/>
              <a:t>Sondro</a:t>
            </a:r>
            <a:r>
              <a:rPr lang="en-US" dirty="0"/>
              <a:t> </a:t>
            </a:r>
            <a:r>
              <a:rPr lang="en-US" dirty="0" err="1"/>
              <a:t>dati</a:t>
            </a:r>
            <a:r>
              <a:rPr lang="en-US" dirty="0"/>
              <a:t>, </a:t>
            </a:r>
            <a:r>
              <a:rPr lang="en-US" dirty="0" err="1"/>
              <a:t>wi</a:t>
            </a:r>
            <a:r>
              <a:rPr lang="en-US" dirty="0"/>
              <a:t> no de </a:t>
            </a:r>
            <a:r>
              <a:rPr lang="en-US" dirty="0" err="1"/>
              <a:t>fiti</a:t>
            </a:r>
            <a:r>
              <a:rPr lang="en-US" dirty="0"/>
              <a:t> foe go </a:t>
            </a:r>
            <a:r>
              <a:rPr lang="en-US" dirty="0" err="1"/>
              <a:t>na</a:t>
            </a:r>
            <a:r>
              <a:rPr lang="en-US" dirty="0"/>
              <a:t> </a:t>
            </a:r>
            <a:r>
              <a:rPr lang="en-US" dirty="0" err="1"/>
              <a:t>hemel</a:t>
            </a:r>
            <a:endParaRPr lang="en-US" dirty="0"/>
          </a:p>
          <a:p>
            <a:r>
              <a:rPr lang="en-US" dirty="0"/>
              <a:t>Dem </a:t>
            </a:r>
            <a:r>
              <a:rPr lang="en-US" dirty="0" err="1"/>
              <a:t>soema</a:t>
            </a:r>
            <a:r>
              <a:rPr lang="en-US" dirty="0"/>
              <a:t> </a:t>
            </a:r>
            <a:r>
              <a:rPr lang="en-US" dirty="0" err="1"/>
              <a:t>ben</a:t>
            </a:r>
            <a:r>
              <a:rPr lang="en-US" dirty="0"/>
              <a:t> </a:t>
            </a:r>
            <a:r>
              <a:rPr lang="en-US" dirty="0" err="1"/>
              <a:t>loekoe</a:t>
            </a:r>
            <a:r>
              <a:rPr lang="en-US" dirty="0"/>
              <a:t> </a:t>
            </a:r>
            <a:r>
              <a:rPr lang="en-US" dirty="0" err="1"/>
              <a:t>na</a:t>
            </a:r>
            <a:r>
              <a:rPr lang="en-US" dirty="0"/>
              <a:t> </a:t>
            </a:r>
            <a:r>
              <a:rPr lang="en-US" dirty="0" err="1"/>
              <a:t>da</a:t>
            </a:r>
            <a:r>
              <a:rPr lang="en-US" dirty="0"/>
              <a:t> </a:t>
            </a:r>
            <a:r>
              <a:rPr lang="en-US" dirty="0" err="1"/>
              <a:t>sneki</a:t>
            </a:r>
            <a:r>
              <a:rPr lang="en-US" dirty="0"/>
              <a:t> </a:t>
            </a:r>
            <a:r>
              <a:rPr lang="en-US" dirty="0" err="1"/>
              <a:t>nanga</a:t>
            </a:r>
            <a:r>
              <a:rPr lang="en-US" dirty="0"/>
              <a:t> </a:t>
            </a:r>
            <a:r>
              <a:rPr lang="en-US" dirty="0" err="1"/>
              <a:t>bribi</a:t>
            </a:r>
            <a:r>
              <a:rPr lang="en-US" dirty="0"/>
              <a:t>.  Dem no </a:t>
            </a:r>
            <a:r>
              <a:rPr lang="en-US" dirty="0" err="1"/>
              <a:t>ben</a:t>
            </a:r>
            <a:r>
              <a:rPr lang="en-US" dirty="0"/>
              <a:t> doe wan </a:t>
            </a:r>
            <a:r>
              <a:rPr lang="en-US" dirty="0" err="1"/>
              <a:t>tra</a:t>
            </a:r>
            <a:r>
              <a:rPr lang="en-US" dirty="0"/>
              <a:t> </a:t>
            </a:r>
            <a:r>
              <a:rPr lang="en-US" dirty="0" err="1"/>
              <a:t>sani</a:t>
            </a:r>
            <a:r>
              <a:rPr lang="en-US" dirty="0"/>
              <a:t>, en </a:t>
            </a:r>
            <a:r>
              <a:rPr lang="en-US" dirty="0" err="1"/>
              <a:t>dem</a:t>
            </a:r>
            <a:r>
              <a:rPr lang="en-US" dirty="0"/>
              <a:t> </a:t>
            </a:r>
            <a:r>
              <a:rPr lang="en-US" dirty="0" err="1"/>
              <a:t>ben</a:t>
            </a:r>
            <a:r>
              <a:rPr lang="en-US" dirty="0"/>
              <a:t> </a:t>
            </a:r>
            <a:r>
              <a:rPr lang="en-US" dirty="0" err="1"/>
              <a:t>feni</a:t>
            </a:r>
            <a:r>
              <a:rPr lang="en-US" dirty="0"/>
              <a:t> </a:t>
            </a:r>
            <a:r>
              <a:rPr lang="en-US" dirty="0" err="1"/>
              <a:t>verloesoe</a:t>
            </a:r>
            <a:r>
              <a:rPr lang="en-US" dirty="0"/>
              <a:t> foe </a:t>
            </a:r>
            <a:r>
              <a:rPr lang="en-US" dirty="0" err="1"/>
              <a:t>dede</a:t>
            </a:r>
            <a:endParaRPr lang="en-US" dirty="0"/>
          </a:p>
          <a:p>
            <a:r>
              <a:rPr lang="en-US" dirty="0"/>
              <a:t>So </a:t>
            </a:r>
            <a:r>
              <a:rPr lang="en-US" dirty="0" err="1"/>
              <a:t>srefi</a:t>
            </a:r>
            <a:r>
              <a:rPr lang="en-US" dirty="0"/>
              <a:t> </a:t>
            </a:r>
            <a:r>
              <a:rPr lang="en-US" dirty="0" err="1"/>
              <a:t>wi</a:t>
            </a:r>
            <a:r>
              <a:rPr lang="en-US" dirty="0"/>
              <a:t> </a:t>
            </a:r>
            <a:r>
              <a:rPr lang="en-US" dirty="0" err="1"/>
              <a:t>kan</a:t>
            </a:r>
            <a:r>
              <a:rPr lang="en-US" dirty="0"/>
              <a:t> </a:t>
            </a:r>
            <a:r>
              <a:rPr lang="en-US" dirty="0" err="1"/>
              <a:t>kom</a:t>
            </a:r>
            <a:r>
              <a:rPr lang="en-US" dirty="0"/>
              <a:t> </a:t>
            </a:r>
            <a:r>
              <a:rPr lang="en-US" dirty="0" err="1"/>
              <a:t>fri</a:t>
            </a:r>
            <a:r>
              <a:rPr lang="en-US" dirty="0"/>
              <a:t> foe </a:t>
            </a:r>
            <a:r>
              <a:rPr lang="en-US" dirty="0" err="1"/>
              <a:t>da</a:t>
            </a:r>
            <a:r>
              <a:rPr lang="en-US" dirty="0"/>
              <a:t> </a:t>
            </a:r>
            <a:r>
              <a:rPr lang="en-US" dirty="0" err="1"/>
              <a:t>dede</a:t>
            </a:r>
            <a:r>
              <a:rPr lang="en-US" dirty="0"/>
              <a:t> foe </a:t>
            </a:r>
            <a:r>
              <a:rPr lang="en-US" dirty="0" err="1"/>
              <a:t>teego</a:t>
            </a:r>
            <a:r>
              <a:rPr lang="en-US" dirty="0"/>
              <a:t> foe </a:t>
            </a:r>
            <a:r>
              <a:rPr lang="en-US" dirty="0" err="1"/>
              <a:t>da</a:t>
            </a:r>
            <a:r>
              <a:rPr lang="en-US" dirty="0"/>
              <a:t> </a:t>
            </a:r>
            <a:r>
              <a:rPr lang="en-US" dirty="0" err="1"/>
              <a:t>vergif</a:t>
            </a:r>
            <a:r>
              <a:rPr lang="en-US" dirty="0"/>
              <a:t> foe </a:t>
            </a:r>
            <a:r>
              <a:rPr lang="en-US" dirty="0" err="1"/>
              <a:t>sondoe</a:t>
            </a:r>
            <a:r>
              <a:rPr lang="en-US" dirty="0"/>
              <a:t> </a:t>
            </a:r>
            <a:r>
              <a:rPr lang="en-US" dirty="0" err="1"/>
              <a:t>te</a:t>
            </a:r>
            <a:r>
              <a:rPr lang="en-US" dirty="0"/>
              <a:t> </a:t>
            </a:r>
            <a:r>
              <a:rPr lang="en-US" dirty="0" err="1"/>
              <a:t>wi</a:t>
            </a:r>
            <a:r>
              <a:rPr lang="en-US" dirty="0"/>
              <a:t> </a:t>
            </a:r>
            <a:r>
              <a:rPr lang="en-US" dirty="0" err="1"/>
              <a:t>loekoe</a:t>
            </a:r>
            <a:r>
              <a:rPr lang="en-US" dirty="0"/>
              <a:t> </a:t>
            </a:r>
            <a:r>
              <a:rPr lang="en-US" dirty="0" err="1"/>
              <a:t>tapoe</a:t>
            </a:r>
            <a:r>
              <a:rPr lang="en-US" dirty="0"/>
              <a:t> </a:t>
            </a:r>
            <a:r>
              <a:rPr lang="en-US" dirty="0" err="1"/>
              <a:t>Jezus</a:t>
            </a:r>
            <a:r>
              <a:rPr lang="en-US" dirty="0"/>
              <a:t>, en </a:t>
            </a:r>
            <a:r>
              <a:rPr lang="en-US" dirty="0" err="1"/>
              <a:t>vertrouw</a:t>
            </a:r>
            <a:r>
              <a:rPr lang="en-US" dirty="0"/>
              <a:t> </a:t>
            </a:r>
            <a:r>
              <a:rPr lang="en-US" dirty="0" err="1"/>
              <a:t>tapoe</a:t>
            </a:r>
            <a:r>
              <a:rPr lang="en-US" dirty="0"/>
              <a:t> Hem…</a:t>
            </a:r>
          </a:p>
        </p:txBody>
      </p:sp>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FF25C05-8128-438D-BD3C-C7EF4545257A}"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975685DB-9DC5-4006-BB73-E39D8E79E940}" type="slidenum">
              <a:rPr lang="en-US"/>
              <a:pPr lvl="1"/>
              <a:t>15</a:t>
            </a:fld>
            <a:endParaRPr lang="en-US">
              <a:latin typeface="Times New Roman" pitchFamily="18" charset="0"/>
            </a:endParaRPr>
          </a:p>
        </p:txBody>
      </p:sp>
      <p:sp>
        <p:nvSpPr>
          <p:cNvPr id="118786" name="Rectangle 2"/>
          <p:cNvSpPr>
            <a:spLocks noGrp="1" noChangeArrowheads="1"/>
          </p:cNvSpPr>
          <p:nvPr>
            <p:ph type="title"/>
          </p:nvPr>
        </p:nvSpPr>
        <p:spPr>
          <a:xfrm>
            <a:off x="431800" y="0"/>
            <a:ext cx="8080375" cy="1143000"/>
          </a:xfrm>
        </p:spPr>
        <p:txBody>
          <a:bodyPr/>
          <a:lstStyle/>
          <a:p>
            <a:r>
              <a:rPr lang="en-US"/>
              <a:t>Da getuigi foe Johannes</a:t>
            </a:r>
          </a:p>
        </p:txBody>
      </p:sp>
      <p:sp>
        <p:nvSpPr>
          <p:cNvPr id="118787" name="Rectangle 3"/>
          <p:cNvSpPr>
            <a:spLocks noGrp="1" noChangeArrowheads="1"/>
          </p:cNvSpPr>
          <p:nvPr>
            <p:ph type="body" idx="1"/>
          </p:nvPr>
        </p:nvSpPr>
        <p:spPr>
          <a:xfrm>
            <a:off x="395288" y="1016000"/>
            <a:ext cx="8389937" cy="5080000"/>
          </a:xfrm>
        </p:spPr>
        <p:txBody>
          <a:bodyPr/>
          <a:lstStyle/>
          <a:p>
            <a:pPr algn="just">
              <a:lnSpc>
                <a:spcPct val="70000"/>
              </a:lnSpc>
            </a:pPr>
            <a:r>
              <a:rPr lang="en-US" sz="2800" b="1"/>
              <a:t>Di dem Fariseeman ben kom na Johannes, a no opo hemsrefi, ma a getuigi foe Jezus</a:t>
            </a:r>
          </a:p>
          <a:p>
            <a:pPr algn="just">
              <a:lnSpc>
                <a:spcPct val="70000"/>
              </a:lnSpc>
            </a:pPr>
            <a:r>
              <a:rPr lang="en-US" sz="2800" b="1"/>
              <a:t>Jn. 3:27. Johannes ben piki taki: No wan soema kan kisi noti, efoe a no komopo foe hemel kom na hem.   28. Oensrefi de getuigi gi mi dati mi ben taki: Mi no de da Kristus, ma dem ben seni mi kom na Hem fesi.  29. Da soema disi abi da bruid, hem na da bruidegom, ma da mati foe da bruidegom, disi tanapoe en jere hem, a prisiri foeroe bikasi a jere da stem foe da bruidegom; foe dat'ede mi prisiri ben kom reti reti.  30. </a:t>
            </a:r>
            <a:r>
              <a:rPr lang="en-US" sz="2800" b="1">
                <a:solidFill>
                  <a:schemeClr val="accent2"/>
                </a:solidFill>
              </a:rPr>
              <a:t>A moesoe kom bigi, ma mi moesoe saka.</a:t>
            </a:r>
          </a:p>
          <a:p>
            <a:pPr algn="just">
              <a:lnSpc>
                <a:spcPct val="70000"/>
              </a:lnSpc>
            </a:pPr>
            <a:r>
              <a:rPr lang="en-US" sz="2800" b="1"/>
              <a:t>Jezus kari Johannes da moro bigi soema gebore foe oema.  Foe san’ede?  Bikasi a de da moro saka-fasi soema foe opo da nem foe Jezus!</a:t>
            </a:r>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924B83F-29DC-46B7-881F-744E5031DCCC}"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409EDF36-AC8B-4825-B8EA-2AE4AB132BCA}" type="slidenum">
              <a:rPr lang="en-US"/>
              <a:pPr lvl="1"/>
              <a:t>16</a:t>
            </a:fld>
            <a:endParaRPr lang="en-US">
              <a:latin typeface="Times New Roman" pitchFamily="18" charset="0"/>
            </a:endParaRPr>
          </a:p>
        </p:txBody>
      </p:sp>
      <p:sp>
        <p:nvSpPr>
          <p:cNvPr id="119810" name="Rectangle 2"/>
          <p:cNvSpPr>
            <a:spLocks noGrp="1" noChangeArrowheads="1"/>
          </p:cNvSpPr>
          <p:nvPr>
            <p:ph type="title"/>
          </p:nvPr>
        </p:nvSpPr>
        <p:spPr/>
        <p:txBody>
          <a:bodyPr/>
          <a:lstStyle/>
          <a:p>
            <a:pPr algn="just"/>
            <a:r>
              <a:rPr lang="en-US" b="1"/>
              <a:t>Da bigi foe Johannes</a:t>
            </a:r>
          </a:p>
        </p:txBody>
      </p:sp>
      <p:sp>
        <p:nvSpPr>
          <p:cNvPr id="119811" name="Rectangle 3"/>
          <p:cNvSpPr>
            <a:spLocks noGrp="1" noChangeArrowheads="1"/>
          </p:cNvSpPr>
          <p:nvPr>
            <p:ph type="body" idx="1"/>
          </p:nvPr>
        </p:nvSpPr>
        <p:spPr/>
        <p:txBody>
          <a:bodyPr/>
          <a:lstStyle/>
          <a:p>
            <a:pPr>
              <a:lnSpc>
                <a:spcPct val="80000"/>
              </a:lnSpc>
            </a:pPr>
            <a:r>
              <a:rPr lang="en-US"/>
              <a:t>Dem Fariseeman ben aksi hem efoe a de da messias efoe no</a:t>
            </a:r>
          </a:p>
          <a:p>
            <a:pPr>
              <a:lnSpc>
                <a:spcPct val="80000"/>
              </a:lnSpc>
            </a:pPr>
            <a:r>
              <a:rPr lang="en-US"/>
              <a:t>Johannes ben sori dati a de soso wan stem na ini da woestijn foe meki sani klari gi da messias</a:t>
            </a:r>
          </a:p>
          <a:p>
            <a:pPr>
              <a:lnSpc>
                <a:spcPct val="80000"/>
              </a:lnSpc>
            </a:pPr>
            <a:r>
              <a:rPr lang="en-US"/>
              <a:t>A no ben opo hemsrefi, ma a ben opo Jezus</a:t>
            </a:r>
          </a:p>
          <a:p>
            <a:pPr>
              <a:lnSpc>
                <a:spcPct val="80000"/>
              </a:lnSpc>
            </a:pPr>
            <a:r>
              <a:rPr lang="en-US"/>
              <a:t>A ben loesoe hem discipel di a ben de fanowdoe…</a:t>
            </a:r>
          </a:p>
        </p:txBody>
      </p:sp>
    </p:spTree>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32DD460-7C58-4900-AA2D-2C61E7E52CB5}"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A9689B3B-829A-4900-826F-CF436FF9A776}" type="slidenum">
              <a:rPr lang="en-US"/>
              <a:pPr lvl="1"/>
              <a:t>17</a:t>
            </a:fld>
            <a:endParaRPr lang="en-US">
              <a:latin typeface="Times New Roman" pitchFamily="18" charset="0"/>
            </a:endParaRPr>
          </a:p>
        </p:txBody>
      </p:sp>
      <p:sp>
        <p:nvSpPr>
          <p:cNvPr id="120834" name="Rectangle 2"/>
          <p:cNvSpPr>
            <a:spLocks noGrp="1" noChangeArrowheads="1"/>
          </p:cNvSpPr>
          <p:nvPr>
            <p:ph type="title"/>
          </p:nvPr>
        </p:nvSpPr>
        <p:spPr/>
        <p:txBody>
          <a:bodyPr/>
          <a:lstStyle/>
          <a:p>
            <a:r>
              <a:rPr lang="en-US"/>
              <a:t>Da Samaritaan oema</a:t>
            </a:r>
          </a:p>
        </p:txBody>
      </p:sp>
      <p:sp>
        <p:nvSpPr>
          <p:cNvPr id="120835" name="Rectangle 3"/>
          <p:cNvSpPr>
            <a:spLocks noGrp="1" noChangeArrowheads="1"/>
          </p:cNvSpPr>
          <p:nvPr>
            <p:ph type="body" idx="1"/>
          </p:nvPr>
        </p:nvSpPr>
        <p:spPr/>
        <p:txBody>
          <a:bodyPr/>
          <a:lstStyle/>
          <a:p>
            <a:r>
              <a:rPr lang="en-US" sz="2800"/>
              <a:t>Disi de wan foe dem moro boen voorbeeld foe zielenwinnen na ini da Bijbel</a:t>
            </a:r>
          </a:p>
          <a:p>
            <a:r>
              <a:rPr lang="en-US" sz="2800"/>
              <a:t>Jezus ben kom weri na wan peti, en wan oema ben kom foe hari watra komopo foe da peti</a:t>
            </a:r>
          </a:p>
          <a:p>
            <a:r>
              <a:rPr lang="en-US" sz="2800"/>
              <a:t>Jezus ben aksi hem foe wan dringi.  Som  leisi da moro boen fasi foe meki kontakt de foe aksi jepi</a:t>
            </a:r>
          </a:p>
          <a:p>
            <a:r>
              <a:rPr lang="en-US" sz="2800"/>
              <a:t>Da oema ben kom skreki, ma Jezus ben sori hem dati efoe a ben aksi, Hemsrefi sa gi hem libi watra</a:t>
            </a:r>
          </a:p>
        </p:txBody>
      </p:sp>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123225-C107-4AFC-9763-A2C47B72C458}"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1C7EC3A8-ED00-4150-B56E-25AE8A210748}" type="slidenum">
              <a:rPr lang="en-US"/>
              <a:pPr lvl="1"/>
              <a:t>18</a:t>
            </a:fld>
            <a:endParaRPr lang="en-US">
              <a:latin typeface="Times New Roman" pitchFamily="18" charset="0"/>
            </a:endParaRPr>
          </a:p>
        </p:txBody>
      </p:sp>
      <p:sp>
        <p:nvSpPr>
          <p:cNvPr id="121858" name="Rectangle 2"/>
          <p:cNvSpPr>
            <a:spLocks noGrp="1" noChangeArrowheads="1"/>
          </p:cNvSpPr>
          <p:nvPr>
            <p:ph type="title"/>
          </p:nvPr>
        </p:nvSpPr>
        <p:spPr>
          <a:xfrm>
            <a:off x="539750" y="0"/>
            <a:ext cx="8080375" cy="1143000"/>
          </a:xfrm>
        </p:spPr>
        <p:txBody>
          <a:bodyPr/>
          <a:lstStyle/>
          <a:p>
            <a:r>
              <a:rPr lang="en-US"/>
              <a:t>Da Samaritaan oema</a:t>
            </a:r>
          </a:p>
        </p:txBody>
      </p:sp>
      <p:sp>
        <p:nvSpPr>
          <p:cNvPr id="121859" name="Rectangle 3"/>
          <p:cNvSpPr>
            <a:spLocks noGrp="1" noChangeArrowheads="1"/>
          </p:cNvSpPr>
          <p:nvPr>
            <p:ph type="body" idx="1"/>
          </p:nvPr>
        </p:nvSpPr>
        <p:spPr>
          <a:xfrm>
            <a:off x="431800" y="1233488"/>
            <a:ext cx="8388350" cy="5219700"/>
          </a:xfrm>
        </p:spPr>
        <p:txBody>
          <a:bodyPr/>
          <a:lstStyle/>
          <a:p>
            <a:r>
              <a:rPr lang="en-US"/>
              <a:t>Di Jezus ben aksi hem foe kari hem masra kom, a sori dati a ben sabi dati a ben abi feifi man kaba, en a libi so-maar nanga wan soema now. En da oema kenki da tori</a:t>
            </a:r>
          </a:p>
          <a:p>
            <a:pPr algn="just"/>
            <a:r>
              <a:rPr lang="en-US" b="1"/>
              <a:t>.Jn. 4:20. Wi tata ben aanbegi na tapoe da bergi disi; en oenoe taki dati Jerusalem de da presi pe soema moesoe aanbegi.  21. Jezus ben taki gi hem taki: Oema, bribi Mi, da joeroe sa kom, te oen no sa aanbegi da Tata na tapoe da bergi disi, efoe na Jerusalem.  </a:t>
            </a:r>
            <a:endParaRPr lang="en-US"/>
          </a:p>
        </p:txBody>
      </p:sp>
    </p:spTree>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8D86FFB-4CE5-4033-8A8E-B2294413F83C}"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0F217B27-F484-44D0-BD00-2AA00D9CB50B}" type="slidenum">
              <a:rPr lang="en-US"/>
              <a:pPr lvl="1"/>
              <a:t>19</a:t>
            </a:fld>
            <a:endParaRPr lang="en-US">
              <a:latin typeface="Times New Roman" pitchFamily="18" charset="0"/>
            </a:endParaRPr>
          </a:p>
        </p:txBody>
      </p:sp>
      <p:sp>
        <p:nvSpPr>
          <p:cNvPr id="163842" name="Rectangle 2"/>
          <p:cNvSpPr>
            <a:spLocks noGrp="1" noChangeArrowheads="1"/>
          </p:cNvSpPr>
          <p:nvPr>
            <p:ph type="title"/>
          </p:nvPr>
        </p:nvSpPr>
        <p:spPr>
          <a:xfrm>
            <a:off x="539750" y="0"/>
            <a:ext cx="8080375" cy="1143000"/>
          </a:xfrm>
        </p:spPr>
        <p:txBody>
          <a:bodyPr/>
          <a:lstStyle/>
          <a:p>
            <a:r>
              <a:rPr lang="en-US"/>
              <a:t>Da Samaritaan oema</a:t>
            </a:r>
          </a:p>
        </p:txBody>
      </p:sp>
      <p:sp>
        <p:nvSpPr>
          <p:cNvPr id="163843" name="Rectangle 3"/>
          <p:cNvSpPr>
            <a:spLocks noGrp="1" noChangeArrowheads="1"/>
          </p:cNvSpPr>
          <p:nvPr>
            <p:ph type="body" idx="1"/>
          </p:nvPr>
        </p:nvSpPr>
        <p:spPr>
          <a:xfrm>
            <a:off x="431800" y="1233488"/>
            <a:ext cx="8388350" cy="5219700"/>
          </a:xfrm>
        </p:spPr>
        <p:txBody>
          <a:bodyPr/>
          <a:lstStyle/>
          <a:p>
            <a:r>
              <a:rPr lang="en-US" b="1"/>
              <a:t>22. Oen aanbegi san oen no sabi; wi sabi san wi aanbegi, bikasi verloesoe komopo foe dem Djoe.  23. Ma da joeroe sa kom, en a de dja kaba, te dem troe bribisoema sa aanbegi da Tata na ini jeje nanga waarheid; bikasi da Tata de soekoe dem sortoe soema dati foe aanbegi Hem.  24. Gado de wan Jeje, en dem soema disi sa aanbegi Hem moesoe aanbegi Hem na ini jeje nanga waarheid.</a:t>
            </a:r>
          </a:p>
          <a:p>
            <a:r>
              <a:rPr lang="en-US"/>
              <a:t>Te foe kaba, da oema poti hem vertrouw tapoe Jezus leki verloesoeman</a:t>
            </a:r>
          </a:p>
          <a:p>
            <a:pPr algn="just"/>
            <a:endParaRPr lang="en-US"/>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062C3E5-9D87-474B-9C3D-A0DE8F728F6F}"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731C2D94-D138-416D-ADCD-AC105E1641A7}" type="slidenum">
              <a:rPr lang="en-US"/>
              <a:pPr lvl="1"/>
              <a:t>2</a:t>
            </a:fld>
            <a:endParaRPr lang="en-US">
              <a:latin typeface="Times New Roman" pitchFamily="18" charset="0"/>
            </a:endParaRPr>
          </a:p>
        </p:txBody>
      </p:sp>
      <p:sp>
        <p:nvSpPr>
          <p:cNvPr id="105474" name="Rectangle 2"/>
          <p:cNvSpPr>
            <a:spLocks noGrp="1" noChangeArrowheads="1"/>
          </p:cNvSpPr>
          <p:nvPr>
            <p:ph type="title"/>
          </p:nvPr>
        </p:nvSpPr>
        <p:spPr/>
        <p:txBody>
          <a:bodyPr/>
          <a:lstStyle/>
          <a:p>
            <a:r>
              <a:rPr lang="en-US"/>
              <a:t>Jezus nanga dem discipel</a:t>
            </a:r>
          </a:p>
        </p:txBody>
      </p:sp>
      <p:sp>
        <p:nvSpPr>
          <p:cNvPr id="105475" name="Rectangle 3"/>
          <p:cNvSpPr>
            <a:spLocks noGrp="1" noChangeArrowheads="1"/>
          </p:cNvSpPr>
          <p:nvPr>
            <p:ph type="body" idx="1"/>
          </p:nvPr>
        </p:nvSpPr>
        <p:spPr/>
        <p:txBody>
          <a:bodyPr/>
          <a:lstStyle/>
          <a:p>
            <a:pPr algn="just">
              <a:lnSpc>
                <a:spcPct val="70000"/>
              </a:lnSpc>
            </a:pPr>
            <a:r>
              <a:rPr lang="en-US" sz="2800" b="1"/>
              <a:t>Jn. 1:41. Wan foe dem toe soema disi ben jere Johannes taki, en disi ben waka na Hem baka, ben de Andreas, da brada foe Simon Petrus.  42. Fosi a ben go feni hem egi brada Simon, en a ben taki gi hem taki: Wi ben feni da Messias, dati wani taki, da Kristus.  43. En a ben tjari hem kom na Jezus. En di Jezus ben loekoe na hem, A ben taki: Joe na Simon, da manpikin foe Jona, ma dem sa kari joe Kefas, dati wani taki: wan ston.</a:t>
            </a:r>
          </a:p>
          <a:p>
            <a:pPr algn="just">
              <a:lnSpc>
                <a:spcPct val="70000"/>
              </a:lnSpc>
            </a:pPr>
            <a:r>
              <a:rPr lang="en-US" sz="2800" b="1"/>
              <a:t>Jezus kenki da nem foe Simon = Petrus, Saulus = Paulus, en wi sondari = santawan!</a:t>
            </a:r>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8F6CCCD-249C-4CF0-8E7F-97B967A8B8C5}"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D3EB7922-28BF-4313-8A9B-A32409B27A3A}" type="slidenum">
              <a:rPr lang="en-US"/>
              <a:pPr lvl="1"/>
              <a:t>20</a:t>
            </a:fld>
            <a:endParaRPr lang="en-US">
              <a:latin typeface="Times New Roman" pitchFamily="18" charset="0"/>
            </a:endParaRPr>
          </a:p>
        </p:txBody>
      </p:sp>
      <p:sp>
        <p:nvSpPr>
          <p:cNvPr id="122882" name="Rectangle 2"/>
          <p:cNvSpPr>
            <a:spLocks noGrp="1" noChangeArrowheads="1"/>
          </p:cNvSpPr>
          <p:nvPr>
            <p:ph type="title"/>
          </p:nvPr>
        </p:nvSpPr>
        <p:spPr/>
        <p:txBody>
          <a:bodyPr/>
          <a:lstStyle/>
          <a:p>
            <a:r>
              <a:rPr lang="en-US"/>
              <a:t>San wi kan leri foe da tori disi?</a:t>
            </a:r>
          </a:p>
        </p:txBody>
      </p:sp>
      <p:sp>
        <p:nvSpPr>
          <p:cNvPr id="122883" name="Rectangle 3"/>
          <p:cNvSpPr>
            <a:spLocks noGrp="1" noChangeArrowheads="1"/>
          </p:cNvSpPr>
          <p:nvPr>
            <p:ph type="body" idx="1"/>
          </p:nvPr>
        </p:nvSpPr>
        <p:spPr/>
        <p:txBody>
          <a:bodyPr/>
          <a:lstStyle/>
          <a:p>
            <a:r>
              <a:rPr lang="en-US"/>
              <a:t>Wi no wini sieli te wi stree nanga soema</a:t>
            </a:r>
          </a:p>
          <a:p>
            <a:r>
              <a:rPr lang="en-US"/>
              <a:t>Meki boen kontakt nanga soema.  Kande aksi dem foe jepi wan sortoe fasi</a:t>
            </a:r>
          </a:p>
          <a:p>
            <a:r>
              <a:rPr lang="en-US"/>
              <a:t>Sori dem da waarheid</a:t>
            </a:r>
          </a:p>
          <a:p>
            <a:r>
              <a:rPr lang="en-US"/>
              <a:t>No dribi komopo foe da tori, go na sei</a:t>
            </a:r>
          </a:p>
          <a:p>
            <a:r>
              <a:rPr lang="en-US"/>
              <a:t>Verwakti Gado sa blesi joe getuigi</a:t>
            </a:r>
          </a:p>
        </p:txBody>
      </p:sp>
    </p:spTree>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8AA1470-5728-4294-AECA-52AFA104E005}"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8B2DEAD2-B15B-44C7-BE39-7221F0098439}" type="slidenum">
              <a:rPr lang="en-US"/>
              <a:pPr lvl="1"/>
              <a:t>21</a:t>
            </a:fld>
            <a:endParaRPr lang="en-US">
              <a:latin typeface="Times New Roman" pitchFamily="18" charset="0"/>
            </a:endParaRPr>
          </a:p>
        </p:txBody>
      </p:sp>
      <p:sp>
        <p:nvSpPr>
          <p:cNvPr id="21506" name="Rectangle 2"/>
          <p:cNvSpPr>
            <a:spLocks noGrp="1" noChangeArrowheads="1"/>
          </p:cNvSpPr>
          <p:nvPr>
            <p:ph type="title"/>
          </p:nvPr>
        </p:nvSpPr>
        <p:spPr/>
        <p:txBody>
          <a:bodyPr/>
          <a:lstStyle/>
          <a:p>
            <a:r>
              <a:rPr lang="en-US" sz="4000"/>
              <a:t>Jezus go baka na Nazaret</a:t>
            </a:r>
            <a:br>
              <a:rPr lang="en-US" sz="4000"/>
            </a:br>
            <a:endParaRPr lang="en-US" sz="4000"/>
          </a:p>
        </p:txBody>
      </p:sp>
      <p:sp>
        <p:nvSpPr>
          <p:cNvPr id="21507" name="Rectangle 3"/>
          <p:cNvSpPr>
            <a:spLocks noGrp="1" noChangeArrowheads="1"/>
          </p:cNvSpPr>
          <p:nvPr>
            <p:ph type="body" idx="1"/>
          </p:nvPr>
        </p:nvSpPr>
        <p:spPr>
          <a:xfrm>
            <a:off x="647700" y="1341438"/>
            <a:ext cx="7772400" cy="5327650"/>
          </a:xfrm>
        </p:spPr>
        <p:txBody>
          <a:bodyPr/>
          <a:lstStyle/>
          <a:p>
            <a:pPr>
              <a:lnSpc>
                <a:spcPct val="70000"/>
              </a:lnSpc>
            </a:pPr>
            <a:r>
              <a:rPr lang="en-US" sz="2800"/>
              <a:t>Lk. 4:16-30</a:t>
            </a:r>
          </a:p>
          <a:p>
            <a:pPr>
              <a:lnSpc>
                <a:spcPct val="70000"/>
              </a:lnSpc>
            </a:pPr>
            <a:r>
              <a:rPr lang="en-US" sz="2800"/>
              <a:t>Jezus ben go baka na Nazaret</a:t>
            </a:r>
          </a:p>
          <a:p>
            <a:pPr>
              <a:lnSpc>
                <a:spcPct val="70000"/>
              </a:lnSpc>
            </a:pPr>
            <a:r>
              <a:rPr lang="en-US" sz="2800"/>
              <a:t>A ben go na da Djoe kerki</a:t>
            </a:r>
          </a:p>
          <a:p>
            <a:pPr algn="just">
              <a:lnSpc>
                <a:spcPct val="70000"/>
              </a:lnSpc>
            </a:pPr>
            <a:r>
              <a:rPr lang="en-US" sz="2800"/>
              <a:t>Dem ben aksi hem foe leisi, en a ben kari foe Jesaja 61 – </a:t>
            </a:r>
          </a:p>
          <a:p>
            <a:pPr algn="just">
              <a:lnSpc>
                <a:spcPct val="70000"/>
              </a:lnSpc>
            </a:pPr>
            <a:r>
              <a:rPr lang="en-US" sz="2800"/>
              <a:t>Lk. 4:</a:t>
            </a:r>
            <a:r>
              <a:rPr lang="en-US" sz="2800" b="1"/>
              <a:t>17. En dem langa da boekoe foe da profeti Jesaja gi Hem. En di A ben opo da boekoe, A ben feni da presi pe a skrifi taki:  18. Da Jeje foe Masra de na mi tapoe, bikasi a ben salfoe mi foe preiki da boen njoensoe gi dem poti soema, en foe meki dem sari-hati soema kom boen baka, en foe preiki da verloesoe gi dem slafoe, foe meki dem breni wan kom si, foe meki dem soema disi ben sroto go fri,   19. En foe preiki da switi jari foe Masra.</a:t>
            </a:r>
          </a:p>
        </p:txBody>
      </p:sp>
    </p:spTree>
  </p:cSld>
  <p:clrMapOvr>
    <a:masterClrMapping/>
  </p:clrMapOvr>
  <p:transition>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BAD910B-A505-49F2-84DC-EE917805948E}"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21B94869-D788-489D-B363-B6356C3B789B}" type="slidenum">
              <a:rPr lang="en-US"/>
              <a:pPr lvl="1"/>
              <a:t>22</a:t>
            </a:fld>
            <a:endParaRPr lang="en-US">
              <a:latin typeface="Times New Roman" pitchFamily="18" charset="0"/>
            </a:endParaRPr>
          </a:p>
        </p:txBody>
      </p:sp>
      <p:sp>
        <p:nvSpPr>
          <p:cNvPr id="22530" name="Rectangle 2"/>
          <p:cNvSpPr>
            <a:spLocks noGrp="1" noChangeArrowheads="1"/>
          </p:cNvSpPr>
          <p:nvPr>
            <p:ph type="title"/>
          </p:nvPr>
        </p:nvSpPr>
        <p:spPr/>
        <p:txBody>
          <a:bodyPr/>
          <a:lstStyle/>
          <a:p>
            <a:r>
              <a:rPr lang="en-US"/>
              <a:t>Jezus na Nazaret</a:t>
            </a:r>
          </a:p>
        </p:txBody>
      </p:sp>
      <p:sp>
        <p:nvSpPr>
          <p:cNvPr id="22531" name="Rectangle 3"/>
          <p:cNvSpPr>
            <a:spLocks noGrp="1" noChangeArrowheads="1"/>
          </p:cNvSpPr>
          <p:nvPr>
            <p:ph type="body" idx="1"/>
          </p:nvPr>
        </p:nvSpPr>
        <p:spPr/>
        <p:txBody>
          <a:bodyPr/>
          <a:lstStyle/>
          <a:p>
            <a:pPr>
              <a:lnSpc>
                <a:spcPct val="80000"/>
              </a:lnSpc>
            </a:pPr>
            <a:r>
              <a:rPr lang="en-US" b="1"/>
              <a:t>Lk. 4:20. Dan A ben tapoe da boekoe, en A ben gi hem baka na da dinari, en A ben sidon. Dem ai foe ala dem soema foe da heri Djoe kerki ben de na Hem tapoe.  21. En A ben bigin foe taki gi dem taki: Tide da skrifi disi oen ben jere ben kom troe. 22. En ala soema ben getuigi foe Hem, en dem ben verwondroe nanga da switi taki disi Hem mofo ben taki. En dem ben taki: A no de Jozef pikin?</a:t>
            </a:r>
          </a:p>
        </p:txBody>
      </p:sp>
    </p:spTree>
  </p:cSld>
  <p:clrMapOvr>
    <a:masterClrMapping/>
  </p:clrMapOvr>
  <p:transition>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B58891C-5794-4F40-A59A-6698885E5D67}" type="datetime1">
              <a:rPr lang="en-US"/>
              <a:pPr/>
              <a:t>11/18/2009</a:t>
            </a:fld>
            <a:endParaRPr lang="en-US"/>
          </a:p>
        </p:txBody>
      </p:sp>
      <p:sp>
        <p:nvSpPr>
          <p:cNvPr id="5" name="Footer Placeholder 4"/>
          <p:cNvSpPr>
            <a:spLocks noGrp="1"/>
          </p:cNvSpPr>
          <p:nvPr>
            <p:ph type="ftr" sz="quarter" idx="11"/>
          </p:nvPr>
        </p:nvSpPr>
        <p:spPr/>
        <p:txBody>
          <a:bodyPr/>
          <a:lstStyle/>
          <a:p>
            <a:r>
              <a:rPr lang="en-US" dirty="0" err="1"/>
              <a:t>Njoen</a:t>
            </a:r>
            <a:r>
              <a:rPr lang="en-US" dirty="0"/>
              <a:t> </a:t>
            </a:r>
            <a:r>
              <a:rPr lang="en-US" dirty="0" err="1"/>
              <a:t>Testamenti</a:t>
            </a:r>
            <a:r>
              <a:rPr lang="en-US" dirty="0"/>
              <a:t> Les #3</a:t>
            </a:r>
          </a:p>
        </p:txBody>
      </p:sp>
      <p:sp>
        <p:nvSpPr>
          <p:cNvPr id="6" name="Slide Number Placeholder 5"/>
          <p:cNvSpPr>
            <a:spLocks noGrp="1"/>
          </p:cNvSpPr>
          <p:nvPr>
            <p:ph type="sldNum" sz="quarter" idx="12"/>
          </p:nvPr>
        </p:nvSpPr>
        <p:spPr/>
        <p:txBody>
          <a:bodyPr/>
          <a:lstStyle/>
          <a:p>
            <a:pPr lvl="1"/>
            <a:fld id="{6082EEEA-A5BF-4581-A25D-B26A60C9C339}" type="slidenum">
              <a:rPr lang="en-US"/>
              <a:pPr lvl="1"/>
              <a:t>23</a:t>
            </a:fld>
            <a:endParaRPr lang="en-US">
              <a:latin typeface="Times New Roman" pitchFamily="18" charset="0"/>
            </a:endParaRPr>
          </a:p>
        </p:txBody>
      </p:sp>
      <p:sp>
        <p:nvSpPr>
          <p:cNvPr id="23554" name="Rectangle 2"/>
          <p:cNvSpPr>
            <a:spLocks noGrp="1" noChangeArrowheads="1"/>
          </p:cNvSpPr>
          <p:nvPr>
            <p:ph type="title"/>
          </p:nvPr>
        </p:nvSpPr>
        <p:spPr>
          <a:xfrm>
            <a:off x="647700" y="0"/>
            <a:ext cx="8080375" cy="1143000"/>
          </a:xfrm>
        </p:spPr>
        <p:txBody>
          <a:bodyPr/>
          <a:lstStyle/>
          <a:p>
            <a:r>
              <a:rPr lang="en-US"/>
              <a:t>Jezus na Nazaret</a:t>
            </a:r>
          </a:p>
        </p:txBody>
      </p:sp>
      <p:sp>
        <p:nvSpPr>
          <p:cNvPr id="23555" name="Rectangle 3"/>
          <p:cNvSpPr>
            <a:spLocks noGrp="1" noChangeArrowheads="1"/>
          </p:cNvSpPr>
          <p:nvPr>
            <p:ph type="body" idx="1"/>
          </p:nvPr>
        </p:nvSpPr>
        <p:spPr>
          <a:xfrm>
            <a:off x="682625" y="1196975"/>
            <a:ext cx="7772400" cy="4899025"/>
          </a:xfrm>
        </p:spPr>
        <p:txBody>
          <a:bodyPr/>
          <a:lstStyle/>
          <a:p>
            <a:pPr>
              <a:lnSpc>
                <a:spcPct val="70000"/>
              </a:lnSpc>
            </a:pPr>
            <a:r>
              <a:rPr lang="en-US" sz="2800" dirty="0" err="1"/>
              <a:t>Jezus</a:t>
            </a:r>
            <a:r>
              <a:rPr lang="en-US" sz="2800" dirty="0"/>
              <a:t> </a:t>
            </a:r>
            <a:r>
              <a:rPr lang="en-US" sz="2800" dirty="0" err="1"/>
              <a:t>ben</a:t>
            </a:r>
            <a:r>
              <a:rPr lang="en-US" sz="2800" dirty="0"/>
              <a:t> </a:t>
            </a:r>
            <a:r>
              <a:rPr lang="en-US" sz="2800" dirty="0" err="1"/>
              <a:t>taigi</a:t>
            </a:r>
            <a:r>
              <a:rPr lang="en-US" sz="2800" dirty="0"/>
              <a:t> </a:t>
            </a:r>
            <a:r>
              <a:rPr lang="en-US" sz="2800" dirty="0" err="1"/>
              <a:t>dem</a:t>
            </a:r>
            <a:r>
              <a:rPr lang="en-US" sz="2800" dirty="0"/>
              <a:t> </a:t>
            </a:r>
            <a:r>
              <a:rPr lang="en-US" sz="2800" dirty="0" err="1"/>
              <a:t>dati</a:t>
            </a:r>
            <a:r>
              <a:rPr lang="en-US" sz="2800" dirty="0"/>
              <a:t> wan </a:t>
            </a:r>
            <a:r>
              <a:rPr lang="en-US" sz="2800" dirty="0" err="1"/>
              <a:t>profeti</a:t>
            </a:r>
            <a:r>
              <a:rPr lang="en-US" sz="2800" dirty="0"/>
              <a:t> no </a:t>
            </a:r>
            <a:r>
              <a:rPr lang="en-US" sz="2800" dirty="0" err="1"/>
              <a:t>abi</a:t>
            </a:r>
            <a:r>
              <a:rPr lang="en-US" sz="2800" dirty="0"/>
              <a:t> </a:t>
            </a:r>
            <a:r>
              <a:rPr lang="en-US" sz="2800" dirty="0" err="1"/>
              <a:t>bigi</a:t>
            </a:r>
            <a:r>
              <a:rPr lang="en-US" sz="2800" dirty="0"/>
              <a:t> </a:t>
            </a:r>
            <a:r>
              <a:rPr lang="en-US" sz="2800" dirty="0" err="1"/>
              <a:t>nem</a:t>
            </a:r>
            <a:r>
              <a:rPr lang="en-US" sz="2800" dirty="0"/>
              <a:t> </a:t>
            </a:r>
            <a:r>
              <a:rPr lang="en-US" sz="2800" dirty="0" err="1"/>
              <a:t>na</a:t>
            </a:r>
            <a:r>
              <a:rPr lang="en-US" sz="2800" dirty="0"/>
              <a:t> </a:t>
            </a:r>
            <a:r>
              <a:rPr lang="en-US" sz="2800" dirty="0" err="1"/>
              <a:t>ini</a:t>
            </a:r>
            <a:r>
              <a:rPr lang="en-US" sz="2800" dirty="0"/>
              <a:t> hem </a:t>
            </a:r>
            <a:r>
              <a:rPr lang="en-US" sz="2800" dirty="0" err="1"/>
              <a:t>egi</a:t>
            </a:r>
            <a:r>
              <a:rPr lang="en-US" sz="2800" dirty="0"/>
              <a:t> </a:t>
            </a:r>
            <a:r>
              <a:rPr lang="en-US" sz="2800" dirty="0" err="1"/>
              <a:t>kondre</a:t>
            </a:r>
            <a:endParaRPr lang="en-US" sz="2800" dirty="0"/>
          </a:p>
          <a:p>
            <a:pPr algn="just">
              <a:lnSpc>
                <a:spcPct val="70000"/>
              </a:lnSpc>
            </a:pPr>
            <a:r>
              <a:rPr lang="en-US" sz="2800" b="1" dirty="0" err="1"/>
              <a:t>Lk</a:t>
            </a:r>
            <a:r>
              <a:rPr lang="en-US" sz="2800" b="1" dirty="0"/>
              <a:t>. 4:24. En A </a:t>
            </a:r>
            <a:r>
              <a:rPr lang="en-US" sz="2800" b="1" dirty="0" err="1"/>
              <a:t>ben</a:t>
            </a:r>
            <a:r>
              <a:rPr lang="en-US" sz="2800" b="1" dirty="0"/>
              <a:t> </a:t>
            </a:r>
            <a:r>
              <a:rPr lang="en-US" sz="2800" b="1" dirty="0" err="1"/>
              <a:t>taki</a:t>
            </a:r>
            <a:r>
              <a:rPr lang="en-US" sz="2800" b="1" dirty="0"/>
              <a:t>: Foe </a:t>
            </a:r>
            <a:r>
              <a:rPr lang="en-US" sz="2800" b="1" dirty="0" err="1"/>
              <a:t>troe</a:t>
            </a:r>
            <a:r>
              <a:rPr lang="en-US" sz="2800" b="1" dirty="0"/>
              <a:t> Mi </a:t>
            </a:r>
            <a:r>
              <a:rPr lang="en-US" sz="2800" b="1" dirty="0" err="1"/>
              <a:t>taki</a:t>
            </a:r>
            <a:r>
              <a:rPr lang="en-US" sz="2800" b="1" dirty="0"/>
              <a:t> </a:t>
            </a:r>
            <a:r>
              <a:rPr lang="en-US" sz="2800" b="1" dirty="0" err="1"/>
              <a:t>gi</a:t>
            </a:r>
            <a:r>
              <a:rPr lang="en-US" sz="2800" b="1" dirty="0"/>
              <a:t> </a:t>
            </a:r>
            <a:r>
              <a:rPr lang="en-US" sz="2800" b="1" dirty="0" err="1"/>
              <a:t>oen</a:t>
            </a:r>
            <a:r>
              <a:rPr lang="en-US" sz="2800" b="1" dirty="0"/>
              <a:t> </a:t>
            </a:r>
            <a:r>
              <a:rPr lang="en-US" sz="2800" b="1" dirty="0" err="1"/>
              <a:t>taki</a:t>
            </a:r>
            <a:r>
              <a:rPr lang="en-US" sz="2800" b="1" dirty="0"/>
              <a:t>: No wan </a:t>
            </a:r>
            <a:r>
              <a:rPr lang="en-US" sz="2800" b="1" dirty="0" err="1"/>
              <a:t>profeti</a:t>
            </a:r>
            <a:r>
              <a:rPr lang="en-US" sz="2800" b="1" dirty="0"/>
              <a:t> </a:t>
            </a:r>
            <a:r>
              <a:rPr lang="en-US" sz="2800" b="1" dirty="0" err="1"/>
              <a:t>kisi</a:t>
            </a:r>
            <a:r>
              <a:rPr lang="en-US" sz="2800" b="1" dirty="0"/>
              <a:t> </a:t>
            </a:r>
            <a:r>
              <a:rPr lang="en-US" sz="2800" b="1" dirty="0" err="1"/>
              <a:t>bigi</a:t>
            </a:r>
            <a:r>
              <a:rPr lang="en-US" sz="2800" b="1" dirty="0"/>
              <a:t> </a:t>
            </a:r>
            <a:r>
              <a:rPr lang="en-US" sz="2800" b="1" dirty="0" err="1"/>
              <a:t>nem</a:t>
            </a:r>
            <a:r>
              <a:rPr lang="en-US" sz="2800" b="1" dirty="0"/>
              <a:t> </a:t>
            </a:r>
            <a:r>
              <a:rPr lang="en-US" sz="2800" b="1" dirty="0" err="1"/>
              <a:t>na</a:t>
            </a:r>
            <a:r>
              <a:rPr lang="en-US" sz="2800" b="1" dirty="0"/>
              <a:t> </a:t>
            </a:r>
            <a:r>
              <a:rPr lang="en-US" sz="2800" b="1" dirty="0" err="1"/>
              <a:t>ini</a:t>
            </a:r>
            <a:r>
              <a:rPr lang="en-US" sz="2800" b="1" dirty="0"/>
              <a:t> hem </a:t>
            </a:r>
            <a:r>
              <a:rPr lang="en-US" sz="2800" b="1" dirty="0" err="1"/>
              <a:t>egi</a:t>
            </a:r>
            <a:r>
              <a:rPr lang="en-US" sz="2800" b="1" dirty="0"/>
              <a:t> </a:t>
            </a:r>
            <a:r>
              <a:rPr lang="en-US" sz="2800" b="1" dirty="0" err="1"/>
              <a:t>kondre</a:t>
            </a:r>
            <a:r>
              <a:rPr lang="en-US" sz="2800" b="1" dirty="0"/>
              <a:t>.  25. Ma foe </a:t>
            </a:r>
            <a:r>
              <a:rPr lang="en-US" sz="2800" b="1" dirty="0" err="1"/>
              <a:t>taki</a:t>
            </a:r>
            <a:r>
              <a:rPr lang="en-US" sz="2800" b="1" dirty="0"/>
              <a:t> </a:t>
            </a:r>
            <a:r>
              <a:rPr lang="en-US" sz="2800" b="1" dirty="0" err="1"/>
              <a:t>troe</a:t>
            </a:r>
            <a:r>
              <a:rPr lang="en-US" sz="2800" b="1" dirty="0"/>
              <a:t>; </a:t>
            </a:r>
            <a:r>
              <a:rPr lang="en-US" sz="2800" b="1" dirty="0" err="1"/>
              <a:t>foeroe</a:t>
            </a:r>
            <a:r>
              <a:rPr lang="en-US" sz="2800" b="1" dirty="0"/>
              <a:t> </a:t>
            </a:r>
            <a:r>
              <a:rPr lang="en-US" sz="2800" b="1" dirty="0" err="1"/>
              <a:t>weduwe</a:t>
            </a:r>
            <a:r>
              <a:rPr lang="en-US" sz="2800" b="1" dirty="0"/>
              <a:t> </a:t>
            </a:r>
            <a:r>
              <a:rPr lang="en-US" sz="2800" b="1" dirty="0" err="1"/>
              <a:t>ben</a:t>
            </a:r>
            <a:r>
              <a:rPr lang="en-US" sz="2800" b="1" dirty="0"/>
              <a:t> de </a:t>
            </a:r>
            <a:r>
              <a:rPr lang="en-US" sz="2800" b="1" dirty="0" err="1"/>
              <a:t>na</a:t>
            </a:r>
            <a:r>
              <a:rPr lang="en-US" sz="2800" b="1" dirty="0"/>
              <a:t> </a:t>
            </a:r>
            <a:r>
              <a:rPr lang="en-US" sz="2800" b="1" dirty="0" err="1"/>
              <a:t>ini</a:t>
            </a:r>
            <a:r>
              <a:rPr lang="en-US" sz="2800" b="1" dirty="0"/>
              <a:t> </a:t>
            </a:r>
            <a:r>
              <a:rPr lang="en-US" sz="2800" b="1" dirty="0" err="1"/>
              <a:t>Israël</a:t>
            </a:r>
            <a:r>
              <a:rPr lang="en-US" sz="2800" b="1" dirty="0"/>
              <a:t> </a:t>
            </a:r>
            <a:r>
              <a:rPr lang="en-US" sz="2800" b="1" dirty="0" err="1"/>
              <a:t>kondre</a:t>
            </a:r>
            <a:r>
              <a:rPr lang="en-US" sz="2800" b="1" dirty="0"/>
              <a:t> </a:t>
            </a:r>
            <a:r>
              <a:rPr lang="en-US" sz="2800" b="1" dirty="0" err="1"/>
              <a:t>na</a:t>
            </a:r>
            <a:r>
              <a:rPr lang="en-US" sz="2800" b="1" dirty="0"/>
              <a:t> </a:t>
            </a:r>
            <a:r>
              <a:rPr lang="en-US" sz="2800" b="1" dirty="0" err="1"/>
              <a:t>dem</a:t>
            </a:r>
            <a:r>
              <a:rPr lang="en-US" sz="2800" b="1" dirty="0"/>
              <a:t> </a:t>
            </a:r>
            <a:r>
              <a:rPr lang="en-US" sz="2800" b="1" dirty="0" err="1"/>
              <a:t>dei</a:t>
            </a:r>
            <a:r>
              <a:rPr lang="en-US" sz="2800" b="1" dirty="0"/>
              <a:t> foe </a:t>
            </a:r>
            <a:r>
              <a:rPr lang="en-US" sz="2800" b="1" dirty="0" err="1"/>
              <a:t>Elia</a:t>
            </a:r>
            <a:r>
              <a:rPr lang="en-US" sz="2800" b="1" dirty="0"/>
              <a:t>, </a:t>
            </a:r>
            <a:r>
              <a:rPr lang="en-US" sz="2800" b="1" dirty="0" err="1"/>
              <a:t>di</a:t>
            </a:r>
            <a:r>
              <a:rPr lang="en-US" sz="2800" b="1" dirty="0"/>
              <a:t> </a:t>
            </a:r>
            <a:r>
              <a:rPr lang="en-US" sz="2800" b="1" dirty="0" err="1"/>
              <a:t>hemel</a:t>
            </a:r>
            <a:r>
              <a:rPr lang="en-US" sz="2800" b="1" dirty="0"/>
              <a:t> </a:t>
            </a:r>
            <a:r>
              <a:rPr lang="en-US" sz="2800" b="1" dirty="0" err="1"/>
              <a:t>ben</a:t>
            </a:r>
            <a:r>
              <a:rPr lang="en-US" sz="2800" b="1" dirty="0"/>
              <a:t> </a:t>
            </a:r>
            <a:r>
              <a:rPr lang="en-US" sz="2800" b="1" dirty="0" err="1"/>
              <a:t>tapoe</a:t>
            </a:r>
            <a:r>
              <a:rPr lang="en-US" sz="2800" b="1" dirty="0"/>
              <a:t> </a:t>
            </a:r>
            <a:r>
              <a:rPr lang="en-US" sz="2800" b="1" dirty="0" err="1"/>
              <a:t>drie</a:t>
            </a:r>
            <a:r>
              <a:rPr lang="en-US" sz="2800" b="1" dirty="0"/>
              <a:t> </a:t>
            </a:r>
            <a:r>
              <a:rPr lang="en-US" sz="2800" b="1" dirty="0" err="1"/>
              <a:t>jari</a:t>
            </a:r>
            <a:r>
              <a:rPr lang="en-US" sz="2800" b="1" dirty="0"/>
              <a:t> </a:t>
            </a:r>
            <a:r>
              <a:rPr lang="en-US" sz="2800" b="1" dirty="0" err="1"/>
              <a:t>nanga</a:t>
            </a:r>
            <a:r>
              <a:rPr lang="en-US" sz="2800" b="1" dirty="0"/>
              <a:t> </a:t>
            </a:r>
            <a:r>
              <a:rPr lang="en-US" sz="2800" b="1" dirty="0" err="1"/>
              <a:t>siksi</a:t>
            </a:r>
            <a:r>
              <a:rPr lang="en-US" sz="2800" b="1" dirty="0"/>
              <a:t> </a:t>
            </a:r>
            <a:r>
              <a:rPr lang="en-US" sz="2800" b="1" dirty="0" err="1"/>
              <a:t>moen</a:t>
            </a:r>
            <a:r>
              <a:rPr lang="en-US" sz="2800" b="1" dirty="0"/>
              <a:t> </a:t>
            </a:r>
            <a:r>
              <a:rPr lang="en-US" sz="2800" b="1" dirty="0" err="1"/>
              <a:t>langa</a:t>
            </a:r>
            <a:r>
              <a:rPr lang="en-US" sz="2800" b="1" dirty="0"/>
              <a:t>, en wan </a:t>
            </a:r>
            <a:r>
              <a:rPr lang="en-US" sz="2800" b="1" dirty="0" err="1"/>
              <a:t>bigi</a:t>
            </a:r>
            <a:r>
              <a:rPr lang="en-US" sz="2800" b="1" dirty="0"/>
              <a:t> </a:t>
            </a:r>
            <a:r>
              <a:rPr lang="en-US" sz="2800" b="1" dirty="0" err="1"/>
              <a:t>angritem</a:t>
            </a:r>
            <a:r>
              <a:rPr lang="en-US" sz="2800" b="1" dirty="0"/>
              <a:t> </a:t>
            </a:r>
            <a:r>
              <a:rPr lang="en-US" sz="2800" b="1" dirty="0" err="1"/>
              <a:t>ben</a:t>
            </a:r>
            <a:r>
              <a:rPr lang="en-US" sz="2800" b="1" dirty="0"/>
              <a:t> de </a:t>
            </a:r>
            <a:r>
              <a:rPr lang="en-US" sz="2800" b="1" dirty="0" err="1"/>
              <a:t>na</a:t>
            </a:r>
            <a:r>
              <a:rPr lang="en-US" sz="2800" b="1" dirty="0"/>
              <a:t> </a:t>
            </a:r>
            <a:r>
              <a:rPr lang="en-US" sz="2800" b="1" dirty="0" err="1"/>
              <a:t>ini</a:t>
            </a:r>
            <a:r>
              <a:rPr lang="en-US" sz="2800" b="1" dirty="0"/>
              <a:t> </a:t>
            </a:r>
            <a:r>
              <a:rPr lang="en-US" sz="2800" b="1" dirty="0" err="1"/>
              <a:t>da</a:t>
            </a:r>
            <a:r>
              <a:rPr lang="en-US" sz="2800" b="1" dirty="0"/>
              <a:t> </a:t>
            </a:r>
            <a:r>
              <a:rPr lang="en-US" sz="2800" b="1" dirty="0" err="1"/>
              <a:t>heri</a:t>
            </a:r>
            <a:r>
              <a:rPr lang="en-US" sz="2800" b="1" dirty="0"/>
              <a:t> </a:t>
            </a:r>
            <a:r>
              <a:rPr lang="en-US" sz="2800" b="1" dirty="0" err="1"/>
              <a:t>kondre</a:t>
            </a:r>
            <a:r>
              <a:rPr lang="en-US" sz="2800" b="1" dirty="0"/>
              <a:t>;  26. </a:t>
            </a:r>
            <a:r>
              <a:rPr lang="en-US" sz="2800" b="1" dirty="0" err="1"/>
              <a:t>Tokoe</a:t>
            </a:r>
            <a:r>
              <a:rPr lang="en-US" sz="2800" b="1" dirty="0"/>
              <a:t> </a:t>
            </a:r>
            <a:r>
              <a:rPr lang="en-US" sz="2800" b="1" dirty="0" err="1"/>
              <a:t>Gado</a:t>
            </a:r>
            <a:r>
              <a:rPr lang="en-US" sz="2800" b="1" dirty="0"/>
              <a:t> no </a:t>
            </a:r>
            <a:r>
              <a:rPr lang="en-US" sz="2800" b="1" dirty="0" err="1"/>
              <a:t>ben</a:t>
            </a:r>
            <a:r>
              <a:rPr lang="en-US" sz="2800" b="1" dirty="0"/>
              <a:t> </a:t>
            </a:r>
            <a:r>
              <a:rPr lang="en-US" sz="2800" b="1" dirty="0" err="1"/>
              <a:t>seni</a:t>
            </a:r>
            <a:r>
              <a:rPr lang="en-US" sz="2800" b="1" dirty="0"/>
              <a:t> </a:t>
            </a:r>
            <a:r>
              <a:rPr lang="en-US" sz="2800" b="1" dirty="0" err="1"/>
              <a:t>Elia</a:t>
            </a:r>
            <a:r>
              <a:rPr lang="en-US" sz="2800" b="1" dirty="0"/>
              <a:t> go </a:t>
            </a:r>
            <a:r>
              <a:rPr lang="en-US" sz="2800" b="1" dirty="0" err="1"/>
              <a:t>na</a:t>
            </a:r>
            <a:r>
              <a:rPr lang="en-US" sz="2800" b="1" dirty="0"/>
              <a:t> no wan foe </a:t>
            </a:r>
            <a:r>
              <a:rPr lang="en-US" sz="2800" b="1" dirty="0" err="1"/>
              <a:t>dem</a:t>
            </a:r>
            <a:r>
              <a:rPr lang="en-US" sz="2800" b="1" dirty="0"/>
              <a:t>, ma </a:t>
            </a:r>
            <a:r>
              <a:rPr lang="en-US" sz="2800" b="1" dirty="0" err="1"/>
              <a:t>na</a:t>
            </a:r>
            <a:r>
              <a:rPr lang="en-US" sz="2800" b="1" dirty="0"/>
              <a:t> </a:t>
            </a:r>
            <a:r>
              <a:rPr lang="en-US" sz="2800" b="1" dirty="0" err="1"/>
              <a:t>Sarepta</a:t>
            </a:r>
            <a:r>
              <a:rPr lang="en-US" sz="2800" b="1" dirty="0"/>
              <a:t>, wan </a:t>
            </a:r>
            <a:r>
              <a:rPr lang="en-US" sz="2800" b="1" dirty="0" err="1"/>
              <a:t>foto</a:t>
            </a:r>
            <a:r>
              <a:rPr lang="en-US" sz="2800" b="1" dirty="0"/>
              <a:t> foe Sidon, </a:t>
            </a:r>
            <a:r>
              <a:rPr lang="en-US" sz="2800" b="1" dirty="0" err="1"/>
              <a:t>na</a:t>
            </a:r>
            <a:r>
              <a:rPr lang="en-US" sz="2800" b="1" dirty="0"/>
              <a:t> wan </a:t>
            </a:r>
            <a:r>
              <a:rPr lang="en-US" sz="2800" b="1" dirty="0" err="1"/>
              <a:t>weduwe</a:t>
            </a:r>
            <a:r>
              <a:rPr lang="en-US" sz="2800" b="1" dirty="0"/>
              <a:t> </a:t>
            </a:r>
            <a:r>
              <a:rPr lang="en-US" sz="2800" b="1" dirty="0" err="1"/>
              <a:t>oema</a:t>
            </a:r>
            <a:r>
              <a:rPr lang="en-US" sz="2800" b="1" dirty="0"/>
              <a:t> </a:t>
            </a:r>
            <a:r>
              <a:rPr lang="en-US" sz="2800" b="1" i="1" dirty="0"/>
              <a:t>drape.</a:t>
            </a:r>
            <a:r>
              <a:rPr lang="en-US" sz="2800" b="1" dirty="0"/>
              <a:t>  27. En </a:t>
            </a:r>
            <a:r>
              <a:rPr lang="en-US" sz="2800" b="1" dirty="0" err="1"/>
              <a:t>foeroe</a:t>
            </a:r>
            <a:r>
              <a:rPr lang="en-US" sz="2800" b="1" dirty="0"/>
              <a:t> </a:t>
            </a:r>
            <a:r>
              <a:rPr lang="en-US" sz="2800" b="1" dirty="0" err="1"/>
              <a:t>gwasiman</a:t>
            </a:r>
            <a:r>
              <a:rPr lang="en-US" sz="2800" b="1" dirty="0"/>
              <a:t> </a:t>
            </a:r>
            <a:r>
              <a:rPr lang="en-US" sz="2800" b="1" dirty="0" err="1"/>
              <a:t>ben</a:t>
            </a:r>
            <a:r>
              <a:rPr lang="en-US" sz="2800" b="1" dirty="0"/>
              <a:t> de </a:t>
            </a:r>
            <a:r>
              <a:rPr lang="en-US" sz="2800" b="1" dirty="0" err="1"/>
              <a:t>na</a:t>
            </a:r>
            <a:r>
              <a:rPr lang="en-US" sz="2800" b="1" dirty="0"/>
              <a:t> </a:t>
            </a:r>
            <a:r>
              <a:rPr lang="en-US" sz="2800" b="1" dirty="0" err="1"/>
              <a:t>ini</a:t>
            </a:r>
            <a:r>
              <a:rPr lang="en-US" sz="2800" b="1" dirty="0"/>
              <a:t> </a:t>
            </a:r>
            <a:r>
              <a:rPr lang="en-US" sz="2800" b="1" dirty="0" err="1"/>
              <a:t>Israël</a:t>
            </a:r>
            <a:r>
              <a:rPr lang="en-US" sz="2800" b="1" dirty="0"/>
              <a:t> </a:t>
            </a:r>
            <a:r>
              <a:rPr lang="en-US" sz="2800" b="1" dirty="0" err="1"/>
              <a:t>na</a:t>
            </a:r>
            <a:r>
              <a:rPr lang="en-US" sz="2800" b="1" dirty="0"/>
              <a:t> </a:t>
            </a:r>
            <a:r>
              <a:rPr lang="en-US" sz="2800" b="1" dirty="0" err="1"/>
              <a:t>da</a:t>
            </a:r>
            <a:r>
              <a:rPr lang="en-US" sz="2800" b="1" dirty="0"/>
              <a:t> tem foe Elisa </a:t>
            </a:r>
            <a:r>
              <a:rPr lang="en-US" sz="2800" b="1" dirty="0" err="1"/>
              <a:t>da</a:t>
            </a:r>
            <a:r>
              <a:rPr lang="en-US" sz="2800" b="1" dirty="0"/>
              <a:t> </a:t>
            </a:r>
            <a:r>
              <a:rPr lang="en-US" sz="2800" b="1" dirty="0" err="1"/>
              <a:t>profeti</a:t>
            </a:r>
            <a:r>
              <a:rPr lang="en-US" sz="2800" b="1" dirty="0"/>
              <a:t>, ma no wan foe </a:t>
            </a:r>
            <a:r>
              <a:rPr lang="en-US" sz="2800" b="1" dirty="0" err="1"/>
              <a:t>dem</a:t>
            </a:r>
            <a:r>
              <a:rPr lang="en-US" sz="2800" b="1" dirty="0"/>
              <a:t> </a:t>
            </a:r>
            <a:r>
              <a:rPr lang="en-US" sz="2800" b="1" dirty="0" err="1"/>
              <a:t>ben</a:t>
            </a:r>
            <a:r>
              <a:rPr lang="en-US" sz="2800" b="1" dirty="0"/>
              <a:t> </a:t>
            </a:r>
            <a:r>
              <a:rPr lang="en-US" sz="2800" b="1" dirty="0" err="1"/>
              <a:t>kom</a:t>
            </a:r>
            <a:r>
              <a:rPr lang="en-US" sz="2800" b="1" dirty="0"/>
              <a:t> </a:t>
            </a:r>
            <a:r>
              <a:rPr lang="en-US" sz="2800" b="1" dirty="0" err="1"/>
              <a:t>krin</a:t>
            </a:r>
            <a:r>
              <a:rPr lang="en-US" sz="2800" b="1" dirty="0"/>
              <a:t> </a:t>
            </a:r>
            <a:r>
              <a:rPr lang="en-US" sz="2800" b="1" dirty="0" err="1"/>
              <a:t>boiti</a:t>
            </a:r>
            <a:r>
              <a:rPr lang="en-US" sz="2800" b="1" dirty="0"/>
              <a:t> </a:t>
            </a:r>
            <a:r>
              <a:rPr lang="en-US" sz="2800" b="1" dirty="0" err="1"/>
              <a:t>Naäman</a:t>
            </a:r>
            <a:r>
              <a:rPr lang="en-US" sz="2800" b="1" dirty="0"/>
              <a:t> </a:t>
            </a:r>
            <a:r>
              <a:rPr lang="en-US" sz="2800" b="1" dirty="0" err="1"/>
              <a:t>da</a:t>
            </a:r>
            <a:r>
              <a:rPr lang="en-US" sz="2800" b="1" dirty="0"/>
              <a:t> </a:t>
            </a:r>
            <a:r>
              <a:rPr lang="en-US" sz="2800" b="1" dirty="0" err="1"/>
              <a:t>Syriër</a:t>
            </a:r>
            <a:r>
              <a:rPr lang="en-US" sz="2800" b="1" dirty="0"/>
              <a:t> </a:t>
            </a:r>
            <a:r>
              <a:rPr lang="en-US" sz="2800" b="1" dirty="0" err="1"/>
              <a:t>soema</a:t>
            </a:r>
            <a:r>
              <a:rPr lang="en-US" sz="2800" b="1" dirty="0"/>
              <a:t>.</a:t>
            </a:r>
          </a:p>
        </p:txBody>
      </p:sp>
    </p:spTree>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A2A536B-05B8-4C81-B9A5-7F91C38898A9}"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5C83A2AE-E7E8-4F72-8621-EBE85068136B}" type="slidenum">
              <a:rPr lang="en-US"/>
              <a:pPr lvl="1"/>
              <a:t>24</a:t>
            </a:fld>
            <a:endParaRPr lang="en-US">
              <a:latin typeface="Times New Roman" pitchFamily="18" charset="0"/>
            </a:endParaRPr>
          </a:p>
        </p:txBody>
      </p:sp>
      <p:sp>
        <p:nvSpPr>
          <p:cNvPr id="24578" name="Rectangle 2"/>
          <p:cNvSpPr>
            <a:spLocks noGrp="1" noChangeArrowheads="1"/>
          </p:cNvSpPr>
          <p:nvPr>
            <p:ph type="title"/>
          </p:nvPr>
        </p:nvSpPr>
        <p:spPr/>
        <p:txBody>
          <a:bodyPr/>
          <a:lstStyle/>
          <a:p>
            <a:r>
              <a:rPr lang="en-US"/>
              <a:t>Jezus na Nazaret</a:t>
            </a:r>
          </a:p>
        </p:txBody>
      </p:sp>
      <p:sp>
        <p:nvSpPr>
          <p:cNvPr id="24579" name="Rectangle 3"/>
          <p:cNvSpPr>
            <a:spLocks noGrp="1" noChangeArrowheads="1"/>
          </p:cNvSpPr>
          <p:nvPr>
            <p:ph type="body" idx="1"/>
          </p:nvPr>
        </p:nvSpPr>
        <p:spPr/>
        <p:txBody>
          <a:bodyPr/>
          <a:lstStyle/>
          <a:p>
            <a:r>
              <a:rPr lang="en-US"/>
              <a:t>Dem soema ben proberi foe kiri hem – foe fringi Hem fadon foe wan hei presi</a:t>
            </a:r>
          </a:p>
          <a:p>
            <a:r>
              <a:rPr lang="en-US"/>
              <a:t>Jezus ben waka gowe na dem mindri</a:t>
            </a:r>
          </a:p>
        </p:txBody>
      </p:sp>
    </p:spTree>
  </p:cSld>
  <p:clrMapOvr>
    <a:masterClrMapping/>
  </p:clrMapOvr>
  <p:transition>
    <p:dissolv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332923C-4C2F-4274-B37E-CB547CDCB1EC}"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5FB87BC2-DB68-4FB2-ABFE-BA4204657CED}" type="slidenum">
              <a:rPr lang="en-US"/>
              <a:pPr lvl="1"/>
              <a:t>25</a:t>
            </a:fld>
            <a:endParaRPr lang="en-US">
              <a:latin typeface="Times New Roman" pitchFamily="18" charset="0"/>
            </a:endParaRPr>
          </a:p>
        </p:txBody>
      </p:sp>
      <p:sp>
        <p:nvSpPr>
          <p:cNvPr id="25602" name="Rectangle 2"/>
          <p:cNvSpPr>
            <a:spLocks noGrp="1" noChangeArrowheads="1"/>
          </p:cNvSpPr>
          <p:nvPr>
            <p:ph type="title"/>
          </p:nvPr>
        </p:nvSpPr>
        <p:spPr/>
        <p:txBody>
          <a:bodyPr/>
          <a:lstStyle/>
          <a:p>
            <a:r>
              <a:rPr lang="en-US"/>
              <a:t>Vragen abra Jezus na Nazaret</a:t>
            </a:r>
          </a:p>
        </p:txBody>
      </p:sp>
      <p:sp>
        <p:nvSpPr>
          <p:cNvPr id="25603" name="Rectangle 3"/>
          <p:cNvSpPr>
            <a:spLocks noGrp="1" noChangeArrowheads="1"/>
          </p:cNvSpPr>
          <p:nvPr>
            <p:ph type="body" idx="1"/>
          </p:nvPr>
        </p:nvSpPr>
        <p:spPr/>
        <p:txBody>
          <a:bodyPr/>
          <a:lstStyle/>
          <a:p>
            <a:pPr>
              <a:lnSpc>
                <a:spcPct val="80000"/>
              </a:lnSpc>
            </a:pPr>
            <a:r>
              <a:rPr lang="en-US" sz="2800"/>
              <a:t>Foe san’ede Jezus no ben leisi da heri stuk foe Jesaja 61:1-2? </a:t>
            </a:r>
            <a:r>
              <a:rPr lang="en-US" sz="2800" b="1"/>
              <a:t>1. Da Jeje foe Masra Gado de na mi tapoe, bikasi MASRA ben salfoe mi foe preiki da boen njoensoe gi dem saka-fasi soema, A ben seni mi kom foe meki dem broko-hati soema kom boen baka, foe taigi dem slafoe dati dem de fri, en foe opo da doengroe-oso gi dem boejeman;2. Foe taki foe da boen jari foe MASRA, </a:t>
            </a:r>
            <a:r>
              <a:rPr lang="en-US" sz="2800" b="1">
                <a:solidFill>
                  <a:schemeClr val="accent2"/>
                </a:solidFill>
              </a:rPr>
              <a:t>nanga da dei foe revensi foe wi Gado, foe troostoe ala dem soema disi de nanga sari;</a:t>
            </a:r>
          </a:p>
        </p:txBody>
      </p:sp>
    </p:spTree>
  </p:cSld>
  <p:clrMapOvr>
    <a:masterClrMapping/>
  </p:clrMapOvr>
  <p:transition>
    <p:dissolv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7D7969F-AE59-40BB-8C68-FFC50F753ED4}"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F2152AAE-0C7E-4595-ABF6-67295962BC49}" type="slidenum">
              <a:rPr lang="en-US"/>
              <a:pPr lvl="1"/>
              <a:t>26</a:t>
            </a:fld>
            <a:endParaRPr lang="en-US">
              <a:latin typeface="Times New Roman" pitchFamily="18" charset="0"/>
            </a:endParaRPr>
          </a:p>
        </p:txBody>
      </p:sp>
      <p:sp>
        <p:nvSpPr>
          <p:cNvPr id="26626" name="Rectangle 2"/>
          <p:cNvSpPr>
            <a:spLocks noGrp="1" noChangeArrowheads="1"/>
          </p:cNvSpPr>
          <p:nvPr>
            <p:ph type="title"/>
          </p:nvPr>
        </p:nvSpPr>
        <p:spPr/>
        <p:txBody>
          <a:bodyPr/>
          <a:lstStyle/>
          <a:p>
            <a:r>
              <a:rPr lang="en-US"/>
              <a:t>Antwoord</a:t>
            </a:r>
          </a:p>
        </p:txBody>
      </p:sp>
      <p:sp>
        <p:nvSpPr>
          <p:cNvPr id="26627" name="Rectangle 3"/>
          <p:cNvSpPr>
            <a:spLocks noGrp="1" noChangeArrowheads="1"/>
          </p:cNvSpPr>
          <p:nvPr>
            <p:ph type="body" idx="1"/>
          </p:nvPr>
        </p:nvSpPr>
        <p:spPr/>
        <p:txBody>
          <a:bodyPr/>
          <a:lstStyle/>
          <a:p>
            <a:r>
              <a:rPr lang="en-US"/>
              <a:t>Jesaja 61 sori dati Jezus de da messias, ma…</a:t>
            </a:r>
          </a:p>
          <a:p>
            <a:r>
              <a:rPr lang="en-US"/>
              <a:t>Disi taki abra 2 kom foe Jezus, en Jezus ben leisi soso dem sani foe da fosi kom foe Hem. </a:t>
            </a:r>
          </a:p>
          <a:p>
            <a:r>
              <a:rPr lang="en-US"/>
              <a:t>Da dei foe revensi taki abra da tem foe bigi trobi, en dati de da di foe toe kom foe Hem.</a:t>
            </a:r>
          </a:p>
        </p:txBody>
      </p:sp>
    </p:spTree>
  </p:cSld>
  <p:clrMapOvr>
    <a:masterClrMapping/>
  </p:clrMapOvr>
  <p:transition>
    <p:dissolv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7149A44-D1D9-4C69-974E-3DE442AFC0F4}"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28EE6875-F643-4561-9278-58D69AFA2823}" type="slidenum">
              <a:rPr lang="en-US"/>
              <a:pPr lvl="1"/>
              <a:t>27</a:t>
            </a:fld>
            <a:endParaRPr lang="en-US">
              <a:latin typeface="Times New Roman" pitchFamily="18" charset="0"/>
            </a:endParaRPr>
          </a:p>
        </p:txBody>
      </p:sp>
      <p:sp>
        <p:nvSpPr>
          <p:cNvPr id="27650" name="Rectangle 2"/>
          <p:cNvSpPr>
            <a:spLocks noGrp="1" noChangeArrowheads="1"/>
          </p:cNvSpPr>
          <p:nvPr>
            <p:ph type="title"/>
          </p:nvPr>
        </p:nvSpPr>
        <p:spPr/>
        <p:txBody>
          <a:bodyPr/>
          <a:lstStyle/>
          <a:p>
            <a:r>
              <a:rPr lang="en-US" sz="4000"/>
              <a:t>Foe san’ede dem Djoe ben proberi foe kiri Jezus?</a:t>
            </a:r>
          </a:p>
        </p:txBody>
      </p:sp>
      <p:sp>
        <p:nvSpPr>
          <p:cNvPr id="27651" name="Rectangle 3"/>
          <p:cNvSpPr>
            <a:spLocks noGrp="1" noChangeArrowheads="1"/>
          </p:cNvSpPr>
          <p:nvPr>
            <p:ph type="body" idx="1"/>
          </p:nvPr>
        </p:nvSpPr>
        <p:spPr/>
        <p:txBody>
          <a:bodyPr/>
          <a:lstStyle/>
          <a:p>
            <a:r>
              <a:rPr lang="en-US"/>
              <a:t>San A ben sori dem nanga da weduwe nanga Naaman abra bribi</a:t>
            </a:r>
          </a:p>
          <a:p>
            <a:r>
              <a:rPr lang="en-US"/>
              <a:t>Soema na dem soema?</a:t>
            </a:r>
          </a:p>
        </p:txBody>
      </p:sp>
    </p:spTree>
  </p:cSld>
  <p:clrMapOvr>
    <a:masterClrMapping/>
  </p:clrMapOvr>
  <p:transition>
    <p:dissolv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667E75A-7C44-489E-989C-481AA64AB388}"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82CD8C73-2769-4E47-B622-224606825443}" type="slidenum">
              <a:rPr lang="en-US"/>
              <a:pPr lvl="1"/>
              <a:t>28</a:t>
            </a:fld>
            <a:endParaRPr lang="en-US">
              <a:latin typeface="Times New Roman" pitchFamily="18" charset="0"/>
            </a:endParaRPr>
          </a:p>
        </p:txBody>
      </p:sp>
      <p:sp>
        <p:nvSpPr>
          <p:cNvPr id="28674" name="Rectangle 2"/>
          <p:cNvSpPr>
            <a:spLocks noGrp="1" noChangeArrowheads="1"/>
          </p:cNvSpPr>
          <p:nvPr>
            <p:ph type="title"/>
          </p:nvPr>
        </p:nvSpPr>
        <p:spPr/>
        <p:txBody>
          <a:bodyPr/>
          <a:lstStyle/>
          <a:p>
            <a:r>
              <a:rPr lang="en-US"/>
              <a:t>Antwoord</a:t>
            </a:r>
          </a:p>
        </p:txBody>
      </p:sp>
      <p:sp>
        <p:nvSpPr>
          <p:cNvPr id="28675" name="Rectangle 3"/>
          <p:cNvSpPr>
            <a:spLocks noGrp="1" noChangeArrowheads="1"/>
          </p:cNvSpPr>
          <p:nvPr>
            <p:ph type="body" idx="1"/>
          </p:nvPr>
        </p:nvSpPr>
        <p:spPr/>
        <p:txBody>
          <a:bodyPr/>
          <a:lstStyle/>
          <a:p>
            <a:r>
              <a:rPr lang="en-US"/>
              <a:t>Dem Djoe ben loekoe na dem heiden leki wan dagoe efoe wan agoe</a:t>
            </a:r>
          </a:p>
          <a:p>
            <a:r>
              <a:rPr lang="en-US"/>
              <a:t>Ma Jezus ben sori dati demsrefi no bribi tapoe Hem leki da messias, ma dati dem heiden soema ben bribi na ini da O.T. alwasi dem Djoe no ben bribi hem</a:t>
            </a:r>
          </a:p>
        </p:txBody>
      </p:sp>
    </p:spTree>
  </p:cSld>
  <p:clrMapOvr>
    <a:masterClrMapping/>
  </p:clrMapOvr>
  <p:transition>
    <p:dissolv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D02B1D3-F0A4-4B6F-96BD-9DAE495B85E6}"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CAA1A6CF-ADC3-4E71-BD16-077FFFC598B1}" type="slidenum">
              <a:rPr lang="en-US"/>
              <a:pPr lvl="1"/>
              <a:t>29</a:t>
            </a:fld>
            <a:endParaRPr lang="en-US">
              <a:latin typeface="Times New Roman" pitchFamily="18" charset="0"/>
            </a:endParaRPr>
          </a:p>
        </p:txBody>
      </p:sp>
      <p:sp>
        <p:nvSpPr>
          <p:cNvPr id="29698" name="Rectangle 2"/>
          <p:cNvSpPr>
            <a:spLocks noGrp="1" noChangeArrowheads="1"/>
          </p:cNvSpPr>
          <p:nvPr>
            <p:ph type="title"/>
          </p:nvPr>
        </p:nvSpPr>
        <p:spPr/>
        <p:txBody>
          <a:bodyPr/>
          <a:lstStyle/>
          <a:p>
            <a:r>
              <a:rPr lang="en-US" sz="4000"/>
              <a:t>Jezus na Galilea, en A kari Hem discipel foe waka nanga Hem</a:t>
            </a:r>
          </a:p>
        </p:txBody>
      </p:sp>
      <p:sp>
        <p:nvSpPr>
          <p:cNvPr id="29699" name="Rectangle 3"/>
          <p:cNvSpPr>
            <a:spLocks noGrp="1" noChangeArrowheads="1"/>
          </p:cNvSpPr>
          <p:nvPr>
            <p:ph type="body" idx="1"/>
          </p:nvPr>
        </p:nvSpPr>
        <p:spPr/>
        <p:txBody>
          <a:bodyPr/>
          <a:lstStyle/>
          <a:p>
            <a:pPr>
              <a:lnSpc>
                <a:spcPct val="80000"/>
              </a:lnSpc>
            </a:pPr>
            <a:r>
              <a:rPr lang="en-US" b="1"/>
              <a:t>Mt. 4:18. Jezus ben waka na sei foe da zee foe Galilea, en A ben si toe brada, Simon disi dem kari Petrus, nanga hem brada Andreas, fringi dem neti go na ini da zee; bikasi dem ben de fisiman.  19. En A ben taki gi dem taki: Waka na Mi baka, en Mi sa meki oen tron fisiman foe kisi libisoema.  20. En wantem dem ben libi dem neti, en dem ben waka go na Hem baka.</a:t>
            </a:r>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DE4E1C9-00FA-4088-84C2-D69DB8AEB089}"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86BF42C8-6969-40C8-B860-9F13A7CC935F}" type="slidenum">
              <a:rPr lang="en-US"/>
              <a:pPr lvl="1"/>
              <a:t>3</a:t>
            </a:fld>
            <a:endParaRPr lang="en-US">
              <a:latin typeface="Times New Roman" pitchFamily="18" charset="0"/>
            </a:endParaRPr>
          </a:p>
        </p:txBody>
      </p:sp>
      <p:sp>
        <p:nvSpPr>
          <p:cNvPr id="106498" name="Rectangle 2"/>
          <p:cNvSpPr>
            <a:spLocks noGrp="1" noChangeArrowheads="1"/>
          </p:cNvSpPr>
          <p:nvPr>
            <p:ph type="title"/>
          </p:nvPr>
        </p:nvSpPr>
        <p:spPr/>
        <p:txBody>
          <a:bodyPr/>
          <a:lstStyle/>
          <a:p>
            <a:r>
              <a:rPr lang="en-US"/>
              <a:t>Jezus nanga dem discipel</a:t>
            </a:r>
          </a:p>
        </p:txBody>
      </p:sp>
      <p:sp>
        <p:nvSpPr>
          <p:cNvPr id="106499" name="Rectangle 3"/>
          <p:cNvSpPr>
            <a:spLocks noGrp="1" noChangeArrowheads="1"/>
          </p:cNvSpPr>
          <p:nvPr>
            <p:ph type="body" idx="1"/>
          </p:nvPr>
        </p:nvSpPr>
        <p:spPr>
          <a:xfrm>
            <a:off x="682625" y="1665288"/>
            <a:ext cx="7772400" cy="4430712"/>
          </a:xfrm>
        </p:spPr>
        <p:txBody>
          <a:bodyPr/>
          <a:lstStyle/>
          <a:p>
            <a:pPr algn="just">
              <a:lnSpc>
                <a:spcPct val="70000"/>
              </a:lnSpc>
            </a:pPr>
            <a:r>
              <a:rPr lang="en-US" sz="2800"/>
              <a:t>Jn. 1:</a:t>
            </a:r>
            <a:r>
              <a:rPr lang="en-US" sz="2800" b="1"/>
              <a:t>44. Wan dei na baka, Jezus ben go na Galilea, en A ben feni Filippus, en A ben taki gi hem taki: Waka na Mi baka.  45. Now Filippus ben de foe Betsaïda, da foto foe Andreas nanga Petrus.  46. Filippus ben feni Natanaël, en a ben taki gi hem taki: Wi ben feni da soema disi Mozes ben skrifi abra Hem na ini da wet, nanga dem profeti toe, Jezus foe Nazaret, da manpikin foe Jozef.  47. En Natanaël ben taki gi hem taki: Wan boen sani kan komopo foe Nazaret? Filippus ben piki hem taki: Kom loekoe.</a:t>
            </a:r>
          </a:p>
          <a:p>
            <a:pPr algn="just">
              <a:lnSpc>
                <a:spcPct val="70000"/>
              </a:lnSpc>
            </a:pPr>
            <a:r>
              <a:rPr lang="en-US" sz="2800" b="1"/>
              <a:t>No stree nanga tra soema – meki dem kom loekoe na Jezus</a:t>
            </a:r>
          </a:p>
        </p:txBody>
      </p:sp>
    </p:spTree>
  </p:cSld>
  <p:clrMapOvr>
    <a:masterClrMapping/>
  </p:clrMapOvr>
  <p:transition>
    <p:dissolv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51909D4-5A99-49B0-810A-91B997E04642}"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FD2F3927-C4A7-473A-A1E1-0FB9B97C103E}" type="slidenum">
              <a:rPr lang="en-US"/>
              <a:pPr lvl="1"/>
              <a:t>30</a:t>
            </a:fld>
            <a:endParaRPr lang="en-US">
              <a:latin typeface="Times New Roman" pitchFamily="18" charset="0"/>
            </a:endParaRPr>
          </a:p>
        </p:txBody>
      </p:sp>
      <p:sp>
        <p:nvSpPr>
          <p:cNvPr id="30722" name="Rectangle 2"/>
          <p:cNvSpPr>
            <a:spLocks noGrp="1" noChangeArrowheads="1"/>
          </p:cNvSpPr>
          <p:nvPr>
            <p:ph type="title"/>
          </p:nvPr>
        </p:nvSpPr>
        <p:spPr>
          <a:xfrm>
            <a:off x="647700" y="0"/>
            <a:ext cx="8080375" cy="1143000"/>
          </a:xfrm>
        </p:spPr>
        <p:txBody>
          <a:bodyPr/>
          <a:lstStyle/>
          <a:p>
            <a:r>
              <a:rPr lang="en-US"/>
              <a:t>Jezus kari Hem discipel</a:t>
            </a:r>
          </a:p>
        </p:txBody>
      </p:sp>
      <p:sp>
        <p:nvSpPr>
          <p:cNvPr id="30723" name="Rectangle 3"/>
          <p:cNvSpPr>
            <a:spLocks noGrp="1" noChangeArrowheads="1"/>
          </p:cNvSpPr>
          <p:nvPr>
            <p:ph type="body" idx="1"/>
          </p:nvPr>
        </p:nvSpPr>
        <p:spPr>
          <a:xfrm>
            <a:off x="682625" y="1412875"/>
            <a:ext cx="7772400" cy="4683125"/>
          </a:xfrm>
        </p:spPr>
        <p:txBody>
          <a:bodyPr/>
          <a:lstStyle/>
          <a:p>
            <a:pPr algn="just">
              <a:lnSpc>
                <a:spcPct val="80000"/>
              </a:lnSpc>
            </a:pPr>
            <a:r>
              <a:rPr lang="en-US" sz="2800" b="1"/>
              <a:t>Mt. 4: 21. En di A ben go moro fara, A ben si toe tra brada, Jakobus da pikin foe Zebedeüs, nanga Johannes hem brada, disi ben de na ini da sipi nanga dem tata Zebedeüs, en dem ben lapoe dem neti. En A ben kari dem kom.  22. En wantem dem ben libi da sipi nanga dem tata, en dem ben waka go na Hem baka.  23. Jezus ben waka lontoe heri Galilea kondre, en A ben leri na ini dem Djoe kerki-oso, en A ben preiki da boen njoensoe foe da kownoekondre, en A ben meki ala sortoe sikiman kom boen baka, en A ben dresi ala sortoe siki na mindri foe da pipel.</a:t>
            </a:r>
          </a:p>
        </p:txBody>
      </p:sp>
    </p:spTree>
  </p:cSld>
  <p:clrMapOvr>
    <a:masterClrMapping/>
  </p:clrMapOvr>
  <p:transition>
    <p:dissolv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D9E45FE-5DA3-4870-AE9A-020EEEED4915}"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6FC8C814-95CB-40A4-9E59-28FC174378D1}" type="slidenum">
              <a:rPr lang="en-US"/>
              <a:pPr lvl="1"/>
              <a:t>31</a:t>
            </a:fld>
            <a:endParaRPr lang="en-US">
              <a:latin typeface="Times New Roman" pitchFamily="18" charset="0"/>
            </a:endParaRPr>
          </a:p>
        </p:txBody>
      </p:sp>
      <p:sp>
        <p:nvSpPr>
          <p:cNvPr id="31746" name="Rectangle 2"/>
          <p:cNvSpPr>
            <a:spLocks noGrp="1" noChangeArrowheads="1"/>
          </p:cNvSpPr>
          <p:nvPr>
            <p:ph type="title"/>
          </p:nvPr>
        </p:nvSpPr>
        <p:spPr/>
        <p:txBody>
          <a:bodyPr/>
          <a:lstStyle/>
          <a:p>
            <a:r>
              <a:rPr lang="en-US"/>
              <a:t>Jezus fosi discipel</a:t>
            </a:r>
          </a:p>
        </p:txBody>
      </p:sp>
      <p:sp>
        <p:nvSpPr>
          <p:cNvPr id="31747" name="Rectangle 3"/>
          <p:cNvSpPr>
            <a:spLocks noGrp="1" noChangeArrowheads="1"/>
          </p:cNvSpPr>
          <p:nvPr>
            <p:ph type="body" idx="1"/>
          </p:nvPr>
        </p:nvSpPr>
        <p:spPr/>
        <p:txBody>
          <a:bodyPr/>
          <a:lstStyle/>
          <a:p>
            <a:r>
              <a:rPr lang="en-US"/>
              <a:t>Sortoe wroko dem ben doe?</a:t>
            </a:r>
          </a:p>
          <a:p>
            <a:r>
              <a:rPr lang="en-US"/>
              <a:t>Sortoe opleiding na skoro dem ben kisi?</a:t>
            </a:r>
          </a:p>
          <a:p>
            <a:r>
              <a:rPr lang="en-US"/>
              <a:t>Sortoe fasi Jezus ben wroko nanga dem?</a:t>
            </a:r>
          </a:p>
          <a:p>
            <a:r>
              <a:rPr lang="en-US"/>
              <a:t>San wi kan leri foe disi?</a:t>
            </a:r>
          </a:p>
        </p:txBody>
      </p:sp>
    </p:spTree>
  </p:cSld>
  <p:clrMapOvr>
    <a:masterClrMapping/>
  </p:clrMapOvr>
  <p:transition>
    <p:dissolv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3F1E55E-9A2C-4F75-A196-1A6886E4CCCB}"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39494B8D-8228-4E49-8CB6-CF65A617B5AE}" type="slidenum">
              <a:rPr lang="en-US"/>
              <a:pPr lvl="1"/>
              <a:t>32</a:t>
            </a:fld>
            <a:endParaRPr lang="en-US">
              <a:latin typeface="Times New Roman" pitchFamily="18" charset="0"/>
            </a:endParaRPr>
          </a:p>
        </p:txBody>
      </p:sp>
      <p:sp>
        <p:nvSpPr>
          <p:cNvPr id="32770" name="Rectangle 2"/>
          <p:cNvSpPr>
            <a:spLocks noGrp="1" noChangeArrowheads="1"/>
          </p:cNvSpPr>
          <p:nvPr>
            <p:ph type="title"/>
          </p:nvPr>
        </p:nvSpPr>
        <p:spPr>
          <a:xfrm>
            <a:off x="684213" y="0"/>
            <a:ext cx="8080375" cy="1143000"/>
          </a:xfrm>
        </p:spPr>
        <p:txBody>
          <a:bodyPr/>
          <a:lstStyle/>
          <a:p>
            <a:r>
              <a:rPr lang="en-US"/>
              <a:t>Antwoord:</a:t>
            </a:r>
          </a:p>
        </p:txBody>
      </p:sp>
      <p:sp>
        <p:nvSpPr>
          <p:cNvPr id="32771" name="Rectangle 3"/>
          <p:cNvSpPr>
            <a:spLocks noGrp="1" noChangeArrowheads="1"/>
          </p:cNvSpPr>
          <p:nvPr>
            <p:ph type="body" idx="1"/>
          </p:nvPr>
        </p:nvSpPr>
        <p:spPr>
          <a:xfrm>
            <a:off x="682625" y="1196975"/>
            <a:ext cx="7772400" cy="4899025"/>
          </a:xfrm>
        </p:spPr>
        <p:txBody>
          <a:bodyPr/>
          <a:lstStyle/>
          <a:p>
            <a:r>
              <a:rPr lang="en-US"/>
              <a:t>Dem wroko – fisiman</a:t>
            </a:r>
          </a:p>
          <a:p>
            <a:r>
              <a:rPr lang="en-US"/>
              <a:t>Dem opleiding – gewoon – dem no ben kisi bigi skoro papiera foe da kerki</a:t>
            </a:r>
          </a:p>
          <a:p>
            <a:r>
              <a:rPr lang="en-US"/>
              <a:t>Dem opleiding ben de na ini da prakteit – nanga foeroe kontakt nanga Jezus</a:t>
            </a:r>
          </a:p>
          <a:p>
            <a:r>
              <a:rPr lang="en-US"/>
              <a:t>A ben bouw tapoe san dem ben sabi – fisiman wroko</a:t>
            </a:r>
          </a:p>
          <a:p>
            <a:r>
              <a:rPr lang="en-US"/>
              <a:t>So srefi wi abi foeroe tem nanga Jezus fanowdoe, en meki Hem gi wi wan opleiding disi jepi wi na ini da prakteit</a:t>
            </a:r>
          </a:p>
        </p:txBody>
      </p:sp>
    </p:spTree>
  </p:cSld>
  <p:clrMapOvr>
    <a:masterClrMapping/>
  </p:clrMapOvr>
  <p:transition>
    <p:dissolv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04A1F8B-B6A6-4CBD-B28A-B6756A28425C}"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1D5B06BF-1574-42B1-BE88-16CF18159FBF}" type="slidenum">
              <a:rPr lang="en-US"/>
              <a:pPr lvl="1"/>
              <a:t>33</a:t>
            </a:fld>
            <a:endParaRPr lang="en-US">
              <a:latin typeface="Times New Roman" pitchFamily="18" charset="0"/>
            </a:endParaRPr>
          </a:p>
        </p:txBody>
      </p:sp>
      <p:sp>
        <p:nvSpPr>
          <p:cNvPr id="33794" name="Rectangle 2"/>
          <p:cNvSpPr>
            <a:spLocks noGrp="1" noChangeArrowheads="1"/>
          </p:cNvSpPr>
          <p:nvPr>
            <p:ph type="title"/>
          </p:nvPr>
        </p:nvSpPr>
        <p:spPr/>
        <p:txBody>
          <a:bodyPr/>
          <a:lstStyle/>
          <a:p>
            <a:r>
              <a:rPr lang="en-US"/>
              <a:t>Jezus poeroe wan takroe jeje</a:t>
            </a:r>
          </a:p>
        </p:txBody>
      </p:sp>
      <p:sp>
        <p:nvSpPr>
          <p:cNvPr id="33795" name="Rectangle 3"/>
          <p:cNvSpPr>
            <a:spLocks noGrp="1" noChangeArrowheads="1"/>
          </p:cNvSpPr>
          <p:nvPr>
            <p:ph type="body" idx="1"/>
          </p:nvPr>
        </p:nvSpPr>
        <p:spPr>
          <a:xfrm>
            <a:off x="682625" y="1700213"/>
            <a:ext cx="7772400" cy="4395787"/>
          </a:xfrm>
        </p:spPr>
        <p:txBody>
          <a:bodyPr/>
          <a:lstStyle/>
          <a:p>
            <a:pPr algn="just">
              <a:lnSpc>
                <a:spcPct val="70000"/>
              </a:lnSpc>
            </a:pPr>
            <a:r>
              <a:rPr lang="en-US" sz="2800"/>
              <a:t>Mk. 1:</a:t>
            </a:r>
            <a:r>
              <a:rPr lang="en-US" sz="2800" b="1"/>
              <a:t>23. En wan man ben de na ini da Djoe kerki foe dem nanga wan takroe jeje; en a ben bari taki:  24. Libi wi; sortoe wroko wi abi nanga Joe, Joe Jezus foe Nazaret? </a:t>
            </a:r>
            <a:r>
              <a:rPr lang="en-US" sz="2800" b="1">
                <a:solidFill>
                  <a:schemeClr val="accent2"/>
                </a:solidFill>
              </a:rPr>
              <a:t>Joe ben kom foe figi wi poeroe? Mi sabi soema Joe de, da Santa Wan foe Gado.</a:t>
            </a:r>
            <a:r>
              <a:rPr lang="en-US" sz="2800" b="1"/>
              <a:t>  25. En Jezus ben krasi hem taki: </a:t>
            </a:r>
            <a:r>
              <a:rPr lang="en-US" sz="2800" b="1">
                <a:solidFill>
                  <a:schemeClr val="accent2"/>
                </a:solidFill>
              </a:rPr>
              <a:t>Tapoe joe mofo, en komopo foe hem.  26. En di da takroe jeje ben krasi hem, a ben bari nanga wan tranga stem, en a ben komopo foe hem</a:t>
            </a:r>
            <a:r>
              <a:rPr lang="en-US" sz="2800" b="1"/>
              <a:t>.  27. En dem alamala ben verwondroe, so dati dem ben aksi demsrefi taki: San na disi? Sortoe njoen leri na disi? Bikasi nanga makti A komanderi dem takroe jeje, en dem gi Hem jesi.</a:t>
            </a:r>
          </a:p>
          <a:p>
            <a:pPr>
              <a:lnSpc>
                <a:spcPct val="70000"/>
              </a:lnSpc>
              <a:buFont typeface="Wingdings" pitchFamily="2" charset="2"/>
              <a:buNone/>
            </a:pPr>
            <a:endParaRPr lang="en-US" sz="2800" b="1"/>
          </a:p>
        </p:txBody>
      </p:sp>
    </p:spTree>
  </p:cSld>
  <p:clrMapOvr>
    <a:masterClrMapping/>
  </p:clrMapOvr>
  <p:transition>
    <p:dissolv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417534-A0CE-40AB-9616-32168BA13B14}"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12E7C478-71A0-4F16-B175-EDF66D6359FD}" type="slidenum">
              <a:rPr lang="en-US"/>
              <a:pPr lvl="1"/>
              <a:t>34</a:t>
            </a:fld>
            <a:endParaRPr lang="en-US">
              <a:latin typeface="Times New Roman" pitchFamily="18" charset="0"/>
            </a:endParaRPr>
          </a:p>
        </p:txBody>
      </p:sp>
      <p:sp>
        <p:nvSpPr>
          <p:cNvPr id="34818" name="Rectangle 2"/>
          <p:cNvSpPr>
            <a:spLocks noGrp="1" noChangeArrowheads="1"/>
          </p:cNvSpPr>
          <p:nvPr>
            <p:ph type="title"/>
          </p:nvPr>
        </p:nvSpPr>
        <p:spPr/>
        <p:txBody>
          <a:bodyPr/>
          <a:lstStyle/>
          <a:p>
            <a:r>
              <a:rPr lang="en-US"/>
              <a:t>Wantoe vragen</a:t>
            </a:r>
          </a:p>
        </p:txBody>
      </p:sp>
      <p:sp>
        <p:nvSpPr>
          <p:cNvPr id="34819" name="Rectangle 3"/>
          <p:cNvSpPr>
            <a:spLocks noGrp="1" noChangeArrowheads="1"/>
          </p:cNvSpPr>
          <p:nvPr>
            <p:ph type="body" idx="1"/>
          </p:nvPr>
        </p:nvSpPr>
        <p:spPr/>
        <p:txBody>
          <a:bodyPr/>
          <a:lstStyle/>
          <a:p>
            <a:r>
              <a:rPr lang="en-US"/>
              <a:t>Da takroe jeje ben sabi soema Jezus de?</a:t>
            </a:r>
          </a:p>
          <a:p>
            <a:pPr lvl="1"/>
            <a:r>
              <a:rPr lang="en-US"/>
              <a:t>Ja efoe Nee?</a:t>
            </a:r>
          </a:p>
          <a:p>
            <a:r>
              <a:rPr lang="en-US"/>
              <a:t>San a ben frede?</a:t>
            </a:r>
          </a:p>
          <a:p>
            <a:r>
              <a:rPr lang="en-US"/>
              <a:t>Sortoe sani Jezus ben aksi foe hem </a:t>
            </a:r>
          </a:p>
          <a:p>
            <a:pPr lvl="1"/>
            <a:r>
              <a:rPr lang="en-US"/>
              <a:t>A aksi informatie foe hem?</a:t>
            </a:r>
          </a:p>
          <a:p>
            <a:pPr lvl="1"/>
            <a:r>
              <a:rPr lang="en-US"/>
              <a:t>Efoe A taigi hem foe tapoe hem mofo?</a:t>
            </a:r>
          </a:p>
        </p:txBody>
      </p:sp>
    </p:spTree>
  </p:cSld>
  <p:clrMapOvr>
    <a:masterClrMapping/>
  </p:clrMapOvr>
  <p:transition>
    <p:dissolv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56DCF06-8FD6-4024-941C-BFB39F0C23AA}"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101EA4D3-C779-49CB-B65C-DB40693119D6}" type="slidenum">
              <a:rPr lang="en-US"/>
              <a:pPr lvl="1"/>
              <a:t>35</a:t>
            </a:fld>
            <a:endParaRPr lang="en-US">
              <a:latin typeface="Times New Roman" pitchFamily="18" charset="0"/>
            </a:endParaRPr>
          </a:p>
        </p:txBody>
      </p:sp>
      <p:sp>
        <p:nvSpPr>
          <p:cNvPr id="35842" name="Rectangle 2"/>
          <p:cNvSpPr>
            <a:spLocks noGrp="1" noChangeArrowheads="1"/>
          </p:cNvSpPr>
          <p:nvPr>
            <p:ph type="title"/>
          </p:nvPr>
        </p:nvSpPr>
        <p:spPr/>
        <p:txBody>
          <a:bodyPr/>
          <a:lstStyle/>
          <a:p>
            <a:r>
              <a:rPr lang="en-US"/>
              <a:t>Antwoorden</a:t>
            </a:r>
          </a:p>
        </p:txBody>
      </p:sp>
      <p:sp>
        <p:nvSpPr>
          <p:cNvPr id="35843" name="Rectangle 3"/>
          <p:cNvSpPr>
            <a:spLocks noGrp="1" noChangeArrowheads="1"/>
          </p:cNvSpPr>
          <p:nvPr>
            <p:ph type="body" idx="1"/>
          </p:nvPr>
        </p:nvSpPr>
        <p:spPr/>
        <p:txBody>
          <a:bodyPr/>
          <a:lstStyle/>
          <a:p>
            <a:r>
              <a:rPr lang="en-US"/>
              <a:t>Takroe jeje sabi soema na Jezus foe troe</a:t>
            </a:r>
          </a:p>
          <a:p>
            <a:r>
              <a:rPr lang="en-US"/>
              <a:t>A ben frede dati Jezus sa strafoe hem en seni hem go na hel direkt, efoe poeroe hem komopo foe da soema</a:t>
            </a:r>
          </a:p>
          <a:p>
            <a:r>
              <a:rPr lang="en-US"/>
              <a:t>Jezus ben taki foe tapoe mofo.  Da wan enkri leisi mi sabi dati Jezus ben aksi informatie foe wan takroe jeje ben de na da nem foe da man disi ben abi legioen…</a:t>
            </a:r>
          </a:p>
        </p:txBody>
      </p:sp>
    </p:spTree>
  </p:cSld>
  <p:clrMapOvr>
    <a:masterClrMapping/>
  </p:clrMapOvr>
  <p:transition>
    <p:dissolv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BC7D0D5-10F3-4493-A090-08DB90CBACBD}"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10966B3F-58C4-4B4A-A8EC-EB9549695C9D}" type="slidenum">
              <a:rPr lang="en-US"/>
              <a:pPr lvl="1"/>
              <a:t>36</a:t>
            </a:fld>
            <a:endParaRPr lang="en-US">
              <a:latin typeface="Times New Roman" pitchFamily="18" charset="0"/>
            </a:endParaRPr>
          </a:p>
        </p:txBody>
      </p:sp>
      <p:sp>
        <p:nvSpPr>
          <p:cNvPr id="36866" name="Rectangle 2"/>
          <p:cNvSpPr>
            <a:spLocks noGrp="1" noChangeArrowheads="1"/>
          </p:cNvSpPr>
          <p:nvPr>
            <p:ph type="title"/>
          </p:nvPr>
        </p:nvSpPr>
        <p:spPr>
          <a:xfrm>
            <a:off x="719138" y="296863"/>
            <a:ext cx="8080375" cy="1143000"/>
          </a:xfrm>
        </p:spPr>
        <p:txBody>
          <a:bodyPr/>
          <a:lstStyle/>
          <a:p>
            <a:r>
              <a:rPr lang="en-US"/>
              <a:t>Jezus genees</a:t>
            </a:r>
          </a:p>
        </p:txBody>
      </p:sp>
      <p:sp>
        <p:nvSpPr>
          <p:cNvPr id="36867" name="Rectangle 3"/>
          <p:cNvSpPr>
            <a:spLocks noGrp="1" noChangeArrowheads="1"/>
          </p:cNvSpPr>
          <p:nvPr>
            <p:ph type="body" idx="1"/>
          </p:nvPr>
        </p:nvSpPr>
        <p:spPr>
          <a:xfrm>
            <a:off x="682625" y="1592263"/>
            <a:ext cx="7772400" cy="4503737"/>
          </a:xfrm>
        </p:spPr>
        <p:txBody>
          <a:bodyPr/>
          <a:lstStyle/>
          <a:p>
            <a:pPr algn="just">
              <a:lnSpc>
                <a:spcPct val="80000"/>
              </a:lnSpc>
            </a:pPr>
            <a:r>
              <a:rPr lang="en-US" sz="2800" b="1"/>
              <a:t>Mk. 1:30. Ma da mama foe Simon wefi ben didon siki nanga korsoe, en wantem dem ben taigi Hem abra hem.  31. En A ben kom en A ben teki hem na hem anoe, en A ben opo hem; en wantem da korsoe ben libi hem; en a ben opo, dini dem.  32. En mofoneti, di da zon ben saka, dem ben tjari ala dem siki soema kom na Hem, nanga dem soema disi ben abi takroe jeje.  33. En da heri foto ben kom makandra na da doromofo.  34. En A ben meki foeroe foe dem disi ben abi ala sortoe siki kom boen baka, en A ben poeroe foeroe takroe jeje, en A no ben gi dem takroe jeje pasi foe taki, bikasi dem ben sabi Hem.</a:t>
            </a:r>
          </a:p>
        </p:txBody>
      </p:sp>
    </p:spTree>
  </p:cSld>
  <p:clrMapOvr>
    <a:masterClrMapping/>
  </p:clrMapOvr>
  <p:transition>
    <p:dissolv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191B963-B35E-4BC3-A4A9-70D8BD2FFD6E}"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72C3C37C-9985-4B49-BF4C-02A6B6A24F6D}" type="slidenum">
              <a:rPr lang="en-US"/>
              <a:pPr lvl="1"/>
              <a:t>37</a:t>
            </a:fld>
            <a:endParaRPr lang="en-US">
              <a:latin typeface="Times New Roman" pitchFamily="18" charset="0"/>
            </a:endParaRPr>
          </a:p>
        </p:txBody>
      </p:sp>
      <p:sp>
        <p:nvSpPr>
          <p:cNvPr id="37890" name="Rectangle 2"/>
          <p:cNvSpPr>
            <a:spLocks noGrp="1" noChangeArrowheads="1"/>
          </p:cNvSpPr>
          <p:nvPr>
            <p:ph type="title"/>
          </p:nvPr>
        </p:nvSpPr>
        <p:spPr>
          <a:xfrm>
            <a:off x="647700" y="0"/>
            <a:ext cx="8080375" cy="1143000"/>
          </a:xfrm>
        </p:spPr>
        <p:txBody>
          <a:bodyPr/>
          <a:lstStyle/>
          <a:p>
            <a:r>
              <a:rPr lang="en-US"/>
              <a:t>Jezus begi</a:t>
            </a:r>
          </a:p>
        </p:txBody>
      </p:sp>
      <p:sp>
        <p:nvSpPr>
          <p:cNvPr id="37891" name="Rectangle 3"/>
          <p:cNvSpPr>
            <a:spLocks noGrp="1" noChangeArrowheads="1"/>
          </p:cNvSpPr>
          <p:nvPr>
            <p:ph type="body" idx="1"/>
          </p:nvPr>
        </p:nvSpPr>
        <p:spPr>
          <a:xfrm>
            <a:off x="682625" y="1196975"/>
            <a:ext cx="7772400" cy="4899025"/>
          </a:xfrm>
        </p:spPr>
        <p:txBody>
          <a:bodyPr/>
          <a:lstStyle/>
          <a:p>
            <a:pPr>
              <a:lnSpc>
                <a:spcPct val="70000"/>
              </a:lnSpc>
              <a:buFont typeface="Wingdings" pitchFamily="2" charset="2"/>
              <a:buNone/>
            </a:pPr>
            <a:r>
              <a:rPr lang="en-US" sz="2800" b="1"/>
              <a:t>	Mk. 1:35. </a:t>
            </a:r>
            <a:r>
              <a:rPr lang="en-US" sz="2800" b="1">
                <a:solidFill>
                  <a:schemeClr val="accent2"/>
                </a:solidFill>
              </a:rPr>
              <a:t>En froekoe mamanten A ben opo fosi da zon ben opo, en A ben go na doro, en A ben waka go na wan presi pe Hem sa de Hem wawan, en drape A ben begi</a:t>
            </a:r>
            <a:r>
              <a:rPr lang="en-US" sz="2800" b="1"/>
              <a:t>.  36. En Simon nanga dem soema disi ben de nanga hem ben waka go na Hem baka.  37. En di dem ben feni Hem, dem ben taki gi Hem taki: Ala soema soekoe Joe.  38. </a:t>
            </a:r>
            <a:r>
              <a:rPr lang="en-US" sz="2800" b="1">
                <a:solidFill>
                  <a:schemeClr val="accent2"/>
                </a:solidFill>
              </a:rPr>
              <a:t>En A ben piki dem taki: Meki wi go na dem tra foto, foe Mi kan preiki drape toe; bikasi foe dat'ede Mi ben kom.  39. En A ben preiki na ini dem Djoe kerki lontoe da heri Galilea kondre, en A ben poeroe takroe jeje.</a:t>
            </a:r>
          </a:p>
          <a:p>
            <a:pPr>
              <a:lnSpc>
                <a:spcPct val="70000"/>
              </a:lnSpc>
              <a:buFont typeface="Wingdings" pitchFamily="2" charset="2"/>
              <a:buNone/>
            </a:pPr>
            <a:r>
              <a:rPr lang="en-US" sz="2800" b="1"/>
              <a:t>Jezus loekoe na moro leki wan foto….</a:t>
            </a:r>
          </a:p>
        </p:txBody>
      </p:sp>
    </p:spTree>
  </p:cSld>
  <p:clrMapOvr>
    <a:masterClrMapping/>
  </p:clrMapOvr>
  <p:transition>
    <p:dissolv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1CBA367-E15A-4970-A181-95D0AD683591}"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5670FC23-CDC4-4F1E-9F97-E558462FD618}" type="slidenum">
              <a:rPr lang="en-US"/>
              <a:pPr lvl="1"/>
              <a:t>38</a:t>
            </a:fld>
            <a:endParaRPr lang="en-US">
              <a:latin typeface="Times New Roman" pitchFamily="18" charset="0"/>
            </a:endParaRPr>
          </a:p>
        </p:txBody>
      </p:sp>
      <p:sp>
        <p:nvSpPr>
          <p:cNvPr id="38914" name="Rectangle 2"/>
          <p:cNvSpPr>
            <a:spLocks noGrp="1" noChangeArrowheads="1"/>
          </p:cNvSpPr>
          <p:nvPr>
            <p:ph type="title"/>
          </p:nvPr>
        </p:nvSpPr>
        <p:spPr/>
        <p:txBody>
          <a:bodyPr/>
          <a:lstStyle/>
          <a:p>
            <a:r>
              <a:rPr lang="en-US"/>
              <a:t>Jezus nanga begi</a:t>
            </a:r>
          </a:p>
        </p:txBody>
      </p:sp>
      <p:sp>
        <p:nvSpPr>
          <p:cNvPr id="38915" name="Rectangle 3"/>
          <p:cNvSpPr>
            <a:spLocks noGrp="1" noChangeArrowheads="1"/>
          </p:cNvSpPr>
          <p:nvPr>
            <p:ph type="body" idx="1"/>
          </p:nvPr>
        </p:nvSpPr>
        <p:spPr/>
        <p:txBody>
          <a:bodyPr/>
          <a:lstStyle/>
          <a:p>
            <a:r>
              <a:rPr lang="en-US"/>
              <a:t>Jezus ben abi hem druk?</a:t>
            </a:r>
          </a:p>
          <a:p>
            <a:r>
              <a:rPr lang="en-US"/>
              <a:t>Jezus ben abi foeroe wroko foe doe?</a:t>
            </a:r>
          </a:p>
          <a:p>
            <a:r>
              <a:rPr lang="en-US"/>
              <a:t>Tokoe san A ben doe?</a:t>
            </a:r>
          </a:p>
          <a:p>
            <a:r>
              <a:rPr lang="en-US"/>
              <a:t>Jezus ben abi sondoe?</a:t>
            </a:r>
          </a:p>
          <a:p>
            <a:r>
              <a:rPr lang="en-US"/>
              <a:t>San disi leri wi abi fa a de belangrijk foe begi?</a:t>
            </a:r>
          </a:p>
        </p:txBody>
      </p:sp>
    </p:spTree>
  </p:cSld>
  <p:clrMapOvr>
    <a:masterClrMapping/>
  </p:clrMapOvr>
  <p:transition>
    <p:dissolv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FF3971E-01D6-48FA-8DC8-89886D94433A}"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AE255BAE-1CF6-474D-90ED-D2C23F3C7A0D}" type="slidenum">
              <a:rPr lang="en-US"/>
              <a:pPr lvl="1"/>
              <a:t>39</a:t>
            </a:fld>
            <a:endParaRPr lang="en-US">
              <a:latin typeface="Times New Roman" pitchFamily="18" charset="0"/>
            </a:endParaRPr>
          </a:p>
        </p:txBody>
      </p:sp>
      <p:sp>
        <p:nvSpPr>
          <p:cNvPr id="39938" name="Rectangle 2"/>
          <p:cNvSpPr>
            <a:spLocks noGrp="1" noChangeArrowheads="1"/>
          </p:cNvSpPr>
          <p:nvPr>
            <p:ph type="title"/>
          </p:nvPr>
        </p:nvSpPr>
        <p:spPr/>
        <p:txBody>
          <a:bodyPr/>
          <a:lstStyle/>
          <a:p>
            <a:r>
              <a:rPr lang="en-US"/>
              <a:t>Jezus nanga genezing</a:t>
            </a:r>
          </a:p>
        </p:txBody>
      </p:sp>
      <p:sp>
        <p:nvSpPr>
          <p:cNvPr id="39939" name="Rectangle 3"/>
          <p:cNvSpPr>
            <a:spLocks noGrp="1" noChangeArrowheads="1"/>
          </p:cNvSpPr>
          <p:nvPr>
            <p:ph type="body" idx="1"/>
          </p:nvPr>
        </p:nvSpPr>
        <p:spPr/>
        <p:txBody>
          <a:bodyPr/>
          <a:lstStyle/>
          <a:p>
            <a:r>
              <a:rPr lang="en-US"/>
              <a:t>Jezus genees foeroe soema?</a:t>
            </a:r>
          </a:p>
          <a:p>
            <a:r>
              <a:rPr lang="en-US"/>
              <a:t>Omeni sortoe siki A ben genees?</a:t>
            </a:r>
          </a:p>
          <a:p>
            <a:r>
              <a:rPr lang="en-US"/>
              <a:t>Sortoe siki A no ben man genees?</a:t>
            </a:r>
          </a:p>
          <a:p>
            <a:r>
              <a:rPr lang="en-US"/>
              <a:t>San disi sori wi abra dem zogenaamde geneesheer foe tide?  Dem wroko da srefi fasi leki Jezus, efoe Petrus nanga Paulus na ini da Njoen Testamenti?</a:t>
            </a:r>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E8AE844-7DE6-48B3-9990-BC1B16887040}"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9AEB95BE-CE3A-4096-BA99-8683A1476CE8}" type="slidenum">
              <a:rPr lang="en-US"/>
              <a:pPr lvl="1"/>
              <a:t>4</a:t>
            </a:fld>
            <a:endParaRPr lang="en-US">
              <a:latin typeface="Times New Roman" pitchFamily="18" charset="0"/>
            </a:endParaRPr>
          </a:p>
        </p:txBody>
      </p:sp>
      <p:sp>
        <p:nvSpPr>
          <p:cNvPr id="107522" name="Rectangle 2"/>
          <p:cNvSpPr>
            <a:spLocks noGrp="1" noChangeArrowheads="1"/>
          </p:cNvSpPr>
          <p:nvPr>
            <p:ph type="title"/>
          </p:nvPr>
        </p:nvSpPr>
        <p:spPr>
          <a:xfrm>
            <a:off x="755650" y="333375"/>
            <a:ext cx="8080375" cy="1143000"/>
          </a:xfrm>
        </p:spPr>
        <p:txBody>
          <a:bodyPr/>
          <a:lstStyle/>
          <a:p>
            <a:r>
              <a:rPr lang="en-US"/>
              <a:t>Jezus nanga dem discipel</a:t>
            </a:r>
          </a:p>
        </p:txBody>
      </p:sp>
      <p:sp>
        <p:nvSpPr>
          <p:cNvPr id="107523" name="Rectangle 3"/>
          <p:cNvSpPr>
            <a:spLocks noGrp="1" noChangeArrowheads="1"/>
          </p:cNvSpPr>
          <p:nvPr>
            <p:ph type="body" idx="1"/>
          </p:nvPr>
        </p:nvSpPr>
        <p:spPr>
          <a:xfrm>
            <a:off x="682625" y="1376363"/>
            <a:ext cx="7772400" cy="4968875"/>
          </a:xfrm>
        </p:spPr>
        <p:txBody>
          <a:bodyPr/>
          <a:lstStyle/>
          <a:p>
            <a:pPr algn="just">
              <a:lnSpc>
                <a:spcPct val="80000"/>
              </a:lnSpc>
            </a:pPr>
            <a:r>
              <a:rPr lang="en-US" sz="2400" b="1"/>
              <a:t>Jn. 1:48. Jezus ben si Natanaël kom na Hem, en A ben taki abra hem taki: Loekoe, wan reti Israëliet soema foe troe, disi no de wan bedriegi soema!  49. Natanaël ben taki gi Hem taki: Fa Joe sabi mi? Jezus ben piki hem taki: Fosi Filippus ben kari joe kom, di joe ben de na ondro da figabon, Mi ben si joe.  50. Natanaël ben piki Hem taki: Rabbi, Joe de da Pikin foe Gado; Joe de da Kownoe foe Israël.  51. Jezus ben piki hem taki: Bikasi Mi ben taki gi joe taki: Mi ben si joe ondro da figabon, joe bribi? Joe sa si moro bigi sani leki disi.  52. En A ben taki gi hem taki: Troe, troe, Mi taki gi joe taki: Baka disi, joe sa si hemel opo, en dem engel foe Gado go na loktoe en saka kom na Soemapikin tapoe.</a:t>
            </a:r>
          </a:p>
          <a:p>
            <a:pPr algn="just">
              <a:lnSpc>
                <a:spcPct val="80000"/>
              </a:lnSpc>
            </a:pPr>
            <a:r>
              <a:rPr lang="en-US" sz="2400" b="1"/>
              <a:t>Da fosi marki disi Jezus ben gi ben de da opname na hemel</a:t>
            </a:r>
          </a:p>
        </p:txBody>
      </p:sp>
    </p:spTree>
  </p:cSld>
  <p:clrMapOvr>
    <a:masterClrMapping/>
  </p:clrMapOvr>
  <p:transition>
    <p:dissolv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8D3F38F-0589-4B0C-A66C-0BCDAFF1E5D5}"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C52C0DC4-62B7-401F-BEE5-901F74AEFE00}" type="slidenum">
              <a:rPr lang="en-US"/>
              <a:pPr lvl="1"/>
              <a:t>40</a:t>
            </a:fld>
            <a:endParaRPr lang="en-US">
              <a:latin typeface="Times New Roman" pitchFamily="18" charset="0"/>
            </a:endParaRPr>
          </a:p>
        </p:txBody>
      </p:sp>
      <p:sp>
        <p:nvSpPr>
          <p:cNvPr id="40962" name="Rectangle 2"/>
          <p:cNvSpPr>
            <a:spLocks noGrp="1" noChangeArrowheads="1"/>
          </p:cNvSpPr>
          <p:nvPr>
            <p:ph type="title"/>
          </p:nvPr>
        </p:nvSpPr>
        <p:spPr>
          <a:xfrm>
            <a:off x="647700" y="296863"/>
            <a:ext cx="8080375" cy="1143000"/>
          </a:xfrm>
        </p:spPr>
        <p:txBody>
          <a:bodyPr/>
          <a:lstStyle/>
          <a:p>
            <a:r>
              <a:rPr lang="en-US"/>
              <a:t>Jezus nanga Petrus</a:t>
            </a:r>
          </a:p>
        </p:txBody>
      </p:sp>
      <p:sp>
        <p:nvSpPr>
          <p:cNvPr id="40963" name="Rectangle 3"/>
          <p:cNvSpPr>
            <a:spLocks noGrp="1" noChangeArrowheads="1"/>
          </p:cNvSpPr>
          <p:nvPr>
            <p:ph type="body" idx="1"/>
          </p:nvPr>
        </p:nvSpPr>
        <p:spPr>
          <a:xfrm>
            <a:off x="682625" y="1376363"/>
            <a:ext cx="7772400" cy="4719637"/>
          </a:xfrm>
        </p:spPr>
        <p:txBody>
          <a:bodyPr/>
          <a:lstStyle/>
          <a:p>
            <a:pPr>
              <a:lnSpc>
                <a:spcPct val="70000"/>
              </a:lnSpc>
            </a:pPr>
            <a:r>
              <a:rPr lang="en-US" sz="2800"/>
              <a:t>Jezus ben leni Petrus boto foe preiki</a:t>
            </a:r>
          </a:p>
          <a:p>
            <a:pPr algn="just">
              <a:lnSpc>
                <a:spcPct val="70000"/>
              </a:lnSpc>
            </a:pPr>
            <a:r>
              <a:rPr lang="en-US" sz="2800" b="1"/>
              <a:t>Lk. 5:4. Now di A ben kaba foe taki, A taki gi Simon taki: Waka go na da moro dipi watra, en saka dem neti foe kisi fisi.  5. En Simon ben piki Hem taki: Masra, wi ben wroko da heri neti langa, en wi no ben kisi noti. Tokoe, na Joe woortoe mi sa saka da neti go na ondro.  6. En di dem ben doe disi, dem ben go lontoe wan bigi hipi fisi, en da neti ben bigin foe priti.  7. En dem ben kari dem mati foe da tra boto foe kom jepi dem. En dem ben kom, en dem ben foeroe ala toe boto te leki dem ben bigin foe soengoe.</a:t>
            </a:r>
          </a:p>
          <a:p>
            <a:pPr>
              <a:lnSpc>
                <a:spcPct val="70000"/>
              </a:lnSpc>
            </a:pPr>
            <a:r>
              <a:rPr lang="en-US" sz="2800" b="1"/>
              <a:t>  </a:t>
            </a:r>
          </a:p>
        </p:txBody>
      </p:sp>
    </p:spTree>
  </p:cSld>
  <p:clrMapOvr>
    <a:masterClrMapping/>
  </p:clrMapOvr>
  <p:transition>
    <p:dissolv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558732F-4E2E-4E1B-9014-838FD15059C3}"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5D7203D2-5203-47C1-943D-23357F1973F7}" type="slidenum">
              <a:rPr lang="en-US"/>
              <a:pPr lvl="1"/>
              <a:t>41</a:t>
            </a:fld>
            <a:endParaRPr lang="en-US">
              <a:latin typeface="Times New Roman" pitchFamily="18" charset="0"/>
            </a:endParaRPr>
          </a:p>
        </p:txBody>
      </p:sp>
      <p:sp>
        <p:nvSpPr>
          <p:cNvPr id="43010" name="Rectangle 2"/>
          <p:cNvSpPr>
            <a:spLocks noGrp="1" noChangeArrowheads="1"/>
          </p:cNvSpPr>
          <p:nvPr>
            <p:ph type="title"/>
          </p:nvPr>
        </p:nvSpPr>
        <p:spPr/>
        <p:txBody>
          <a:bodyPr/>
          <a:lstStyle/>
          <a:p>
            <a:r>
              <a:rPr lang="en-US"/>
              <a:t>Jezus nanga Petrus</a:t>
            </a:r>
          </a:p>
        </p:txBody>
      </p:sp>
      <p:sp>
        <p:nvSpPr>
          <p:cNvPr id="43011" name="Rectangle 3"/>
          <p:cNvSpPr>
            <a:spLocks noGrp="1" noChangeArrowheads="1"/>
          </p:cNvSpPr>
          <p:nvPr>
            <p:ph type="body" idx="1"/>
          </p:nvPr>
        </p:nvSpPr>
        <p:spPr/>
        <p:txBody>
          <a:bodyPr/>
          <a:lstStyle/>
          <a:p>
            <a:pPr algn="just">
              <a:lnSpc>
                <a:spcPct val="70000"/>
              </a:lnSpc>
            </a:pPr>
            <a:r>
              <a:rPr lang="en-US" sz="2800" b="1"/>
              <a:t>Lk. 5:8. Di Simon Petrus ben si disi, a ben fadon na Jezus kindi, en a ben taki: Gowe libi mi, bikasi mi de wan sondoe soema, Masra.  9. Bikasi a ben verwondroe, hem nanga ala dem soema disi ben de nanga hem, na da hipi fisi disi dem ben kisi.  10. So srefi dem mati Jakobus nanga Johannes, dem manpikin foe Zebedeüs, ben verwondroe. En Jezus ben piki Simon taki: No frede; bigin foe tide joe sa kisi libisoema.  11. En di dem ben tiri dem boto kom na sjoro, dem ben libi alasani na baka, en dem ben waka na Hem baka.</a:t>
            </a:r>
          </a:p>
          <a:p>
            <a:pPr>
              <a:lnSpc>
                <a:spcPct val="70000"/>
              </a:lnSpc>
            </a:pPr>
            <a:endParaRPr lang="en-US" sz="2800"/>
          </a:p>
        </p:txBody>
      </p:sp>
    </p:spTree>
  </p:cSld>
  <p:clrMapOvr>
    <a:masterClrMapping/>
  </p:clrMapOvr>
  <p:transition>
    <p:dissolv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F354756-430F-4A85-A55C-8658CB346AD6}"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B702D15C-5EA7-4DCA-80BE-D341B01B98E0}" type="slidenum">
              <a:rPr lang="en-US"/>
              <a:pPr lvl="1"/>
              <a:t>42</a:t>
            </a:fld>
            <a:endParaRPr lang="en-US">
              <a:latin typeface="Times New Roman" pitchFamily="18" charset="0"/>
            </a:endParaRPr>
          </a:p>
        </p:txBody>
      </p:sp>
      <p:sp>
        <p:nvSpPr>
          <p:cNvPr id="44034" name="Rectangle 2"/>
          <p:cNvSpPr>
            <a:spLocks noGrp="1" noChangeArrowheads="1"/>
          </p:cNvSpPr>
          <p:nvPr>
            <p:ph type="title"/>
          </p:nvPr>
        </p:nvSpPr>
        <p:spPr>
          <a:xfrm>
            <a:off x="684213" y="296863"/>
            <a:ext cx="8080375" cy="1143000"/>
          </a:xfrm>
        </p:spPr>
        <p:txBody>
          <a:bodyPr/>
          <a:lstStyle/>
          <a:p>
            <a:r>
              <a:rPr lang="en-US" sz="4000"/>
              <a:t>San disi sori abra da krakti foe Jezus?</a:t>
            </a:r>
          </a:p>
        </p:txBody>
      </p:sp>
      <p:sp>
        <p:nvSpPr>
          <p:cNvPr id="44035" name="Rectangle 3"/>
          <p:cNvSpPr>
            <a:spLocks noGrp="1" noChangeArrowheads="1"/>
          </p:cNvSpPr>
          <p:nvPr>
            <p:ph type="body" idx="1"/>
          </p:nvPr>
        </p:nvSpPr>
        <p:spPr>
          <a:xfrm>
            <a:off x="682625" y="1557338"/>
            <a:ext cx="7772400" cy="4859337"/>
          </a:xfrm>
        </p:spPr>
        <p:txBody>
          <a:bodyPr/>
          <a:lstStyle/>
          <a:p>
            <a:pPr>
              <a:lnSpc>
                <a:spcPct val="80000"/>
              </a:lnSpc>
            </a:pPr>
            <a:r>
              <a:rPr lang="en-US"/>
              <a:t>Jezus abi ala makti tapoe hemel nanga grontapoe, en A de da basi foe ala meti en fisi toe</a:t>
            </a:r>
          </a:p>
          <a:p>
            <a:pPr>
              <a:lnSpc>
                <a:spcPct val="80000"/>
              </a:lnSpc>
            </a:pPr>
            <a:r>
              <a:rPr lang="en-US"/>
              <a:t>Petrus ben kom sabi disi, en a ben si hemsrefi leki wan sondoe soema</a:t>
            </a:r>
          </a:p>
          <a:p>
            <a:pPr>
              <a:lnSpc>
                <a:spcPct val="80000"/>
              </a:lnSpc>
            </a:pPr>
            <a:r>
              <a:rPr lang="en-US"/>
              <a:t>Jezus sori dati a no moesoe frede, ma dati a sa kisi libisoema</a:t>
            </a:r>
          </a:p>
          <a:p>
            <a:pPr>
              <a:lnSpc>
                <a:spcPct val="80000"/>
              </a:lnSpc>
            </a:pPr>
            <a:r>
              <a:rPr lang="en-US"/>
              <a:t>En moro lati, Petrus ben kisi 3000 da fosi leisi a ben preiki!</a:t>
            </a:r>
          </a:p>
          <a:p>
            <a:pPr>
              <a:lnSpc>
                <a:spcPct val="80000"/>
              </a:lnSpc>
            </a:pPr>
            <a:r>
              <a:rPr lang="en-US"/>
              <a:t>Lobiwan, meki Jezus sori wi pe wi moesoe fisi!</a:t>
            </a:r>
          </a:p>
        </p:txBody>
      </p:sp>
    </p:spTree>
  </p:cSld>
  <p:clrMapOvr>
    <a:masterClrMapping/>
  </p:clrMapOvr>
  <p:transition>
    <p:dissolv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5C5B132-373A-489C-810A-AA6419951241}"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81F19731-63A3-4B90-BEC9-04E10DD9BF72}" type="slidenum">
              <a:rPr lang="en-US"/>
              <a:pPr lvl="1"/>
              <a:t>43</a:t>
            </a:fld>
            <a:endParaRPr lang="en-US">
              <a:latin typeface="Times New Roman" pitchFamily="18" charset="0"/>
            </a:endParaRPr>
          </a:p>
        </p:txBody>
      </p:sp>
      <p:sp>
        <p:nvSpPr>
          <p:cNvPr id="45058" name="Rectangle 2"/>
          <p:cNvSpPr>
            <a:spLocks noGrp="1" noChangeArrowheads="1"/>
          </p:cNvSpPr>
          <p:nvPr>
            <p:ph type="title"/>
          </p:nvPr>
        </p:nvSpPr>
        <p:spPr/>
        <p:txBody>
          <a:bodyPr/>
          <a:lstStyle/>
          <a:p>
            <a:r>
              <a:rPr lang="en-US"/>
              <a:t>Jezus krini wan gwasiman</a:t>
            </a:r>
          </a:p>
        </p:txBody>
      </p:sp>
      <p:sp>
        <p:nvSpPr>
          <p:cNvPr id="45059" name="Rectangle 3"/>
          <p:cNvSpPr>
            <a:spLocks noGrp="1" noChangeArrowheads="1"/>
          </p:cNvSpPr>
          <p:nvPr>
            <p:ph type="body" idx="1"/>
          </p:nvPr>
        </p:nvSpPr>
        <p:spPr/>
        <p:txBody>
          <a:bodyPr/>
          <a:lstStyle/>
          <a:p>
            <a:pPr algn="just">
              <a:lnSpc>
                <a:spcPct val="80000"/>
              </a:lnSpc>
            </a:pPr>
            <a:r>
              <a:rPr lang="en-US" sz="2800" b="1"/>
              <a:t>Mk. 1:40. En wan gwasiman ben kom na Hem, en A ben begi Hem en a ben boigi kindi gi Hem, en a ben taki gi Hem taki: Efoe Joe wani, Joe kan meki mi kom krin baka.  41. En Jezus ben firi sari-hati, en A ben langa Hem anoe, en A ben meri hem, en A ben taki gi hem taki: Mi wani; joe moesoe de krin.  42. En so esi leki A ben taki, wantem da gwasi ben libi hem, en a ben kom krin baka. </a:t>
            </a:r>
          </a:p>
          <a:p>
            <a:pPr algn="just">
              <a:lnSpc>
                <a:spcPct val="80000"/>
              </a:lnSpc>
            </a:pPr>
            <a:r>
              <a:rPr lang="en-US" sz="2800" b="1"/>
              <a:t>Si dati Jezus ben meri hem, alwasi da wet ben taki dati joe no moesoe meki joesrefi onrein… </a:t>
            </a:r>
          </a:p>
        </p:txBody>
      </p:sp>
    </p:spTree>
  </p:cSld>
  <p:clrMapOvr>
    <a:masterClrMapping/>
  </p:clrMapOvr>
  <p:transition>
    <p:dissolv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312F16E-68ED-463F-9BC2-1D87D3397367}"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10F1A61D-9EA1-4036-B815-E4974F9322D6}" type="slidenum">
              <a:rPr lang="en-US"/>
              <a:pPr lvl="1"/>
              <a:t>44</a:t>
            </a:fld>
            <a:endParaRPr lang="en-US">
              <a:latin typeface="Times New Roman" pitchFamily="18" charset="0"/>
            </a:endParaRPr>
          </a:p>
        </p:txBody>
      </p:sp>
      <p:sp>
        <p:nvSpPr>
          <p:cNvPr id="46082" name="Rectangle 2"/>
          <p:cNvSpPr>
            <a:spLocks noGrp="1" noChangeArrowheads="1"/>
          </p:cNvSpPr>
          <p:nvPr>
            <p:ph type="title"/>
          </p:nvPr>
        </p:nvSpPr>
        <p:spPr>
          <a:xfrm>
            <a:off x="539750" y="0"/>
            <a:ext cx="8080375" cy="1143000"/>
          </a:xfrm>
        </p:spPr>
        <p:txBody>
          <a:bodyPr/>
          <a:lstStyle/>
          <a:p>
            <a:r>
              <a:rPr lang="en-US"/>
              <a:t>Jezus krini wan gwasiman</a:t>
            </a:r>
          </a:p>
        </p:txBody>
      </p:sp>
      <p:sp>
        <p:nvSpPr>
          <p:cNvPr id="46083" name="Rectangle 3"/>
          <p:cNvSpPr>
            <a:spLocks noGrp="1" noChangeArrowheads="1"/>
          </p:cNvSpPr>
          <p:nvPr>
            <p:ph type="body" idx="1"/>
          </p:nvPr>
        </p:nvSpPr>
        <p:spPr>
          <a:xfrm>
            <a:off x="576263" y="1016000"/>
            <a:ext cx="7772400" cy="4114800"/>
          </a:xfrm>
        </p:spPr>
        <p:txBody>
          <a:bodyPr/>
          <a:lstStyle/>
          <a:p>
            <a:pPr algn="just">
              <a:lnSpc>
                <a:spcPct val="80000"/>
              </a:lnSpc>
            </a:pPr>
            <a:r>
              <a:rPr lang="en-US" sz="2800" b="1"/>
              <a:t>Mk. 1:43. En A ben waarskow hem tranga, en dan A ben seni hem gowe;  44. En A ben taki gi hem taki: Loekoe boen dati joe no taki noti gi iniwan tra soema; ma teki joe pasi; sori joesrefi na da priester, en meki da ofrandi foe sori dati joe de krin so leki Mozes ben komanderi, leki wan getuigi gi dem.  45. Ma a ben gowe, en a ben bigin foe taki foeroe abra da tori, so dati Jezus no ben kan go fri na ini da foto, ma A ben tan na doro, na ini da woestijn, en soema ben komopo foe ala presi kom na Hem.</a:t>
            </a:r>
          </a:p>
          <a:p>
            <a:pPr algn="just">
              <a:lnSpc>
                <a:spcPct val="80000"/>
              </a:lnSpc>
            </a:pPr>
            <a:r>
              <a:rPr lang="en-US" sz="2800" b="1"/>
              <a:t>Da laasti Djoe wi sabi ben kom krin foe gwasi-siki ben de Mirjam.  Kande a veraas dem priester</a:t>
            </a:r>
          </a:p>
          <a:p>
            <a:pPr>
              <a:lnSpc>
                <a:spcPct val="80000"/>
              </a:lnSpc>
            </a:pPr>
            <a:endParaRPr lang="en-US" sz="2800" b="1"/>
          </a:p>
        </p:txBody>
      </p:sp>
    </p:spTree>
  </p:cSld>
  <p:clrMapOvr>
    <a:masterClrMapping/>
  </p:clrMapOvr>
  <p:transition>
    <p:dissolv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20D0084-3424-4E7E-8B56-B78EF7A6AE01}" type="datetime1">
              <a:rPr lang="en-US"/>
              <a:pPr/>
              <a:t>11/18/2009</a:t>
            </a:fld>
            <a:endParaRPr lang="en-US"/>
          </a:p>
        </p:txBody>
      </p:sp>
      <p:sp>
        <p:nvSpPr>
          <p:cNvPr id="5" name="Footer Placeholder 4"/>
          <p:cNvSpPr>
            <a:spLocks noGrp="1"/>
          </p:cNvSpPr>
          <p:nvPr>
            <p:ph type="ftr" sz="quarter" idx="11"/>
          </p:nvPr>
        </p:nvSpPr>
        <p:spPr/>
        <p:txBody>
          <a:bodyPr/>
          <a:lstStyle/>
          <a:p>
            <a:r>
              <a:rPr lang="en-US" dirty="0" err="1"/>
              <a:t>Njoen</a:t>
            </a:r>
            <a:r>
              <a:rPr lang="en-US" dirty="0"/>
              <a:t> </a:t>
            </a:r>
            <a:r>
              <a:rPr lang="en-US" dirty="0" err="1"/>
              <a:t>Testamenti</a:t>
            </a:r>
            <a:r>
              <a:rPr lang="en-US" dirty="0"/>
              <a:t> Les #3</a:t>
            </a:r>
          </a:p>
        </p:txBody>
      </p:sp>
      <p:sp>
        <p:nvSpPr>
          <p:cNvPr id="6" name="Slide Number Placeholder 5"/>
          <p:cNvSpPr>
            <a:spLocks noGrp="1"/>
          </p:cNvSpPr>
          <p:nvPr>
            <p:ph type="sldNum" sz="quarter" idx="12"/>
          </p:nvPr>
        </p:nvSpPr>
        <p:spPr/>
        <p:txBody>
          <a:bodyPr/>
          <a:lstStyle/>
          <a:p>
            <a:pPr lvl="1"/>
            <a:fld id="{1D953683-A6DB-40D2-9260-31801FA24924}" type="slidenum">
              <a:rPr lang="en-US"/>
              <a:pPr lvl="1"/>
              <a:t>45</a:t>
            </a:fld>
            <a:endParaRPr lang="en-US">
              <a:latin typeface="Times New Roman" pitchFamily="18" charset="0"/>
            </a:endParaRPr>
          </a:p>
        </p:txBody>
      </p:sp>
      <p:sp>
        <p:nvSpPr>
          <p:cNvPr id="47106" name="Rectangle 2"/>
          <p:cNvSpPr>
            <a:spLocks noGrp="1" noChangeArrowheads="1"/>
          </p:cNvSpPr>
          <p:nvPr>
            <p:ph type="title"/>
          </p:nvPr>
        </p:nvSpPr>
        <p:spPr/>
        <p:txBody>
          <a:bodyPr/>
          <a:lstStyle/>
          <a:p>
            <a:r>
              <a:rPr lang="en-US"/>
              <a:t>Jezus genees wan verlam man</a:t>
            </a:r>
          </a:p>
        </p:txBody>
      </p:sp>
      <p:sp>
        <p:nvSpPr>
          <p:cNvPr id="47107" name="Rectangle 3"/>
          <p:cNvSpPr>
            <a:spLocks noGrp="1" noChangeArrowheads="1"/>
          </p:cNvSpPr>
          <p:nvPr>
            <p:ph type="body" idx="1"/>
          </p:nvPr>
        </p:nvSpPr>
        <p:spPr/>
        <p:txBody>
          <a:bodyPr/>
          <a:lstStyle/>
          <a:p>
            <a:r>
              <a:rPr lang="en-US" sz="2800" b="1" dirty="0"/>
              <a:t>Mk. 2:3. En </a:t>
            </a:r>
            <a:r>
              <a:rPr lang="en-US" sz="2800" b="1" dirty="0" err="1"/>
              <a:t>dem</a:t>
            </a:r>
            <a:r>
              <a:rPr lang="en-US" sz="2800" b="1" dirty="0"/>
              <a:t> </a:t>
            </a:r>
            <a:r>
              <a:rPr lang="en-US" sz="2800" b="1" dirty="0" err="1"/>
              <a:t>ben</a:t>
            </a:r>
            <a:r>
              <a:rPr lang="en-US" sz="2800" b="1" dirty="0"/>
              <a:t> </a:t>
            </a:r>
            <a:r>
              <a:rPr lang="en-US" sz="2800" b="1" dirty="0" err="1"/>
              <a:t>tjari</a:t>
            </a:r>
            <a:r>
              <a:rPr lang="en-US" sz="2800" b="1" dirty="0"/>
              <a:t> wan </a:t>
            </a:r>
            <a:r>
              <a:rPr lang="en-US" sz="2800" b="1" dirty="0" err="1"/>
              <a:t>verlam</a:t>
            </a:r>
            <a:r>
              <a:rPr lang="en-US" sz="2800" b="1" dirty="0"/>
              <a:t> man </a:t>
            </a:r>
            <a:r>
              <a:rPr lang="en-US" sz="2800" b="1" dirty="0" err="1"/>
              <a:t>kom</a:t>
            </a:r>
            <a:r>
              <a:rPr lang="en-US" sz="2800" b="1" dirty="0"/>
              <a:t> </a:t>
            </a:r>
            <a:r>
              <a:rPr lang="en-US" sz="2800" b="1" dirty="0" err="1"/>
              <a:t>na</a:t>
            </a:r>
            <a:r>
              <a:rPr lang="en-US" sz="2800" b="1" dirty="0"/>
              <a:t> Hem </a:t>
            </a:r>
            <a:r>
              <a:rPr lang="en-US" sz="2800" b="1" dirty="0" err="1"/>
              <a:t>disi</a:t>
            </a:r>
            <a:r>
              <a:rPr lang="en-US" sz="2800" b="1" dirty="0"/>
              <a:t> </a:t>
            </a:r>
            <a:r>
              <a:rPr lang="en-US" sz="2800" b="1" dirty="0" err="1"/>
              <a:t>fo</a:t>
            </a:r>
            <a:r>
              <a:rPr lang="en-US" sz="2800" b="1" dirty="0"/>
              <a:t> </a:t>
            </a:r>
            <a:r>
              <a:rPr lang="en-US" sz="2800" b="1" dirty="0" err="1"/>
              <a:t>soema</a:t>
            </a:r>
            <a:r>
              <a:rPr lang="en-US" sz="2800" b="1" dirty="0"/>
              <a:t> </a:t>
            </a:r>
            <a:r>
              <a:rPr lang="en-US" sz="2800" b="1" dirty="0" err="1"/>
              <a:t>ben</a:t>
            </a:r>
            <a:r>
              <a:rPr lang="en-US" sz="2800" b="1" dirty="0"/>
              <a:t> </a:t>
            </a:r>
            <a:r>
              <a:rPr lang="en-US" sz="2800" b="1" dirty="0" err="1"/>
              <a:t>moesoe</a:t>
            </a:r>
            <a:r>
              <a:rPr lang="en-US" sz="2800" b="1" dirty="0"/>
              <a:t> </a:t>
            </a:r>
            <a:r>
              <a:rPr lang="en-US" sz="2800" b="1" dirty="0" err="1"/>
              <a:t>tjari</a:t>
            </a:r>
            <a:r>
              <a:rPr lang="en-US" sz="2800" b="1" dirty="0"/>
              <a:t>.  4. En </a:t>
            </a:r>
            <a:r>
              <a:rPr lang="en-US" sz="2800" b="1" dirty="0" err="1"/>
              <a:t>di</a:t>
            </a:r>
            <a:r>
              <a:rPr lang="en-US" sz="2800" b="1" dirty="0"/>
              <a:t> </a:t>
            </a:r>
            <a:r>
              <a:rPr lang="en-US" sz="2800" b="1" dirty="0" err="1"/>
              <a:t>dem</a:t>
            </a:r>
            <a:r>
              <a:rPr lang="en-US" sz="2800" b="1" dirty="0"/>
              <a:t> no </a:t>
            </a:r>
            <a:r>
              <a:rPr lang="en-US" sz="2800" b="1" dirty="0" err="1"/>
              <a:t>ben</a:t>
            </a:r>
            <a:r>
              <a:rPr lang="en-US" sz="2800" b="1" dirty="0"/>
              <a:t> man </a:t>
            </a:r>
            <a:r>
              <a:rPr lang="en-US" sz="2800" b="1" dirty="0" err="1"/>
              <a:t>kom</a:t>
            </a:r>
            <a:r>
              <a:rPr lang="en-US" sz="2800" b="1" dirty="0"/>
              <a:t> </a:t>
            </a:r>
            <a:r>
              <a:rPr lang="en-US" sz="2800" b="1" dirty="0" err="1"/>
              <a:t>krosibei</a:t>
            </a:r>
            <a:r>
              <a:rPr lang="en-US" sz="2800" b="1" dirty="0"/>
              <a:t> </a:t>
            </a:r>
            <a:r>
              <a:rPr lang="en-US" sz="2800" b="1" dirty="0" err="1"/>
              <a:t>na</a:t>
            </a:r>
            <a:r>
              <a:rPr lang="en-US" sz="2800" b="1" dirty="0"/>
              <a:t> Hem </a:t>
            </a:r>
            <a:r>
              <a:rPr lang="en-US" sz="2800" b="1" dirty="0" err="1"/>
              <a:t>bikasi</a:t>
            </a:r>
            <a:r>
              <a:rPr lang="en-US" sz="2800" b="1" dirty="0"/>
              <a:t> foe </a:t>
            </a:r>
            <a:r>
              <a:rPr lang="en-US" sz="2800" b="1" dirty="0" err="1"/>
              <a:t>dem</a:t>
            </a:r>
            <a:r>
              <a:rPr lang="en-US" sz="2800" b="1" dirty="0"/>
              <a:t> </a:t>
            </a:r>
            <a:r>
              <a:rPr lang="en-US" sz="2800" b="1" dirty="0" err="1"/>
              <a:t>hipi</a:t>
            </a:r>
            <a:r>
              <a:rPr lang="en-US" sz="2800" b="1" dirty="0"/>
              <a:t> </a:t>
            </a:r>
            <a:r>
              <a:rPr lang="en-US" sz="2800" b="1" dirty="0" err="1"/>
              <a:t>soema</a:t>
            </a:r>
            <a:r>
              <a:rPr lang="en-US" sz="2800" b="1" dirty="0"/>
              <a:t> </a:t>
            </a:r>
            <a:r>
              <a:rPr lang="en-US" sz="2800" b="1" dirty="0" err="1"/>
              <a:t>ede</a:t>
            </a:r>
            <a:r>
              <a:rPr lang="en-US" sz="2800" b="1" dirty="0"/>
              <a:t>, </a:t>
            </a:r>
            <a:r>
              <a:rPr lang="en-US" sz="2800" b="1" dirty="0" err="1"/>
              <a:t>dem</a:t>
            </a:r>
            <a:r>
              <a:rPr lang="en-US" sz="2800" b="1" dirty="0"/>
              <a:t> </a:t>
            </a:r>
            <a:r>
              <a:rPr lang="en-US" sz="2800" b="1" dirty="0" err="1"/>
              <a:t>ben</a:t>
            </a:r>
            <a:r>
              <a:rPr lang="en-US" sz="2800" b="1" dirty="0"/>
              <a:t> </a:t>
            </a:r>
            <a:r>
              <a:rPr lang="en-US" sz="2800" b="1" dirty="0" err="1"/>
              <a:t>kren</a:t>
            </a:r>
            <a:r>
              <a:rPr lang="en-US" sz="2800" b="1" dirty="0"/>
              <a:t> </a:t>
            </a:r>
            <a:r>
              <a:rPr lang="en-US" sz="2800" b="1" dirty="0" err="1"/>
              <a:t>na</a:t>
            </a:r>
            <a:r>
              <a:rPr lang="en-US" sz="2800" b="1" dirty="0"/>
              <a:t> </a:t>
            </a:r>
            <a:r>
              <a:rPr lang="en-US" sz="2800" b="1" dirty="0" err="1"/>
              <a:t>tapoe</a:t>
            </a:r>
            <a:r>
              <a:rPr lang="en-US" sz="2800" b="1" dirty="0"/>
              <a:t> </a:t>
            </a:r>
            <a:r>
              <a:rPr lang="en-US" sz="2800" b="1" dirty="0" err="1"/>
              <a:t>da</a:t>
            </a:r>
            <a:r>
              <a:rPr lang="en-US" sz="2800" b="1" dirty="0"/>
              <a:t> </a:t>
            </a:r>
            <a:r>
              <a:rPr lang="en-US" sz="2800" b="1" dirty="0" err="1"/>
              <a:t>daki</a:t>
            </a:r>
            <a:r>
              <a:rPr lang="en-US" sz="2800" b="1" dirty="0"/>
              <a:t> </a:t>
            </a:r>
            <a:r>
              <a:rPr lang="en-US" sz="2800" b="1" dirty="0" err="1"/>
              <a:t>pe</a:t>
            </a:r>
            <a:r>
              <a:rPr lang="en-US" sz="2800" b="1" dirty="0"/>
              <a:t> A </a:t>
            </a:r>
            <a:r>
              <a:rPr lang="en-US" sz="2800" b="1" dirty="0" err="1"/>
              <a:t>ben</a:t>
            </a:r>
            <a:r>
              <a:rPr lang="en-US" sz="2800" b="1" dirty="0"/>
              <a:t> de, en </a:t>
            </a:r>
            <a:r>
              <a:rPr lang="en-US" sz="2800" b="1" dirty="0" err="1"/>
              <a:t>di</a:t>
            </a:r>
            <a:r>
              <a:rPr lang="en-US" sz="2800" b="1" dirty="0"/>
              <a:t> </a:t>
            </a:r>
            <a:r>
              <a:rPr lang="en-US" sz="2800" b="1" dirty="0" err="1"/>
              <a:t>dem</a:t>
            </a:r>
            <a:r>
              <a:rPr lang="en-US" sz="2800" b="1" dirty="0"/>
              <a:t> </a:t>
            </a:r>
            <a:r>
              <a:rPr lang="en-US" sz="2800" b="1" dirty="0" err="1"/>
              <a:t>ben</a:t>
            </a:r>
            <a:r>
              <a:rPr lang="en-US" sz="2800" b="1" dirty="0"/>
              <a:t> </a:t>
            </a:r>
            <a:r>
              <a:rPr lang="en-US" sz="2800" b="1" dirty="0" err="1"/>
              <a:t>broko</a:t>
            </a:r>
            <a:r>
              <a:rPr lang="en-US" sz="2800" b="1" dirty="0"/>
              <a:t> hem </a:t>
            </a:r>
            <a:r>
              <a:rPr lang="en-US" sz="2800" b="1" dirty="0" err="1"/>
              <a:t>opo</a:t>
            </a:r>
            <a:r>
              <a:rPr lang="en-US" sz="2800" b="1" dirty="0"/>
              <a:t>, </a:t>
            </a:r>
            <a:r>
              <a:rPr lang="en-US" sz="2800" b="1" dirty="0" err="1"/>
              <a:t>dem</a:t>
            </a:r>
            <a:r>
              <a:rPr lang="en-US" sz="2800" b="1" dirty="0"/>
              <a:t> </a:t>
            </a:r>
            <a:r>
              <a:rPr lang="en-US" sz="2800" b="1" dirty="0" err="1"/>
              <a:t>ben</a:t>
            </a:r>
            <a:r>
              <a:rPr lang="en-US" sz="2800" b="1" dirty="0"/>
              <a:t> </a:t>
            </a:r>
            <a:r>
              <a:rPr lang="en-US" sz="2800" b="1" dirty="0" err="1"/>
              <a:t>saka</a:t>
            </a:r>
            <a:r>
              <a:rPr lang="en-US" sz="2800" b="1" dirty="0"/>
              <a:t> </a:t>
            </a:r>
            <a:r>
              <a:rPr lang="en-US" sz="2800" b="1" dirty="0" err="1"/>
              <a:t>da</a:t>
            </a:r>
            <a:r>
              <a:rPr lang="en-US" sz="2800" b="1" dirty="0"/>
              <a:t> </a:t>
            </a:r>
            <a:r>
              <a:rPr lang="en-US" sz="2800" b="1" dirty="0" err="1"/>
              <a:t>bedi</a:t>
            </a:r>
            <a:r>
              <a:rPr lang="en-US" sz="2800" b="1" dirty="0"/>
              <a:t> </a:t>
            </a:r>
            <a:r>
              <a:rPr lang="en-US" sz="2800" b="1" dirty="0" err="1"/>
              <a:t>na</a:t>
            </a:r>
            <a:r>
              <a:rPr lang="en-US" sz="2800" b="1" dirty="0"/>
              <a:t> </a:t>
            </a:r>
            <a:r>
              <a:rPr lang="en-US" sz="2800" b="1" dirty="0" err="1"/>
              <a:t>ondro</a:t>
            </a:r>
            <a:r>
              <a:rPr lang="en-US" sz="2800" b="1" dirty="0"/>
              <a:t> </a:t>
            </a:r>
            <a:r>
              <a:rPr lang="en-US" sz="2800" b="1" dirty="0" err="1"/>
              <a:t>pe</a:t>
            </a:r>
            <a:r>
              <a:rPr lang="en-US" sz="2800" b="1" dirty="0"/>
              <a:t> </a:t>
            </a:r>
            <a:r>
              <a:rPr lang="en-US" sz="2800" b="1" dirty="0" err="1"/>
              <a:t>da</a:t>
            </a:r>
            <a:r>
              <a:rPr lang="en-US" sz="2800" b="1" dirty="0"/>
              <a:t> </a:t>
            </a:r>
            <a:r>
              <a:rPr lang="en-US" sz="2800" b="1" dirty="0" err="1"/>
              <a:t>siki</a:t>
            </a:r>
            <a:r>
              <a:rPr lang="en-US" sz="2800" b="1" dirty="0"/>
              <a:t> man </a:t>
            </a:r>
            <a:r>
              <a:rPr lang="en-US" sz="2800" b="1" dirty="0" err="1"/>
              <a:t>ben</a:t>
            </a:r>
            <a:r>
              <a:rPr lang="en-US" sz="2800" b="1" dirty="0"/>
              <a:t> </a:t>
            </a:r>
            <a:r>
              <a:rPr lang="en-US" sz="2800" b="1" dirty="0" err="1"/>
              <a:t>didon</a:t>
            </a:r>
            <a:r>
              <a:rPr lang="en-US" sz="2800" b="1" dirty="0"/>
              <a:t>.  5. Di </a:t>
            </a:r>
            <a:r>
              <a:rPr lang="en-US" sz="2800" b="1" dirty="0" err="1"/>
              <a:t>Jezus</a:t>
            </a:r>
            <a:r>
              <a:rPr lang="en-US" sz="2800" b="1" dirty="0"/>
              <a:t> </a:t>
            </a:r>
            <a:r>
              <a:rPr lang="en-US" sz="2800" b="1" dirty="0" err="1"/>
              <a:t>ben</a:t>
            </a:r>
            <a:r>
              <a:rPr lang="en-US" sz="2800" b="1" dirty="0"/>
              <a:t> </a:t>
            </a:r>
            <a:r>
              <a:rPr lang="en-US" sz="2800" b="1" dirty="0" err="1"/>
              <a:t>si</a:t>
            </a:r>
            <a:r>
              <a:rPr lang="en-US" sz="2800" b="1" dirty="0"/>
              <a:t> </a:t>
            </a:r>
            <a:r>
              <a:rPr lang="en-US" sz="2800" b="1" dirty="0" err="1">
                <a:solidFill>
                  <a:schemeClr val="accent2"/>
                </a:solidFill>
              </a:rPr>
              <a:t>da</a:t>
            </a:r>
            <a:r>
              <a:rPr lang="en-US" sz="2800" b="1" dirty="0">
                <a:solidFill>
                  <a:schemeClr val="accent2"/>
                </a:solidFill>
              </a:rPr>
              <a:t> </a:t>
            </a:r>
            <a:r>
              <a:rPr lang="en-US" sz="2800" b="1" dirty="0" err="1">
                <a:solidFill>
                  <a:schemeClr val="accent2"/>
                </a:solidFill>
              </a:rPr>
              <a:t>bribi</a:t>
            </a:r>
            <a:r>
              <a:rPr lang="en-US" sz="2800" b="1" dirty="0">
                <a:solidFill>
                  <a:schemeClr val="accent2"/>
                </a:solidFill>
              </a:rPr>
              <a:t> foe </a:t>
            </a:r>
            <a:r>
              <a:rPr lang="en-US" sz="2800" b="1" dirty="0" err="1">
                <a:solidFill>
                  <a:srgbClr val="FF0000"/>
                </a:solidFill>
              </a:rPr>
              <a:t>dem</a:t>
            </a:r>
            <a:r>
              <a:rPr lang="en-US" sz="2800" b="1" dirty="0"/>
              <a:t>, A </a:t>
            </a:r>
            <a:r>
              <a:rPr lang="en-US" sz="2800" b="1" dirty="0" err="1"/>
              <a:t>ben</a:t>
            </a:r>
            <a:r>
              <a:rPr lang="en-US" sz="2800" b="1" dirty="0"/>
              <a:t> </a:t>
            </a:r>
            <a:r>
              <a:rPr lang="en-US" sz="2800" b="1" dirty="0" err="1"/>
              <a:t>taki</a:t>
            </a:r>
            <a:r>
              <a:rPr lang="en-US" sz="2800" b="1" dirty="0"/>
              <a:t> </a:t>
            </a:r>
            <a:r>
              <a:rPr lang="en-US" sz="2800" b="1" dirty="0" err="1"/>
              <a:t>gi</a:t>
            </a:r>
            <a:r>
              <a:rPr lang="en-US" sz="2800" b="1" dirty="0"/>
              <a:t> </a:t>
            </a:r>
            <a:r>
              <a:rPr lang="en-US" sz="2800" b="1" dirty="0" err="1"/>
              <a:t>da</a:t>
            </a:r>
            <a:r>
              <a:rPr lang="en-US" sz="2800" b="1" dirty="0"/>
              <a:t> </a:t>
            </a:r>
            <a:r>
              <a:rPr lang="en-US" sz="2800" b="1" dirty="0" err="1"/>
              <a:t>verlam</a:t>
            </a:r>
            <a:r>
              <a:rPr lang="en-US" sz="2800" b="1" dirty="0"/>
              <a:t> man </a:t>
            </a:r>
            <a:r>
              <a:rPr lang="en-US" sz="2800" b="1" dirty="0" err="1"/>
              <a:t>taki</a:t>
            </a:r>
            <a:r>
              <a:rPr lang="en-US" sz="2800" b="1" dirty="0"/>
              <a:t>: </a:t>
            </a:r>
            <a:r>
              <a:rPr lang="en-US" sz="2800" b="1" dirty="0" err="1">
                <a:solidFill>
                  <a:schemeClr val="accent2"/>
                </a:solidFill>
              </a:rPr>
              <a:t>Pikin</a:t>
            </a:r>
            <a:r>
              <a:rPr lang="en-US" sz="2800" b="1" dirty="0">
                <a:solidFill>
                  <a:schemeClr val="accent2"/>
                </a:solidFill>
              </a:rPr>
              <a:t>, </a:t>
            </a:r>
            <a:r>
              <a:rPr lang="en-US" sz="2800" b="1" dirty="0" err="1">
                <a:solidFill>
                  <a:schemeClr val="accent2"/>
                </a:solidFill>
              </a:rPr>
              <a:t>joe</a:t>
            </a:r>
            <a:r>
              <a:rPr lang="en-US" sz="2800" b="1" dirty="0">
                <a:solidFill>
                  <a:schemeClr val="accent2"/>
                </a:solidFill>
              </a:rPr>
              <a:t> </a:t>
            </a:r>
            <a:r>
              <a:rPr lang="en-US" sz="2800" b="1" dirty="0" err="1">
                <a:solidFill>
                  <a:schemeClr val="accent2"/>
                </a:solidFill>
              </a:rPr>
              <a:t>kisi</a:t>
            </a:r>
            <a:r>
              <a:rPr lang="en-US" sz="2800" b="1" dirty="0">
                <a:solidFill>
                  <a:schemeClr val="accent2"/>
                </a:solidFill>
              </a:rPr>
              <a:t> pardon foe </a:t>
            </a:r>
            <a:r>
              <a:rPr lang="en-US" sz="2800" b="1" dirty="0" err="1">
                <a:solidFill>
                  <a:schemeClr val="accent2"/>
                </a:solidFill>
              </a:rPr>
              <a:t>joe</a:t>
            </a:r>
            <a:r>
              <a:rPr lang="en-US" sz="2800" b="1" dirty="0">
                <a:solidFill>
                  <a:schemeClr val="accent2"/>
                </a:solidFill>
              </a:rPr>
              <a:t> </a:t>
            </a:r>
            <a:r>
              <a:rPr lang="en-US" sz="2800" b="1" dirty="0" err="1">
                <a:solidFill>
                  <a:schemeClr val="accent2"/>
                </a:solidFill>
              </a:rPr>
              <a:t>sondoe</a:t>
            </a:r>
            <a:r>
              <a:rPr lang="en-US" sz="2800" b="1" dirty="0">
                <a:solidFill>
                  <a:schemeClr val="accent2"/>
                </a:solidFill>
              </a:rPr>
              <a:t>.</a:t>
            </a:r>
          </a:p>
        </p:txBody>
      </p:sp>
    </p:spTree>
  </p:cSld>
  <p:clrMapOvr>
    <a:masterClrMapping/>
  </p:clrMapOvr>
  <p:transition>
    <p:dissolv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8479920-DA3B-4361-BDE0-608D0EB555CC}"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00AC0296-0AAD-45AC-B7C6-72B85BEA3B30}" type="slidenum">
              <a:rPr lang="en-US"/>
              <a:pPr lvl="1"/>
              <a:t>46</a:t>
            </a:fld>
            <a:endParaRPr lang="en-US">
              <a:latin typeface="Times New Roman" pitchFamily="18" charset="0"/>
            </a:endParaRPr>
          </a:p>
        </p:txBody>
      </p:sp>
      <p:sp>
        <p:nvSpPr>
          <p:cNvPr id="48130" name="Rectangle 2"/>
          <p:cNvSpPr>
            <a:spLocks noGrp="1" noChangeArrowheads="1"/>
          </p:cNvSpPr>
          <p:nvPr>
            <p:ph type="title"/>
          </p:nvPr>
        </p:nvSpPr>
        <p:spPr>
          <a:xfrm>
            <a:off x="611188" y="0"/>
            <a:ext cx="8080375" cy="1143000"/>
          </a:xfrm>
        </p:spPr>
        <p:txBody>
          <a:bodyPr/>
          <a:lstStyle/>
          <a:p>
            <a:r>
              <a:rPr lang="en-US"/>
              <a:t>Jezus nanga da verlam man</a:t>
            </a:r>
          </a:p>
        </p:txBody>
      </p:sp>
      <p:sp>
        <p:nvSpPr>
          <p:cNvPr id="48131" name="Rectangle 3"/>
          <p:cNvSpPr>
            <a:spLocks noGrp="1" noChangeArrowheads="1"/>
          </p:cNvSpPr>
          <p:nvPr>
            <p:ph type="body" idx="1"/>
          </p:nvPr>
        </p:nvSpPr>
        <p:spPr>
          <a:xfrm>
            <a:off x="682625" y="1125538"/>
            <a:ext cx="7772400" cy="4970462"/>
          </a:xfrm>
        </p:spPr>
        <p:txBody>
          <a:bodyPr/>
          <a:lstStyle/>
          <a:p>
            <a:pPr algn="just">
              <a:lnSpc>
                <a:spcPct val="70000"/>
              </a:lnSpc>
            </a:pPr>
            <a:r>
              <a:rPr lang="en-US" b="1" dirty="0"/>
              <a:t>Mk. 2:6. Ma </a:t>
            </a:r>
            <a:r>
              <a:rPr lang="en-US" b="1" dirty="0" err="1"/>
              <a:t>som</a:t>
            </a:r>
            <a:r>
              <a:rPr lang="en-US" b="1" dirty="0"/>
              <a:t> foe </a:t>
            </a:r>
            <a:r>
              <a:rPr lang="en-US" b="1" dirty="0" err="1"/>
              <a:t>dem</a:t>
            </a:r>
            <a:r>
              <a:rPr lang="en-US" b="1" dirty="0"/>
              <a:t> </a:t>
            </a:r>
            <a:r>
              <a:rPr lang="en-US" b="1" dirty="0" err="1"/>
              <a:t>skrifiman</a:t>
            </a:r>
            <a:r>
              <a:rPr lang="en-US" b="1" dirty="0"/>
              <a:t> </a:t>
            </a:r>
            <a:r>
              <a:rPr lang="en-US" b="1" dirty="0" err="1"/>
              <a:t>ben</a:t>
            </a:r>
            <a:r>
              <a:rPr lang="en-US" b="1" dirty="0"/>
              <a:t> </a:t>
            </a:r>
            <a:r>
              <a:rPr lang="en-US" b="1" dirty="0" err="1"/>
              <a:t>sidon</a:t>
            </a:r>
            <a:r>
              <a:rPr lang="en-US" b="1" dirty="0"/>
              <a:t> drape, en </a:t>
            </a:r>
            <a:r>
              <a:rPr lang="en-US" b="1" dirty="0" err="1"/>
              <a:t>dem</a:t>
            </a:r>
            <a:r>
              <a:rPr lang="en-US" b="1" dirty="0"/>
              <a:t> </a:t>
            </a:r>
            <a:r>
              <a:rPr lang="en-US" b="1" dirty="0" err="1"/>
              <a:t>ben</a:t>
            </a:r>
            <a:r>
              <a:rPr lang="en-US" b="1" dirty="0"/>
              <a:t> </a:t>
            </a:r>
            <a:r>
              <a:rPr lang="en-US" b="1" dirty="0" err="1"/>
              <a:t>prakseri</a:t>
            </a:r>
            <a:r>
              <a:rPr lang="en-US" b="1" dirty="0"/>
              <a:t> </a:t>
            </a:r>
            <a:r>
              <a:rPr lang="en-US" b="1" dirty="0" err="1"/>
              <a:t>na</a:t>
            </a:r>
            <a:r>
              <a:rPr lang="en-US" b="1" dirty="0"/>
              <a:t> </a:t>
            </a:r>
            <a:r>
              <a:rPr lang="en-US" b="1" dirty="0" err="1"/>
              <a:t>ini</a:t>
            </a:r>
            <a:r>
              <a:rPr lang="en-US" b="1" dirty="0"/>
              <a:t> </a:t>
            </a:r>
            <a:r>
              <a:rPr lang="en-US" b="1" dirty="0" err="1"/>
              <a:t>dem</a:t>
            </a:r>
            <a:r>
              <a:rPr lang="en-US" b="1" dirty="0"/>
              <a:t> </a:t>
            </a:r>
            <a:r>
              <a:rPr lang="en-US" b="1" dirty="0" err="1"/>
              <a:t>hati</a:t>
            </a:r>
            <a:r>
              <a:rPr lang="en-US" b="1" dirty="0"/>
              <a:t> </a:t>
            </a:r>
            <a:r>
              <a:rPr lang="en-US" b="1" dirty="0" err="1"/>
              <a:t>taki</a:t>
            </a:r>
            <a:r>
              <a:rPr lang="en-US" b="1" dirty="0"/>
              <a:t>:  7. Foe </a:t>
            </a:r>
            <a:r>
              <a:rPr lang="en-US" b="1" dirty="0" err="1"/>
              <a:t>san'ede</a:t>
            </a:r>
            <a:r>
              <a:rPr lang="en-US" b="1" dirty="0"/>
              <a:t> </a:t>
            </a:r>
            <a:r>
              <a:rPr lang="en-US" b="1" dirty="0" err="1"/>
              <a:t>da</a:t>
            </a:r>
            <a:r>
              <a:rPr lang="en-US" b="1" dirty="0"/>
              <a:t> man </a:t>
            </a:r>
            <a:r>
              <a:rPr lang="en-US" b="1" dirty="0" err="1"/>
              <a:t>disi</a:t>
            </a:r>
            <a:r>
              <a:rPr lang="en-US" b="1" dirty="0"/>
              <a:t> </a:t>
            </a:r>
            <a:r>
              <a:rPr lang="en-US" b="1" dirty="0" err="1"/>
              <a:t>kosi</a:t>
            </a:r>
            <a:r>
              <a:rPr lang="en-US" b="1" dirty="0"/>
              <a:t> </a:t>
            </a:r>
            <a:r>
              <a:rPr lang="en-US" b="1" dirty="0" err="1"/>
              <a:t>Gado</a:t>
            </a:r>
            <a:r>
              <a:rPr lang="en-US" b="1" dirty="0"/>
              <a:t>? </a:t>
            </a:r>
            <a:r>
              <a:rPr lang="en-US" b="1" dirty="0" err="1"/>
              <a:t>Soema</a:t>
            </a:r>
            <a:r>
              <a:rPr lang="en-US" b="1" dirty="0"/>
              <a:t> </a:t>
            </a:r>
            <a:r>
              <a:rPr lang="en-US" b="1" dirty="0" err="1"/>
              <a:t>kan</a:t>
            </a:r>
            <a:r>
              <a:rPr lang="en-US" b="1" dirty="0"/>
              <a:t> </a:t>
            </a:r>
            <a:r>
              <a:rPr lang="en-US" b="1" dirty="0" err="1"/>
              <a:t>gi</a:t>
            </a:r>
            <a:r>
              <a:rPr lang="en-US" b="1" dirty="0"/>
              <a:t> pardon foe </a:t>
            </a:r>
            <a:r>
              <a:rPr lang="en-US" b="1" dirty="0" err="1"/>
              <a:t>sondoe</a:t>
            </a:r>
            <a:r>
              <a:rPr lang="en-US" b="1" dirty="0"/>
              <a:t> </a:t>
            </a:r>
            <a:r>
              <a:rPr lang="en-US" b="1" dirty="0" err="1"/>
              <a:t>boiti</a:t>
            </a:r>
            <a:r>
              <a:rPr lang="en-US" b="1" dirty="0"/>
              <a:t> </a:t>
            </a:r>
            <a:r>
              <a:rPr lang="en-US" b="1" dirty="0" err="1"/>
              <a:t>Gado</a:t>
            </a:r>
            <a:r>
              <a:rPr lang="en-US" b="1" dirty="0"/>
              <a:t> </a:t>
            </a:r>
            <a:r>
              <a:rPr lang="en-US" b="1" dirty="0" err="1"/>
              <a:t>wawan</a:t>
            </a:r>
            <a:r>
              <a:rPr lang="en-US" b="1" dirty="0"/>
              <a:t>?  8. En </a:t>
            </a:r>
            <a:r>
              <a:rPr lang="en-US" b="1" dirty="0" err="1"/>
              <a:t>wantem</a:t>
            </a:r>
            <a:r>
              <a:rPr lang="en-US" b="1" dirty="0"/>
              <a:t> </a:t>
            </a:r>
            <a:r>
              <a:rPr lang="en-US" b="1" dirty="0" err="1"/>
              <a:t>di</a:t>
            </a:r>
            <a:r>
              <a:rPr lang="en-US" b="1" dirty="0"/>
              <a:t> </a:t>
            </a:r>
            <a:r>
              <a:rPr lang="en-US" b="1" dirty="0" err="1"/>
              <a:t>Jezus</a:t>
            </a:r>
            <a:r>
              <a:rPr lang="en-US" b="1" dirty="0"/>
              <a:t> </a:t>
            </a:r>
            <a:r>
              <a:rPr lang="en-US" b="1" dirty="0" err="1"/>
              <a:t>ben</a:t>
            </a:r>
            <a:r>
              <a:rPr lang="en-US" b="1" dirty="0"/>
              <a:t> </a:t>
            </a:r>
            <a:r>
              <a:rPr lang="en-US" b="1" dirty="0" err="1"/>
              <a:t>sabi</a:t>
            </a:r>
            <a:r>
              <a:rPr lang="en-US" b="1" dirty="0"/>
              <a:t> </a:t>
            </a:r>
            <a:r>
              <a:rPr lang="en-US" b="1" dirty="0" err="1"/>
              <a:t>na</a:t>
            </a:r>
            <a:r>
              <a:rPr lang="en-US" b="1" dirty="0"/>
              <a:t> </a:t>
            </a:r>
            <a:r>
              <a:rPr lang="en-US" b="1" dirty="0" err="1"/>
              <a:t>ini</a:t>
            </a:r>
            <a:r>
              <a:rPr lang="en-US" b="1" dirty="0"/>
              <a:t> Hem </a:t>
            </a:r>
            <a:r>
              <a:rPr lang="en-US" b="1" dirty="0" err="1"/>
              <a:t>jeje</a:t>
            </a:r>
            <a:r>
              <a:rPr lang="en-US" b="1" dirty="0"/>
              <a:t> </a:t>
            </a:r>
            <a:r>
              <a:rPr lang="en-US" b="1" dirty="0" err="1"/>
              <a:t>dati</a:t>
            </a:r>
            <a:r>
              <a:rPr lang="en-US" b="1" dirty="0"/>
              <a:t> </a:t>
            </a:r>
            <a:r>
              <a:rPr lang="en-US" b="1" dirty="0" err="1"/>
              <a:t>dem</a:t>
            </a:r>
            <a:r>
              <a:rPr lang="en-US" b="1" dirty="0"/>
              <a:t> </a:t>
            </a:r>
            <a:r>
              <a:rPr lang="en-US" b="1" dirty="0" err="1"/>
              <a:t>ben</a:t>
            </a:r>
            <a:r>
              <a:rPr lang="en-US" b="1" dirty="0"/>
              <a:t> </a:t>
            </a:r>
            <a:r>
              <a:rPr lang="en-US" b="1" dirty="0" err="1"/>
              <a:t>abi</a:t>
            </a:r>
            <a:r>
              <a:rPr lang="en-US" b="1" dirty="0"/>
              <a:t> so wan </a:t>
            </a:r>
            <a:r>
              <a:rPr lang="en-US" b="1" dirty="0" err="1"/>
              <a:t>prakseri</a:t>
            </a:r>
            <a:r>
              <a:rPr lang="en-US" b="1" dirty="0"/>
              <a:t>, A </a:t>
            </a:r>
            <a:r>
              <a:rPr lang="en-US" b="1" dirty="0" err="1"/>
              <a:t>ben</a:t>
            </a:r>
            <a:r>
              <a:rPr lang="en-US" b="1" dirty="0"/>
              <a:t> </a:t>
            </a:r>
            <a:r>
              <a:rPr lang="en-US" b="1" dirty="0" err="1"/>
              <a:t>aksi</a:t>
            </a:r>
            <a:r>
              <a:rPr lang="en-US" b="1" dirty="0"/>
              <a:t> </a:t>
            </a:r>
            <a:r>
              <a:rPr lang="en-US" b="1" dirty="0" err="1"/>
              <a:t>dem</a:t>
            </a:r>
            <a:r>
              <a:rPr lang="en-US" b="1" dirty="0"/>
              <a:t> </a:t>
            </a:r>
            <a:r>
              <a:rPr lang="en-US" b="1" dirty="0" err="1"/>
              <a:t>taki</a:t>
            </a:r>
            <a:r>
              <a:rPr lang="en-US" b="1" dirty="0"/>
              <a:t>: Foe </a:t>
            </a:r>
            <a:r>
              <a:rPr lang="en-US" b="1" dirty="0" err="1"/>
              <a:t>san'ede</a:t>
            </a:r>
            <a:r>
              <a:rPr lang="en-US" b="1" dirty="0"/>
              <a:t> </a:t>
            </a:r>
            <a:r>
              <a:rPr lang="en-US" b="1" dirty="0" err="1"/>
              <a:t>oen</a:t>
            </a:r>
            <a:r>
              <a:rPr lang="en-US" b="1" dirty="0"/>
              <a:t> </a:t>
            </a:r>
            <a:r>
              <a:rPr lang="en-US" b="1" dirty="0" err="1"/>
              <a:t>abi</a:t>
            </a:r>
            <a:r>
              <a:rPr lang="en-US" b="1" dirty="0"/>
              <a:t> so wan </a:t>
            </a:r>
            <a:r>
              <a:rPr lang="en-US" b="1" dirty="0" err="1"/>
              <a:t>prakseri</a:t>
            </a:r>
            <a:r>
              <a:rPr lang="en-US" b="1" dirty="0"/>
              <a:t> </a:t>
            </a:r>
            <a:r>
              <a:rPr lang="en-US" b="1" dirty="0" err="1"/>
              <a:t>na</a:t>
            </a:r>
            <a:r>
              <a:rPr lang="en-US" b="1" dirty="0"/>
              <a:t> </a:t>
            </a:r>
            <a:r>
              <a:rPr lang="en-US" b="1" dirty="0" err="1"/>
              <a:t>ini</a:t>
            </a:r>
            <a:r>
              <a:rPr lang="en-US" b="1" dirty="0"/>
              <a:t> </a:t>
            </a:r>
            <a:r>
              <a:rPr lang="en-US" b="1" dirty="0" err="1"/>
              <a:t>oen</a:t>
            </a:r>
            <a:r>
              <a:rPr lang="en-US" b="1" dirty="0"/>
              <a:t> </a:t>
            </a:r>
            <a:r>
              <a:rPr lang="en-US" b="1" dirty="0" err="1"/>
              <a:t>hati</a:t>
            </a:r>
            <a:r>
              <a:rPr lang="en-US" b="1" dirty="0"/>
              <a:t>?   9. </a:t>
            </a:r>
            <a:r>
              <a:rPr lang="en-US" b="1" dirty="0" err="1"/>
              <a:t>Sortoe</a:t>
            </a:r>
            <a:r>
              <a:rPr lang="en-US" b="1" dirty="0"/>
              <a:t> </a:t>
            </a:r>
            <a:r>
              <a:rPr lang="en-US" b="1" dirty="0" err="1"/>
              <a:t>sani</a:t>
            </a:r>
            <a:r>
              <a:rPr lang="en-US" b="1" dirty="0"/>
              <a:t> de </a:t>
            </a:r>
            <a:r>
              <a:rPr lang="en-US" b="1" dirty="0" err="1"/>
              <a:t>moro</a:t>
            </a:r>
            <a:r>
              <a:rPr lang="en-US" b="1" dirty="0"/>
              <a:t> </a:t>
            </a:r>
            <a:r>
              <a:rPr lang="en-US" b="1" dirty="0" err="1"/>
              <a:t>makriki</a:t>
            </a:r>
            <a:r>
              <a:rPr lang="en-US" b="1" dirty="0"/>
              <a:t> foe </a:t>
            </a:r>
            <a:r>
              <a:rPr lang="en-US" b="1" dirty="0" err="1"/>
              <a:t>taki</a:t>
            </a:r>
            <a:r>
              <a:rPr lang="en-US" b="1" dirty="0"/>
              <a:t> </a:t>
            </a:r>
            <a:r>
              <a:rPr lang="en-US" b="1" dirty="0" err="1"/>
              <a:t>gi</a:t>
            </a:r>
            <a:r>
              <a:rPr lang="en-US" b="1" dirty="0"/>
              <a:t> </a:t>
            </a:r>
            <a:r>
              <a:rPr lang="en-US" b="1" dirty="0" err="1"/>
              <a:t>da</a:t>
            </a:r>
            <a:r>
              <a:rPr lang="en-US" b="1" dirty="0"/>
              <a:t> </a:t>
            </a:r>
            <a:r>
              <a:rPr lang="en-US" b="1" dirty="0" err="1"/>
              <a:t>verlam</a:t>
            </a:r>
            <a:r>
              <a:rPr lang="en-US" b="1" dirty="0"/>
              <a:t> man </a:t>
            </a:r>
            <a:r>
              <a:rPr lang="en-US" b="1" dirty="0" err="1"/>
              <a:t>taki</a:t>
            </a:r>
            <a:r>
              <a:rPr lang="en-US" b="1" dirty="0"/>
              <a:t>: Joe </a:t>
            </a:r>
            <a:r>
              <a:rPr lang="en-US" b="1" dirty="0" err="1"/>
              <a:t>ben</a:t>
            </a:r>
            <a:r>
              <a:rPr lang="en-US" b="1" dirty="0"/>
              <a:t> </a:t>
            </a:r>
            <a:r>
              <a:rPr lang="en-US" b="1" dirty="0" err="1"/>
              <a:t>kisi</a:t>
            </a:r>
            <a:r>
              <a:rPr lang="en-US" b="1" dirty="0"/>
              <a:t> pardon foe </a:t>
            </a:r>
            <a:r>
              <a:rPr lang="en-US" b="1" dirty="0" err="1"/>
              <a:t>joe</a:t>
            </a:r>
            <a:r>
              <a:rPr lang="en-US" b="1" dirty="0"/>
              <a:t> </a:t>
            </a:r>
            <a:r>
              <a:rPr lang="en-US" b="1" dirty="0" err="1"/>
              <a:t>sondoe</a:t>
            </a:r>
            <a:r>
              <a:rPr lang="en-US" b="1" dirty="0"/>
              <a:t>, </a:t>
            </a:r>
            <a:r>
              <a:rPr lang="en-US" b="1" dirty="0" err="1"/>
              <a:t>efoe</a:t>
            </a:r>
            <a:r>
              <a:rPr lang="en-US" b="1" dirty="0"/>
              <a:t> foe </a:t>
            </a:r>
            <a:r>
              <a:rPr lang="en-US" b="1" dirty="0" err="1"/>
              <a:t>taki</a:t>
            </a:r>
            <a:r>
              <a:rPr lang="en-US" b="1" dirty="0"/>
              <a:t>: </a:t>
            </a:r>
            <a:r>
              <a:rPr lang="en-US" b="1" dirty="0" err="1"/>
              <a:t>Opo</a:t>
            </a:r>
            <a:r>
              <a:rPr lang="en-US" b="1" dirty="0"/>
              <a:t>, </a:t>
            </a:r>
            <a:r>
              <a:rPr lang="en-US" b="1" dirty="0" err="1"/>
              <a:t>teki</a:t>
            </a:r>
            <a:r>
              <a:rPr lang="en-US" b="1" dirty="0"/>
              <a:t> </a:t>
            </a:r>
            <a:r>
              <a:rPr lang="en-US" b="1" dirty="0" err="1"/>
              <a:t>joe</a:t>
            </a:r>
            <a:r>
              <a:rPr lang="en-US" b="1" dirty="0"/>
              <a:t> </a:t>
            </a:r>
            <a:r>
              <a:rPr lang="en-US" b="1" dirty="0" err="1"/>
              <a:t>bedi</a:t>
            </a:r>
            <a:r>
              <a:rPr lang="en-US" b="1" dirty="0"/>
              <a:t> en </a:t>
            </a:r>
            <a:r>
              <a:rPr lang="en-US" b="1" dirty="0" err="1"/>
              <a:t>waka</a:t>
            </a:r>
            <a:r>
              <a:rPr lang="en-US" b="1" dirty="0"/>
              <a:t> go?  </a:t>
            </a:r>
          </a:p>
        </p:txBody>
      </p:sp>
    </p:spTree>
  </p:cSld>
  <p:clrMapOvr>
    <a:masterClrMapping/>
  </p:clrMapOvr>
  <p:transition>
    <p:dissolv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8479920-DA3B-4361-BDE0-608D0EB555CC}"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00AC0296-0AAD-45AC-B7C6-72B85BEA3B30}" type="slidenum">
              <a:rPr lang="en-US"/>
              <a:pPr lvl="1"/>
              <a:t>47</a:t>
            </a:fld>
            <a:endParaRPr lang="en-US">
              <a:latin typeface="Times New Roman" pitchFamily="18" charset="0"/>
            </a:endParaRPr>
          </a:p>
        </p:txBody>
      </p:sp>
      <p:sp>
        <p:nvSpPr>
          <p:cNvPr id="48130" name="Rectangle 2"/>
          <p:cNvSpPr>
            <a:spLocks noGrp="1" noChangeArrowheads="1"/>
          </p:cNvSpPr>
          <p:nvPr>
            <p:ph type="title"/>
          </p:nvPr>
        </p:nvSpPr>
        <p:spPr>
          <a:xfrm>
            <a:off x="611188" y="0"/>
            <a:ext cx="8080375" cy="1143000"/>
          </a:xfrm>
        </p:spPr>
        <p:txBody>
          <a:bodyPr/>
          <a:lstStyle/>
          <a:p>
            <a:r>
              <a:rPr lang="en-US"/>
              <a:t>Jezus nanga da verlam man</a:t>
            </a:r>
          </a:p>
        </p:txBody>
      </p:sp>
      <p:sp>
        <p:nvSpPr>
          <p:cNvPr id="48131" name="Rectangle 3"/>
          <p:cNvSpPr>
            <a:spLocks noGrp="1" noChangeArrowheads="1"/>
          </p:cNvSpPr>
          <p:nvPr>
            <p:ph type="body" idx="1"/>
          </p:nvPr>
        </p:nvSpPr>
        <p:spPr>
          <a:xfrm>
            <a:off x="682625" y="1125538"/>
            <a:ext cx="7772400" cy="4970462"/>
          </a:xfrm>
        </p:spPr>
        <p:txBody>
          <a:bodyPr/>
          <a:lstStyle/>
          <a:p>
            <a:pPr algn="just">
              <a:lnSpc>
                <a:spcPct val="70000"/>
              </a:lnSpc>
            </a:pPr>
            <a:r>
              <a:rPr lang="en-US" b="1" dirty="0"/>
              <a:t>Mk. </a:t>
            </a:r>
            <a:r>
              <a:rPr lang="en-US" b="1" dirty="0" smtClean="0"/>
              <a:t>2:10</a:t>
            </a:r>
            <a:r>
              <a:rPr lang="en-US" b="1" dirty="0"/>
              <a:t>. Ma foe </a:t>
            </a:r>
            <a:r>
              <a:rPr lang="en-US" b="1" dirty="0" err="1"/>
              <a:t>oen</a:t>
            </a:r>
            <a:r>
              <a:rPr lang="en-US" b="1" dirty="0"/>
              <a:t> </a:t>
            </a:r>
            <a:r>
              <a:rPr lang="en-US" b="1" dirty="0" err="1"/>
              <a:t>kan</a:t>
            </a:r>
            <a:r>
              <a:rPr lang="en-US" b="1" dirty="0"/>
              <a:t> </a:t>
            </a:r>
            <a:r>
              <a:rPr lang="en-US" b="1" dirty="0" err="1"/>
              <a:t>sabi</a:t>
            </a:r>
            <a:r>
              <a:rPr lang="en-US" b="1" dirty="0"/>
              <a:t> </a:t>
            </a:r>
            <a:r>
              <a:rPr lang="en-US" b="1" dirty="0" err="1"/>
              <a:t>dati</a:t>
            </a:r>
            <a:r>
              <a:rPr lang="en-US" b="1" dirty="0"/>
              <a:t> </a:t>
            </a:r>
            <a:r>
              <a:rPr lang="en-US" b="1" dirty="0" err="1"/>
              <a:t>Soemapikin</a:t>
            </a:r>
            <a:r>
              <a:rPr lang="en-US" b="1" dirty="0"/>
              <a:t> </a:t>
            </a:r>
            <a:r>
              <a:rPr lang="en-US" b="1" dirty="0" err="1"/>
              <a:t>abi</a:t>
            </a:r>
            <a:r>
              <a:rPr lang="en-US" b="1" dirty="0"/>
              <a:t> </a:t>
            </a:r>
            <a:r>
              <a:rPr lang="en-US" b="1" dirty="0" err="1"/>
              <a:t>makti</a:t>
            </a:r>
            <a:r>
              <a:rPr lang="en-US" b="1" dirty="0"/>
              <a:t> </a:t>
            </a:r>
            <a:r>
              <a:rPr lang="en-US" b="1" dirty="0" err="1"/>
              <a:t>na</a:t>
            </a:r>
            <a:r>
              <a:rPr lang="en-US" b="1" dirty="0"/>
              <a:t> </a:t>
            </a:r>
            <a:r>
              <a:rPr lang="en-US" b="1" dirty="0" err="1"/>
              <a:t>grontapoe</a:t>
            </a:r>
            <a:r>
              <a:rPr lang="en-US" b="1" dirty="0"/>
              <a:t> foe </a:t>
            </a:r>
            <a:r>
              <a:rPr lang="en-US" b="1" dirty="0" err="1"/>
              <a:t>gi</a:t>
            </a:r>
            <a:r>
              <a:rPr lang="en-US" b="1" dirty="0"/>
              <a:t> pardon foe </a:t>
            </a:r>
            <a:r>
              <a:rPr lang="en-US" b="1" dirty="0" err="1"/>
              <a:t>sondoe</a:t>
            </a:r>
            <a:r>
              <a:rPr lang="en-US" b="1" dirty="0"/>
              <a:t>, (A </a:t>
            </a:r>
            <a:r>
              <a:rPr lang="en-US" b="1" dirty="0" err="1"/>
              <a:t>taki</a:t>
            </a:r>
            <a:r>
              <a:rPr lang="en-US" b="1" dirty="0"/>
              <a:t> </a:t>
            </a:r>
            <a:r>
              <a:rPr lang="en-US" b="1" dirty="0" err="1"/>
              <a:t>gi</a:t>
            </a:r>
            <a:r>
              <a:rPr lang="en-US" b="1" dirty="0"/>
              <a:t> </a:t>
            </a:r>
            <a:r>
              <a:rPr lang="en-US" b="1" dirty="0" err="1"/>
              <a:t>da</a:t>
            </a:r>
            <a:r>
              <a:rPr lang="en-US" b="1" dirty="0"/>
              <a:t> </a:t>
            </a:r>
            <a:r>
              <a:rPr lang="en-US" b="1" dirty="0" err="1"/>
              <a:t>verlam</a:t>
            </a:r>
            <a:r>
              <a:rPr lang="en-US" b="1" dirty="0"/>
              <a:t> man </a:t>
            </a:r>
            <a:r>
              <a:rPr lang="en-US" b="1" dirty="0" err="1"/>
              <a:t>taki</a:t>
            </a:r>
            <a:r>
              <a:rPr lang="en-US" b="1" dirty="0"/>
              <a:t>:)  11. Mi </a:t>
            </a:r>
            <a:r>
              <a:rPr lang="en-US" b="1" dirty="0" err="1"/>
              <a:t>taki</a:t>
            </a:r>
            <a:r>
              <a:rPr lang="en-US" b="1" dirty="0"/>
              <a:t> </a:t>
            </a:r>
            <a:r>
              <a:rPr lang="en-US" b="1" dirty="0" err="1"/>
              <a:t>gi</a:t>
            </a:r>
            <a:r>
              <a:rPr lang="en-US" b="1" dirty="0"/>
              <a:t> </a:t>
            </a:r>
            <a:r>
              <a:rPr lang="en-US" b="1" dirty="0" err="1"/>
              <a:t>joe</a:t>
            </a:r>
            <a:r>
              <a:rPr lang="en-US" b="1" dirty="0"/>
              <a:t> </a:t>
            </a:r>
            <a:r>
              <a:rPr lang="en-US" b="1" dirty="0" err="1"/>
              <a:t>taki</a:t>
            </a:r>
            <a:r>
              <a:rPr lang="en-US" b="1" dirty="0"/>
              <a:t>: </a:t>
            </a:r>
            <a:r>
              <a:rPr lang="en-US" b="1" dirty="0" err="1"/>
              <a:t>Opo</a:t>
            </a:r>
            <a:r>
              <a:rPr lang="en-US" b="1" dirty="0"/>
              <a:t>, </a:t>
            </a:r>
            <a:r>
              <a:rPr lang="en-US" b="1" dirty="0" err="1"/>
              <a:t>teki</a:t>
            </a:r>
            <a:r>
              <a:rPr lang="en-US" b="1" dirty="0"/>
              <a:t> </a:t>
            </a:r>
            <a:r>
              <a:rPr lang="en-US" b="1" dirty="0" err="1"/>
              <a:t>joe</a:t>
            </a:r>
            <a:r>
              <a:rPr lang="en-US" b="1" dirty="0"/>
              <a:t> </a:t>
            </a:r>
            <a:r>
              <a:rPr lang="en-US" b="1" dirty="0" err="1"/>
              <a:t>bedi</a:t>
            </a:r>
            <a:r>
              <a:rPr lang="en-US" b="1" dirty="0"/>
              <a:t>, en </a:t>
            </a:r>
            <a:r>
              <a:rPr lang="en-US" b="1" dirty="0" err="1"/>
              <a:t>waka</a:t>
            </a:r>
            <a:r>
              <a:rPr lang="en-US" b="1" dirty="0"/>
              <a:t> go </a:t>
            </a:r>
            <a:r>
              <a:rPr lang="en-US" b="1" dirty="0" err="1"/>
              <a:t>na</a:t>
            </a:r>
            <a:r>
              <a:rPr lang="en-US" b="1" dirty="0"/>
              <a:t> </a:t>
            </a:r>
            <a:r>
              <a:rPr lang="en-US" b="1" dirty="0" err="1"/>
              <a:t>joe</a:t>
            </a:r>
            <a:r>
              <a:rPr lang="en-US" b="1" dirty="0"/>
              <a:t> </a:t>
            </a:r>
            <a:r>
              <a:rPr lang="en-US" b="1" dirty="0" err="1"/>
              <a:t>oso</a:t>
            </a:r>
            <a:r>
              <a:rPr lang="en-US" b="1" dirty="0"/>
              <a:t>.  12. En </a:t>
            </a:r>
            <a:r>
              <a:rPr lang="en-US" b="1" dirty="0" err="1"/>
              <a:t>wantem</a:t>
            </a:r>
            <a:r>
              <a:rPr lang="en-US" b="1" dirty="0"/>
              <a:t> a </a:t>
            </a:r>
            <a:r>
              <a:rPr lang="en-US" b="1" dirty="0" err="1"/>
              <a:t>ben</a:t>
            </a:r>
            <a:r>
              <a:rPr lang="en-US" b="1" dirty="0"/>
              <a:t> </a:t>
            </a:r>
            <a:r>
              <a:rPr lang="en-US" b="1" dirty="0" err="1"/>
              <a:t>opo</a:t>
            </a:r>
            <a:r>
              <a:rPr lang="en-US" b="1" dirty="0"/>
              <a:t>, en a </a:t>
            </a:r>
            <a:r>
              <a:rPr lang="en-US" b="1" dirty="0" err="1"/>
              <a:t>ben</a:t>
            </a:r>
            <a:r>
              <a:rPr lang="en-US" b="1" dirty="0"/>
              <a:t> </a:t>
            </a:r>
            <a:r>
              <a:rPr lang="en-US" b="1" dirty="0" err="1"/>
              <a:t>teki</a:t>
            </a:r>
            <a:r>
              <a:rPr lang="en-US" b="1" dirty="0"/>
              <a:t> </a:t>
            </a:r>
            <a:r>
              <a:rPr lang="en-US" b="1" dirty="0" err="1"/>
              <a:t>da</a:t>
            </a:r>
            <a:r>
              <a:rPr lang="en-US" b="1" dirty="0"/>
              <a:t> </a:t>
            </a:r>
            <a:r>
              <a:rPr lang="en-US" b="1" dirty="0" err="1"/>
              <a:t>bedi</a:t>
            </a:r>
            <a:r>
              <a:rPr lang="en-US" b="1" dirty="0"/>
              <a:t>, en a </a:t>
            </a:r>
            <a:r>
              <a:rPr lang="en-US" b="1" dirty="0" err="1"/>
              <a:t>ben</a:t>
            </a:r>
            <a:r>
              <a:rPr lang="en-US" b="1" dirty="0"/>
              <a:t> </a:t>
            </a:r>
            <a:r>
              <a:rPr lang="en-US" b="1" dirty="0" err="1"/>
              <a:t>gowe</a:t>
            </a:r>
            <a:r>
              <a:rPr lang="en-US" b="1" dirty="0"/>
              <a:t> </a:t>
            </a:r>
            <a:r>
              <a:rPr lang="en-US" b="1" dirty="0" err="1"/>
              <a:t>na</a:t>
            </a:r>
            <a:r>
              <a:rPr lang="en-US" b="1" dirty="0"/>
              <a:t> </a:t>
            </a:r>
            <a:r>
              <a:rPr lang="en-US" b="1" dirty="0" err="1"/>
              <a:t>fesi</a:t>
            </a:r>
            <a:r>
              <a:rPr lang="en-US" b="1" dirty="0"/>
              <a:t> foe </a:t>
            </a:r>
            <a:r>
              <a:rPr lang="en-US" b="1" dirty="0" err="1"/>
              <a:t>dem</a:t>
            </a:r>
            <a:r>
              <a:rPr lang="en-US" b="1" dirty="0"/>
              <a:t> </a:t>
            </a:r>
            <a:r>
              <a:rPr lang="en-US" b="1" dirty="0" err="1"/>
              <a:t>alamala</a:t>
            </a:r>
            <a:r>
              <a:rPr lang="en-US" b="1" dirty="0"/>
              <a:t>, so </a:t>
            </a:r>
            <a:r>
              <a:rPr lang="en-US" b="1" dirty="0" err="1"/>
              <a:t>dati</a:t>
            </a:r>
            <a:r>
              <a:rPr lang="en-US" b="1" dirty="0"/>
              <a:t> </a:t>
            </a:r>
            <a:r>
              <a:rPr lang="en-US" b="1" dirty="0" err="1"/>
              <a:t>dem</a:t>
            </a:r>
            <a:r>
              <a:rPr lang="en-US" b="1" dirty="0"/>
              <a:t> </a:t>
            </a:r>
            <a:r>
              <a:rPr lang="en-US" b="1" dirty="0" err="1"/>
              <a:t>alamala</a:t>
            </a:r>
            <a:r>
              <a:rPr lang="en-US" b="1" dirty="0"/>
              <a:t> </a:t>
            </a:r>
            <a:r>
              <a:rPr lang="en-US" b="1" dirty="0" err="1"/>
              <a:t>ben</a:t>
            </a:r>
            <a:r>
              <a:rPr lang="en-US" b="1" dirty="0"/>
              <a:t> </a:t>
            </a:r>
            <a:r>
              <a:rPr lang="en-US" b="1" dirty="0" err="1"/>
              <a:t>verwondroe</a:t>
            </a:r>
            <a:r>
              <a:rPr lang="en-US" b="1" dirty="0"/>
              <a:t> </a:t>
            </a:r>
            <a:r>
              <a:rPr lang="en-US" b="1" dirty="0" err="1"/>
              <a:t>toemoesi</a:t>
            </a:r>
            <a:r>
              <a:rPr lang="en-US" b="1" dirty="0"/>
              <a:t>, en </a:t>
            </a:r>
            <a:r>
              <a:rPr lang="en-US" b="1" dirty="0" err="1"/>
              <a:t>dem</a:t>
            </a:r>
            <a:r>
              <a:rPr lang="en-US" b="1" dirty="0"/>
              <a:t> </a:t>
            </a:r>
            <a:r>
              <a:rPr lang="en-US" b="1" dirty="0" err="1"/>
              <a:t>ben</a:t>
            </a:r>
            <a:r>
              <a:rPr lang="en-US" b="1" dirty="0"/>
              <a:t> </a:t>
            </a:r>
            <a:r>
              <a:rPr lang="en-US" b="1" dirty="0" err="1"/>
              <a:t>gi</a:t>
            </a:r>
            <a:r>
              <a:rPr lang="en-US" b="1" dirty="0"/>
              <a:t> </a:t>
            </a:r>
            <a:r>
              <a:rPr lang="en-US" b="1" dirty="0" err="1"/>
              <a:t>Gado</a:t>
            </a:r>
            <a:r>
              <a:rPr lang="en-US" b="1" dirty="0"/>
              <a:t> </a:t>
            </a:r>
            <a:r>
              <a:rPr lang="en-US" b="1" dirty="0" err="1"/>
              <a:t>glori</a:t>
            </a:r>
            <a:r>
              <a:rPr lang="en-US" b="1" dirty="0"/>
              <a:t>, </a:t>
            </a:r>
            <a:r>
              <a:rPr lang="en-US" b="1" dirty="0" err="1"/>
              <a:t>taki</a:t>
            </a:r>
            <a:r>
              <a:rPr lang="en-US" b="1" dirty="0"/>
              <a:t>: </a:t>
            </a:r>
            <a:r>
              <a:rPr lang="en-US" b="1" dirty="0" err="1"/>
              <a:t>Noiti</a:t>
            </a:r>
            <a:r>
              <a:rPr lang="en-US" b="1" dirty="0"/>
              <a:t> </a:t>
            </a:r>
            <a:r>
              <a:rPr lang="en-US" b="1" dirty="0" err="1"/>
              <a:t>wi</a:t>
            </a:r>
            <a:r>
              <a:rPr lang="en-US" b="1" dirty="0"/>
              <a:t> </a:t>
            </a:r>
            <a:r>
              <a:rPr lang="en-US" b="1" dirty="0" err="1"/>
              <a:t>ben</a:t>
            </a:r>
            <a:r>
              <a:rPr lang="en-US" b="1" dirty="0"/>
              <a:t> </a:t>
            </a:r>
            <a:r>
              <a:rPr lang="en-US" b="1" dirty="0" err="1"/>
              <a:t>si</a:t>
            </a:r>
            <a:r>
              <a:rPr lang="en-US" b="1" dirty="0"/>
              <a:t> so wan </a:t>
            </a:r>
            <a:r>
              <a:rPr lang="en-US" b="1" dirty="0" err="1"/>
              <a:t>sani</a:t>
            </a:r>
            <a:r>
              <a:rPr lang="en-US" b="1" dirty="0"/>
              <a:t> </a:t>
            </a:r>
            <a:r>
              <a:rPr lang="en-US" b="1" dirty="0" err="1"/>
              <a:t>ete</a:t>
            </a:r>
            <a:r>
              <a:rPr lang="en-US" b="1" dirty="0"/>
              <a:t>!</a:t>
            </a:r>
          </a:p>
        </p:txBody>
      </p:sp>
    </p:spTree>
  </p:cSld>
  <p:clrMapOvr>
    <a:masterClrMapping/>
  </p:clrMapOvr>
  <p:transition>
    <p:dissolv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2B9AD5F-EEA3-4F07-A53D-DC7969D8C17A}"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E4A5ABDE-C5A0-4B50-8589-34AFCD5D6BB2}" type="slidenum">
              <a:rPr lang="en-US"/>
              <a:pPr lvl="1"/>
              <a:t>48</a:t>
            </a:fld>
            <a:endParaRPr lang="en-US">
              <a:latin typeface="Times New Roman" pitchFamily="18" charset="0"/>
            </a:endParaRPr>
          </a:p>
        </p:txBody>
      </p:sp>
      <p:sp>
        <p:nvSpPr>
          <p:cNvPr id="49154" name="Rectangle 2"/>
          <p:cNvSpPr>
            <a:spLocks noGrp="1" noChangeArrowheads="1"/>
          </p:cNvSpPr>
          <p:nvPr>
            <p:ph type="title"/>
          </p:nvPr>
        </p:nvSpPr>
        <p:spPr/>
        <p:txBody>
          <a:bodyPr/>
          <a:lstStyle/>
          <a:p>
            <a:r>
              <a:rPr lang="en-US"/>
              <a:t>Wantoe les foe da verlam man</a:t>
            </a:r>
          </a:p>
        </p:txBody>
      </p:sp>
      <p:sp>
        <p:nvSpPr>
          <p:cNvPr id="49155" name="Rectangle 3"/>
          <p:cNvSpPr>
            <a:spLocks noGrp="1" noChangeArrowheads="1"/>
          </p:cNvSpPr>
          <p:nvPr>
            <p:ph type="body" idx="1"/>
          </p:nvPr>
        </p:nvSpPr>
        <p:spPr/>
        <p:txBody>
          <a:bodyPr/>
          <a:lstStyle/>
          <a:p>
            <a:pPr>
              <a:lnSpc>
                <a:spcPct val="80000"/>
              </a:lnSpc>
            </a:pPr>
            <a:r>
              <a:rPr lang="en-US"/>
              <a:t>A kisi toe genezing – di foe hem sieli nanga di foe hem skin.  En Jezus ben bigin nanga da genezing foe da sieli</a:t>
            </a:r>
          </a:p>
          <a:p>
            <a:pPr>
              <a:lnSpc>
                <a:spcPct val="80000"/>
              </a:lnSpc>
            </a:pPr>
            <a:r>
              <a:rPr lang="en-US"/>
              <a:t>Jezus ben sori dem Fariseeman dati A abi makti foe gi pardon na sondoe</a:t>
            </a:r>
          </a:p>
          <a:p>
            <a:pPr>
              <a:lnSpc>
                <a:spcPct val="80000"/>
              </a:lnSpc>
            </a:pPr>
            <a:r>
              <a:rPr lang="en-US"/>
              <a:t>Foeroe leisi, efoe wan soema no tjari trawan kom na Jezus, dem no sa feni da genezing disi dem abi fanowdoe – wi kari disi zielenwinnen!</a:t>
            </a:r>
          </a:p>
        </p:txBody>
      </p:sp>
    </p:spTree>
  </p:cSld>
  <p:clrMapOvr>
    <a:masterClrMapping/>
  </p:clrMapOvr>
  <p:transition>
    <p:dissolv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56DE680-4A9E-4954-9627-9C56292536CA}"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2D7ACF71-2AB5-4534-B351-56582B179238}" type="slidenum">
              <a:rPr lang="en-US"/>
              <a:pPr lvl="1"/>
              <a:t>49</a:t>
            </a:fld>
            <a:endParaRPr lang="en-US">
              <a:latin typeface="Times New Roman" pitchFamily="18" charset="0"/>
            </a:endParaRPr>
          </a:p>
        </p:txBody>
      </p:sp>
      <p:sp>
        <p:nvSpPr>
          <p:cNvPr id="50178" name="Rectangle 2"/>
          <p:cNvSpPr>
            <a:spLocks noGrp="1" noChangeArrowheads="1"/>
          </p:cNvSpPr>
          <p:nvPr>
            <p:ph type="title"/>
          </p:nvPr>
        </p:nvSpPr>
        <p:spPr>
          <a:xfrm>
            <a:off x="576263" y="0"/>
            <a:ext cx="8080375" cy="1143000"/>
          </a:xfrm>
        </p:spPr>
        <p:txBody>
          <a:bodyPr/>
          <a:lstStyle/>
          <a:p>
            <a:r>
              <a:rPr lang="en-US"/>
              <a:t>Jezus kari Levi</a:t>
            </a:r>
          </a:p>
        </p:txBody>
      </p:sp>
      <p:sp>
        <p:nvSpPr>
          <p:cNvPr id="50179" name="Rectangle 3"/>
          <p:cNvSpPr>
            <a:spLocks noGrp="1" noChangeArrowheads="1"/>
          </p:cNvSpPr>
          <p:nvPr>
            <p:ph type="body" idx="1"/>
          </p:nvPr>
        </p:nvSpPr>
        <p:spPr>
          <a:xfrm>
            <a:off x="682625" y="1089025"/>
            <a:ext cx="7772400" cy="5006975"/>
          </a:xfrm>
        </p:spPr>
        <p:txBody>
          <a:bodyPr/>
          <a:lstStyle/>
          <a:p>
            <a:pPr algn="just">
              <a:lnSpc>
                <a:spcPct val="80000"/>
              </a:lnSpc>
            </a:pPr>
            <a:r>
              <a:rPr lang="en-US" sz="2800" b="1"/>
              <a:t>Mk. 2:13. En A ben go baka na da zee-kanti; en wan heri hipi soema ben kom na Hem, en A ben leri dem.  14. En di A ben waka pasa, A ben si Levi, da manpikin foe Alfeüs, disi ben sidon na da tol-oso, en A ben taki gi hem taki: Waka na Mi baka. En a ben opo, en a ben waka na Hem baka.  15. En a ben pasa so dati di Jezus ben sidon foe njan na hem oso, foeroe tolnaar nanga sondoe soema ben sidon makandra toe nanga Jezus nanga Hem discipel; bikasi dem ben de foeroe, en dem ben waka na Hem baka.</a:t>
            </a:r>
          </a:p>
          <a:p>
            <a:pPr algn="just">
              <a:lnSpc>
                <a:spcPct val="80000"/>
              </a:lnSpc>
            </a:pPr>
            <a:r>
              <a:rPr lang="en-US" sz="2800" b="1"/>
              <a:t>Jezus kari ala soema kom na Hem…</a:t>
            </a:r>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DBE0B35-0652-45C0-80F5-6D31A703D474}"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D3482A5D-FC41-4E9B-AFC3-741DC7683B75}" type="slidenum">
              <a:rPr lang="en-US"/>
              <a:pPr lvl="1"/>
              <a:t>5</a:t>
            </a:fld>
            <a:endParaRPr lang="en-US">
              <a:latin typeface="Times New Roman" pitchFamily="18" charset="0"/>
            </a:endParaRPr>
          </a:p>
        </p:txBody>
      </p:sp>
      <p:sp>
        <p:nvSpPr>
          <p:cNvPr id="108546" name="Rectangle 2"/>
          <p:cNvSpPr>
            <a:spLocks noGrp="1" noChangeArrowheads="1"/>
          </p:cNvSpPr>
          <p:nvPr>
            <p:ph type="title"/>
          </p:nvPr>
        </p:nvSpPr>
        <p:spPr>
          <a:xfrm>
            <a:off x="539750" y="0"/>
            <a:ext cx="8080375" cy="1143000"/>
          </a:xfrm>
        </p:spPr>
        <p:txBody>
          <a:bodyPr/>
          <a:lstStyle/>
          <a:p>
            <a:r>
              <a:rPr lang="en-US"/>
              <a:t>Jezus na Kana</a:t>
            </a:r>
          </a:p>
        </p:txBody>
      </p:sp>
      <p:sp>
        <p:nvSpPr>
          <p:cNvPr id="108547" name="Rectangle 3"/>
          <p:cNvSpPr>
            <a:spLocks noGrp="1" noChangeArrowheads="1"/>
          </p:cNvSpPr>
          <p:nvPr>
            <p:ph type="body" idx="1"/>
          </p:nvPr>
        </p:nvSpPr>
        <p:spPr>
          <a:xfrm>
            <a:off x="682625" y="1196975"/>
            <a:ext cx="7772400" cy="4899025"/>
          </a:xfrm>
        </p:spPr>
        <p:txBody>
          <a:bodyPr/>
          <a:lstStyle/>
          <a:p>
            <a:r>
              <a:rPr lang="en-US" sz="2800"/>
              <a:t>Jn. 2:1-11Jezus nanga dem discipel ben go na wan trow-oso, ma da wijn ben de op</a:t>
            </a:r>
          </a:p>
          <a:p>
            <a:r>
              <a:rPr lang="en-US" sz="2800" b="1"/>
              <a:t>3. En di dem ben mankeri wini, da mama foe Jezus ben taki gi Hem taki: Dem no abi wini moro.  4. Jezus ben taki gi hem taki: Oema, san Mi abi foe doe nanga joe?  Mi joeroe no doro ete.  5. Hem mama taigi dem dinari taki: </a:t>
            </a:r>
            <a:r>
              <a:rPr lang="en-US" sz="2800" b="1">
                <a:solidFill>
                  <a:schemeClr val="accent2"/>
                </a:solidFill>
              </a:rPr>
              <a:t>Iniwan sani disi A taigi oen foe doe, doe dati</a:t>
            </a:r>
            <a:r>
              <a:rPr lang="en-US" sz="2800" b="1"/>
              <a:t>.</a:t>
            </a:r>
            <a:endParaRPr lang="en-US" sz="2800"/>
          </a:p>
          <a:p>
            <a:r>
              <a:rPr lang="en-US" sz="2800"/>
              <a:t>Jezus ben taigi dem soema foe foeroe watra-patoe nanga watra, en a ben tron wan moro boen kwaliteit wini</a:t>
            </a:r>
          </a:p>
          <a:p>
            <a:endParaRPr lang="en-US" sz="2800"/>
          </a:p>
        </p:txBody>
      </p:sp>
    </p:spTree>
  </p:cSld>
  <p:clrMapOvr>
    <a:masterClrMapping/>
  </p:clrMapOvr>
  <p:transition>
    <p:dissolv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B55D2D0-D185-41F2-B60F-8D264AC33644}"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B19B50F8-3B20-48C3-8081-152A10E78C34}" type="slidenum">
              <a:rPr lang="en-US"/>
              <a:pPr lvl="1"/>
              <a:t>50</a:t>
            </a:fld>
            <a:endParaRPr lang="en-US">
              <a:latin typeface="Times New Roman" pitchFamily="18" charset="0"/>
            </a:endParaRPr>
          </a:p>
        </p:txBody>
      </p:sp>
      <p:sp>
        <p:nvSpPr>
          <p:cNvPr id="52226" name="Rectangle 2"/>
          <p:cNvSpPr>
            <a:spLocks noGrp="1" noChangeArrowheads="1"/>
          </p:cNvSpPr>
          <p:nvPr>
            <p:ph type="title"/>
          </p:nvPr>
        </p:nvSpPr>
        <p:spPr>
          <a:xfrm>
            <a:off x="576263" y="0"/>
            <a:ext cx="8080375" cy="1143000"/>
          </a:xfrm>
        </p:spPr>
        <p:txBody>
          <a:bodyPr/>
          <a:lstStyle/>
          <a:p>
            <a:r>
              <a:rPr lang="en-US"/>
              <a:t>Jezus nanga da sabbat</a:t>
            </a:r>
          </a:p>
        </p:txBody>
      </p:sp>
      <p:sp>
        <p:nvSpPr>
          <p:cNvPr id="52227" name="Rectangle 3"/>
          <p:cNvSpPr>
            <a:spLocks noGrp="1" noChangeArrowheads="1"/>
          </p:cNvSpPr>
          <p:nvPr>
            <p:ph type="body" idx="1"/>
          </p:nvPr>
        </p:nvSpPr>
        <p:spPr>
          <a:xfrm>
            <a:off x="682625" y="1052513"/>
            <a:ext cx="7772400" cy="5329237"/>
          </a:xfrm>
        </p:spPr>
        <p:txBody>
          <a:bodyPr/>
          <a:lstStyle/>
          <a:p>
            <a:pPr algn="just">
              <a:lnSpc>
                <a:spcPct val="80000"/>
              </a:lnSpc>
            </a:pPr>
            <a:r>
              <a:rPr lang="en-US" b="1"/>
              <a:t>Lk. 6:1. En a ben pasa so dati na wan sabbat, da di foe toe baka da fosi sabbat, A ben waka pasa na wan karoe firi, en Hem discipel ben teki pikinso karoe en dem ben njan di dem ben masi dem na ini dem anoe.  2. En wantoe foe dem Fariseeman ben taki gi dem taki: Foe san'ede oen doe da sani disi oen no abi pasi foe doe na da sabbat?  3. En Jezus ben piki dem taki: Oen no ben leisi san David ben doe, di angri ben kiri hem nanga dem soema disi ben de nanga hem? </a:t>
            </a:r>
          </a:p>
        </p:txBody>
      </p:sp>
    </p:spTree>
  </p:cSld>
  <p:clrMapOvr>
    <a:masterClrMapping/>
  </p:clrMapOvr>
  <p:transition>
    <p:dissolv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4DB48A2-BD28-499D-8CF2-101FE079389F}"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4E09AF50-2B8A-41FE-9AD5-C9A80627153F}" type="slidenum">
              <a:rPr lang="en-US"/>
              <a:pPr lvl="1"/>
              <a:t>51</a:t>
            </a:fld>
            <a:endParaRPr lang="en-US">
              <a:latin typeface="Times New Roman" pitchFamily="18" charset="0"/>
            </a:endParaRPr>
          </a:p>
        </p:txBody>
      </p:sp>
      <p:sp>
        <p:nvSpPr>
          <p:cNvPr id="164866" name="Rectangle 2"/>
          <p:cNvSpPr>
            <a:spLocks noGrp="1" noChangeArrowheads="1"/>
          </p:cNvSpPr>
          <p:nvPr>
            <p:ph type="title"/>
          </p:nvPr>
        </p:nvSpPr>
        <p:spPr>
          <a:xfrm>
            <a:off x="576263" y="0"/>
            <a:ext cx="8080375" cy="1143000"/>
          </a:xfrm>
        </p:spPr>
        <p:txBody>
          <a:bodyPr/>
          <a:lstStyle/>
          <a:p>
            <a:r>
              <a:rPr lang="en-US"/>
              <a:t>Jezus nanga da sabbat</a:t>
            </a:r>
          </a:p>
        </p:txBody>
      </p:sp>
      <p:sp>
        <p:nvSpPr>
          <p:cNvPr id="164867" name="Rectangle 3"/>
          <p:cNvSpPr>
            <a:spLocks noGrp="1" noChangeArrowheads="1"/>
          </p:cNvSpPr>
          <p:nvPr>
            <p:ph type="body" idx="1"/>
          </p:nvPr>
        </p:nvSpPr>
        <p:spPr>
          <a:xfrm>
            <a:off x="682625" y="1052513"/>
            <a:ext cx="7772400" cy="5329237"/>
          </a:xfrm>
        </p:spPr>
        <p:txBody>
          <a:bodyPr/>
          <a:lstStyle/>
          <a:p>
            <a:pPr algn="just"/>
            <a:r>
              <a:rPr lang="en-US" b="1" dirty="0"/>
              <a:t>4. </a:t>
            </a:r>
            <a:r>
              <a:rPr lang="en-US" b="1" dirty="0" err="1"/>
              <a:t>Fa</a:t>
            </a:r>
            <a:r>
              <a:rPr lang="en-US" b="1" dirty="0"/>
              <a:t> a </a:t>
            </a:r>
            <a:r>
              <a:rPr lang="en-US" b="1" dirty="0" err="1"/>
              <a:t>ben</a:t>
            </a:r>
            <a:r>
              <a:rPr lang="en-US" b="1" dirty="0"/>
              <a:t> go </a:t>
            </a:r>
            <a:r>
              <a:rPr lang="en-US" b="1" dirty="0" err="1"/>
              <a:t>na</a:t>
            </a:r>
            <a:r>
              <a:rPr lang="en-US" b="1" dirty="0"/>
              <a:t> </a:t>
            </a:r>
            <a:r>
              <a:rPr lang="en-US" b="1" dirty="0" err="1"/>
              <a:t>ini</a:t>
            </a:r>
            <a:r>
              <a:rPr lang="en-US" b="1" dirty="0"/>
              <a:t> </a:t>
            </a:r>
            <a:r>
              <a:rPr lang="en-US" b="1" dirty="0" err="1"/>
              <a:t>da</a:t>
            </a:r>
            <a:r>
              <a:rPr lang="en-US" b="1" dirty="0"/>
              <a:t> </a:t>
            </a:r>
            <a:r>
              <a:rPr lang="en-US" b="1" dirty="0" err="1"/>
              <a:t>oso</a:t>
            </a:r>
            <a:r>
              <a:rPr lang="en-US" b="1" dirty="0"/>
              <a:t> foe </a:t>
            </a:r>
            <a:r>
              <a:rPr lang="en-US" b="1" dirty="0" err="1"/>
              <a:t>Gado</a:t>
            </a:r>
            <a:r>
              <a:rPr lang="en-US" b="1" dirty="0"/>
              <a:t>, en a </a:t>
            </a:r>
            <a:r>
              <a:rPr lang="en-US" b="1" dirty="0" err="1"/>
              <a:t>ben</a:t>
            </a:r>
            <a:r>
              <a:rPr lang="en-US" b="1" dirty="0"/>
              <a:t> </a:t>
            </a:r>
            <a:r>
              <a:rPr lang="en-US" b="1" dirty="0" err="1"/>
              <a:t>teki</a:t>
            </a:r>
            <a:r>
              <a:rPr lang="en-US" b="1" dirty="0"/>
              <a:t> </a:t>
            </a:r>
            <a:r>
              <a:rPr lang="en-US" b="1" dirty="0" err="1"/>
              <a:t>dem</a:t>
            </a:r>
            <a:r>
              <a:rPr lang="en-US" b="1" dirty="0"/>
              <a:t> </a:t>
            </a:r>
            <a:r>
              <a:rPr lang="en-US" b="1" dirty="0" err="1"/>
              <a:t>toonbrede</a:t>
            </a:r>
            <a:r>
              <a:rPr lang="en-US" b="1" dirty="0"/>
              <a:t> foe </a:t>
            </a:r>
            <a:r>
              <a:rPr lang="en-US" b="1" dirty="0" err="1"/>
              <a:t>njan</a:t>
            </a:r>
            <a:r>
              <a:rPr lang="en-US" b="1" dirty="0"/>
              <a:t>, en a </a:t>
            </a:r>
            <a:r>
              <a:rPr lang="en-US" b="1" dirty="0" err="1"/>
              <a:t>ben</a:t>
            </a:r>
            <a:r>
              <a:rPr lang="en-US" b="1" dirty="0"/>
              <a:t> </a:t>
            </a:r>
            <a:r>
              <a:rPr lang="en-US" b="1" dirty="0" err="1"/>
              <a:t>gi</a:t>
            </a:r>
            <a:r>
              <a:rPr lang="en-US" b="1" dirty="0"/>
              <a:t> </a:t>
            </a:r>
            <a:r>
              <a:rPr lang="en-US" b="1" dirty="0" err="1"/>
              <a:t>dem</a:t>
            </a:r>
            <a:r>
              <a:rPr lang="en-US" b="1" dirty="0"/>
              <a:t> </a:t>
            </a:r>
            <a:r>
              <a:rPr lang="en-US" b="1" dirty="0" err="1"/>
              <a:t>na</a:t>
            </a:r>
            <a:r>
              <a:rPr lang="en-US" b="1" dirty="0"/>
              <a:t> </a:t>
            </a:r>
            <a:r>
              <a:rPr lang="en-US" b="1" dirty="0" err="1"/>
              <a:t>dem</a:t>
            </a:r>
            <a:r>
              <a:rPr lang="en-US" b="1" dirty="0"/>
              <a:t> </a:t>
            </a:r>
            <a:r>
              <a:rPr lang="en-US" b="1" dirty="0" err="1"/>
              <a:t>soema</a:t>
            </a:r>
            <a:r>
              <a:rPr lang="en-US" b="1" dirty="0"/>
              <a:t> </a:t>
            </a:r>
            <a:r>
              <a:rPr lang="en-US" b="1" dirty="0" err="1"/>
              <a:t>disi</a:t>
            </a:r>
            <a:r>
              <a:rPr lang="en-US" b="1" dirty="0"/>
              <a:t> </a:t>
            </a:r>
            <a:r>
              <a:rPr lang="en-US" b="1" dirty="0" err="1"/>
              <a:t>ben</a:t>
            </a:r>
            <a:r>
              <a:rPr lang="en-US" b="1" dirty="0"/>
              <a:t> de </a:t>
            </a:r>
            <a:r>
              <a:rPr lang="en-US" b="1" dirty="0" err="1"/>
              <a:t>nanga</a:t>
            </a:r>
            <a:r>
              <a:rPr lang="en-US" b="1" dirty="0"/>
              <a:t> hem, </a:t>
            </a:r>
            <a:r>
              <a:rPr lang="en-US" b="1" dirty="0" err="1"/>
              <a:t>alwasi</a:t>
            </a:r>
            <a:r>
              <a:rPr lang="en-US" b="1" dirty="0"/>
              <a:t> hem no </a:t>
            </a:r>
            <a:r>
              <a:rPr lang="en-US" b="1" dirty="0" err="1"/>
              <a:t>ben</a:t>
            </a:r>
            <a:r>
              <a:rPr lang="en-US" b="1" dirty="0"/>
              <a:t> </a:t>
            </a:r>
            <a:r>
              <a:rPr lang="en-US" b="1" dirty="0" err="1"/>
              <a:t>abi</a:t>
            </a:r>
            <a:r>
              <a:rPr lang="en-US" b="1" dirty="0"/>
              <a:t> </a:t>
            </a:r>
            <a:r>
              <a:rPr lang="en-US" b="1" dirty="0" err="1"/>
              <a:t>pasi</a:t>
            </a:r>
            <a:r>
              <a:rPr lang="en-US" b="1" dirty="0"/>
              <a:t> foe </a:t>
            </a:r>
            <a:r>
              <a:rPr lang="en-US" b="1" dirty="0" err="1"/>
              <a:t>njan</a:t>
            </a:r>
            <a:r>
              <a:rPr lang="en-US" b="1" dirty="0"/>
              <a:t> </a:t>
            </a:r>
            <a:r>
              <a:rPr lang="en-US" b="1" dirty="0" err="1"/>
              <a:t>dem</a:t>
            </a:r>
            <a:r>
              <a:rPr lang="en-US" b="1" dirty="0"/>
              <a:t>, ma </a:t>
            </a:r>
            <a:r>
              <a:rPr lang="en-US" b="1" dirty="0" err="1"/>
              <a:t>dem</a:t>
            </a:r>
            <a:r>
              <a:rPr lang="en-US" b="1" dirty="0"/>
              <a:t> </a:t>
            </a:r>
            <a:r>
              <a:rPr lang="en-US" b="1" dirty="0" err="1"/>
              <a:t>priester</a:t>
            </a:r>
            <a:r>
              <a:rPr lang="en-US" b="1" dirty="0"/>
              <a:t> </a:t>
            </a:r>
            <a:r>
              <a:rPr lang="en-US" b="1" dirty="0" err="1"/>
              <a:t>wawan</a:t>
            </a:r>
            <a:r>
              <a:rPr lang="en-US" b="1" dirty="0"/>
              <a:t>?  5. En A </a:t>
            </a:r>
            <a:r>
              <a:rPr lang="en-US" b="1" dirty="0" err="1"/>
              <a:t>ben</a:t>
            </a:r>
            <a:r>
              <a:rPr lang="en-US" b="1" dirty="0"/>
              <a:t> </a:t>
            </a:r>
            <a:r>
              <a:rPr lang="en-US" b="1" dirty="0" err="1"/>
              <a:t>taki</a:t>
            </a:r>
            <a:r>
              <a:rPr lang="en-US" b="1" dirty="0"/>
              <a:t> </a:t>
            </a:r>
            <a:r>
              <a:rPr lang="en-US" b="1" dirty="0" err="1"/>
              <a:t>gi</a:t>
            </a:r>
            <a:r>
              <a:rPr lang="en-US" b="1" dirty="0"/>
              <a:t> </a:t>
            </a:r>
            <a:r>
              <a:rPr lang="en-US" b="1" dirty="0" err="1"/>
              <a:t>dem</a:t>
            </a:r>
            <a:r>
              <a:rPr lang="en-US" b="1" dirty="0"/>
              <a:t> </a:t>
            </a:r>
            <a:r>
              <a:rPr lang="en-US" b="1" dirty="0" err="1"/>
              <a:t>taki</a:t>
            </a:r>
            <a:r>
              <a:rPr lang="en-US" b="1" dirty="0"/>
              <a:t>: </a:t>
            </a:r>
            <a:r>
              <a:rPr lang="en-US" b="1" dirty="0" err="1" smtClean="0"/>
              <a:t>Soema-pikin</a:t>
            </a:r>
            <a:r>
              <a:rPr lang="en-US" b="1" dirty="0" smtClean="0"/>
              <a:t> </a:t>
            </a:r>
            <a:r>
              <a:rPr lang="en-US" b="1" dirty="0"/>
              <a:t>de </a:t>
            </a:r>
            <a:r>
              <a:rPr lang="en-US" b="1" dirty="0" err="1"/>
              <a:t>Masra</a:t>
            </a:r>
            <a:r>
              <a:rPr lang="en-US" b="1" dirty="0"/>
              <a:t> toe foe </a:t>
            </a:r>
            <a:r>
              <a:rPr lang="en-US" b="1" dirty="0" err="1"/>
              <a:t>da</a:t>
            </a:r>
            <a:r>
              <a:rPr lang="en-US" b="1" dirty="0"/>
              <a:t> </a:t>
            </a:r>
            <a:r>
              <a:rPr lang="en-US" b="1" dirty="0" err="1"/>
              <a:t>sabbat</a:t>
            </a:r>
            <a:r>
              <a:rPr lang="en-US" b="1" dirty="0"/>
              <a:t>.</a:t>
            </a:r>
          </a:p>
          <a:p>
            <a:pPr algn="just"/>
            <a:r>
              <a:rPr lang="en-US" b="1" dirty="0"/>
              <a:t>Dem </a:t>
            </a:r>
            <a:r>
              <a:rPr lang="en-US" b="1" dirty="0" err="1"/>
              <a:t>taki</a:t>
            </a:r>
            <a:r>
              <a:rPr lang="en-US" b="1" dirty="0"/>
              <a:t> </a:t>
            </a:r>
            <a:r>
              <a:rPr lang="en-US" b="1" dirty="0" err="1"/>
              <a:t>dati</a:t>
            </a:r>
            <a:r>
              <a:rPr lang="en-US" b="1" dirty="0"/>
              <a:t> </a:t>
            </a:r>
            <a:r>
              <a:rPr lang="en-US" b="1" dirty="0" err="1"/>
              <a:t>dem</a:t>
            </a:r>
            <a:r>
              <a:rPr lang="en-US" b="1" dirty="0"/>
              <a:t> </a:t>
            </a:r>
            <a:r>
              <a:rPr lang="en-US" b="1" dirty="0" err="1"/>
              <a:t>discipel</a:t>
            </a:r>
            <a:r>
              <a:rPr lang="en-US" b="1" dirty="0"/>
              <a:t> </a:t>
            </a:r>
            <a:r>
              <a:rPr lang="en-US" b="1" dirty="0" err="1"/>
              <a:t>ben</a:t>
            </a:r>
            <a:r>
              <a:rPr lang="en-US" b="1" dirty="0"/>
              <a:t> </a:t>
            </a:r>
            <a:r>
              <a:rPr lang="en-US" b="1" dirty="0" err="1"/>
              <a:t>wroko</a:t>
            </a:r>
            <a:r>
              <a:rPr lang="en-US" b="1" dirty="0"/>
              <a:t> </a:t>
            </a:r>
            <a:r>
              <a:rPr lang="en-US" b="1" dirty="0" err="1"/>
              <a:t>di</a:t>
            </a:r>
            <a:r>
              <a:rPr lang="en-US" b="1" dirty="0"/>
              <a:t> </a:t>
            </a:r>
            <a:r>
              <a:rPr lang="en-US" b="1" dirty="0" err="1"/>
              <a:t>dem</a:t>
            </a:r>
            <a:r>
              <a:rPr lang="en-US" b="1" dirty="0"/>
              <a:t> </a:t>
            </a:r>
            <a:r>
              <a:rPr lang="en-US" b="1" dirty="0" err="1"/>
              <a:t>ben</a:t>
            </a:r>
            <a:r>
              <a:rPr lang="en-US" b="1" dirty="0"/>
              <a:t> </a:t>
            </a:r>
            <a:r>
              <a:rPr lang="en-US" b="1" dirty="0" err="1"/>
              <a:t>lobi</a:t>
            </a:r>
            <a:r>
              <a:rPr lang="en-US" b="1" dirty="0"/>
              <a:t> </a:t>
            </a:r>
            <a:r>
              <a:rPr lang="en-US" b="1" dirty="0" err="1"/>
              <a:t>da</a:t>
            </a:r>
            <a:r>
              <a:rPr lang="en-US" b="1" dirty="0"/>
              <a:t> </a:t>
            </a:r>
            <a:r>
              <a:rPr lang="en-US" b="1" dirty="0" err="1"/>
              <a:t>karoe</a:t>
            </a:r>
            <a:r>
              <a:rPr lang="en-US" b="1" dirty="0"/>
              <a:t> </a:t>
            </a:r>
            <a:r>
              <a:rPr lang="en-US" b="1" dirty="0" err="1"/>
              <a:t>na</a:t>
            </a:r>
            <a:r>
              <a:rPr lang="en-US" b="1" dirty="0"/>
              <a:t> </a:t>
            </a:r>
            <a:r>
              <a:rPr lang="en-US" b="1" dirty="0" err="1"/>
              <a:t>ini</a:t>
            </a:r>
            <a:r>
              <a:rPr lang="en-US" b="1" dirty="0"/>
              <a:t> </a:t>
            </a:r>
            <a:r>
              <a:rPr lang="en-US" b="1" dirty="0" err="1"/>
              <a:t>dem</a:t>
            </a:r>
            <a:r>
              <a:rPr lang="en-US" b="1" dirty="0"/>
              <a:t> </a:t>
            </a:r>
            <a:r>
              <a:rPr lang="en-US" b="1" dirty="0" err="1"/>
              <a:t>anoe</a:t>
            </a:r>
            <a:r>
              <a:rPr lang="en-US" b="1" dirty="0"/>
              <a:t>.</a:t>
            </a:r>
          </a:p>
          <a:p>
            <a:pPr algn="just"/>
            <a:r>
              <a:rPr lang="en-US" b="1" dirty="0" err="1"/>
              <a:t>Jezus</a:t>
            </a:r>
            <a:r>
              <a:rPr lang="en-US" b="1" dirty="0"/>
              <a:t> de </a:t>
            </a:r>
            <a:r>
              <a:rPr lang="en-US" b="1" dirty="0" err="1"/>
              <a:t>masra</a:t>
            </a:r>
            <a:r>
              <a:rPr lang="en-US" b="1" dirty="0"/>
              <a:t> </a:t>
            </a:r>
            <a:r>
              <a:rPr lang="en-US" b="1" dirty="0" err="1"/>
              <a:t>abra</a:t>
            </a:r>
            <a:r>
              <a:rPr lang="en-US" b="1" dirty="0"/>
              <a:t> </a:t>
            </a:r>
            <a:r>
              <a:rPr lang="en-US" b="1" dirty="0" err="1"/>
              <a:t>da</a:t>
            </a:r>
            <a:r>
              <a:rPr lang="en-US" b="1" dirty="0"/>
              <a:t> </a:t>
            </a:r>
            <a:r>
              <a:rPr lang="en-US" b="1" dirty="0" err="1"/>
              <a:t>sabbat</a:t>
            </a:r>
            <a:r>
              <a:rPr lang="en-US" b="1" dirty="0"/>
              <a:t> toe…</a:t>
            </a:r>
          </a:p>
        </p:txBody>
      </p:sp>
    </p:spTree>
  </p:cSld>
  <p:clrMapOvr>
    <a:masterClrMapping/>
  </p:clrMapOvr>
  <p:transition>
    <p:dissolv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F2C663D-2D74-48AA-9D4B-BBFB244E93A9}"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75FC79BB-CE97-4A53-B356-893FA0674898}" type="slidenum">
              <a:rPr lang="en-US"/>
              <a:pPr lvl="1"/>
              <a:t>52</a:t>
            </a:fld>
            <a:endParaRPr lang="en-US">
              <a:latin typeface="Times New Roman" pitchFamily="18" charset="0"/>
            </a:endParaRPr>
          </a:p>
        </p:txBody>
      </p:sp>
      <p:sp>
        <p:nvSpPr>
          <p:cNvPr id="53250" name="Rectangle 2"/>
          <p:cNvSpPr>
            <a:spLocks noGrp="1" noChangeArrowheads="1"/>
          </p:cNvSpPr>
          <p:nvPr>
            <p:ph type="title"/>
          </p:nvPr>
        </p:nvSpPr>
        <p:spPr>
          <a:xfrm>
            <a:off x="539750" y="0"/>
            <a:ext cx="8080375" cy="1143000"/>
          </a:xfrm>
        </p:spPr>
        <p:txBody>
          <a:bodyPr/>
          <a:lstStyle/>
          <a:p>
            <a:r>
              <a:rPr lang="en-US"/>
              <a:t>Jezus nanga da sabbat</a:t>
            </a:r>
          </a:p>
        </p:txBody>
      </p:sp>
      <p:sp>
        <p:nvSpPr>
          <p:cNvPr id="53251" name="Rectangle 3"/>
          <p:cNvSpPr>
            <a:spLocks noGrp="1" noChangeArrowheads="1"/>
          </p:cNvSpPr>
          <p:nvPr>
            <p:ph type="body" idx="1"/>
          </p:nvPr>
        </p:nvSpPr>
        <p:spPr>
          <a:xfrm>
            <a:off x="431800" y="1160463"/>
            <a:ext cx="8023225" cy="5184775"/>
          </a:xfrm>
        </p:spPr>
        <p:txBody>
          <a:bodyPr/>
          <a:lstStyle/>
          <a:p>
            <a:pPr>
              <a:lnSpc>
                <a:spcPct val="80000"/>
              </a:lnSpc>
            </a:pPr>
            <a:r>
              <a:rPr lang="en-US" sz="2800" dirty="0"/>
              <a:t>Wan </a:t>
            </a:r>
            <a:r>
              <a:rPr lang="en-US" sz="2800" dirty="0" err="1"/>
              <a:t>tra</a:t>
            </a:r>
            <a:r>
              <a:rPr lang="en-US" sz="2800" dirty="0"/>
              <a:t> </a:t>
            </a:r>
            <a:r>
              <a:rPr lang="en-US" sz="2800" dirty="0" err="1"/>
              <a:t>dei</a:t>
            </a:r>
            <a:r>
              <a:rPr lang="en-US" sz="2800" dirty="0"/>
              <a:t> a </a:t>
            </a:r>
            <a:r>
              <a:rPr lang="en-US" sz="2800" dirty="0" err="1"/>
              <a:t>ben</a:t>
            </a:r>
            <a:r>
              <a:rPr lang="en-US" sz="2800" dirty="0"/>
              <a:t> </a:t>
            </a:r>
            <a:r>
              <a:rPr lang="en-US" sz="2800" dirty="0" err="1"/>
              <a:t>gi</a:t>
            </a:r>
            <a:r>
              <a:rPr lang="en-US" sz="2800" dirty="0"/>
              <a:t> </a:t>
            </a:r>
            <a:r>
              <a:rPr lang="en-US" sz="2800" dirty="0" err="1"/>
              <a:t>na</a:t>
            </a:r>
            <a:r>
              <a:rPr lang="en-US" sz="2800" dirty="0"/>
              <a:t> </a:t>
            </a:r>
            <a:r>
              <a:rPr lang="en-US" sz="2800" dirty="0" err="1"/>
              <a:t>ini</a:t>
            </a:r>
            <a:r>
              <a:rPr lang="en-US" sz="2800" dirty="0"/>
              <a:t> </a:t>
            </a:r>
            <a:r>
              <a:rPr lang="en-US" sz="2800" dirty="0" err="1"/>
              <a:t>da</a:t>
            </a:r>
            <a:r>
              <a:rPr lang="en-US" sz="2800" dirty="0"/>
              <a:t> </a:t>
            </a:r>
            <a:r>
              <a:rPr lang="en-US" sz="2800" dirty="0" err="1"/>
              <a:t>Djoe</a:t>
            </a:r>
            <a:r>
              <a:rPr lang="en-US" sz="2800" dirty="0"/>
              <a:t> </a:t>
            </a:r>
            <a:r>
              <a:rPr lang="en-US" sz="2800" dirty="0" err="1"/>
              <a:t>kerki</a:t>
            </a:r>
            <a:r>
              <a:rPr lang="en-US" sz="2800" dirty="0"/>
              <a:t> op wan </a:t>
            </a:r>
            <a:r>
              <a:rPr lang="en-US" sz="2800" dirty="0" err="1"/>
              <a:t>sabbat</a:t>
            </a:r>
            <a:r>
              <a:rPr lang="en-US" sz="2800" dirty="0"/>
              <a:t>, en wan man de </a:t>
            </a:r>
            <a:r>
              <a:rPr lang="en-US" sz="2800" dirty="0" err="1"/>
              <a:t>nanga</a:t>
            </a:r>
            <a:r>
              <a:rPr lang="en-US" sz="2800" dirty="0"/>
              <a:t> </a:t>
            </a:r>
            <a:r>
              <a:rPr lang="en-US" sz="2800" dirty="0" err="1"/>
              <a:t>drei</a:t>
            </a:r>
            <a:r>
              <a:rPr lang="en-US" sz="2800" dirty="0"/>
              <a:t> </a:t>
            </a:r>
            <a:r>
              <a:rPr lang="en-US" sz="2800" dirty="0" err="1"/>
              <a:t>anoe</a:t>
            </a:r>
            <a:endParaRPr lang="en-US" sz="2800" dirty="0"/>
          </a:p>
          <a:p>
            <a:pPr algn="just">
              <a:lnSpc>
                <a:spcPct val="80000"/>
              </a:lnSpc>
            </a:pPr>
            <a:r>
              <a:rPr lang="en-US" sz="2800" b="1" dirty="0" err="1"/>
              <a:t>Lk</a:t>
            </a:r>
            <a:r>
              <a:rPr lang="en-US" sz="2800" b="1" dirty="0"/>
              <a:t>. 6: 9. Dan </a:t>
            </a:r>
            <a:r>
              <a:rPr lang="en-US" sz="2800" b="1" dirty="0" err="1"/>
              <a:t>Jezus</a:t>
            </a:r>
            <a:r>
              <a:rPr lang="en-US" sz="2800" b="1" dirty="0"/>
              <a:t> </a:t>
            </a:r>
            <a:r>
              <a:rPr lang="en-US" sz="2800" b="1" dirty="0" err="1"/>
              <a:t>ben</a:t>
            </a:r>
            <a:r>
              <a:rPr lang="en-US" sz="2800" b="1" dirty="0"/>
              <a:t> </a:t>
            </a:r>
            <a:r>
              <a:rPr lang="en-US" sz="2800" b="1" dirty="0" err="1"/>
              <a:t>aksi</a:t>
            </a:r>
            <a:r>
              <a:rPr lang="en-US" sz="2800" b="1" dirty="0"/>
              <a:t> </a:t>
            </a:r>
            <a:r>
              <a:rPr lang="en-US" sz="2800" b="1" dirty="0" err="1"/>
              <a:t>dem</a:t>
            </a:r>
            <a:r>
              <a:rPr lang="en-US" sz="2800" b="1" dirty="0"/>
              <a:t> </a:t>
            </a:r>
            <a:r>
              <a:rPr lang="en-US" sz="2800" b="1" dirty="0" err="1"/>
              <a:t>taki</a:t>
            </a:r>
            <a:r>
              <a:rPr lang="en-US" sz="2800" b="1" dirty="0"/>
              <a:t>: Mi </a:t>
            </a:r>
            <a:r>
              <a:rPr lang="en-US" sz="2800" b="1" dirty="0" err="1"/>
              <a:t>sa</a:t>
            </a:r>
            <a:r>
              <a:rPr lang="en-US" sz="2800" b="1" dirty="0"/>
              <a:t> </a:t>
            </a:r>
            <a:r>
              <a:rPr lang="en-US" sz="2800" b="1" dirty="0" err="1"/>
              <a:t>aksi</a:t>
            </a:r>
            <a:r>
              <a:rPr lang="en-US" sz="2800" b="1" dirty="0"/>
              <a:t> </a:t>
            </a:r>
            <a:r>
              <a:rPr lang="en-US" sz="2800" b="1" dirty="0" err="1"/>
              <a:t>joe</a:t>
            </a:r>
            <a:r>
              <a:rPr lang="en-US" sz="2800" b="1" dirty="0"/>
              <a:t> wan </a:t>
            </a:r>
            <a:r>
              <a:rPr lang="en-US" sz="2800" b="1" dirty="0" err="1"/>
              <a:t>sani</a:t>
            </a:r>
            <a:r>
              <a:rPr lang="en-US" sz="2800" b="1" dirty="0"/>
              <a:t>. </a:t>
            </a:r>
            <a:r>
              <a:rPr lang="en-US" sz="2800" b="1" dirty="0" err="1"/>
              <a:t>Wi</a:t>
            </a:r>
            <a:r>
              <a:rPr lang="en-US" sz="2800" b="1" dirty="0"/>
              <a:t> </a:t>
            </a:r>
            <a:r>
              <a:rPr lang="en-US" sz="2800" b="1" dirty="0" err="1"/>
              <a:t>abi</a:t>
            </a:r>
            <a:r>
              <a:rPr lang="en-US" sz="2800" b="1" dirty="0"/>
              <a:t> </a:t>
            </a:r>
            <a:r>
              <a:rPr lang="en-US" sz="2800" b="1" dirty="0" err="1"/>
              <a:t>pasi</a:t>
            </a:r>
            <a:r>
              <a:rPr lang="en-US" sz="2800" b="1" dirty="0"/>
              <a:t> </a:t>
            </a:r>
            <a:r>
              <a:rPr lang="en-US" sz="2800" b="1" dirty="0" err="1"/>
              <a:t>na</a:t>
            </a:r>
            <a:r>
              <a:rPr lang="en-US" sz="2800" b="1" dirty="0"/>
              <a:t> </a:t>
            </a:r>
            <a:r>
              <a:rPr lang="en-US" sz="2800" b="1" dirty="0" err="1"/>
              <a:t>da</a:t>
            </a:r>
            <a:r>
              <a:rPr lang="en-US" sz="2800" b="1" dirty="0"/>
              <a:t> </a:t>
            </a:r>
            <a:r>
              <a:rPr lang="en-US" sz="2800" b="1" dirty="0" err="1"/>
              <a:t>sabbat</a:t>
            </a:r>
            <a:r>
              <a:rPr lang="en-US" sz="2800" b="1" dirty="0"/>
              <a:t> foe doe </a:t>
            </a:r>
            <a:r>
              <a:rPr lang="en-US" sz="2800" b="1" dirty="0" err="1"/>
              <a:t>boen</a:t>
            </a:r>
            <a:r>
              <a:rPr lang="en-US" sz="2800" b="1" dirty="0"/>
              <a:t>, </a:t>
            </a:r>
            <a:r>
              <a:rPr lang="en-US" sz="2800" b="1" dirty="0" err="1"/>
              <a:t>efoe</a:t>
            </a:r>
            <a:r>
              <a:rPr lang="en-US" sz="2800" b="1" dirty="0"/>
              <a:t> foe doe </a:t>
            </a:r>
            <a:r>
              <a:rPr lang="en-US" sz="2800" b="1" dirty="0" err="1"/>
              <a:t>ogri</a:t>
            </a:r>
            <a:r>
              <a:rPr lang="en-US" sz="2800" b="1" dirty="0"/>
              <a:t>? Foe </a:t>
            </a:r>
            <a:r>
              <a:rPr lang="en-US" sz="2800" b="1" dirty="0" err="1"/>
              <a:t>kibri</a:t>
            </a:r>
            <a:r>
              <a:rPr lang="en-US" sz="2800" b="1" dirty="0"/>
              <a:t> </a:t>
            </a:r>
            <a:r>
              <a:rPr lang="en-US" sz="2800" b="1" dirty="0" err="1"/>
              <a:t>libi</a:t>
            </a:r>
            <a:r>
              <a:rPr lang="en-US" sz="2800" b="1" dirty="0"/>
              <a:t>, </a:t>
            </a:r>
            <a:r>
              <a:rPr lang="en-US" sz="2800" b="1" dirty="0" err="1"/>
              <a:t>efoe</a:t>
            </a:r>
            <a:r>
              <a:rPr lang="en-US" sz="2800" b="1" dirty="0"/>
              <a:t> foe </a:t>
            </a:r>
            <a:r>
              <a:rPr lang="en-US" sz="2800" b="1" dirty="0" err="1"/>
              <a:t>figi</a:t>
            </a:r>
            <a:r>
              <a:rPr lang="en-US" sz="2800" b="1" dirty="0"/>
              <a:t> hem </a:t>
            </a:r>
            <a:r>
              <a:rPr lang="en-US" sz="2800" b="1" dirty="0" err="1"/>
              <a:t>poeroe</a:t>
            </a:r>
            <a:r>
              <a:rPr lang="en-US" sz="2800" b="1" dirty="0"/>
              <a:t>?  10. En </a:t>
            </a:r>
            <a:r>
              <a:rPr lang="en-US" sz="2800" b="1" dirty="0" err="1"/>
              <a:t>di</a:t>
            </a:r>
            <a:r>
              <a:rPr lang="en-US" sz="2800" b="1" dirty="0"/>
              <a:t> A </a:t>
            </a:r>
            <a:r>
              <a:rPr lang="en-US" sz="2800" b="1" dirty="0" err="1"/>
              <a:t>ben</a:t>
            </a:r>
            <a:r>
              <a:rPr lang="en-US" sz="2800" b="1" dirty="0"/>
              <a:t> </a:t>
            </a:r>
            <a:r>
              <a:rPr lang="en-US" sz="2800" b="1" dirty="0" err="1"/>
              <a:t>loekoe</a:t>
            </a:r>
            <a:r>
              <a:rPr lang="en-US" sz="2800" b="1" dirty="0"/>
              <a:t> </a:t>
            </a:r>
            <a:r>
              <a:rPr lang="en-US" sz="2800" b="1" dirty="0" err="1"/>
              <a:t>lontoe</a:t>
            </a:r>
            <a:r>
              <a:rPr lang="en-US" sz="2800" b="1" dirty="0"/>
              <a:t> </a:t>
            </a:r>
            <a:r>
              <a:rPr lang="en-US" sz="2800" b="1" dirty="0" err="1"/>
              <a:t>na</a:t>
            </a:r>
            <a:r>
              <a:rPr lang="en-US" sz="2800" b="1" dirty="0"/>
              <a:t> ala </a:t>
            </a:r>
            <a:r>
              <a:rPr lang="en-US" sz="2800" b="1" dirty="0" err="1"/>
              <a:t>dem</a:t>
            </a:r>
            <a:r>
              <a:rPr lang="en-US" sz="2800" b="1" dirty="0"/>
              <a:t>, A </a:t>
            </a:r>
            <a:r>
              <a:rPr lang="en-US" sz="2800" b="1" dirty="0" err="1"/>
              <a:t>ben</a:t>
            </a:r>
            <a:r>
              <a:rPr lang="en-US" sz="2800" b="1" dirty="0"/>
              <a:t> </a:t>
            </a:r>
            <a:r>
              <a:rPr lang="en-US" sz="2800" b="1" dirty="0" err="1"/>
              <a:t>taki</a:t>
            </a:r>
            <a:r>
              <a:rPr lang="en-US" sz="2800" b="1" dirty="0"/>
              <a:t> </a:t>
            </a:r>
            <a:r>
              <a:rPr lang="en-US" sz="2800" b="1" dirty="0" err="1"/>
              <a:t>gi</a:t>
            </a:r>
            <a:r>
              <a:rPr lang="en-US" sz="2800" b="1" dirty="0"/>
              <a:t> </a:t>
            </a:r>
            <a:r>
              <a:rPr lang="en-US" sz="2800" b="1" dirty="0" err="1"/>
              <a:t>da</a:t>
            </a:r>
            <a:r>
              <a:rPr lang="en-US" sz="2800" b="1" dirty="0"/>
              <a:t> man </a:t>
            </a:r>
            <a:r>
              <a:rPr lang="en-US" sz="2800" b="1" dirty="0" err="1"/>
              <a:t>taki</a:t>
            </a:r>
            <a:r>
              <a:rPr lang="en-US" sz="2800" b="1" dirty="0"/>
              <a:t>: </a:t>
            </a:r>
            <a:r>
              <a:rPr lang="en-US" sz="2800" b="1" dirty="0" err="1"/>
              <a:t>Langa</a:t>
            </a:r>
            <a:r>
              <a:rPr lang="en-US" sz="2800" b="1" dirty="0"/>
              <a:t> </a:t>
            </a:r>
            <a:r>
              <a:rPr lang="en-US" sz="2800" b="1" dirty="0" err="1"/>
              <a:t>joe</a:t>
            </a:r>
            <a:r>
              <a:rPr lang="en-US" sz="2800" b="1" dirty="0"/>
              <a:t> </a:t>
            </a:r>
            <a:r>
              <a:rPr lang="en-US" sz="2800" b="1" dirty="0" err="1"/>
              <a:t>anoe</a:t>
            </a:r>
            <a:r>
              <a:rPr lang="en-US" sz="2800" b="1" dirty="0"/>
              <a:t>. En a </a:t>
            </a:r>
            <a:r>
              <a:rPr lang="en-US" sz="2800" b="1" dirty="0" err="1"/>
              <a:t>ben</a:t>
            </a:r>
            <a:r>
              <a:rPr lang="en-US" sz="2800" b="1" dirty="0"/>
              <a:t> doe so, en hem </a:t>
            </a:r>
            <a:r>
              <a:rPr lang="en-US" sz="2800" b="1" dirty="0" err="1"/>
              <a:t>anoe</a:t>
            </a:r>
            <a:r>
              <a:rPr lang="en-US" sz="2800" b="1" dirty="0"/>
              <a:t> </a:t>
            </a:r>
            <a:r>
              <a:rPr lang="en-US" sz="2800" b="1" dirty="0" err="1"/>
              <a:t>ben</a:t>
            </a:r>
            <a:r>
              <a:rPr lang="en-US" sz="2800" b="1" dirty="0"/>
              <a:t> </a:t>
            </a:r>
            <a:r>
              <a:rPr lang="en-US" sz="2800" b="1" dirty="0" err="1"/>
              <a:t>kom</a:t>
            </a:r>
            <a:r>
              <a:rPr lang="en-US" sz="2800" b="1" dirty="0"/>
              <a:t> </a:t>
            </a:r>
            <a:r>
              <a:rPr lang="en-US" sz="2800" b="1" dirty="0" err="1"/>
              <a:t>boen</a:t>
            </a:r>
            <a:r>
              <a:rPr lang="en-US" sz="2800" b="1" dirty="0"/>
              <a:t> </a:t>
            </a:r>
            <a:r>
              <a:rPr lang="en-US" sz="2800" b="1" dirty="0" err="1"/>
              <a:t>baka</a:t>
            </a:r>
            <a:r>
              <a:rPr lang="en-US" sz="2800" b="1" dirty="0"/>
              <a:t>, so </a:t>
            </a:r>
            <a:r>
              <a:rPr lang="en-US" sz="2800" b="1" dirty="0" err="1"/>
              <a:t>boen</a:t>
            </a:r>
            <a:r>
              <a:rPr lang="en-US" sz="2800" b="1" dirty="0"/>
              <a:t> </a:t>
            </a:r>
            <a:r>
              <a:rPr lang="en-US" sz="2800" b="1" dirty="0" err="1"/>
              <a:t>leki</a:t>
            </a:r>
            <a:r>
              <a:rPr lang="en-US" sz="2800" b="1" dirty="0"/>
              <a:t> </a:t>
            </a:r>
            <a:r>
              <a:rPr lang="en-US" sz="2800" b="1" dirty="0" err="1"/>
              <a:t>da</a:t>
            </a:r>
            <a:r>
              <a:rPr lang="en-US" sz="2800" b="1" dirty="0"/>
              <a:t> </a:t>
            </a:r>
            <a:r>
              <a:rPr lang="en-US" sz="2800" b="1" dirty="0" err="1"/>
              <a:t>trawan</a:t>
            </a:r>
            <a:r>
              <a:rPr lang="en-US" sz="2800" b="1" dirty="0"/>
              <a:t>.  11. En </a:t>
            </a:r>
            <a:r>
              <a:rPr lang="en-US" sz="2800" b="1" dirty="0" err="1"/>
              <a:t>dem</a:t>
            </a:r>
            <a:r>
              <a:rPr lang="en-US" sz="2800" b="1" dirty="0"/>
              <a:t> </a:t>
            </a:r>
            <a:r>
              <a:rPr lang="en-US" sz="2800" b="1" dirty="0" err="1"/>
              <a:t>ben</a:t>
            </a:r>
            <a:r>
              <a:rPr lang="en-US" sz="2800" b="1" dirty="0"/>
              <a:t> </a:t>
            </a:r>
            <a:r>
              <a:rPr lang="en-US" sz="2800" b="1" dirty="0" err="1"/>
              <a:t>kom</a:t>
            </a:r>
            <a:r>
              <a:rPr lang="en-US" sz="2800" b="1" dirty="0"/>
              <a:t> </a:t>
            </a:r>
            <a:r>
              <a:rPr lang="en-US" sz="2800" b="1" dirty="0" err="1"/>
              <a:t>leki</a:t>
            </a:r>
            <a:r>
              <a:rPr lang="en-US" sz="2800" b="1" dirty="0"/>
              <a:t> </a:t>
            </a:r>
            <a:r>
              <a:rPr lang="en-US" sz="2800" b="1" dirty="0" err="1"/>
              <a:t>lauman</a:t>
            </a:r>
            <a:r>
              <a:rPr lang="en-US" sz="2800" b="1" dirty="0"/>
              <a:t>, en </a:t>
            </a:r>
            <a:r>
              <a:rPr lang="en-US" sz="2800" b="1" dirty="0" err="1"/>
              <a:t>dem</a:t>
            </a:r>
            <a:r>
              <a:rPr lang="en-US" sz="2800" b="1" dirty="0"/>
              <a:t> </a:t>
            </a:r>
            <a:r>
              <a:rPr lang="en-US" sz="2800" b="1" dirty="0" err="1"/>
              <a:t>ben</a:t>
            </a:r>
            <a:r>
              <a:rPr lang="en-US" sz="2800" b="1" dirty="0"/>
              <a:t> </a:t>
            </a:r>
            <a:r>
              <a:rPr lang="en-US" sz="2800" b="1" dirty="0" err="1"/>
              <a:t>miti</a:t>
            </a:r>
            <a:r>
              <a:rPr lang="en-US" sz="2800" b="1" dirty="0"/>
              <a:t> </a:t>
            </a:r>
            <a:r>
              <a:rPr lang="en-US" sz="2800" b="1" dirty="0" err="1"/>
              <a:t>mofo</a:t>
            </a:r>
            <a:r>
              <a:rPr lang="en-US" sz="2800" b="1" dirty="0"/>
              <a:t> </a:t>
            </a:r>
            <a:r>
              <a:rPr lang="en-US" sz="2800" b="1" dirty="0" err="1"/>
              <a:t>makandra</a:t>
            </a:r>
            <a:r>
              <a:rPr lang="en-US" sz="2800" b="1" dirty="0"/>
              <a:t> foe </a:t>
            </a:r>
            <a:r>
              <a:rPr lang="en-US" sz="2800" b="1" dirty="0" err="1"/>
              <a:t>si</a:t>
            </a:r>
            <a:r>
              <a:rPr lang="en-US" sz="2800" b="1" dirty="0"/>
              <a:t> san </a:t>
            </a:r>
            <a:r>
              <a:rPr lang="en-US" sz="2800" b="1" dirty="0" err="1"/>
              <a:t>dem</a:t>
            </a:r>
            <a:r>
              <a:rPr lang="en-US" sz="2800" b="1" dirty="0"/>
              <a:t> </a:t>
            </a:r>
            <a:r>
              <a:rPr lang="en-US" sz="2800" b="1" dirty="0" err="1"/>
              <a:t>kan</a:t>
            </a:r>
            <a:r>
              <a:rPr lang="en-US" sz="2800" b="1" dirty="0"/>
              <a:t> doe </a:t>
            </a:r>
            <a:r>
              <a:rPr lang="en-US" sz="2800" b="1" dirty="0" err="1"/>
              <a:t>nanga</a:t>
            </a:r>
            <a:r>
              <a:rPr lang="en-US" sz="2800" b="1" dirty="0"/>
              <a:t> </a:t>
            </a:r>
            <a:r>
              <a:rPr lang="en-US" sz="2800" b="1" dirty="0" err="1"/>
              <a:t>Jezus</a:t>
            </a:r>
            <a:r>
              <a:rPr lang="en-US" sz="2800" b="1" dirty="0"/>
              <a:t>.</a:t>
            </a:r>
          </a:p>
          <a:p>
            <a:pPr algn="just">
              <a:lnSpc>
                <a:spcPct val="80000"/>
              </a:lnSpc>
            </a:pPr>
            <a:r>
              <a:rPr lang="en-US" sz="2800" b="1" dirty="0"/>
              <a:t>Dem </a:t>
            </a:r>
            <a:r>
              <a:rPr lang="en-US" sz="2800" b="1" dirty="0" err="1"/>
              <a:t>Djoe</a:t>
            </a:r>
            <a:r>
              <a:rPr lang="en-US" sz="2800" b="1" dirty="0"/>
              <a:t> </a:t>
            </a:r>
            <a:r>
              <a:rPr lang="en-US" sz="2800" b="1" dirty="0" err="1"/>
              <a:t>ben</a:t>
            </a:r>
            <a:r>
              <a:rPr lang="en-US" sz="2800" b="1" dirty="0"/>
              <a:t> </a:t>
            </a:r>
            <a:r>
              <a:rPr lang="en-US" sz="2800" b="1" dirty="0" err="1"/>
              <a:t>loekoe</a:t>
            </a:r>
            <a:r>
              <a:rPr lang="en-US" sz="2800" b="1" dirty="0"/>
              <a:t> </a:t>
            </a:r>
            <a:r>
              <a:rPr lang="en-US" sz="2800" b="1" dirty="0" err="1"/>
              <a:t>na</a:t>
            </a:r>
            <a:r>
              <a:rPr lang="en-US" sz="2800" b="1" dirty="0"/>
              <a:t> </a:t>
            </a:r>
            <a:r>
              <a:rPr lang="en-US" sz="2800" b="1" dirty="0" err="1"/>
              <a:t>dem</a:t>
            </a:r>
            <a:r>
              <a:rPr lang="en-US" sz="2800" b="1" dirty="0"/>
              <a:t> wet </a:t>
            </a:r>
            <a:r>
              <a:rPr lang="en-US" sz="2800" b="1" dirty="0" err="1"/>
              <a:t>leki</a:t>
            </a:r>
            <a:r>
              <a:rPr lang="en-US" sz="2800" b="1" dirty="0"/>
              <a:t> a de </a:t>
            </a:r>
            <a:r>
              <a:rPr lang="en-US" sz="2800" b="1" dirty="0" err="1"/>
              <a:t>moro</a:t>
            </a:r>
            <a:r>
              <a:rPr lang="en-US" sz="2800" b="1" dirty="0"/>
              <a:t> </a:t>
            </a:r>
            <a:r>
              <a:rPr lang="en-US" sz="2800" b="1" dirty="0" err="1"/>
              <a:t>belangrijk</a:t>
            </a:r>
            <a:r>
              <a:rPr lang="en-US" sz="2800" b="1" dirty="0"/>
              <a:t> </a:t>
            </a:r>
            <a:r>
              <a:rPr lang="en-US" sz="2800" b="1" dirty="0" err="1"/>
              <a:t>leki</a:t>
            </a:r>
            <a:r>
              <a:rPr lang="en-US" sz="2800" b="1" dirty="0"/>
              <a:t> foe </a:t>
            </a:r>
            <a:r>
              <a:rPr lang="en-US" sz="2800" b="1" dirty="0" err="1"/>
              <a:t>jepi</a:t>
            </a:r>
            <a:r>
              <a:rPr lang="en-US" sz="2800" b="1" dirty="0"/>
              <a:t> </a:t>
            </a:r>
            <a:r>
              <a:rPr lang="en-US" sz="2800" b="1" dirty="0" err="1"/>
              <a:t>soema</a:t>
            </a:r>
            <a:endParaRPr lang="en-US" sz="2800" b="1" dirty="0"/>
          </a:p>
        </p:txBody>
      </p:sp>
    </p:spTree>
  </p:cSld>
  <p:clrMapOvr>
    <a:masterClrMapping/>
  </p:clrMapOvr>
  <p:transition>
    <p:dissolv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9437707-82DE-442F-B562-D5BD7477AE53}"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2F2E0295-E188-49B8-ADFC-DB3C0AE65341}" type="slidenum">
              <a:rPr lang="en-US"/>
              <a:pPr lvl="1"/>
              <a:t>53</a:t>
            </a:fld>
            <a:endParaRPr lang="en-US">
              <a:latin typeface="Times New Roman" pitchFamily="18" charset="0"/>
            </a:endParaRPr>
          </a:p>
        </p:txBody>
      </p:sp>
      <p:sp>
        <p:nvSpPr>
          <p:cNvPr id="54274" name="Rectangle 2"/>
          <p:cNvSpPr>
            <a:spLocks noGrp="1" noChangeArrowheads="1"/>
          </p:cNvSpPr>
          <p:nvPr>
            <p:ph type="title"/>
          </p:nvPr>
        </p:nvSpPr>
        <p:spPr>
          <a:xfrm>
            <a:off x="539750" y="296863"/>
            <a:ext cx="8080375" cy="1143000"/>
          </a:xfrm>
        </p:spPr>
        <p:txBody>
          <a:bodyPr/>
          <a:lstStyle/>
          <a:p>
            <a:r>
              <a:rPr lang="en-US"/>
              <a:t>Jezus begi en verkisi discipel</a:t>
            </a:r>
          </a:p>
        </p:txBody>
      </p:sp>
      <p:sp>
        <p:nvSpPr>
          <p:cNvPr id="54275" name="Rectangle 3"/>
          <p:cNvSpPr>
            <a:spLocks noGrp="1" noChangeArrowheads="1"/>
          </p:cNvSpPr>
          <p:nvPr>
            <p:ph type="body" idx="1"/>
          </p:nvPr>
        </p:nvSpPr>
        <p:spPr>
          <a:xfrm>
            <a:off x="682625" y="1376363"/>
            <a:ext cx="7772400" cy="4719637"/>
          </a:xfrm>
        </p:spPr>
        <p:txBody>
          <a:bodyPr/>
          <a:lstStyle/>
          <a:p>
            <a:pPr algn="just">
              <a:lnSpc>
                <a:spcPct val="70000"/>
              </a:lnSpc>
            </a:pPr>
            <a:r>
              <a:rPr lang="en-US" sz="2800" b="1"/>
              <a:t>Lk. 6:12. En a ben pasa so na dem dei dati, dati A ben go na wan bergi foe begi, en A ben begi na Gado da heri neti langa.  13. En di dei broko, A ben kari Hem discipel kom na Hem, en A ben verkisi twalfoe na dem mindri, disi A ben kari apostel toe;  14. Simon, disi A ben kari Petrus toe, nanga Andreas, hem brada; nanga Jakobus nanga Johannes, nanga Filippus nanga Bartolomeüs,  15 Nanga Matteüs nanga Tomas, nanga Jakobus da manpikin foe Alfeüs, nanga Simon disi dem ben kari da Zeloot toe, nanga Judas, da manpikin foe Jakobus,  16. Nanga Judas Iskariot, disi ben tron da toriman.</a:t>
            </a:r>
          </a:p>
        </p:txBody>
      </p:sp>
    </p:spTree>
  </p:cSld>
  <p:clrMapOvr>
    <a:masterClrMapping/>
  </p:clrMapOvr>
  <p:transition>
    <p:dissolve/>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6879E8E-D8A1-4ADD-8D69-58D4EABF3917}"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C8D34779-046F-4BD1-8182-3463D576CC8F}" type="slidenum">
              <a:rPr lang="en-US"/>
              <a:pPr lvl="1"/>
              <a:t>54</a:t>
            </a:fld>
            <a:endParaRPr lang="en-US">
              <a:latin typeface="Times New Roman" pitchFamily="18" charset="0"/>
            </a:endParaRPr>
          </a:p>
        </p:txBody>
      </p:sp>
      <p:sp>
        <p:nvSpPr>
          <p:cNvPr id="55298" name="Rectangle 2"/>
          <p:cNvSpPr>
            <a:spLocks noGrp="1" noChangeArrowheads="1"/>
          </p:cNvSpPr>
          <p:nvPr>
            <p:ph type="title"/>
          </p:nvPr>
        </p:nvSpPr>
        <p:spPr/>
        <p:txBody>
          <a:bodyPr/>
          <a:lstStyle/>
          <a:p>
            <a:r>
              <a:rPr lang="en-US"/>
              <a:t>Jezus nanga dem discipel</a:t>
            </a:r>
          </a:p>
        </p:txBody>
      </p:sp>
      <p:sp>
        <p:nvSpPr>
          <p:cNvPr id="55299" name="Rectangle 3"/>
          <p:cNvSpPr>
            <a:spLocks noGrp="1" noChangeArrowheads="1"/>
          </p:cNvSpPr>
          <p:nvPr>
            <p:ph type="body" idx="1"/>
          </p:nvPr>
        </p:nvSpPr>
        <p:spPr/>
        <p:txBody>
          <a:bodyPr/>
          <a:lstStyle/>
          <a:p>
            <a:r>
              <a:rPr lang="en-US"/>
              <a:t>Foe san’ede Jezus ben begi so langa?  </a:t>
            </a:r>
          </a:p>
          <a:p>
            <a:r>
              <a:rPr lang="en-US"/>
              <a:t>Sortoe soema Jezus ben verkisi?</a:t>
            </a:r>
          </a:p>
          <a:p>
            <a:r>
              <a:rPr lang="en-US"/>
              <a:t>Jezus ben sabi na fesi dati Judas sa tori Hem?</a:t>
            </a:r>
          </a:p>
        </p:txBody>
      </p:sp>
    </p:spTree>
  </p:cSld>
  <p:clrMapOvr>
    <a:masterClrMapping/>
  </p:clrMapOvr>
  <p:transition>
    <p:dissolve/>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E41766E-9670-4E44-80C7-E05F70119B19}"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093B9932-292F-41F2-920A-8E63E34F2CA4}" type="slidenum">
              <a:rPr lang="en-US"/>
              <a:pPr lvl="1"/>
              <a:t>55</a:t>
            </a:fld>
            <a:endParaRPr lang="en-US">
              <a:latin typeface="Times New Roman" pitchFamily="18" charset="0"/>
            </a:endParaRPr>
          </a:p>
        </p:txBody>
      </p:sp>
      <p:sp>
        <p:nvSpPr>
          <p:cNvPr id="56322" name="Rectangle 2"/>
          <p:cNvSpPr>
            <a:spLocks noGrp="1" noChangeArrowheads="1"/>
          </p:cNvSpPr>
          <p:nvPr>
            <p:ph type="title"/>
          </p:nvPr>
        </p:nvSpPr>
        <p:spPr/>
        <p:txBody>
          <a:bodyPr/>
          <a:lstStyle/>
          <a:p>
            <a:r>
              <a:rPr lang="en-US"/>
              <a:t>Antwoord	</a:t>
            </a:r>
          </a:p>
        </p:txBody>
      </p:sp>
      <p:sp>
        <p:nvSpPr>
          <p:cNvPr id="56323" name="Rectangle 3"/>
          <p:cNvSpPr>
            <a:spLocks noGrp="1" noChangeArrowheads="1"/>
          </p:cNvSpPr>
          <p:nvPr>
            <p:ph type="body" idx="1"/>
          </p:nvPr>
        </p:nvSpPr>
        <p:spPr>
          <a:xfrm>
            <a:off x="682625" y="1592263"/>
            <a:ext cx="7772400" cy="4503737"/>
          </a:xfrm>
        </p:spPr>
        <p:txBody>
          <a:bodyPr/>
          <a:lstStyle/>
          <a:p>
            <a:r>
              <a:rPr lang="en-US" sz="2800"/>
              <a:t>Jezus ben begi so langa bikasi da heri basis foe Hem wroko sa de na ini da anoe foe dem discipel</a:t>
            </a:r>
          </a:p>
          <a:p>
            <a:r>
              <a:rPr lang="en-US" sz="2800"/>
              <a:t>Efoe Jezus ben begi so langa, fa foe wi te wi meki wan belangrijk beslissing?</a:t>
            </a:r>
          </a:p>
          <a:p>
            <a:r>
              <a:rPr lang="en-US" sz="2800"/>
              <a:t>Jezus ben teki eenvoudig soema.  Joe no abi foe abi soso bigi man foe doe da wroko foe Gado.  Ma na ini da anoe foe Jezus, dem ben kenki – leki dem makti man foe David</a:t>
            </a:r>
          </a:p>
          <a:p>
            <a:r>
              <a:rPr lang="en-US" sz="2800"/>
              <a:t>Zeker – Jezus ben sabi abra Judas sinsi da bigin</a:t>
            </a:r>
          </a:p>
        </p:txBody>
      </p:sp>
    </p:spTree>
  </p:cSld>
  <p:clrMapOvr>
    <a:masterClrMapping/>
  </p:clrMapOvr>
  <p:transition>
    <p:dissolve/>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94D8BA1-38B5-4977-8DA8-B30411AB12C5}"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F8B179DE-362A-49F9-A18D-39166F66914E}" type="slidenum">
              <a:rPr lang="en-US"/>
              <a:pPr lvl="1"/>
              <a:t>56</a:t>
            </a:fld>
            <a:endParaRPr lang="en-US">
              <a:latin typeface="Times New Roman" pitchFamily="18" charset="0"/>
            </a:endParaRPr>
          </a:p>
        </p:txBody>
      </p:sp>
      <p:sp>
        <p:nvSpPr>
          <p:cNvPr id="51202" name="Rectangle 2"/>
          <p:cNvSpPr>
            <a:spLocks noGrp="1" noChangeArrowheads="1"/>
          </p:cNvSpPr>
          <p:nvPr>
            <p:ph type="title"/>
          </p:nvPr>
        </p:nvSpPr>
        <p:spPr/>
        <p:txBody>
          <a:bodyPr/>
          <a:lstStyle/>
          <a:p>
            <a:r>
              <a:rPr lang="en-US" sz="4000"/>
              <a:t>Da bergi rede – Dem blesi foe Gado</a:t>
            </a:r>
          </a:p>
        </p:txBody>
      </p:sp>
      <p:sp>
        <p:nvSpPr>
          <p:cNvPr id="51203" name="Rectangle 3"/>
          <p:cNvSpPr>
            <a:spLocks noGrp="1" noChangeArrowheads="1"/>
          </p:cNvSpPr>
          <p:nvPr>
            <p:ph type="body" idx="1"/>
          </p:nvPr>
        </p:nvSpPr>
        <p:spPr/>
        <p:txBody>
          <a:bodyPr/>
          <a:lstStyle/>
          <a:p>
            <a:r>
              <a:rPr lang="en-US" b="1"/>
              <a:t>Mt. 5:3. Blesi foe dem soema disi de poti na ini jeje, bikasi da kownoekondre foe hemel de foe dem.</a:t>
            </a:r>
          </a:p>
          <a:p>
            <a:r>
              <a:rPr lang="en-US" b="1"/>
              <a:t>Gado blesi wi te wi froestan dati wi de poti na ini Jeje na ini wi egi tranga.  Dan wi sa kom na Jezus, en drai wi libi, en A sa froisi wi komopo foe grontapoe pasi kom na da pasi foe hemel</a:t>
            </a:r>
          </a:p>
        </p:txBody>
      </p:sp>
    </p:spTree>
  </p:cSld>
  <p:clrMapOvr>
    <a:masterClrMapping/>
  </p:clrMapOvr>
  <p:transition>
    <p:dissolve/>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CFBE029-A066-4B7E-9A2B-0CC6EF17CD9B}"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14F3B699-1633-411D-BBAE-46EE9BE38CAC}" type="slidenum">
              <a:rPr lang="en-US"/>
              <a:pPr lvl="1"/>
              <a:t>57</a:t>
            </a:fld>
            <a:endParaRPr lang="en-US">
              <a:latin typeface="Times New Roman" pitchFamily="18" charset="0"/>
            </a:endParaRPr>
          </a:p>
        </p:txBody>
      </p:sp>
      <p:sp>
        <p:nvSpPr>
          <p:cNvPr id="58370" name="Rectangle 2"/>
          <p:cNvSpPr>
            <a:spLocks noGrp="1" noChangeArrowheads="1"/>
          </p:cNvSpPr>
          <p:nvPr>
            <p:ph type="title"/>
          </p:nvPr>
        </p:nvSpPr>
        <p:spPr/>
        <p:txBody>
          <a:bodyPr/>
          <a:lstStyle/>
          <a:p>
            <a:r>
              <a:rPr lang="en-US"/>
              <a:t>Dem blesi foe Gado</a:t>
            </a:r>
          </a:p>
        </p:txBody>
      </p:sp>
      <p:sp>
        <p:nvSpPr>
          <p:cNvPr id="58371" name="Rectangle 3"/>
          <p:cNvSpPr>
            <a:spLocks noGrp="1" noChangeArrowheads="1"/>
          </p:cNvSpPr>
          <p:nvPr>
            <p:ph type="body" idx="1"/>
          </p:nvPr>
        </p:nvSpPr>
        <p:spPr/>
        <p:txBody>
          <a:bodyPr/>
          <a:lstStyle/>
          <a:p>
            <a:r>
              <a:rPr lang="en-US" b="1"/>
              <a:t>Mt. 5:4. Blesi foe dem soema disi de nanga sari-hati, bikasi dem sa kisi troostoe.</a:t>
            </a:r>
          </a:p>
          <a:p>
            <a:r>
              <a:rPr lang="en-US" b="1"/>
              <a:t>Wi de nanga sari-hati foe dem sondoe foe wi.  Jezus sa gi wi pardon, en wi sa kisi troostoe en wan njoen krakti foe wini dem doro da Santa Jeje</a:t>
            </a:r>
          </a:p>
        </p:txBody>
      </p:sp>
    </p:spTree>
  </p:cSld>
  <p:clrMapOvr>
    <a:masterClrMapping/>
  </p:clrMapOvr>
  <p:transition>
    <p:dissolve/>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DD61CBE-6F6F-47B5-B432-D645B45F4E7F}"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DB5D40A0-3DD7-4715-A736-3F9A647C9E67}" type="slidenum">
              <a:rPr lang="en-US"/>
              <a:pPr lvl="1"/>
              <a:t>58</a:t>
            </a:fld>
            <a:endParaRPr lang="en-US">
              <a:latin typeface="Times New Roman" pitchFamily="18" charset="0"/>
            </a:endParaRPr>
          </a:p>
        </p:txBody>
      </p:sp>
      <p:sp>
        <p:nvSpPr>
          <p:cNvPr id="59394" name="Rectangle 2"/>
          <p:cNvSpPr>
            <a:spLocks noGrp="1" noChangeArrowheads="1"/>
          </p:cNvSpPr>
          <p:nvPr>
            <p:ph type="title"/>
          </p:nvPr>
        </p:nvSpPr>
        <p:spPr/>
        <p:txBody>
          <a:bodyPr/>
          <a:lstStyle/>
          <a:p>
            <a:r>
              <a:rPr lang="en-US"/>
              <a:t>Dem blesi foe Gado</a:t>
            </a:r>
          </a:p>
        </p:txBody>
      </p:sp>
      <p:sp>
        <p:nvSpPr>
          <p:cNvPr id="59395" name="Rectangle 3"/>
          <p:cNvSpPr>
            <a:spLocks noGrp="1" noChangeArrowheads="1"/>
          </p:cNvSpPr>
          <p:nvPr>
            <p:ph type="body" idx="1"/>
          </p:nvPr>
        </p:nvSpPr>
        <p:spPr>
          <a:xfrm>
            <a:off x="299979" y="1981200"/>
            <a:ext cx="8155046" cy="4114800"/>
          </a:xfrm>
        </p:spPr>
        <p:txBody>
          <a:bodyPr/>
          <a:lstStyle/>
          <a:p>
            <a:r>
              <a:rPr lang="en-US" b="1" dirty="0"/>
              <a:t>Mt. 5:5. </a:t>
            </a:r>
            <a:r>
              <a:rPr lang="en-US" b="1" dirty="0" err="1"/>
              <a:t>Blesi</a:t>
            </a:r>
            <a:r>
              <a:rPr lang="en-US" b="1" dirty="0"/>
              <a:t> foe </a:t>
            </a:r>
            <a:r>
              <a:rPr lang="en-US" b="1" dirty="0" err="1"/>
              <a:t>dem</a:t>
            </a:r>
            <a:r>
              <a:rPr lang="en-US" b="1" dirty="0"/>
              <a:t> </a:t>
            </a:r>
            <a:r>
              <a:rPr lang="en-US" b="1" dirty="0" err="1"/>
              <a:t>saka-fasi</a:t>
            </a:r>
            <a:r>
              <a:rPr lang="en-US" b="1" dirty="0"/>
              <a:t> </a:t>
            </a:r>
            <a:r>
              <a:rPr lang="en-US" b="1" dirty="0" err="1"/>
              <a:t>soema</a:t>
            </a:r>
            <a:r>
              <a:rPr lang="en-US" b="1" dirty="0"/>
              <a:t>, </a:t>
            </a:r>
            <a:r>
              <a:rPr lang="en-US" b="1" dirty="0" err="1"/>
              <a:t>bikasi</a:t>
            </a:r>
            <a:r>
              <a:rPr lang="en-US" b="1" dirty="0"/>
              <a:t> </a:t>
            </a:r>
            <a:r>
              <a:rPr lang="en-US" b="1" dirty="0" err="1"/>
              <a:t>dem</a:t>
            </a:r>
            <a:r>
              <a:rPr lang="en-US" b="1" dirty="0"/>
              <a:t> </a:t>
            </a:r>
            <a:r>
              <a:rPr lang="en-US" b="1" dirty="0" err="1"/>
              <a:t>sa</a:t>
            </a:r>
            <a:r>
              <a:rPr lang="en-US" b="1" dirty="0"/>
              <a:t> </a:t>
            </a:r>
            <a:r>
              <a:rPr lang="en-US" b="1" dirty="0" err="1"/>
              <a:t>kisi</a:t>
            </a:r>
            <a:r>
              <a:rPr lang="en-US" b="1" dirty="0"/>
              <a:t> </a:t>
            </a:r>
            <a:r>
              <a:rPr lang="en-US" b="1" dirty="0" err="1"/>
              <a:t>grontapoe</a:t>
            </a:r>
            <a:r>
              <a:rPr lang="en-US" b="1" dirty="0"/>
              <a:t> </a:t>
            </a:r>
            <a:r>
              <a:rPr lang="en-US" b="1" dirty="0" err="1"/>
              <a:t>leki</a:t>
            </a:r>
            <a:r>
              <a:rPr lang="en-US" b="1" dirty="0"/>
              <a:t> wan </a:t>
            </a:r>
            <a:r>
              <a:rPr lang="en-US" b="1" dirty="0" err="1"/>
              <a:t>erfenis</a:t>
            </a:r>
            <a:r>
              <a:rPr lang="en-US" b="1" dirty="0"/>
              <a:t>.</a:t>
            </a:r>
          </a:p>
          <a:p>
            <a:r>
              <a:rPr lang="en-US" b="1" dirty="0" err="1"/>
              <a:t>Libisoema</a:t>
            </a:r>
            <a:r>
              <a:rPr lang="en-US" b="1" dirty="0"/>
              <a:t> </a:t>
            </a:r>
            <a:r>
              <a:rPr lang="en-US" b="1" dirty="0" err="1"/>
              <a:t>denki</a:t>
            </a:r>
            <a:r>
              <a:rPr lang="en-US" b="1" dirty="0"/>
              <a:t> </a:t>
            </a:r>
            <a:r>
              <a:rPr lang="en-US" b="1" dirty="0" err="1"/>
              <a:t>dati</a:t>
            </a:r>
            <a:r>
              <a:rPr lang="en-US" b="1" dirty="0"/>
              <a:t> </a:t>
            </a:r>
            <a:r>
              <a:rPr lang="en-US" b="1" dirty="0" err="1"/>
              <a:t>dem</a:t>
            </a:r>
            <a:r>
              <a:rPr lang="en-US" b="1" dirty="0"/>
              <a:t> </a:t>
            </a:r>
            <a:r>
              <a:rPr lang="en-US" b="1" dirty="0" err="1"/>
              <a:t>bigi</a:t>
            </a:r>
            <a:r>
              <a:rPr lang="en-US" b="1" dirty="0"/>
              <a:t> man, </a:t>
            </a:r>
            <a:r>
              <a:rPr lang="en-US" b="1" dirty="0" err="1"/>
              <a:t>dem</a:t>
            </a:r>
            <a:r>
              <a:rPr lang="en-US" b="1" dirty="0"/>
              <a:t> </a:t>
            </a:r>
            <a:r>
              <a:rPr lang="en-US" b="1" dirty="0" err="1"/>
              <a:t>makti</a:t>
            </a:r>
            <a:r>
              <a:rPr lang="en-US" b="1" dirty="0"/>
              <a:t> man foe </a:t>
            </a:r>
            <a:r>
              <a:rPr lang="en-US" b="1" dirty="0" err="1"/>
              <a:t>grontapoe</a:t>
            </a:r>
            <a:r>
              <a:rPr lang="en-US" b="1" dirty="0"/>
              <a:t> </a:t>
            </a:r>
            <a:r>
              <a:rPr lang="en-US" b="1" dirty="0" err="1"/>
              <a:t>sa</a:t>
            </a:r>
            <a:r>
              <a:rPr lang="en-US" b="1" dirty="0"/>
              <a:t> </a:t>
            </a:r>
            <a:r>
              <a:rPr lang="en-US" b="1" dirty="0" err="1"/>
              <a:t>kisi</a:t>
            </a:r>
            <a:r>
              <a:rPr lang="en-US" b="1" dirty="0"/>
              <a:t> hem </a:t>
            </a:r>
            <a:r>
              <a:rPr lang="en-US" b="1" dirty="0" err="1"/>
              <a:t>leki</a:t>
            </a:r>
            <a:r>
              <a:rPr lang="en-US" b="1" dirty="0"/>
              <a:t> wan </a:t>
            </a:r>
            <a:r>
              <a:rPr lang="en-US" b="1" dirty="0" err="1"/>
              <a:t>erfenis</a:t>
            </a:r>
            <a:r>
              <a:rPr lang="en-US" b="1" dirty="0"/>
              <a:t>.  Ma a de </a:t>
            </a:r>
            <a:r>
              <a:rPr lang="en-US" b="1" dirty="0" err="1"/>
              <a:t>da</a:t>
            </a:r>
            <a:r>
              <a:rPr lang="en-US" b="1" dirty="0"/>
              <a:t> </a:t>
            </a:r>
            <a:r>
              <a:rPr lang="en-US" b="1" dirty="0" err="1"/>
              <a:t>saka-fasi</a:t>
            </a:r>
            <a:r>
              <a:rPr lang="en-US" b="1" dirty="0"/>
              <a:t> </a:t>
            </a:r>
            <a:r>
              <a:rPr lang="en-US" b="1" dirty="0" err="1"/>
              <a:t>soema</a:t>
            </a:r>
            <a:r>
              <a:rPr lang="en-US" b="1" dirty="0"/>
              <a:t> </a:t>
            </a:r>
            <a:r>
              <a:rPr lang="en-US" b="1" dirty="0" err="1"/>
              <a:t>disi</a:t>
            </a:r>
            <a:r>
              <a:rPr lang="en-US" b="1" dirty="0"/>
              <a:t> </a:t>
            </a:r>
            <a:r>
              <a:rPr lang="en-US" b="1" dirty="0" err="1"/>
              <a:t>Gado</a:t>
            </a:r>
            <a:r>
              <a:rPr lang="en-US" b="1" dirty="0"/>
              <a:t> </a:t>
            </a:r>
            <a:r>
              <a:rPr lang="en-US" b="1" dirty="0" err="1"/>
              <a:t>opo</a:t>
            </a:r>
            <a:r>
              <a:rPr lang="en-US" b="1" dirty="0"/>
              <a:t>, en A </a:t>
            </a:r>
            <a:r>
              <a:rPr lang="en-US" b="1" dirty="0" err="1"/>
              <a:t>broko</a:t>
            </a:r>
            <a:r>
              <a:rPr lang="en-US" b="1" dirty="0"/>
              <a:t> </a:t>
            </a:r>
            <a:r>
              <a:rPr lang="en-US" b="1" dirty="0" err="1"/>
              <a:t>da</a:t>
            </a:r>
            <a:r>
              <a:rPr lang="en-US" b="1" dirty="0"/>
              <a:t> </a:t>
            </a:r>
            <a:r>
              <a:rPr lang="en-US" b="1" dirty="0" err="1"/>
              <a:t>bigi-fasi</a:t>
            </a:r>
            <a:r>
              <a:rPr lang="en-US" b="1" dirty="0"/>
              <a:t> </a:t>
            </a:r>
            <a:r>
              <a:rPr lang="en-US" b="1" dirty="0" err="1"/>
              <a:t>soema</a:t>
            </a:r>
            <a:r>
              <a:rPr lang="en-US" b="1" dirty="0"/>
              <a:t> </a:t>
            </a:r>
            <a:r>
              <a:rPr lang="en-US" b="1" dirty="0" err="1" smtClean="0"/>
              <a:t>poeroe</a:t>
            </a:r>
            <a:endParaRPr lang="en-US" b="1" dirty="0" smtClean="0"/>
          </a:p>
          <a:p>
            <a:r>
              <a:rPr lang="en-US" b="1" dirty="0" err="1" smtClean="0"/>
              <a:t>Saka-fasi</a:t>
            </a:r>
            <a:r>
              <a:rPr lang="en-US" b="1" dirty="0" smtClean="0"/>
              <a:t> de wan </a:t>
            </a:r>
            <a:r>
              <a:rPr lang="en-US" b="1" dirty="0" err="1" smtClean="0"/>
              <a:t>marki</a:t>
            </a:r>
            <a:r>
              <a:rPr lang="en-US" b="1" dirty="0" smtClean="0"/>
              <a:t> foe </a:t>
            </a:r>
            <a:r>
              <a:rPr lang="en-US" b="1" dirty="0" err="1" smtClean="0"/>
              <a:t>da</a:t>
            </a:r>
            <a:r>
              <a:rPr lang="en-US" b="1" dirty="0" smtClean="0"/>
              <a:t> Santa </a:t>
            </a:r>
            <a:r>
              <a:rPr lang="en-US" b="1" dirty="0" err="1" smtClean="0"/>
              <a:t>Jeje</a:t>
            </a:r>
            <a:endParaRPr lang="en-US" b="1" dirty="0"/>
          </a:p>
        </p:txBody>
      </p:sp>
    </p:spTree>
  </p:cSld>
  <p:clrMapOvr>
    <a:masterClrMapping/>
  </p:clrMapOvr>
  <p:transition>
    <p:dissolve/>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7D591FF-A612-4D81-AD92-1073B56CDCC3}"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3EBD7712-66FE-4D26-9A9F-3A414C09C260}" type="slidenum">
              <a:rPr lang="en-US"/>
              <a:pPr lvl="1"/>
              <a:t>59</a:t>
            </a:fld>
            <a:endParaRPr lang="en-US">
              <a:latin typeface="Times New Roman" pitchFamily="18" charset="0"/>
            </a:endParaRPr>
          </a:p>
        </p:txBody>
      </p:sp>
      <p:sp>
        <p:nvSpPr>
          <p:cNvPr id="60418" name="Rectangle 2"/>
          <p:cNvSpPr>
            <a:spLocks noGrp="1" noChangeArrowheads="1"/>
          </p:cNvSpPr>
          <p:nvPr>
            <p:ph type="title"/>
          </p:nvPr>
        </p:nvSpPr>
        <p:spPr/>
        <p:txBody>
          <a:bodyPr/>
          <a:lstStyle/>
          <a:p>
            <a:r>
              <a:rPr lang="en-US"/>
              <a:t>Dem blesi foe Gado</a:t>
            </a:r>
          </a:p>
        </p:txBody>
      </p:sp>
      <p:sp>
        <p:nvSpPr>
          <p:cNvPr id="60419" name="Rectangle 3"/>
          <p:cNvSpPr>
            <a:spLocks noGrp="1" noChangeArrowheads="1"/>
          </p:cNvSpPr>
          <p:nvPr>
            <p:ph type="body" idx="1"/>
          </p:nvPr>
        </p:nvSpPr>
        <p:spPr/>
        <p:txBody>
          <a:bodyPr/>
          <a:lstStyle/>
          <a:p>
            <a:r>
              <a:rPr lang="en-US" b="1"/>
              <a:t>Mt. 5:6. Blesi foe dem soema disi abi angri nanga dreiwatra foe gerechtigheid ede; bikasi dem bere sa foeroe.</a:t>
            </a:r>
          </a:p>
          <a:p>
            <a:r>
              <a:rPr lang="en-US" b="1"/>
              <a:t>Te wi angri foe kom regtvaardiki na fesi foe Gado, dan Gado sa gi wi san wi abi fanowdoe</a:t>
            </a:r>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68A22B9-9B8A-4BBE-BD69-720A8C534FD0}"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79A15384-B0EE-410C-8DEF-4D66C8F4DF16}" type="slidenum">
              <a:rPr lang="en-US"/>
              <a:pPr lvl="1"/>
              <a:t>6</a:t>
            </a:fld>
            <a:endParaRPr lang="en-US">
              <a:latin typeface="Times New Roman" pitchFamily="18" charset="0"/>
            </a:endParaRPr>
          </a:p>
        </p:txBody>
      </p:sp>
      <p:sp>
        <p:nvSpPr>
          <p:cNvPr id="109570" name="Rectangle 2"/>
          <p:cNvSpPr>
            <a:spLocks noGrp="1" noChangeArrowheads="1"/>
          </p:cNvSpPr>
          <p:nvPr>
            <p:ph type="title"/>
          </p:nvPr>
        </p:nvSpPr>
        <p:spPr>
          <a:xfrm>
            <a:off x="611188" y="260350"/>
            <a:ext cx="8080375" cy="1143000"/>
          </a:xfrm>
        </p:spPr>
        <p:txBody>
          <a:bodyPr/>
          <a:lstStyle/>
          <a:p>
            <a:r>
              <a:rPr lang="en-US"/>
              <a:t>Jezus na Kana</a:t>
            </a:r>
          </a:p>
        </p:txBody>
      </p:sp>
      <p:sp>
        <p:nvSpPr>
          <p:cNvPr id="109571" name="Rectangle 3"/>
          <p:cNvSpPr>
            <a:spLocks noGrp="1" noChangeArrowheads="1"/>
          </p:cNvSpPr>
          <p:nvPr>
            <p:ph type="body" idx="1"/>
          </p:nvPr>
        </p:nvSpPr>
        <p:spPr>
          <a:xfrm>
            <a:off x="682625" y="1412875"/>
            <a:ext cx="7772400" cy="4683125"/>
          </a:xfrm>
        </p:spPr>
        <p:txBody>
          <a:bodyPr/>
          <a:lstStyle/>
          <a:p>
            <a:pPr>
              <a:lnSpc>
                <a:spcPct val="80000"/>
              </a:lnSpc>
            </a:pPr>
            <a:r>
              <a:rPr lang="en-US" dirty="0" err="1"/>
              <a:t>Da</a:t>
            </a:r>
            <a:r>
              <a:rPr lang="en-US" dirty="0"/>
              <a:t> </a:t>
            </a:r>
            <a:r>
              <a:rPr lang="en-US" dirty="0" err="1"/>
              <a:t>fosi</a:t>
            </a:r>
            <a:r>
              <a:rPr lang="en-US" dirty="0"/>
              <a:t> </a:t>
            </a:r>
            <a:r>
              <a:rPr lang="en-US" dirty="0" err="1"/>
              <a:t>instelling</a:t>
            </a:r>
            <a:r>
              <a:rPr lang="en-US" dirty="0"/>
              <a:t> foe </a:t>
            </a:r>
            <a:r>
              <a:rPr lang="en-US" dirty="0" err="1"/>
              <a:t>Gado</a:t>
            </a:r>
            <a:r>
              <a:rPr lang="en-US" dirty="0"/>
              <a:t> </a:t>
            </a:r>
            <a:r>
              <a:rPr lang="en-US" dirty="0" err="1"/>
              <a:t>ben</a:t>
            </a:r>
            <a:r>
              <a:rPr lang="en-US" dirty="0"/>
              <a:t> de </a:t>
            </a:r>
            <a:r>
              <a:rPr lang="en-US" dirty="0" err="1"/>
              <a:t>da</a:t>
            </a:r>
            <a:r>
              <a:rPr lang="en-US" dirty="0"/>
              <a:t> </a:t>
            </a:r>
            <a:r>
              <a:rPr lang="en-US" dirty="0" err="1"/>
              <a:t>trow</a:t>
            </a:r>
            <a:r>
              <a:rPr lang="en-US" dirty="0"/>
              <a:t>, en </a:t>
            </a:r>
            <a:r>
              <a:rPr lang="en-US" dirty="0" err="1"/>
              <a:t>Jezus</a:t>
            </a:r>
            <a:r>
              <a:rPr lang="en-US" dirty="0"/>
              <a:t> </a:t>
            </a:r>
            <a:r>
              <a:rPr lang="en-US" dirty="0" err="1"/>
              <a:t>ben</a:t>
            </a:r>
            <a:r>
              <a:rPr lang="en-US" dirty="0"/>
              <a:t> doe Hem </a:t>
            </a:r>
            <a:r>
              <a:rPr lang="en-US" dirty="0" err="1"/>
              <a:t>fosi</a:t>
            </a:r>
            <a:r>
              <a:rPr lang="en-US" dirty="0"/>
              <a:t> </a:t>
            </a:r>
            <a:r>
              <a:rPr lang="en-US" dirty="0" err="1"/>
              <a:t>wondroewroko</a:t>
            </a:r>
            <a:r>
              <a:rPr lang="en-US" dirty="0"/>
              <a:t> </a:t>
            </a:r>
            <a:r>
              <a:rPr lang="en-US" dirty="0" err="1"/>
              <a:t>na</a:t>
            </a:r>
            <a:r>
              <a:rPr lang="en-US" dirty="0"/>
              <a:t> </a:t>
            </a:r>
            <a:r>
              <a:rPr lang="en-US" dirty="0" err="1"/>
              <a:t>da</a:t>
            </a:r>
            <a:r>
              <a:rPr lang="en-US" dirty="0"/>
              <a:t> </a:t>
            </a:r>
            <a:r>
              <a:rPr lang="en-US" dirty="0" err="1"/>
              <a:t>trow-oso</a:t>
            </a:r>
            <a:endParaRPr lang="en-US" dirty="0"/>
          </a:p>
          <a:p>
            <a:pPr>
              <a:lnSpc>
                <a:spcPct val="80000"/>
              </a:lnSpc>
            </a:pPr>
            <a:r>
              <a:rPr lang="en-US" dirty="0" err="1"/>
              <a:t>Da</a:t>
            </a:r>
            <a:r>
              <a:rPr lang="en-US" dirty="0"/>
              <a:t> </a:t>
            </a:r>
            <a:r>
              <a:rPr lang="en-US" dirty="0" err="1"/>
              <a:t>moro</a:t>
            </a:r>
            <a:r>
              <a:rPr lang="en-US" dirty="0"/>
              <a:t> </a:t>
            </a:r>
            <a:r>
              <a:rPr lang="en-US" dirty="0" err="1"/>
              <a:t>bigi</a:t>
            </a:r>
            <a:r>
              <a:rPr lang="en-US" dirty="0"/>
              <a:t> </a:t>
            </a:r>
            <a:r>
              <a:rPr lang="en-US" dirty="0" err="1"/>
              <a:t>fesa</a:t>
            </a:r>
            <a:r>
              <a:rPr lang="en-US" dirty="0"/>
              <a:t> foe </a:t>
            </a:r>
            <a:r>
              <a:rPr lang="en-US" dirty="0" err="1"/>
              <a:t>alatem</a:t>
            </a:r>
            <a:r>
              <a:rPr lang="en-US" dirty="0"/>
              <a:t> de </a:t>
            </a:r>
            <a:r>
              <a:rPr lang="en-US" dirty="0" err="1"/>
              <a:t>da</a:t>
            </a:r>
            <a:r>
              <a:rPr lang="en-US" dirty="0"/>
              <a:t> </a:t>
            </a:r>
            <a:r>
              <a:rPr lang="en-US" dirty="0" err="1"/>
              <a:t>trow-oso</a:t>
            </a:r>
            <a:r>
              <a:rPr lang="en-US" dirty="0"/>
              <a:t> foe </a:t>
            </a:r>
            <a:r>
              <a:rPr lang="en-US" dirty="0" err="1"/>
              <a:t>da</a:t>
            </a:r>
            <a:r>
              <a:rPr lang="en-US" dirty="0"/>
              <a:t> Lam </a:t>
            </a:r>
            <a:r>
              <a:rPr lang="en-US" dirty="0" err="1"/>
              <a:t>moro</a:t>
            </a:r>
            <a:r>
              <a:rPr lang="en-US" dirty="0"/>
              <a:t> </a:t>
            </a:r>
            <a:r>
              <a:rPr lang="en-US" dirty="0" err="1"/>
              <a:t>lati</a:t>
            </a:r>
            <a:endParaRPr lang="en-US" dirty="0"/>
          </a:p>
          <a:p>
            <a:pPr>
              <a:lnSpc>
                <a:spcPct val="80000"/>
              </a:lnSpc>
            </a:pPr>
            <a:r>
              <a:rPr lang="en-US" dirty="0" err="1"/>
              <a:t>Jezus</a:t>
            </a:r>
            <a:r>
              <a:rPr lang="en-US" dirty="0"/>
              <a:t> </a:t>
            </a:r>
            <a:r>
              <a:rPr lang="en-US" dirty="0" err="1"/>
              <a:t>sori</a:t>
            </a:r>
            <a:r>
              <a:rPr lang="en-US" dirty="0"/>
              <a:t> </a:t>
            </a:r>
            <a:r>
              <a:rPr lang="en-US" dirty="0" err="1"/>
              <a:t>dati</a:t>
            </a:r>
            <a:r>
              <a:rPr lang="en-US" dirty="0"/>
              <a:t> A de </a:t>
            </a:r>
            <a:r>
              <a:rPr lang="en-US" dirty="0" err="1"/>
              <a:t>aparti</a:t>
            </a:r>
            <a:r>
              <a:rPr lang="en-US" dirty="0"/>
              <a:t> foe Hem </a:t>
            </a:r>
            <a:r>
              <a:rPr lang="en-US" dirty="0" err="1"/>
              <a:t>relatie</a:t>
            </a:r>
            <a:r>
              <a:rPr lang="en-US" dirty="0"/>
              <a:t> </a:t>
            </a:r>
            <a:r>
              <a:rPr lang="en-US" dirty="0" err="1"/>
              <a:t>nanga</a:t>
            </a:r>
            <a:r>
              <a:rPr lang="en-US" dirty="0"/>
              <a:t> Maria </a:t>
            </a:r>
            <a:r>
              <a:rPr lang="en-US" dirty="0" err="1"/>
              <a:t>leki</a:t>
            </a:r>
            <a:r>
              <a:rPr lang="en-US" dirty="0"/>
              <a:t> Hem mama now</a:t>
            </a:r>
          </a:p>
          <a:p>
            <a:pPr>
              <a:lnSpc>
                <a:spcPct val="80000"/>
              </a:lnSpc>
            </a:pPr>
            <a:r>
              <a:rPr lang="en-US" dirty="0" err="1"/>
              <a:t>Wi</a:t>
            </a:r>
            <a:r>
              <a:rPr lang="en-US" dirty="0"/>
              <a:t> </a:t>
            </a:r>
            <a:r>
              <a:rPr lang="en-US" dirty="0" err="1"/>
              <a:t>si</a:t>
            </a:r>
            <a:r>
              <a:rPr lang="en-US" dirty="0"/>
              <a:t> </a:t>
            </a:r>
            <a:r>
              <a:rPr lang="en-US" dirty="0" err="1"/>
              <a:t>dati</a:t>
            </a:r>
            <a:r>
              <a:rPr lang="en-US" dirty="0"/>
              <a:t> Maria </a:t>
            </a:r>
            <a:r>
              <a:rPr lang="en-US" dirty="0" err="1"/>
              <a:t>srefi</a:t>
            </a:r>
            <a:r>
              <a:rPr lang="en-US" dirty="0"/>
              <a:t> </a:t>
            </a:r>
            <a:r>
              <a:rPr lang="en-US" dirty="0" err="1"/>
              <a:t>taigi</a:t>
            </a:r>
            <a:r>
              <a:rPr lang="en-US" dirty="0"/>
              <a:t> </a:t>
            </a:r>
            <a:r>
              <a:rPr lang="en-US" dirty="0" err="1"/>
              <a:t>dem</a:t>
            </a:r>
            <a:r>
              <a:rPr lang="en-US" dirty="0"/>
              <a:t> foe doe </a:t>
            </a:r>
            <a:r>
              <a:rPr lang="en-US" dirty="0" err="1"/>
              <a:t>iniwan</a:t>
            </a:r>
            <a:r>
              <a:rPr lang="en-US" dirty="0"/>
              <a:t> </a:t>
            </a:r>
            <a:r>
              <a:rPr lang="en-US" dirty="0" err="1"/>
              <a:t>sani</a:t>
            </a:r>
            <a:r>
              <a:rPr lang="en-US" dirty="0"/>
              <a:t> </a:t>
            </a:r>
            <a:r>
              <a:rPr lang="en-US" dirty="0" err="1"/>
              <a:t>disi</a:t>
            </a:r>
            <a:r>
              <a:rPr lang="en-US" dirty="0"/>
              <a:t> A </a:t>
            </a:r>
            <a:r>
              <a:rPr lang="en-US" dirty="0" err="1"/>
              <a:t>taki</a:t>
            </a:r>
            <a:r>
              <a:rPr lang="en-US" dirty="0"/>
              <a:t>… A no </a:t>
            </a:r>
            <a:r>
              <a:rPr lang="en-US" dirty="0" err="1"/>
              <a:t>taki</a:t>
            </a:r>
            <a:r>
              <a:rPr lang="en-US" dirty="0"/>
              <a:t> </a:t>
            </a:r>
            <a:r>
              <a:rPr lang="en-US" dirty="0" err="1"/>
              <a:t>dati</a:t>
            </a:r>
            <a:r>
              <a:rPr lang="en-US" dirty="0"/>
              <a:t> a </a:t>
            </a:r>
            <a:r>
              <a:rPr lang="en-US" dirty="0" err="1"/>
              <a:t>abi</a:t>
            </a:r>
            <a:r>
              <a:rPr lang="en-US" dirty="0"/>
              <a:t> </a:t>
            </a:r>
            <a:r>
              <a:rPr lang="en-US" dirty="0" err="1"/>
              <a:t>invloed</a:t>
            </a:r>
            <a:r>
              <a:rPr lang="en-US" dirty="0"/>
              <a:t> </a:t>
            </a:r>
            <a:r>
              <a:rPr lang="en-US" dirty="0" err="1"/>
              <a:t>tapoe</a:t>
            </a:r>
            <a:r>
              <a:rPr lang="en-US" dirty="0"/>
              <a:t> </a:t>
            </a:r>
            <a:r>
              <a:rPr lang="en-US" dirty="0" err="1" smtClean="0"/>
              <a:t>Jezus</a:t>
            </a:r>
            <a:r>
              <a:rPr lang="en-US" dirty="0" smtClean="0"/>
              <a:t>…</a:t>
            </a:r>
            <a:endParaRPr lang="en-US" dirty="0"/>
          </a:p>
        </p:txBody>
      </p:sp>
    </p:spTree>
  </p:cSld>
  <p:clrMapOvr>
    <a:masterClrMapping/>
  </p:clrMapOvr>
  <p:transition>
    <p:dissolve/>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0735790-6972-4943-95B2-C8B16F4C45B4}"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B37307C8-85E4-430C-A0FD-AE058AC35685}" type="slidenum">
              <a:rPr lang="en-US"/>
              <a:pPr lvl="1"/>
              <a:t>60</a:t>
            </a:fld>
            <a:endParaRPr lang="en-US">
              <a:latin typeface="Times New Roman" pitchFamily="18" charset="0"/>
            </a:endParaRPr>
          </a:p>
        </p:txBody>
      </p:sp>
      <p:sp>
        <p:nvSpPr>
          <p:cNvPr id="61442" name="Rectangle 2"/>
          <p:cNvSpPr>
            <a:spLocks noGrp="1" noChangeArrowheads="1"/>
          </p:cNvSpPr>
          <p:nvPr>
            <p:ph type="title"/>
          </p:nvPr>
        </p:nvSpPr>
        <p:spPr/>
        <p:txBody>
          <a:bodyPr/>
          <a:lstStyle/>
          <a:p>
            <a:r>
              <a:rPr lang="en-US"/>
              <a:t>Dem blesi foe Gado</a:t>
            </a:r>
          </a:p>
        </p:txBody>
      </p:sp>
      <p:sp>
        <p:nvSpPr>
          <p:cNvPr id="61443" name="Rectangle 3"/>
          <p:cNvSpPr>
            <a:spLocks noGrp="1" noChangeArrowheads="1"/>
          </p:cNvSpPr>
          <p:nvPr>
            <p:ph type="body" idx="1"/>
          </p:nvPr>
        </p:nvSpPr>
        <p:spPr/>
        <p:txBody>
          <a:bodyPr/>
          <a:lstStyle/>
          <a:p>
            <a:r>
              <a:rPr lang="en-US" b="1"/>
              <a:t>Mt. 5:7. Blesi foe dem soema disi abi sari-hati gi trawan, bikasi trawan sa abi sari-hati nanga dem baka.</a:t>
            </a:r>
          </a:p>
          <a:p>
            <a:r>
              <a:rPr lang="en-US" b="1"/>
              <a:t>Te wi sori sari-hati gi trawan, wi kan verwakti dati trawan sa sori wi sari-hati toe</a:t>
            </a:r>
          </a:p>
        </p:txBody>
      </p:sp>
    </p:spTree>
  </p:cSld>
  <p:clrMapOvr>
    <a:masterClrMapping/>
  </p:clrMapOvr>
  <p:transition>
    <p:dissolve/>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9B05363-93F8-49C7-BA94-02B025CBEC8A}"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9CE951A9-14B9-4805-AB0D-0287C14156D2}" type="slidenum">
              <a:rPr lang="en-US"/>
              <a:pPr lvl="1"/>
              <a:t>61</a:t>
            </a:fld>
            <a:endParaRPr lang="en-US">
              <a:latin typeface="Times New Roman" pitchFamily="18" charset="0"/>
            </a:endParaRPr>
          </a:p>
        </p:txBody>
      </p:sp>
      <p:sp>
        <p:nvSpPr>
          <p:cNvPr id="62466" name="Rectangle 2"/>
          <p:cNvSpPr>
            <a:spLocks noGrp="1" noChangeArrowheads="1"/>
          </p:cNvSpPr>
          <p:nvPr>
            <p:ph type="title"/>
          </p:nvPr>
        </p:nvSpPr>
        <p:spPr>
          <a:xfrm>
            <a:off x="468313" y="0"/>
            <a:ext cx="8080375" cy="1143000"/>
          </a:xfrm>
        </p:spPr>
        <p:txBody>
          <a:bodyPr/>
          <a:lstStyle/>
          <a:p>
            <a:r>
              <a:rPr lang="en-US"/>
              <a:t>Dem blesi foe Gado</a:t>
            </a:r>
          </a:p>
        </p:txBody>
      </p:sp>
      <p:sp>
        <p:nvSpPr>
          <p:cNvPr id="62467" name="Rectangle 3"/>
          <p:cNvSpPr>
            <a:spLocks noGrp="1" noChangeArrowheads="1"/>
          </p:cNvSpPr>
          <p:nvPr>
            <p:ph type="body" idx="1"/>
          </p:nvPr>
        </p:nvSpPr>
        <p:spPr>
          <a:xfrm>
            <a:off x="431800" y="1052513"/>
            <a:ext cx="8023225" cy="5437187"/>
          </a:xfrm>
        </p:spPr>
        <p:txBody>
          <a:bodyPr/>
          <a:lstStyle/>
          <a:p>
            <a:pPr algn="just">
              <a:lnSpc>
                <a:spcPct val="70000"/>
              </a:lnSpc>
            </a:pPr>
            <a:r>
              <a:rPr lang="en-US" sz="2800" b="1"/>
              <a:t>Mt. 5:8. Blesi foe dem soema disi abi wan krin hati, bikasi dem sa si Gado.</a:t>
            </a:r>
          </a:p>
          <a:p>
            <a:pPr algn="just">
              <a:lnSpc>
                <a:spcPct val="70000"/>
              </a:lnSpc>
            </a:pPr>
            <a:r>
              <a:rPr lang="en-US" sz="2800" b="1"/>
              <a:t>Wi moesoe de krin foe si Gado. Jesaja 6:5. Dan mi ben taki: Heloe foe mi! Bikasi mi kaba, bikasi mi de wan man disi mofo-boeba no de krin, en mi libi na mindri foe wan pipel disi mofo-boeba no de krin; bikasi mi ai ben si da Kownoe, da MASRA foe dem legre.6. Dan wan foe dem seraf ben frei kom na mi, en a ben abi wan libi krofaja na ini hem anoe, disi a ben poeroe foe da altari nanga wan tang.7. En a ben meri mi mofo nanga hem, en a ben taki: Loekoe, disi ben meri joe mofo-boeba; en joe sondoe ben komopo, en joe sondoe ben kom krin.8. Dan mi ben jere da stem foe MASRA taki: Soema Mi sa seni go? En soema sa go gi Wi? Dan mi ben taki: Mi de dja, seni mi go. </a:t>
            </a:r>
          </a:p>
        </p:txBody>
      </p:sp>
    </p:spTree>
  </p:cSld>
  <p:clrMapOvr>
    <a:masterClrMapping/>
  </p:clrMapOvr>
  <p:transition>
    <p:dissolve/>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CCADA21-58E3-4C0A-8067-ED45D550A2D7}"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7BAAB67B-44CC-4542-99E0-DDA0F4EDB265}" type="slidenum">
              <a:rPr lang="en-US"/>
              <a:pPr lvl="1"/>
              <a:t>62</a:t>
            </a:fld>
            <a:endParaRPr lang="en-US">
              <a:latin typeface="Times New Roman" pitchFamily="18" charset="0"/>
            </a:endParaRPr>
          </a:p>
        </p:txBody>
      </p:sp>
      <p:sp>
        <p:nvSpPr>
          <p:cNvPr id="63490" name="Rectangle 2"/>
          <p:cNvSpPr>
            <a:spLocks noGrp="1" noChangeArrowheads="1"/>
          </p:cNvSpPr>
          <p:nvPr>
            <p:ph type="title"/>
          </p:nvPr>
        </p:nvSpPr>
        <p:spPr/>
        <p:txBody>
          <a:bodyPr/>
          <a:lstStyle/>
          <a:p>
            <a:r>
              <a:rPr lang="en-US"/>
              <a:t>Dem blesi foe Gado</a:t>
            </a:r>
          </a:p>
        </p:txBody>
      </p:sp>
      <p:sp>
        <p:nvSpPr>
          <p:cNvPr id="63491" name="Rectangle 3"/>
          <p:cNvSpPr>
            <a:spLocks noGrp="1" noChangeArrowheads="1"/>
          </p:cNvSpPr>
          <p:nvPr>
            <p:ph type="body" idx="1"/>
          </p:nvPr>
        </p:nvSpPr>
        <p:spPr/>
        <p:txBody>
          <a:bodyPr/>
          <a:lstStyle/>
          <a:p>
            <a:r>
              <a:rPr lang="en-US" dirty="0"/>
              <a:t> </a:t>
            </a:r>
            <a:r>
              <a:rPr lang="en-US" b="1" dirty="0"/>
              <a:t>Mt. 5:9. </a:t>
            </a:r>
            <a:r>
              <a:rPr lang="en-US" b="1" dirty="0" err="1"/>
              <a:t>Blesi</a:t>
            </a:r>
            <a:r>
              <a:rPr lang="en-US" b="1" dirty="0"/>
              <a:t> foe </a:t>
            </a:r>
            <a:r>
              <a:rPr lang="en-US" b="1" dirty="0" err="1"/>
              <a:t>dem</a:t>
            </a:r>
            <a:r>
              <a:rPr lang="en-US" b="1" dirty="0"/>
              <a:t> </a:t>
            </a:r>
            <a:r>
              <a:rPr lang="en-US" b="1" dirty="0" err="1"/>
              <a:t>soema</a:t>
            </a:r>
            <a:r>
              <a:rPr lang="en-US" b="1" dirty="0"/>
              <a:t> </a:t>
            </a:r>
            <a:r>
              <a:rPr lang="en-US" b="1" dirty="0" err="1"/>
              <a:t>disi</a:t>
            </a:r>
            <a:r>
              <a:rPr lang="en-US" b="1" dirty="0"/>
              <a:t> </a:t>
            </a:r>
            <a:r>
              <a:rPr lang="en-US" b="1" dirty="0" err="1"/>
              <a:t>meki</a:t>
            </a:r>
            <a:r>
              <a:rPr lang="en-US" b="1" dirty="0"/>
              <a:t> </a:t>
            </a:r>
            <a:r>
              <a:rPr lang="en-US" b="1" dirty="0" err="1"/>
              <a:t>vrede</a:t>
            </a:r>
            <a:r>
              <a:rPr lang="en-US" b="1" dirty="0"/>
              <a:t> </a:t>
            </a:r>
            <a:r>
              <a:rPr lang="en-US" b="1" dirty="0" err="1"/>
              <a:t>kom</a:t>
            </a:r>
            <a:r>
              <a:rPr lang="en-US" b="1" dirty="0"/>
              <a:t>, </a:t>
            </a:r>
            <a:r>
              <a:rPr lang="en-US" b="1" dirty="0" err="1"/>
              <a:t>bikasi</a:t>
            </a:r>
            <a:r>
              <a:rPr lang="en-US" b="1" dirty="0"/>
              <a:t> </a:t>
            </a:r>
            <a:r>
              <a:rPr lang="en-US" b="1" dirty="0" err="1"/>
              <a:t>trawan</a:t>
            </a:r>
            <a:r>
              <a:rPr lang="en-US" b="1" dirty="0"/>
              <a:t> </a:t>
            </a:r>
            <a:r>
              <a:rPr lang="en-US" b="1" dirty="0" err="1"/>
              <a:t>sa</a:t>
            </a:r>
            <a:r>
              <a:rPr lang="en-US" b="1" dirty="0"/>
              <a:t> </a:t>
            </a:r>
            <a:r>
              <a:rPr lang="en-US" b="1" dirty="0" err="1"/>
              <a:t>kari</a:t>
            </a:r>
            <a:r>
              <a:rPr lang="en-US" b="1" dirty="0"/>
              <a:t> </a:t>
            </a:r>
            <a:r>
              <a:rPr lang="en-US" b="1" dirty="0" err="1"/>
              <a:t>dem</a:t>
            </a:r>
            <a:r>
              <a:rPr lang="en-US" b="1" dirty="0"/>
              <a:t> </a:t>
            </a:r>
            <a:r>
              <a:rPr lang="en-US" b="1" dirty="0" err="1"/>
              <a:t>dem</a:t>
            </a:r>
            <a:r>
              <a:rPr lang="en-US" b="1" dirty="0"/>
              <a:t> </a:t>
            </a:r>
            <a:r>
              <a:rPr lang="en-US" b="1" dirty="0" err="1"/>
              <a:t>pikin</a:t>
            </a:r>
            <a:r>
              <a:rPr lang="en-US" b="1" dirty="0"/>
              <a:t> foe </a:t>
            </a:r>
            <a:r>
              <a:rPr lang="en-US" b="1" dirty="0" err="1"/>
              <a:t>Gado</a:t>
            </a:r>
            <a:r>
              <a:rPr lang="en-US" b="1" dirty="0"/>
              <a:t>.</a:t>
            </a:r>
          </a:p>
          <a:p>
            <a:r>
              <a:rPr lang="en-US" b="1" dirty="0"/>
              <a:t>A no de </a:t>
            </a:r>
            <a:r>
              <a:rPr lang="en-US" b="1" dirty="0" err="1"/>
              <a:t>dem</a:t>
            </a:r>
            <a:r>
              <a:rPr lang="en-US" b="1" dirty="0"/>
              <a:t> </a:t>
            </a:r>
            <a:r>
              <a:rPr lang="en-US" b="1" dirty="0" err="1"/>
              <a:t>soema</a:t>
            </a:r>
            <a:r>
              <a:rPr lang="en-US" b="1" dirty="0"/>
              <a:t> </a:t>
            </a:r>
            <a:r>
              <a:rPr lang="en-US" b="1" dirty="0" err="1"/>
              <a:t>disi</a:t>
            </a:r>
            <a:r>
              <a:rPr lang="en-US" b="1" dirty="0"/>
              <a:t> </a:t>
            </a:r>
            <a:r>
              <a:rPr lang="en-US" b="1" dirty="0" err="1"/>
              <a:t>lobi</a:t>
            </a:r>
            <a:r>
              <a:rPr lang="en-US" b="1" dirty="0"/>
              <a:t> </a:t>
            </a:r>
            <a:r>
              <a:rPr lang="en-US" b="1" dirty="0" err="1"/>
              <a:t>vrede</a:t>
            </a:r>
            <a:r>
              <a:rPr lang="en-US" b="1" dirty="0"/>
              <a:t>, </a:t>
            </a:r>
            <a:r>
              <a:rPr lang="en-US" b="1" dirty="0" err="1"/>
              <a:t>efoe</a:t>
            </a:r>
            <a:r>
              <a:rPr lang="en-US" b="1" dirty="0"/>
              <a:t> </a:t>
            </a:r>
            <a:r>
              <a:rPr lang="en-US" b="1" dirty="0" err="1"/>
              <a:t>hori</a:t>
            </a:r>
            <a:r>
              <a:rPr lang="en-US" b="1" dirty="0"/>
              <a:t> </a:t>
            </a:r>
            <a:r>
              <a:rPr lang="en-US" b="1" dirty="0" err="1"/>
              <a:t>vrede</a:t>
            </a:r>
            <a:r>
              <a:rPr lang="en-US" b="1" dirty="0"/>
              <a:t>, ma </a:t>
            </a:r>
            <a:r>
              <a:rPr lang="en-US" b="1" dirty="0" err="1"/>
              <a:t>meki</a:t>
            </a:r>
            <a:r>
              <a:rPr lang="en-US" b="1" dirty="0"/>
              <a:t> hem </a:t>
            </a:r>
            <a:r>
              <a:rPr lang="en-US" b="1" dirty="0" err="1"/>
              <a:t>kom</a:t>
            </a:r>
            <a:endParaRPr lang="en-US" b="1" dirty="0"/>
          </a:p>
          <a:p>
            <a:r>
              <a:rPr lang="en-US" b="1" dirty="0" err="1"/>
              <a:t>Jezus</a:t>
            </a:r>
            <a:r>
              <a:rPr lang="en-US" b="1" dirty="0"/>
              <a:t> </a:t>
            </a:r>
            <a:r>
              <a:rPr lang="en-US" b="1" dirty="0" err="1"/>
              <a:t>na</a:t>
            </a:r>
            <a:r>
              <a:rPr lang="en-US" b="1" dirty="0"/>
              <a:t> </a:t>
            </a:r>
            <a:r>
              <a:rPr lang="en-US" b="1" dirty="0" err="1"/>
              <a:t>da</a:t>
            </a:r>
            <a:r>
              <a:rPr lang="en-US" b="1" dirty="0"/>
              <a:t> </a:t>
            </a:r>
            <a:r>
              <a:rPr lang="en-US" b="1" dirty="0" err="1"/>
              <a:t>beste</a:t>
            </a:r>
            <a:r>
              <a:rPr lang="en-US" b="1" dirty="0"/>
              <a:t> </a:t>
            </a:r>
            <a:r>
              <a:rPr lang="en-US" b="1" dirty="0" err="1"/>
              <a:t>voorbeeld</a:t>
            </a:r>
            <a:r>
              <a:rPr lang="en-US" b="1" dirty="0"/>
              <a:t> – </a:t>
            </a:r>
            <a:r>
              <a:rPr lang="en-US" b="1" dirty="0" err="1"/>
              <a:t>te</a:t>
            </a:r>
            <a:r>
              <a:rPr lang="en-US" b="1" dirty="0"/>
              <a:t> </a:t>
            </a:r>
            <a:r>
              <a:rPr lang="en-US" b="1" dirty="0" err="1"/>
              <a:t>joe</a:t>
            </a:r>
            <a:r>
              <a:rPr lang="en-US" b="1" dirty="0"/>
              <a:t> </a:t>
            </a:r>
            <a:r>
              <a:rPr lang="en-US" b="1" dirty="0" err="1"/>
              <a:t>meki</a:t>
            </a:r>
            <a:r>
              <a:rPr lang="en-US" b="1" dirty="0"/>
              <a:t> hem </a:t>
            </a:r>
            <a:r>
              <a:rPr lang="en-US" b="1" dirty="0" err="1"/>
              <a:t>kom</a:t>
            </a:r>
            <a:r>
              <a:rPr lang="en-US" b="1" dirty="0"/>
              <a:t>, </a:t>
            </a:r>
            <a:r>
              <a:rPr lang="en-US" b="1" dirty="0" err="1"/>
              <a:t>joesrefi</a:t>
            </a:r>
            <a:r>
              <a:rPr lang="en-US" b="1" dirty="0"/>
              <a:t> </a:t>
            </a:r>
            <a:r>
              <a:rPr lang="en-US" b="1" dirty="0" err="1"/>
              <a:t>kande</a:t>
            </a:r>
            <a:r>
              <a:rPr lang="en-US" b="1" dirty="0"/>
              <a:t> </a:t>
            </a:r>
            <a:r>
              <a:rPr lang="en-US" b="1" dirty="0" err="1"/>
              <a:t>abi</a:t>
            </a:r>
            <a:r>
              <a:rPr lang="en-US" b="1" dirty="0"/>
              <a:t> foe </a:t>
            </a:r>
            <a:r>
              <a:rPr lang="en-US" b="1" dirty="0" err="1"/>
              <a:t>pai</a:t>
            </a:r>
            <a:r>
              <a:rPr lang="en-US" b="1" dirty="0"/>
              <a:t> foe hem</a:t>
            </a:r>
          </a:p>
        </p:txBody>
      </p:sp>
    </p:spTree>
  </p:cSld>
  <p:clrMapOvr>
    <a:masterClrMapping/>
  </p:clrMapOvr>
  <p:transition>
    <p:dissolve/>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8FE160A-DB72-4E7C-A7AD-984E3B6E2BB6}"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85A53899-7FAF-4FE6-BD06-C44129739AA5}" type="slidenum">
              <a:rPr lang="en-US"/>
              <a:pPr lvl="1"/>
              <a:t>63</a:t>
            </a:fld>
            <a:endParaRPr lang="en-US">
              <a:latin typeface="Times New Roman" pitchFamily="18" charset="0"/>
            </a:endParaRPr>
          </a:p>
        </p:txBody>
      </p:sp>
      <p:sp>
        <p:nvSpPr>
          <p:cNvPr id="64514" name="Rectangle 2"/>
          <p:cNvSpPr>
            <a:spLocks noGrp="1" noChangeArrowheads="1"/>
          </p:cNvSpPr>
          <p:nvPr>
            <p:ph type="title"/>
          </p:nvPr>
        </p:nvSpPr>
        <p:spPr>
          <a:xfrm>
            <a:off x="576263" y="0"/>
            <a:ext cx="8080375" cy="1143000"/>
          </a:xfrm>
        </p:spPr>
        <p:txBody>
          <a:bodyPr/>
          <a:lstStyle/>
          <a:p>
            <a:r>
              <a:rPr lang="en-US"/>
              <a:t>Dem blesi foe Gado</a:t>
            </a:r>
          </a:p>
        </p:txBody>
      </p:sp>
      <p:sp>
        <p:nvSpPr>
          <p:cNvPr id="64515" name="Rectangle 3"/>
          <p:cNvSpPr>
            <a:spLocks noGrp="1" noChangeArrowheads="1"/>
          </p:cNvSpPr>
          <p:nvPr>
            <p:ph type="body" idx="1"/>
          </p:nvPr>
        </p:nvSpPr>
        <p:spPr>
          <a:xfrm>
            <a:off x="226953" y="1160463"/>
            <a:ext cx="8228072" cy="4935537"/>
          </a:xfrm>
        </p:spPr>
        <p:txBody>
          <a:bodyPr/>
          <a:lstStyle/>
          <a:p>
            <a:pPr algn="just">
              <a:lnSpc>
                <a:spcPct val="80000"/>
              </a:lnSpc>
            </a:pPr>
            <a:r>
              <a:rPr lang="en-US" b="1" dirty="0"/>
              <a:t>Mt. 5:10. </a:t>
            </a:r>
            <a:r>
              <a:rPr lang="en-US" b="1" dirty="0" err="1"/>
              <a:t>Blesi</a:t>
            </a:r>
            <a:r>
              <a:rPr lang="en-US" b="1" dirty="0"/>
              <a:t> foe </a:t>
            </a:r>
            <a:r>
              <a:rPr lang="en-US" b="1" dirty="0" err="1"/>
              <a:t>dem</a:t>
            </a:r>
            <a:r>
              <a:rPr lang="en-US" b="1" dirty="0"/>
              <a:t> </a:t>
            </a:r>
            <a:r>
              <a:rPr lang="en-US" b="1" dirty="0" err="1"/>
              <a:t>soema</a:t>
            </a:r>
            <a:r>
              <a:rPr lang="en-US" b="1" dirty="0"/>
              <a:t> </a:t>
            </a:r>
            <a:r>
              <a:rPr lang="en-US" b="1" dirty="0" err="1"/>
              <a:t>disi</a:t>
            </a:r>
            <a:r>
              <a:rPr lang="en-US" b="1" dirty="0"/>
              <a:t> </a:t>
            </a:r>
            <a:r>
              <a:rPr lang="en-US" b="1" dirty="0" err="1"/>
              <a:t>kisi</a:t>
            </a:r>
            <a:r>
              <a:rPr lang="en-US" b="1" dirty="0"/>
              <a:t> </a:t>
            </a:r>
            <a:r>
              <a:rPr lang="en-US" b="1" dirty="0" err="1"/>
              <a:t>trobi</a:t>
            </a:r>
            <a:r>
              <a:rPr lang="en-US" b="1" dirty="0"/>
              <a:t> </a:t>
            </a:r>
            <a:r>
              <a:rPr lang="en-US" b="1" dirty="0" err="1"/>
              <a:t>bikasi</a:t>
            </a:r>
            <a:r>
              <a:rPr lang="en-US" b="1" dirty="0"/>
              <a:t> foe </a:t>
            </a:r>
            <a:r>
              <a:rPr lang="en-US" b="1" dirty="0" err="1"/>
              <a:t>gerechtigheid</a:t>
            </a:r>
            <a:r>
              <a:rPr lang="en-US" b="1" dirty="0"/>
              <a:t> </a:t>
            </a:r>
            <a:r>
              <a:rPr lang="en-US" b="1" dirty="0" err="1"/>
              <a:t>ede</a:t>
            </a:r>
            <a:r>
              <a:rPr lang="en-US" b="1" dirty="0"/>
              <a:t>; </a:t>
            </a:r>
            <a:r>
              <a:rPr lang="en-US" b="1" dirty="0" err="1"/>
              <a:t>bikasi</a:t>
            </a:r>
            <a:r>
              <a:rPr lang="en-US" b="1" dirty="0"/>
              <a:t> </a:t>
            </a:r>
            <a:r>
              <a:rPr lang="en-US" b="1" dirty="0" err="1"/>
              <a:t>dem</a:t>
            </a:r>
            <a:r>
              <a:rPr lang="en-US" b="1" dirty="0"/>
              <a:t> </a:t>
            </a:r>
            <a:r>
              <a:rPr lang="en-US" b="1" dirty="0" err="1"/>
              <a:t>sa</a:t>
            </a:r>
            <a:r>
              <a:rPr lang="en-US" b="1" dirty="0"/>
              <a:t> </a:t>
            </a:r>
            <a:r>
              <a:rPr lang="en-US" b="1" dirty="0" err="1"/>
              <a:t>abi</a:t>
            </a:r>
            <a:r>
              <a:rPr lang="en-US" b="1" dirty="0"/>
              <a:t> </a:t>
            </a:r>
            <a:r>
              <a:rPr lang="en-US" b="1" dirty="0" err="1"/>
              <a:t>da</a:t>
            </a:r>
            <a:r>
              <a:rPr lang="en-US" b="1" dirty="0"/>
              <a:t> </a:t>
            </a:r>
            <a:r>
              <a:rPr lang="en-US" b="1" dirty="0" err="1"/>
              <a:t>kownoekondre</a:t>
            </a:r>
            <a:r>
              <a:rPr lang="en-US" b="1" dirty="0"/>
              <a:t> foe </a:t>
            </a:r>
            <a:r>
              <a:rPr lang="en-US" b="1" dirty="0" err="1"/>
              <a:t>hemel</a:t>
            </a:r>
            <a:r>
              <a:rPr lang="en-US" b="1" dirty="0"/>
              <a:t>.  11. </a:t>
            </a:r>
            <a:r>
              <a:rPr lang="en-US" b="1" dirty="0" err="1"/>
              <a:t>Blesi</a:t>
            </a:r>
            <a:r>
              <a:rPr lang="en-US" b="1" dirty="0"/>
              <a:t> foe </a:t>
            </a:r>
            <a:r>
              <a:rPr lang="en-US" b="1" dirty="0" err="1"/>
              <a:t>oen</a:t>
            </a:r>
            <a:r>
              <a:rPr lang="en-US" b="1" dirty="0"/>
              <a:t>, </a:t>
            </a:r>
            <a:r>
              <a:rPr lang="en-US" b="1" dirty="0" err="1"/>
              <a:t>te</a:t>
            </a:r>
            <a:r>
              <a:rPr lang="en-US" b="1" dirty="0"/>
              <a:t> </a:t>
            </a:r>
            <a:r>
              <a:rPr lang="en-US" b="1" dirty="0" err="1"/>
              <a:t>soema</a:t>
            </a:r>
            <a:r>
              <a:rPr lang="en-US" b="1" dirty="0"/>
              <a:t> </a:t>
            </a:r>
            <a:r>
              <a:rPr lang="en-US" b="1" dirty="0" err="1"/>
              <a:t>sa</a:t>
            </a:r>
            <a:r>
              <a:rPr lang="en-US" b="1" dirty="0"/>
              <a:t> </a:t>
            </a:r>
            <a:r>
              <a:rPr lang="en-US" b="1" dirty="0" err="1"/>
              <a:t>kosi</a:t>
            </a:r>
            <a:r>
              <a:rPr lang="en-US" b="1" dirty="0"/>
              <a:t> </a:t>
            </a:r>
            <a:r>
              <a:rPr lang="en-US" b="1" dirty="0" err="1"/>
              <a:t>oen</a:t>
            </a:r>
            <a:r>
              <a:rPr lang="en-US" b="1" dirty="0"/>
              <a:t>, en </a:t>
            </a:r>
            <a:r>
              <a:rPr lang="en-US" b="1" dirty="0" err="1"/>
              <a:t>vervolgoe</a:t>
            </a:r>
            <a:r>
              <a:rPr lang="en-US" b="1" dirty="0"/>
              <a:t> </a:t>
            </a:r>
            <a:r>
              <a:rPr lang="en-US" b="1" dirty="0" err="1"/>
              <a:t>oen</a:t>
            </a:r>
            <a:r>
              <a:rPr lang="en-US" b="1" dirty="0"/>
              <a:t>, en </a:t>
            </a:r>
            <a:r>
              <a:rPr lang="en-US" b="1" dirty="0" err="1"/>
              <a:t>taki</a:t>
            </a:r>
            <a:r>
              <a:rPr lang="en-US" b="1" dirty="0"/>
              <a:t> ala </a:t>
            </a:r>
            <a:r>
              <a:rPr lang="en-US" b="1" dirty="0" err="1"/>
              <a:t>sortoe</a:t>
            </a:r>
            <a:r>
              <a:rPr lang="en-US" b="1" dirty="0"/>
              <a:t> </a:t>
            </a:r>
            <a:r>
              <a:rPr lang="en-US" b="1" dirty="0" err="1"/>
              <a:t>leitori</a:t>
            </a:r>
            <a:r>
              <a:rPr lang="en-US" b="1" dirty="0"/>
              <a:t> </a:t>
            </a:r>
            <a:r>
              <a:rPr lang="en-US" b="1" dirty="0" err="1"/>
              <a:t>agensi</a:t>
            </a:r>
            <a:r>
              <a:rPr lang="en-US" b="1" dirty="0"/>
              <a:t> </a:t>
            </a:r>
            <a:r>
              <a:rPr lang="en-US" b="1" dirty="0" err="1"/>
              <a:t>oen</a:t>
            </a:r>
            <a:r>
              <a:rPr lang="en-US" b="1" dirty="0"/>
              <a:t>, </a:t>
            </a:r>
            <a:r>
              <a:rPr lang="en-US" b="1" dirty="0" err="1"/>
              <a:t>bikasi</a:t>
            </a:r>
            <a:r>
              <a:rPr lang="en-US" b="1" dirty="0"/>
              <a:t> foe Mi </a:t>
            </a:r>
            <a:r>
              <a:rPr lang="en-US" b="1" dirty="0" err="1"/>
              <a:t>ede</a:t>
            </a:r>
            <a:r>
              <a:rPr lang="en-US" b="1" dirty="0"/>
              <a:t>.  12. </a:t>
            </a:r>
            <a:r>
              <a:rPr lang="en-US" b="1" dirty="0" err="1"/>
              <a:t>Oen</a:t>
            </a:r>
            <a:r>
              <a:rPr lang="en-US" b="1" dirty="0"/>
              <a:t> </a:t>
            </a:r>
            <a:r>
              <a:rPr lang="en-US" b="1" dirty="0" err="1"/>
              <a:t>moesoe</a:t>
            </a:r>
            <a:r>
              <a:rPr lang="en-US" b="1" dirty="0"/>
              <a:t> </a:t>
            </a:r>
            <a:r>
              <a:rPr lang="en-US" b="1" dirty="0" err="1"/>
              <a:t>breiti</a:t>
            </a:r>
            <a:r>
              <a:rPr lang="en-US" b="1" dirty="0"/>
              <a:t> en </a:t>
            </a:r>
            <a:r>
              <a:rPr lang="en-US" b="1" dirty="0" err="1"/>
              <a:t>prisiri</a:t>
            </a:r>
            <a:r>
              <a:rPr lang="en-US" b="1" dirty="0"/>
              <a:t> </a:t>
            </a:r>
            <a:r>
              <a:rPr lang="en-US" b="1" dirty="0" err="1"/>
              <a:t>toemoesi</a:t>
            </a:r>
            <a:r>
              <a:rPr lang="en-US" b="1" dirty="0"/>
              <a:t>, </a:t>
            </a:r>
            <a:r>
              <a:rPr lang="en-US" b="1" dirty="0" err="1"/>
              <a:t>bikasi</a:t>
            </a:r>
            <a:r>
              <a:rPr lang="en-US" b="1" dirty="0"/>
              <a:t> </a:t>
            </a:r>
            <a:r>
              <a:rPr lang="en-US" b="1" dirty="0" err="1"/>
              <a:t>oen</a:t>
            </a:r>
            <a:r>
              <a:rPr lang="en-US" b="1" dirty="0"/>
              <a:t> </a:t>
            </a:r>
            <a:r>
              <a:rPr lang="en-US" b="1" dirty="0" err="1"/>
              <a:t>sa</a:t>
            </a:r>
            <a:r>
              <a:rPr lang="en-US" b="1" dirty="0"/>
              <a:t> </a:t>
            </a:r>
            <a:r>
              <a:rPr lang="en-US" b="1" dirty="0" err="1"/>
              <a:t>kisi</a:t>
            </a:r>
            <a:r>
              <a:rPr lang="en-US" b="1" dirty="0"/>
              <a:t> wan </a:t>
            </a:r>
            <a:r>
              <a:rPr lang="en-US" b="1" dirty="0" err="1"/>
              <a:t>bigi</a:t>
            </a:r>
            <a:r>
              <a:rPr lang="en-US" b="1" dirty="0"/>
              <a:t> </a:t>
            </a:r>
            <a:r>
              <a:rPr lang="en-US" b="1" dirty="0" err="1"/>
              <a:t>paiman</a:t>
            </a:r>
            <a:r>
              <a:rPr lang="en-US" b="1" dirty="0"/>
              <a:t> foe </a:t>
            </a:r>
            <a:r>
              <a:rPr lang="en-US" b="1" dirty="0" err="1"/>
              <a:t>dati</a:t>
            </a:r>
            <a:r>
              <a:rPr lang="en-US" b="1" dirty="0"/>
              <a:t> </a:t>
            </a:r>
            <a:r>
              <a:rPr lang="en-US" b="1" dirty="0" err="1"/>
              <a:t>na</a:t>
            </a:r>
            <a:r>
              <a:rPr lang="en-US" b="1" dirty="0"/>
              <a:t> </a:t>
            </a:r>
            <a:r>
              <a:rPr lang="en-US" b="1" dirty="0" err="1"/>
              <a:t>ini</a:t>
            </a:r>
            <a:r>
              <a:rPr lang="en-US" b="1" dirty="0"/>
              <a:t> </a:t>
            </a:r>
            <a:r>
              <a:rPr lang="en-US" b="1" dirty="0" err="1"/>
              <a:t>hemel</a:t>
            </a:r>
            <a:r>
              <a:rPr lang="en-US" b="1" dirty="0"/>
              <a:t>; </a:t>
            </a:r>
            <a:r>
              <a:rPr lang="en-US" b="1" dirty="0" err="1"/>
              <a:t>bikasi</a:t>
            </a:r>
            <a:r>
              <a:rPr lang="en-US" b="1" dirty="0"/>
              <a:t> so </a:t>
            </a:r>
            <a:r>
              <a:rPr lang="en-US" b="1" dirty="0" err="1"/>
              <a:t>srefi</a:t>
            </a:r>
            <a:r>
              <a:rPr lang="en-US" b="1" dirty="0"/>
              <a:t> </a:t>
            </a:r>
            <a:r>
              <a:rPr lang="en-US" b="1" dirty="0" err="1"/>
              <a:t>dem</a:t>
            </a:r>
            <a:r>
              <a:rPr lang="en-US" b="1" dirty="0"/>
              <a:t> </a:t>
            </a:r>
            <a:r>
              <a:rPr lang="en-US" b="1" dirty="0" err="1"/>
              <a:t>ben</a:t>
            </a:r>
            <a:r>
              <a:rPr lang="en-US" b="1" dirty="0"/>
              <a:t> doe </a:t>
            </a:r>
            <a:r>
              <a:rPr lang="en-US" b="1" dirty="0" err="1"/>
              <a:t>ogri</a:t>
            </a:r>
            <a:r>
              <a:rPr lang="en-US" b="1" dirty="0"/>
              <a:t> </a:t>
            </a:r>
            <a:r>
              <a:rPr lang="en-US" b="1" dirty="0" err="1"/>
              <a:t>na</a:t>
            </a:r>
            <a:r>
              <a:rPr lang="en-US" b="1" dirty="0"/>
              <a:t> </a:t>
            </a:r>
            <a:r>
              <a:rPr lang="en-US" b="1" dirty="0" err="1"/>
              <a:t>dem</a:t>
            </a:r>
            <a:r>
              <a:rPr lang="en-US" b="1" dirty="0"/>
              <a:t> </a:t>
            </a:r>
            <a:r>
              <a:rPr lang="en-US" b="1" dirty="0" err="1"/>
              <a:t>profeti</a:t>
            </a:r>
            <a:r>
              <a:rPr lang="en-US" b="1" dirty="0"/>
              <a:t> </a:t>
            </a:r>
            <a:r>
              <a:rPr lang="en-US" b="1" dirty="0" err="1"/>
              <a:t>disi</a:t>
            </a:r>
            <a:r>
              <a:rPr lang="en-US" b="1" dirty="0"/>
              <a:t> </a:t>
            </a:r>
            <a:r>
              <a:rPr lang="en-US" b="1" dirty="0" err="1"/>
              <a:t>ben</a:t>
            </a:r>
            <a:r>
              <a:rPr lang="en-US" b="1" dirty="0"/>
              <a:t> de </a:t>
            </a:r>
            <a:r>
              <a:rPr lang="en-US" b="1" dirty="0" err="1"/>
              <a:t>na</a:t>
            </a:r>
            <a:r>
              <a:rPr lang="en-US" b="1" dirty="0"/>
              <a:t> </a:t>
            </a:r>
            <a:r>
              <a:rPr lang="en-US" b="1" dirty="0" err="1"/>
              <a:t>oen</a:t>
            </a:r>
            <a:r>
              <a:rPr lang="en-US" b="1" dirty="0"/>
              <a:t> </a:t>
            </a:r>
            <a:r>
              <a:rPr lang="en-US" b="1" dirty="0" err="1"/>
              <a:t>fesi</a:t>
            </a:r>
            <a:r>
              <a:rPr lang="en-US" b="1" dirty="0"/>
              <a:t>.</a:t>
            </a:r>
          </a:p>
          <a:p>
            <a:pPr algn="just">
              <a:lnSpc>
                <a:spcPct val="80000"/>
              </a:lnSpc>
            </a:pPr>
            <a:r>
              <a:rPr lang="en-US" b="1" dirty="0"/>
              <a:t>Man </a:t>
            </a:r>
            <a:r>
              <a:rPr lang="en-US" b="1" dirty="0" err="1"/>
              <a:t>ben</a:t>
            </a:r>
            <a:r>
              <a:rPr lang="en-US" b="1" dirty="0"/>
              <a:t> </a:t>
            </a:r>
            <a:r>
              <a:rPr lang="en-US" b="1" dirty="0" err="1" smtClean="0"/>
              <a:t>kisi</a:t>
            </a:r>
            <a:r>
              <a:rPr lang="en-US" b="1" dirty="0" smtClean="0"/>
              <a:t> </a:t>
            </a:r>
            <a:r>
              <a:rPr lang="en-US" b="1" dirty="0" err="1" smtClean="0"/>
              <a:t>paiman</a:t>
            </a:r>
            <a:r>
              <a:rPr lang="en-US" b="1" dirty="0" smtClean="0"/>
              <a:t> </a:t>
            </a:r>
            <a:r>
              <a:rPr lang="en-US" b="1" dirty="0" err="1"/>
              <a:t>leki</a:t>
            </a:r>
            <a:r>
              <a:rPr lang="en-US" b="1" dirty="0"/>
              <a:t> </a:t>
            </a:r>
            <a:r>
              <a:rPr lang="en-US" b="1" dirty="0" err="1"/>
              <a:t>Jesaja</a:t>
            </a:r>
            <a:r>
              <a:rPr lang="en-US" b="1" dirty="0"/>
              <a:t>, </a:t>
            </a:r>
            <a:r>
              <a:rPr lang="en-US" b="1" dirty="0" err="1"/>
              <a:t>Jeremia</a:t>
            </a:r>
            <a:r>
              <a:rPr lang="en-US" b="1" dirty="0"/>
              <a:t>, </a:t>
            </a:r>
            <a:r>
              <a:rPr lang="en-US" b="1" dirty="0" err="1"/>
              <a:t>enz</a:t>
            </a:r>
            <a:r>
              <a:rPr lang="en-US" b="1" dirty="0"/>
              <a:t>.</a:t>
            </a:r>
          </a:p>
        </p:txBody>
      </p:sp>
    </p:spTree>
  </p:cSld>
  <p:clrMapOvr>
    <a:masterClrMapping/>
  </p:clrMapOvr>
  <p:transition>
    <p:dissolve/>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3BD561A-8110-4327-B431-E88995714735}"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8F4D3CFB-1E9B-414D-84D3-F7BFA5A47365}" type="slidenum">
              <a:rPr lang="en-US"/>
              <a:pPr lvl="1"/>
              <a:t>64</a:t>
            </a:fld>
            <a:endParaRPr lang="en-US">
              <a:latin typeface="Times New Roman" pitchFamily="18" charset="0"/>
            </a:endParaRPr>
          </a:p>
        </p:txBody>
      </p:sp>
      <p:sp>
        <p:nvSpPr>
          <p:cNvPr id="65538" name="Rectangle 2"/>
          <p:cNvSpPr>
            <a:spLocks noGrp="1" noChangeArrowheads="1"/>
          </p:cNvSpPr>
          <p:nvPr>
            <p:ph type="title"/>
          </p:nvPr>
        </p:nvSpPr>
        <p:spPr/>
        <p:txBody>
          <a:bodyPr/>
          <a:lstStyle/>
          <a:p>
            <a:r>
              <a:rPr lang="en-US" sz="4000"/>
              <a:t>Oen de da sowtoe foe grontapoe</a:t>
            </a:r>
          </a:p>
        </p:txBody>
      </p:sp>
      <p:sp>
        <p:nvSpPr>
          <p:cNvPr id="65539" name="Rectangle 3"/>
          <p:cNvSpPr>
            <a:spLocks noGrp="1" noChangeArrowheads="1"/>
          </p:cNvSpPr>
          <p:nvPr>
            <p:ph type="body" idx="1"/>
          </p:nvPr>
        </p:nvSpPr>
        <p:spPr>
          <a:xfrm>
            <a:off x="682625" y="1700213"/>
            <a:ext cx="7772400" cy="4395787"/>
          </a:xfrm>
        </p:spPr>
        <p:txBody>
          <a:bodyPr/>
          <a:lstStyle/>
          <a:p>
            <a:pPr>
              <a:lnSpc>
                <a:spcPct val="80000"/>
              </a:lnSpc>
            </a:pPr>
            <a:r>
              <a:rPr lang="en-US" b="1"/>
              <a:t>Mt. 5:13. Oenoe de da sowtoe foe grontapoe; ma efoe da sowtoe lasi hem tesi, fa a kan tron boen sowtoe baka? A no de waarti foe noti, boiti foe trowe na gron pe soema sa waka na hem tapoe.</a:t>
            </a:r>
          </a:p>
          <a:p>
            <a:pPr>
              <a:lnSpc>
                <a:spcPct val="80000"/>
              </a:lnSpc>
            </a:pPr>
            <a:r>
              <a:rPr lang="en-US" b="1"/>
              <a:t>Sowtoe meki sani tan boen</a:t>
            </a:r>
          </a:p>
          <a:p>
            <a:pPr>
              <a:lnSpc>
                <a:spcPct val="80000"/>
              </a:lnSpc>
            </a:pPr>
            <a:r>
              <a:rPr lang="en-US" b="1"/>
              <a:t>Sowtoe meki sani tesi moro switi</a:t>
            </a:r>
          </a:p>
          <a:p>
            <a:pPr>
              <a:lnSpc>
                <a:spcPct val="80000"/>
              </a:lnSpc>
            </a:pPr>
            <a:r>
              <a:rPr lang="en-US" b="1"/>
              <a:t>So srefi wi moesoe doe toe.  Efoe wi no doe so, san sa pasa nanga wi waarti foe doe da wroko foe Gado?</a:t>
            </a:r>
          </a:p>
        </p:txBody>
      </p:sp>
    </p:spTree>
  </p:cSld>
  <p:clrMapOvr>
    <a:masterClrMapping/>
  </p:clrMapOvr>
  <p:transition>
    <p:dissolve/>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978E744-4749-4728-8F32-D525AF40BBEF}"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28D27674-A08C-437C-BFC9-1EE661E1BDDF}" type="slidenum">
              <a:rPr lang="en-US"/>
              <a:pPr lvl="1"/>
              <a:t>65</a:t>
            </a:fld>
            <a:endParaRPr lang="en-US">
              <a:latin typeface="Times New Roman" pitchFamily="18" charset="0"/>
            </a:endParaRPr>
          </a:p>
        </p:txBody>
      </p:sp>
      <p:sp>
        <p:nvSpPr>
          <p:cNvPr id="66562" name="Rectangle 2"/>
          <p:cNvSpPr>
            <a:spLocks noGrp="1" noChangeArrowheads="1"/>
          </p:cNvSpPr>
          <p:nvPr>
            <p:ph type="title"/>
          </p:nvPr>
        </p:nvSpPr>
        <p:spPr>
          <a:xfrm>
            <a:off x="576263" y="0"/>
            <a:ext cx="8080375" cy="1143000"/>
          </a:xfrm>
        </p:spPr>
        <p:txBody>
          <a:bodyPr/>
          <a:lstStyle/>
          <a:p>
            <a:r>
              <a:rPr lang="en-US"/>
              <a:t>Oen de da leti foe grontapoe</a:t>
            </a:r>
          </a:p>
        </p:txBody>
      </p:sp>
      <p:sp>
        <p:nvSpPr>
          <p:cNvPr id="66563" name="Rectangle 3"/>
          <p:cNvSpPr>
            <a:spLocks noGrp="1" noChangeArrowheads="1"/>
          </p:cNvSpPr>
          <p:nvPr>
            <p:ph type="body" idx="1"/>
          </p:nvPr>
        </p:nvSpPr>
        <p:spPr>
          <a:xfrm>
            <a:off x="682625" y="1233488"/>
            <a:ext cx="7772400" cy="4862512"/>
          </a:xfrm>
        </p:spPr>
        <p:txBody>
          <a:bodyPr/>
          <a:lstStyle/>
          <a:p>
            <a:pPr algn="just">
              <a:lnSpc>
                <a:spcPct val="80000"/>
              </a:lnSpc>
            </a:pPr>
            <a:r>
              <a:rPr lang="en-US" sz="2800" b="1"/>
              <a:t>Mt. 5:14. Oenoe de da leti foe grontapoe. Wan foto disi bouw na tapoe wan bergi no man kibri.  15. So srefi, libisoema no sa leti wan kandra en dan poti wan tobo na hem tapoe, ma dem sa poti hem na tapoe wan kandratiki, foe so fasi a kan gi leti na ala soema disi de na ini da oso.  16. Meki oen leti skijn gi dem tra soema, so dati dem kan si dem boen wroko foe oen, en dem sa gi bigi nem na oen Tata disi de na ini hemel.</a:t>
            </a:r>
            <a:r>
              <a:rPr lang="en-US" sz="2800"/>
              <a:t> </a:t>
            </a:r>
          </a:p>
          <a:p>
            <a:pPr algn="just">
              <a:lnSpc>
                <a:spcPct val="80000"/>
              </a:lnSpc>
            </a:pPr>
            <a:r>
              <a:rPr lang="en-US" sz="2800"/>
              <a:t>Jezus de da troe leti foe grontapoe</a:t>
            </a:r>
          </a:p>
          <a:p>
            <a:pPr algn="just">
              <a:lnSpc>
                <a:spcPct val="80000"/>
              </a:lnSpc>
            </a:pPr>
            <a:r>
              <a:rPr lang="en-US" sz="2800"/>
              <a:t>Ma da leti foe Jezus moesoe skijn na ini wi libi</a:t>
            </a:r>
          </a:p>
        </p:txBody>
      </p:sp>
    </p:spTree>
  </p:cSld>
  <p:clrMapOvr>
    <a:masterClrMapping/>
  </p:clrMapOvr>
  <p:transition>
    <p:dissolve/>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E4A01C1-CD3F-4433-85DF-A28BD376626E}"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2A0EC0CA-E40D-4068-A46D-1A43C09DC130}" type="slidenum">
              <a:rPr lang="en-US"/>
              <a:pPr lvl="1"/>
              <a:t>66</a:t>
            </a:fld>
            <a:endParaRPr lang="en-US">
              <a:latin typeface="Times New Roman" pitchFamily="18" charset="0"/>
            </a:endParaRPr>
          </a:p>
        </p:txBody>
      </p:sp>
      <p:sp>
        <p:nvSpPr>
          <p:cNvPr id="67586" name="Rectangle 2"/>
          <p:cNvSpPr>
            <a:spLocks noGrp="1" noChangeArrowheads="1"/>
          </p:cNvSpPr>
          <p:nvPr>
            <p:ph type="title"/>
          </p:nvPr>
        </p:nvSpPr>
        <p:spPr/>
        <p:txBody>
          <a:bodyPr/>
          <a:lstStyle/>
          <a:p>
            <a:r>
              <a:rPr lang="en-US"/>
              <a:t>Jezus nanga da wet foe Gado </a:t>
            </a:r>
          </a:p>
        </p:txBody>
      </p:sp>
      <p:sp>
        <p:nvSpPr>
          <p:cNvPr id="67587" name="Rectangle 3"/>
          <p:cNvSpPr>
            <a:spLocks noGrp="1" noChangeArrowheads="1"/>
          </p:cNvSpPr>
          <p:nvPr>
            <p:ph type="body" idx="1"/>
          </p:nvPr>
        </p:nvSpPr>
        <p:spPr>
          <a:xfrm>
            <a:off x="682625" y="1736725"/>
            <a:ext cx="7772400" cy="4359275"/>
          </a:xfrm>
        </p:spPr>
        <p:txBody>
          <a:bodyPr/>
          <a:lstStyle/>
          <a:p>
            <a:r>
              <a:rPr lang="en-US" sz="2800" b="1"/>
              <a:t>Mt. 5:17. Oen no moesoe denki taki Mi ben kom foe broko da wet efoe dem profeti; Mi no ben kom foe broko dem, ma foe meki dem kom troe. 18. Foe troe, Mi taki gi oen taki: Bifo hemel nanga grontapoe sa kaba da moro pikin pisi foe da wet no sa lasi, fosi alasani sa kom troe.</a:t>
            </a:r>
          </a:p>
          <a:p>
            <a:r>
              <a:rPr lang="en-US" sz="2800" b="1"/>
              <a:t>Da woortoe foe Gado de moro betrouwbaar leki grontapoe srefi</a:t>
            </a:r>
          </a:p>
          <a:p>
            <a:r>
              <a:rPr lang="en-US" sz="2800" b="1"/>
              <a:t>Da heri wet sa kom troe – ala finfini sani…</a:t>
            </a:r>
          </a:p>
        </p:txBody>
      </p:sp>
    </p:spTree>
  </p:cSld>
  <p:clrMapOvr>
    <a:masterClrMapping/>
  </p:clrMapOvr>
  <p:transition>
    <p:dissolve/>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9C20383-DB5F-4338-BEE8-2071A273D483}"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D70D6182-F97B-49A0-90EE-49C3F95A9A9E}" type="slidenum">
              <a:rPr lang="en-US"/>
              <a:pPr lvl="1"/>
              <a:t>67</a:t>
            </a:fld>
            <a:endParaRPr lang="en-US">
              <a:latin typeface="Times New Roman" pitchFamily="18" charset="0"/>
            </a:endParaRPr>
          </a:p>
        </p:txBody>
      </p:sp>
      <p:sp>
        <p:nvSpPr>
          <p:cNvPr id="68610" name="Rectangle 2"/>
          <p:cNvSpPr>
            <a:spLocks noGrp="1" noChangeArrowheads="1"/>
          </p:cNvSpPr>
          <p:nvPr>
            <p:ph type="title"/>
          </p:nvPr>
        </p:nvSpPr>
        <p:spPr/>
        <p:txBody>
          <a:bodyPr/>
          <a:lstStyle/>
          <a:p>
            <a:r>
              <a:rPr lang="en-US"/>
              <a:t>Wi moesoe respeki da wet</a:t>
            </a:r>
          </a:p>
        </p:txBody>
      </p:sp>
      <p:sp>
        <p:nvSpPr>
          <p:cNvPr id="68611" name="Rectangle 3"/>
          <p:cNvSpPr>
            <a:spLocks noGrp="1" noChangeArrowheads="1"/>
          </p:cNvSpPr>
          <p:nvPr>
            <p:ph type="body" idx="1"/>
          </p:nvPr>
        </p:nvSpPr>
        <p:spPr/>
        <p:txBody>
          <a:bodyPr/>
          <a:lstStyle/>
          <a:p>
            <a:pPr algn="just"/>
            <a:r>
              <a:rPr lang="en-US" sz="2800" b="1"/>
              <a:t>Mt. 5:19. Foe dat'ede da soema disi sa broko da moro pikin pisi foe da wet, en disi sa leri trawan so, dem sa kari hem da moro lagi soema na ini da kownoekondre foe hemel; ma da soema disi sa doe dem wet, en disi sa leri trawan toe, hem sa abi bigi nem na ini hemel.  20. Bikasi Mi taki gi oen taki: Efoe da gerechtigheid foe oen no de pasa dati foe dem meester foe wet nanga dem Fariseeman, noiti oen sa go na ini da kownoekondre foe hemel.</a:t>
            </a:r>
          </a:p>
        </p:txBody>
      </p:sp>
    </p:spTree>
  </p:cSld>
  <p:clrMapOvr>
    <a:masterClrMapping/>
  </p:clrMapOvr>
  <p:transition>
    <p:dissolve/>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1310CE0-1160-431A-AC4A-1EF7183FD11B}"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AEB8EB4C-196B-4451-9B70-73D183B8F91D}" type="slidenum">
              <a:rPr lang="en-US"/>
              <a:pPr lvl="1"/>
              <a:t>68</a:t>
            </a:fld>
            <a:endParaRPr lang="en-US">
              <a:latin typeface="Times New Roman" pitchFamily="18" charset="0"/>
            </a:endParaRPr>
          </a:p>
        </p:txBody>
      </p:sp>
      <p:sp>
        <p:nvSpPr>
          <p:cNvPr id="69634" name="Rectangle 2"/>
          <p:cNvSpPr>
            <a:spLocks noGrp="1" noChangeArrowheads="1"/>
          </p:cNvSpPr>
          <p:nvPr>
            <p:ph type="title"/>
          </p:nvPr>
        </p:nvSpPr>
        <p:spPr/>
        <p:txBody>
          <a:bodyPr/>
          <a:lstStyle/>
          <a:p>
            <a:r>
              <a:rPr lang="en-US"/>
              <a:t>Da troe wet doro da hati</a:t>
            </a:r>
          </a:p>
        </p:txBody>
      </p:sp>
      <p:sp>
        <p:nvSpPr>
          <p:cNvPr id="69635" name="Rectangle 3"/>
          <p:cNvSpPr>
            <a:spLocks noGrp="1" noChangeArrowheads="1"/>
          </p:cNvSpPr>
          <p:nvPr>
            <p:ph type="body" idx="1"/>
          </p:nvPr>
        </p:nvSpPr>
        <p:spPr>
          <a:xfrm>
            <a:off x="647700" y="1628775"/>
            <a:ext cx="7772400" cy="4114800"/>
          </a:xfrm>
        </p:spPr>
        <p:txBody>
          <a:bodyPr/>
          <a:lstStyle/>
          <a:p>
            <a:pPr>
              <a:lnSpc>
                <a:spcPct val="80000"/>
              </a:lnSpc>
            </a:pPr>
            <a:r>
              <a:rPr lang="en-US" sz="2800" b="1"/>
              <a:t>Mt. 5:21. Oen ben jere dem owroe tem soema taki: Joe no moesoe kiri; en da soema disi kiri sa go na kroetoe;  22. Ma Mi taki gi oen taki: Da soema disi hati de bron na hem brada tapoe, kaba hem brada no ben doe hem ogri, abi risiko foe go na kroetoe; en da soema disi sa kari hem brada “wiswasi” sa abi risiko foe go na bigi kroetoe, en da soema disi sa taki: “Joe dom soema” abi risiko foe go na ini hel faja.</a:t>
            </a:r>
          </a:p>
          <a:p>
            <a:pPr>
              <a:lnSpc>
                <a:spcPct val="80000"/>
              </a:lnSpc>
            </a:pPr>
            <a:r>
              <a:rPr lang="en-US" sz="2800" b="1"/>
              <a:t>Hatibron = kiri soema</a:t>
            </a:r>
          </a:p>
        </p:txBody>
      </p:sp>
    </p:spTree>
  </p:cSld>
  <p:clrMapOvr>
    <a:masterClrMapping/>
  </p:clrMapOvr>
  <p:transition>
    <p:dissolve/>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5EFCBF0-79CD-43E2-8715-58695A4659CD}"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13562A3A-9B97-4EEB-B4A3-F417E8537229}" type="slidenum">
              <a:rPr lang="en-US"/>
              <a:pPr lvl="1"/>
              <a:t>69</a:t>
            </a:fld>
            <a:endParaRPr lang="en-US">
              <a:latin typeface="Times New Roman" pitchFamily="18" charset="0"/>
            </a:endParaRPr>
          </a:p>
        </p:txBody>
      </p:sp>
      <p:sp>
        <p:nvSpPr>
          <p:cNvPr id="70658" name="Rectangle 2"/>
          <p:cNvSpPr>
            <a:spLocks noGrp="1" noChangeArrowheads="1"/>
          </p:cNvSpPr>
          <p:nvPr>
            <p:ph type="title"/>
          </p:nvPr>
        </p:nvSpPr>
        <p:spPr/>
        <p:txBody>
          <a:bodyPr/>
          <a:lstStyle/>
          <a:p>
            <a:r>
              <a:rPr lang="en-US" sz="4000"/>
              <a:t>Relatie moro belangrijk leki ofrandi</a:t>
            </a:r>
          </a:p>
        </p:txBody>
      </p:sp>
      <p:sp>
        <p:nvSpPr>
          <p:cNvPr id="70659" name="Rectangle 3"/>
          <p:cNvSpPr>
            <a:spLocks noGrp="1" noChangeArrowheads="1"/>
          </p:cNvSpPr>
          <p:nvPr>
            <p:ph type="body" idx="1"/>
          </p:nvPr>
        </p:nvSpPr>
        <p:spPr/>
        <p:txBody>
          <a:bodyPr/>
          <a:lstStyle/>
          <a:p>
            <a:pPr>
              <a:lnSpc>
                <a:spcPct val="80000"/>
              </a:lnSpc>
            </a:pPr>
            <a:r>
              <a:rPr lang="en-US" b="1"/>
              <a:t>Mt. 5:23. Foe dat'ede, efoe joe tjari joe ofrandi kom na fesi da altari, en drape joe membre dati joe brada de mandi nanga joe;  24. Libi joe ofrandi drape na fesi foe da altari, teki joe pasi en go meki joe srefi boen baka nanga joe brada fosi, en dan kom baka foe meki joe ofrandi.</a:t>
            </a:r>
          </a:p>
          <a:p>
            <a:pPr>
              <a:lnSpc>
                <a:spcPct val="80000"/>
              </a:lnSpc>
            </a:pPr>
            <a:r>
              <a:rPr lang="en-US" b="1"/>
              <a:t>San disi wani taki foe gi tiende ma joe hori soema na hati na ini da gemeente?</a:t>
            </a:r>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F4B3F22-8CA1-466B-B375-293CE2D29807}"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6E9B6CB6-C002-43FB-8AB4-3177C3F7E998}" type="slidenum">
              <a:rPr lang="en-US"/>
              <a:pPr lvl="1"/>
              <a:t>7</a:t>
            </a:fld>
            <a:endParaRPr lang="en-US">
              <a:latin typeface="Times New Roman" pitchFamily="18" charset="0"/>
            </a:endParaRPr>
          </a:p>
        </p:txBody>
      </p:sp>
      <p:sp>
        <p:nvSpPr>
          <p:cNvPr id="110594" name="Rectangle 2"/>
          <p:cNvSpPr>
            <a:spLocks noGrp="1" noChangeArrowheads="1"/>
          </p:cNvSpPr>
          <p:nvPr>
            <p:ph type="title"/>
          </p:nvPr>
        </p:nvSpPr>
        <p:spPr>
          <a:xfrm>
            <a:off x="539750" y="296863"/>
            <a:ext cx="8080375" cy="1143000"/>
          </a:xfrm>
        </p:spPr>
        <p:txBody>
          <a:bodyPr/>
          <a:lstStyle/>
          <a:p>
            <a:r>
              <a:rPr lang="en-US" sz="4000"/>
              <a:t>Jezus krini da tempel: Jn. 2:13-21</a:t>
            </a:r>
          </a:p>
        </p:txBody>
      </p:sp>
      <p:sp>
        <p:nvSpPr>
          <p:cNvPr id="110595" name="Rectangle 3"/>
          <p:cNvSpPr>
            <a:spLocks noGrp="1" noChangeArrowheads="1"/>
          </p:cNvSpPr>
          <p:nvPr>
            <p:ph type="body" idx="1"/>
          </p:nvPr>
        </p:nvSpPr>
        <p:spPr>
          <a:xfrm>
            <a:off x="682625" y="1233488"/>
            <a:ext cx="7772400" cy="5327650"/>
          </a:xfrm>
        </p:spPr>
        <p:txBody>
          <a:bodyPr/>
          <a:lstStyle/>
          <a:p>
            <a:pPr>
              <a:lnSpc>
                <a:spcPct val="70000"/>
              </a:lnSpc>
            </a:pPr>
            <a:r>
              <a:rPr lang="en-US" sz="2800" dirty="0" err="1"/>
              <a:t>Jezus</a:t>
            </a:r>
            <a:r>
              <a:rPr lang="en-US" sz="2800" dirty="0"/>
              <a:t> </a:t>
            </a:r>
            <a:r>
              <a:rPr lang="en-US" sz="2800" dirty="0" err="1"/>
              <a:t>ben</a:t>
            </a:r>
            <a:r>
              <a:rPr lang="en-US" sz="2800" dirty="0"/>
              <a:t> </a:t>
            </a:r>
            <a:r>
              <a:rPr lang="en-US" sz="2800" dirty="0" err="1"/>
              <a:t>krini</a:t>
            </a:r>
            <a:r>
              <a:rPr lang="en-US" sz="2800" dirty="0"/>
              <a:t> </a:t>
            </a:r>
            <a:r>
              <a:rPr lang="en-US" sz="2800" dirty="0" err="1"/>
              <a:t>da</a:t>
            </a:r>
            <a:r>
              <a:rPr lang="en-US" sz="2800" dirty="0"/>
              <a:t> </a:t>
            </a:r>
            <a:r>
              <a:rPr lang="en-US" sz="2800" dirty="0" err="1"/>
              <a:t>tempel</a:t>
            </a:r>
            <a:r>
              <a:rPr lang="en-US" sz="2800" dirty="0"/>
              <a:t> </a:t>
            </a:r>
            <a:r>
              <a:rPr lang="en-US" sz="2800" dirty="0" err="1"/>
              <a:t>na</a:t>
            </a:r>
            <a:r>
              <a:rPr lang="en-US" sz="2800" dirty="0"/>
              <a:t> </a:t>
            </a:r>
            <a:r>
              <a:rPr lang="en-US" sz="2800" dirty="0" err="1"/>
              <a:t>da</a:t>
            </a:r>
            <a:r>
              <a:rPr lang="en-US" sz="2800" dirty="0"/>
              <a:t> </a:t>
            </a:r>
            <a:r>
              <a:rPr lang="en-US" sz="2800" dirty="0" err="1"/>
              <a:t>bigin</a:t>
            </a:r>
            <a:r>
              <a:rPr lang="en-US" sz="2800" dirty="0"/>
              <a:t> foe Hem </a:t>
            </a:r>
            <a:r>
              <a:rPr lang="en-US" sz="2800" dirty="0" err="1"/>
              <a:t>wroko</a:t>
            </a:r>
            <a:r>
              <a:rPr lang="en-US" sz="2800" dirty="0"/>
              <a:t>, en </a:t>
            </a:r>
            <a:r>
              <a:rPr lang="en-US" sz="2800" dirty="0" err="1"/>
              <a:t>krosibei</a:t>
            </a:r>
            <a:r>
              <a:rPr lang="en-US" sz="2800" dirty="0"/>
              <a:t> </a:t>
            </a:r>
            <a:r>
              <a:rPr lang="en-US" sz="2800" dirty="0" err="1"/>
              <a:t>na</a:t>
            </a:r>
            <a:r>
              <a:rPr lang="en-US" sz="2800" dirty="0"/>
              <a:t> </a:t>
            </a:r>
            <a:r>
              <a:rPr lang="en-US" sz="2800" dirty="0" err="1"/>
              <a:t>da</a:t>
            </a:r>
            <a:r>
              <a:rPr lang="en-US" sz="2800" dirty="0"/>
              <a:t> </a:t>
            </a:r>
            <a:r>
              <a:rPr lang="en-US" sz="2800" dirty="0" err="1"/>
              <a:t>kaba</a:t>
            </a:r>
            <a:r>
              <a:rPr lang="en-US" sz="2800" dirty="0"/>
              <a:t> foe Hem </a:t>
            </a:r>
            <a:r>
              <a:rPr lang="en-US" sz="2800" dirty="0" err="1"/>
              <a:t>wroko</a:t>
            </a:r>
            <a:r>
              <a:rPr lang="en-US" sz="2800" dirty="0"/>
              <a:t> </a:t>
            </a:r>
            <a:r>
              <a:rPr lang="en-US" sz="2800" dirty="0" err="1" smtClean="0"/>
              <a:t>toem</a:t>
            </a:r>
            <a:r>
              <a:rPr lang="en-US" sz="2800" dirty="0" smtClean="0"/>
              <a:t>- toe </a:t>
            </a:r>
            <a:r>
              <a:rPr lang="en-US" sz="2800" dirty="0" err="1" smtClean="0"/>
              <a:t>difrenti</a:t>
            </a:r>
            <a:r>
              <a:rPr lang="en-US" sz="2800" dirty="0" smtClean="0"/>
              <a:t> </a:t>
            </a:r>
            <a:r>
              <a:rPr lang="en-US" sz="2800" dirty="0" err="1" smtClean="0"/>
              <a:t>leisi</a:t>
            </a:r>
            <a:endParaRPr lang="en-US" sz="2800" dirty="0"/>
          </a:p>
          <a:p>
            <a:pPr>
              <a:lnSpc>
                <a:spcPct val="70000"/>
              </a:lnSpc>
            </a:pPr>
            <a:r>
              <a:rPr lang="en-US" sz="2800" dirty="0"/>
              <a:t>A </a:t>
            </a:r>
            <a:r>
              <a:rPr lang="en-US" sz="2800" dirty="0" err="1"/>
              <a:t>ben</a:t>
            </a:r>
            <a:r>
              <a:rPr lang="en-US" sz="2800" dirty="0"/>
              <a:t> </a:t>
            </a:r>
            <a:r>
              <a:rPr lang="en-US" sz="2800" dirty="0" err="1"/>
              <a:t>feni</a:t>
            </a:r>
            <a:r>
              <a:rPr lang="en-US" sz="2800" dirty="0"/>
              <a:t> </a:t>
            </a:r>
            <a:r>
              <a:rPr lang="en-US" sz="2800" dirty="0" err="1"/>
              <a:t>dem</a:t>
            </a:r>
            <a:r>
              <a:rPr lang="en-US" sz="2800" dirty="0"/>
              <a:t> </a:t>
            </a:r>
            <a:r>
              <a:rPr lang="en-US" sz="2800" dirty="0" err="1"/>
              <a:t>seri</a:t>
            </a:r>
            <a:r>
              <a:rPr lang="en-US" sz="2800" dirty="0"/>
              <a:t> </a:t>
            </a:r>
            <a:r>
              <a:rPr lang="en-US" sz="2800" dirty="0" err="1"/>
              <a:t>sani</a:t>
            </a:r>
            <a:r>
              <a:rPr lang="en-US" sz="2800" dirty="0"/>
              <a:t> foe </a:t>
            </a:r>
            <a:r>
              <a:rPr lang="en-US" sz="2800" dirty="0" err="1"/>
              <a:t>meki</a:t>
            </a:r>
            <a:r>
              <a:rPr lang="en-US" sz="2800" dirty="0"/>
              <a:t> </a:t>
            </a:r>
            <a:r>
              <a:rPr lang="en-US" sz="2800" dirty="0" err="1"/>
              <a:t>bigi</a:t>
            </a:r>
            <a:r>
              <a:rPr lang="en-US" sz="2800" dirty="0"/>
              <a:t> </a:t>
            </a:r>
            <a:r>
              <a:rPr lang="en-US" sz="2800" dirty="0" err="1"/>
              <a:t>moni</a:t>
            </a:r>
            <a:r>
              <a:rPr lang="en-US" sz="2800" dirty="0"/>
              <a:t>, </a:t>
            </a:r>
            <a:r>
              <a:rPr lang="en-US" sz="2800" dirty="0" err="1"/>
              <a:t>na</a:t>
            </a:r>
            <a:r>
              <a:rPr lang="en-US" sz="2800" dirty="0"/>
              <a:t> </a:t>
            </a:r>
            <a:r>
              <a:rPr lang="en-US" sz="2800" dirty="0" err="1"/>
              <a:t>presi</a:t>
            </a:r>
            <a:r>
              <a:rPr lang="en-US" sz="2800" dirty="0"/>
              <a:t> foe </a:t>
            </a:r>
            <a:r>
              <a:rPr lang="en-US" sz="2800" dirty="0" err="1"/>
              <a:t>meki</a:t>
            </a:r>
            <a:r>
              <a:rPr lang="en-US" sz="2800" dirty="0"/>
              <a:t> </a:t>
            </a:r>
            <a:r>
              <a:rPr lang="en-US" sz="2800" dirty="0" err="1"/>
              <a:t>da</a:t>
            </a:r>
            <a:r>
              <a:rPr lang="en-US" sz="2800" dirty="0"/>
              <a:t> </a:t>
            </a:r>
            <a:r>
              <a:rPr lang="en-US" sz="2800" dirty="0" err="1"/>
              <a:t>sani</a:t>
            </a:r>
            <a:r>
              <a:rPr lang="en-US" sz="2800" dirty="0"/>
              <a:t> de wan </a:t>
            </a:r>
            <a:r>
              <a:rPr lang="en-US" sz="2800" dirty="0" err="1"/>
              <a:t>begi-oso</a:t>
            </a:r>
            <a:endParaRPr lang="en-US" sz="2800" dirty="0"/>
          </a:p>
          <a:p>
            <a:pPr>
              <a:lnSpc>
                <a:spcPct val="70000"/>
              </a:lnSpc>
            </a:pPr>
            <a:r>
              <a:rPr lang="en-US" sz="2800" dirty="0"/>
              <a:t>A </a:t>
            </a:r>
            <a:r>
              <a:rPr lang="en-US" sz="2800" dirty="0" err="1"/>
              <a:t>jagi</a:t>
            </a:r>
            <a:r>
              <a:rPr lang="en-US" sz="2800" dirty="0"/>
              <a:t> </a:t>
            </a:r>
            <a:r>
              <a:rPr lang="en-US" sz="2800" dirty="0" err="1"/>
              <a:t>dem</a:t>
            </a:r>
            <a:r>
              <a:rPr lang="en-US" sz="2800" dirty="0"/>
              <a:t> </a:t>
            </a:r>
            <a:r>
              <a:rPr lang="en-US" sz="2800" dirty="0" err="1"/>
              <a:t>seriman</a:t>
            </a:r>
            <a:r>
              <a:rPr lang="en-US" sz="2800" dirty="0"/>
              <a:t> </a:t>
            </a:r>
            <a:r>
              <a:rPr lang="en-US" sz="2800" dirty="0" err="1"/>
              <a:t>komopo</a:t>
            </a:r>
            <a:r>
              <a:rPr lang="en-US" sz="2800" dirty="0"/>
              <a:t> </a:t>
            </a:r>
            <a:r>
              <a:rPr lang="en-US" sz="2800" dirty="0" err="1"/>
              <a:t>nanga</a:t>
            </a:r>
            <a:r>
              <a:rPr lang="en-US" sz="2800" dirty="0"/>
              <a:t> </a:t>
            </a:r>
            <a:r>
              <a:rPr lang="en-US" sz="2800" dirty="0" err="1"/>
              <a:t>dem</a:t>
            </a:r>
            <a:r>
              <a:rPr lang="en-US" sz="2800" dirty="0"/>
              <a:t> </a:t>
            </a:r>
            <a:r>
              <a:rPr lang="en-US" sz="2800" dirty="0" err="1"/>
              <a:t>meti</a:t>
            </a:r>
            <a:r>
              <a:rPr lang="en-US" sz="2800" dirty="0"/>
              <a:t>, en a </a:t>
            </a:r>
            <a:r>
              <a:rPr lang="en-US" sz="2800" dirty="0" err="1"/>
              <a:t>kanti</a:t>
            </a:r>
            <a:r>
              <a:rPr lang="en-US" sz="2800" dirty="0"/>
              <a:t> </a:t>
            </a:r>
            <a:r>
              <a:rPr lang="en-US" sz="2800" dirty="0" err="1"/>
              <a:t>dem</a:t>
            </a:r>
            <a:r>
              <a:rPr lang="en-US" sz="2800" dirty="0"/>
              <a:t> </a:t>
            </a:r>
            <a:r>
              <a:rPr lang="en-US" sz="2800" dirty="0" err="1"/>
              <a:t>tafra</a:t>
            </a:r>
            <a:r>
              <a:rPr lang="en-US" sz="2800" dirty="0"/>
              <a:t> </a:t>
            </a:r>
            <a:r>
              <a:rPr lang="en-US" sz="2800" dirty="0" err="1"/>
              <a:t>pe</a:t>
            </a:r>
            <a:r>
              <a:rPr lang="en-US" sz="2800" dirty="0"/>
              <a:t> </a:t>
            </a:r>
            <a:r>
              <a:rPr lang="en-US" sz="2800" dirty="0" err="1"/>
              <a:t>dem</a:t>
            </a:r>
            <a:r>
              <a:rPr lang="en-US" sz="2800" dirty="0"/>
              <a:t> </a:t>
            </a:r>
            <a:r>
              <a:rPr lang="en-US" sz="2800" dirty="0" err="1"/>
              <a:t>kenki</a:t>
            </a:r>
            <a:r>
              <a:rPr lang="en-US" sz="2800" dirty="0"/>
              <a:t> </a:t>
            </a:r>
            <a:r>
              <a:rPr lang="en-US" sz="2800" dirty="0" err="1"/>
              <a:t>moni</a:t>
            </a:r>
            <a:endParaRPr lang="en-US" sz="2800" dirty="0"/>
          </a:p>
          <a:p>
            <a:pPr>
              <a:lnSpc>
                <a:spcPct val="70000"/>
              </a:lnSpc>
            </a:pPr>
            <a:r>
              <a:rPr lang="en-US" sz="2800" b="1" dirty="0"/>
              <a:t>Jn. 2:16. En A </a:t>
            </a:r>
            <a:r>
              <a:rPr lang="en-US" sz="2800" b="1" dirty="0" err="1"/>
              <a:t>ben</a:t>
            </a:r>
            <a:r>
              <a:rPr lang="en-US" sz="2800" b="1" dirty="0"/>
              <a:t> </a:t>
            </a:r>
            <a:r>
              <a:rPr lang="en-US" sz="2800" b="1" dirty="0" err="1"/>
              <a:t>taki</a:t>
            </a:r>
            <a:r>
              <a:rPr lang="en-US" sz="2800" b="1" dirty="0"/>
              <a:t> </a:t>
            </a:r>
            <a:r>
              <a:rPr lang="en-US" sz="2800" b="1" dirty="0" err="1"/>
              <a:t>gi</a:t>
            </a:r>
            <a:r>
              <a:rPr lang="en-US" sz="2800" b="1" dirty="0"/>
              <a:t> </a:t>
            </a:r>
            <a:r>
              <a:rPr lang="en-US" sz="2800" b="1" dirty="0" err="1"/>
              <a:t>dem</a:t>
            </a:r>
            <a:r>
              <a:rPr lang="en-US" sz="2800" b="1" dirty="0"/>
              <a:t> </a:t>
            </a:r>
            <a:r>
              <a:rPr lang="en-US" sz="2800" b="1" dirty="0" err="1"/>
              <a:t>soema</a:t>
            </a:r>
            <a:r>
              <a:rPr lang="en-US" sz="2800" b="1" dirty="0"/>
              <a:t> </a:t>
            </a:r>
            <a:r>
              <a:rPr lang="en-US" sz="2800" b="1" dirty="0" err="1"/>
              <a:t>disi</a:t>
            </a:r>
            <a:r>
              <a:rPr lang="en-US" sz="2800" b="1" dirty="0"/>
              <a:t> </a:t>
            </a:r>
            <a:r>
              <a:rPr lang="en-US" sz="2800" b="1" dirty="0" err="1"/>
              <a:t>ben</a:t>
            </a:r>
            <a:r>
              <a:rPr lang="en-US" sz="2800" b="1" dirty="0"/>
              <a:t> </a:t>
            </a:r>
            <a:r>
              <a:rPr lang="en-US" sz="2800" b="1" dirty="0" err="1"/>
              <a:t>seri</a:t>
            </a:r>
            <a:r>
              <a:rPr lang="en-US" sz="2800" b="1" dirty="0"/>
              <a:t> </a:t>
            </a:r>
            <a:r>
              <a:rPr lang="en-US" sz="2800" b="1" dirty="0" err="1"/>
              <a:t>dem</a:t>
            </a:r>
            <a:r>
              <a:rPr lang="en-US" sz="2800" b="1" dirty="0"/>
              <a:t> </a:t>
            </a:r>
            <a:r>
              <a:rPr lang="en-US" sz="2800" b="1" dirty="0" err="1"/>
              <a:t>doifi</a:t>
            </a:r>
            <a:r>
              <a:rPr lang="en-US" sz="2800" b="1" dirty="0"/>
              <a:t> </a:t>
            </a:r>
            <a:r>
              <a:rPr lang="en-US" sz="2800" b="1" dirty="0" err="1"/>
              <a:t>taki</a:t>
            </a:r>
            <a:r>
              <a:rPr lang="en-US" sz="2800" b="1" dirty="0"/>
              <a:t>: </a:t>
            </a:r>
            <a:r>
              <a:rPr lang="en-US" sz="2800" b="1" dirty="0" err="1"/>
              <a:t>Teki</a:t>
            </a:r>
            <a:r>
              <a:rPr lang="en-US" sz="2800" b="1" dirty="0"/>
              <a:t> </a:t>
            </a:r>
            <a:r>
              <a:rPr lang="en-US" sz="2800" b="1" dirty="0" err="1"/>
              <a:t>dem</a:t>
            </a:r>
            <a:r>
              <a:rPr lang="en-US" sz="2800" b="1" dirty="0"/>
              <a:t> </a:t>
            </a:r>
            <a:r>
              <a:rPr lang="en-US" sz="2800" b="1" dirty="0" err="1"/>
              <a:t>sani</a:t>
            </a:r>
            <a:r>
              <a:rPr lang="en-US" sz="2800" b="1" dirty="0"/>
              <a:t> </a:t>
            </a:r>
            <a:r>
              <a:rPr lang="en-US" sz="2800" b="1" dirty="0" err="1"/>
              <a:t>komopo</a:t>
            </a:r>
            <a:r>
              <a:rPr lang="en-US" sz="2800" b="1" dirty="0"/>
              <a:t> foe </a:t>
            </a:r>
            <a:r>
              <a:rPr lang="en-US" sz="2800" b="1" dirty="0" err="1"/>
              <a:t>dja</a:t>
            </a:r>
            <a:r>
              <a:rPr lang="en-US" sz="2800" b="1" dirty="0"/>
              <a:t>; no </a:t>
            </a:r>
            <a:r>
              <a:rPr lang="en-US" sz="2800" b="1" dirty="0" err="1"/>
              <a:t>meki</a:t>
            </a:r>
            <a:r>
              <a:rPr lang="en-US" sz="2800" b="1" dirty="0"/>
              <a:t> Mi Tata </a:t>
            </a:r>
            <a:r>
              <a:rPr lang="en-US" sz="2800" b="1" dirty="0" err="1"/>
              <a:t>oso</a:t>
            </a:r>
            <a:r>
              <a:rPr lang="en-US" sz="2800" b="1" dirty="0"/>
              <a:t> </a:t>
            </a:r>
            <a:r>
              <a:rPr lang="en-US" sz="2800" b="1" dirty="0" err="1"/>
              <a:t>tron</a:t>
            </a:r>
            <a:r>
              <a:rPr lang="en-US" sz="2800" b="1" dirty="0"/>
              <a:t> wan </a:t>
            </a:r>
            <a:r>
              <a:rPr lang="en-US" sz="2800" b="1" dirty="0" err="1"/>
              <a:t>wowojo</a:t>
            </a:r>
            <a:r>
              <a:rPr lang="en-US" sz="2800" b="1" dirty="0"/>
              <a:t>.  17. En Hem </a:t>
            </a:r>
            <a:r>
              <a:rPr lang="en-US" sz="2800" b="1" dirty="0" err="1"/>
              <a:t>discipel</a:t>
            </a:r>
            <a:r>
              <a:rPr lang="en-US" sz="2800" b="1" dirty="0"/>
              <a:t> </a:t>
            </a:r>
            <a:r>
              <a:rPr lang="en-US" sz="2800" b="1" dirty="0" err="1"/>
              <a:t>ben</a:t>
            </a:r>
            <a:r>
              <a:rPr lang="en-US" sz="2800" b="1" dirty="0"/>
              <a:t> </a:t>
            </a:r>
            <a:r>
              <a:rPr lang="en-US" sz="2800" b="1" dirty="0" err="1"/>
              <a:t>membre</a:t>
            </a:r>
            <a:r>
              <a:rPr lang="en-US" sz="2800" b="1" dirty="0"/>
              <a:t> </a:t>
            </a:r>
            <a:r>
              <a:rPr lang="en-US" sz="2800" b="1" dirty="0" err="1"/>
              <a:t>dati</a:t>
            </a:r>
            <a:r>
              <a:rPr lang="en-US" sz="2800" b="1" dirty="0"/>
              <a:t> a </a:t>
            </a:r>
            <a:r>
              <a:rPr lang="en-US" sz="2800" b="1" dirty="0" err="1"/>
              <a:t>ben</a:t>
            </a:r>
            <a:r>
              <a:rPr lang="en-US" sz="2800" b="1" dirty="0"/>
              <a:t> </a:t>
            </a:r>
            <a:r>
              <a:rPr lang="en-US" sz="2800" b="1" dirty="0" err="1"/>
              <a:t>skrifi</a:t>
            </a:r>
            <a:r>
              <a:rPr lang="en-US" sz="2800" b="1" dirty="0"/>
              <a:t> </a:t>
            </a:r>
            <a:r>
              <a:rPr lang="en-US" sz="2800" b="1" dirty="0" err="1"/>
              <a:t>kaba</a:t>
            </a:r>
            <a:r>
              <a:rPr lang="en-US" sz="2800" b="1" dirty="0"/>
              <a:t> </a:t>
            </a:r>
            <a:r>
              <a:rPr lang="en-US" sz="2800" b="1" dirty="0" err="1"/>
              <a:t>taki</a:t>
            </a:r>
            <a:r>
              <a:rPr lang="en-US" sz="2800" b="1" dirty="0"/>
              <a:t>: </a:t>
            </a:r>
            <a:r>
              <a:rPr lang="en-US" sz="2800" b="1" dirty="0" err="1"/>
              <a:t>Da</a:t>
            </a:r>
            <a:r>
              <a:rPr lang="en-US" sz="2800" b="1" dirty="0"/>
              <a:t> </a:t>
            </a:r>
            <a:r>
              <a:rPr lang="en-US" sz="2800" b="1" dirty="0" err="1"/>
              <a:t>angri</a:t>
            </a:r>
            <a:r>
              <a:rPr lang="en-US" sz="2800" b="1" dirty="0"/>
              <a:t> foe Joe </a:t>
            </a:r>
            <a:r>
              <a:rPr lang="en-US" sz="2800" b="1" dirty="0" err="1"/>
              <a:t>oso</a:t>
            </a:r>
            <a:r>
              <a:rPr lang="en-US" sz="2800" b="1" dirty="0"/>
              <a:t> </a:t>
            </a:r>
            <a:r>
              <a:rPr lang="en-US" sz="2800" b="1" dirty="0" err="1"/>
              <a:t>ben</a:t>
            </a:r>
            <a:r>
              <a:rPr lang="en-US" sz="2800" b="1" dirty="0"/>
              <a:t> </a:t>
            </a:r>
            <a:r>
              <a:rPr lang="en-US" sz="2800" b="1" dirty="0" err="1"/>
              <a:t>njan</a:t>
            </a:r>
            <a:r>
              <a:rPr lang="en-US" sz="2800" b="1" dirty="0"/>
              <a:t> mi.</a:t>
            </a:r>
          </a:p>
          <a:p>
            <a:pPr>
              <a:lnSpc>
                <a:spcPct val="70000"/>
              </a:lnSpc>
            </a:pPr>
            <a:r>
              <a:rPr lang="en-US" sz="2800" b="1" dirty="0" err="1"/>
              <a:t>Da</a:t>
            </a:r>
            <a:r>
              <a:rPr lang="en-US" sz="2800" b="1" dirty="0"/>
              <a:t> </a:t>
            </a:r>
            <a:r>
              <a:rPr lang="en-US" sz="2800" b="1" dirty="0" err="1"/>
              <a:t>tempel</a:t>
            </a:r>
            <a:r>
              <a:rPr lang="en-US" sz="2800" b="1" dirty="0"/>
              <a:t> de wan </a:t>
            </a:r>
            <a:r>
              <a:rPr lang="en-US" sz="2800" b="1" dirty="0" err="1"/>
              <a:t>presi</a:t>
            </a:r>
            <a:r>
              <a:rPr lang="en-US" sz="2800" b="1" dirty="0"/>
              <a:t> foe </a:t>
            </a:r>
            <a:r>
              <a:rPr lang="en-US" sz="2800" b="1" dirty="0" err="1"/>
              <a:t>begi</a:t>
            </a:r>
            <a:r>
              <a:rPr lang="en-US" sz="2800" b="1" dirty="0"/>
              <a:t> – a no de wan </a:t>
            </a:r>
            <a:r>
              <a:rPr lang="en-US" sz="2800" b="1" dirty="0" err="1"/>
              <a:t>presi</a:t>
            </a:r>
            <a:r>
              <a:rPr lang="en-US" sz="2800" b="1" dirty="0"/>
              <a:t> foe doe </a:t>
            </a:r>
            <a:r>
              <a:rPr lang="en-US" sz="2800" b="1" dirty="0" err="1"/>
              <a:t>zaak</a:t>
            </a:r>
            <a:endParaRPr lang="en-US" sz="2800" b="1" dirty="0"/>
          </a:p>
          <a:p>
            <a:pPr>
              <a:lnSpc>
                <a:spcPct val="70000"/>
              </a:lnSpc>
            </a:pPr>
            <a:endParaRPr lang="en-US" sz="2800" b="1" dirty="0"/>
          </a:p>
        </p:txBody>
      </p:sp>
    </p:spTree>
  </p:cSld>
  <p:clrMapOvr>
    <a:masterClrMapping/>
  </p:clrMapOvr>
  <p:transition>
    <p:dissolve/>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CF169DE-AE3D-42C2-B15D-157E6F8C1A6F}"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FE941EC0-042A-4411-99AC-04426DC0E023}" type="slidenum">
              <a:rPr lang="en-US"/>
              <a:pPr lvl="1"/>
              <a:t>70</a:t>
            </a:fld>
            <a:endParaRPr lang="en-US">
              <a:latin typeface="Times New Roman" pitchFamily="18" charset="0"/>
            </a:endParaRPr>
          </a:p>
        </p:txBody>
      </p:sp>
      <p:sp>
        <p:nvSpPr>
          <p:cNvPr id="71682" name="Rectangle 2"/>
          <p:cNvSpPr>
            <a:spLocks noGrp="1" noChangeArrowheads="1"/>
          </p:cNvSpPr>
          <p:nvPr>
            <p:ph type="title"/>
          </p:nvPr>
        </p:nvSpPr>
        <p:spPr/>
        <p:txBody>
          <a:bodyPr/>
          <a:lstStyle/>
          <a:p>
            <a:r>
              <a:rPr lang="en-US"/>
              <a:t>Da wet de foe wi hati</a:t>
            </a:r>
          </a:p>
        </p:txBody>
      </p:sp>
      <p:sp>
        <p:nvSpPr>
          <p:cNvPr id="71683" name="Rectangle 3"/>
          <p:cNvSpPr>
            <a:spLocks noGrp="1" noChangeArrowheads="1"/>
          </p:cNvSpPr>
          <p:nvPr>
            <p:ph type="body" idx="1"/>
          </p:nvPr>
        </p:nvSpPr>
        <p:spPr/>
        <p:txBody>
          <a:bodyPr/>
          <a:lstStyle/>
          <a:p>
            <a:pPr>
              <a:lnSpc>
                <a:spcPct val="80000"/>
              </a:lnSpc>
            </a:pPr>
            <a:r>
              <a:rPr lang="en-US" b="1"/>
              <a:t>Mt. 5:27. Oen ben jere dem owroe tem soema ben taki: Joe no moesoe soeta;  28. Ma Mi taki gi oen taki: Da soema disi loekoe na wan oema nanga lostoe ben soeta nanga hem kaba na ini hem hati.</a:t>
            </a:r>
          </a:p>
          <a:p>
            <a:pPr>
              <a:lnSpc>
                <a:spcPct val="80000"/>
              </a:lnSpc>
            </a:pPr>
            <a:r>
              <a:rPr lang="en-US" b="1"/>
              <a:t>Wi sondoe bigin na ini wi hati…</a:t>
            </a:r>
          </a:p>
          <a:p>
            <a:pPr>
              <a:lnSpc>
                <a:spcPct val="80000"/>
              </a:lnSpc>
            </a:pPr>
            <a:r>
              <a:rPr lang="en-US" b="1"/>
              <a:t>San disi taki abra sexy film, TV, video, foto, en muziek?</a:t>
            </a:r>
          </a:p>
        </p:txBody>
      </p:sp>
    </p:spTree>
  </p:cSld>
  <p:clrMapOvr>
    <a:masterClrMapping/>
  </p:clrMapOvr>
  <p:transition>
    <p:dissolve/>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57A83B7-AD02-4D96-A5B8-A694DC13F490}"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B3E995E7-D926-4326-9D36-45F0193417C8}" type="slidenum">
              <a:rPr lang="en-US"/>
              <a:pPr lvl="1"/>
              <a:t>71</a:t>
            </a:fld>
            <a:endParaRPr lang="en-US">
              <a:latin typeface="Times New Roman" pitchFamily="18" charset="0"/>
            </a:endParaRPr>
          </a:p>
        </p:txBody>
      </p:sp>
      <p:sp>
        <p:nvSpPr>
          <p:cNvPr id="72706" name="Rectangle 2"/>
          <p:cNvSpPr>
            <a:spLocks noGrp="1" noChangeArrowheads="1"/>
          </p:cNvSpPr>
          <p:nvPr>
            <p:ph type="title"/>
          </p:nvPr>
        </p:nvSpPr>
        <p:spPr>
          <a:xfrm>
            <a:off x="647700" y="225425"/>
            <a:ext cx="8080375" cy="1143000"/>
          </a:xfrm>
        </p:spPr>
        <p:txBody>
          <a:bodyPr/>
          <a:lstStyle/>
          <a:p>
            <a:r>
              <a:rPr lang="en-US"/>
              <a:t>Kibri joesrefi foe sondoe</a:t>
            </a:r>
          </a:p>
        </p:txBody>
      </p:sp>
      <p:sp>
        <p:nvSpPr>
          <p:cNvPr id="72707" name="Rectangle 3"/>
          <p:cNvSpPr>
            <a:spLocks noGrp="1" noChangeArrowheads="1"/>
          </p:cNvSpPr>
          <p:nvPr>
            <p:ph type="body" idx="1"/>
          </p:nvPr>
        </p:nvSpPr>
        <p:spPr>
          <a:xfrm>
            <a:off x="682625" y="1412875"/>
            <a:ext cx="7772400" cy="4683125"/>
          </a:xfrm>
        </p:spPr>
        <p:txBody>
          <a:bodyPr/>
          <a:lstStyle/>
          <a:p>
            <a:r>
              <a:rPr lang="en-US" sz="2800" b="1"/>
              <a:t>Mt. 5:29. En efoe joe leti ai meki joe doe sondoe, diki hem poeroe, en trowe hem; bikasi a de moro boen efoe wan pisi foe joe skin sa pori, leki foe dem sa trowe joe heri skin na ini hel.  30. En efoe joe leti anoe meki joe doe sondoe, koti hem poeroe en trowe hem; bikasi a de moro boen efoe wan pisi foe joe skin sa pori, leki dem sa trowe joe heri skin na ini hel.</a:t>
            </a:r>
          </a:p>
          <a:p>
            <a:r>
              <a:rPr lang="en-US" sz="2800" b="1"/>
              <a:t>San wi go loekoe foe si?</a:t>
            </a:r>
          </a:p>
          <a:p>
            <a:r>
              <a:rPr lang="en-US" sz="2800" b="1"/>
              <a:t>San wi graboe nanga wi anoe?</a:t>
            </a:r>
          </a:p>
        </p:txBody>
      </p:sp>
    </p:spTree>
  </p:cSld>
  <p:clrMapOvr>
    <a:masterClrMapping/>
  </p:clrMapOvr>
  <p:transition>
    <p:dissolve/>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51F929A-C0EC-4660-B09F-38397E5CDC1D}"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7DEC4F93-D892-45B1-B60D-D7E4486486FB}" type="slidenum">
              <a:rPr lang="en-US"/>
              <a:pPr lvl="1"/>
              <a:t>72</a:t>
            </a:fld>
            <a:endParaRPr lang="en-US">
              <a:latin typeface="Times New Roman" pitchFamily="18" charset="0"/>
            </a:endParaRPr>
          </a:p>
        </p:txBody>
      </p:sp>
      <p:sp>
        <p:nvSpPr>
          <p:cNvPr id="73730" name="Rectangle 2"/>
          <p:cNvSpPr>
            <a:spLocks noGrp="1" noChangeArrowheads="1"/>
          </p:cNvSpPr>
          <p:nvPr>
            <p:ph type="title"/>
          </p:nvPr>
        </p:nvSpPr>
        <p:spPr/>
        <p:txBody>
          <a:bodyPr/>
          <a:lstStyle/>
          <a:p>
            <a:r>
              <a:rPr lang="en-US"/>
              <a:t>Gado no lobi prati-libi</a:t>
            </a:r>
          </a:p>
        </p:txBody>
      </p:sp>
      <p:sp>
        <p:nvSpPr>
          <p:cNvPr id="73731" name="Rectangle 3"/>
          <p:cNvSpPr>
            <a:spLocks noGrp="1" noChangeArrowheads="1"/>
          </p:cNvSpPr>
          <p:nvPr>
            <p:ph type="body" idx="1"/>
          </p:nvPr>
        </p:nvSpPr>
        <p:spPr/>
        <p:txBody>
          <a:bodyPr/>
          <a:lstStyle/>
          <a:p>
            <a:pPr algn="just"/>
            <a:r>
              <a:rPr lang="en-US" b="1" dirty="0"/>
              <a:t>Mt. 5:31. Dem </a:t>
            </a:r>
            <a:r>
              <a:rPr lang="en-US" b="1" dirty="0" err="1"/>
              <a:t>soema</a:t>
            </a:r>
            <a:r>
              <a:rPr lang="en-US" b="1" dirty="0"/>
              <a:t> </a:t>
            </a:r>
            <a:r>
              <a:rPr lang="en-US" b="1" dirty="0" err="1"/>
              <a:t>taki</a:t>
            </a:r>
            <a:r>
              <a:rPr lang="en-US" b="1" dirty="0"/>
              <a:t> toe </a:t>
            </a:r>
            <a:r>
              <a:rPr lang="en-US" b="1" dirty="0" err="1"/>
              <a:t>taki</a:t>
            </a:r>
            <a:r>
              <a:rPr lang="en-US" b="1" dirty="0"/>
              <a:t>: </a:t>
            </a:r>
            <a:r>
              <a:rPr lang="en-US" b="1" dirty="0" err="1"/>
              <a:t>Da</a:t>
            </a:r>
            <a:r>
              <a:rPr lang="en-US" b="1" dirty="0"/>
              <a:t> </a:t>
            </a:r>
            <a:r>
              <a:rPr lang="en-US" b="1" dirty="0" err="1"/>
              <a:t>soema</a:t>
            </a:r>
            <a:r>
              <a:rPr lang="en-US" b="1" dirty="0"/>
              <a:t> </a:t>
            </a:r>
            <a:r>
              <a:rPr lang="en-US" b="1" dirty="0" err="1"/>
              <a:t>disi</a:t>
            </a:r>
            <a:r>
              <a:rPr lang="en-US" b="1" dirty="0"/>
              <a:t> </a:t>
            </a:r>
            <a:r>
              <a:rPr lang="en-US" b="1" dirty="0" err="1"/>
              <a:t>prati</a:t>
            </a:r>
            <a:r>
              <a:rPr lang="en-US" b="1" dirty="0"/>
              <a:t> foe hem </a:t>
            </a:r>
            <a:r>
              <a:rPr lang="en-US" b="1" dirty="0" err="1"/>
              <a:t>wefi</a:t>
            </a:r>
            <a:r>
              <a:rPr lang="en-US" b="1" dirty="0"/>
              <a:t> </a:t>
            </a:r>
            <a:r>
              <a:rPr lang="en-US" b="1" dirty="0" err="1"/>
              <a:t>moesoe</a:t>
            </a:r>
            <a:r>
              <a:rPr lang="en-US" b="1" dirty="0"/>
              <a:t> </a:t>
            </a:r>
            <a:r>
              <a:rPr lang="en-US" b="1" dirty="0" err="1"/>
              <a:t>gi</a:t>
            </a:r>
            <a:r>
              <a:rPr lang="en-US" b="1" dirty="0"/>
              <a:t> hem wan </a:t>
            </a:r>
            <a:r>
              <a:rPr lang="en-US" b="1" dirty="0" err="1"/>
              <a:t>prati-brifi</a:t>
            </a:r>
            <a:r>
              <a:rPr lang="en-US" b="1" dirty="0"/>
              <a:t>;  32. Ma Mi </a:t>
            </a:r>
            <a:r>
              <a:rPr lang="en-US" b="1" dirty="0" err="1"/>
              <a:t>taki</a:t>
            </a:r>
            <a:r>
              <a:rPr lang="en-US" b="1" dirty="0"/>
              <a:t> </a:t>
            </a:r>
            <a:r>
              <a:rPr lang="en-US" b="1" dirty="0" err="1"/>
              <a:t>gi</a:t>
            </a:r>
            <a:r>
              <a:rPr lang="en-US" b="1" dirty="0"/>
              <a:t> </a:t>
            </a:r>
            <a:r>
              <a:rPr lang="en-US" b="1" dirty="0" err="1"/>
              <a:t>oen</a:t>
            </a:r>
            <a:r>
              <a:rPr lang="en-US" b="1" dirty="0"/>
              <a:t> </a:t>
            </a:r>
            <a:r>
              <a:rPr lang="en-US" b="1" dirty="0" err="1"/>
              <a:t>taki</a:t>
            </a:r>
            <a:r>
              <a:rPr lang="en-US" b="1" dirty="0"/>
              <a:t>: </a:t>
            </a:r>
            <a:r>
              <a:rPr lang="en-US" b="1" dirty="0" err="1"/>
              <a:t>Da</a:t>
            </a:r>
            <a:r>
              <a:rPr lang="en-US" b="1" dirty="0"/>
              <a:t> </a:t>
            </a:r>
            <a:r>
              <a:rPr lang="en-US" b="1" dirty="0" err="1"/>
              <a:t>soema</a:t>
            </a:r>
            <a:r>
              <a:rPr lang="en-US" b="1" dirty="0"/>
              <a:t> </a:t>
            </a:r>
            <a:r>
              <a:rPr lang="en-US" b="1" dirty="0" err="1"/>
              <a:t>disi</a:t>
            </a:r>
            <a:r>
              <a:rPr lang="en-US" b="1" dirty="0"/>
              <a:t> </a:t>
            </a:r>
            <a:r>
              <a:rPr lang="en-US" b="1" dirty="0" err="1"/>
              <a:t>sa</a:t>
            </a:r>
            <a:r>
              <a:rPr lang="en-US" b="1" dirty="0"/>
              <a:t> </a:t>
            </a:r>
            <a:r>
              <a:rPr lang="en-US" b="1" dirty="0" err="1"/>
              <a:t>prati</a:t>
            </a:r>
            <a:r>
              <a:rPr lang="en-US" b="1" dirty="0"/>
              <a:t> foe hem </a:t>
            </a:r>
            <a:r>
              <a:rPr lang="en-US" b="1" dirty="0" err="1"/>
              <a:t>wefi</a:t>
            </a:r>
            <a:r>
              <a:rPr lang="en-US" b="1" dirty="0"/>
              <a:t> </a:t>
            </a:r>
            <a:r>
              <a:rPr lang="en-US" b="1" dirty="0" err="1"/>
              <a:t>boiti</a:t>
            </a:r>
            <a:r>
              <a:rPr lang="en-US" b="1" dirty="0"/>
              <a:t> foe </a:t>
            </a:r>
            <a:r>
              <a:rPr lang="en-US" b="1" dirty="0" err="1"/>
              <a:t>soetadoe</a:t>
            </a:r>
            <a:r>
              <a:rPr lang="en-US" b="1" dirty="0"/>
              <a:t> </a:t>
            </a:r>
            <a:r>
              <a:rPr lang="en-US" b="1" dirty="0" err="1"/>
              <a:t>ede</a:t>
            </a:r>
            <a:r>
              <a:rPr lang="en-US" b="1" dirty="0"/>
              <a:t>, </a:t>
            </a:r>
            <a:r>
              <a:rPr lang="en-US" b="1" dirty="0" err="1"/>
              <a:t>meki</a:t>
            </a:r>
            <a:r>
              <a:rPr lang="en-US" b="1" dirty="0"/>
              <a:t> hem </a:t>
            </a:r>
            <a:r>
              <a:rPr lang="en-US" b="1" dirty="0" err="1"/>
              <a:t>wefi</a:t>
            </a:r>
            <a:r>
              <a:rPr lang="en-US" b="1" dirty="0"/>
              <a:t> doe </a:t>
            </a:r>
            <a:r>
              <a:rPr lang="en-US" b="1" dirty="0" err="1"/>
              <a:t>soeta</a:t>
            </a:r>
            <a:r>
              <a:rPr lang="en-US" b="1" dirty="0"/>
              <a:t>; en </a:t>
            </a:r>
            <a:r>
              <a:rPr lang="en-US" b="1" dirty="0" err="1"/>
              <a:t>da</a:t>
            </a:r>
            <a:r>
              <a:rPr lang="en-US" b="1" dirty="0"/>
              <a:t> </a:t>
            </a:r>
            <a:r>
              <a:rPr lang="en-US" b="1" dirty="0" err="1"/>
              <a:t>soema</a:t>
            </a:r>
            <a:r>
              <a:rPr lang="en-US" b="1" dirty="0"/>
              <a:t> </a:t>
            </a:r>
            <a:r>
              <a:rPr lang="en-US" b="1" dirty="0" err="1"/>
              <a:t>disi</a:t>
            </a:r>
            <a:r>
              <a:rPr lang="en-US" b="1" dirty="0"/>
              <a:t> </a:t>
            </a:r>
            <a:r>
              <a:rPr lang="en-US" b="1" dirty="0" err="1"/>
              <a:t>sa</a:t>
            </a:r>
            <a:r>
              <a:rPr lang="en-US" b="1" dirty="0"/>
              <a:t> </a:t>
            </a:r>
            <a:r>
              <a:rPr lang="en-US" b="1" dirty="0" err="1"/>
              <a:t>trow</a:t>
            </a:r>
            <a:r>
              <a:rPr lang="en-US" b="1" dirty="0"/>
              <a:t> </a:t>
            </a:r>
            <a:r>
              <a:rPr lang="en-US" b="1" dirty="0" err="1"/>
              <a:t>nanga</a:t>
            </a:r>
            <a:r>
              <a:rPr lang="en-US" b="1" dirty="0"/>
              <a:t> </a:t>
            </a:r>
            <a:r>
              <a:rPr lang="en-US" b="1" dirty="0" err="1"/>
              <a:t>da</a:t>
            </a:r>
            <a:r>
              <a:rPr lang="en-US" b="1" dirty="0"/>
              <a:t> </a:t>
            </a:r>
            <a:r>
              <a:rPr lang="en-US" b="1" dirty="0" err="1"/>
              <a:t>prati-oema</a:t>
            </a:r>
            <a:r>
              <a:rPr lang="en-US" b="1" dirty="0"/>
              <a:t> doe </a:t>
            </a:r>
            <a:r>
              <a:rPr lang="en-US" b="1" dirty="0" err="1"/>
              <a:t>soeta</a:t>
            </a:r>
            <a:r>
              <a:rPr lang="en-US" b="1" dirty="0"/>
              <a:t> toe</a:t>
            </a:r>
            <a:r>
              <a:rPr lang="en-US" b="1" dirty="0" smtClean="0"/>
              <a:t>.</a:t>
            </a:r>
          </a:p>
          <a:p>
            <a:pPr algn="just"/>
            <a:r>
              <a:rPr lang="en-US" b="1" dirty="0" err="1" smtClean="0"/>
              <a:t>Gado</a:t>
            </a:r>
            <a:r>
              <a:rPr lang="en-US" b="1" dirty="0" smtClean="0"/>
              <a:t> no </a:t>
            </a:r>
            <a:r>
              <a:rPr lang="en-US" b="1" dirty="0" err="1" smtClean="0"/>
              <a:t>lobi</a:t>
            </a:r>
            <a:r>
              <a:rPr lang="en-US" b="1" dirty="0" smtClean="0"/>
              <a:t> </a:t>
            </a:r>
            <a:r>
              <a:rPr lang="en-US" b="1" dirty="0" err="1" smtClean="0"/>
              <a:t>prati-libi</a:t>
            </a:r>
            <a:endParaRPr lang="en-US" b="1" dirty="0"/>
          </a:p>
        </p:txBody>
      </p:sp>
    </p:spTree>
  </p:cSld>
  <p:clrMapOvr>
    <a:masterClrMapping/>
  </p:clrMapOvr>
  <p:transition>
    <p:dissolve/>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AFDD2FB-983E-457D-B53F-029B7F983B34}"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AE2EDF85-21EA-4F92-B03F-1DD80E85FA56}" type="slidenum">
              <a:rPr lang="en-US"/>
              <a:pPr lvl="1"/>
              <a:t>73</a:t>
            </a:fld>
            <a:endParaRPr lang="en-US">
              <a:latin typeface="Times New Roman" pitchFamily="18" charset="0"/>
            </a:endParaRPr>
          </a:p>
        </p:txBody>
      </p:sp>
      <p:sp>
        <p:nvSpPr>
          <p:cNvPr id="57346" name="Rectangle 2"/>
          <p:cNvSpPr>
            <a:spLocks noGrp="1" noChangeArrowheads="1"/>
          </p:cNvSpPr>
          <p:nvPr>
            <p:ph type="title"/>
          </p:nvPr>
        </p:nvSpPr>
        <p:spPr>
          <a:xfrm>
            <a:off x="684213" y="260350"/>
            <a:ext cx="8080375" cy="1143000"/>
          </a:xfrm>
        </p:spPr>
        <p:txBody>
          <a:bodyPr/>
          <a:lstStyle/>
          <a:p>
            <a:r>
              <a:rPr lang="en-US"/>
              <a:t>No sweri</a:t>
            </a:r>
          </a:p>
        </p:txBody>
      </p:sp>
      <p:sp>
        <p:nvSpPr>
          <p:cNvPr id="57347" name="Rectangle 3"/>
          <p:cNvSpPr>
            <a:spLocks noGrp="1" noChangeArrowheads="1"/>
          </p:cNvSpPr>
          <p:nvPr>
            <p:ph type="body" idx="1"/>
          </p:nvPr>
        </p:nvSpPr>
        <p:spPr>
          <a:xfrm>
            <a:off x="682625" y="1376363"/>
            <a:ext cx="7772400" cy="4719637"/>
          </a:xfrm>
        </p:spPr>
        <p:txBody>
          <a:bodyPr/>
          <a:lstStyle/>
          <a:p>
            <a:pPr>
              <a:lnSpc>
                <a:spcPct val="80000"/>
              </a:lnSpc>
            </a:pPr>
            <a:r>
              <a:rPr lang="en-US" sz="2800" b="1" dirty="0"/>
              <a:t>Mt. 5:33. Moro </a:t>
            </a:r>
            <a:r>
              <a:rPr lang="en-US" sz="2800" b="1" dirty="0" err="1"/>
              <a:t>fara</a:t>
            </a:r>
            <a:r>
              <a:rPr lang="en-US" sz="2800" b="1" dirty="0"/>
              <a:t>, </a:t>
            </a:r>
            <a:r>
              <a:rPr lang="en-US" sz="2800" b="1" dirty="0" err="1"/>
              <a:t>oen</a:t>
            </a:r>
            <a:r>
              <a:rPr lang="en-US" sz="2800" b="1" dirty="0"/>
              <a:t> </a:t>
            </a:r>
            <a:r>
              <a:rPr lang="en-US" sz="2800" b="1" dirty="0" err="1"/>
              <a:t>ben</a:t>
            </a:r>
            <a:r>
              <a:rPr lang="en-US" sz="2800" b="1" dirty="0"/>
              <a:t> </a:t>
            </a:r>
            <a:r>
              <a:rPr lang="en-US" sz="2800" b="1" dirty="0" err="1"/>
              <a:t>jere</a:t>
            </a:r>
            <a:r>
              <a:rPr lang="en-US" sz="2800" b="1" dirty="0"/>
              <a:t> </a:t>
            </a:r>
            <a:r>
              <a:rPr lang="en-US" sz="2800" b="1" dirty="0" err="1"/>
              <a:t>dem</a:t>
            </a:r>
            <a:r>
              <a:rPr lang="en-US" sz="2800" b="1" dirty="0"/>
              <a:t> </a:t>
            </a:r>
            <a:r>
              <a:rPr lang="en-US" sz="2800" b="1" dirty="0" err="1"/>
              <a:t>owroe</a:t>
            </a:r>
            <a:r>
              <a:rPr lang="en-US" sz="2800" b="1" dirty="0"/>
              <a:t> tem </a:t>
            </a:r>
            <a:r>
              <a:rPr lang="en-US" sz="2800" b="1" dirty="0" err="1"/>
              <a:t>soema</a:t>
            </a:r>
            <a:r>
              <a:rPr lang="en-US" sz="2800" b="1" dirty="0"/>
              <a:t> </a:t>
            </a:r>
            <a:r>
              <a:rPr lang="en-US" sz="2800" b="1" dirty="0" err="1"/>
              <a:t>taki</a:t>
            </a:r>
            <a:r>
              <a:rPr lang="en-US" sz="2800" b="1" dirty="0"/>
              <a:t>: Joe no </a:t>
            </a:r>
            <a:r>
              <a:rPr lang="en-US" sz="2800" b="1" dirty="0" err="1"/>
              <a:t>sa</a:t>
            </a:r>
            <a:r>
              <a:rPr lang="en-US" sz="2800" b="1" dirty="0"/>
              <a:t> </a:t>
            </a:r>
            <a:r>
              <a:rPr lang="en-US" sz="2800" b="1" dirty="0" err="1"/>
              <a:t>sweri</a:t>
            </a:r>
            <a:r>
              <a:rPr lang="en-US" sz="2800" b="1" dirty="0"/>
              <a:t> wan </a:t>
            </a:r>
            <a:r>
              <a:rPr lang="en-US" sz="2800" b="1" dirty="0" err="1"/>
              <a:t>falsi</a:t>
            </a:r>
            <a:r>
              <a:rPr lang="en-US" sz="2800" b="1" dirty="0"/>
              <a:t> </a:t>
            </a:r>
            <a:r>
              <a:rPr lang="en-US" sz="2800" b="1" dirty="0" err="1"/>
              <a:t>sweri</a:t>
            </a:r>
            <a:r>
              <a:rPr lang="en-US" sz="2800" b="1" dirty="0"/>
              <a:t>, ma </a:t>
            </a:r>
            <a:r>
              <a:rPr lang="en-US" sz="2800" b="1" dirty="0" err="1"/>
              <a:t>joe</a:t>
            </a:r>
            <a:r>
              <a:rPr lang="en-US" sz="2800" b="1" dirty="0"/>
              <a:t> </a:t>
            </a:r>
            <a:r>
              <a:rPr lang="en-US" sz="2800" b="1" dirty="0" err="1"/>
              <a:t>moesoe</a:t>
            </a:r>
            <a:r>
              <a:rPr lang="en-US" sz="2800" b="1" dirty="0"/>
              <a:t> doe ala </a:t>
            </a:r>
            <a:r>
              <a:rPr lang="en-US" sz="2800" b="1" dirty="0" err="1"/>
              <a:t>dem</a:t>
            </a:r>
            <a:r>
              <a:rPr lang="en-US" sz="2800" b="1" dirty="0"/>
              <a:t> </a:t>
            </a:r>
            <a:r>
              <a:rPr lang="en-US" sz="2800" b="1" dirty="0" err="1"/>
              <a:t>sweri</a:t>
            </a:r>
            <a:r>
              <a:rPr lang="en-US" sz="2800" b="1" dirty="0"/>
              <a:t> </a:t>
            </a:r>
            <a:r>
              <a:rPr lang="en-US" sz="2800" b="1" dirty="0" err="1"/>
              <a:t>gi</a:t>
            </a:r>
            <a:r>
              <a:rPr lang="en-US" sz="2800" b="1" dirty="0"/>
              <a:t> </a:t>
            </a:r>
            <a:r>
              <a:rPr lang="en-US" sz="2800" b="1" dirty="0" err="1"/>
              <a:t>Masra</a:t>
            </a:r>
            <a:r>
              <a:rPr lang="en-US" sz="2800" b="1" dirty="0"/>
              <a:t>;  34. Ma Mi </a:t>
            </a:r>
            <a:r>
              <a:rPr lang="en-US" sz="2800" b="1" dirty="0" err="1"/>
              <a:t>taki</a:t>
            </a:r>
            <a:r>
              <a:rPr lang="en-US" sz="2800" b="1" dirty="0"/>
              <a:t> </a:t>
            </a:r>
            <a:r>
              <a:rPr lang="en-US" sz="2800" b="1" dirty="0" err="1"/>
              <a:t>gi</a:t>
            </a:r>
            <a:r>
              <a:rPr lang="en-US" sz="2800" b="1" dirty="0"/>
              <a:t> </a:t>
            </a:r>
            <a:r>
              <a:rPr lang="en-US" sz="2800" b="1" dirty="0" err="1"/>
              <a:t>oen</a:t>
            </a:r>
            <a:r>
              <a:rPr lang="en-US" sz="2800" b="1" dirty="0"/>
              <a:t> </a:t>
            </a:r>
            <a:r>
              <a:rPr lang="en-US" sz="2800" b="1" dirty="0" err="1"/>
              <a:t>taki</a:t>
            </a:r>
            <a:r>
              <a:rPr lang="en-US" sz="2800" b="1" dirty="0"/>
              <a:t>: No </a:t>
            </a:r>
            <a:r>
              <a:rPr lang="en-US" sz="2800" b="1" dirty="0" err="1"/>
              <a:t>meki</a:t>
            </a:r>
            <a:r>
              <a:rPr lang="en-US" sz="2800" b="1" dirty="0"/>
              <a:t> </a:t>
            </a:r>
            <a:r>
              <a:rPr lang="en-US" sz="2800" b="1" dirty="0" err="1"/>
              <a:t>sweri</a:t>
            </a:r>
            <a:r>
              <a:rPr lang="en-US" sz="2800" b="1" dirty="0"/>
              <a:t> </a:t>
            </a:r>
            <a:r>
              <a:rPr lang="en-US" sz="2800" b="1" dirty="0" err="1"/>
              <a:t>kwet'kweti</a:t>
            </a:r>
            <a:r>
              <a:rPr lang="en-US" sz="2800" b="1" dirty="0"/>
              <a:t>: no </a:t>
            </a:r>
            <a:r>
              <a:rPr lang="en-US" sz="2800" b="1" dirty="0" err="1"/>
              <a:t>sweri</a:t>
            </a:r>
            <a:r>
              <a:rPr lang="en-US" sz="2800" b="1" dirty="0"/>
              <a:t> </a:t>
            </a:r>
            <a:r>
              <a:rPr lang="en-US" sz="2800" b="1" dirty="0" err="1"/>
              <a:t>na</a:t>
            </a:r>
            <a:r>
              <a:rPr lang="en-US" sz="2800" b="1" dirty="0"/>
              <a:t> </a:t>
            </a:r>
            <a:r>
              <a:rPr lang="en-US" sz="2800" b="1" dirty="0" err="1"/>
              <a:t>tapoe</a:t>
            </a:r>
            <a:r>
              <a:rPr lang="en-US" sz="2800" b="1" dirty="0"/>
              <a:t> </a:t>
            </a:r>
            <a:r>
              <a:rPr lang="en-US" sz="2800" b="1" dirty="0" err="1"/>
              <a:t>hemel</a:t>
            </a:r>
            <a:r>
              <a:rPr lang="en-US" sz="2800" b="1" dirty="0"/>
              <a:t>, </a:t>
            </a:r>
            <a:r>
              <a:rPr lang="en-US" sz="2800" b="1" dirty="0" err="1"/>
              <a:t>bikasi</a:t>
            </a:r>
            <a:r>
              <a:rPr lang="en-US" sz="2800" b="1" dirty="0"/>
              <a:t> a de </a:t>
            </a:r>
            <a:r>
              <a:rPr lang="en-US" sz="2800" b="1" dirty="0" err="1"/>
              <a:t>da</a:t>
            </a:r>
            <a:r>
              <a:rPr lang="en-US" sz="2800" b="1" dirty="0"/>
              <a:t> </a:t>
            </a:r>
            <a:r>
              <a:rPr lang="en-US" sz="2800" b="1" dirty="0" err="1"/>
              <a:t>kownoe-stoeroe</a:t>
            </a:r>
            <a:r>
              <a:rPr lang="en-US" sz="2800" b="1" dirty="0"/>
              <a:t> foe </a:t>
            </a:r>
            <a:r>
              <a:rPr lang="en-US" sz="2800" b="1" dirty="0" err="1"/>
              <a:t>Gado</a:t>
            </a:r>
            <a:r>
              <a:rPr lang="en-US" sz="2800" b="1" dirty="0"/>
              <a:t> </a:t>
            </a:r>
            <a:r>
              <a:rPr lang="en-US" sz="2800" b="1" dirty="0" err="1" smtClean="0"/>
              <a:t>srefi</a:t>
            </a:r>
            <a:r>
              <a:rPr lang="en-US" sz="2800" b="1" dirty="0"/>
              <a:t>;  35. No</a:t>
            </a:r>
            <a:r>
              <a:rPr lang="en-US" sz="2800" b="1" i="1" dirty="0"/>
              <a:t> </a:t>
            </a:r>
            <a:r>
              <a:rPr lang="en-US" sz="2800" b="1" i="1" dirty="0" err="1"/>
              <a:t>sweri</a:t>
            </a:r>
            <a:r>
              <a:rPr lang="en-US" sz="2800" b="1" dirty="0"/>
              <a:t> </a:t>
            </a:r>
            <a:r>
              <a:rPr lang="en-US" sz="2800" b="1" dirty="0" err="1"/>
              <a:t>na</a:t>
            </a:r>
            <a:r>
              <a:rPr lang="en-US" sz="2800" b="1" dirty="0"/>
              <a:t> </a:t>
            </a:r>
            <a:r>
              <a:rPr lang="en-US" sz="2800" b="1" dirty="0" err="1"/>
              <a:t>tapoe</a:t>
            </a:r>
            <a:r>
              <a:rPr lang="en-US" sz="2800" b="1" dirty="0"/>
              <a:t> </a:t>
            </a:r>
            <a:r>
              <a:rPr lang="en-US" sz="2800" b="1" dirty="0" err="1"/>
              <a:t>grontapoe</a:t>
            </a:r>
            <a:r>
              <a:rPr lang="en-US" sz="2800" b="1" dirty="0"/>
              <a:t>, </a:t>
            </a:r>
            <a:r>
              <a:rPr lang="en-US" sz="2800" b="1" dirty="0" err="1"/>
              <a:t>bikasi</a:t>
            </a:r>
            <a:r>
              <a:rPr lang="en-US" sz="2800" b="1" dirty="0"/>
              <a:t> </a:t>
            </a:r>
            <a:r>
              <a:rPr lang="en-US" sz="2800" b="1" dirty="0" err="1"/>
              <a:t>dati</a:t>
            </a:r>
            <a:r>
              <a:rPr lang="en-US" sz="2800" b="1" dirty="0"/>
              <a:t> de Hem </a:t>
            </a:r>
            <a:r>
              <a:rPr lang="en-US" sz="2800" b="1" dirty="0" err="1"/>
              <a:t>foetoe-bangi</a:t>
            </a:r>
            <a:r>
              <a:rPr lang="en-US" sz="2800" b="1" dirty="0"/>
              <a:t>; no </a:t>
            </a:r>
            <a:r>
              <a:rPr lang="en-US" sz="2800" b="1" i="1" dirty="0" err="1"/>
              <a:t>sweri</a:t>
            </a:r>
            <a:r>
              <a:rPr lang="en-US" sz="2800" b="1" i="1" dirty="0"/>
              <a:t> </a:t>
            </a:r>
            <a:r>
              <a:rPr lang="en-US" sz="2800" b="1" dirty="0" err="1"/>
              <a:t>na</a:t>
            </a:r>
            <a:r>
              <a:rPr lang="en-US" sz="2800" b="1" dirty="0"/>
              <a:t> </a:t>
            </a:r>
            <a:r>
              <a:rPr lang="en-US" sz="2800" b="1" dirty="0" err="1"/>
              <a:t>tapoe</a:t>
            </a:r>
            <a:r>
              <a:rPr lang="en-US" sz="2800" b="1" dirty="0"/>
              <a:t> Jerusalem, </a:t>
            </a:r>
            <a:r>
              <a:rPr lang="en-US" sz="2800" b="1" dirty="0" err="1"/>
              <a:t>bikasi</a:t>
            </a:r>
            <a:r>
              <a:rPr lang="en-US" sz="2800" b="1" dirty="0"/>
              <a:t> </a:t>
            </a:r>
            <a:r>
              <a:rPr lang="en-US" sz="2800" b="1" dirty="0" err="1"/>
              <a:t>dati</a:t>
            </a:r>
            <a:r>
              <a:rPr lang="en-US" sz="2800" b="1" dirty="0"/>
              <a:t> de </a:t>
            </a:r>
            <a:r>
              <a:rPr lang="en-US" sz="2800" b="1" dirty="0" err="1"/>
              <a:t>da</a:t>
            </a:r>
            <a:r>
              <a:rPr lang="en-US" sz="2800" b="1" dirty="0"/>
              <a:t> </a:t>
            </a:r>
            <a:r>
              <a:rPr lang="en-US" sz="2800" b="1" dirty="0" err="1"/>
              <a:t>foto</a:t>
            </a:r>
            <a:r>
              <a:rPr lang="en-US" sz="2800" b="1" dirty="0"/>
              <a:t> foe </a:t>
            </a:r>
            <a:r>
              <a:rPr lang="en-US" sz="2800" b="1" dirty="0" err="1"/>
              <a:t>da</a:t>
            </a:r>
            <a:r>
              <a:rPr lang="en-US" sz="2800" b="1" dirty="0"/>
              <a:t> </a:t>
            </a:r>
            <a:r>
              <a:rPr lang="en-US" sz="2800" b="1" dirty="0" err="1"/>
              <a:t>bigi</a:t>
            </a:r>
            <a:r>
              <a:rPr lang="en-US" sz="2800" b="1" dirty="0"/>
              <a:t> </a:t>
            </a:r>
            <a:r>
              <a:rPr lang="en-US" sz="2800" b="1" dirty="0" err="1"/>
              <a:t>Kownoe</a:t>
            </a:r>
            <a:r>
              <a:rPr lang="en-US" sz="2800" b="1" dirty="0"/>
              <a:t>.</a:t>
            </a:r>
          </a:p>
          <a:p>
            <a:pPr>
              <a:lnSpc>
                <a:spcPct val="80000"/>
              </a:lnSpc>
            </a:pPr>
            <a:r>
              <a:rPr lang="en-US" sz="2800" b="1" dirty="0" err="1"/>
              <a:t>Sweri</a:t>
            </a:r>
            <a:r>
              <a:rPr lang="en-US" sz="2800" b="1" dirty="0"/>
              <a:t> de foe </a:t>
            </a:r>
            <a:r>
              <a:rPr lang="en-US" sz="2800" b="1" dirty="0" err="1"/>
              <a:t>gi</a:t>
            </a:r>
            <a:r>
              <a:rPr lang="en-US" sz="2800" b="1" dirty="0"/>
              <a:t> </a:t>
            </a:r>
            <a:r>
              <a:rPr lang="en-US" sz="2800" b="1" dirty="0" err="1"/>
              <a:t>bewijs</a:t>
            </a:r>
            <a:r>
              <a:rPr lang="en-US" sz="2800" b="1" dirty="0"/>
              <a:t> </a:t>
            </a:r>
            <a:r>
              <a:rPr lang="en-US" sz="2800" b="1" dirty="0" err="1"/>
              <a:t>dati</a:t>
            </a:r>
            <a:r>
              <a:rPr lang="en-US" sz="2800" b="1" dirty="0"/>
              <a:t> </a:t>
            </a:r>
            <a:r>
              <a:rPr lang="en-US" sz="2800" b="1" dirty="0" err="1"/>
              <a:t>wi</a:t>
            </a:r>
            <a:r>
              <a:rPr lang="en-US" sz="2800" b="1" dirty="0"/>
              <a:t> no lei – ma </a:t>
            </a:r>
            <a:r>
              <a:rPr lang="en-US" sz="2800" b="1" dirty="0" err="1"/>
              <a:t>wi</a:t>
            </a:r>
            <a:r>
              <a:rPr lang="en-US" sz="2800" b="1" dirty="0"/>
              <a:t> </a:t>
            </a:r>
            <a:r>
              <a:rPr lang="en-US" sz="2800" b="1" dirty="0" err="1"/>
              <a:t>moesoe</a:t>
            </a:r>
            <a:r>
              <a:rPr lang="en-US" sz="2800" b="1" dirty="0"/>
              <a:t> </a:t>
            </a:r>
            <a:r>
              <a:rPr lang="en-US" sz="2800" b="1" dirty="0" err="1"/>
              <a:t>libi</a:t>
            </a:r>
            <a:r>
              <a:rPr lang="en-US" sz="2800" b="1" dirty="0"/>
              <a:t> wan </a:t>
            </a:r>
            <a:r>
              <a:rPr lang="en-US" sz="2800" b="1" dirty="0" err="1"/>
              <a:t>fasi</a:t>
            </a:r>
            <a:r>
              <a:rPr lang="en-US" sz="2800" b="1" dirty="0"/>
              <a:t> </a:t>
            </a:r>
            <a:r>
              <a:rPr lang="en-US" sz="2800" b="1" dirty="0" err="1"/>
              <a:t>pe</a:t>
            </a:r>
            <a:r>
              <a:rPr lang="en-US" sz="2800" b="1" dirty="0"/>
              <a:t> </a:t>
            </a:r>
            <a:r>
              <a:rPr lang="en-US" sz="2800" b="1" dirty="0" err="1"/>
              <a:t>noiti</a:t>
            </a:r>
            <a:r>
              <a:rPr lang="en-US" sz="2800" b="1" dirty="0"/>
              <a:t> </a:t>
            </a:r>
            <a:r>
              <a:rPr lang="en-US" sz="2800" b="1" dirty="0" err="1"/>
              <a:t>wi</a:t>
            </a:r>
            <a:r>
              <a:rPr lang="en-US" sz="2800" b="1" dirty="0"/>
              <a:t> lei…</a:t>
            </a:r>
          </a:p>
        </p:txBody>
      </p:sp>
    </p:spTree>
  </p:cSld>
  <p:clrMapOvr>
    <a:masterClrMapping/>
  </p:clrMapOvr>
  <p:transition>
    <p:dissolve/>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51F0983-4827-4E9E-9F44-867271556526}"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35079EC3-D91D-48BA-9971-8BB0163B752A}" type="slidenum">
              <a:rPr lang="en-US"/>
              <a:pPr lvl="1"/>
              <a:t>74</a:t>
            </a:fld>
            <a:endParaRPr lang="en-US">
              <a:latin typeface="Times New Roman" pitchFamily="18" charset="0"/>
            </a:endParaRPr>
          </a:p>
        </p:txBody>
      </p:sp>
      <p:sp>
        <p:nvSpPr>
          <p:cNvPr id="74754" name="Rectangle 2"/>
          <p:cNvSpPr>
            <a:spLocks noGrp="1" noChangeArrowheads="1"/>
          </p:cNvSpPr>
          <p:nvPr>
            <p:ph type="title"/>
          </p:nvPr>
        </p:nvSpPr>
        <p:spPr>
          <a:xfrm>
            <a:off x="576263" y="0"/>
            <a:ext cx="8080375" cy="1143000"/>
          </a:xfrm>
        </p:spPr>
        <p:txBody>
          <a:bodyPr/>
          <a:lstStyle/>
          <a:p>
            <a:r>
              <a:rPr lang="en-US"/>
              <a:t>Lobi joe feanti</a:t>
            </a:r>
          </a:p>
        </p:txBody>
      </p:sp>
      <p:sp>
        <p:nvSpPr>
          <p:cNvPr id="74755" name="Rectangle 3"/>
          <p:cNvSpPr>
            <a:spLocks noGrp="1" noChangeArrowheads="1"/>
          </p:cNvSpPr>
          <p:nvPr>
            <p:ph type="body" idx="1"/>
          </p:nvPr>
        </p:nvSpPr>
        <p:spPr>
          <a:xfrm>
            <a:off x="682625" y="1233488"/>
            <a:ext cx="7772400" cy="4862512"/>
          </a:xfrm>
        </p:spPr>
        <p:txBody>
          <a:bodyPr/>
          <a:lstStyle/>
          <a:p>
            <a:r>
              <a:rPr lang="en-US" sz="2800" b="1"/>
              <a:t>38. Oen ben jere dem taki: Ai foe ai, en tifi foe tifi;  39. Ma Mi taki gi oen taki: No feti nanga dem ogri soema; ma efoe wan soema sa naki joe na da leti sei-fesi, drai da tra sei gi hem toe;   40. En efoe wan soema sa tjari joe go na fesi foe kroetoe foe teki joe empi, gi hem joe djakti toe;  41. En da soema disi sa dwingi joe foe waka go wan mijl nanga hem, waka go toe mijl nanga hem.</a:t>
            </a:r>
          </a:p>
          <a:p>
            <a:r>
              <a:rPr lang="en-US" sz="2800" b="1"/>
              <a:t>Disi de da verschil na mindri foe wan troe bribiwan nanga soso libi soema</a:t>
            </a:r>
          </a:p>
        </p:txBody>
      </p:sp>
    </p:spTree>
  </p:cSld>
  <p:clrMapOvr>
    <a:masterClrMapping/>
  </p:clrMapOvr>
  <p:transition>
    <p:dissolve/>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04BC264-B3AB-4400-9927-8FCBE3D17A08}"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8F368817-F9D1-40FA-8F53-7A75CEDD388E}" type="slidenum">
              <a:rPr lang="en-US"/>
              <a:pPr lvl="1"/>
              <a:t>75</a:t>
            </a:fld>
            <a:endParaRPr lang="en-US">
              <a:latin typeface="Times New Roman" pitchFamily="18" charset="0"/>
            </a:endParaRPr>
          </a:p>
        </p:txBody>
      </p:sp>
      <p:sp>
        <p:nvSpPr>
          <p:cNvPr id="75778" name="Rectangle 2"/>
          <p:cNvSpPr>
            <a:spLocks noGrp="1" noChangeArrowheads="1"/>
          </p:cNvSpPr>
          <p:nvPr>
            <p:ph type="title"/>
          </p:nvPr>
        </p:nvSpPr>
        <p:spPr>
          <a:xfrm>
            <a:off x="611188" y="0"/>
            <a:ext cx="8080375" cy="1143000"/>
          </a:xfrm>
        </p:spPr>
        <p:txBody>
          <a:bodyPr/>
          <a:lstStyle/>
          <a:p>
            <a:r>
              <a:rPr lang="en-US"/>
              <a:t>Lobi oen feanti</a:t>
            </a:r>
          </a:p>
        </p:txBody>
      </p:sp>
      <p:sp>
        <p:nvSpPr>
          <p:cNvPr id="75779" name="Rectangle 3"/>
          <p:cNvSpPr>
            <a:spLocks noGrp="1" noChangeArrowheads="1"/>
          </p:cNvSpPr>
          <p:nvPr>
            <p:ph type="body" idx="1"/>
          </p:nvPr>
        </p:nvSpPr>
        <p:spPr>
          <a:xfrm>
            <a:off x="682625" y="1160463"/>
            <a:ext cx="7772400" cy="4935537"/>
          </a:xfrm>
        </p:spPr>
        <p:txBody>
          <a:bodyPr/>
          <a:lstStyle/>
          <a:p>
            <a:pPr algn="just">
              <a:lnSpc>
                <a:spcPct val="80000"/>
              </a:lnSpc>
            </a:pPr>
            <a:r>
              <a:rPr lang="en-US" sz="2800" b="1"/>
              <a:t>Mt. 5:43. Oen ben jere dem soema taki: Joe moesoe lobi joe naaste, ma joe feanti joe sa tan hori na feanti. 44. Ma Mi taki gi oen taki: Lobi oen feanti, blesi dem disi doe oen ogri; doe boen nanga dem soema disi abi hatibron na oen tapoe, en begi gi dem soema disi pina oen en soekoe oen nanga trobi;  45. Bikasi dan oen de pikin foe oen Tata disi de na ini hemel, bikasi A meki da zon opo na tapoe dem ogri soema nanga dem boen soema, en A seni alen fadon na tapoe dem regtvaardiki soema nanga dem takroe soema.</a:t>
            </a:r>
          </a:p>
          <a:p>
            <a:pPr algn="just">
              <a:lnSpc>
                <a:spcPct val="80000"/>
              </a:lnSpc>
            </a:pPr>
            <a:r>
              <a:rPr lang="en-US" sz="2800" b="1"/>
              <a:t>Soso Gado gi wi da tranga foe doe so</a:t>
            </a:r>
          </a:p>
        </p:txBody>
      </p:sp>
    </p:spTree>
  </p:cSld>
  <p:clrMapOvr>
    <a:masterClrMapping/>
  </p:clrMapOvr>
  <p:transition>
    <p:dissolve/>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22E4CE9-71F6-4F90-AD97-F34E6CB3982C}"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73C33203-BBE2-4445-9E14-21724E48ABD2}" type="slidenum">
              <a:rPr lang="en-US"/>
              <a:pPr lvl="1"/>
              <a:t>76</a:t>
            </a:fld>
            <a:endParaRPr lang="en-US">
              <a:latin typeface="Times New Roman" pitchFamily="18" charset="0"/>
            </a:endParaRPr>
          </a:p>
        </p:txBody>
      </p:sp>
      <p:sp>
        <p:nvSpPr>
          <p:cNvPr id="76802" name="Rectangle 2"/>
          <p:cNvSpPr>
            <a:spLocks noGrp="1" noChangeArrowheads="1"/>
          </p:cNvSpPr>
          <p:nvPr>
            <p:ph type="title"/>
          </p:nvPr>
        </p:nvSpPr>
        <p:spPr>
          <a:xfrm>
            <a:off x="647700" y="0"/>
            <a:ext cx="8080375" cy="1143000"/>
          </a:xfrm>
        </p:spPr>
        <p:txBody>
          <a:bodyPr/>
          <a:lstStyle/>
          <a:p>
            <a:r>
              <a:rPr lang="en-US"/>
              <a:t>Lobi joe feanti…</a:t>
            </a:r>
          </a:p>
        </p:txBody>
      </p:sp>
      <p:sp>
        <p:nvSpPr>
          <p:cNvPr id="76803" name="Rectangle 3"/>
          <p:cNvSpPr>
            <a:spLocks noGrp="1" noChangeArrowheads="1"/>
          </p:cNvSpPr>
          <p:nvPr>
            <p:ph type="body" idx="1"/>
          </p:nvPr>
        </p:nvSpPr>
        <p:spPr>
          <a:xfrm>
            <a:off x="682625" y="1052513"/>
            <a:ext cx="7772400" cy="5043487"/>
          </a:xfrm>
        </p:spPr>
        <p:txBody>
          <a:bodyPr/>
          <a:lstStyle/>
          <a:p>
            <a:pPr algn="just">
              <a:lnSpc>
                <a:spcPct val="80000"/>
              </a:lnSpc>
            </a:pPr>
            <a:r>
              <a:rPr lang="en-US" b="1"/>
              <a:t>Mt. 5:46. Bikasi efoe oen lobi dem soema disi de lobi oen baka, fa oen sa kisi wan paiman? Dem tolnaar no doe da srefi?  47. En efoe oen gi odi na oen brada wawan, san oen de doe moro leki dem tra soema? Dem heiden soema no doe da srefi?  48. Foe dat'ede oen moesoe de volmaakt so leki oen Tata disi de na ini hemel de volmaakt.</a:t>
            </a:r>
          </a:p>
          <a:p>
            <a:pPr algn="just">
              <a:lnSpc>
                <a:spcPct val="80000"/>
              </a:lnSpc>
            </a:pPr>
            <a:r>
              <a:rPr lang="en-US" b="1"/>
              <a:t>Mi ben proberi, ma mi no ben man</a:t>
            </a:r>
          </a:p>
          <a:p>
            <a:pPr algn="just">
              <a:lnSpc>
                <a:spcPct val="80000"/>
              </a:lnSpc>
            </a:pPr>
            <a:r>
              <a:rPr lang="en-US" b="1"/>
              <a:t>Soso nanga Jezus wi kan doe disi!</a:t>
            </a:r>
          </a:p>
        </p:txBody>
      </p:sp>
    </p:spTree>
  </p:cSld>
  <p:clrMapOvr>
    <a:masterClrMapping/>
  </p:clrMapOvr>
  <p:transition>
    <p:dissolve/>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16FA086-6024-4129-9D9D-32CC5E13D7E2}"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6FF30521-96EC-41D4-8DD9-55EA4642E74B}" type="slidenum">
              <a:rPr lang="en-US"/>
              <a:pPr lvl="1"/>
              <a:t>77</a:t>
            </a:fld>
            <a:endParaRPr lang="en-US">
              <a:latin typeface="Times New Roman" pitchFamily="18" charset="0"/>
            </a:endParaRPr>
          </a:p>
        </p:txBody>
      </p:sp>
      <p:sp>
        <p:nvSpPr>
          <p:cNvPr id="77826" name="Rectangle 2"/>
          <p:cNvSpPr>
            <a:spLocks noGrp="1" noChangeArrowheads="1"/>
          </p:cNvSpPr>
          <p:nvPr>
            <p:ph type="title"/>
          </p:nvPr>
        </p:nvSpPr>
        <p:spPr>
          <a:xfrm>
            <a:off x="684213" y="0"/>
            <a:ext cx="8080375" cy="1143000"/>
          </a:xfrm>
        </p:spPr>
        <p:txBody>
          <a:bodyPr/>
          <a:lstStyle/>
          <a:p>
            <a:pPr algn="just"/>
            <a:r>
              <a:rPr lang="en-US" b="1"/>
              <a:t>Gi moni na potiwan</a:t>
            </a:r>
          </a:p>
        </p:txBody>
      </p:sp>
      <p:sp>
        <p:nvSpPr>
          <p:cNvPr id="77827" name="Rectangle 3"/>
          <p:cNvSpPr>
            <a:spLocks noGrp="1" noChangeArrowheads="1"/>
          </p:cNvSpPr>
          <p:nvPr>
            <p:ph type="body" idx="1"/>
          </p:nvPr>
        </p:nvSpPr>
        <p:spPr>
          <a:xfrm>
            <a:off x="682625" y="1304925"/>
            <a:ext cx="7772400" cy="4791075"/>
          </a:xfrm>
        </p:spPr>
        <p:txBody>
          <a:bodyPr/>
          <a:lstStyle/>
          <a:p>
            <a:pPr algn="just">
              <a:lnSpc>
                <a:spcPct val="70000"/>
              </a:lnSpc>
            </a:pPr>
            <a:r>
              <a:rPr lang="en-US" sz="2800"/>
              <a:t>Mt. 6:</a:t>
            </a:r>
            <a:r>
              <a:rPr lang="en-US" sz="2800" b="1"/>
              <a:t>1. Loekoe boen dati oen no gi presenti na poti soema so dati dem tra soema sa si oen; efoe oen doe so, oen no sa kisi wan paiman foe oen Tata disi de na ini hemel.  2. Foe dat'ede te joe gi presenti na dem poti soema, no blo wan trompeti na fesi, so leki dem falsi soema lobi foe doe na ini dem Djoe kerki efoe na tapoe strati so dati dem kan kisi bigi nem foe libisoema. Foe troe, Mi taki gi oen taki: Dem kisi dem paiman kaba.  3. Ma te joe gi presenti na dem potiwan, joe kroekoetoe anoe no moesoe sabi san joe leti anoe de doe;  4. Joe moesoe gi presenti na dem potiwan na wan kibri fasi, en joe Tata disi de si dem kibri sani sa gi joe da paiman publiki.</a:t>
            </a:r>
          </a:p>
        </p:txBody>
      </p:sp>
    </p:spTree>
  </p:cSld>
  <p:clrMapOvr>
    <a:masterClrMapping/>
  </p:clrMapOvr>
  <p:transition>
    <p:dissolve/>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336A06E-016B-4532-BCD7-D8A17C7C09D4}"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6FFC3A54-AADF-4CAE-AC31-328EFD799E7A}" type="slidenum">
              <a:rPr lang="en-US"/>
              <a:pPr lvl="1"/>
              <a:t>78</a:t>
            </a:fld>
            <a:endParaRPr lang="en-US">
              <a:latin typeface="Times New Roman" pitchFamily="18" charset="0"/>
            </a:endParaRPr>
          </a:p>
        </p:txBody>
      </p:sp>
      <p:sp>
        <p:nvSpPr>
          <p:cNvPr id="78850" name="Rectangle 2"/>
          <p:cNvSpPr>
            <a:spLocks noGrp="1" noChangeArrowheads="1"/>
          </p:cNvSpPr>
          <p:nvPr>
            <p:ph type="title"/>
          </p:nvPr>
        </p:nvSpPr>
        <p:spPr/>
        <p:txBody>
          <a:bodyPr/>
          <a:lstStyle/>
          <a:p>
            <a:r>
              <a:rPr lang="en-US"/>
              <a:t>Gi moni na potiwan</a:t>
            </a:r>
          </a:p>
        </p:txBody>
      </p:sp>
      <p:sp>
        <p:nvSpPr>
          <p:cNvPr id="78851" name="Rectangle 3"/>
          <p:cNvSpPr>
            <a:spLocks noGrp="1" noChangeArrowheads="1"/>
          </p:cNvSpPr>
          <p:nvPr>
            <p:ph type="body" idx="1"/>
          </p:nvPr>
        </p:nvSpPr>
        <p:spPr/>
        <p:txBody>
          <a:bodyPr/>
          <a:lstStyle/>
          <a:p>
            <a:r>
              <a:rPr lang="en-US"/>
              <a:t>Foe gi moni na potiwan de wan boen sani</a:t>
            </a:r>
          </a:p>
          <a:p>
            <a:r>
              <a:rPr lang="en-US"/>
              <a:t>Ma wi no moesoe doe dati foe show</a:t>
            </a:r>
          </a:p>
          <a:p>
            <a:r>
              <a:rPr lang="en-US"/>
              <a:t>Anders te wi kisi bigi nem foe libisoema, wi no sa kisi noti moro</a:t>
            </a:r>
          </a:p>
          <a:p>
            <a:r>
              <a:rPr lang="en-US"/>
              <a:t>Gado pramisi</a:t>
            </a:r>
          </a:p>
          <a:p>
            <a:pPr lvl="1"/>
            <a:r>
              <a:rPr lang="en-US"/>
              <a:t>A sa si na ini hemel</a:t>
            </a:r>
          </a:p>
          <a:p>
            <a:pPr lvl="1"/>
            <a:r>
              <a:rPr lang="en-US"/>
              <a:t>A sa si kibri-fasi</a:t>
            </a:r>
          </a:p>
          <a:p>
            <a:pPr lvl="1"/>
            <a:r>
              <a:rPr lang="en-US"/>
              <a:t>A sa pai opo-fasi</a:t>
            </a:r>
          </a:p>
        </p:txBody>
      </p:sp>
    </p:spTree>
  </p:cSld>
  <p:clrMapOvr>
    <a:masterClrMapping/>
  </p:clrMapOvr>
  <p:transition>
    <p:dissolve/>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29FAF78-7D8C-4D94-A41F-E1D5F55AE702}"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15E66A6A-05CE-4496-A29A-526A4EA63058}" type="slidenum">
              <a:rPr lang="en-US"/>
              <a:pPr lvl="1"/>
              <a:t>79</a:t>
            </a:fld>
            <a:endParaRPr lang="en-US">
              <a:latin typeface="Times New Roman" pitchFamily="18" charset="0"/>
            </a:endParaRPr>
          </a:p>
        </p:txBody>
      </p:sp>
      <p:sp>
        <p:nvSpPr>
          <p:cNvPr id="79874" name="Rectangle 2"/>
          <p:cNvSpPr>
            <a:spLocks noGrp="1" noChangeArrowheads="1"/>
          </p:cNvSpPr>
          <p:nvPr>
            <p:ph type="title"/>
          </p:nvPr>
        </p:nvSpPr>
        <p:spPr/>
        <p:txBody>
          <a:bodyPr/>
          <a:lstStyle/>
          <a:p>
            <a:r>
              <a:rPr lang="en-US"/>
              <a:t>No begi so wan fasi</a:t>
            </a:r>
          </a:p>
        </p:txBody>
      </p:sp>
      <p:sp>
        <p:nvSpPr>
          <p:cNvPr id="79875" name="Rectangle 3"/>
          <p:cNvSpPr>
            <a:spLocks noGrp="1" noChangeArrowheads="1"/>
          </p:cNvSpPr>
          <p:nvPr>
            <p:ph type="body" idx="1"/>
          </p:nvPr>
        </p:nvSpPr>
        <p:spPr/>
        <p:txBody>
          <a:bodyPr/>
          <a:lstStyle/>
          <a:p>
            <a:pPr algn="just"/>
            <a:r>
              <a:rPr lang="en-US" sz="2800" b="1"/>
              <a:t>Mt. 6:5. En te joe begi, joe no moesoe doe leki dem falsi soema; bikasi dem lobi foe tanapoe begi na ini dem Djoe kerki efoe na tapoe dem strati hoekoe foe ala soema kan si dem. Foe troe, Mi taki gi oen taki: Dem kisi dem paiman kaba.  6. Ma te joe begi, go kibri joesrefi na ini joe kamra, en tapoe da doro, en dan begi na joe Tata na kibri fasi; en joe Tata, disi de si kibri sani, sa gi joe joe paiman publiki.</a:t>
            </a:r>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E2A4728-F671-4DEE-B9FD-3EEDD7EA7265}"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4A2BBB8A-B219-4163-A931-77D6A51C59A3}" type="slidenum">
              <a:rPr lang="en-US"/>
              <a:pPr lvl="1"/>
              <a:t>8</a:t>
            </a:fld>
            <a:endParaRPr lang="en-US">
              <a:latin typeface="Times New Roman" pitchFamily="18" charset="0"/>
            </a:endParaRPr>
          </a:p>
        </p:txBody>
      </p:sp>
      <p:sp>
        <p:nvSpPr>
          <p:cNvPr id="111618" name="Rectangle 2"/>
          <p:cNvSpPr>
            <a:spLocks noGrp="1" noChangeArrowheads="1"/>
          </p:cNvSpPr>
          <p:nvPr>
            <p:ph type="title"/>
          </p:nvPr>
        </p:nvSpPr>
        <p:spPr>
          <a:xfrm>
            <a:off x="576263" y="0"/>
            <a:ext cx="8080375" cy="1143000"/>
          </a:xfrm>
        </p:spPr>
        <p:txBody>
          <a:bodyPr/>
          <a:lstStyle/>
          <a:p>
            <a:r>
              <a:rPr lang="en-US"/>
              <a:t>Jezus krini da tempel</a:t>
            </a:r>
          </a:p>
        </p:txBody>
      </p:sp>
      <p:sp>
        <p:nvSpPr>
          <p:cNvPr id="111619" name="Rectangle 3"/>
          <p:cNvSpPr>
            <a:spLocks noGrp="1" noChangeArrowheads="1"/>
          </p:cNvSpPr>
          <p:nvPr>
            <p:ph type="body" idx="1"/>
          </p:nvPr>
        </p:nvSpPr>
        <p:spPr>
          <a:xfrm>
            <a:off x="682625" y="944563"/>
            <a:ext cx="7772400" cy="5151437"/>
          </a:xfrm>
        </p:spPr>
        <p:txBody>
          <a:bodyPr/>
          <a:lstStyle/>
          <a:p>
            <a:pPr algn="just">
              <a:lnSpc>
                <a:spcPct val="70000"/>
              </a:lnSpc>
            </a:pPr>
            <a:r>
              <a:rPr lang="en-US" sz="2800" b="1"/>
              <a:t>Jn. 2:18. Dan dem Djoe ben aksi Hem taki: Sortoe marki Joe sa sori na wi, di Joe doe dem sani disi?  19. Jezus ben piki dem taki: Broko da tempel disi, en na ini drie dei, Mi sa opo hem baka.  20. Dan dem Djoe ben taki: Dem ben bouw da tempel disi fo tenti nanga siksi jari langa, en Joe sa opo hem na ini drie dei?  21. Ma A ben taki abra da tempel foe Hem skin.  22. Foe dat'ede, di A ben opo baka foe dede, Hem discipel ben membre dati A ben taki disi gi dem; en dem ben bribi da Bijbel, nanga dem woortoe disi Jezus ben taki.</a:t>
            </a:r>
          </a:p>
          <a:p>
            <a:pPr>
              <a:lnSpc>
                <a:spcPct val="70000"/>
              </a:lnSpc>
            </a:pPr>
            <a:r>
              <a:rPr lang="en-US" sz="2800" b="1"/>
              <a:t>Di dem soekoe falsi getuigi agensi Jezus foe vonisi hem, dem taki dati Jezus taki dati A sa broko da tempel &amp; bouw hem baka na 3 dei, ma Jezus no ben taki so</a:t>
            </a:r>
          </a:p>
          <a:p>
            <a:pPr algn="just">
              <a:lnSpc>
                <a:spcPct val="70000"/>
              </a:lnSpc>
            </a:pPr>
            <a:endParaRPr lang="en-US" sz="2800" b="1"/>
          </a:p>
        </p:txBody>
      </p:sp>
    </p:spTree>
  </p:cSld>
  <p:clrMapOvr>
    <a:masterClrMapping/>
  </p:clrMapOvr>
  <p:transition>
    <p:dissolve/>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70884C3-5F06-411C-AA3C-137E45E2DFF1}"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3B144A76-0079-4AA5-901D-8121F95E99D2}" type="slidenum">
              <a:rPr lang="en-US"/>
              <a:pPr lvl="1"/>
              <a:t>80</a:t>
            </a:fld>
            <a:endParaRPr lang="en-US">
              <a:latin typeface="Times New Roman" pitchFamily="18" charset="0"/>
            </a:endParaRPr>
          </a:p>
        </p:txBody>
      </p:sp>
      <p:sp>
        <p:nvSpPr>
          <p:cNvPr id="80898" name="Rectangle 2"/>
          <p:cNvSpPr>
            <a:spLocks noGrp="1" noChangeArrowheads="1"/>
          </p:cNvSpPr>
          <p:nvPr>
            <p:ph type="title"/>
          </p:nvPr>
        </p:nvSpPr>
        <p:spPr/>
        <p:txBody>
          <a:bodyPr/>
          <a:lstStyle/>
          <a:p>
            <a:r>
              <a:rPr lang="en-US"/>
              <a:t>No begi so wan fasi</a:t>
            </a:r>
          </a:p>
        </p:txBody>
      </p:sp>
      <p:sp>
        <p:nvSpPr>
          <p:cNvPr id="80899" name="Rectangle 3"/>
          <p:cNvSpPr>
            <a:spLocks noGrp="1" noChangeArrowheads="1"/>
          </p:cNvSpPr>
          <p:nvPr>
            <p:ph type="body" idx="1"/>
          </p:nvPr>
        </p:nvSpPr>
        <p:spPr/>
        <p:txBody>
          <a:bodyPr/>
          <a:lstStyle/>
          <a:p>
            <a:r>
              <a:rPr lang="en-US"/>
              <a:t>Te joe begi foe opo joesrefi leki wan santa soema, joe kisi joe paiman kaba</a:t>
            </a:r>
          </a:p>
          <a:p>
            <a:r>
              <a:rPr lang="en-US"/>
              <a:t>Joe kisi hem dja na grontapoe</a:t>
            </a:r>
          </a:p>
          <a:p>
            <a:r>
              <a:rPr lang="en-US"/>
              <a:t>Joe kisi hem foe libisoema</a:t>
            </a:r>
          </a:p>
          <a:p>
            <a:r>
              <a:rPr lang="en-US"/>
              <a:t>Ma te joe begi kibri-fasi</a:t>
            </a:r>
          </a:p>
          <a:p>
            <a:pPr lvl="1"/>
            <a:r>
              <a:rPr lang="en-US"/>
              <a:t>Gado sa pai joe na ini hemel</a:t>
            </a:r>
          </a:p>
          <a:p>
            <a:pPr lvl="1"/>
            <a:r>
              <a:rPr lang="en-US"/>
              <a:t>En A sa pai joe publiki toe</a:t>
            </a:r>
          </a:p>
        </p:txBody>
      </p:sp>
    </p:spTree>
  </p:cSld>
  <p:clrMapOvr>
    <a:masterClrMapping/>
  </p:clrMapOvr>
  <p:transition>
    <p:dissolve/>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20D86C1-FAFC-4DB4-A9E1-9CEF3E8263AF}"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73D5B395-5A70-44DA-9E45-4F3A9EEB0048}" type="slidenum">
              <a:rPr lang="en-US"/>
              <a:pPr lvl="1"/>
              <a:t>81</a:t>
            </a:fld>
            <a:endParaRPr lang="en-US">
              <a:latin typeface="Times New Roman" pitchFamily="18" charset="0"/>
            </a:endParaRPr>
          </a:p>
        </p:txBody>
      </p:sp>
      <p:sp>
        <p:nvSpPr>
          <p:cNvPr id="81922" name="Rectangle 2"/>
          <p:cNvSpPr>
            <a:spLocks noGrp="1" noChangeArrowheads="1"/>
          </p:cNvSpPr>
          <p:nvPr>
            <p:ph type="title"/>
          </p:nvPr>
        </p:nvSpPr>
        <p:spPr>
          <a:xfrm>
            <a:off x="684213" y="0"/>
            <a:ext cx="8080375" cy="1143000"/>
          </a:xfrm>
        </p:spPr>
        <p:txBody>
          <a:bodyPr/>
          <a:lstStyle/>
          <a:p>
            <a:r>
              <a:rPr lang="en-US"/>
              <a:t>Fa joe moesoe begi</a:t>
            </a:r>
          </a:p>
        </p:txBody>
      </p:sp>
      <p:sp>
        <p:nvSpPr>
          <p:cNvPr id="81923" name="Rectangle 3"/>
          <p:cNvSpPr>
            <a:spLocks noGrp="1" noChangeArrowheads="1"/>
          </p:cNvSpPr>
          <p:nvPr>
            <p:ph type="body" idx="1"/>
          </p:nvPr>
        </p:nvSpPr>
        <p:spPr>
          <a:xfrm>
            <a:off x="682625" y="1196975"/>
            <a:ext cx="7772400" cy="5364163"/>
          </a:xfrm>
        </p:spPr>
        <p:txBody>
          <a:bodyPr/>
          <a:lstStyle/>
          <a:p>
            <a:pPr algn="just">
              <a:lnSpc>
                <a:spcPct val="80000"/>
              </a:lnSpc>
            </a:pPr>
            <a:r>
              <a:rPr lang="en-US" b="1"/>
              <a:t>Mt. 6:7. Ma te oen de begi, oen no moesoe begi nanga foeroe tak'taki, so leki dem heiden soema doe; bikasi dem denki Gado sa jere dem efoe dem taki foeroe.  8. Foe dat'ede oen no moesoe gersi dem; bikasi oen Tata sabi san oen abi fanowdoe bifo oen begi Hem.</a:t>
            </a:r>
          </a:p>
          <a:p>
            <a:pPr algn="just">
              <a:lnSpc>
                <a:spcPct val="80000"/>
              </a:lnSpc>
            </a:pPr>
            <a:r>
              <a:rPr lang="en-US" b="1"/>
              <a:t>No denki dati Gado no jere, efoe A lobi foeroe tak’taki</a:t>
            </a:r>
          </a:p>
          <a:p>
            <a:pPr algn="just">
              <a:lnSpc>
                <a:spcPct val="80000"/>
              </a:lnSpc>
            </a:pPr>
            <a:r>
              <a:rPr lang="en-US" b="1"/>
              <a:t>Taigi Gado na wan krin fasi bikasi A sabi san joe abi fanowdoe kaba</a:t>
            </a:r>
          </a:p>
          <a:p>
            <a:pPr algn="just">
              <a:lnSpc>
                <a:spcPct val="80000"/>
              </a:lnSpc>
            </a:pPr>
            <a:r>
              <a:rPr lang="en-US" b="1"/>
              <a:t>A no abi informatie fanowdoe…</a:t>
            </a:r>
          </a:p>
        </p:txBody>
      </p:sp>
    </p:spTree>
  </p:cSld>
  <p:clrMapOvr>
    <a:masterClrMapping/>
  </p:clrMapOvr>
  <p:transition>
    <p:dissolve/>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2A4E8C0-3358-48C6-BD87-574EC414BECB}"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9373F46C-BC1E-4B1B-97D9-6D79109FA7F1}" type="slidenum">
              <a:rPr lang="en-US"/>
              <a:pPr lvl="1"/>
              <a:t>82</a:t>
            </a:fld>
            <a:endParaRPr lang="en-US">
              <a:latin typeface="Times New Roman" pitchFamily="18" charset="0"/>
            </a:endParaRPr>
          </a:p>
        </p:txBody>
      </p:sp>
      <p:sp>
        <p:nvSpPr>
          <p:cNvPr id="82946" name="Rectangle 2"/>
          <p:cNvSpPr>
            <a:spLocks noGrp="1" noChangeArrowheads="1"/>
          </p:cNvSpPr>
          <p:nvPr>
            <p:ph type="title"/>
          </p:nvPr>
        </p:nvSpPr>
        <p:spPr/>
        <p:txBody>
          <a:bodyPr/>
          <a:lstStyle/>
          <a:p>
            <a:r>
              <a:rPr lang="en-US"/>
              <a:t>Begi so wan fasi</a:t>
            </a:r>
          </a:p>
        </p:txBody>
      </p:sp>
      <p:sp>
        <p:nvSpPr>
          <p:cNvPr id="82947" name="Rectangle 3"/>
          <p:cNvSpPr>
            <a:spLocks noGrp="1" noChangeArrowheads="1"/>
          </p:cNvSpPr>
          <p:nvPr>
            <p:ph type="body" idx="1"/>
          </p:nvPr>
        </p:nvSpPr>
        <p:spPr/>
        <p:txBody>
          <a:bodyPr/>
          <a:lstStyle/>
          <a:p>
            <a:r>
              <a:rPr lang="en-US" b="1"/>
              <a:t>Mt. 6:9. Na so wan fasi oenoe moesoe begi: Wi Tata na hemel, Joe nem moe de santa!</a:t>
            </a:r>
          </a:p>
          <a:p>
            <a:r>
              <a:rPr lang="en-US" b="1"/>
              <a:t>Wi – a no de mi Tata wawan</a:t>
            </a:r>
          </a:p>
          <a:p>
            <a:r>
              <a:rPr lang="en-US" b="1"/>
              <a:t>Tata – mi de wan pikin (drai libi soema disi go na mi egi tata)</a:t>
            </a:r>
          </a:p>
          <a:p>
            <a:r>
              <a:rPr lang="en-US" b="1"/>
              <a:t>Disi de na ini hemel – A de hei, en A no de na grontapoe nomo</a:t>
            </a:r>
          </a:p>
        </p:txBody>
      </p:sp>
    </p:spTree>
  </p:cSld>
  <p:clrMapOvr>
    <a:masterClrMapping/>
  </p:clrMapOvr>
  <p:transition>
    <p:dissolve/>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7265944-AC6D-47EF-82DD-9866D1096D0D}"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108D7AEC-56F2-4693-B395-861C26C20216}" type="slidenum">
              <a:rPr lang="en-US"/>
              <a:pPr lvl="1"/>
              <a:t>83</a:t>
            </a:fld>
            <a:endParaRPr lang="en-US">
              <a:latin typeface="Times New Roman" pitchFamily="18" charset="0"/>
            </a:endParaRPr>
          </a:p>
        </p:txBody>
      </p:sp>
      <p:sp>
        <p:nvSpPr>
          <p:cNvPr id="83970" name="Rectangle 2"/>
          <p:cNvSpPr>
            <a:spLocks noGrp="1" noChangeArrowheads="1"/>
          </p:cNvSpPr>
          <p:nvPr>
            <p:ph type="title"/>
          </p:nvPr>
        </p:nvSpPr>
        <p:spPr/>
        <p:txBody>
          <a:bodyPr/>
          <a:lstStyle/>
          <a:p>
            <a:r>
              <a:rPr lang="en-US"/>
              <a:t>Fa wi moesoe begi</a:t>
            </a:r>
          </a:p>
        </p:txBody>
      </p:sp>
      <p:sp>
        <p:nvSpPr>
          <p:cNvPr id="83971" name="Rectangle 3"/>
          <p:cNvSpPr>
            <a:spLocks noGrp="1" noChangeArrowheads="1"/>
          </p:cNvSpPr>
          <p:nvPr>
            <p:ph type="body" idx="1"/>
          </p:nvPr>
        </p:nvSpPr>
        <p:spPr/>
        <p:txBody>
          <a:bodyPr/>
          <a:lstStyle/>
          <a:p>
            <a:r>
              <a:rPr lang="en-US" b="1"/>
              <a:t>Joe nem moesoe de santa!</a:t>
            </a:r>
            <a:r>
              <a:rPr lang="en-US"/>
              <a:t>  </a:t>
            </a:r>
          </a:p>
          <a:p>
            <a:r>
              <a:rPr lang="en-US"/>
              <a:t>No wan soema lobi trawan foe pori hem nem.  En Gado ben poti wan duidelijk verbod tapoe misbruik foe Hem nem na ini dem 10 gebod</a:t>
            </a:r>
          </a:p>
          <a:p>
            <a:r>
              <a:rPr lang="en-US"/>
              <a:t>Gado srefi ben taigi dem Israeliet soema foe kiri wan man disi ben kosi Hem nem</a:t>
            </a:r>
          </a:p>
        </p:txBody>
      </p:sp>
    </p:spTree>
  </p:cSld>
  <p:clrMapOvr>
    <a:masterClrMapping/>
  </p:clrMapOvr>
  <p:transition>
    <p:dissolve/>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96F35B6-4471-4DD6-B99A-22C5D36E1142}"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51269FC7-7717-4BBA-879A-FA7CE3341C06}" type="slidenum">
              <a:rPr lang="en-US"/>
              <a:pPr lvl="1"/>
              <a:t>84</a:t>
            </a:fld>
            <a:endParaRPr lang="en-US">
              <a:latin typeface="Times New Roman" pitchFamily="18" charset="0"/>
            </a:endParaRPr>
          </a:p>
        </p:txBody>
      </p:sp>
      <p:sp>
        <p:nvSpPr>
          <p:cNvPr id="84994" name="Rectangle 2"/>
          <p:cNvSpPr>
            <a:spLocks noGrp="1" noChangeArrowheads="1"/>
          </p:cNvSpPr>
          <p:nvPr>
            <p:ph type="title"/>
          </p:nvPr>
        </p:nvSpPr>
        <p:spPr>
          <a:xfrm>
            <a:off x="647700" y="0"/>
            <a:ext cx="8080375" cy="1143000"/>
          </a:xfrm>
        </p:spPr>
        <p:txBody>
          <a:bodyPr/>
          <a:lstStyle/>
          <a:p>
            <a:r>
              <a:rPr lang="en-US"/>
              <a:t>Fa wi moesoe begi</a:t>
            </a:r>
          </a:p>
        </p:txBody>
      </p:sp>
      <p:sp>
        <p:nvSpPr>
          <p:cNvPr id="84995" name="Rectangle 3"/>
          <p:cNvSpPr>
            <a:spLocks noGrp="1" noChangeArrowheads="1"/>
          </p:cNvSpPr>
          <p:nvPr>
            <p:ph type="body" idx="1"/>
          </p:nvPr>
        </p:nvSpPr>
        <p:spPr>
          <a:xfrm>
            <a:off x="682625" y="1196975"/>
            <a:ext cx="7772400" cy="4899025"/>
          </a:xfrm>
        </p:spPr>
        <p:txBody>
          <a:bodyPr/>
          <a:lstStyle/>
          <a:p>
            <a:pPr>
              <a:lnSpc>
                <a:spcPct val="80000"/>
              </a:lnSpc>
            </a:pPr>
            <a:r>
              <a:rPr lang="en-US" b="1"/>
              <a:t>Mt. 6:10. Joe kownoekondre moe kom! Joe wani moe go doro na grontapoe so leki na ini hemel!</a:t>
            </a:r>
          </a:p>
          <a:p>
            <a:pPr>
              <a:lnSpc>
                <a:spcPct val="80000"/>
              </a:lnSpc>
            </a:pPr>
            <a:r>
              <a:rPr lang="en-US" b="1"/>
              <a:t>Sortoe kownoekondre – 1000 jaar koningkrijk foe Masra Jezus – da millenium!</a:t>
            </a:r>
          </a:p>
          <a:p>
            <a:pPr>
              <a:lnSpc>
                <a:spcPct val="80000"/>
              </a:lnSpc>
            </a:pPr>
            <a:r>
              <a:rPr lang="en-US" b="1"/>
              <a:t>Joe wani sa pasa na grontapoe na da tem dati</a:t>
            </a:r>
          </a:p>
          <a:p>
            <a:pPr>
              <a:lnSpc>
                <a:spcPct val="80000"/>
              </a:lnSpc>
            </a:pPr>
            <a:r>
              <a:rPr lang="en-US" b="1"/>
              <a:t>Ma efoe wi no gi Jezus jesi now nanga san A sori wi, dan fa wi kan begi so wan begi?</a:t>
            </a:r>
          </a:p>
        </p:txBody>
      </p:sp>
    </p:spTree>
  </p:cSld>
  <p:clrMapOvr>
    <a:masterClrMapping/>
  </p:clrMapOvr>
  <p:transition>
    <p:dissolve/>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F1F35C2-3A60-43D5-80A8-06D16FF6CDE8}"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E674DDA3-7146-464F-9441-70851A63068D}" type="slidenum">
              <a:rPr lang="en-US"/>
              <a:pPr lvl="1"/>
              <a:t>85</a:t>
            </a:fld>
            <a:endParaRPr lang="en-US">
              <a:latin typeface="Times New Roman" pitchFamily="18" charset="0"/>
            </a:endParaRPr>
          </a:p>
        </p:txBody>
      </p:sp>
      <p:sp>
        <p:nvSpPr>
          <p:cNvPr id="87042" name="Rectangle 2"/>
          <p:cNvSpPr>
            <a:spLocks noGrp="1" noChangeArrowheads="1"/>
          </p:cNvSpPr>
          <p:nvPr>
            <p:ph type="title"/>
          </p:nvPr>
        </p:nvSpPr>
        <p:spPr/>
        <p:txBody>
          <a:bodyPr/>
          <a:lstStyle/>
          <a:p>
            <a:r>
              <a:rPr lang="en-US"/>
              <a:t>Fa wi moesoe begi</a:t>
            </a:r>
          </a:p>
        </p:txBody>
      </p:sp>
      <p:sp>
        <p:nvSpPr>
          <p:cNvPr id="87043" name="Rectangle 3"/>
          <p:cNvSpPr>
            <a:spLocks noGrp="1" noChangeArrowheads="1"/>
          </p:cNvSpPr>
          <p:nvPr>
            <p:ph type="body" idx="1"/>
          </p:nvPr>
        </p:nvSpPr>
        <p:spPr/>
        <p:txBody>
          <a:bodyPr/>
          <a:lstStyle/>
          <a:p>
            <a:r>
              <a:rPr lang="en-US" b="1"/>
              <a:t>Mt. 6:11. Gi wi tide da njanjan foe wi!</a:t>
            </a:r>
          </a:p>
          <a:p>
            <a:r>
              <a:rPr lang="en-US" b="1"/>
              <a:t>Disi taki foe dem aladei sani wi abi fanowdoe</a:t>
            </a:r>
          </a:p>
          <a:p>
            <a:pPr lvl="1"/>
            <a:r>
              <a:rPr lang="en-US" b="1"/>
              <a:t>Wan dak </a:t>
            </a:r>
          </a:p>
          <a:p>
            <a:pPr lvl="1"/>
            <a:r>
              <a:rPr lang="en-US" b="1"/>
              <a:t>Krosi</a:t>
            </a:r>
          </a:p>
          <a:p>
            <a:pPr lvl="1"/>
            <a:r>
              <a:rPr lang="en-US" b="1"/>
              <a:t>Njanjan</a:t>
            </a:r>
          </a:p>
          <a:p>
            <a:r>
              <a:rPr lang="en-US" b="1"/>
              <a:t>Meki wi si dati a no de foe tra wiki, ma san wi abi fanowdoe nownow…</a:t>
            </a:r>
          </a:p>
        </p:txBody>
      </p:sp>
    </p:spTree>
  </p:cSld>
  <p:clrMapOvr>
    <a:masterClrMapping/>
  </p:clrMapOvr>
  <p:transition>
    <p:dissolve/>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1395069-8DDC-45DD-A96C-6498914B96BB}"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63E6E996-D40B-470D-A56B-E87EB0713B49}" type="slidenum">
              <a:rPr lang="en-US"/>
              <a:pPr lvl="1"/>
              <a:t>86</a:t>
            </a:fld>
            <a:endParaRPr lang="en-US">
              <a:latin typeface="Times New Roman" pitchFamily="18" charset="0"/>
            </a:endParaRPr>
          </a:p>
        </p:txBody>
      </p:sp>
      <p:sp>
        <p:nvSpPr>
          <p:cNvPr id="88066" name="Rectangle 2"/>
          <p:cNvSpPr>
            <a:spLocks noGrp="1" noChangeArrowheads="1"/>
          </p:cNvSpPr>
          <p:nvPr>
            <p:ph type="title"/>
          </p:nvPr>
        </p:nvSpPr>
        <p:spPr/>
        <p:txBody>
          <a:bodyPr/>
          <a:lstStyle/>
          <a:p>
            <a:r>
              <a:rPr lang="en-US"/>
              <a:t>Fa wi moesoe begi</a:t>
            </a:r>
          </a:p>
        </p:txBody>
      </p:sp>
      <p:sp>
        <p:nvSpPr>
          <p:cNvPr id="88067" name="Rectangle 3"/>
          <p:cNvSpPr>
            <a:spLocks noGrp="1" noChangeArrowheads="1"/>
          </p:cNvSpPr>
          <p:nvPr>
            <p:ph type="body" idx="1"/>
          </p:nvPr>
        </p:nvSpPr>
        <p:spPr/>
        <p:txBody>
          <a:bodyPr/>
          <a:lstStyle/>
          <a:p>
            <a:r>
              <a:rPr lang="en-US" b="1" dirty="0"/>
              <a:t>Mt. 6:12. </a:t>
            </a:r>
            <a:r>
              <a:rPr lang="en-US" b="1" dirty="0" err="1"/>
              <a:t>Gi</a:t>
            </a:r>
            <a:r>
              <a:rPr lang="en-US" b="1" dirty="0"/>
              <a:t> </a:t>
            </a:r>
            <a:r>
              <a:rPr lang="en-US" b="1" dirty="0" err="1"/>
              <a:t>wi</a:t>
            </a:r>
            <a:r>
              <a:rPr lang="en-US" b="1" dirty="0"/>
              <a:t> pardon foe </a:t>
            </a:r>
            <a:r>
              <a:rPr lang="en-US" b="1" dirty="0" err="1"/>
              <a:t>dem</a:t>
            </a:r>
            <a:r>
              <a:rPr lang="en-US" b="1" dirty="0"/>
              <a:t> </a:t>
            </a:r>
            <a:r>
              <a:rPr lang="en-US" b="1" dirty="0" err="1"/>
              <a:t>ogri</a:t>
            </a:r>
            <a:r>
              <a:rPr lang="en-US" b="1" dirty="0"/>
              <a:t> </a:t>
            </a:r>
            <a:r>
              <a:rPr lang="en-US" b="1" dirty="0" err="1"/>
              <a:t>di</a:t>
            </a:r>
            <a:r>
              <a:rPr lang="en-US" b="1" dirty="0"/>
              <a:t> </a:t>
            </a:r>
            <a:r>
              <a:rPr lang="en-US" b="1" dirty="0" err="1"/>
              <a:t>wi</a:t>
            </a:r>
            <a:r>
              <a:rPr lang="en-US" b="1" dirty="0"/>
              <a:t> doe, so </a:t>
            </a:r>
            <a:r>
              <a:rPr lang="en-US" b="1" dirty="0" err="1"/>
              <a:t>leki</a:t>
            </a:r>
            <a:r>
              <a:rPr lang="en-US" b="1" dirty="0"/>
              <a:t> </a:t>
            </a:r>
            <a:r>
              <a:rPr lang="en-US" b="1" dirty="0" err="1"/>
              <a:t>wi</a:t>
            </a:r>
            <a:r>
              <a:rPr lang="en-US" b="1" dirty="0"/>
              <a:t> toe de </a:t>
            </a:r>
            <a:r>
              <a:rPr lang="en-US" b="1" dirty="0" err="1"/>
              <a:t>gi</a:t>
            </a:r>
            <a:r>
              <a:rPr lang="en-US" b="1" dirty="0"/>
              <a:t> pardon </a:t>
            </a:r>
            <a:r>
              <a:rPr lang="en-US" b="1" dirty="0" err="1"/>
              <a:t>na</a:t>
            </a:r>
            <a:r>
              <a:rPr lang="en-US" b="1" dirty="0"/>
              <a:t> </a:t>
            </a:r>
            <a:r>
              <a:rPr lang="en-US" b="1" dirty="0" err="1"/>
              <a:t>dem</a:t>
            </a:r>
            <a:r>
              <a:rPr lang="en-US" b="1" dirty="0"/>
              <a:t> </a:t>
            </a:r>
            <a:r>
              <a:rPr lang="en-US" b="1" dirty="0" err="1"/>
              <a:t>soema</a:t>
            </a:r>
            <a:r>
              <a:rPr lang="en-US" b="1" dirty="0"/>
              <a:t>, </a:t>
            </a:r>
            <a:r>
              <a:rPr lang="en-US" b="1" dirty="0" err="1"/>
              <a:t>disi</a:t>
            </a:r>
            <a:r>
              <a:rPr lang="en-US" b="1" dirty="0"/>
              <a:t> doe </a:t>
            </a:r>
            <a:r>
              <a:rPr lang="en-US" b="1" dirty="0" err="1"/>
              <a:t>wi</a:t>
            </a:r>
            <a:r>
              <a:rPr lang="en-US" b="1" dirty="0"/>
              <a:t> </a:t>
            </a:r>
            <a:r>
              <a:rPr lang="en-US" b="1" dirty="0" err="1"/>
              <a:t>ogri</a:t>
            </a:r>
            <a:r>
              <a:rPr lang="en-US" b="1" dirty="0"/>
              <a:t>!</a:t>
            </a:r>
          </a:p>
          <a:p>
            <a:r>
              <a:rPr lang="en-US" b="1" dirty="0" smtClean="0"/>
              <a:t>Dan </a:t>
            </a:r>
            <a:r>
              <a:rPr lang="en-US" b="1" dirty="0" err="1" smtClean="0"/>
              <a:t>efoe</a:t>
            </a:r>
            <a:r>
              <a:rPr lang="en-US" b="1" dirty="0" smtClean="0"/>
              <a:t> </a:t>
            </a:r>
            <a:r>
              <a:rPr lang="en-US" b="1" dirty="0" err="1"/>
              <a:t>wi</a:t>
            </a:r>
            <a:r>
              <a:rPr lang="en-US" b="1" dirty="0"/>
              <a:t> no </a:t>
            </a:r>
            <a:r>
              <a:rPr lang="en-US" b="1" dirty="0" err="1"/>
              <a:t>gi</a:t>
            </a:r>
            <a:r>
              <a:rPr lang="en-US" b="1" dirty="0"/>
              <a:t> pardon, </a:t>
            </a:r>
            <a:r>
              <a:rPr lang="en-US" b="1" dirty="0" err="1"/>
              <a:t>wi</a:t>
            </a:r>
            <a:r>
              <a:rPr lang="en-US" b="1" dirty="0"/>
              <a:t> </a:t>
            </a:r>
            <a:r>
              <a:rPr lang="en-US" b="1" dirty="0" err="1"/>
              <a:t>aksi</a:t>
            </a:r>
            <a:r>
              <a:rPr lang="en-US" b="1" dirty="0"/>
              <a:t> </a:t>
            </a:r>
            <a:r>
              <a:rPr lang="en-US" b="1" dirty="0" err="1"/>
              <a:t>Gado</a:t>
            </a:r>
            <a:r>
              <a:rPr lang="en-US" b="1" dirty="0"/>
              <a:t> foe no </a:t>
            </a:r>
            <a:r>
              <a:rPr lang="en-US" b="1" dirty="0" err="1"/>
              <a:t>gi</a:t>
            </a:r>
            <a:r>
              <a:rPr lang="en-US" b="1" dirty="0"/>
              <a:t> </a:t>
            </a:r>
            <a:r>
              <a:rPr lang="en-US" b="1" dirty="0" err="1"/>
              <a:t>wi</a:t>
            </a:r>
            <a:r>
              <a:rPr lang="en-US" b="1" dirty="0"/>
              <a:t> pardon.  </a:t>
            </a:r>
            <a:r>
              <a:rPr lang="en-US" b="1" dirty="0" err="1"/>
              <a:t>Da</a:t>
            </a:r>
            <a:r>
              <a:rPr lang="en-US" b="1" dirty="0"/>
              <a:t> </a:t>
            </a:r>
            <a:r>
              <a:rPr lang="en-US" b="1" dirty="0" err="1"/>
              <a:t>srefi</a:t>
            </a:r>
            <a:r>
              <a:rPr lang="en-US" b="1" dirty="0"/>
              <a:t> </a:t>
            </a:r>
            <a:r>
              <a:rPr lang="en-US" b="1" dirty="0" err="1"/>
              <a:t>fasi</a:t>
            </a:r>
            <a:r>
              <a:rPr lang="en-US" b="1" dirty="0"/>
              <a:t> </a:t>
            </a:r>
            <a:r>
              <a:rPr lang="en-US" b="1" dirty="0" err="1"/>
              <a:t>wi</a:t>
            </a:r>
            <a:r>
              <a:rPr lang="en-US" b="1" dirty="0"/>
              <a:t> </a:t>
            </a:r>
            <a:r>
              <a:rPr lang="en-US" b="1" dirty="0" err="1"/>
              <a:t>gi</a:t>
            </a:r>
            <a:r>
              <a:rPr lang="en-US" b="1" dirty="0"/>
              <a:t> pardon, </a:t>
            </a:r>
            <a:r>
              <a:rPr lang="en-US" b="1" dirty="0" err="1"/>
              <a:t>Gado</a:t>
            </a:r>
            <a:r>
              <a:rPr lang="en-US" b="1" dirty="0"/>
              <a:t>, </a:t>
            </a:r>
            <a:r>
              <a:rPr lang="en-US" b="1" dirty="0" err="1"/>
              <a:t>wroko</a:t>
            </a:r>
            <a:r>
              <a:rPr lang="en-US" b="1" dirty="0"/>
              <a:t> so wan </a:t>
            </a:r>
            <a:r>
              <a:rPr lang="en-US" b="1" dirty="0" err="1"/>
              <a:t>fasi</a:t>
            </a:r>
            <a:r>
              <a:rPr lang="en-US" b="1" dirty="0"/>
              <a:t> </a:t>
            </a:r>
            <a:r>
              <a:rPr lang="en-US" b="1" dirty="0" err="1"/>
              <a:t>nanga</a:t>
            </a:r>
            <a:r>
              <a:rPr lang="en-US" b="1" dirty="0"/>
              <a:t> </a:t>
            </a:r>
            <a:r>
              <a:rPr lang="en-US" b="1" dirty="0" err="1" smtClean="0"/>
              <a:t>wisrefi</a:t>
            </a:r>
            <a:r>
              <a:rPr lang="en-US" b="1" dirty="0" smtClean="0"/>
              <a:t>!</a:t>
            </a:r>
            <a:endParaRPr lang="en-US" b="1" dirty="0"/>
          </a:p>
        </p:txBody>
      </p:sp>
    </p:spTree>
  </p:cSld>
  <p:clrMapOvr>
    <a:masterClrMapping/>
  </p:clrMapOvr>
  <p:transition>
    <p:dissolve/>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932A022-5F3C-47DC-B814-D0D6C47D65B2}"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BFADDB78-D44D-4E96-AF33-A703794EACF2}" type="slidenum">
              <a:rPr lang="en-US"/>
              <a:pPr lvl="1"/>
              <a:t>87</a:t>
            </a:fld>
            <a:endParaRPr lang="en-US">
              <a:latin typeface="Times New Roman" pitchFamily="18" charset="0"/>
            </a:endParaRPr>
          </a:p>
        </p:txBody>
      </p:sp>
      <p:sp>
        <p:nvSpPr>
          <p:cNvPr id="89090" name="Rectangle 2"/>
          <p:cNvSpPr>
            <a:spLocks noGrp="1" noChangeArrowheads="1"/>
          </p:cNvSpPr>
          <p:nvPr>
            <p:ph type="title"/>
          </p:nvPr>
        </p:nvSpPr>
        <p:spPr/>
        <p:txBody>
          <a:bodyPr/>
          <a:lstStyle/>
          <a:p>
            <a:r>
              <a:rPr lang="en-US"/>
              <a:t>Fa wi moesoe begi</a:t>
            </a:r>
          </a:p>
        </p:txBody>
      </p:sp>
      <p:sp>
        <p:nvSpPr>
          <p:cNvPr id="89091" name="Rectangle 3"/>
          <p:cNvSpPr>
            <a:spLocks noGrp="1" noChangeArrowheads="1"/>
          </p:cNvSpPr>
          <p:nvPr>
            <p:ph type="body" idx="1"/>
          </p:nvPr>
        </p:nvSpPr>
        <p:spPr/>
        <p:txBody>
          <a:bodyPr/>
          <a:lstStyle/>
          <a:p>
            <a:r>
              <a:rPr lang="en-US" b="1"/>
              <a:t>Mt. 6:13. No meki wi kom na ini tesi! Ma poeroe wi foe da ogriwan! Bikasi da kownoekondre de foe Joe nanga da krakti nanga glori foe teego. Amen.</a:t>
            </a:r>
          </a:p>
          <a:p>
            <a:r>
              <a:rPr lang="en-US" b="1"/>
              <a:t>Wi abi fanowdoe foe Gado kibri wi foe dem tesi foe didibri pe wi kan fadon</a:t>
            </a:r>
          </a:p>
          <a:p>
            <a:r>
              <a:rPr lang="en-US" b="1"/>
              <a:t>Wi abi fanowdoe foe Gado kibri wi foe da anoe foe didibri srefi</a:t>
            </a:r>
          </a:p>
        </p:txBody>
      </p:sp>
    </p:spTree>
  </p:cSld>
  <p:clrMapOvr>
    <a:masterClrMapping/>
  </p:clrMapOvr>
  <p:transition>
    <p:dissolve/>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7143EBD-3E8E-48E4-A04F-360954389689}"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45B91AC6-1143-4758-91C3-F78F45397F75}" type="slidenum">
              <a:rPr lang="en-US"/>
              <a:pPr lvl="1"/>
              <a:t>88</a:t>
            </a:fld>
            <a:endParaRPr lang="en-US">
              <a:latin typeface="Times New Roman" pitchFamily="18" charset="0"/>
            </a:endParaRPr>
          </a:p>
        </p:txBody>
      </p:sp>
      <p:sp>
        <p:nvSpPr>
          <p:cNvPr id="90114" name="Rectangle 2"/>
          <p:cNvSpPr>
            <a:spLocks noGrp="1" noChangeArrowheads="1"/>
          </p:cNvSpPr>
          <p:nvPr>
            <p:ph type="title"/>
          </p:nvPr>
        </p:nvSpPr>
        <p:spPr/>
        <p:txBody>
          <a:bodyPr/>
          <a:lstStyle/>
          <a:p>
            <a:r>
              <a:rPr lang="en-US"/>
              <a:t>Fa wi moesoe begi</a:t>
            </a:r>
          </a:p>
        </p:txBody>
      </p:sp>
      <p:sp>
        <p:nvSpPr>
          <p:cNvPr id="90115" name="Rectangle 3"/>
          <p:cNvSpPr>
            <a:spLocks noGrp="1" noChangeArrowheads="1"/>
          </p:cNvSpPr>
          <p:nvPr>
            <p:ph type="body" idx="1"/>
          </p:nvPr>
        </p:nvSpPr>
        <p:spPr/>
        <p:txBody>
          <a:bodyPr/>
          <a:lstStyle/>
          <a:p>
            <a:r>
              <a:rPr lang="en-US"/>
              <a:t>Membre dati alasani de foe Gado</a:t>
            </a:r>
          </a:p>
          <a:p>
            <a:r>
              <a:rPr lang="en-US"/>
              <a:t>A de Hem kownoekondre</a:t>
            </a:r>
          </a:p>
          <a:p>
            <a:r>
              <a:rPr lang="en-US"/>
              <a:t>A de basi foe da heelal</a:t>
            </a:r>
          </a:p>
          <a:p>
            <a:r>
              <a:rPr lang="en-US"/>
              <a:t>A moesoe kisi ala grani nanga glori</a:t>
            </a:r>
          </a:p>
        </p:txBody>
      </p:sp>
    </p:spTree>
  </p:cSld>
  <p:clrMapOvr>
    <a:masterClrMapping/>
  </p:clrMapOvr>
  <p:transition>
    <p:dissolve/>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3AB49D8-158A-44E4-82AD-E2FB10BBE40B}"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A38991B5-3A9B-4503-9B71-DCC3DC7F45AF}" type="slidenum">
              <a:rPr lang="en-US"/>
              <a:pPr lvl="1"/>
              <a:t>89</a:t>
            </a:fld>
            <a:endParaRPr lang="en-US">
              <a:latin typeface="Times New Roman" pitchFamily="18" charset="0"/>
            </a:endParaRPr>
          </a:p>
        </p:txBody>
      </p:sp>
      <p:sp>
        <p:nvSpPr>
          <p:cNvPr id="91138" name="Rectangle 2"/>
          <p:cNvSpPr>
            <a:spLocks noGrp="1" noChangeArrowheads="1"/>
          </p:cNvSpPr>
          <p:nvPr>
            <p:ph type="title"/>
          </p:nvPr>
        </p:nvSpPr>
        <p:spPr/>
        <p:txBody>
          <a:bodyPr/>
          <a:lstStyle/>
          <a:p>
            <a:r>
              <a:rPr lang="en-US"/>
              <a:t>Meki wi gi pardon</a:t>
            </a:r>
          </a:p>
        </p:txBody>
      </p:sp>
      <p:sp>
        <p:nvSpPr>
          <p:cNvPr id="91139" name="Rectangle 3"/>
          <p:cNvSpPr>
            <a:spLocks noGrp="1" noChangeArrowheads="1"/>
          </p:cNvSpPr>
          <p:nvPr>
            <p:ph type="body" idx="1"/>
          </p:nvPr>
        </p:nvSpPr>
        <p:spPr/>
        <p:txBody>
          <a:bodyPr/>
          <a:lstStyle/>
          <a:p>
            <a:pPr>
              <a:lnSpc>
                <a:spcPct val="80000"/>
              </a:lnSpc>
            </a:pPr>
            <a:r>
              <a:rPr lang="en-US" b="1"/>
              <a:t>Mt. 6:14. Bikasi efoe oen gi libisoema pardon foe dem ogridoe, dan oen Tata na ini hemel sa gi oen pardon toe.  15. Ma efoe oen no sa gi libisoema pardon foe dem ogridoe, dan oen Tata no sa gi oen pardon foe oen ogridoe toe.</a:t>
            </a:r>
          </a:p>
          <a:p>
            <a:pPr>
              <a:lnSpc>
                <a:spcPct val="80000"/>
              </a:lnSpc>
            </a:pPr>
            <a:r>
              <a:rPr lang="en-US" b="1"/>
              <a:t>Lobiwan, meki wi si dati disi de da wan enkri pisi dati Jezus ben herhaal baka.  Wi no moesoe hori hati na no wan soema!</a:t>
            </a:r>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DA5F3B1-8B07-4A86-BBD4-468199FEE651}"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A874FB7A-BBA9-4BCD-A29C-895FA02C80E9}" type="slidenum">
              <a:rPr lang="en-US"/>
              <a:pPr lvl="1"/>
              <a:t>9</a:t>
            </a:fld>
            <a:endParaRPr lang="en-US">
              <a:latin typeface="Times New Roman" pitchFamily="18" charset="0"/>
            </a:endParaRPr>
          </a:p>
        </p:txBody>
      </p:sp>
      <p:sp>
        <p:nvSpPr>
          <p:cNvPr id="112642" name="Rectangle 2"/>
          <p:cNvSpPr>
            <a:spLocks noGrp="1" noChangeArrowheads="1"/>
          </p:cNvSpPr>
          <p:nvPr>
            <p:ph type="title"/>
          </p:nvPr>
        </p:nvSpPr>
        <p:spPr>
          <a:xfrm>
            <a:off x="647700" y="0"/>
            <a:ext cx="8080375" cy="1143000"/>
          </a:xfrm>
        </p:spPr>
        <p:txBody>
          <a:bodyPr/>
          <a:lstStyle/>
          <a:p>
            <a:r>
              <a:rPr lang="en-US"/>
              <a:t>Jezus nanga Nikodemus</a:t>
            </a:r>
          </a:p>
        </p:txBody>
      </p:sp>
      <p:sp>
        <p:nvSpPr>
          <p:cNvPr id="112643" name="Rectangle 3"/>
          <p:cNvSpPr>
            <a:spLocks noGrp="1" noChangeArrowheads="1"/>
          </p:cNvSpPr>
          <p:nvPr>
            <p:ph type="body" idx="1"/>
          </p:nvPr>
        </p:nvSpPr>
        <p:spPr>
          <a:xfrm>
            <a:off x="682625" y="1052513"/>
            <a:ext cx="7772400" cy="5437187"/>
          </a:xfrm>
        </p:spPr>
        <p:txBody>
          <a:bodyPr/>
          <a:lstStyle/>
          <a:p>
            <a:r>
              <a:rPr lang="en-US"/>
              <a:t>Nikodemus ben de wan bigi leriman foe dem Djoe</a:t>
            </a:r>
          </a:p>
          <a:p>
            <a:r>
              <a:rPr lang="en-US"/>
              <a:t>Wi no sabi foe san’ede a ben kom na neti</a:t>
            </a:r>
          </a:p>
          <a:p>
            <a:r>
              <a:rPr lang="en-US"/>
              <a:t>Jezus sori hem wan belangrijk sani: </a:t>
            </a:r>
          </a:p>
          <a:p>
            <a:r>
              <a:rPr lang="en-US"/>
              <a:t>Jn. 3:</a:t>
            </a:r>
            <a:r>
              <a:rPr lang="en-US" b="1"/>
              <a:t>3. Jezus ben piki hem taki: Troe, troe, Mi taki gi joe taki: Efoe wan soema no kom njoen gebore, a no kan si da kownoekondre foe Gado.</a:t>
            </a:r>
          </a:p>
        </p:txBody>
      </p:sp>
    </p:spTree>
  </p:cSld>
  <p:clrMapOvr>
    <a:masterClrMapping/>
  </p:clrMapOvr>
  <p:transition>
    <p:dissolve/>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A22C1B9-AEBA-4451-A0A1-4DF48AD99967}"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666C46E7-C2F3-4CA7-A02D-E9EF5D78363D}" type="slidenum">
              <a:rPr lang="en-US"/>
              <a:pPr lvl="1"/>
              <a:t>90</a:t>
            </a:fld>
            <a:endParaRPr lang="en-US">
              <a:latin typeface="Times New Roman" pitchFamily="18" charset="0"/>
            </a:endParaRPr>
          </a:p>
        </p:txBody>
      </p:sp>
      <p:sp>
        <p:nvSpPr>
          <p:cNvPr id="92162" name="Rectangle 2"/>
          <p:cNvSpPr>
            <a:spLocks noGrp="1" noChangeArrowheads="1"/>
          </p:cNvSpPr>
          <p:nvPr>
            <p:ph type="title"/>
          </p:nvPr>
        </p:nvSpPr>
        <p:spPr>
          <a:xfrm>
            <a:off x="684213" y="0"/>
            <a:ext cx="8080375" cy="1143000"/>
          </a:xfrm>
        </p:spPr>
        <p:txBody>
          <a:bodyPr/>
          <a:lstStyle/>
          <a:p>
            <a:r>
              <a:rPr lang="en-US"/>
              <a:t>Fa foe faste</a:t>
            </a:r>
          </a:p>
        </p:txBody>
      </p:sp>
      <p:sp>
        <p:nvSpPr>
          <p:cNvPr id="92163" name="Rectangle 3"/>
          <p:cNvSpPr>
            <a:spLocks noGrp="1" noChangeArrowheads="1"/>
          </p:cNvSpPr>
          <p:nvPr>
            <p:ph type="body" idx="1"/>
          </p:nvPr>
        </p:nvSpPr>
        <p:spPr>
          <a:xfrm>
            <a:off x="682625" y="1233488"/>
            <a:ext cx="7772400" cy="4862512"/>
          </a:xfrm>
        </p:spPr>
        <p:txBody>
          <a:bodyPr/>
          <a:lstStyle/>
          <a:p>
            <a:pPr>
              <a:lnSpc>
                <a:spcPct val="80000"/>
              </a:lnSpc>
            </a:pPr>
            <a:r>
              <a:rPr lang="en-US" b="1"/>
              <a:t>Mt. 6:16. Moro fara, te oen de faste, oen no moesoe doe leki dem falsi soema, disi meki dem fesi sori sari, bikasi dem kenki dem fesi foe sori ala soema dati dem de faste. Foe troe, Mi taki gi oen taki: Dem kisi dem paiman kaba.  17. Ma te joe faste, poti olie tapoe joe hede, en wasi joe fesi;  18. So dati dem trawan no sa denki dati joe de faste, ma soso oen Tata na ini hemel sa sabi; en joe Tata, disi de si kibri sani, sa gi joe joe paiman publiki.</a:t>
            </a:r>
          </a:p>
        </p:txBody>
      </p:sp>
    </p:spTree>
  </p:cSld>
  <p:clrMapOvr>
    <a:masterClrMapping/>
  </p:clrMapOvr>
  <p:transition>
    <p:dissolve/>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CC05A8C-FF71-4EC6-94FB-EB53B5A132F2}"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8A324747-8416-4D91-AABE-11BF8FCE4672}" type="slidenum">
              <a:rPr lang="en-US"/>
              <a:pPr lvl="1"/>
              <a:t>91</a:t>
            </a:fld>
            <a:endParaRPr lang="en-US">
              <a:latin typeface="Times New Roman" pitchFamily="18" charset="0"/>
            </a:endParaRPr>
          </a:p>
        </p:txBody>
      </p:sp>
      <p:sp>
        <p:nvSpPr>
          <p:cNvPr id="93186" name="Rectangle 2"/>
          <p:cNvSpPr>
            <a:spLocks noGrp="1" noChangeArrowheads="1"/>
          </p:cNvSpPr>
          <p:nvPr>
            <p:ph type="title"/>
          </p:nvPr>
        </p:nvSpPr>
        <p:spPr/>
        <p:txBody>
          <a:bodyPr/>
          <a:lstStyle/>
          <a:p>
            <a:r>
              <a:rPr lang="en-US"/>
              <a:t>Fa foe faste</a:t>
            </a:r>
          </a:p>
        </p:txBody>
      </p:sp>
      <p:sp>
        <p:nvSpPr>
          <p:cNvPr id="93187" name="Rectangle 3"/>
          <p:cNvSpPr>
            <a:spLocks noGrp="1" noChangeArrowheads="1"/>
          </p:cNvSpPr>
          <p:nvPr>
            <p:ph type="body" idx="1"/>
          </p:nvPr>
        </p:nvSpPr>
        <p:spPr>
          <a:xfrm>
            <a:off x="682625" y="2060575"/>
            <a:ext cx="7772400" cy="4035425"/>
          </a:xfrm>
        </p:spPr>
        <p:txBody>
          <a:bodyPr/>
          <a:lstStyle/>
          <a:p>
            <a:r>
              <a:rPr lang="en-US" b="1"/>
              <a:t>Wi moesoe faste gi Gado en no gi libisoema</a:t>
            </a:r>
          </a:p>
          <a:p>
            <a:r>
              <a:rPr lang="en-US" b="1"/>
              <a:t>Anders wi sa kisi da paiman dati libisoema kan gi nomo</a:t>
            </a:r>
          </a:p>
          <a:p>
            <a:endParaRPr lang="en-US"/>
          </a:p>
        </p:txBody>
      </p:sp>
    </p:spTree>
  </p:cSld>
  <p:clrMapOvr>
    <a:masterClrMapping/>
  </p:clrMapOvr>
  <p:transition>
    <p:dissolve/>
  </p:transition>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4580A75-BD39-46F6-A121-BD83D91400B2}"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96A2A5B3-EBE1-47E7-AE19-513B4FC77163}" type="slidenum">
              <a:rPr lang="en-US"/>
              <a:pPr lvl="1"/>
              <a:t>92</a:t>
            </a:fld>
            <a:endParaRPr lang="en-US">
              <a:latin typeface="Times New Roman" pitchFamily="18" charset="0"/>
            </a:endParaRPr>
          </a:p>
        </p:txBody>
      </p:sp>
      <p:sp>
        <p:nvSpPr>
          <p:cNvPr id="94210" name="Rectangle 2"/>
          <p:cNvSpPr>
            <a:spLocks noGrp="1" noChangeArrowheads="1"/>
          </p:cNvSpPr>
          <p:nvPr>
            <p:ph type="title"/>
          </p:nvPr>
        </p:nvSpPr>
        <p:spPr/>
        <p:txBody>
          <a:bodyPr/>
          <a:lstStyle/>
          <a:p>
            <a:r>
              <a:rPr lang="en-US"/>
              <a:t>Troe goedoe!</a:t>
            </a:r>
          </a:p>
        </p:txBody>
      </p:sp>
      <p:sp>
        <p:nvSpPr>
          <p:cNvPr id="94211" name="Rectangle 3"/>
          <p:cNvSpPr>
            <a:spLocks noGrp="1" noChangeArrowheads="1"/>
          </p:cNvSpPr>
          <p:nvPr>
            <p:ph type="body" idx="1"/>
          </p:nvPr>
        </p:nvSpPr>
        <p:spPr/>
        <p:txBody>
          <a:bodyPr/>
          <a:lstStyle/>
          <a:p>
            <a:pPr algn="just"/>
            <a:r>
              <a:rPr lang="en-US" b="1"/>
              <a:t>Mt. 6:19. Oen no moesoe soekoe foeroe goedoe na grontapoe, pe mot nanga verroestoe kan pori dem, en pe foefoe-roeman kan kom foefoeroe;  20. Ma oen moesoe soekoe goedoe na ini hemel, pe mot nanga verroestoe no kan pori dem, en pe foefoeroeman no man kom foe-foeroe:  21. Bikasi pe oen goedoe de, na drape oen hati sa de toe.</a:t>
            </a:r>
          </a:p>
        </p:txBody>
      </p:sp>
    </p:spTree>
  </p:cSld>
  <p:clrMapOvr>
    <a:masterClrMapping/>
  </p:clrMapOvr>
  <p:transition>
    <p:dissolve/>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E09B04E-2113-444D-B232-1BE63436AC0D}"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80F814C4-D8B4-4B04-9226-AFAC13357F51}" type="slidenum">
              <a:rPr lang="en-US"/>
              <a:pPr lvl="1"/>
              <a:t>93</a:t>
            </a:fld>
            <a:endParaRPr lang="en-US">
              <a:latin typeface="Times New Roman" pitchFamily="18" charset="0"/>
            </a:endParaRPr>
          </a:p>
        </p:txBody>
      </p:sp>
      <p:sp>
        <p:nvSpPr>
          <p:cNvPr id="95234" name="Rectangle 2"/>
          <p:cNvSpPr>
            <a:spLocks noGrp="1" noChangeArrowheads="1"/>
          </p:cNvSpPr>
          <p:nvPr>
            <p:ph type="title"/>
          </p:nvPr>
        </p:nvSpPr>
        <p:spPr/>
        <p:txBody>
          <a:bodyPr/>
          <a:lstStyle/>
          <a:p>
            <a:r>
              <a:rPr lang="en-US"/>
              <a:t>Troe goedoe</a:t>
            </a:r>
          </a:p>
        </p:txBody>
      </p:sp>
      <p:sp>
        <p:nvSpPr>
          <p:cNvPr id="95235" name="Rectangle 3"/>
          <p:cNvSpPr>
            <a:spLocks noGrp="1" noChangeArrowheads="1"/>
          </p:cNvSpPr>
          <p:nvPr>
            <p:ph type="body" idx="1"/>
          </p:nvPr>
        </p:nvSpPr>
        <p:spPr/>
        <p:txBody>
          <a:bodyPr/>
          <a:lstStyle/>
          <a:p>
            <a:r>
              <a:rPr lang="en-US"/>
              <a:t>Efoe wi soekoe dem na tapoe grontapoe, na drape nomo wi sa feni dem</a:t>
            </a:r>
          </a:p>
          <a:p>
            <a:pPr lvl="1"/>
            <a:r>
              <a:rPr lang="en-US"/>
              <a:t>Dem sa pori</a:t>
            </a:r>
          </a:p>
          <a:p>
            <a:pPr lvl="1"/>
            <a:r>
              <a:rPr lang="en-US"/>
              <a:t>Dem sa lasi</a:t>
            </a:r>
          </a:p>
          <a:p>
            <a:r>
              <a:rPr lang="en-US"/>
              <a:t>Ma dem goedoe foe hemel noiti lasi en noiti go pori</a:t>
            </a:r>
          </a:p>
          <a:p>
            <a:r>
              <a:rPr lang="en-US"/>
              <a:t>San disi taki abra fa wi moesoe seti da wroko foe da gemeente?</a:t>
            </a:r>
          </a:p>
        </p:txBody>
      </p:sp>
    </p:spTree>
  </p:cSld>
  <p:clrMapOvr>
    <a:masterClrMapping/>
  </p:clrMapOvr>
  <p:transition>
    <p:dissolve/>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B13E99F-EA1A-4E0A-83C0-422C25ED4A98}"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EDED15C8-2970-4B4C-9199-511D96B665F7}" type="slidenum">
              <a:rPr lang="en-US"/>
              <a:pPr lvl="1"/>
              <a:t>94</a:t>
            </a:fld>
            <a:endParaRPr lang="en-US">
              <a:latin typeface="Times New Roman" pitchFamily="18" charset="0"/>
            </a:endParaRPr>
          </a:p>
        </p:txBody>
      </p:sp>
      <p:sp>
        <p:nvSpPr>
          <p:cNvPr id="96258" name="Rectangle 2"/>
          <p:cNvSpPr>
            <a:spLocks noGrp="1" noChangeArrowheads="1"/>
          </p:cNvSpPr>
          <p:nvPr>
            <p:ph type="title"/>
          </p:nvPr>
        </p:nvSpPr>
        <p:spPr/>
        <p:txBody>
          <a:bodyPr/>
          <a:lstStyle/>
          <a:p>
            <a:r>
              <a:rPr lang="en-US"/>
              <a:t>Troe goedoe</a:t>
            </a:r>
          </a:p>
        </p:txBody>
      </p:sp>
      <p:sp>
        <p:nvSpPr>
          <p:cNvPr id="96259" name="Rectangle 3"/>
          <p:cNvSpPr>
            <a:spLocks noGrp="1" noChangeArrowheads="1"/>
          </p:cNvSpPr>
          <p:nvPr>
            <p:ph type="body" idx="1"/>
          </p:nvPr>
        </p:nvSpPr>
        <p:spPr/>
        <p:txBody>
          <a:bodyPr/>
          <a:lstStyle/>
          <a:p>
            <a:r>
              <a:rPr lang="en-US"/>
              <a:t>Troe goedoe komopo foe hemel</a:t>
            </a:r>
          </a:p>
          <a:p>
            <a:r>
              <a:rPr lang="en-US"/>
              <a:t>San na dati?</a:t>
            </a:r>
          </a:p>
          <a:p>
            <a:r>
              <a:rPr lang="en-US"/>
              <a:t>Dem sieli foe soema disi drai dem libi</a:t>
            </a:r>
          </a:p>
          <a:p>
            <a:r>
              <a:rPr lang="en-US"/>
              <a:t>Dem wroko disi wi doe na ini da krakti foe da Santa Jeje</a:t>
            </a:r>
          </a:p>
          <a:p>
            <a:r>
              <a:rPr lang="en-US"/>
              <a:t>En wi sa wani dem sani, bikasi wi hati de toe….</a:t>
            </a:r>
          </a:p>
        </p:txBody>
      </p:sp>
    </p:spTree>
  </p:cSld>
  <p:clrMapOvr>
    <a:masterClrMapping/>
  </p:clrMapOvr>
  <p:transition>
    <p:dissolve/>
  </p:transition>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6F4515F-9A7D-4FFC-8EA3-437B528E3A54}"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1C0A9896-15A0-4460-B129-034328148D9E}" type="slidenum">
              <a:rPr lang="en-US"/>
              <a:pPr lvl="1"/>
              <a:t>95</a:t>
            </a:fld>
            <a:endParaRPr lang="en-US">
              <a:latin typeface="Times New Roman" pitchFamily="18" charset="0"/>
            </a:endParaRPr>
          </a:p>
        </p:txBody>
      </p:sp>
      <p:sp>
        <p:nvSpPr>
          <p:cNvPr id="97282" name="Rectangle 2"/>
          <p:cNvSpPr>
            <a:spLocks noGrp="1" noChangeArrowheads="1"/>
          </p:cNvSpPr>
          <p:nvPr>
            <p:ph type="title"/>
          </p:nvPr>
        </p:nvSpPr>
        <p:spPr>
          <a:xfrm>
            <a:off x="576263" y="0"/>
            <a:ext cx="8080375" cy="1143000"/>
          </a:xfrm>
        </p:spPr>
        <p:txBody>
          <a:bodyPr/>
          <a:lstStyle/>
          <a:p>
            <a:r>
              <a:rPr lang="en-US"/>
              <a:t>Loekoe na wan krin ai</a:t>
            </a:r>
          </a:p>
        </p:txBody>
      </p:sp>
      <p:sp>
        <p:nvSpPr>
          <p:cNvPr id="97283" name="Rectangle 3"/>
          <p:cNvSpPr>
            <a:spLocks noGrp="1" noChangeArrowheads="1"/>
          </p:cNvSpPr>
          <p:nvPr>
            <p:ph type="body" idx="1"/>
          </p:nvPr>
        </p:nvSpPr>
        <p:spPr>
          <a:xfrm>
            <a:off x="682625" y="1376363"/>
            <a:ext cx="7772400" cy="4719637"/>
          </a:xfrm>
        </p:spPr>
        <p:txBody>
          <a:bodyPr/>
          <a:lstStyle/>
          <a:p>
            <a:pPr algn="just">
              <a:lnSpc>
                <a:spcPct val="80000"/>
              </a:lnSpc>
            </a:pPr>
            <a:r>
              <a:rPr lang="en-US" b="1"/>
              <a:t>Mt. 6:22. Joe ai de da leti foe joe skin; foe dat'ede, efoe joe ai de krin, dan joe heri skin sa foeroe nanga leti.   23. Ma efoe joe ai de doengroe, dan joe heri skin sa foeroe nanga doengroe. En efoe da leti na joe ini de doengroe kaba, we, fa da doengroe dati sa de bigi!</a:t>
            </a:r>
          </a:p>
          <a:p>
            <a:pPr algn="just">
              <a:lnSpc>
                <a:spcPct val="80000"/>
              </a:lnSpc>
            </a:pPr>
            <a:r>
              <a:rPr lang="en-US" b="1"/>
              <a:t>Wi si nanga da ai foe Gado, efoe da ai foe didibri?  Wi loekoe soso leki libisoema?</a:t>
            </a:r>
          </a:p>
          <a:p>
            <a:pPr algn="just">
              <a:lnSpc>
                <a:spcPct val="80000"/>
              </a:lnSpc>
            </a:pPr>
            <a:r>
              <a:rPr lang="en-US" b="1"/>
              <a:t>A kisi wi nanga da lostoe foe da ai?</a:t>
            </a:r>
          </a:p>
        </p:txBody>
      </p:sp>
    </p:spTree>
  </p:cSld>
  <p:clrMapOvr>
    <a:masterClrMapping/>
  </p:clrMapOvr>
  <p:transition>
    <p:dissolve/>
  </p:transition>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41DDB2D-376C-4AC3-9DF8-CA781797E724}"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FF347334-B046-4215-BA89-192E8E9CEC8E}" type="slidenum">
              <a:rPr lang="en-US"/>
              <a:pPr lvl="1"/>
              <a:t>96</a:t>
            </a:fld>
            <a:endParaRPr lang="en-US">
              <a:latin typeface="Times New Roman" pitchFamily="18" charset="0"/>
            </a:endParaRPr>
          </a:p>
        </p:txBody>
      </p:sp>
      <p:sp>
        <p:nvSpPr>
          <p:cNvPr id="98306" name="Rectangle 2"/>
          <p:cNvSpPr>
            <a:spLocks noGrp="1" noChangeArrowheads="1"/>
          </p:cNvSpPr>
          <p:nvPr>
            <p:ph type="title"/>
          </p:nvPr>
        </p:nvSpPr>
        <p:spPr/>
        <p:txBody>
          <a:bodyPr/>
          <a:lstStyle/>
          <a:p>
            <a:r>
              <a:rPr lang="en-US"/>
              <a:t>Soema wi moesoe dini?</a:t>
            </a:r>
          </a:p>
        </p:txBody>
      </p:sp>
      <p:sp>
        <p:nvSpPr>
          <p:cNvPr id="98307" name="Rectangle 3"/>
          <p:cNvSpPr>
            <a:spLocks noGrp="1" noChangeArrowheads="1"/>
          </p:cNvSpPr>
          <p:nvPr>
            <p:ph type="body" idx="1"/>
          </p:nvPr>
        </p:nvSpPr>
        <p:spPr/>
        <p:txBody>
          <a:bodyPr/>
          <a:lstStyle/>
          <a:p>
            <a:r>
              <a:rPr lang="en-US" b="1"/>
              <a:t>Mt. 6:24. No wan soema kan dini toe masra; bikasi a no sa lobi da wan te a lobi da trawan, en efoe a sa hori na da wan, dan a no sa loekoe na da trawan. Oen no kan dini Gado nanga da soso grontapoe goedoe moksi.</a:t>
            </a:r>
          </a:p>
          <a:p>
            <a:r>
              <a:rPr lang="en-US" b="1"/>
              <a:t>Lobiwan, wan dei wi moesoe koti kroetoe sortoe sei na foe wi…</a:t>
            </a:r>
          </a:p>
        </p:txBody>
      </p:sp>
    </p:spTree>
  </p:cSld>
  <p:clrMapOvr>
    <a:masterClrMapping/>
  </p:clrMapOvr>
  <p:transition>
    <p:dissolve/>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158C20F-BBFD-4D57-914D-A4CF7D0A60E2}"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0E677DF4-1097-45A8-A38F-484EC8B0F10E}" type="slidenum">
              <a:rPr lang="en-US"/>
              <a:pPr lvl="1"/>
              <a:t>97</a:t>
            </a:fld>
            <a:endParaRPr lang="en-US">
              <a:latin typeface="Times New Roman" pitchFamily="18" charset="0"/>
            </a:endParaRPr>
          </a:p>
        </p:txBody>
      </p:sp>
      <p:sp>
        <p:nvSpPr>
          <p:cNvPr id="99330" name="Rectangle 2"/>
          <p:cNvSpPr>
            <a:spLocks noGrp="1" noChangeArrowheads="1"/>
          </p:cNvSpPr>
          <p:nvPr>
            <p:ph type="title"/>
          </p:nvPr>
        </p:nvSpPr>
        <p:spPr/>
        <p:txBody>
          <a:bodyPr/>
          <a:lstStyle/>
          <a:p>
            <a:r>
              <a:rPr lang="en-US"/>
              <a:t>No broko hede</a:t>
            </a:r>
          </a:p>
        </p:txBody>
      </p:sp>
      <p:sp>
        <p:nvSpPr>
          <p:cNvPr id="99331" name="Rectangle 3"/>
          <p:cNvSpPr>
            <a:spLocks noGrp="1" noChangeArrowheads="1"/>
          </p:cNvSpPr>
          <p:nvPr>
            <p:ph type="body" idx="1"/>
          </p:nvPr>
        </p:nvSpPr>
        <p:spPr/>
        <p:txBody>
          <a:bodyPr/>
          <a:lstStyle/>
          <a:p>
            <a:pPr>
              <a:lnSpc>
                <a:spcPct val="80000"/>
              </a:lnSpc>
            </a:pPr>
            <a:r>
              <a:rPr lang="en-US" b="1"/>
              <a:t>Mt. 6:25. Foe dat'ede Mi taki gi oen taki: No broko hede foe oen libi, foe san oen sa njan, efoe san oen sa dringi efoe san oen sa weri na oen skin. Da libi no de moro leki njanjan, en da skin no de moro leki krosi?</a:t>
            </a:r>
          </a:p>
          <a:p>
            <a:pPr>
              <a:lnSpc>
                <a:spcPct val="80000"/>
              </a:lnSpc>
            </a:pPr>
            <a:r>
              <a:rPr lang="en-US" b="1"/>
              <a:t>Dem fowroe njan</a:t>
            </a:r>
          </a:p>
          <a:p>
            <a:pPr>
              <a:lnSpc>
                <a:spcPct val="80000"/>
              </a:lnSpc>
            </a:pPr>
            <a:r>
              <a:rPr lang="en-US" b="1"/>
              <a:t>Dem bromiki weri moi</a:t>
            </a:r>
          </a:p>
          <a:p>
            <a:pPr>
              <a:lnSpc>
                <a:spcPct val="80000"/>
              </a:lnSpc>
            </a:pPr>
            <a:r>
              <a:rPr lang="en-US" b="1"/>
              <a:t>Gado sa sorgoe wi toe</a:t>
            </a:r>
          </a:p>
        </p:txBody>
      </p:sp>
    </p:spTree>
  </p:cSld>
  <p:clrMapOvr>
    <a:masterClrMapping/>
  </p:clrMapOvr>
  <p:transition>
    <p:dissolve/>
  </p:transition>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FC34EEE-023B-4D5A-9CE7-D6D0595A4111}"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8A8EE641-5E86-4EAA-883D-98992E82EC39}" type="slidenum">
              <a:rPr lang="en-US"/>
              <a:pPr lvl="1"/>
              <a:t>98</a:t>
            </a:fld>
            <a:endParaRPr lang="en-US">
              <a:latin typeface="Times New Roman" pitchFamily="18" charset="0"/>
            </a:endParaRPr>
          </a:p>
        </p:txBody>
      </p:sp>
      <p:sp>
        <p:nvSpPr>
          <p:cNvPr id="101378" name="Rectangle 2"/>
          <p:cNvSpPr>
            <a:spLocks noGrp="1" noChangeArrowheads="1"/>
          </p:cNvSpPr>
          <p:nvPr>
            <p:ph type="title"/>
          </p:nvPr>
        </p:nvSpPr>
        <p:spPr/>
        <p:txBody>
          <a:bodyPr/>
          <a:lstStyle/>
          <a:p>
            <a:r>
              <a:rPr lang="en-US"/>
              <a:t>Soema de wi Tata</a:t>
            </a:r>
          </a:p>
        </p:txBody>
      </p:sp>
      <p:sp>
        <p:nvSpPr>
          <p:cNvPr id="101379" name="Rectangle 3"/>
          <p:cNvSpPr>
            <a:spLocks noGrp="1" noChangeArrowheads="1"/>
          </p:cNvSpPr>
          <p:nvPr>
            <p:ph type="body" idx="1"/>
          </p:nvPr>
        </p:nvSpPr>
        <p:spPr/>
        <p:txBody>
          <a:bodyPr/>
          <a:lstStyle/>
          <a:p>
            <a:pPr>
              <a:lnSpc>
                <a:spcPct val="80000"/>
              </a:lnSpc>
            </a:pPr>
            <a:r>
              <a:rPr lang="en-US" b="1"/>
              <a:t>Mt. 6:31. Foe dat'ede oen no moesoe broko hede taki: San wi sa njan, efoe san wi sa dringi, efoe san wi sa weri?  32. Bikasi dem </a:t>
            </a:r>
            <a:r>
              <a:rPr lang="en-US" b="1">
                <a:solidFill>
                  <a:schemeClr val="accent2"/>
                </a:solidFill>
              </a:rPr>
              <a:t>heiden</a:t>
            </a:r>
            <a:r>
              <a:rPr lang="en-US" b="1"/>
              <a:t> soema de soekoe ala dem sani disi; bikasi </a:t>
            </a:r>
            <a:r>
              <a:rPr lang="en-US" b="1">
                <a:solidFill>
                  <a:schemeClr val="accent2"/>
                </a:solidFill>
              </a:rPr>
              <a:t>oen Tata</a:t>
            </a:r>
            <a:r>
              <a:rPr lang="en-US" b="1"/>
              <a:t> na ini hemel sabi kaba dati oen abi ala dem sani disi fanowdoe.</a:t>
            </a:r>
          </a:p>
          <a:p>
            <a:pPr>
              <a:lnSpc>
                <a:spcPct val="80000"/>
              </a:lnSpc>
            </a:pPr>
            <a:r>
              <a:rPr lang="en-US" b="1"/>
              <a:t>Dem heiden broko hede bikasi didibri de dem tata, en a no sa sorgoe dem boen.  Dem moesoe sorgoe demsrefi</a:t>
            </a:r>
          </a:p>
        </p:txBody>
      </p:sp>
    </p:spTree>
  </p:cSld>
  <p:clrMapOvr>
    <a:masterClrMapping/>
  </p:clrMapOvr>
  <p:transition>
    <p:dissolve/>
  </p:transition>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533FD16-44E1-4866-87FE-1105C891E438}" type="datetime1">
              <a:rPr lang="en-US"/>
              <a:pPr/>
              <a:t>11/18/2009</a:t>
            </a:fld>
            <a:endParaRPr lang="en-US"/>
          </a:p>
        </p:txBody>
      </p:sp>
      <p:sp>
        <p:nvSpPr>
          <p:cNvPr id="5" name="Footer Placeholder 4"/>
          <p:cNvSpPr>
            <a:spLocks noGrp="1"/>
          </p:cNvSpPr>
          <p:nvPr>
            <p:ph type="ftr" sz="quarter" idx="11"/>
          </p:nvPr>
        </p:nvSpPr>
        <p:spPr/>
        <p:txBody>
          <a:bodyPr/>
          <a:lstStyle/>
          <a:p>
            <a:r>
              <a:rPr lang="en-US"/>
              <a:t>Njoen Testamenti Les #3</a:t>
            </a:r>
          </a:p>
        </p:txBody>
      </p:sp>
      <p:sp>
        <p:nvSpPr>
          <p:cNvPr id="6" name="Slide Number Placeholder 5"/>
          <p:cNvSpPr>
            <a:spLocks noGrp="1"/>
          </p:cNvSpPr>
          <p:nvPr>
            <p:ph type="sldNum" sz="quarter" idx="12"/>
          </p:nvPr>
        </p:nvSpPr>
        <p:spPr/>
        <p:txBody>
          <a:bodyPr/>
          <a:lstStyle/>
          <a:p>
            <a:pPr lvl="1"/>
            <a:fld id="{13D7D59C-2953-495A-8485-B2164786CE32}" type="slidenum">
              <a:rPr lang="en-US"/>
              <a:pPr lvl="1"/>
              <a:t>99</a:t>
            </a:fld>
            <a:endParaRPr lang="en-US">
              <a:latin typeface="Times New Roman" pitchFamily="18" charset="0"/>
            </a:endParaRPr>
          </a:p>
        </p:txBody>
      </p:sp>
      <p:sp>
        <p:nvSpPr>
          <p:cNvPr id="100354" name="Rectangle 2"/>
          <p:cNvSpPr>
            <a:spLocks noGrp="1" noChangeArrowheads="1"/>
          </p:cNvSpPr>
          <p:nvPr>
            <p:ph type="title"/>
          </p:nvPr>
        </p:nvSpPr>
        <p:spPr>
          <a:xfrm>
            <a:off x="503238" y="0"/>
            <a:ext cx="8080375" cy="1143000"/>
          </a:xfrm>
        </p:spPr>
        <p:txBody>
          <a:bodyPr/>
          <a:lstStyle/>
          <a:p>
            <a:r>
              <a:rPr lang="en-US"/>
              <a:t>San wi moesoe soekoe fosi?</a:t>
            </a:r>
          </a:p>
        </p:txBody>
      </p:sp>
      <p:sp>
        <p:nvSpPr>
          <p:cNvPr id="100355" name="Rectangle 3"/>
          <p:cNvSpPr>
            <a:spLocks noGrp="1" noChangeArrowheads="1"/>
          </p:cNvSpPr>
          <p:nvPr>
            <p:ph type="body" idx="1"/>
          </p:nvPr>
        </p:nvSpPr>
        <p:spPr>
          <a:xfrm>
            <a:off x="682625" y="1268413"/>
            <a:ext cx="7772400" cy="4827587"/>
          </a:xfrm>
        </p:spPr>
        <p:txBody>
          <a:bodyPr/>
          <a:lstStyle/>
          <a:p>
            <a:pPr algn="just"/>
            <a:r>
              <a:rPr lang="en-US" b="1"/>
              <a:t>Mt. 6:33. Ma soekoe fosi da kownoe-kondre foe Gado nanga Hem gerechtigheid, en dan A sa poti ala dem sani disi na tapoe gi oen.  34. Foe dat'ede oen no moesoe broko hede abra tamara, bikasi da dei foe tamara sa prakseri abra dem sani foe hemsrefi. Ibri dei abi nofo foe hem egi ogri.</a:t>
            </a:r>
          </a:p>
          <a:p>
            <a:pPr algn="just"/>
            <a:r>
              <a:rPr lang="en-US" b="1"/>
              <a:t>Fosi soekoe Gado kondre</a:t>
            </a:r>
          </a:p>
          <a:p>
            <a:pPr algn="just"/>
            <a:r>
              <a:rPr lang="en-US" b="1"/>
              <a:t>Dan pas joe sa kisi dem sani</a:t>
            </a:r>
            <a:endParaRPr lang="en-US"/>
          </a:p>
        </p:txBody>
      </p:sp>
    </p:spTree>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Training">
  <a:themeElements>
    <a:clrScheme name="Training 1">
      <a:dk1>
        <a:srgbClr val="000000"/>
      </a:dk1>
      <a:lt1>
        <a:srgbClr val="FFFFFF"/>
      </a:lt1>
      <a:dk2>
        <a:srgbClr val="0000FF"/>
      </a:dk2>
      <a:lt2>
        <a:srgbClr val="FFCC66"/>
      </a:lt2>
      <a:accent1>
        <a:srgbClr val="00CCFF"/>
      </a:accent1>
      <a:accent2>
        <a:srgbClr val="FFFF00"/>
      </a:accent2>
      <a:accent3>
        <a:srgbClr val="AAAAFF"/>
      </a:accent3>
      <a:accent4>
        <a:srgbClr val="DADADA"/>
      </a:accent4>
      <a:accent5>
        <a:srgbClr val="AAE2FF"/>
      </a:accent5>
      <a:accent6>
        <a:srgbClr val="E7E700"/>
      </a:accent6>
      <a:hlink>
        <a:srgbClr val="FF0033"/>
      </a:hlink>
      <a:folHlink>
        <a:srgbClr val="3366FF"/>
      </a:folHlink>
    </a:clrScheme>
    <a:fontScheme name="Training">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Training 1">
        <a:dk1>
          <a:srgbClr val="000000"/>
        </a:dk1>
        <a:lt1>
          <a:srgbClr val="FFFFFF"/>
        </a:lt1>
        <a:dk2>
          <a:srgbClr val="0000FF"/>
        </a:dk2>
        <a:lt2>
          <a:srgbClr val="FFCC66"/>
        </a:lt2>
        <a:accent1>
          <a:srgbClr val="00CCFF"/>
        </a:accent1>
        <a:accent2>
          <a:srgbClr val="FFFF00"/>
        </a:accent2>
        <a:accent3>
          <a:srgbClr val="AAAAFF"/>
        </a:accent3>
        <a:accent4>
          <a:srgbClr val="DADADA"/>
        </a:accent4>
        <a:accent5>
          <a:srgbClr val="AAE2FF"/>
        </a:accent5>
        <a:accent6>
          <a:srgbClr val="E7E700"/>
        </a:accent6>
        <a:hlink>
          <a:srgbClr val="FF0033"/>
        </a:hlink>
        <a:folHlink>
          <a:srgbClr val="3366FF"/>
        </a:folHlink>
      </a:clrScheme>
      <a:clrMap bg1="dk2" tx1="lt1" bg2="dk1" tx2="lt2" accent1="accent1" accent2="accent2" accent3="accent3" accent4="accent4" accent5="accent5" accent6="accent6" hlink="hlink" folHlink="folHlink"/>
    </a:extraClrScheme>
    <a:extraClrScheme>
      <a:clrScheme name="Training 2">
        <a:dk1>
          <a:srgbClr val="000000"/>
        </a:dk1>
        <a:lt1>
          <a:srgbClr val="FFFFFF"/>
        </a:lt1>
        <a:dk2>
          <a:srgbClr val="000000"/>
        </a:dk2>
        <a:lt2>
          <a:srgbClr val="CCECFF"/>
        </a:lt2>
        <a:accent1>
          <a:srgbClr val="6699FF"/>
        </a:accent1>
        <a:accent2>
          <a:srgbClr val="00CCCC"/>
        </a:accent2>
        <a:accent3>
          <a:srgbClr val="FFFFFF"/>
        </a:accent3>
        <a:accent4>
          <a:srgbClr val="000000"/>
        </a:accent4>
        <a:accent5>
          <a:srgbClr val="B8CAFF"/>
        </a:accent5>
        <a:accent6>
          <a:srgbClr val="00B9B9"/>
        </a:accent6>
        <a:hlink>
          <a:srgbClr val="CC99FF"/>
        </a:hlink>
        <a:folHlink>
          <a:srgbClr val="66CCFF"/>
        </a:folHlink>
      </a:clrScheme>
      <a:clrMap bg1="lt1" tx1="dk1" bg2="lt2" tx2="dk2" accent1="accent1" accent2="accent2" accent3="accent3" accent4="accent4" accent5="accent5" accent6="accent6" hlink="hlink" folHlink="folHlink"/>
    </a:extraClrScheme>
    <a:extraClrScheme>
      <a:clrScheme name="Training 3">
        <a:dk1>
          <a:srgbClr val="000000"/>
        </a:dk1>
        <a:lt1>
          <a:srgbClr val="FFFFFF"/>
        </a:lt1>
        <a:dk2>
          <a:srgbClr val="000000"/>
        </a:dk2>
        <a:lt2>
          <a:srgbClr val="FFFFFF"/>
        </a:lt2>
        <a:accent1>
          <a:srgbClr val="CBCBCB"/>
        </a:accent1>
        <a:accent2>
          <a:srgbClr val="969696"/>
        </a:accent2>
        <a:accent3>
          <a:srgbClr val="FFFFFF"/>
        </a:accent3>
        <a:accent4>
          <a:srgbClr val="000000"/>
        </a:accent4>
        <a:accent5>
          <a:srgbClr val="E2E2E2"/>
        </a:accent5>
        <a:accent6>
          <a:srgbClr val="878787"/>
        </a:accent6>
        <a:hlink>
          <a:srgbClr val="5F5F5F"/>
        </a:hlink>
        <a:folHlink>
          <a:srgbClr val="EAEAEA"/>
        </a:folHlink>
      </a:clrScheme>
      <a:clrMap bg1="lt1" tx1="dk1" bg2="lt2" tx2="dk2" accent1="accent1" accent2="accent2" accent3="accent3" accent4="accent4" accent5="accent5" accent6="accent6" hlink="hlink" folHlink="folHlink"/>
    </a:extraClrScheme>
    <a:extraClrScheme>
      <a:clrScheme name="Training 4">
        <a:dk1>
          <a:srgbClr val="000000"/>
        </a:dk1>
        <a:lt1>
          <a:srgbClr val="FFFFFF"/>
        </a:lt1>
        <a:dk2>
          <a:srgbClr val="008080"/>
        </a:dk2>
        <a:lt2>
          <a:srgbClr val="FFCC66"/>
        </a:lt2>
        <a:accent1>
          <a:srgbClr val="0099CC"/>
        </a:accent1>
        <a:accent2>
          <a:srgbClr val="FFFF00"/>
        </a:accent2>
        <a:accent3>
          <a:srgbClr val="AAC0C0"/>
        </a:accent3>
        <a:accent4>
          <a:srgbClr val="DADADA"/>
        </a:accent4>
        <a:accent5>
          <a:srgbClr val="AACAE2"/>
        </a:accent5>
        <a:accent6>
          <a:srgbClr val="E7E700"/>
        </a:accent6>
        <a:hlink>
          <a:srgbClr val="6600CC"/>
        </a:hlink>
        <a:folHlink>
          <a:srgbClr val="009999"/>
        </a:folHlink>
      </a:clrScheme>
      <a:clrMap bg1="dk2" tx1="lt1" bg2="dk1" tx2="lt2" accent1="accent1" accent2="accent2" accent3="accent3" accent4="accent4" accent5="accent5" accent6="accent6" hlink="hlink" folHlink="folHlink"/>
    </a:extraClrScheme>
    <a:extraClrScheme>
      <a:clrScheme name="Training 5">
        <a:dk1>
          <a:srgbClr val="000000"/>
        </a:dk1>
        <a:lt1>
          <a:srgbClr val="FFFFFF"/>
        </a:lt1>
        <a:dk2>
          <a:srgbClr val="993300"/>
        </a:dk2>
        <a:lt2>
          <a:srgbClr val="FFCC66"/>
        </a:lt2>
        <a:accent1>
          <a:srgbClr val="FF6633"/>
        </a:accent1>
        <a:accent2>
          <a:srgbClr val="FFFF00"/>
        </a:accent2>
        <a:accent3>
          <a:srgbClr val="CAADAA"/>
        </a:accent3>
        <a:accent4>
          <a:srgbClr val="DADADA"/>
        </a:accent4>
        <a:accent5>
          <a:srgbClr val="FFB8AD"/>
        </a:accent5>
        <a:accent6>
          <a:srgbClr val="E7E700"/>
        </a:accent6>
        <a:hlink>
          <a:srgbClr val="CC0000"/>
        </a:hlink>
        <a:folHlink>
          <a:srgbClr val="CC66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Training</Template>
  <TotalTime>2370</TotalTime>
  <Words>14153</Words>
  <Application>Microsoft Office PowerPoint</Application>
  <PresentationFormat>On-screen Show (4:3)</PresentationFormat>
  <Paragraphs>1059</Paragraphs>
  <Slides>137</Slides>
  <Notes>137</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137</vt:i4>
      </vt:variant>
    </vt:vector>
  </HeadingPairs>
  <TitlesOfParts>
    <vt:vector size="142" baseType="lpstr">
      <vt:lpstr>Times New Roman</vt:lpstr>
      <vt:lpstr>Arial</vt:lpstr>
      <vt:lpstr>Wingdings</vt:lpstr>
      <vt:lpstr>Training</vt:lpstr>
      <vt:lpstr>Microsoft PowerPoint Presentation</vt:lpstr>
      <vt:lpstr>Njoen Testamenti I – Les 2  Da Libi Foe Jezus</vt:lpstr>
      <vt:lpstr>Jezus nanga dem discipel</vt:lpstr>
      <vt:lpstr>Jezus nanga dem discipel</vt:lpstr>
      <vt:lpstr>Jezus nanga dem discipel</vt:lpstr>
      <vt:lpstr>Jezus na Kana</vt:lpstr>
      <vt:lpstr>Jezus na Kana</vt:lpstr>
      <vt:lpstr>Jezus krini da tempel: Jn. 2:13-21</vt:lpstr>
      <vt:lpstr>Jezus krini da tempel</vt:lpstr>
      <vt:lpstr>Jezus nanga Nikodemus</vt:lpstr>
      <vt:lpstr>Nikodemus ben denki tra fasi</vt:lpstr>
      <vt:lpstr>Nikodemus</vt:lpstr>
      <vt:lpstr>Drai libi troe?</vt:lpstr>
      <vt:lpstr>Drai libi</vt:lpstr>
      <vt:lpstr>Drai libi</vt:lpstr>
      <vt:lpstr>Da getuigi foe Johannes</vt:lpstr>
      <vt:lpstr>Da bigi foe Johannes</vt:lpstr>
      <vt:lpstr>Da Samaritaan oema</vt:lpstr>
      <vt:lpstr>Da Samaritaan oema</vt:lpstr>
      <vt:lpstr>Da Samaritaan oema</vt:lpstr>
      <vt:lpstr>San wi kan leri foe da tori disi?</vt:lpstr>
      <vt:lpstr>Jezus go baka na Nazaret </vt:lpstr>
      <vt:lpstr>Jezus na Nazaret</vt:lpstr>
      <vt:lpstr>Jezus na Nazaret</vt:lpstr>
      <vt:lpstr>Jezus na Nazaret</vt:lpstr>
      <vt:lpstr>Vragen abra Jezus na Nazaret</vt:lpstr>
      <vt:lpstr>Antwoord</vt:lpstr>
      <vt:lpstr>Foe san’ede dem Djoe ben proberi foe kiri Jezus?</vt:lpstr>
      <vt:lpstr>Antwoord</vt:lpstr>
      <vt:lpstr>Jezus na Galilea, en A kari Hem discipel foe waka nanga Hem</vt:lpstr>
      <vt:lpstr>Jezus kari Hem discipel</vt:lpstr>
      <vt:lpstr>Jezus fosi discipel</vt:lpstr>
      <vt:lpstr>Antwoord:</vt:lpstr>
      <vt:lpstr>Jezus poeroe wan takroe jeje</vt:lpstr>
      <vt:lpstr>Wantoe vragen</vt:lpstr>
      <vt:lpstr>Antwoorden</vt:lpstr>
      <vt:lpstr>Jezus genees</vt:lpstr>
      <vt:lpstr>Jezus begi</vt:lpstr>
      <vt:lpstr>Jezus nanga begi</vt:lpstr>
      <vt:lpstr>Jezus nanga genezing</vt:lpstr>
      <vt:lpstr>Jezus nanga Petrus</vt:lpstr>
      <vt:lpstr>Jezus nanga Petrus</vt:lpstr>
      <vt:lpstr>San disi sori abra da krakti foe Jezus?</vt:lpstr>
      <vt:lpstr>Jezus krini wan gwasiman</vt:lpstr>
      <vt:lpstr>Jezus krini wan gwasiman</vt:lpstr>
      <vt:lpstr>Jezus genees wan verlam man</vt:lpstr>
      <vt:lpstr>Jezus nanga da verlam man</vt:lpstr>
      <vt:lpstr>Jezus nanga da verlam man</vt:lpstr>
      <vt:lpstr>Wantoe les foe da verlam man</vt:lpstr>
      <vt:lpstr>Jezus kari Levi</vt:lpstr>
      <vt:lpstr>Jezus nanga da sabbat</vt:lpstr>
      <vt:lpstr>Jezus nanga da sabbat</vt:lpstr>
      <vt:lpstr>Jezus nanga da sabbat</vt:lpstr>
      <vt:lpstr>Jezus begi en verkisi discipel</vt:lpstr>
      <vt:lpstr>Jezus nanga dem discipel</vt:lpstr>
      <vt:lpstr>Antwoord </vt:lpstr>
      <vt:lpstr>Da bergi rede – Dem blesi foe Gado</vt:lpstr>
      <vt:lpstr>Dem blesi foe Gado</vt:lpstr>
      <vt:lpstr>Dem blesi foe Gado</vt:lpstr>
      <vt:lpstr>Dem blesi foe Gado</vt:lpstr>
      <vt:lpstr>Dem blesi foe Gado</vt:lpstr>
      <vt:lpstr>Dem blesi foe Gado</vt:lpstr>
      <vt:lpstr>Dem blesi foe Gado</vt:lpstr>
      <vt:lpstr>Dem blesi foe Gado</vt:lpstr>
      <vt:lpstr>Oen de da sowtoe foe grontapoe</vt:lpstr>
      <vt:lpstr>Oen de da leti foe grontapoe</vt:lpstr>
      <vt:lpstr>Jezus nanga da wet foe Gado </vt:lpstr>
      <vt:lpstr>Wi moesoe respeki da wet</vt:lpstr>
      <vt:lpstr>Da troe wet doro da hati</vt:lpstr>
      <vt:lpstr>Relatie moro belangrijk leki ofrandi</vt:lpstr>
      <vt:lpstr>Da wet de foe wi hati</vt:lpstr>
      <vt:lpstr>Kibri joesrefi foe sondoe</vt:lpstr>
      <vt:lpstr>Gado no lobi prati-libi</vt:lpstr>
      <vt:lpstr>No sweri</vt:lpstr>
      <vt:lpstr>Lobi joe feanti</vt:lpstr>
      <vt:lpstr>Lobi oen feanti</vt:lpstr>
      <vt:lpstr>Lobi joe feanti…</vt:lpstr>
      <vt:lpstr>Gi moni na potiwan</vt:lpstr>
      <vt:lpstr>Gi moni na potiwan</vt:lpstr>
      <vt:lpstr>No begi so wan fasi</vt:lpstr>
      <vt:lpstr>No begi so wan fasi</vt:lpstr>
      <vt:lpstr>Fa joe moesoe begi</vt:lpstr>
      <vt:lpstr>Begi so wan fasi</vt:lpstr>
      <vt:lpstr>Fa wi moesoe begi</vt:lpstr>
      <vt:lpstr>Fa wi moesoe begi</vt:lpstr>
      <vt:lpstr>Fa wi moesoe begi</vt:lpstr>
      <vt:lpstr>Fa wi moesoe begi</vt:lpstr>
      <vt:lpstr>Fa wi moesoe begi</vt:lpstr>
      <vt:lpstr>Fa wi moesoe begi</vt:lpstr>
      <vt:lpstr>Meki wi gi pardon</vt:lpstr>
      <vt:lpstr>Fa foe faste</vt:lpstr>
      <vt:lpstr>Fa foe faste</vt:lpstr>
      <vt:lpstr>Troe goedoe!</vt:lpstr>
      <vt:lpstr>Troe goedoe</vt:lpstr>
      <vt:lpstr>Troe goedoe</vt:lpstr>
      <vt:lpstr>Loekoe na wan krin ai</vt:lpstr>
      <vt:lpstr>Soema wi moesoe dini?</vt:lpstr>
      <vt:lpstr>No broko hede</vt:lpstr>
      <vt:lpstr>Soema de wi Tata</vt:lpstr>
      <vt:lpstr>San wi moesoe soekoe fosi?</vt:lpstr>
      <vt:lpstr>Da bergi rede: No kroetoe trawan</vt:lpstr>
      <vt:lpstr>No kroetoe…</vt:lpstr>
      <vt:lpstr>No kroetoe</vt:lpstr>
      <vt:lpstr>No trowe joe parel…</vt:lpstr>
      <vt:lpstr>Begi sondro foe kom weri</vt:lpstr>
      <vt:lpstr>Gado sa jere joe begi</vt:lpstr>
      <vt:lpstr>Da gowtoe regel</vt:lpstr>
      <vt:lpstr>Toe pasi nomo</vt:lpstr>
      <vt:lpstr>Falsi profeti</vt:lpstr>
      <vt:lpstr>Falsi profeti</vt:lpstr>
      <vt:lpstr>Da gevaar foe falsi bribi</vt:lpstr>
      <vt:lpstr>Loekoe boen foe joe no fadon</vt:lpstr>
      <vt:lpstr>Koniman efoe dom soema?</vt:lpstr>
      <vt:lpstr>Koniman efoe dom soema? </vt:lpstr>
      <vt:lpstr>Jezus abi autoriteit!</vt:lpstr>
      <vt:lpstr>Jezus nanga da Romeini soldati</vt:lpstr>
      <vt:lpstr>Jezus nanga da Romeini soldati</vt:lpstr>
      <vt:lpstr>Wantoe belangrijk sani foe denki</vt:lpstr>
      <vt:lpstr>Opo wan dede soema</vt:lpstr>
      <vt:lpstr>Jezus gi pardon na wan sondoe oema</vt:lpstr>
      <vt:lpstr>Simon da Fariseeman</vt:lpstr>
      <vt:lpstr>Simon da Fariseeman</vt:lpstr>
      <vt:lpstr>Jezus nanga Beelzebul</vt:lpstr>
      <vt:lpstr>Da sondoe sondro pardon</vt:lpstr>
      <vt:lpstr>San na da sondoe disi?</vt:lpstr>
      <vt:lpstr>Profeti-taki abra da kownoekondre foe hemel</vt:lpstr>
      <vt:lpstr>Da zaaiman </vt:lpstr>
      <vt:lpstr>Da zaaiman</vt:lpstr>
      <vt:lpstr>Da zaaiman</vt:lpstr>
      <vt:lpstr>Da zaaiman</vt:lpstr>
      <vt:lpstr>Da falsi tarwe</vt:lpstr>
      <vt:lpstr>Da falsi tarwe</vt:lpstr>
      <vt:lpstr>Dem takroe wiwiri</vt:lpstr>
      <vt:lpstr>Da falsi tarwe </vt:lpstr>
      <vt:lpstr>San didibri proberi foe doe?</vt:lpstr>
      <vt:lpstr>Zuurdegi: </vt:lpstr>
      <vt:lpstr>Da zuurdegi</vt:lpstr>
      <vt:lpstr>Hemel abi bigi waarti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Bob Patton</dc:creator>
  <cp:lastModifiedBy>Bob Patton</cp:lastModifiedBy>
  <cp:revision>27</cp:revision>
  <cp:lastPrinted>1601-01-01T00:00:00Z</cp:lastPrinted>
  <dcterms:created xsi:type="dcterms:W3CDTF">1601-01-01T00:00:00Z</dcterms:created>
  <dcterms:modified xsi:type="dcterms:W3CDTF">2009-11-18T14:13:54Z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2</vt:i4>
  </property>
  <property fmtid="{D5CDD505-2E9C-101B-9397-08002B2CF9AE}" pid="3" name="LCID">
    <vt:i4>1033</vt:i4>
  </property>
</Properties>
</file>