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notesSlides/notesSlide2.xml" ContentType="application/vnd.openxmlformats-officedocument.presentationml.notesSlide+xml"/>
  <Override PartName="/ppt/notesSlides/notesSlide105.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85.xml" ContentType="application/vnd.openxmlformats-officedocument.presentationml.notesSlide+xml"/>
  <Override PartName="/ppt/notesSlides/notesSlide96.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63.xml" ContentType="application/vnd.openxmlformats-officedocument.presentationml.notesSlide+xml"/>
  <Override PartName="/ppt/tableStyles.xml" ContentType="application/vnd.openxmlformats-officedocument.presentationml.tableStyles+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slides/slide147.xml" ContentType="application/vnd.openxmlformats-officedocument.presentationml.slide+xml"/>
  <Override PartName="/ppt/slides/slide158.xml" ContentType="application/vnd.openxmlformats-officedocument.presentationml.slide+xml"/>
  <Override PartName="/ppt/notesSlides/notesSlide30.xml" ContentType="application/vnd.openxmlformats-officedocument.presentationml.notesSlide+xml"/>
  <Override PartName="/ppt/slides/slide99.xml" ContentType="application/vnd.openxmlformats-officedocument.presentationml.slide+xml"/>
  <Override PartName="/ppt/slides/slide136.xml" ContentType="application/vnd.openxmlformats-officedocument.presentationml.slide+xml"/>
  <Override PartName="/ppt/notesSlides/notesSlide7.xml" ContentType="application/vnd.openxmlformats-officedocument.presentationml.notesSlide+xml"/>
  <Override PartName="/ppt/slides/slide77.xml" ContentType="application/vnd.openxmlformats-officedocument.presentationml.slide+xml"/>
  <Override PartName="/ppt/slides/slide88.xml" ContentType="application/vnd.openxmlformats-officedocument.presentationml.slide+xml"/>
  <Override PartName="/ppt/slides/slide125.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50.xml" ContentType="application/vnd.openxmlformats-officedocument.presentationml.slide+xml"/>
  <Override PartName="/ppt/slideLayouts/slideLayout7.xml" ContentType="application/vnd.openxmlformats-officedocument.presentationml.slideLayout+xml"/>
  <Override PartName="/ppt/notesSlides/notesSlide68.xml" ContentType="application/vnd.openxmlformats-officedocument.presentationml.notesSlide+xml"/>
  <Override PartName="/ppt/notesSlides/notesSlide79.xml" ContentType="application/vnd.openxmlformats-officedocument.presentationml.notesSlide+xml"/>
  <Override PartName="/ppt/slides/slide55.xml" ContentType="application/vnd.openxmlformats-officedocument.presentationml.slide+xml"/>
  <Override PartName="/ppt/theme/theme2.xml" ContentType="application/vnd.openxmlformats-officedocument.theme+xml"/>
  <Override PartName="/ppt/notesSlides/notesSlide57.xml" ContentType="application/vnd.openxmlformats-officedocument.presentationml.notesSlide+xml"/>
  <Override PartName="/ppt/notesSlides/notesSlide102.xml" ContentType="application/vnd.openxmlformats-officedocument.presentationml.notesSlide+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Default Extension="emf" ContentType="image/x-emf"/>
  <Override PartName="/ppt/notesSlides/notesSlide46.xml" ContentType="application/vnd.openxmlformats-officedocument.presentationml.notesSlide+xml"/>
  <Override PartName="/ppt/notesSlides/notesSlide93.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notesSlides/notesSlide13.xml" ContentType="application/vnd.openxmlformats-officedocument.presentationml.notesSlide+xml"/>
  <Override PartName="/ppt/notesSlides/notesSlide60.xml" ContentType="application/vnd.openxmlformats-officedocument.presentationml.notesSlide+xml"/>
  <Override PartName="/ppt/slides/slide119.xml" ContentType="application/vnd.openxmlformats-officedocument.presentationml.slide+xml"/>
  <Override PartName="/ppt/slideLayouts/slideLayout10.xml" ContentType="application/vnd.openxmlformats-officedocument.presentationml.slideLayout+xml"/>
  <Override PartName="/ppt/slides/slide108.xml" ContentType="application/vnd.openxmlformats-officedocument.presentationml.slide+xml"/>
  <Override PartName="/ppt/slides/slide155.xml" ContentType="application/vnd.openxmlformats-officedocument.presentationml.slide+xml"/>
  <Override PartName="/ppt/slides/slide49.xml" ContentType="application/vnd.openxmlformats-officedocument.presentationml.slide+xml"/>
  <Override PartName="/ppt/slides/slide96.xml" ContentType="application/vnd.openxmlformats-officedocument.presentationml.slide+xml"/>
  <Override PartName="/ppt/slides/slide144.xml" ContentType="application/vnd.openxmlformats-officedocument.presentationml.slide+xml"/>
  <Override PartName="/ppt/notesSlides/notesSlide4.xml" ContentType="application/vnd.openxmlformats-officedocument.presentationml.notesSlide+xml"/>
  <Override PartName="/ppt/notesSlides/notesSlide107.xml" ContentType="application/vnd.openxmlformats-officedocument.presentationml.notesSlide+xml"/>
  <Override PartName="/ppt/slides/slide38.xml" ContentType="application/vnd.openxmlformats-officedocument.presentationml.slide+xml"/>
  <Override PartName="/ppt/slides/slide85.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notesSlides/notesSlide87.xml" ContentType="application/vnd.openxmlformats-officedocument.presentationml.notesSlide+xml"/>
  <Override PartName="/ppt/notesSlides/notesSlide98.xml" ContentType="application/vnd.openxmlformats-officedocument.presentationml.notesSlide+xml"/>
  <Override PartName="/ppt/slides/slide27.xml" ContentType="application/vnd.openxmlformats-officedocument.presentationml.slide+xml"/>
  <Override PartName="/ppt/slides/slide74.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76.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Override PartName="/ppt/notesSlides/notesSlide83.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Default Extension="ppt" ContentType="application/vnd.ms-powerpoint"/>
  <Override PartName="/ppt/notesSlides/notesSlide54.xml" ContentType="application/vnd.openxmlformats-officedocument.presentationml.notesSlide+xml"/>
  <Override PartName="/ppt/notesSlides/notesSlide72.xml" ContentType="application/vnd.openxmlformats-officedocument.presentationml.notesSlide+xml"/>
  <Override PartName="/ppt/notesSlides/notesSlide90.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slides/slide138.xml" ContentType="application/vnd.openxmlformats-officedocument.presentationml.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notesSlides/notesSlide10.xml" ContentType="application/vnd.openxmlformats-officedocument.presentationml.notesSlide+xml"/>
  <Override PartName="/ppt/notesSlides/notesSlide108.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notesSlides/notesSlide99.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notesSlides/notesSlide88.xml" ContentType="application/vnd.openxmlformats-officedocument.presentationml.notesSlide+xml"/>
  <Override PartName="/ppt/notesSlides/notesSlide104.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notesSlides/notesSlide95.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Override PartName="/ppt/notesSlides/notesSlide84.xml" ContentType="application/vnd.openxmlformats-officedocument.presentationml.notesSlide+xml"/>
  <Override PartName="/ppt/notesSlides/notesSlide100.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notesSlides/notesSlide91.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slides/slide139.xml" ContentType="application/vnd.openxmlformats-officedocument.presentationml.slide+xml"/>
  <Override PartName="/ppt/slides/slide157.xml" ContentType="application/vnd.openxmlformats-officedocument.presentationml.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notesSlides/notesSlide6.xml" ContentType="application/vnd.openxmlformats-officedocument.presentationml.notesSlide+xml"/>
  <Override PartName="/ppt/notesSlides/notesSlide109.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53.xml" ContentType="application/vnd.openxmlformats-officedocument.presentationml.slide+xml"/>
  <Override PartName="/ppt/notesSlides/notesSlide89.xml" ContentType="application/vnd.openxmlformats-officedocument.presentationml.notes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notesSlides/notesSlide78.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92.xml" ContentType="application/vnd.openxmlformats-officedocument.presentationml.notesSlide+xml"/>
  <Override PartName="/ppt/notesSlides/notesSlide101.xml" ContentType="application/vnd.openxmlformats-officedocument.presentationml.notesSlide+xml"/>
  <Override PartName="/ppt/slides/slide32.xml" ContentType="application/vnd.openxmlformats-officedocument.presentationml.slide+xml"/>
  <Override PartName="/ppt/notesSlides/notesSlide34.xml" ContentType="application/vnd.openxmlformats-officedocument.presentationml.notesSlide+xml"/>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notesSlides/notesSlide23.xml" ContentType="application/vnd.openxmlformats-officedocument.presentationml.notesSlide+xml"/>
  <Override PartName="/ppt/notesSlides/notesSlide70.xml" ContentType="application/vnd.openxmlformats-officedocument.presentationml.notesSlide+xml"/>
  <Override PartName="/docProps/custom.xml" ContentType="application/vnd.openxmlformats-officedocument.custom-properties+xml"/>
  <Override PartName="/ppt/slides/slide129.xml" ContentType="application/vnd.openxmlformats-officedocument.presentationml.slide+xml"/>
  <Override PartName="/ppt/notesSlides/notesSlide12.xml" ContentType="application/vnd.openxmlformats-officedocument.presentationml.notesSlide+xml"/>
  <Override PartName="/ppt/slides/slide118.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viewProps.xml" ContentType="application/vnd.openxmlformats-officedocument.presentationml.viewProps+xml"/>
  <Override PartName="/ppt/notesSlides/notesSlide106.xml" ContentType="application/vnd.openxmlformats-officedocument.presentationml.notesSlide+xml"/>
  <Override PartName="/ppt/slides/slide48.xml" ContentType="application/vnd.openxmlformats-officedocument.presentationml.slide+xml"/>
  <Override PartName="/ppt/slides/slide95.xml" ContentType="application/vnd.openxmlformats-officedocument.presentationml.slide+xml"/>
  <Override PartName="/ppt/slides/slide132.xml" ContentType="application/vnd.openxmlformats-officedocument.presentationml.slide+xml"/>
  <Override PartName="/ppt/notesSlides/notesSlide3.xml" ContentType="application/vnd.openxmlformats-officedocument.presentationml.notesSlide+xml"/>
  <Override PartName="/ppt/notesSlides/notesSlide97.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notesSlides/notesSlide39.xml" ContentType="application/vnd.openxmlformats-officedocument.presentationml.notesSlide+xml"/>
  <Override PartName="/ppt/notesSlides/notesSlide86.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slides/slide51.xml" ContentType="application/vnd.openxmlformats-officedocument.presentationml.slide+xml"/>
  <Override PartName="/ppt/notesSlides/notesSlide53.xml" ContentType="application/vnd.openxmlformats-officedocument.presentationml.notesSlide+xml"/>
  <Override PartName="/ppt/slides/slide40.xml" ContentType="application/vnd.openxmlformats-officedocument.presentationml.slide+xml"/>
  <Override PartName="/ppt/slides/slide159.xml" ContentType="application/vnd.openxmlformats-officedocument.presentationml.slide+xml"/>
  <Override PartName="/ppt/notesSlides/notesSlide42.xml" ContentType="application/vnd.openxmlformats-officedocument.presentationml.notesSlide+xml"/>
  <Override PartName="/ppt/slides/slide148.xml" ContentType="application/vnd.openxmlformats-officedocument.presentationml.slide+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Default Extension="vml" ContentType="application/vnd.openxmlformats-officedocument.vmlDrawing"/>
  <Override PartName="/ppt/slides/slide89.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78.xml" ContentType="application/vnd.openxmlformats-officedocument.presentationml.slide+xml"/>
  <Override PartName="/ppt/slides/slide115.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104.xml" ContentType="application/vnd.openxmlformats-officedocument.presentationml.slide+xml"/>
  <Override PartName="/ppt/slides/slide151.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slideMasters/slideMaster1.xml" ContentType="application/vnd.openxmlformats-officedocument.presentationml.slideMaster+xml"/>
  <Override PartName="/ppt/slides/slide45.xml" ContentType="application/vnd.openxmlformats-officedocument.presentationml.slide+xml"/>
  <Override PartName="/ppt/slides/slide92.xml" ContentType="application/vnd.openxmlformats-officedocument.presentationml.slide+xml"/>
  <Override PartName="/ppt/slides/slide140.xml" ContentType="application/vnd.openxmlformats-officedocument.presentationml.slide+xml"/>
  <Override PartName="/ppt/theme/theme3.xml" ContentType="application/vnd.openxmlformats-officedocument.them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94.xml" ContentType="application/vnd.openxmlformats-officedocument.presentationml.notesSlide+xml"/>
  <Override PartName="/ppt/notesSlides/notesSlide10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161"/>
  </p:notesMasterIdLst>
  <p:handoutMasterIdLst>
    <p:handoutMasterId r:id="rId162"/>
  </p:handoutMasterIdLst>
  <p:sldIdLst>
    <p:sldId id="332" r:id="rId2"/>
    <p:sldId id="289" r:id="rId3"/>
    <p:sldId id="290" r:id="rId4"/>
    <p:sldId id="288" r:id="rId5"/>
    <p:sldId id="291" r:id="rId6"/>
    <p:sldId id="319" r:id="rId7"/>
    <p:sldId id="320" r:id="rId8"/>
    <p:sldId id="321" r:id="rId9"/>
    <p:sldId id="292" r:id="rId10"/>
    <p:sldId id="293" r:id="rId11"/>
    <p:sldId id="294" r:id="rId12"/>
    <p:sldId id="295" r:id="rId13"/>
    <p:sldId id="296" r:id="rId14"/>
    <p:sldId id="297" r:id="rId15"/>
    <p:sldId id="298" r:id="rId16"/>
    <p:sldId id="299" r:id="rId17"/>
    <p:sldId id="300" r:id="rId18"/>
    <p:sldId id="301" r:id="rId19"/>
    <p:sldId id="302" r:id="rId20"/>
    <p:sldId id="303" r:id="rId21"/>
    <p:sldId id="304" r:id="rId22"/>
    <p:sldId id="305" r:id="rId23"/>
    <p:sldId id="306" r:id="rId24"/>
    <p:sldId id="307" r:id="rId25"/>
    <p:sldId id="322" r:id="rId26"/>
    <p:sldId id="308" r:id="rId27"/>
    <p:sldId id="309" r:id="rId28"/>
    <p:sldId id="310" r:id="rId29"/>
    <p:sldId id="311" r:id="rId30"/>
    <p:sldId id="312" r:id="rId31"/>
    <p:sldId id="313" r:id="rId32"/>
    <p:sldId id="314" r:id="rId33"/>
    <p:sldId id="315" r:id="rId34"/>
    <p:sldId id="316" r:id="rId35"/>
    <p:sldId id="317" r:id="rId36"/>
    <p:sldId id="323" r:id="rId37"/>
    <p:sldId id="324" r:id="rId38"/>
    <p:sldId id="318" r:id="rId39"/>
    <p:sldId id="325" r:id="rId40"/>
    <p:sldId id="326" r:id="rId41"/>
    <p:sldId id="327" r:id="rId42"/>
    <p:sldId id="328" r:id="rId43"/>
    <p:sldId id="329" r:id="rId44"/>
    <p:sldId id="330" r:id="rId45"/>
    <p:sldId id="331" r:id="rId46"/>
    <p:sldId id="333" r:id="rId47"/>
    <p:sldId id="334" r:id="rId48"/>
    <p:sldId id="335" r:id="rId49"/>
    <p:sldId id="336" r:id="rId50"/>
    <p:sldId id="337" r:id="rId51"/>
    <p:sldId id="338" r:id="rId52"/>
    <p:sldId id="339" r:id="rId53"/>
    <p:sldId id="340" r:id="rId54"/>
    <p:sldId id="341" r:id="rId55"/>
    <p:sldId id="342" r:id="rId56"/>
    <p:sldId id="343" r:id="rId57"/>
    <p:sldId id="344" r:id="rId58"/>
    <p:sldId id="345" r:id="rId59"/>
    <p:sldId id="346" r:id="rId60"/>
    <p:sldId id="347" r:id="rId61"/>
    <p:sldId id="348" r:id="rId62"/>
    <p:sldId id="349" r:id="rId63"/>
    <p:sldId id="350" r:id="rId64"/>
    <p:sldId id="351" r:id="rId65"/>
    <p:sldId id="352" r:id="rId66"/>
    <p:sldId id="353" r:id="rId67"/>
    <p:sldId id="354" r:id="rId68"/>
    <p:sldId id="355" r:id="rId69"/>
    <p:sldId id="356" r:id="rId70"/>
    <p:sldId id="357" r:id="rId71"/>
    <p:sldId id="358" r:id="rId72"/>
    <p:sldId id="359" r:id="rId73"/>
    <p:sldId id="360" r:id="rId74"/>
    <p:sldId id="361" r:id="rId75"/>
    <p:sldId id="362" r:id="rId76"/>
    <p:sldId id="363" r:id="rId77"/>
    <p:sldId id="364" r:id="rId78"/>
    <p:sldId id="365" r:id="rId79"/>
    <p:sldId id="366" r:id="rId80"/>
    <p:sldId id="367" r:id="rId81"/>
    <p:sldId id="368" r:id="rId82"/>
    <p:sldId id="369" r:id="rId83"/>
    <p:sldId id="370" r:id="rId84"/>
    <p:sldId id="371" r:id="rId85"/>
    <p:sldId id="372" r:id="rId86"/>
    <p:sldId id="373" r:id="rId87"/>
    <p:sldId id="374" r:id="rId88"/>
    <p:sldId id="375" r:id="rId89"/>
    <p:sldId id="376" r:id="rId90"/>
    <p:sldId id="377" r:id="rId91"/>
    <p:sldId id="378" r:id="rId92"/>
    <p:sldId id="379" r:id="rId93"/>
    <p:sldId id="380" r:id="rId94"/>
    <p:sldId id="381" r:id="rId95"/>
    <p:sldId id="382" r:id="rId96"/>
    <p:sldId id="383" r:id="rId97"/>
    <p:sldId id="384" r:id="rId98"/>
    <p:sldId id="385" r:id="rId99"/>
    <p:sldId id="386" r:id="rId100"/>
    <p:sldId id="387" r:id="rId101"/>
    <p:sldId id="388" r:id="rId102"/>
    <p:sldId id="389" r:id="rId103"/>
    <p:sldId id="390" r:id="rId104"/>
    <p:sldId id="391" r:id="rId105"/>
    <p:sldId id="392" r:id="rId106"/>
    <p:sldId id="393" r:id="rId107"/>
    <p:sldId id="394" r:id="rId108"/>
    <p:sldId id="395" r:id="rId109"/>
    <p:sldId id="396" r:id="rId110"/>
    <p:sldId id="397" r:id="rId111"/>
    <p:sldId id="398" r:id="rId112"/>
    <p:sldId id="399" r:id="rId113"/>
    <p:sldId id="400" r:id="rId114"/>
    <p:sldId id="401" r:id="rId115"/>
    <p:sldId id="402" r:id="rId116"/>
    <p:sldId id="403" r:id="rId117"/>
    <p:sldId id="404" r:id="rId118"/>
    <p:sldId id="405" r:id="rId119"/>
    <p:sldId id="406" r:id="rId120"/>
    <p:sldId id="407" r:id="rId121"/>
    <p:sldId id="408" r:id="rId122"/>
    <p:sldId id="409" r:id="rId123"/>
    <p:sldId id="410" r:id="rId124"/>
    <p:sldId id="411" r:id="rId125"/>
    <p:sldId id="412" r:id="rId126"/>
    <p:sldId id="413" r:id="rId127"/>
    <p:sldId id="414" r:id="rId128"/>
    <p:sldId id="415" r:id="rId129"/>
    <p:sldId id="416" r:id="rId130"/>
    <p:sldId id="417" r:id="rId131"/>
    <p:sldId id="418" r:id="rId132"/>
    <p:sldId id="419" r:id="rId133"/>
    <p:sldId id="420" r:id="rId134"/>
    <p:sldId id="421" r:id="rId135"/>
    <p:sldId id="422" r:id="rId136"/>
    <p:sldId id="423" r:id="rId137"/>
    <p:sldId id="424" r:id="rId138"/>
    <p:sldId id="425" r:id="rId139"/>
    <p:sldId id="426" r:id="rId140"/>
    <p:sldId id="427" r:id="rId141"/>
    <p:sldId id="428" r:id="rId142"/>
    <p:sldId id="429" r:id="rId143"/>
    <p:sldId id="430" r:id="rId144"/>
    <p:sldId id="431" r:id="rId145"/>
    <p:sldId id="432" r:id="rId146"/>
    <p:sldId id="433" r:id="rId147"/>
    <p:sldId id="434" r:id="rId148"/>
    <p:sldId id="435" r:id="rId149"/>
    <p:sldId id="436" r:id="rId150"/>
    <p:sldId id="437" r:id="rId151"/>
    <p:sldId id="438" r:id="rId152"/>
    <p:sldId id="439" r:id="rId153"/>
    <p:sldId id="440" r:id="rId154"/>
    <p:sldId id="441" r:id="rId155"/>
    <p:sldId id="442" r:id="rId156"/>
    <p:sldId id="443" r:id="rId157"/>
    <p:sldId id="444" r:id="rId158"/>
    <p:sldId id="445" r:id="rId159"/>
    <p:sldId id="446" r:id="rId160"/>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FFFF66"/>
    <a:srgbClr val="FFCC00"/>
    <a:srgbClr val="00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56" d="100"/>
          <a:sy n="56" d="100"/>
        </p:scale>
        <p:origin x="-43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0" y="0"/>
      </p:cViewPr>
      <p:guideLst/>
    </p:cSldViewPr>
  </p:notesViewPr>
  <p:gridSpacing cx="36868100" cy="368681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theme" Target="theme/theme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notesMaster" Target="notesMasters/notesMaster1.xml"/><Relationship Id="rId16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16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handoutMaster" Target="handoutMasters/handoutMaster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presProps" Target="pres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3074"/>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p>
        </p:txBody>
      </p:sp>
      <p:sp>
        <p:nvSpPr>
          <p:cNvPr id="15363" name="Rectangle 3075"/>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vl1pPr>
          </a:lstStyle>
          <a:p>
            <a:endParaRPr lang="en-US"/>
          </a:p>
        </p:txBody>
      </p:sp>
      <p:sp>
        <p:nvSpPr>
          <p:cNvPr id="15364" name="Rectangle 3076"/>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p>
        </p:txBody>
      </p:sp>
      <p:sp>
        <p:nvSpPr>
          <p:cNvPr id="15365" name="Rectangle 3077"/>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2580B9E7-C929-4169-A394-D0EE052AC9F7}"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026"/>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p>
        </p:txBody>
      </p:sp>
      <p:sp>
        <p:nvSpPr>
          <p:cNvPr id="17411" name="Rectangle 1027"/>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vl1pPr>
          </a:lstStyle>
          <a:p>
            <a:endParaRPr lang="en-US"/>
          </a:p>
        </p:txBody>
      </p:sp>
      <p:sp>
        <p:nvSpPr>
          <p:cNvPr id="17412" name="Rectangle 1028"/>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1029"/>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4" name="Rectangle 1030"/>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p>
        </p:txBody>
      </p:sp>
      <p:sp>
        <p:nvSpPr>
          <p:cNvPr id="17415" name="Rectangle 1031"/>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E489C2E3-4935-4441-9CEC-193D61097C56}"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10</a:t>
            </a:fld>
            <a:endParaRPr 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100</a:t>
            </a:fld>
            <a:endParaRPr 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101</a:t>
            </a:fld>
            <a:endParaRPr 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102</a:t>
            </a:fld>
            <a:endParaRPr 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103</a:t>
            </a:fld>
            <a:endParaRPr 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104</a:t>
            </a:fld>
            <a:endParaRPr 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105</a:t>
            </a:fld>
            <a:endParaRPr 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106</a:t>
            </a:fld>
            <a:endParaRPr 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107</a:t>
            </a:fld>
            <a:endParaRPr 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108</a:t>
            </a:fld>
            <a:endParaRPr 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109</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52</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54</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55</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56</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57</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58</a:t>
            </a:fld>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59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6</a:t>
            </a:fld>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60</a:t>
            </a:fld>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61</a:t>
            </a:fld>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62</a:t>
            </a:fld>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63</a:t>
            </a:fld>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64</a:t>
            </a:fld>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65</a:t>
            </a:fld>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66</a:t>
            </a:fld>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67</a:t>
            </a:fld>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68</a:t>
            </a:fld>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69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7</a:t>
            </a:fld>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70</a:t>
            </a:fld>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71</a:t>
            </a:fld>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72</a:t>
            </a:fld>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73</a:t>
            </a:fld>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74</a:t>
            </a:fld>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75</a:t>
            </a:fld>
            <a:endParaRPr 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76</a:t>
            </a:fld>
            <a:endParaRPr 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77</a:t>
            </a:fld>
            <a:endParaRPr 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78</a:t>
            </a:fld>
            <a:endParaRPr 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79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8</a:t>
            </a:fld>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80</a:t>
            </a:fld>
            <a:endParaRPr 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81</a:t>
            </a:fld>
            <a:endParaRPr 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82</a:t>
            </a:fld>
            <a:endParaRPr 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83</a:t>
            </a:fld>
            <a:endParaRPr 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84</a:t>
            </a:fld>
            <a:endParaRPr 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85</a:t>
            </a:fld>
            <a:endParaRPr 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86</a:t>
            </a:fld>
            <a:endParaRPr 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87</a:t>
            </a:fld>
            <a:endParaRPr 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88</a:t>
            </a:fld>
            <a:endParaRPr 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89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9</a:t>
            </a:fld>
            <a:endParaRPr 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90</a:t>
            </a:fld>
            <a:endParaRPr 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91</a:t>
            </a:fld>
            <a:endParaRPr 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92</a:t>
            </a:fld>
            <a:endParaRPr 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93</a:t>
            </a:fld>
            <a:endParaRPr 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94</a:t>
            </a:fld>
            <a:endParaRPr 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95</a:t>
            </a:fld>
            <a:endParaRPr 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96</a:t>
            </a:fld>
            <a:endParaRPr 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97</a:t>
            </a:fld>
            <a:endParaRPr 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98</a:t>
            </a:fld>
            <a:endParaRPr 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89C2E3-4935-4441-9CEC-193D61097C56}" type="slidenum">
              <a:rPr lang="en-US" smtClean="0"/>
              <a:pPr/>
              <a:t>99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0482" name="Group 1026"/>
          <p:cNvGrpSpPr>
            <a:grpSpLocks/>
          </p:cNvGrpSpPr>
          <p:nvPr/>
        </p:nvGrpSpPr>
        <p:grpSpPr bwMode="auto">
          <a:xfrm>
            <a:off x="-7758113" y="1463675"/>
            <a:ext cx="16902113" cy="10795000"/>
            <a:chOff x="-4887" y="922"/>
            <a:chExt cx="10647" cy="6800"/>
          </a:xfrm>
        </p:grpSpPr>
        <p:sp>
          <p:nvSpPr>
            <p:cNvPr id="20483" name="Freeform 1027"/>
            <p:cNvSpPr>
              <a:spLocks/>
            </p:cNvSpPr>
            <p:nvPr/>
          </p:nvSpPr>
          <p:spPr bwMode="auto">
            <a:xfrm>
              <a:off x="2061" y="1707"/>
              <a:ext cx="3699" cy="2613"/>
            </a:xfrm>
            <a:custGeom>
              <a:avLst/>
              <a:gdLst/>
              <a:ahLst/>
              <a:cxnLst>
                <a:cxn ang="0">
                  <a:pos x="1523" y="2611"/>
                </a:cxn>
                <a:cxn ang="0">
                  <a:pos x="3698" y="2612"/>
                </a:cxn>
                <a:cxn ang="0">
                  <a:pos x="3698" y="2228"/>
                </a:cxn>
                <a:cxn ang="0">
                  <a:pos x="0" y="0"/>
                </a:cxn>
                <a:cxn ang="0">
                  <a:pos x="160" y="118"/>
                </a:cxn>
                <a:cxn ang="0">
                  <a:pos x="292" y="219"/>
                </a:cxn>
                <a:cxn ang="0">
                  <a:pos x="441" y="347"/>
                </a:cxn>
                <a:cxn ang="0">
                  <a:pos x="585" y="482"/>
                </a:cxn>
                <a:cxn ang="0">
                  <a:pos x="796" y="711"/>
                </a:cxn>
                <a:cxn ang="0">
                  <a:pos x="983" y="955"/>
                </a:cxn>
                <a:cxn ang="0">
                  <a:pos x="1119" y="1168"/>
                </a:cxn>
                <a:cxn ang="0">
                  <a:pos x="1238" y="1388"/>
                </a:cxn>
                <a:cxn ang="0">
                  <a:pos x="1331" y="1608"/>
                </a:cxn>
                <a:cxn ang="0">
                  <a:pos x="1400" y="1809"/>
                </a:cxn>
                <a:cxn ang="0">
                  <a:pos x="1447" y="1979"/>
                </a:cxn>
                <a:cxn ang="0">
                  <a:pos x="1490" y="2190"/>
                </a:cxn>
                <a:cxn ang="0">
                  <a:pos x="1511" y="2374"/>
                </a:cxn>
                <a:cxn ang="0">
                  <a:pos x="1523" y="2611"/>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chemeClr val="folHlink">
                    <a:gamma/>
                    <a:shade val="46275"/>
                    <a:invGamma/>
                  </a:schemeClr>
                </a:gs>
                <a:gs pos="100000">
                  <a:schemeClr val="folHlink"/>
                </a:gs>
              </a:gsLst>
              <a:lin ang="0" scaled="1"/>
            </a:gradFill>
            <a:ln w="9525">
              <a:noFill/>
              <a:round/>
              <a:headEnd type="none" w="sm" len="sm"/>
              <a:tailEnd type="none" w="sm" len="sm"/>
            </a:ln>
            <a:effectLst/>
          </p:spPr>
          <p:txBody>
            <a:bodyPr/>
            <a:lstStyle/>
            <a:p>
              <a:endParaRPr lang="en-US"/>
            </a:p>
          </p:txBody>
        </p:sp>
        <p:sp>
          <p:nvSpPr>
            <p:cNvPr id="20484" name="Arc 1028"/>
            <p:cNvSpPr>
              <a:spLocks/>
            </p:cNvSpPr>
            <p:nvPr/>
          </p:nvSpPr>
          <p:spPr bwMode="auto">
            <a:xfrm>
              <a:off x="-4887" y="922"/>
              <a:ext cx="8474" cy="6800"/>
            </a:xfrm>
            <a:custGeom>
              <a:avLst/>
              <a:gdLst>
                <a:gd name="G0" fmla="+- 21600 0 0"/>
                <a:gd name="G1" fmla="+- 21600 0 0"/>
                <a:gd name="G2" fmla="+- 21600 0 0"/>
                <a:gd name="T0" fmla="*/ 43200 w 43200"/>
                <a:gd name="T1" fmla="*/ 21600 h 43200"/>
                <a:gd name="T2" fmla="*/ 24979 w 43200"/>
                <a:gd name="T3" fmla="*/ 266 h 43200"/>
                <a:gd name="T4" fmla="*/ 21600 w 43200"/>
                <a:gd name="T5" fmla="*/ 21600 h 43200"/>
              </a:gdLst>
              <a:ahLst/>
              <a:cxnLst>
                <a:cxn ang="0">
                  <a:pos x="T0" y="T1"/>
                </a:cxn>
                <a:cxn ang="0">
                  <a:pos x="T2" y="T3"/>
                </a:cxn>
                <a:cxn ang="0">
                  <a:pos x="T4" y="T5"/>
                </a:cxn>
              </a:cxnLst>
              <a:rect l="0" t="0" r="r" b="b"/>
              <a:pathLst>
                <a:path w="43200" h="43200" fill="none" extrusionOk="0">
                  <a:moveTo>
                    <a:pt x="43200" y="21600"/>
                  </a:moveTo>
                  <a:cubicBezTo>
                    <a:pt x="43200" y="33529"/>
                    <a:pt x="33529" y="43200"/>
                    <a:pt x="21600" y="43200"/>
                  </a:cubicBezTo>
                  <a:cubicBezTo>
                    <a:pt x="9670" y="43200"/>
                    <a:pt x="0" y="33529"/>
                    <a:pt x="0" y="21600"/>
                  </a:cubicBezTo>
                  <a:cubicBezTo>
                    <a:pt x="0" y="9670"/>
                    <a:pt x="9670" y="0"/>
                    <a:pt x="21600" y="0"/>
                  </a:cubicBezTo>
                  <a:cubicBezTo>
                    <a:pt x="22731" y="-1"/>
                    <a:pt x="23861" y="88"/>
                    <a:pt x="24979" y="265"/>
                  </a:cubicBezTo>
                </a:path>
                <a:path w="43200" h="43200" stroke="0" extrusionOk="0">
                  <a:moveTo>
                    <a:pt x="43200" y="21600"/>
                  </a:moveTo>
                  <a:cubicBezTo>
                    <a:pt x="43200" y="33529"/>
                    <a:pt x="33529" y="43200"/>
                    <a:pt x="21600" y="43200"/>
                  </a:cubicBezTo>
                  <a:cubicBezTo>
                    <a:pt x="9670" y="43200"/>
                    <a:pt x="0" y="33529"/>
                    <a:pt x="0" y="21600"/>
                  </a:cubicBezTo>
                  <a:cubicBezTo>
                    <a:pt x="0" y="9670"/>
                    <a:pt x="9670" y="0"/>
                    <a:pt x="21600" y="0"/>
                  </a:cubicBezTo>
                  <a:cubicBezTo>
                    <a:pt x="22731" y="-1"/>
                    <a:pt x="23861" y="88"/>
                    <a:pt x="24979" y="265"/>
                  </a:cubicBezTo>
                  <a:lnTo>
                    <a:pt x="21600" y="21600"/>
                  </a:lnTo>
                  <a:close/>
                </a:path>
              </a:pathLst>
            </a:custGeom>
            <a:noFill/>
            <a:ln w="12700" cap="sq">
              <a:solidFill>
                <a:schemeClr val="folHlink"/>
              </a:solidFill>
              <a:round/>
              <a:headEnd type="none" w="sm" len="sm"/>
              <a:tailEnd type="none" w="sm" len="sm"/>
            </a:ln>
            <a:effectLst/>
          </p:spPr>
          <p:txBody>
            <a:bodyPr/>
            <a:lstStyle/>
            <a:p>
              <a:endParaRPr lang="en-US"/>
            </a:p>
          </p:txBody>
        </p:sp>
      </p:grpSp>
      <p:sp>
        <p:nvSpPr>
          <p:cNvPr id="20485" name="Rectangle 1029"/>
          <p:cNvSpPr>
            <a:spLocks noGrp="1" noChangeArrowheads="1"/>
          </p:cNvSpPr>
          <p:nvPr>
            <p:ph type="ctrTitle" sz="quarter"/>
          </p:nvPr>
        </p:nvSpPr>
        <p:spPr>
          <a:xfrm>
            <a:off x="1293813" y="762000"/>
            <a:ext cx="7772400" cy="1143000"/>
          </a:xfrm>
        </p:spPr>
        <p:txBody>
          <a:bodyPr anchor="b"/>
          <a:lstStyle>
            <a:lvl1pPr>
              <a:defRPr/>
            </a:lvl1pPr>
          </a:lstStyle>
          <a:p>
            <a:r>
              <a:rPr lang="en-US"/>
              <a:t>Click to edit Master title style</a:t>
            </a:r>
          </a:p>
        </p:txBody>
      </p:sp>
      <p:sp>
        <p:nvSpPr>
          <p:cNvPr id="20486" name="Rectangle 1030"/>
          <p:cNvSpPr>
            <a:spLocks noGrp="1" noChangeArrowheads="1"/>
          </p:cNvSpPr>
          <p:nvPr>
            <p:ph type="subTitle" sz="quarter" idx="1"/>
          </p:nvPr>
        </p:nvSpPr>
        <p:spPr>
          <a:xfrm>
            <a:off x="3429000" y="2085975"/>
            <a:ext cx="5638800" cy="1038225"/>
          </a:xfrm>
        </p:spPr>
        <p:txBody>
          <a:bodyPr lIns="92075" rIns="92075"/>
          <a:lstStyle>
            <a:lvl1pPr marL="0" indent="0">
              <a:lnSpc>
                <a:spcPct val="70000"/>
              </a:lnSpc>
              <a:buFont typeface="Wingdings" pitchFamily="2" charset="2"/>
              <a:buNone/>
              <a:defRPr/>
            </a:lvl1pPr>
          </a:lstStyle>
          <a:p>
            <a:r>
              <a:rPr lang="en-US"/>
              <a:t>Click to edit Master subtitle style</a:t>
            </a:r>
          </a:p>
        </p:txBody>
      </p:sp>
      <p:sp>
        <p:nvSpPr>
          <p:cNvPr id="20487" name="Rectangle 1031"/>
          <p:cNvSpPr>
            <a:spLocks noGrp="1" noChangeArrowheads="1"/>
          </p:cNvSpPr>
          <p:nvPr>
            <p:ph type="dt" sz="quarter" idx="2"/>
          </p:nvPr>
        </p:nvSpPr>
        <p:spPr/>
        <p:txBody>
          <a:bodyPr/>
          <a:lstStyle>
            <a:lvl1pPr>
              <a:defRPr/>
            </a:lvl1pPr>
          </a:lstStyle>
          <a:p>
            <a:fld id="{FB22185B-827B-42FE-9E04-8BAB5B7CCF12}" type="datetime1">
              <a:rPr lang="en-US"/>
              <a:pPr/>
              <a:t>3/22/2010</a:t>
            </a:fld>
            <a:endParaRPr lang="en-US"/>
          </a:p>
        </p:txBody>
      </p:sp>
      <p:sp>
        <p:nvSpPr>
          <p:cNvPr id="20488" name="Rectangle 1032"/>
          <p:cNvSpPr>
            <a:spLocks noGrp="1" noChangeArrowheads="1"/>
          </p:cNvSpPr>
          <p:nvPr>
            <p:ph type="ftr" sz="quarter" idx="3"/>
          </p:nvPr>
        </p:nvSpPr>
        <p:spPr>
          <a:xfrm>
            <a:off x="1295400" y="6365875"/>
            <a:ext cx="4267200" cy="457200"/>
          </a:xfrm>
        </p:spPr>
        <p:txBody>
          <a:bodyPr/>
          <a:lstStyle>
            <a:lvl1pPr>
              <a:defRPr/>
            </a:lvl1pPr>
          </a:lstStyle>
          <a:p>
            <a:r>
              <a:rPr lang="en-US"/>
              <a:t> Les 09 Romeini I - 1-5</a:t>
            </a:r>
          </a:p>
        </p:txBody>
      </p:sp>
      <p:sp>
        <p:nvSpPr>
          <p:cNvPr id="20489" name="Rectangle 1033"/>
          <p:cNvSpPr>
            <a:spLocks noGrp="1" noChangeArrowheads="1"/>
          </p:cNvSpPr>
          <p:nvPr>
            <p:ph type="sldNum" sz="quarter" idx="4"/>
          </p:nvPr>
        </p:nvSpPr>
        <p:spPr/>
        <p:txBody>
          <a:bodyPr/>
          <a:lstStyle>
            <a:lvl2pPr lvl="1">
              <a:defRPr>
                <a:latin typeface="+mn-lt"/>
              </a:defRPr>
            </a:lvl2pPr>
          </a:lstStyle>
          <a:p>
            <a:pPr lvl="1"/>
            <a:fld id="{13F5460B-F96A-45E1-990F-D51E78403C46}" type="slidenum">
              <a:rPr lang="en-US"/>
              <a:pPr lvl="1"/>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4FB5452D-0808-4BB3-9595-A55F5158A94B}" type="datetime1">
              <a:rPr lang="en-US"/>
              <a:pPr/>
              <a:t>3/22/2010</a:t>
            </a:fld>
            <a:endParaRPr lang="en-US"/>
          </a:p>
        </p:txBody>
      </p:sp>
      <p:sp>
        <p:nvSpPr>
          <p:cNvPr id="5" name="Footer Placeholder 4"/>
          <p:cNvSpPr>
            <a:spLocks noGrp="1"/>
          </p:cNvSpPr>
          <p:nvPr>
            <p:ph type="ftr" sz="quarter" idx="11"/>
          </p:nvPr>
        </p:nvSpPr>
        <p:spPr/>
        <p:txBody>
          <a:bodyPr/>
          <a:lstStyle>
            <a:lvl1pPr>
              <a:defRPr/>
            </a:lvl1pPr>
          </a:lstStyle>
          <a:p>
            <a:r>
              <a:rPr lang="en-US"/>
              <a:t> Les 09 Romeini I - 1-5</a:t>
            </a:r>
          </a:p>
        </p:txBody>
      </p:sp>
      <p:sp>
        <p:nvSpPr>
          <p:cNvPr id="6" name="Slide Number Placeholder 5"/>
          <p:cNvSpPr>
            <a:spLocks noGrp="1"/>
          </p:cNvSpPr>
          <p:nvPr>
            <p:ph type="sldNum" sz="quarter" idx="12"/>
          </p:nvPr>
        </p:nvSpPr>
        <p:spPr/>
        <p:txBody>
          <a:bodyPr/>
          <a:lstStyle>
            <a:lvl2pPr lvl="1">
              <a:defRPr/>
            </a:lvl2pPr>
          </a:lstStyle>
          <a:p>
            <a:pPr lvl="1"/>
            <a:fld id="{0BF5AB9A-F7EA-4B19-B7C6-E9D5DA9134F5}" type="slidenum">
              <a:rPr lang="en-US"/>
              <a:pPr lvl="1"/>
              <a:t>‹#›</a:t>
            </a:fld>
            <a:endParaRPr lang="en-US">
              <a:latin typeface="+mn-lt"/>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609600"/>
            <a:ext cx="20193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2625" y="609600"/>
            <a:ext cx="5908675"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57038FD-D913-4FC7-8DC3-D43221599C09}" type="datetime1">
              <a:rPr lang="en-US"/>
              <a:pPr/>
              <a:t>3/22/2010</a:t>
            </a:fld>
            <a:endParaRPr lang="en-US"/>
          </a:p>
        </p:txBody>
      </p:sp>
      <p:sp>
        <p:nvSpPr>
          <p:cNvPr id="5" name="Footer Placeholder 4"/>
          <p:cNvSpPr>
            <a:spLocks noGrp="1"/>
          </p:cNvSpPr>
          <p:nvPr>
            <p:ph type="ftr" sz="quarter" idx="11"/>
          </p:nvPr>
        </p:nvSpPr>
        <p:spPr/>
        <p:txBody>
          <a:bodyPr/>
          <a:lstStyle>
            <a:lvl1pPr>
              <a:defRPr/>
            </a:lvl1pPr>
          </a:lstStyle>
          <a:p>
            <a:r>
              <a:rPr lang="en-US"/>
              <a:t> Les 09 Romeini I - 1-5</a:t>
            </a:r>
          </a:p>
        </p:txBody>
      </p:sp>
      <p:sp>
        <p:nvSpPr>
          <p:cNvPr id="6" name="Slide Number Placeholder 5"/>
          <p:cNvSpPr>
            <a:spLocks noGrp="1"/>
          </p:cNvSpPr>
          <p:nvPr>
            <p:ph type="sldNum" sz="quarter" idx="12"/>
          </p:nvPr>
        </p:nvSpPr>
        <p:spPr/>
        <p:txBody>
          <a:bodyPr/>
          <a:lstStyle>
            <a:lvl2pPr lvl="1">
              <a:defRPr/>
            </a:lvl2pPr>
          </a:lstStyle>
          <a:p>
            <a:pPr lvl="1"/>
            <a:fld id="{88245713-57A9-468A-853F-EFD14814C0AE}" type="slidenum">
              <a:rPr lang="en-US"/>
              <a:pPr lvl="1"/>
              <a:t>‹#›</a:t>
            </a:fld>
            <a:endParaRPr lang="en-US">
              <a:latin typeface="+mn-lt"/>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AB968B1-AD45-4715-97DF-45357D769C52}" type="datetime1">
              <a:rPr lang="en-US"/>
              <a:pPr/>
              <a:t>3/22/2010</a:t>
            </a:fld>
            <a:endParaRPr lang="en-US"/>
          </a:p>
        </p:txBody>
      </p:sp>
      <p:sp>
        <p:nvSpPr>
          <p:cNvPr id="5" name="Footer Placeholder 4"/>
          <p:cNvSpPr>
            <a:spLocks noGrp="1"/>
          </p:cNvSpPr>
          <p:nvPr>
            <p:ph type="ftr" sz="quarter" idx="11"/>
          </p:nvPr>
        </p:nvSpPr>
        <p:spPr/>
        <p:txBody>
          <a:bodyPr/>
          <a:lstStyle>
            <a:lvl1pPr>
              <a:defRPr/>
            </a:lvl1pPr>
          </a:lstStyle>
          <a:p>
            <a:r>
              <a:rPr lang="en-US"/>
              <a:t> Les 09 Romeini I - 1-5</a:t>
            </a:r>
          </a:p>
        </p:txBody>
      </p:sp>
      <p:sp>
        <p:nvSpPr>
          <p:cNvPr id="6" name="Slide Number Placeholder 5"/>
          <p:cNvSpPr>
            <a:spLocks noGrp="1"/>
          </p:cNvSpPr>
          <p:nvPr>
            <p:ph type="sldNum" sz="quarter" idx="12"/>
          </p:nvPr>
        </p:nvSpPr>
        <p:spPr/>
        <p:txBody>
          <a:bodyPr/>
          <a:lstStyle>
            <a:lvl2pPr lvl="1">
              <a:defRPr/>
            </a:lvl2pPr>
          </a:lstStyle>
          <a:p>
            <a:pPr lvl="1"/>
            <a:fld id="{8BCDAB71-FE3D-4A0D-9B8A-0099F0F67560}" type="slidenum">
              <a:rPr lang="en-US"/>
              <a:pPr lvl="1"/>
              <a:t>‹#›</a:t>
            </a:fld>
            <a:endParaRPr lang="en-US">
              <a:latin typeface="+mn-lt"/>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8F84844C-92FB-4786-91FE-CED822410502}" type="datetime1">
              <a:rPr lang="en-US"/>
              <a:pPr/>
              <a:t>3/22/2010</a:t>
            </a:fld>
            <a:endParaRPr lang="en-US"/>
          </a:p>
        </p:txBody>
      </p:sp>
      <p:sp>
        <p:nvSpPr>
          <p:cNvPr id="5" name="Footer Placeholder 4"/>
          <p:cNvSpPr>
            <a:spLocks noGrp="1"/>
          </p:cNvSpPr>
          <p:nvPr>
            <p:ph type="ftr" sz="quarter" idx="11"/>
          </p:nvPr>
        </p:nvSpPr>
        <p:spPr/>
        <p:txBody>
          <a:bodyPr/>
          <a:lstStyle>
            <a:lvl1pPr>
              <a:defRPr/>
            </a:lvl1pPr>
          </a:lstStyle>
          <a:p>
            <a:r>
              <a:rPr lang="en-US"/>
              <a:t> Les 09 Romeini I - 1-5</a:t>
            </a:r>
          </a:p>
        </p:txBody>
      </p:sp>
      <p:sp>
        <p:nvSpPr>
          <p:cNvPr id="6" name="Slide Number Placeholder 5"/>
          <p:cNvSpPr>
            <a:spLocks noGrp="1"/>
          </p:cNvSpPr>
          <p:nvPr>
            <p:ph type="sldNum" sz="quarter" idx="12"/>
          </p:nvPr>
        </p:nvSpPr>
        <p:spPr/>
        <p:txBody>
          <a:bodyPr/>
          <a:lstStyle>
            <a:lvl2pPr lvl="1">
              <a:defRPr/>
            </a:lvl2pPr>
          </a:lstStyle>
          <a:p>
            <a:pPr lvl="1"/>
            <a:fld id="{61ADCE27-CD70-433C-943E-9CC61DCAFAC7}" type="slidenum">
              <a:rPr lang="en-US"/>
              <a:pPr lvl="1"/>
              <a:t>‹#›</a:t>
            </a:fld>
            <a:endParaRPr lang="en-US">
              <a:latin typeface="+mn-lt"/>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2625"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5025"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B8DE4118-27AB-4729-94B5-20D5429AD153}" type="datetime1">
              <a:rPr lang="en-US"/>
              <a:pPr/>
              <a:t>3/22/2010</a:t>
            </a:fld>
            <a:endParaRPr lang="en-US"/>
          </a:p>
        </p:txBody>
      </p:sp>
      <p:sp>
        <p:nvSpPr>
          <p:cNvPr id="6" name="Footer Placeholder 5"/>
          <p:cNvSpPr>
            <a:spLocks noGrp="1"/>
          </p:cNvSpPr>
          <p:nvPr>
            <p:ph type="ftr" sz="quarter" idx="11"/>
          </p:nvPr>
        </p:nvSpPr>
        <p:spPr/>
        <p:txBody>
          <a:bodyPr/>
          <a:lstStyle>
            <a:lvl1pPr>
              <a:defRPr/>
            </a:lvl1pPr>
          </a:lstStyle>
          <a:p>
            <a:r>
              <a:rPr lang="en-US"/>
              <a:t> Les 09 Romeini I - 1-5</a:t>
            </a:r>
          </a:p>
        </p:txBody>
      </p:sp>
      <p:sp>
        <p:nvSpPr>
          <p:cNvPr id="7" name="Slide Number Placeholder 6"/>
          <p:cNvSpPr>
            <a:spLocks noGrp="1"/>
          </p:cNvSpPr>
          <p:nvPr>
            <p:ph type="sldNum" sz="quarter" idx="12"/>
          </p:nvPr>
        </p:nvSpPr>
        <p:spPr/>
        <p:txBody>
          <a:bodyPr/>
          <a:lstStyle>
            <a:lvl2pPr lvl="1">
              <a:defRPr/>
            </a:lvl2pPr>
          </a:lstStyle>
          <a:p>
            <a:pPr lvl="1"/>
            <a:fld id="{FCEC2C1F-2EDB-4EFD-A190-ABB5561B60E4}" type="slidenum">
              <a:rPr lang="en-US"/>
              <a:pPr lvl="1"/>
              <a:t>‹#›</a:t>
            </a:fld>
            <a:endParaRPr lang="en-US">
              <a:latin typeface="+mn-lt"/>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0C6A64D2-54B3-4238-965B-7E9F2CA335D2}" type="datetime1">
              <a:rPr lang="en-US"/>
              <a:pPr/>
              <a:t>3/22/2010</a:t>
            </a:fld>
            <a:endParaRPr lang="en-US"/>
          </a:p>
        </p:txBody>
      </p:sp>
      <p:sp>
        <p:nvSpPr>
          <p:cNvPr id="8" name="Footer Placeholder 7"/>
          <p:cNvSpPr>
            <a:spLocks noGrp="1"/>
          </p:cNvSpPr>
          <p:nvPr>
            <p:ph type="ftr" sz="quarter" idx="11"/>
          </p:nvPr>
        </p:nvSpPr>
        <p:spPr/>
        <p:txBody>
          <a:bodyPr/>
          <a:lstStyle>
            <a:lvl1pPr>
              <a:defRPr/>
            </a:lvl1pPr>
          </a:lstStyle>
          <a:p>
            <a:r>
              <a:rPr lang="en-US"/>
              <a:t> Les 09 Romeini I - 1-5</a:t>
            </a:r>
          </a:p>
        </p:txBody>
      </p:sp>
      <p:sp>
        <p:nvSpPr>
          <p:cNvPr id="9" name="Slide Number Placeholder 8"/>
          <p:cNvSpPr>
            <a:spLocks noGrp="1"/>
          </p:cNvSpPr>
          <p:nvPr>
            <p:ph type="sldNum" sz="quarter" idx="12"/>
          </p:nvPr>
        </p:nvSpPr>
        <p:spPr/>
        <p:txBody>
          <a:bodyPr/>
          <a:lstStyle>
            <a:lvl2pPr lvl="1">
              <a:defRPr/>
            </a:lvl2pPr>
          </a:lstStyle>
          <a:p>
            <a:pPr lvl="1"/>
            <a:fld id="{2DC53042-FE9E-4584-BFFE-B3CC8FDCCEAB}" type="slidenum">
              <a:rPr lang="en-US"/>
              <a:pPr lvl="1"/>
              <a:t>‹#›</a:t>
            </a:fld>
            <a:endParaRPr lang="en-US">
              <a:latin typeface="+mn-lt"/>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3B715BFD-3957-41D4-965E-BFBC0420321B}" type="datetime1">
              <a:rPr lang="en-US"/>
              <a:pPr/>
              <a:t>3/22/2010</a:t>
            </a:fld>
            <a:endParaRPr lang="en-US"/>
          </a:p>
        </p:txBody>
      </p:sp>
      <p:sp>
        <p:nvSpPr>
          <p:cNvPr id="4" name="Footer Placeholder 3"/>
          <p:cNvSpPr>
            <a:spLocks noGrp="1"/>
          </p:cNvSpPr>
          <p:nvPr>
            <p:ph type="ftr" sz="quarter" idx="11"/>
          </p:nvPr>
        </p:nvSpPr>
        <p:spPr/>
        <p:txBody>
          <a:bodyPr/>
          <a:lstStyle>
            <a:lvl1pPr>
              <a:defRPr/>
            </a:lvl1pPr>
          </a:lstStyle>
          <a:p>
            <a:r>
              <a:rPr lang="en-US"/>
              <a:t> Les 09 Romeini I - 1-5</a:t>
            </a:r>
          </a:p>
        </p:txBody>
      </p:sp>
      <p:sp>
        <p:nvSpPr>
          <p:cNvPr id="5" name="Slide Number Placeholder 4"/>
          <p:cNvSpPr>
            <a:spLocks noGrp="1"/>
          </p:cNvSpPr>
          <p:nvPr>
            <p:ph type="sldNum" sz="quarter" idx="12"/>
          </p:nvPr>
        </p:nvSpPr>
        <p:spPr/>
        <p:txBody>
          <a:bodyPr/>
          <a:lstStyle>
            <a:lvl2pPr lvl="1">
              <a:defRPr/>
            </a:lvl2pPr>
          </a:lstStyle>
          <a:p>
            <a:pPr lvl="1"/>
            <a:fld id="{14856C8C-0EAE-41A0-9101-9CF0FBE2F640}" type="slidenum">
              <a:rPr lang="en-US"/>
              <a:pPr lvl="1"/>
              <a:t>‹#›</a:t>
            </a:fld>
            <a:endParaRPr lang="en-US">
              <a:latin typeface="+mn-lt"/>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549D738E-E902-4916-99B2-645378E0A40B}" type="datetime1">
              <a:rPr lang="en-US"/>
              <a:pPr/>
              <a:t>3/22/2010</a:t>
            </a:fld>
            <a:endParaRPr lang="en-US"/>
          </a:p>
        </p:txBody>
      </p:sp>
      <p:sp>
        <p:nvSpPr>
          <p:cNvPr id="3" name="Footer Placeholder 2"/>
          <p:cNvSpPr>
            <a:spLocks noGrp="1"/>
          </p:cNvSpPr>
          <p:nvPr>
            <p:ph type="ftr" sz="quarter" idx="11"/>
          </p:nvPr>
        </p:nvSpPr>
        <p:spPr/>
        <p:txBody>
          <a:bodyPr/>
          <a:lstStyle>
            <a:lvl1pPr>
              <a:defRPr/>
            </a:lvl1pPr>
          </a:lstStyle>
          <a:p>
            <a:r>
              <a:rPr lang="en-US"/>
              <a:t> Les 09 Romeini I - 1-5</a:t>
            </a:r>
          </a:p>
        </p:txBody>
      </p:sp>
      <p:sp>
        <p:nvSpPr>
          <p:cNvPr id="4" name="Slide Number Placeholder 3"/>
          <p:cNvSpPr>
            <a:spLocks noGrp="1"/>
          </p:cNvSpPr>
          <p:nvPr>
            <p:ph type="sldNum" sz="quarter" idx="12"/>
          </p:nvPr>
        </p:nvSpPr>
        <p:spPr/>
        <p:txBody>
          <a:bodyPr/>
          <a:lstStyle>
            <a:lvl2pPr lvl="1">
              <a:defRPr/>
            </a:lvl2pPr>
          </a:lstStyle>
          <a:p>
            <a:pPr lvl="1"/>
            <a:fld id="{D8436F4C-DA25-41B3-BFE6-406DB0BEC555}" type="slidenum">
              <a:rPr lang="en-US"/>
              <a:pPr lvl="1"/>
              <a:t>‹#›</a:t>
            </a:fld>
            <a:endParaRPr lang="en-US">
              <a:latin typeface="+mn-lt"/>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3D3E0B59-92C1-4DA2-A013-C1EA86F78306}" type="datetime1">
              <a:rPr lang="en-US"/>
              <a:pPr/>
              <a:t>3/22/2010</a:t>
            </a:fld>
            <a:endParaRPr lang="en-US"/>
          </a:p>
        </p:txBody>
      </p:sp>
      <p:sp>
        <p:nvSpPr>
          <p:cNvPr id="6" name="Footer Placeholder 5"/>
          <p:cNvSpPr>
            <a:spLocks noGrp="1"/>
          </p:cNvSpPr>
          <p:nvPr>
            <p:ph type="ftr" sz="quarter" idx="11"/>
          </p:nvPr>
        </p:nvSpPr>
        <p:spPr/>
        <p:txBody>
          <a:bodyPr/>
          <a:lstStyle>
            <a:lvl1pPr>
              <a:defRPr/>
            </a:lvl1pPr>
          </a:lstStyle>
          <a:p>
            <a:r>
              <a:rPr lang="en-US"/>
              <a:t> Les 09 Romeini I - 1-5</a:t>
            </a:r>
          </a:p>
        </p:txBody>
      </p:sp>
      <p:sp>
        <p:nvSpPr>
          <p:cNvPr id="7" name="Slide Number Placeholder 6"/>
          <p:cNvSpPr>
            <a:spLocks noGrp="1"/>
          </p:cNvSpPr>
          <p:nvPr>
            <p:ph type="sldNum" sz="quarter" idx="12"/>
          </p:nvPr>
        </p:nvSpPr>
        <p:spPr/>
        <p:txBody>
          <a:bodyPr/>
          <a:lstStyle>
            <a:lvl2pPr lvl="1">
              <a:defRPr/>
            </a:lvl2pPr>
          </a:lstStyle>
          <a:p>
            <a:pPr lvl="1"/>
            <a:fld id="{1C693D20-6462-4AAC-AE67-5AF97A216148}" type="slidenum">
              <a:rPr lang="en-US"/>
              <a:pPr lvl="1"/>
              <a:t>‹#›</a:t>
            </a:fld>
            <a:endParaRPr lang="en-US">
              <a:latin typeface="+mn-lt"/>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2D810930-13F9-4C62-8E0D-79D261893E4F}" type="datetime1">
              <a:rPr lang="en-US"/>
              <a:pPr/>
              <a:t>3/22/2010</a:t>
            </a:fld>
            <a:endParaRPr lang="en-US"/>
          </a:p>
        </p:txBody>
      </p:sp>
      <p:sp>
        <p:nvSpPr>
          <p:cNvPr id="6" name="Footer Placeholder 5"/>
          <p:cNvSpPr>
            <a:spLocks noGrp="1"/>
          </p:cNvSpPr>
          <p:nvPr>
            <p:ph type="ftr" sz="quarter" idx="11"/>
          </p:nvPr>
        </p:nvSpPr>
        <p:spPr/>
        <p:txBody>
          <a:bodyPr/>
          <a:lstStyle>
            <a:lvl1pPr>
              <a:defRPr/>
            </a:lvl1pPr>
          </a:lstStyle>
          <a:p>
            <a:r>
              <a:rPr lang="en-US"/>
              <a:t> Les 09 Romeini I - 1-5</a:t>
            </a:r>
          </a:p>
        </p:txBody>
      </p:sp>
      <p:sp>
        <p:nvSpPr>
          <p:cNvPr id="7" name="Slide Number Placeholder 6"/>
          <p:cNvSpPr>
            <a:spLocks noGrp="1"/>
          </p:cNvSpPr>
          <p:nvPr>
            <p:ph type="sldNum" sz="quarter" idx="12"/>
          </p:nvPr>
        </p:nvSpPr>
        <p:spPr/>
        <p:txBody>
          <a:bodyPr/>
          <a:lstStyle>
            <a:lvl2pPr lvl="1">
              <a:defRPr/>
            </a:lvl2pPr>
          </a:lstStyle>
          <a:p>
            <a:pPr lvl="1"/>
            <a:fld id="{5E727871-E831-4811-9BEF-A09DB4FF29DE}" type="slidenum">
              <a:rPr lang="en-US"/>
              <a:pPr lvl="1"/>
              <a:t>‹#›</a:t>
            </a:fld>
            <a:endParaRPr lang="en-US">
              <a:latin typeface="+mn-lt"/>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19458" name="Group 2050"/>
          <p:cNvGrpSpPr>
            <a:grpSpLocks/>
          </p:cNvGrpSpPr>
          <p:nvPr/>
        </p:nvGrpSpPr>
        <p:grpSpPr bwMode="auto">
          <a:xfrm>
            <a:off x="-8405813" y="4763"/>
            <a:ext cx="17538701" cy="13690600"/>
            <a:chOff x="-5295" y="3"/>
            <a:chExt cx="11048" cy="8624"/>
          </a:xfrm>
        </p:grpSpPr>
        <p:sp>
          <p:nvSpPr>
            <p:cNvPr id="19459" name="Freeform 2051"/>
            <p:cNvSpPr>
              <a:spLocks/>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folHlink">
                    <a:gamma/>
                    <a:shade val="46275"/>
                    <a:invGamma/>
                  </a:schemeClr>
                </a:gs>
                <a:gs pos="100000">
                  <a:schemeClr val="folHlink"/>
                </a:gs>
              </a:gsLst>
              <a:lin ang="0" scaled="1"/>
            </a:gradFill>
            <a:ln w="9525">
              <a:noFill/>
              <a:round/>
              <a:headEnd type="none" w="sm" len="sm"/>
              <a:tailEnd type="none" w="sm" len="sm"/>
            </a:ln>
            <a:effectLst/>
          </p:spPr>
          <p:txBody>
            <a:bodyPr/>
            <a:lstStyle/>
            <a:p>
              <a:endParaRPr lang="en-US"/>
            </a:p>
          </p:txBody>
        </p:sp>
        <p:sp>
          <p:nvSpPr>
            <p:cNvPr id="19460" name="Arc 2052"/>
            <p:cNvSpPr>
              <a:spLocks/>
            </p:cNvSpPr>
            <p:nvPr/>
          </p:nvSpPr>
          <p:spPr bwMode="auto">
            <a:xfrm>
              <a:off x="-5295" y="3"/>
              <a:ext cx="10596" cy="8624"/>
            </a:xfrm>
            <a:custGeom>
              <a:avLst/>
              <a:gdLst>
                <a:gd name="G0" fmla="+- 21600 0 0"/>
                <a:gd name="G1" fmla="+- 21600 0 0"/>
                <a:gd name="G2" fmla="+- 21600 0 0"/>
                <a:gd name="T0" fmla="*/ 43200 w 43200"/>
                <a:gd name="T1" fmla="*/ 21600 h 43200"/>
                <a:gd name="T2" fmla="*/ 21600 w 43200"/>
                <a:gd name="T3" fmla="*/ 0 h 43200"/>
                <a:gd name="T4" fmla="*/ 21600 w 43200"/>
                <a:gd name="T5" fmla="*/ 21600 h 43200"/>
              </a:gdLst>
              <a:ahLst/>
              <a:cxnLst>
                <a:cxn ang="0">
                  <a:pos x="T0" y="T1"/>
                </a:cxn>
                <a:cxn ang="0">
                  <a:pos x="T2" y="T3"/>
                </a:cxn>
                <a:cxn ang="0">
                  <a:pos x="T4" y="T5"/>
                </a:cxn>
              </a:cxnLst>
              <a:rect l="0" t="0" r="r" b="b"/>
              <a:pathLst>
                <a:path w="43200" h="43200" fill="none" extrusionOk="0">
                  <a:moveTo>
                    <a:pt x="43200" y="21600"/>
                  </a:moveTo>
                  <a:cubicBezTo>
                    <a:pt x="43200" y="33529"/>
                    <a:pt x="33529" y="43200"/>
                    <a:pt x="21600" y="43200"/>
                  </a:cubicBezTo>
                  <a:cubicBezTo>
                    <a:pt x="9670" y="43200"/>
                    <a:pt x="0" y="33529"/>
                    <a:pt x="0" y="21600"/>
                  </a:cubicBezTo>
                  <a:cubicBezTo>
                    <a:pt x="-1" y="9670"/>
                    <a:pt x="9670" y="0"/>
                    <a:pt x="21599" y="0"/>
                  </a:cubicBezTo>
                </a:path>
                <a:path w="43200" h="43200" stroke="0" extrusionOk="0">
                  <a:moveTo>
                    <a:pt x="43200" y="21600"/>
                  </a:moveTo>
                  <a:cubicBezTo>
                    <a:pt x="43200" y="33529"/>
                    <a:pt x="33529" y="43200"/>
                    <a:pt x="21600" y="43200"/>
                  </a:cubicBezTo>
                  <a:cubicBezTo>
                    <a:pt x="9670" y="43200"/>
                    <a:pt x="0" y="33529"/>
                    <a:pt x="0" y="21600"/>
                  </a:cubicBezTo>
                  <a:cubicBezTo>
                    <a:pt x="-1" y="9670"/>
                    <a:pt x="9670" y="0"/>
                    <a:pt x="21599" y="0"/>
                  </a:cubicBezTo>
                  <a:lnTo>
                    <a:pt x="21600" y="21600"/>
                  </a:lnTo>
                  <a:close/>
                </a:path>
              </a:pathLst>
            </a:custGeom>
            <a:noFill/>
            <a:ln w="12700" cap="sq">
              <a:solidFill>
                <a:schemeClr val="folHlink"/>
              </a:solidFill>
              <a:round/>
              <a:headEnd type="none" w="sm" len="sm"/>
              <a:tailEnd type="none" w="sm" len="sm"/>
            </a:ln>
            <a:effectLst/>
          </p:spPr>
          <p:txBody>
            <a:bodyPr/>
            <a:lstStyle/>
            <a:p>
              <a:endParaRPr lang="en-US"/>
            </a:p>
          </p:txBody>
        </p:sp>
      </p:grpSp>
      <p:sp>
        <p:nvSpPr>
          <p:cNvPr id="19461" name="Rectangle 2053"/>
          <p:cNvSpPr>
            <a:spLocks noGrp="1" noChangeArrowheads="1"/>
          </p:cNvSpPr>
          <p:nvPr>
            <p:ph type="title"/>
          </p:nvPr>
        </p:nvSpPr>
        <p:spPr bwMode="auto">
          <a:xfrm>
            <a:off x="682625" y="609600"/>
            <a:ext cx="8080375"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19462" name="Rectangle 2054"/>
          <p:cNvSpPr>
            <a:spLocks noGrp="1" noChangeArrowheads="1"/>
          </p:cNvSpPr>
          <p:nvPr>
            <p:ph type="body" idx="1"/>
          </p:nvPr>
        </p:nvSpPr>
        <p:spPr bwMode="auto">
          <a:xfrm>
            <a:off x="682625" y="1981200"/>
            <a:ext cx="7772400" cy="4114800"/>
          </a:xfrm>
          <a:prstGeom prst="rect">
            <a:avLst/>
          </a:prstGeom>
          <a:noFill/>
          <a:ln w="9525">
            <a:noFill/>
            <a:miter lim="800000"/>
            <a:headEnd/>
            <a:tailEnd/>
          </a:ln>
          <a:effectLst/>
        </p:spPr>
        <p:txBody>
          <a:bodyPr vert="horz" wrap="square" lIns="182562" tIns="46038" rIns="182562"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3" name="Rectangle 2055"/>
          <p:cNvSpPr>
            <a:spLocks noGrp="1" noChangeArrowheads="1"/>
          </p:cNvSpPr>
          <p:nvPr>
            <p:ph type="dt" sz="half" idx="2"/>
          </p:nvPr>
        </p:nvSpPr>
        <p:spPr bwMode="auto">
          <a:xfrm>
            <a:off x="7215188" y="6442075"/>
            <a:ext cx="1905000" cy="3810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lvl1pPr>
          </a:lstStyle>
          <a:p>
            <a:fld id="{5FBB29CD-DECD-4796-9BAD-EBC94AECF249}" type="datetime1">
              <a:rPr lang="en-US"/>
              <a:pPr/>
              <a:t>3/22/2010</a:t>
            </a:fld>
            <a:endParaRPr lang="en-US"/>
          </a:p>
        </p:txBody>
      </p:sp>
      <p:sp>
        <p:nvSpPr>
          <p:cNvPr id="19464" name="Rectangle 2056"/>
          <p:cNvSpPr>
            <a:spLocks noGrp="1" noChangeArrowheads="1"/>
          </p:cNvSpPr>
          <p:nvPr>
            <p:ph type="ftr" sz="quarter" idx="3"/>
          </p:nvPr>
        </p:nvSpPr>
        <p:spPr bwMode="auto">
          <a:xfrm>
            <a:off x="682625" y="6365875"/>
            <a:ext cx="42672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lvl1pPr>
          </a:lstStyle>
          <a:p>
            <a:r>
              <a:rPr lang="en-US"/>
              <a:t> Les 09 Romeini I - 1-5</a:t>
            </a:r>
          </a:p>
        </p:txBody>
      </p:sp>
      <p:sp>
        <p:nvSpPr>
          <p:cNvPr id="19465" name="Rectangle 2057"/>
          <p:cNvSpPr>
            <a:spLocks noGrp="1" noChangeArrowheads="1"/>
          </p:cNvSpPr>
          <p:nvPr>
            <p:ph type="sldNum" sz="quarter" idx="4"/>
          </p:nvPr>
        </p:nvSpPr>
        <p:spPr bwMode="auto">
          <a:xfrm>
            <a:off x="7199313" y="6148388"/>
            <a:ext cx="1905000" cy="381000"/>
          </a:xfrm>
          <a:prstGeom prst="rect">
            <a:avLst/>
          </a:prstGeom>
          <a:noFill/>
          <a:ln w="9525">
            <a:noFill/>
            <a:miter lim="800000"/>
            <a:headEnd/>
            <a:tailEnd/>
          </a:ln>
          <a:effectLst/>
        </p:spPr>
        <p:txBody>
          <a:bodyPr vert="horz" wrap="none" lIns="92075" tIns="0" rIns="92075" bIns="0" numCol="1" anchor="b" anchorCtr="0" compatLnSpc="1">
            <a:prstTxWarp prst="textNoShape">
              <a:avLst/>
            </a:prstTxWarp>
          </a:bodyPr>
          <a:lstStyle>
            <a:lvl2pPr lvl="1" algn="r">
              <a:defRPr sz="1400">
                <a:latin typeface="+mj-lt"/>
              </a:defRPr>
            </a:lvl2pPr>
          </a:lstStyle>
          <a:p>
            <a:pPr lvl="1"/>
            <a:fld id="{AE9EC60B-D6CE-4BFF-ACD0-9B1FCD795EE4}" type="slidenum">
              <a:rPr lang="en-US"/>
              <a:pPr lvl="1"/>
              <a:t>‹#›</a:t>
            </a:fld>
            <a:endParaRPr lang="en-US"/>
          </a:p>
        </p:txBody>
      </p:sp>
    </p:spTree>
  </p:cSld>
  <p:clrMap bg1="dk2" tx1="lt1" bg2="dk1"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hdr="0"/>
  <p:txStyles>
    <p:titleStyle>
      <a:lvl1pPr algn="l"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lnSpc>
          <a:spcPct val="90000"/>
        </a:lnSpc>
        <a:spcBef>
          <a:spcPct val="20000"/>
        </a:spcBef>
        <a:spcAft>
          <a:spcPct val="0"/>
        </a:spcAft>
        <a:buClr>
          <a:schemeClr val="tx2"/>
        </a:buClr>
        <a:buSzPct val="75000"/>
        <a:buFont typeface="Wingdings" pitchFamily="2" charset="2"/>
        <a:buChar char="l"/>
        <a:defRPr sz="3200">
          <a:solidFill>
            <a:schemeClr val="tx1"/>
          </a:solidFill>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latin typeface="+mn-lt"/>
        </a:defRPr>
      </a:lvl2pPr>
      <a:lvl3pPr marL="1143000" indent="-228600" algn="l" rtl="0" fontAlgn="base">
        <a:spcBef>
          <a:spcPct val="20000"/>
        </a:spcBef>
        <a:spcAft>
          <a:spcPct val="0"/>
        </a:spcAft>
        <a:buClr>
          <a:srgbClr val="00CCFF"/>
        </a:buClr>
        <a:buSzPct val="65000"/>
        <a:buFont typeface="Wingdings" pitchFamily="2" charset="2"/>
        <a:buChar char="l"/>
        <a:defRPr sz="2400">
          <a:solidFill>
            <a:schemeClr val="tx1"/>
          </a:solidFill>
          <a:latin typeface="+mn-lt"/>
        </a:defRPr>
      </a:lvl3pPr>
      <a:lvl4pPr marL="1600200" indent="-228600" algn="l" rtl="0" fontAlgn="base">
        <a:spcBef>
          <a:spcPct val="20000"/>
        </a:spcBef>
        <a:spcAft>
          <a:spcPct val="0"/>
        </a:spcAft>
        <a:buClr>
          <a:schemeClr val="tx1"/>
        </a:buClr>
        <a:buChar char="–"/>
        <a:defRPr sz="2000">
          <a:solidFill>
            <a:schemeClr val="tx1"/>
          </a:solidFill>
          <a:latin typeface="+mn-lt"/>
        </a:defRPr>
      </a:lvl4pPr>
      <a:lvl5pPr marL="2057400" indent="-228600" algn="l" rtl="0" fontAlgn="base">
        <a:spcBef>
          <a:spcPct val="20000"/>
        </a:spcBef>
        <a:spcAft>
          <a:spcPct val="0"/>
        </a:spcAft>
        <a:buClr>
          <a:schemeClr val="accent1"/>
        </a:buClr>
        <a:buChar char="•"/>
        <a:defRPr sz="2000">
          <a:solidFill>
            <a:schemeClr val="tx1"/>
          </a:solidFill>
          <a:latin typeface="+mn-lt"/>
        </a:defRPr>
      </a:lvl5pPr>
      <a:lvl6pPr marL="2514600" indent="-228600" algn="l" rtl="0" fontAlgn="base">
        <a:spcBef>
          <a:spcPct val="20000"/>
        </a:spcBef>
        <a:spcAft>
          <a:spcPct val="0"/>
        </a:spcAft>
        <a:buClr>
          <a:schemeClr val="accent1"/>
        </a:buClr>
        <a:buChar char="•"/>
        <a:defRPr sz="2000">
          <a:solidFill>
            <a:schemeClr val="tx1"/>
          </a:solidFill>
          <a:latin typeface="+mn-lt"/>
        </a:defRPr>
      </a:lvl6pPr>
      <a:lvl7pPr marL="2971800" indent="-228600" algn="l" rtl="0" fontAlgn="base">
        <a:spcBef>
          <a:spcPct val="20000"/>
        </a:spcBef>
        <a:spcAft>
          <a:spcPct val="0"/>
        </a:spcAft>
        <a:buClr>
          <a:schemeClr val="accent1"/>
        </a:buClr>
        <a:buChar char="•"/>
        <a:defRPr sz="2000">
          <a:solidFill>
            <a:schemeClr val="tx1"/>
          </a:solidFill>
          <a:latin typeface="+mn-lt"/>
        </a:defRPr>
      </a:lvl7pPr>
      <a:lvl8pPr marL="3429000" indent="-228600" algn="l" rtl="0" fontAlgn="base">
        <a:spcBef>
          <a:spcPct val="20000"/>
        </a:spcBef>
        <a:spcAft>
          <a:spcPct val="0"/>
        </a:spcAft>
        <a:buClr>
          <a:schemeClr val="accent1"/>
        </a:buClr>
        <a:buChar char="•"/>
        <a:defRPr sz="2000">
          <a:solidFill>
            <a:schemeClr val="tx1"/>
          </a:solidFill>
          <a:latin typeface="+mn-lt"/>
        </a:defRPr>
      </a:lvl8pPr>
      <a:lvl9pPr marL="3886200" indent="-228600" algn="l" rtl="0" fontAlgn="base">
        <a:spcBef>
          <a:spcPct val="2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3" Type="http://schemas.openxmlformats.org/officeDocument/2006/relationships/oleObject" Target="../embeddings/Microsoft_Office_PowerPoint_97-2003_Presentation2.ppt"/><Relationship Id="rId2" Type="http://schemas.openxmlformats.org/officeDocument/2006/relationships/slideLayout" Target="../slideLayouts/slideLayout1.xml"/><Relationship Id="rId1" Type="http://schemas.openxmlformats.org/officeDocument/2006/relationships/vmlDrawing" Target="../drawings/vmlDrawing2.v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46.xml"/><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oleObject" Target="../embeddings/Microsoft_Office_PowerPoint_97-2003_Presentation1.ppt"/></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031"/>
          <p:cNvSpPr>
            <a:spLocks noGrp="1" noChangeArrowheads="1"/>
          </p:cNvSpPr>
          <p:nvPr>
            <p:ph type="dt" sz="quarter" idx="2"/>
          </p:nvPr>
        </p:nvSpPr>
        <p:spPr/>
        <p:txBody>
          <a:bodyPr/>
          <a:lstStyle/>
          <a:p>
            <a:fld id="{9FD60B3B-0BC4-44A8-AA20-83047DD596FE}" type="datetime1">
              <a:rPr lang="en-US"/>
              <a:pPr/>
              <a:t>3/22/2010</a:t>
            </a:fld>
            <a:endParaRPr lang="en-US"/>
          </a:p>
        </p:txBody>
      </p:sp>
      <p:sp>
        <p:nvSpPr>
          <p:cNvPr id="6" name="Rectangle 1032"/>
          <p:cNvSpPr>
            <a:spLocks noGrp="1" noChangeArrowheads="1"/>
          </p:cNvSpPr>
          <p:nvPr>
            <p:ph type="ftr" sz="quarter" idx="3"/>
          </p:nvPr>
        </p:nvSpPr>
        <p:spPr/>
        <p:txBody>
          <a:bodyPr/>
          <a:lstStyle/>
          <a:p>
            <a:r>
              <a:rPr lang="en-US"/>
              <a:t>Da Froktoe foe da Jeje: Lobi</a:t>
            </a:r>
          </a:p>
        </p:txBody>
      </p:sp>
      <p:sp>
        <p:nvSpPr>
          <p:cNvPr id="7" name="Rectangle 1033"/>
          <p:cNvSpPr>
            <a:spLocks noGrp="1" noChangeArrowheads="1"/>
          </p:cNvSpPr>
          <p:nvPr>
            <p:ph type="sldNum" sz="quarter" idx="4"/>
          </p:nvPr>
        </p:nvSpPr>
        <p:spPr/>
        <p:txBody>
          <a:bodyPr/>
          <a:lstStyle/>
          <a:p>
            <a:pPr lvl="1"/>
            <a:fld id="{E199C597-B0FE-40EE-9E15-F67C6DD881A4}" type="slidenum">
              <a:rPr lang="en-US"/>
              <a:pPr lvl="1"/>
              <a:t>1</a:t>
            </a:fld>
            <a:endParaRPr lang="en-US"/>
          </a:p>
        </p:txBody>
      </p:sp>
      <p:sp>
        <p:nvSpPr>
          <p:cNvPr id="110594" name="Rectangle 2"/>
          <p:cNvSpPr>
            <a:spLocks noGrp="1" noChangeArrowheads="1"/>
          </p:cNvSpPr>
          <p:nvPr>
            <p:ph type="ctrTitle"/>
          </p:nvPr>
        </p:nvSpPr>
        <p:spPr>
          <a:xfrm>
            <a:off x="684213" y="2384425"/>
            <a:ext cx="7772400" cy="1143000"/>
          </a:xfrm>
          <a:effectLst>
            <a:outerShdw dist="107763" dir="2700000" algn="ctr" rotWithShape="0">
              <a:srgbClr val="808080">
                <a:alpha val="50000"/>
              </a:srgbClr>
            </a:outerShdw>
          </a:effectLst>
        </p:spPr>
        <p:txBody>
          <a:bodyPr/>
          <a:lstStyle/>
          <a:p>
            <a:pPr algn="ctr"/>
            <a:r>
              <a:rPr lang="en-US" sz="4800" b="1"/>
              <a:t>Njoen Testamenti II</a:t>
            </a:r>
            <a:r>
              <a:rPr lang="en-US" sz="4800"/>
              <a:t> </a:t>
            </a:r>
            <a:br>
              <a:rPr lang="en-US" sz="4800"/>
            </a:br>
            <a:r>
              <a:rPr lang="en-US" sz="6000" b="1">
                <a:solidFill>
                  <a:schemeClr val="accent2"/>
                </a:solidFill>
              </a:rPr>
              <a:t>Les 06 – Romeini 1- </a:t>
            </a:r>
          </a:p>
        </p:txBody>
      </p:sp>
      <p:sp>
        <p:nvSpPr>
          <p:cNvPr id="110595" name="Rectangle 3"/>
          <p:cNvSpPr>
            <a:spLocks noGrp="1" noChangeArrowheads="1"/>
          </p:cNvSpPr>
          <p:nvPr>
            <p:ph type="subTitle" idx="1"/>
          </p:nvPr>
        </p:nvSpPr>
        <p:spPr>
          <a:xfrm>
            <a:off x="3505200" y="4329113"/>
            <a:ext cx="5638800" cy="1038225"/>
          </a:xfrm>
        </p:spPr>
        <p:txBody>
          <a:bodyPr/>
          <a:lstStyle/>
          <a:p>
            <a:r>
              <a:rPr lang="en-US"/>
              <a:t>Robert D. Patton</a:t>
            </a:r>
          </a:p>
        </p:txBody>
      </p:sp>
      <p:sp>
        <p:nvSpPr>
          <p:cNvPr id="110596" name="WordArt 4"/>
          <p:cNvSpPr>
            <a:spLocks noChangeArrowheads="1" noChangeShapeType="1" noTextEdit="1"/>
          </p:cNvSpPr>
          <p:nvPr/>
        </p:nvSpPr>
        <p:spPr bwMode="auto">
          <a:xfrm>
            <a:off x="1223963" y="620713"/>
            <a:ext cx="6954837" cy="933450"/>
          </a:xfrm>
          <a:prstGeom prst="rect">
            <a:avLst/>
          </a:prstGeom>
        </p:spPr>
        <p:txBody>
          <a:bodyPr wrap="none" fromWordArt="1">
            <a:prstTxWarp prst="textPlain">
              <a:avLst>
                <a:gd name="adj" fmla="val 50083"/>
              </a:avLst>
            </a:prstTxWarp>
          </a:bodyPr>
          <a:lstStyle/>
          <a:p>
            <a:pPr algn="ctr"/>
            <a:r>
              <a:rPr lang="en-US" sz="6000" kern="10">
                <a:ln w="19050">
                  <a:solidFill>
                    <a:srgbClr val="99CCFF"/>
                  </a:solidFill>
                  <a:round/>
                  <a:headEnd type="none" w="sm" len="sm"/>
                  <a:tailEnd type="none" w="sm" len="sm"/>
                </a:ln>
                <a:solidFill>
                  <a:srgbClr val="0066CC"/>
                </a:solidFill>
                <a:effectLst>
                  <a:outerShdw dist="35921" dir="2700000" algn="ctr" rotWithShape="0">
                    <a:srgbClr val="990000"/>
                  </a:outerShdw>
                </a:effectLst>
                <a:latin typeface="Impact"/>
              </a:rPr>
              <a:t>Bijbel Baptist Kerk Les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F63A27D-8191-4815-9AC0-DA331A5FDF69}"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35CD7EF9-4DC7-4783-AD30-2F8880B78E54}" type="slidenum">
              <a:rPr lang="en-US"/>
              <a:pPr lvl="1"/>
              <a:t>10</a:t>
            </a:fld>
            <a:endParaRPr lang="en-US">
              <a:latin typeface="Times New Roman" pitchFamily="18" charset="0"/>
            </a:endParaRPr>
          </a:p>
        </p:txBody>
      </p:sp>
      <p:sp>
        <p:nvSpPr>
          <p:cNvPr id="66562" name="Rectangle 2"/>
          <p:cNvSpPr>
            <a:spLocks noGrp="1" noChangeArrowheads="1"/>
          </p:cNvSpPr>
          <p:nvPr>
            <p:ph type="title"/>
          </p:nvPr>
        </p:nvSpPr>
        <p:spPr/>
        <p:txBody>
          <a:bodyPr/>
          <a:lstStyle/>
          <a:p>
            <a:r>
              <a:rPr lang="en-US"/>
              <a:t>Da Djoe de wan leriman</a:t>
            </a:r>
          </a:p>
        </p:txBody>
      </p:sp>
      <p:sp>
        <p:nvSpPr>
          <p:cNvPr id="66563" name="Rectangle 3"/>
          <p:cNvSpPr>
            <a:spLocks noGrp="1" noChangeArrowheads="1"/>
          </p:cNvSpPr>
          <p:nvPr>
            <p:ph type="body" idx="1"/>
          </p:nvPr>
        </p:nvSpPr>
        <p:spPr/>
        <p:txBody>
          <a:bodyPr/>
          <a:lstStyle/>
          <a:p>
            <a:r>
              <a:rPr lang="en-US" b="1"/>
              <a:t>Romeini 1:19   En oen bribi dati foe troe oen de wan tiriman foe dem breni soema, wan leti gi dem soema disi de na ini doengroe, 20   Wan leriman gi dem dom soema, wan soema foe leri dem pikinnengre, disi abi da dorosei fasi foe koni en foe da waarheid foe da wet;</a:t>
            </a: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11F89A9-030E-4F54-A7BE-FB8D0F3EF49C}"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B5418DE8-619D-4DCF-895B-745AA74C9126}" type="slidenum">
              <a:rPr lang="en-US"/>
              <a:pPr lvl="1"/>
              <a:t>100</a:t>
            </a:fld>
            <a:endParaRPr lang="en-US">
              <a:latin typeface="Times New Roman" pitchFamily="18" charset="0"/>
            </a:endParaRPr>
          </a:p>
        </p:txBody>
      </p:sp>
      <p:sp>
        <p:nvSpPr>
          <p:cNvPr id="166914" name="Rectangle 2"/>
          <p:cNvSpPr>
            <a:spLocks noGrp="1" noChangeArrowheads="1"/>
          </p:cNvSpPr>
          <p:nvPr>
            <p:ph type="title"/>
          </p:nvPr>
        </p:nvSpPr>
        <p:spPr/>
        <p:txBody>
          <a:bodyPr/>
          <a:lstStyle/>
          <a:p>
            <a:r>
              <a:rPr lang="en-US" sz="4000"/>
              <a:t>Ala bribiwan abi da Jeje foe Kristus</a:t>
            </a:r>
          </a:p>
        </p:txBody>
      </p:sp>
      <p:sp>
        <p:nvSpPr>
          <p:cNvPr id="166915" name="Rectangle 3"/>
          <p:cNvSpPr>
            <a:spLocks noGrp="1" noChangeArrowheads="1"/>
          </p:cNvSpPr>
          <p:nvPr>
            <p:ph type="body" idx="1"/>
          </p:nvPr>
        </p:nvSpPr>
        <p:spPr/>
        <p:txBody>
          <a:bodyPr/>
          <a:lstStyle/>
          <a:p>
            <a:r>
              <a:rPr lang="en-US" b="1"/>
              <a:t>Rom. 8:9. Ma oen no de na ini da skin-fasi, ma na ini da Jeje-fasi, efoe da Jeje foe Gado de libi na oen ini. Now efoe iniwan soema no abi da Jeje foe Kristus, a no de foe Hem.</a:t>
            </a:r>
          </a:p>
          <a:p>
            <a:r>
              <a:rPr lang="en-US" b="1"/>
              <a:t>Efoe joe taki dati wan soema no abi da Jeje, dan joe taki dati a no de wan bribiwan</a:t>
            </a:r>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A2914D2-2353-484E-A8A5-E4CC3C2140D0}"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1BDBE0EB-14C6-424B-9F46-053CCDF1A225}" type="slidenum">
              <a:rPr lang="en-US"/>
              <a:pPr lvl="1"/>
              <a:t>101</a:t>
            </a:fld>
            <a:endParaRPr lang="en-US">
              <a:latin typeface="Times New Roman" pitchFamily="18" charset="0"/>
            </a:endParaRPr>
          </a:p>
        </p:txBody>
      </p:sp>
      <p:sp>
        <p:nvSpPr>
          <p:cNvPr id="167938" name="Rectangle 2"/>
          <p:cNvSpPr>
            <a:spLocks noGrp="1" noChangeArrowheads="1"/>
          </p:cNvSpPr>
          <p:nvPr>
            <p:ph type="title"/>
          </p:nvPr>
        </p:nvSpPr>
        <p:spPr/>
        <p:txBody>
          <a:bodyPr/>
          <a:lstStyle/>
          <a:p>
            <a:r>
              <a:rPr lang="en-US" sz="4000"/>
              <a:t>Da Jeje foe Kristus sa opo wi dedeskin baka</a:t>
            </a:r>
          </a:p>
        </p:txBody>
      </p:sp>
      <p:sp>
        <p:nvSpPr>
          <p:cNvPr id="167939" name="Rectangle 3"/>
          <p:cNvSpPr>
            <a:spLocks noChangeArrowheads="1"/>
          </p:cNvSpPr>
          <p:nvPr>
            <p:ph type="body" idx="1"/>
          </p:nvPr>
        </p:nvSpPr>
        <p:spPr>
          <a:noFill/>
          <a:ln/>
        </p:spPr>
        <p:txBody>
          <a:bodyPr lIns="91440" tIns="45720" rIns="91440" bIns="45720"/>
          <a:lstStyle/>
          <a:p>
            <a:pPr>
              <a:lnSpc>
                <a:spcPct val="80000"/>
              </a:lnSpc>
            </a:pPr>
            <a:r>
              <a:rPr lang="en-US" b="1"/>
              <a:t>Rom. 8:10. En efoe Kristus de na oen ini, da skin dede bikasi foe sondoe ede; ma da Jeje de libi bikasi foe gerechtigheid.11. Ma efoe da Jeje foe Hem disi ben opo Jezus foe dede de libi na oen ini, Hem disi ben opo Kristus foe dede sa gi oen skin libi toe doro Hem Jeje disi de libi na oen ini.</a:t>
            </a:r>
          </a:p>
          <a:p>
            <a:pPr>
              <a:lnSpc>
                <a:spcPct val="80000"/>
              </a:lnSpc>
            </a:pPr>
            <a:r>
              <a:rPr lang="en-US" b="1"/>
              <a:t>Da Santa Jeje sa opo wi skin baka…</a:t>
            </a:r>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9C2B5F4-92E0-4D5F-98F8-CAB8D020CBA8}"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8CF0FFB9-866F-4DAB-884B-1AE3776C5227}" type="slidenum">
              <a:rPr lang="en-US"/>
              <a:pPr lvl="1"/>
              <a:t>102</a:t>
            </a:fld>
            <a:endParaRPr lang="en-US">
              <a:latin typeface="Times New Roman" pitchFamily="18" charset="0"/>
            </a:endParaRPr>
          </a:p>
        </p:txBody>
      </p:sp>
      <p:sp>
        <p:nvSpPr>
          <p:cNvPr id="168962" name="Rectangle 2"/>
          <p:cNvSpPr>
            <a:spLocks noGrp="1" noChangeArrowheads="1"/>
          </p:cNvSpPr>
          <p:nvPr>
            <p:ph type="title"/>
          </p:nvPr>
        </p:nvSpPr>
        <p:spPr/>
        <p:txBody>
          <a:bodyPr/>
          <a:lstStyle/>
          <a:p>
            <a:r>
              <a:rPr lang="en-US"/>
              <a:t>Wan moi samenvatting…</a:t>
            </a:r>
          </a:p>
        </p:txBody>
      </p:sp>
      <p:sp>
        <p:nvSpPr>
          <p:cNvPr id="168963" name="Rectangle 3"/>
          <p:cNvSpPr>
            <a:spLocks noGrp="1" noChangeArrowheads="1"/>
          </p:cNvSpPr>
          <p:nvPr>
            <p:ph type="body" idx="1"/>
          </p:nvPr>
        </p:nvSpPr>
        <p:spPr/>
        <p:txBody>
          <a:bodyPr/>
          <a:lstStyle/>
          <a:p>
            <a:r>
              <a:rPr lang="en-US" b="1"/>
              <a:t>Rom. 8:12. Foe dat'ede, brada, wi abi paiman foe pai, ma no na da skin, foe libi na skin-fasi. 13. Bikasi efoe oen libi na da fasi foe da skin, oen sa dede; ma efoe nanga da Jeje oen kiri dem wroko foe da skin, dan oen sa libi.</a:t>
            </a:r>
          </a:p>
          <a:p>
            <a:r>
              <a:rPr lang="en-US" b="1"/>
              <a:t>Disi sori wi san wi moesoe doe</a:t>
            </a:r>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637ED69-8921-4368-B69B-D54398A7C239}"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3E4965A3-894F-4FEE-A3C9-51614C2E5D43}" type="slidenum">
              <a:rPr lang="en-US"/>
              <a:pPr lvl="1"/>
              <a:t>103</a:t>
            </a:fld>
            <a:endParaRPr lang="en-US">
              <a:latin typeface="Times New Roman" pitchFamily="18" charset="0"/>
            </a:endParaRPr>
          </a:p>
        </p:txBody>
      </p:sp>
      <p:sp>
        <p:nvSpPr>
          <p:cNvPr id="169986" name="Rectangle 2"/>
          <p:cNvSpPr>
            <a:spLocks noGrp="1" noChangeArrowheads="1"/>
          </p:cNvSpPr>
          <p:nvPr>
            <p:ph type="title"/>
          </p:nvPr>
        </p:nvSpPr>
        <p:spPr/>
        <p:txBody>
          <a:bodyPr/>
          <a:lstStyle/>
          <a:p>
            <a:r>
              <a:rPr lang="en-US"/>
              <a:t>Da getuigi foe da Jeje</a:t>
            </a:r>
          </a:p>
        </p:txBody>
      </p:sp>
      <p:sp>
        <p:nvSpPr>
          <p:cNvPr id="169987" name="Rectangle 3"/>
          <p:cNvSpPr>
            <a:spLocks noGrp="1" noChangeArrowheads="1"/>
          </p:cNvSpPr>
          <p:nvPr>
            <p:ph type="body" idx="1"/>
          </p:nvPr>
        </p:nvSpPr>
        <p:spPr/>
        <p:txBody>
          <a:bodyPr/>
          <a:lstStyle/>
          <a:p>
            <a:pPr>
              <a:lnSpc>
                <a:spcPct val="80000"/>
              </a:lnSpc>
            </a:pPr>
            <a:r>
              <a:rPr lang="en-US" sz="2800" b="1"/>
              <a:t>Rom. 8:14. Bikasi ala dem soema disi da Jeje foe Gado de tiri dem de pikin foe Gado. 15. Bikasi oen no ben kisi da jeje foe katibo agen foe meki oen frede; ma oen ben kisi da Jeje foe tron Hem pikin; en nanga dati wi bari taki: Abba, Tata 16. Da Jeje srefi de wan getuigi nanga wi jeje dati wi de dem pikin foe Gado.</a:t>
            </a:r>
          </a:p>
          <a:p>
            <a:pPr>
              <a:lnSpc>
                <a:spcPct val="80000"/>
              </a:lnSpc>
            </a:pPr>
            <a:r>
              <a:rPr lang="en-US" sz="2800" b="1"/>
              <a:t>Ibri soema disi abi da Jeje de wan pikin foe Gado</a:t>
            </a:r>
          </a:p>
          <a:p>
            <a:pPr>
              <a:lnSpc>
                <a:spcPct val="80000"/>
              </a:lnSpc>
            </a:pPr>
            <a:r>
              <a:rPr lang="en-US" sz="2800" b="1"/>
              <a:t>Da Santa Jeje Hemsrefi de wan getuigi gi wi</a:t>
            </a:r>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E911CB0-4EC9-4BA3-9BE2-955FE6071B86}"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2888A2C5-E8CB-421F-A52E-93057013BEC5}" type="slidenum">
              <a:rPr lang="en-US"/>
              <a:pPr lvl="1"/>
              <a:t>104</a:t>
            </a:fld>
            <a:endParaRPr lang="en-US">
              <a:latin typeface="Times New Roman" pitchFamily="18" charset="0"/>
            </a:endParaRPr>
          </a:p>
        </p:txBody>
      </p:sp>
      <p:sp>
        <p:nvSpPr>
          <p:cNvPr id="171010" name="Rectangle 2"/>
          <p:cNvSpPr>
            <a:spLocks noGrp="1" noChangeArrowheads="1"/>
          </p:cNvSpPr>
          <p:nvPr>
            <p:ph type="title"/>
          </p:nvPr>
        </p:nvSpPr>
        <p:spPr/>
        <p:txBody>
          <a:bodyPr/>
          <a:lstStyle/>
          <a:p>
            <a:r>
              <a:rPr lang="en-US"/>
              <a:t>Mede-erfgenaam nanga Kristus</a:t>
            </a:r>
          </a:p>
        </p:txBody>
      </p:sp>
      <p:sp>
        <p:nvSpPr>
          <p:cNvPr id="171011" name="Rectangle 3"/>
          <p:cNvSpPr>
            <a:spLocks noGrp="1" noChangeArrowheads="1"/>
          </p:cNvSpPr>
          <p:nvPr>
            <p:ph type="body" idx="1"/>
          </p:nvPr>
        </p:nvSpPr>
        <p:spPr/>
        <p:txBody>
          <a:bodyPr/>
          <a:lstStyle/>
          <a:p>
            <a:r>
              <a:rPr lang="en-US" b="1"/>
              <a:t>Rom. 8:17. En efoe wi de pikin, dan wi de erfgenaam; erfgenaam foe Gado, en mede-erfgenaam nanga Kristus; efoe wi sa pina nanga Hem, dan wi sa kisi glori makandra toe. 18. Bikasi mi loekoe na dem pina foe da tem disi leki dem no de waarti foe wegi agensi da glori disi </a:t>
            </a:r>
            <a:r>
              <a:rPr lang="en-US" b="1" i="1"/>
              <a:t>A </a:t>
            </a:r>
            <a:r>
              <a:rPr lang="en-US" b="1"/>
              <a:t>sa sori na wi ini.</a:t>
            </a:r>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070DD1-38BD-44F8-964C-DD8E132AC68E}"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B6BF28BB-4438-44F7-86B7-D17B3E31C1A0}" type="slidenum">
              <a:rPr lang="en-US"/>
              <a:pPr lvl="1"/>
              <a:t>105</a:t>
            </a:fld>
            <a:endParaRPr lang="en-US">
              <a:latin typeface="Times New Roman" pitchFamily="18" charset="0"/>
            </a:endParaRPr>
          </a:p>
        </p:txBody>
      </p:sp>
      <p:sp>
        <p:nvSpPr>
          <p:cNvPr id="172034" name="Rectangle 2"/>
          <p:cNvSpPr>
            <a:spLocks noGrp="1" noChangeArrowheads="1"/>
          </p:cNvSpPr>
          <p:nvPr>
            <p:ph type="title"/>
          </p:nvPr>
        </p:nvSpPr>
        <p:spPr/>
        <p:txBody>
          <a:bodyPr/>
          <a:lstStyle/>
          <a:p>
            <a:r>
              <a:rPr lang="en-US"/>
              <a:t>Da pina nanga da glori</a:t>
            </a:r>
          </a:p>
        </p:txBody>
      </p:sp>
      <p:sp>
        <p:nvSpPr>
          <p:cNvPr id="172035" name="Rectangle 3"/>
          <p:cNvSpPr>
            <a:spLocks noGrp="1" noChangeArrowheads="1"/>
          </p:cNvSpPr>
          <p:nvPr>
            <p:ph type="body" idx="1"/>
          </p:nvPr>
        </p:nvSpPr>
        <p:spPr/>
        <p:txBody>
          <a:bodyPr/>
          <a:lstStyle/>
          <a:p>
            <a:r>
              <a:rPr lang="en-US"/>
              <a:t>Wi kan verwakti pina foe Kristus ede</a:t>
            </a:r>
          </a:p>
          <a:p>
            <a:r>
              <a:rPr lang="en-US"/>
              <a:t>Efoe wi pina nanga Hem, wi sa kisi glori toe</a:t>
            </a:r>
          </a:p>
          <a:p>
            <a:r>
              <a:rPr lang="en-US"/>
              <a:t>Da glori de moro bigi leki da pina</a:t>
            </a:r>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3E5B46E-BA0D-41F7-83B0-1EEA2B10CC40}"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3231063F-888D-4081-81E5-40E94DC5B248}" type="slidenum">
              <a:rPr lang="en-US"/>
              <a:pPr lvl="1"/>
              <a:t>106</a:t>
            </a:fld>
            <a:endParaRPr lang="en-US">
              <a:latin typeface="Times New Roman" pitchFamily="18" charset="0"/>
            </a:endParaRPr>
          </a:p>
        </p:txBody>
      </p:sp>
      <p:sp>
        <p:nvSpPr>
          <p:cNvPr id="173058" name="Rectangle 2"/>
          <p:cNvSpPr>
            <a:spLocks noGrp="1" noChangeArrowheads="1"/>
          </p:cNvSpPr>
          <p:nvPr>
            <p:ph type="title"/>
          </p:nvPr>
        </p:nvSpPr>
        <p:spPr/>
        <p:txBody>
          <a:bodyPr/>
          <a:lstStyle/>
          <a:p>
            <a:r>
              <a:rPr lang="en-US"/>
              <a:t>Da schepping wakti wi…</a:t>
            </a:r>
          </a:p>
        </p:txBody>
      </p:sp>
      <p:sp>
        <p:nvSpPr>
          <p:cNvPr id="173059" name="Rectangle 3"/>
          <p:cNvSpPr>
            <a:spLocks noGrp="1" noChangeArrowheads="1"/>
          </p:cNvSpPr>
          <p:nvPr>
            <p:ph type="body" idx="1"/>
          </p:nvPr>
        </p:nvSpPr>
        <p:spPr/>
        <p:txBody>
          <a:bodyPr/>
          <a:lstStyle/>
          <a:p>
            <a:r>
              <a:rPr lang="en-US" b="1"/>
              <a:t>Rom. 8:19. Bikasi da tranga wani foe dem sani disi Gado ben meki de wakti dem pikin foe Gado foe sori demsrefi. 20. Bikasi dem sani disi Gado ben meki tron soso sani, no nanga dem egi wani, ma bikasi foe da wani foe Hem disi ben meki dem saka na Hem ondro na ini hopoe.</a:t>
            </a:r>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950A1E5-A7B5-4058-A7AF-E86DACA06858}"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5292B0FF-C151-447C-8995-6FC68EA12EB0}" type="slidenum">
              <a:rPr lang="en-US"/>
              <a:pPr lvl="1"/>
              <a:t>107</a:t>
            </a:fld>
            <a:endParaRPr lang="en-US">
              <a:latin typeface="Times New Roman" pitchFamily="18" charset="0"/>
            </a:endParaRPr>
          </a:p>
        </p:txBody>
      </p:sp>
      <p:sp>
        <p:nvSpPr>
          <p:cNvPr id="174082" name="Rectangle 2"/>
          <p:cNvSpPr>
            <a:spLocks noGrp="1" noChangeArrowheads="1"/>
          </p:cNvSpPr>
          <p:nvPr>
            <p:ph type="title"/>
          </p:nvPr>
        </p:nvSpPr>
        <p:spPr/>
        <p:txBody>
          <a:bodyPr/>
          <a:lstStyle/>
          <a:p>
            <a:r>
              <a:rPr lang="en-US" sz="4000"/>
              <a:t>Alasani wakti foe da verloesoe foe sondoe</a:t>
            </a:r>
          </a:p>
        </p:txBody>
      </p:sp>
      <p:sp>
        <p:nvSpPr>
          <p:cNvPr id="174083" name="Rectangle 3"/>
          <p:cNvSpPr>
            <a:spLocks noGrp="1" noChangeArrowheads="1"/>
          </p:cNvSpPr>
          <p:nvPr>
            <p:ph type="body" idx="1"/>
          </p:nvPr>
        </p:nvSpPr>
        <p:spPr/>
        <p:txBody>
          <a:bodyPr/>
          <a:lstStyle/>
          <a:p>
            <a:r>
              <a:rPr lang="en-US" sz="2800" b="1"/>
              <a:t>Rom. 8:21. Bikasi san Gado ben meki srefi sa kom verloesoe foe da katibo foe pori-fasi toe, en kom na da glori fri foe dem pikin foe Gado. 22. Bikasi wi sabi dati ala sani disi Gado ben meki de djeme en pina te leki now. 23. En no dem wawan, ma wisrefi toe, disi abi dem fosi-froktoe foe da Jeje; wi djeme na ini wisrefi toe, en wi wakti te leki A sa teki wi leki Hem pikin, dati wani taki, foe bai wi skin baka.</a:t>
            </a:r>
            <a:r>
              <a:rPr lang="en-US" sz="2800"/>
              <a:t> </a:t>
            </a:r>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FAA8947-46AB-4740-83DE-C27F3A81E094}"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489B9A88-A6AB-475A-82D6-CDAEFD0EA2A7}" type="slidenum">
              <a:rPr lang="en-US"/>
              <a:pPr lvl="1"/>
              <a:t>108</a:t>
            </a:fld>
            <a:endParaRPr lang="en-US">
              <a:latin typeface="Times New Roman" pitchFamily="18" charset="0"/>
            </a:endParaRPr>
          </a:p>
        </p:txBody>
      </p:sp>
      <p:sp>
        <p:nvSpPr>
          <p:cNvPr id="175106" name="Rectangle 2"/>
          <p:cNvSpPr>
            <a:spLocks noGrp="1" noChangeArrowheads="1"/>
          </p:cNvSpPr>
          <p:nvPr>
            <p:ph type="title"/>
          </p:nvPr>
        </p:nvSpPr>
        <p:spPr/>
        <p:txBody>
          <a:bodyPr/>
          <a:lstStyle/>
          <a:p>
            <a:r>
              <a:rPr lang="en-US"/>
              <a:t>Te Jezus sa kom baka…</a:t>
            </a:r>
          </a:p>
        </p:txBody>
      </p:sp>
      <p:sp>
        <p:nvSpPr>
          <p:cNvPr id="175107" name="Rectangle 3"/>
          <p:cNvSpPr>
            <a:spLocks noGrp="1" noChangeArrowheads="1"/>
          </p:cNvSpPr>
          <p:nvPr>
            <p:ph type="body" idx="1"/>
          </p:nvPr>
        </p:nvSpPr>
        <p:spPr/>
        <p:txBody>
          <a:bodyPr/>
          <a:lstStyle/>
          <a:p>
            <a:r>
              <a:rPr lang="en-US"/>
              <a:t>Kande disi taki foe da kenki na grontapoe disi sa pasa te Jezus sa kom baka foe Hem 1000 jari rijk</a:t>
            </a:r>
          </a:p>
          <a:p>
            <a:r>
              <a:rPr lang="en-US"/>
              <a:t>Soema sa libi langa</a:t>
            </a:r>
          </a:p>
          <a:p>
            <a:r>
              <a:rPr lang="en-US"/>
              <a:t>Grontapoe srefi sa kenki</a:t>
            </a:r>
          </a:p>
          <a:p>
            <a:r>
              <a:rPr lang="en-US"/>
              <a:t>Dem meti sa kenki manieri</a:t>
            </a: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4FCD1E1-71A1-4EDA-AFDD-45753EE9723B}"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DF7A678B-7B06-486A-A6AF-75908CC19022}" type="slidenum">
              <a:rPr lang="en-US"/>
              <a:pPr lvl="1"/>
              <a:t>109</a:t>
            </a:fld>
            <a:endParaRPr lang="en-US">
              <a:latin typeface="Times New Roman" pitchFamily="18" charset="0"/>
            </a:endParaRPr>
          </a:p>
        </p:txBody>
      </p:sp>
      <p:sp>
        <p:nvSpPr>
          <p:cNvPr id="176130" name="Rectangle 2"/>
          <p:cNvSpPr>
            <a:spLocks noGrp="1" noChangeArrowheads="1"/>
          </p:cNvSpPr>
          <p:nvPr>
            <p:ph type="title"/>
          </p:nvPr>
        </p:nvSpPr>
        <p:spPr/>
        <p:txBody>
          <a:bodyPr/>
          <a:lstStyle/>
          <a:p>
            <a:r>
              <a:rPr lang="en-US"/>
              <a:t>Wi hopoe foe san wi no si ete</a:t>
            </a:r>
          </a:p>
        </p:txBody>
      </p:sp>
      <p:sp>
        <p:nvSpPr>
          <p:cNvPr id="176131" name="Rectangle 3"/>
          <p:cNvSpPr>
            <a:spLocks noGrp="1" noChangeArrowheads="1"/>
          </p:cNvSpPr>
          <p:nvPr>
            <p:ph type="body" idx="1"/>
          </p:nvPr>
        </p:nvSpPr>
        <p:spPr/>
        <p:txBody>
          <a:bodyPr/>
          <a:lstStyle/>
          <a:p>
            <a:r>
              <a:rPr lang="en-US" b="1"/>
              <a:t>Rom. 8:24. Bikasi wi kom verloesoe nanga hopoe; ma hopoe disi wi si no de hopoe, bikasi san wan soema ben si kaba, foe san'ede a de hopoe foe hem ete? 25. Ma efoe wi hopoe foe kisi dem sani disi wi no si ete, dan nanga pasensi wi wakti foe dati.</a:t>
            </a:r>
          </a:p>
          <a:p>
            <a:r>
              <a:rPr lang="en-US" b="1"/>
              <a:t>Wi moesoe wakti nanga pasensi</a:t>
            </a:r>
          </a:p>
          <a:p>
            <a:pPr>
              <a:buFont typeface="Wingdings" pitchFamily="2" charset="2"/>
              <a:buNone/>
            </a:pPr>
            <a:endParaRPr lang="en-US" b="1"/>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90C4B7E-6C64-453C-8E86-507481791084}"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90F50776-9EAA-4031-90EE-E614377CFA18}" type="slidenum">
              <a:rPr lang="en-US"/>
              <a:pPr lvl="1"/>
              <a:t>11</a:t>
            </a:fld>
            <a:endParaRPr lang="en-US">
              <a:latin typeface="Times New Roman" pitchFamily="18" charset="0"/>
            </a:endParaRPr>
          </a:p>
        </p:txBody>
      </p:sp>
      <p:sp>
        <p:nvSpPr>
          <p:cNvPr id="67586" name="Rectangle 2"/>
          <p:cNvSpPr>
            <a:spLocks noGrp="1" noChangeArrowheads="1"/>
          </p:cNvSpPr>
          <p:nvPr>
            <p:ph type="title"/>
          </p:nvPr>
        </p:nvSpPr>
        <p:spPr/>
        <p:txBody>
          <a:bodyPr/>
          <a:lstStyle/>
          <a:p>
            <a:r>
              <a:rPr lang="en-US"/>
              <a:t>Da Djoe leri, ma a no doe…</a:t>
            </a:r>
          </a:p>
        </p:txBody>
      </p:sp>
      <p:sp>
        <p:nvSpPr>
          <p:cNvPr id="67587" name="Rectangle 3"/>
          <p:cNvSpPr>
            <a:spLocks noGrp="1" noChangeArrowheads="1"/>
          </p:cNvSpPr>
          <p:nvPr>
            <p:ph type="body" idx="1"/>
          </p:nvPr>
        </p:nvSpPr>
        <p:spPr/>
        <p:txBody>
          <a:bodyPr/>
          <a:lstStyle/>
          <a:p>
            <a:r>
              <a:rPr lang="en-US" b="1"/>
              <a:t>Romeini 2:21   Foe dat’ede joe disi leri trawan, joe no leri joesrefi? Joe disi de preiki dati wan soema no moesoe foefoeroe, joe foefoeroe? 22   Joe disi taki dati wan soema no moesoe hoeroe, joe de hoeroe? Joe disi taki dati popki de takroe, joe foefoeroe dem tempel?</a:t>
            </a: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9A25900-3976-445B-977A-89A15D5D7C76}"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FF2DB096-BFD6-43F6-B633-7E07C897F25F}" type="slidenum">
              <a:rPr lang="en-US"/>
              <a:pPr lvl="1"/>
              <a:t>110</a:t>
            </a:fld>
            <a:endParaRPr lang="en-US">
              <a:latin typeface="Times New Roman" pitchFamily="18" charset="0"/>
            </a:endParaRPr>
          </a:p>
        </p:txBody>
      </p:sp>
      <p:sp>
        <p:nvSpPr>
          <p:cNvPr id="177154" name="Rectangle 2"/>
          <p:cNvSpPr>
            <a:spLocks noGrp="1" noChangeArrowheads="1"/>
          </p:cNvSpPr>
          <p:nvPr>
            <p:ph type="title"/>
          </p:nvPr>
        </p:nvSpPr>
        <p:spPr/>
        <p:txBody>
          <a:bodyPr/>
          <a:lstStyle/>
          <a:p>
            <a:r>
              <a:rPr lang="en-US"/>
              <a:t>Da Santa Jeje jepi wi begi</a:t>
            </a:r>
          </a:p>
        </p:txBody>
      </p:sp>
      <p:sp>
        <p:nvSpPr>
          <p:cNvPr id="177155" name="Rectangle 3"/>
          <p:cNvSpPr>
            <a:spLocks noGrp="1" noChangeArrowheads="1"/>
          </p:cNvSpPr>
          <p:nvPr>
            <p:ph type="body" idx="1"/>
          </p:nvPr>
        </p:nvSpPr>
        <p:spPr/>
        <p:txBody>
          <a:bodyPr/>
          <a:lstStyle/>
          <a:p>
            <a:r>
              <a:rPr lang="en-US" sz="2800" b="1"/>
              <a:t>Rom. 8:26. So srefi, da Jeje jepi wi swaki fasi toe; bikasi wi no sabi fa wi moesoe begi leki fa a de fiti; ma da Jeje Hemsrefi de begi gi wi nanga djeme disi oen no man taki. 27. E n Hem disi ondrosoekoe da hati sabi san disi de na ini da prakseri foe da Jeje, bikasi A begi gi dem santawan nanga da wani foe Gado.</a:t>
            </a:r>
          </a:p>
          <a:p>
            <a:pPr>
              <a:buFont typeface="Wingdings" pitchFamily="2" charset="2"/>
              <a:buNone/>
            </a:pPr>
            <a:r>
              <a:rPr lang="en-US" sz="2800" b="1"/>
              <a:t>Wi no sabi fa foe begi</a:t>
            </a:r>
          </a:p>
          <a:p>
            <a:pPr>
              <a:buFont typeface="Wingdings" pitchFamily="2" charset="2"/>
              <a:buNone/>
            </a:pPr>
            <a:r>
              <a:rPr lang="en-US" sz="2800" b="1"/>
              <a:t>Da Santa Jeje srefi jei da begi foe wi</a:t>
            </a:r>
          </a:p>
          <a:p>
            <a:pPr>
              <a:buFont typeface="Wingdings" pitchFamily="2" charset="2"/>
              <a:buNone/>
            </a:pPr>
            <a:endParaRPr lang="en-US" sz="2800" b="1"/>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338A2D1-C401-4AF1-BE48-AE3A4FF8EF28}"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D049E303-5994-4A41-8D83-C6F58D7531F1}" type="slidenum">
              <a:rPr lang="en-US"/>
              <a:pPr lvl="1"/>
              <a:t>111</a:t>
            </a:fld>
            <a:endParaRPr lang="en-US">
              <a:latin typeface="Times New Roman" pitchFamily="18" charset="0"/>
            </a:endParaRPr>
          </a:p>
        </p:txBody>
      </p:sp>
      <p:sp>
        <p:nvSpPr>
          <p:cNvPr id="178178" name="Rectangle 2"/>
          <p:cNvSpPr>
            <a:spLocks noGrp="1" noChangeArrowheads="1"/>
          </p:cNvSpPr>
          <p:nvPr>
            <p:ph type="title"/>
          </p:nvPr>
        </p:nvSpPr>
        <p:spPr/>
        <p:txBody>
          <a:bodyPr/>
          <a:lstStyle/>
          <a:p>
            <a:r>
              <a:rPr lang="en-US" sz="4000"/>
              <a:t>Ala sani wroko makandra foe boen…</a:t>
            </a:r>
          </a:p>
        </p:txBody>
      </p:sp>
      <p:sp>
        <p:nvSpPr>
          <p:cNvPr id="178179" name="Rectangle 3"/>
          <p:cNvSpPr>
            <a:spLocks noGrp="1" noChangeArrowheads="1"/>
          </p:cNvSpPr>
          <p:nvPr>
            <p:ph type="body" idx="1"/>
          </p:nvPr>
        </p:nvSpPr>
        <p:spPr/>
        <p:txBody>
          <a:bodyPr/>
          <a:lstStyle/>
          <a:p>
            <a:r>
              <a:rPr lang="en-US" b="1"/>
              <a:t>Rom. 8:28. En wi sabi dati alasani wroko makandra foe boen gi dem soema disi lobi Gado, gi dem soema disi Gado kari so leki fa A wani.</a:t>
            </a:r>
          </a:p>
          <a:p>
            <a:r>
              <a:rPr lang="en-US" b="1"/>
              <a:t>A no taki dati alasani de boen</a:t>
            </a:r>
          </a:p>
          <a:p>
            <a:r>
              <a:rPr lang="en-US" b="1"/>
              <a:t>A no taki disi gi ibri soema</a:t>
            </a:r>
          </a:p>
          <a:p>
            <a:r>
              <a:rPr lang="en-US" b="1"/>
              <a:t>Alasani wroko samen foe meki boen kom foe ibri troe bribiwan</a:t>
            </a:r>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0959FB-2A96-47CB-A585-37005ED90521}"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896318CD-8458-42F5-ACB7-38DDF8FF9636}" type="slidenum">
              <a:rPr lang="en-US"/>
              <a:pPr lvl="1"/>
              <a:t>112</a:t>
            </a:fld>
            <a:endParaRPr lang="en-US">
              <a:latin typeface="Times New Roman" pitchFamily="18" charset="0"/>
            </a:endParaRPr>
          </a:p>
        </p:txBody>
      </p:sp>
      <p:sp>
        <p:nvSpPr>
          <p:cNvPr id="179202" name="Rectangle 2"/>
          <p:cNvSpPr>
            <a:spLocks noGrp="1" noChangeArrowheads="1"/>
          </p:cNvSpPr>
          <p:nvPr>
            <p:ph type="title"/>
          </p:nvPr>
        </p:nvSpPr>
        <p:spPr/>
        <p:txBody>
          <a:bodyPr/>
          <a:lstStyle/>
          <a:p>
            <a:r>
              <a:rPr lang="en-US"/>
              <a:t>Da  doel foe Gado</a:t>
            </a:r>
          </a:p>
        </p:txBody>
      </p:sp>
      <p:sp>
        <p:nvSpPr>
          <p:cNvPr id="179203" name="Rectangle 3"/>
          <p:cNvSpPr>
            <a:spLocks noGrp="1" noChangeArrowheads="1"/>
          </p:cNvSpPr>
          <p:nvPr>
            <p:ph type="body" idx="1"/>
          </p:nvPr>
        </p:nvSpPr>
        <p:spPr/>
        <p:txBody>
          <a:bodyPr/>
          <a:lstStyle/>
          <a:p>
            <a:r>
              <a:rPr lang="en-US" b="1"/>
              <a:t>Rom. 8:29. Bikasi dem soema disi A ben sabi na fesi kaba, A ben meki besroiti kaba foe meki dem kom gersi da fasi foe Hem Manpikin toe, so dati A sa de da fosi-gebore foe foeroe brada.</a:t>
            </a:r>
          </a:p>
          <a:p>
            <a:r>
              <a:rPr lang="en-US" b="1"/>
              <a:t>Gado wani foeroe da heelal nanga bribiwan disi gersi Jezus</a:t>
            </a:r>
          </a:p>
          <a:p>
            <a:endParaRPr lang="en-US"/>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B773DA7-2FEE-4E39-BF99-4E3D43955DA2}"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371524C1-6244-438B-8C64-224D454C87CA}" type="slidenum">
              <a:rPr lang="en-US"/>
              <a:pPr lvl="1"/>
              <a:t>113</a:t>
            </a:fld>
            <a:endParaRPr lang="en-US">
              <a:latin typeface="Times New Roman" pitchFamily="18" charset="0"/>
            </a:endParaRPr>
          </a:p>
        </p:txBody>
      </p:sp>
      <p:sp>
        <p:nvSpPr>
          <p:cNvPr id="180226" name="Rectangle 2"/>
          <p:cNvSpPr>
            <a:spLocks noGrp="1" noChangeArrowheads="1"/>
          </p:cNvSpPr>
          <p:nvPr>
            <p:ph type="title"/>
          </p:nvPr>
        </p:nvSpPr>
        <p:spPr/>
        <p:txBody>
          <a:bodyPr/>
          <a:lstStyle/>
          <a:p>
            <a:r>
              <a:rPr lang="en-US"/>
              <a:t>Wi abi zekerheid</a:t>
            </a:r>
          </a:p>
        </p:txBody>
      </p:sp>
      <p:sp>
        <p:nvSpPr>
          <p:cNvPr id="180227" name="Rectangle 3"/>
          <p:cNvSpPr>
            <a:spLocks noGrp="1" noChangeArrowheads="1"/>
          </p:cNvSpPr>
          <p:nvPr>
            <p:ph type="body" idx="1"/>
          </p:nvPr>
        </p:nvSpPr>
        <p:spPr/>
        <p:txBody>
          <a:bodyPr/>
          <a:lstStyle/>
          <a:p>
            <a:pPr>
              <a:lnSpc>
                <a:spcPct val="70000"/>
              </a:lnSpc>
            </a:pPr>
            <a:r>
              <a:rPr lang="en-US" sz="2800" b="1"/>
              <a:t>Rom. 8:30. Moro fara, dem soema foe di A ben meki besroiti kaba, na dem A ben kari toe, en dem disi A ben kari kaba, na dem A ben meki kom regtvaardiki toe; en dem disi A ben meki kom regtvaardiki kaba, na dem A ben meki kisi glori toe.</a:t>
            </a:r>
          </a:p>
          <a:p>
            <a:pPr>
              <a:lnSpc>
                <a:spcPct val="70000"/>
              </a:lnSpc>
            </a:pPr>
            <a:r>
              <a:rPr lang="en-US" sz="2800" b="1"/>
              <a:t>A ben kari, A ben meki  dem soema kom regtvaardiki</a:t>
            </a:r>
          </a:p>
          <a:p>
            <a:pPr>
              <a:lnSpc>
                <a:spcPct val="70000"/>
              </a:lnSpc>
            </a:pPr>
            <a:r>
              <a:rPr lang="en-US" sz="2800" b="1"/>
              <a:t>A </a:t>
            </a:r>
            <a:r>
              <a:rPr lang="en-US" b="1" i="1"/>
              <a:t>ben</a:t>
            </a:r>
            <a:r>
              <a:rPr lang="en-US" sz="2800" b="1"/>
              <a:t> meki dem kisi glori toe…</a:t>
            </a:r>
          </a:p>
          <a:p>
            <a:pPr>
              <a:lnSpc>
                <a:spcPct val="70000"/>
              </a:lnSpc>
            </a:pPr>
            <a:r>
              <a:rPr lang="en-US" sz="2800" b="1"/>
              <a:t>Wi no man lasi baka.  Gado si wi nanga Hem glori kaba…</a:t>
            </a:r>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FBC0E35-098F-4E58-A7E2-62B2BB458886}"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82AF2100-3AE2-4E35-B99B-659FBD6ED996}" type="slidenum">
              <a:rPr lang="en-US"/>
              <a:pPr lvl="1"/>
              <a:t>114</a:t>
            </a:fld>
            <a:endParaRPr lang="en-US">
              <a:latin typeface="Times New Roman" pitchFamily="18" charset="0"/>
            </a:endParaRPr>
          </a:p>
        </p:txBody>
      </p:sp>
      <p:sp>
        <p:nvSpPr>
          <p:cNvPr id="181250" name="Rectangle 2"/>
          <p:cNvSpPr>
            <a:spLocks noGrp="1" noChangeArrowheads="1"/>
          </p:cNvSpPr>
          <p:nvPr>
            <p:ph type="title"/>
          </p:nvPr>
        </p:nvSpPr>
        <p:spPr/>
        <p:txBody>
          <a:bodyPr/>
          <a:lstStyle/>
          <a:p>
            <a:r>
              <a:rPr lang="en-US" sz="4000"/>
              <a:t>Noti kan prati wi foe da lobi foe Kristus…</a:t>
            </a:r>
          </a:p>
        </p:txBody>
      </p:sp>
      <p:sp>
        <p:nvSpPr>
          <p:cNvPr id="181251" name="Rectangle 3"/>
          <p:cNvSpPr>
            <a:spLocks noGrp="1" noChangeArrowheads="1"/>
          </p:cNvSpPr>
          <p:nvPr>
            <p:ph type="body" idx="1"/>
          </p:nvPr>
        </p:nvSpPr>
        <p:spPr/>
        <p:txBody>
          <a:bodyPr/>
          <a:lstStyle/>
          <a:p>
            <a:r>
              <a:rPr lang="en-US" sz="2800" b="1"/>
              <a:t>Rom. 8:31. San wi sa taki abra dem sani disi dan? Efoe Gado de na wi sei, soema kan de agensi wi? 32. Hem disi no ben hori baka Hem egi Manpikin, ma A ben gi Hem abra foe wi alamala, fa A no sa gi wi ala tra sani nanga Hem toe?</a:t>
            </a:r>
          </a:p>
          <a:p>
            <a:r>
              <a:rPr lang="en-US" sz="2800" b="1"/>
              <a:t>Gado de na wi sei – no wan soema kan doe wi noti</a:t>
            </a:r>
          </a:p>
          <a:p>
            <a:r>
              <a:rPr lang="en-US" sz="2800" b="1"/>
              <a:t>Gado ben gi da moro diri sani kaba, so dati wi kan verwakti dem tra sani na baka…</a:t>
            </a:r>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9B1EDA9-6F81-44B8-A5C0-E4788D9EE425}"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D6EA0741-4437-4F52-AE89-90D5429CA04D}" type="slidenum">
              <a:rPr lang="en-US"/>
              <a:pPr lvl="1"/>
              <a:t>115</a:t>
            </a:fld>
            <a:endParaRPr lang="en-US">
              <a:latin typeface="Times New Roman" pitchFamily="18" charset="0"/>
            </a:endParaRPr>
          </a:p>
        </p:txBody>
      </p:sp>
      <p:sp>
        <p:nvSpPr>
          <p:cNvPr id="182274" name="Rectangle 2"/>
          <p:cNvSpPr>
            <a:spLocks noGrp="1" noChangeArrowheads="1"/>
          </p:cNvSpPr>
          <p:nvPr>
            <p:ph type="title"/>
          </p:nvPr>
        </p:nvSpPr>
        <p:spPr/>
        <p:txBody>
          <a:bodyPr/>
          <a:lstStyle/>
          <a:p>
            <a:r>
              <a:rPr lang="en-US"/>
              <a:t>Kristus Jezus de wi afkati</a:t>
            </a:r>
          </a:p>
        </p:txBody>
      </p:sp>
      <p:sp>
        <p:nvSpPr>
          <p:cNvPr id="182275" name="Rectangle 3"/>
          <p:cNvSpPr>
            <a:spLocks noGrp="1" noChangeArrowheads="1"/>
          </p:cNvSpPr>
          <p:nvPr>
            <p:ph type="body" idx="1"/>
          </p:nvPr>
        </p:nvSpPr>
        <p:spPr/>
        <p:txBody>
          <a:bodyPr/>
          <a:lstStyle/>
          <a:p>
            <a:pPr>
              <a:lnSpc>
                <a:spcPct val="80000"/>
              </a:lnSpc>
            </a:pPr>
            <a:r>
              <a:rPr lang="en-US" b="1"/>
              <a:t>Rom. 8:33. Soema sa kroetoe dem soema disi Gado ben verkisi? A de Gado disi meki dem kom regtvaardiki. 34. Soema na da soema disi vonisi? A de Kristus disi ben dede, en moro fara, A ben opo baka en A de na da letianoe sei foe Gado, en A de begi gi wi toe.</a:t>
            </a:r>
          </a:p>
          <a:p>
            <a:pPr>
              <a:lnSpc>
                <a:spcPct val="80000"/>
              </a:lnSpc>
            </a:pPr>
            <a:r>
              <a:rPr lang="en-US" b="1"/>
              <a:t>Kristus ben meki wi kom regtvaardiki</a:t>
            </a:r>
          </a:p>
          <a:p>
            <a:pPr>
              <a:lnSpc>
                <a:spcPct val="80000"/>
              </a:lnSpc>
            </a:pPr>
            <a:r>
              <a:rPr lang="en-US" b="1"/>
              <a:t>Kristus opo baka en A begi gi wi toe</a:t>
            </a:r>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AF1A409-B728-4E35-8B0E-A9393EB72B5E}"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CB0C5CA2-8D7B-4513-8838-1E9EB785617A}" type="slidenum">
              <a:rPr lang="en-US"/>
              <a:pPr lvl="1"/>
              <a:t>116</a:t>
            </a:fld>
            <a:endParaRPr lang="en-US">
              <a:latin typeface="Times New Roman" pitchFamily="18" charset="0"/>
            </a:endParaRPr>
          </a:p>
        </p:txBody>
      </p:sp>
      <p:sp>
        <p:nvSpPr>
          <p:cNvPr id="183298" name="Rectangle 2"/>
          <p:cNvSpPr>
            <a:spLocks noGrp="1" noChangeArrowheads="1"/>
          </p:cNvSpPr>
          <p:nvPr>
            <p:ph type="title"/>
          </p:nvPr>
        </p:nvSpPr>
        <p:spPr/>
        <p:txBody>
          <a:bodyPr/>
          <a:lstStyle/>
          <a:p>
            <a:r>
              <a:rPr lang="en-US" sz="4000"/>
              <a:t>San prati wi foe da lobi foe Kristus?</a:t>
            </a:r>
          </a:p>
        </p:txBody>
      </p:sp>
      <p:sp>
        <p:nvSpPr>
          <p:cNvPr id="183299" name="Rectangle 3"/>
          <p:cNvSpPr>
            <a:spLocks noGrp="1" noChangeArrowheads="1"/>
          </p:cNvSpPr>
          <p:nvPr>
            <p:ph type="body" idx="1"/>
          </p:nvPr>
        </p:nvSpPr>
        <p:spPr/>
        <p:txBody>
          <a:bodyPr/>
          <a:lstStyle/>
          <a:p>
            <a:pPr>
              <a:lnSpc>
                <a:spcPct val="80000"/>
              </a:lnSpc>
            </a:pPr>
            <a:r>
              <a:rPr lang="en-US" b="1"/>
              <a:t>Rom. 8:35. San sa prati wi foe da lobi foe Kristus? Trobi, efoe frede, efoe vervolgoe, efoe angribere, efoe foe de nanga soso skin, efoe gevaar, efoe howroe? 36. So leki fa da skrifi taki: Foe joe ede dem kiri wi da heri dei langa; dem loekoe na wi leki skapoe disi de foe slakti. 37. Nono, na ini ala dem sani disi wi de moro leki winiman doro Hem disi ben lobi wi.</a:t>
            </a:r>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E7A83F2-98ED-4D06-A45E-8B86396B7C9C}"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946755FD-DA91-4945-966B-F55BC5EEAD70}" type="slidenum">
              <a:rPr lang="en-US"/>
              <a:pPr lvl="1"/>
              <a:t>117</a:t>
            </a:fld>
            <a:endParaRPr lang="en-US">
              <a:latin typeface="Times New Roman" pitchFamily="18" charset="0"/>
            </a:endParaRPr>
          </a:p>
        </p:txBody>
      </p:sp>
      <p:sp>
        <p:nvSpPr>
          <p:cNvPr id="184322" name="Rectangle 2"/>
          <p:cNvSpPr>
            <a:spLocks noGrp="1" noChangeArrowheads="1"/>
          </p:cNvSpPr>
          <p:nvPr>
            <p:ph type="title"/>
          </p:nvPr>
        </p:nvSpPr>
        <p:spPr/>
        <p:txBody>
          <a:bodyPr/>
          <a:lstStyle/>
          <a:p>
            <a:r>
              <a:rPr lang="en-US" sz="4000"/>
              <a:t>Noti prati wi foe da lobi foe Kristus</a:t>
            </a:r>
          </a:p>
        </p:txBody>
      </p:sp>
      <p:sp>
        <p:nvSpPr>
          <p:cNvPr id="184323" name="Rectangle 3"/>
          <p:cNvSpPr>
            <a:spLocks noGrp="1" noChangeArrowheads="1"/>
          </p:cNvSpPr>
          <p:nvPr>
            <p:ph type="body" idx="1"/>
          </p:nvPr>
        </p:nvSpPr>
        <p:spPr/>
        <p:txBody>
          <a:bodyPr/>
          <a:lstStyle/>
          <a:p>
            <a:r>
              <a:rPr lang="en-US"/>
              <a:t>Foeroe trobi kan miti wi dati soema sa denki sori dati Kristus Jezus no lobi wi</a:t>
            </a:r>
          </a:p>
          <a:p>
            <a:r>
              <a:rPr lang="en-US"/>
              <a:t>Dem de lekti pina fosi wi kisi wi erfenis</a:t>
            </a:r>
          </a:p>
          <a:p>
            <a:r>
              <a:rPr lang="en-US"/>
              <a:t>Dem loekoe na wi leki wan gemakkelijk sani foe kiri</a:t>
            </a:r>
          </a:p>
          <a:p>
            <a:r>
              <a:rPr lang="en-US"/>
              <a:t>Ma tokoe wi de winiman</a:t>
            </a:r>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F39FCD6-E6BE-41ED-8696-4BDFF6C72910}"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E4EF10A1-2305-41DC-AD6A-2FE7EC736160}" type="slidenum">
              <a:rPr lang="en-US"/>
              <a:pPr lvl="1"/>
              <a:t>118</a:t>
            </a:fld>
            <a:endParaRPr lang="en-US">
              <a:latin typeface="Times New Roman" pitchFamily="18" charset="0"/>
            </a:endParaRPr>
          </a:p>
        </p:txBody>
      </p:sp>
      <p:sp>
        <p:nvSpPr>
          <p:cNvPr id="185346" name="Rectangle 2"/>
          <p:cNvSpPr>
            <a:spLocks noGrp="1" noChangeArrowheads="1"/>
          </p:cNvSpPr>
          <p:nvPr>
            <p:ph type="title"/>
          </p:nvPr>
        </p:nvSpPr>
        <p:spPr/>
        <p:txBody>
          <a:bodyPr/>
          <a:lstStyle/>
          <a:p>
            <a:r>
              <a:rPr lang="en-US" sz="4000"/>
              <a:t>Noti prati wi foe da lobi foe Kristus</a:t>
            </a:r>
          </a:p>
        </p:txBody>
      </p:sp>
      <p:sp>
        <p:nvSpPr>
          <p:cNvPr id="185347" name="Rectangle 3"/>
          <p:cNvSpPr>
            <a:spLocks noGrp="1" noChangeArrowheads="1"/>
          </p:cNvSpPr>
          <p:nvPr>
            <p:ph type="body" idx="1"/>
          </p:nvPr>
        </p:nvSpPr>
        <p:spPr/>
        <p:txBody>
          <a:bodyPr/>
          <a:lstStyle/>
          <a:p>
            <a:r>
              <a:rPr lang="en-US" b="1"/>
              <a:t>Rom. 8:38. Bikasi mi sabi foe troe dati no dede, no libi, no dem engel, no dem granmasra, no dem maktiwan, no dem sani foe tide, no dem sani disi sa kom,  39. No wan hei sani, no wan dipi sani, en no wan tra sani sa man prati wi foe da lobi foe Gado disi de na ini Kristus Jezus wi Masra</a:t>
            </a:r>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91BF86E-0C49-4C81-A1EF-E60B07FEC021}"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93B61DA1-6A43-40E1-A130-A0018C27FA7F}" type="slidenum">
              <a:rPr lang="en-US"/>
              <a:pPr lvl="1"/>
              <a:t>119</a:t>
            </a:fld>
            <a:endParaRPr lang="en-US">
              <a:latin typeface="Times New Roman" pitchFamily="18" charset="0"/>
            </a:endParaRPr>
          </a:p>
        </p:txBody>
      </p:sp>
      <p:sp>
        <p:nvSpPr>
          <p:cNvPr id="186370" name="Rectangle 2"/>
          <p:cNvSpPr>
            <a:spLocks noGrp="1" noChangeArrowheads="1"/>
          </p:cNvSpPr>
          <p:nvPr>
            <p:ph type="title"/>
          </p:nvPr>
        </p:nvSpPr>
        <p:spPr/>
        <p:txBody>
          <a:bodyPr/>
          <a:lstStyle/>
          <a:p>
            <a:r>
              <a:rPr lang="en-US"/>
              <a:t>Noti prati wi…</a:t>
            </a:r>
          </a:p>
        </p:txBody>
      </p:sp>
      <p:sp>
        <p:nvSpPr>
          <p:cNvPr id="186371" name="Rectangle 3"/>
          <p:cNvSpPr>
            <a:spLocks noGrp="1" noChangeArrowheads="1"/>
          </p:cNvSpPr>
          <p:nvPr>
            <p:ph type="body" idx="1"/>
          </p:nvPr>
        </p:nvSpPr>
        <p:spPr/>
        <p:txBody>
          <a:bodyPr/>
          <a:lstStyle/>
          <a:p>
            <a:r>
              <a:rPr lang="en-US"/>
              <a:t>Dede efoe libi no prati wi.  Foe libi de Kristus,en dede de wan wini gi wi</a:t>
            </a:r>
          </a:p>
          <a:p>
            <a:r>
              <a:rPr lang="en-US"/>
              <a:t>Dem boen engel nanga dem takroe engel no man prati wi</a:t>
            </a:r>
          </a:p>
          <a:p>
            <a:r>
              <a:rPr lang="en-US"/>
              <a:t>Sani disi wi ben doe, en sani disi wi sa doe no man prati wi</a:t>
            </a:r>
          </a:p>
          <a:p>
            <a:r>
              <a:rPr lang="en-US"/>
              <a:t>Disi de ete wan zekerheid dati wi no sa lasi baka</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B6B0D0E-A83F-42C5-84B2-D57FBC027EE6}"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9CC48895-7B03-4360-B927-CB740539F4A5}" type="slidenum">
              <a:rPr lang="en-US"/>
              <a:pPr lvl="1"/>
              <a:t>12</a:t>
            </a:fld>
            <a:endParaRPr lang="en-US">
              <a:latin typeface="Times New Roman" pitchFamily="18" charset="0"/>
            </a:endParaRPr>
          </a:p>
        </p:txBody>
      </p:sp>
      <p:sp>
        <p:nvSpPr>
          <p:cNvPr id="68610" name="Rectangle 2"/>
          <p:cNvSpPr>
            <a:spLocks noGrp="1" noChangeArrowheads="1"/>
          </p:cNvSpPr>
          <p:nvPr>
            <p:ph type="title"/>
          </p:nvPr>
        </p:nvSpPr>
        <p:spPr/>
        <p:txBody>
          <a:bodyPr/>
          <a:lstStyle/>
          <a:p>
            <a:r>
              <a:rPr lang="en-US"/>
              <a:t>Dem Djoe gi aanstoot…</a:t>
            </a:r>
          </a:p>
        </p:txBody>
      </p:sp>
      <p:sp>
        <p:nvSpPr>
          <p:cNvPr id="68611" name="Rectangle 3"/>
          <p:cNvSpPr>
            <a:spLocks noGrp="1" noChangeArrowheads="1"/>
          </p:cNvSpPr>
          <p:nvPr>
            <p:ph type="body" idx="1"/>
          </p:nvPr>
        </p:nvSpPr>
        <p:spPr/>
        <p:txBody>
          <a:bodyPr/>
          <a:lstStyle/>
          <a:p>
            <a:r>
              <a:rPr lang="en-US" b="1"/>
              <a:t>Romeini 2:23   Joe disi taki bigi–fasi foe da wet, joe broko da wet en gi Gado wan pori nem? 24   </a:t>
            </a:r>
            <a:r>
              <a:rPr lang="en-US" b="1">
                <a:solidFill>
                  <a:schemeClr val="accent2"/>
                </a:solidFill>
              </a:rPr>
              <a:t>Bikasi dem heiden soema kosi da nem foe Gado bikasi foe oenoe</a:t>
            </a:r>
            <a:r>
              <a:rPr lang="en-US" b="1"/>
              <a:t> ede, so leki a de skrifi kaba. 25   Bikasi besnijde de wini foe troe, efoe oen hori da wet; </a:t>
            </a:r>
            <a:r>
              <a:rPr lang="en-US" b="1">
                <a:solidFill>
                  <a:schemeClr val="accent2"/>
                </a:solidFill>
              </a:rPr>
              <a:t>ma efoe oen de soema disi broko da wet, dan oen besnijde no de besnijde moro.</a:t>
            </a: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3B63D83-3242-417F-9A49-987C2DE8B1FA}"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527E2191-9651-4EA7-934B-378D8DB7C988}" type="slidenum">
              <a:rPr lang="en-US"/>
              <a:pPr lvl="1"/>
              <a:t>120</a:t>
            </a:fld>
            <a:endParaRPr lang="en-US">
              <a:latin typeface="Times New Roman" pitchFamily="18" charset="0"/>
            </a:endParaRPr>
          </a:p>
        </p:txBody>
      </p:sp>
      <p:sp>
        <p:nvSpPr>
          <p:cNvPr id="187394" name="Rectangle 2"/>
          <p:cNvSpPr>
            <a:spLocks noGrp="1" noChangeArrowheads="1"/>
          </p:cNvSpPr>
          <p:nvPr>
            <p:ph type="title"/>
          </p:nvPr>
        </p:nvSpPr>
        <p:spPr/>
        <p:txBody>
          <a:bodyPr/>
          <a:lstStyle/>
          <a:p>
            <a:endParaRPr lang="en-US"/>
          </a:p>
        </p:txBody>
      </p:sp>
      <p:sp>
        <p:nvSpPr>
          <p:cNvPr id="187395" name="Rectangle 3"/>
          <p:cNvSpPr>
            <a:spLocks noGrp="1" noChangeArrowheads="1"/>
          </p:cNvSpPr>
          <p:nvPr>
            <p:ph type="body" idx="1"/>
          </p:nvPr>
        </p:nvSpPr>
        <p:spPr/>
        <p:txBody>
          <a:bodyPr/>
          <a:lstStyle/>
          <a:p>
            <a:endParaRPr lang="en-US"/>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31"/>
          <p:cNvSpPr>
            <a:spLocks noGrp="1" noChangeArrowheads="1"/>
          </p:cNvSpPr>
          <p:nvPr>
            <p:ph type="dt" sz="quarter" idx="2"/>
          </p:nvPr>
        </p:nvSpPr>
        <p:spPr/>
        <p:txBody>
          <a:bodyPr/>
          <a:lstStyle/>
          <a:p>
            <a:fld id="{29EB05A5-DD0C-40F4-9FC4-992EFAA8210C}" type="datetime1">
              <a:rPr lang="en-US"/>
              <a:pPr/>
              <a:t>3/22/2010</a:t>
            </a:fld>
            <a:endParaRPr lang="en-US"/>
          </a:p>
        </p:txBody>
      </p:sp>
      <p:sp>
        <p:nvSpPr>
          <p:cNvPr id="7" name="Rectangle 1032"/>
          <p:cNvSpPr>
            <a:spLocks noGrp="1" noChangeArrowheads="1"/>
          </p:cNvSpPr>
          <p:nvPr>
            <p:ph type="ftr" sz="quarter" idx="3"/>
          </p:nvPr>
        </p:nvSpPr>
        <p:spPr/>
        <p:txBody>
          <a:bodyPr/>
          <a:lstStyle/>
          <a:p>
            <a:r>
              <a:rPr lang="en-US"/>
              <a:t>Da Froktoe foe da Jeje: Lobi</a:t>
            </a:r>
          </a:p>
        </p:txBody>
      </p:sp>
      <p:sp>
        <p:nvSpPr>
          <p:cNvPr id="8" name="Rectangle 1033"/>
          <p:cNvSpPr>
            <a:spLocks noGrp="1" noChangeArrowheads="1"/>
          </p:cNvSpPr>
          <p:nvPr>
            <p:ph type="sldNum" sz="quarter" idx="4"/>
          </p:nvPr>
        </p:nvSpPr>
        <p:spPr/>
        <p:txBody>
          <a:bodyPr/>
          <a:lstStyle/>
          <a:p>
            <a:pPr lvl="1"/>
            <a:fld id="{5957D4FF-CD7F-4F2A-AE81-ABDAB41E016B}" type="slidenum">
              <a:rPr lang="en-US"/>
              <a:pPr lvl="1"/>
              <a:t>121</a:t>
            </a:fld>
            <a:endParaRPr lang="en-US"/>
          </a:p>
        </p:txBody>
      </p:sp>
      <p:sp>
        <p:nvSpPr>
          <p:cNvPr id="315394" name="Rectangle 2"/>
          <p:cNvSpPr>
            <a:spLocks noGrp="1" noChangeArrowheads="1"/>
          </p:cNvSpPr>
          <p:nvPr>
            <p:ph type="ctrTitle"/>
          </p:nvPr>
        </p:nvSpPr>
        <p:spPr>
          <a:xfrm>
            <a:off x="1371600" y="2312988"/>
            <a:ext cx="7772400" cy="1143000"/>
          </a:xfrm>
          <a:effectLst>
            <a:outerShdw dist="107763" dir="2700000" algn="ctr" rotWithShape="0">
              <a:srgbClr val="808080">
                <a:alpha val="50000"/>
              </a:srgbClr>
            </a:outerShdw>
          </a:effectLst>
        </p:spPr>
        <p:txBody>
          <a:bodyPr/>
          <a:lstStyle/>
          <a:p>
            <a:pPr algn="ctr"/>
            <a:r>
              <a:rPr lang="en-US" sz="4000" b="1"/>
              <a:t>Njoen Testamenti II Les 11:</a:t>
            </a:r>
            <a:r>
              <a:rPr lang="en-US" sz="4000"/>
              <a:t> </a:t>
            </a:r>
            <a:br>
              <a:rPr lang="en-US" sz="4000"/>
            </a:br>
            <a:r>
              <a:rPr lang="en-US" sz="6000" b="1">
                <a:solidFill>
                  <a:schemeClr val="accent2"/>
                </a:solidFill>
              </a:rPr>
              <a:t>Romeini 9-12</a:t>
            </a:r>
          </a:p>
        </p:txBody>
      </p:sp>
      <p:sp>
        <p:nvSpPr>
          <p:cNvPr id="315395" name="Rectangle 3"/>
          <p:cNvSpPr>
            <a:spLocks noGrp="1" noChangeArrowheads="1"/>
          </p:cNvSpPr>
          <p:nvPr>
            <p:ph type="subTitle" idx="1"/>
          </p:nvPr>
        </p:nvSpPr>
        <p:spPr>
          <a:xfrm>
            <a:off x="3505200" y="4329113"/>
            <a:ext cx="5638800" cy="1038225"/>
          </a:xfrm>
        </p:spPr>
        <p:txBody>
          <a:bodyPr/>
          <a:lstStyle/>
          <a:p>
            <a:r>
              <a:rPr lang="en-US"/>
              <a:t>Robert D. Patton</a:t>
            </a:r>
          </a:p>
        </p:txBody>
      </p:sp>
      <p:sp>
        <p:nvSpPr>
          <p:cNvPr id="315396" name="WordArt 4"/>
          <p:cNvSpPr>
            <a:spLocks noChangeArrowheads="1" noChangeShapeType="1" noTextEdit="1"/>
          </p:cNvSpPr>
          <p:nvPr/>
        </p:nvSpPr>
        <p:spPr bwMode="auto">
          <a:xfrm>
            <a:off x="1511300" y="620713"/>
            <a:ext cx="6954838" cy="933450"/>
          </a:xfrm>
          <a:prstGeom prst="rect">
            <a:avLst/>
          </a:prstGeom>
        </p:spPr>
        <p:txBody>
          <a:bodyPr wrap="none" fromWordArt="1">
            <a:prstTxWarp prst="textPlain">
              <a:avLst>
                <a:gd name="adj" fmla="val 50083"/>
              </a:avLst>
            </a:prstTxWarp>
          </a:bodyPr>
          <a:lstStyle/>
          <a:p>
            <a:pPr algn="ctr"/>
            <a:r>
              <a:rPr lang="en-US" sz="6000" kern="10">
                <a:ln w="19050">
                  <a:solidFill>
                    <a:srgbClr val="99CCFF"/>
                  </a:solidFill>
                  <a:round/>
                  <a:headEnd type="none" w="sm" len="sm"/>
                  <a:tailEnd type="none" w="sm" len="sm"/>
                </a:ln>
                <a:solidFill>
                  <a:srgbClr val="0066CC"/>
                </a:solidFill>
                <a:effectLst>
                  <a:outerShdw dist="35921" dir="2700000" algn="ctr" rotWithShape="0">
                    <a:srgbClr val="990000"/>
                  </a:outerShdw>
                </a:effectLst>
                <a:latin typeface="Impact"/>
              </a:rPr>
              <a:t>Bijbel Baptist Kerk Les</a:t>
            </a:r>
          </a:p>
        </p:txBody>
      </p:sp>
      <p:graphicFrame>
        <p:nvGraphicFramePr>
          <p:cNvPr id="315397" name="Object 5"/>
          <p:cNvGraphicFramePr>
            <a:graphicFrameLocks noChangeAspect="1"/>
          </p:cNvGraphicFramePr>
          <p:nvPr/>
        </p:nvGraphicFramePr>
        <p:xfrm>
          <a:off x="8621713" y="914400"/>
          <a:ext cx="4572000" cy="3429000"/>
        </p:xfrm>
        <a:graphic>
          <a:graphicData uri="http://schemas.openxmlformats.org/presentationml/2006/ole">
            <p:oleObj spid="_x0000_s315397" name="Presentation" r:id="rId3" imgW="4572180" imgH="3428876" progId="PowerPoint.Show.8">
              <p:embed/>
            </p:oleObj>
          </a:graphicData>
        </a:graphic>
      </p:graphicFrame>
    </p:spTree>
  </p:cSld>
  <p:clrMapOvr>
    <a:masterClrMapping/>
  </p:clrMapOvr>
  <p:transition/>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E3A0B0B-E7D2-458D-A57C-91E3D55EA2C4}"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1BBB53AC-C5F6-4CD1-B62B-F96C9107434C}" type="slidenum">
              <a:rPr lang="en-US"/>
              <a:pPr lvl="1"/>
              <a:t>122</a:t>
            </a:fld>
            <a:endParaRPr lang="en-US">
              <a:latin typeface="Times New Roman" pitchFamily="18" charset="0"/>
            </a:endParaRPr>
          </a:p>
        </p:txBody>
      </p:sp>
      <p:sp>
        <p:nvSpPr>
          <p:cNvPr id="316418" name="Rectangle 2"/>
          <p:cNvSpPr>
            <a:spLocks noGrp="1" noChangeArrowheads="1"/>
          </p:cNvSpPr>
          <p:nvPr>
            <p:ph type="title"/>
          </p:nvPr>
        </p:nvSpPr>
        <p:spPr/>
        <p:txBody>
          <a:bodyPr/>
          <a:lstStyle/>
          <a:p>
            <a:r>
              <a:rPr lang="en-US"/>
              <a:t>Paulus lobi dem Djoe</a:t>
            </a:r>
          </a:p>
        </p:txBody>
      </p:sp>
      <p:sp>
        <p:nvSpPr>
          <p:cNvPr id="316419" name="Rectangle 3"/>
          <p:cNvSpPr>
            <a:spLocks noGrp="1" noChangeArrowheads="1"/>
          </p:cNvSpPr>
          <p:nvPr>
            <p:ph type="body" idx="1"/>
          </p:nvPr>
        </p:nvSpPr>
        <p:spPr/>
        <p:txBody>
          <a:bodyPr/>
          <a:lstStyle/>
          <a:p>
            <a:r>
              <a:rPr lang="en-US" b="1"/>
              <a:t>Romeini 9:1. Mi taki da waarheid na ini Kristus, en mi no lei; en mi egi konsensi gi getuigi toe na ini da Santa Jeje;2. Dati mi abi wan bigi hebi nanga wan sari alatem na ini mi hati.3. Bikasi mi ben kan kari wan floekoe kom na mi tapoe disi kan prati mi foe Kristus foe mi brada ede; mi famiri na skin-fasi.</a:t>
            </a:r>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F691FA6-AB2D-4D6B-B690-8C5B211333DC}"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512E2E55-C8F9-49D7-B3B2-1536FD657E04}" type="slidenum">
              <a:rPr lang="en-US"/>
              <a:pPr lvl="1"/>
              <a:t>123</a:t>
            </a:fld>
            <a:endParaRPr lang="en-US">
              <a:latin typeface="Times New Roman" pitchFamily="18" charset="0"/>
            </a:endParaRPr>
          </a:p>
        </p:txBody>
      </p:sp>
      <p:sp>
        <p:nvSpPr>
          <p:cNvPr id="317442" name="Rectangle 2"/>
          <p:cNvSpPr>
            <a:spLocks noGrp="1" noChangeArrowheads="1"/>
          </p:cNvSpPr>
          <p:nvPr>
            <p:ph type="title"/>
          </p:nvPr>
        </p:nvSpPr>
        <p:spPr/>
        <p:txBody>
          <a:bodyPr/>
          <a:lstStyle/>
          <a:p>
            <a:r>
              <a:rPr lang="en-US" b="1"/>
              <a:t>Paulus ben lobi dem Djoe</a:t>
            </a:r>
          </a:p>
        </p:txBody>
      </p:sp>
      <p:sp>
        <p:nvSpPr>
          <p:cNvPr id="317443" name="Rectangle 3"/>
          <p:cNvSpPr>
            <a:spLocks noGrp="1" noChangeArrowheads="1"/>
          </p:cNvSpPr>
          <p:nvPr>
            <p:ph type="body" idx="1"/>
          </p:nvPr>
        </p:nvSpPr>
        <p:spPr/>
        <p:txBody>
          <a:bodyPr/>
          <a:lstStyle/>
          <a:p>
            <a:r>
              <a:rPr lang="en-US" b="1"/>
              <a:t>Dem ben feanti, ma tokoe a ben lobi dem, so leki Kristus ben dede gi wi di wi ben de feanti</a:t>
            </a:r>
          </a:p>
          <a:p>
            <a:r>
              <a:rPr lang="en-US" b="1"/>
              <a:t>A ben de bereid foe go na hel efoe dem kan feni verloesoe</a:t>
            </a:r>
          </a:p>
          <a:p>
            <a:r>
              <a:rPr lang="en-US" b="1"/>
              <a:t>Wi feni da tori disi ook toe na ini Mozes na ini da Owroe Testamenti</a:t>
            </a:r>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3B6441-FFA5-4C2C-BE39-89F644B8FF70}"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CD3D0EF7-0E7F-43F0-A5B3-E1EED78DB041}" type="slidenum">
              <a:rPr lang="en-US"/>
              <a:pPr lvl="1"/>
              <a:t>124</a:t>
            </a:fld>
            <a:endParaRPr lang="en-US">
              <a:latin typeface="Times New Roman" pitchFamily="18" charset="0"/>
            </a:endParaRPr>
          </a:p>
        </p:txBody>
      </p:sp>
      <p:sp>
        <p:nvSpPr>
          <p:cNvPr id="318466" name="Rectangle 2"/>
          <p:cNvSpPr>
            <a:spLocks noGrp="1" noChangeArrowheads="1"/>
          </p:cNvSpPr>
          <p:nvPr>
            <p:ph type="title"/>
          </p:nvPr>
        </p:nvSpPr>
        <p:spPr/>
        <p:txBody>
          <a:bodyPr/>
          <a:lstStyle/>
          <a:p>
            <a:r>
              <a:rPr lang="en-US" b="1"/>
              <a:t>San dem Djoe ben abi</a:t>
            </a:r>
          </a:p>
        </p:txBody>
      </p:sp>
      <p:sp>
        <p:nvSpPr>
          <p:cNvPr id="318467" name="Rectangle 3"/>
          <p:cNvSpPr>
            <a:spLocks noGrp="1" noChangeArrowheads="1"/>
          </p:cNvSpPr>
          <p:nvPr>
            <p:ph type="body" idx="1"/>
          </p:nvPr>
        </p:nvSpPr>
        <p:spPr/>
        <p:txBody>
          <a:bodyPr/>
          <a:lstStyle/>
          <a:p>
            <a:r>
              <a:rPr lang="en-US" b="1"/>
              <a:t>Rom. 9:4. Dem de Israeliet soema, disi Gado ben teki leki Hem folkoe, en dem abi da glori nanga dem akkorderi nanga da wet nanga da fasi foe dini Gado, nanga dem pramisi;5. Dem abi dem granavoo, en na skin-fasi, Kristus ben komopo foe dem, Hem disi de na tapoe ala sani, Gado blesi foe teego. Amen.</a:t>
            </a:r>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282F1AC-90A1-40C6-9FCA-8A93CAEA8F7F}"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89D0203B-3F96-4FA3-B62C-B04A52C585F4}" type="slidenum">
              <a:rPr lang="en-US"/>
              <a:pPr lvl="1"/>
              <a:t>125</a:t>
            </a:fld>
            <a:endParaRPr lang="en-US">
              <a:latin typeface="Times New Roman" pitchFamily="18" charset="0"/>
            </a:endParaRPr>
          </a:p>
        </p:txBody>
      </p:sp>
      <p:sp>
        <p:nvSpPr>
          <p:cNvPr id="319490" name="Rectangle 2"/>
          <p:cNvSpPr>
            <a:spLocks noGrp="1" noChangeArrowheads="1"/>
          </p:cNvSpPr>
          <p:nvPr>
            <p:ph type="title"/>
          </p:nvPr>
        </p:nvSpPr>
        <p:spPr/>
        <p:txBody>
          <a:bodyPr/>
          <a:lstStyle/>
          <a:p>
            <a:r>
              <a:rPr lang="en-US" b="1"/>
              <a:t>Dem Djoe ben abi voordeeld:</a:t>
            </a:r>
          </a:p>
        </p:txBody>
      </p:sp>
      <p:sp>
        <p:nvSpPr>
          <p:cNvPr id="319491" name="Rectangle 3"/>
          <p:cNvSpPr>
            <a:spLocks noGrp="1" noChangeArrowheads="1"/>
          </p:cNvSpPr>
          <p:nvPr>
            <p:ph type="body" idx="1"/>
          </p:nvPr>
        </p:nvSpPr>
        <p:spPr/>
        <p:txBody>
          <a:bodyPr/>
          <a:lstStyle/>
          <a:p>
            <a:r>
              <a:rPr lang="en-US" b="1"/>
              <a:t>Dem ben de da folkoe disi Gado ben teki</a:t>
            </a:r>
          </a:p>
          <a:p>
            <a:r>
              <a:rPr lang="en-US" b="1"/>
              <a:t>Dem ben abi da glori nanga da akkorderi foe da wet</a:t>
            </a:r>
          </a:p>
          <a:p>
            <a:r>
              <a:rPr lang="en-US" b="1"/>
              <a:t>Dem ben sabi fa foe dini Gado na da juisti fasi</a:t>
            </a:r>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960560A-2F34-44D2-8F11-4D519E423D47}"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3E2532FD-82DC-46C6-873F-0D1C36AE9CA5}" type="slidenum">
              <a:rPr lang="en-US"/>
              <a:pPr lvl="1"/>
              <a:t>126</a:t>
            </a:fld>
            <a:endParaRPr lang="en-US">
              <a:latin typeface="Times New Roman" pitchFamily="18" charset="0"/>
            </a:endParaRPr>
          </a:p>
        </p:txBody>
      </p:sp>
      <p:sp>
        <p:nvSpPr>
          <p:cNvPr id="320514" name="Rectangle 2"/>
          <p:cNvSpPr>
            <a:spLocks noGrp="1" noChangeArrowheads="1"/>
          </p:cNvSpPr>
          <p:nvPr>
            <p:ph type="title"/>
          </p:nvPr>
        </p:nvSpPr>
        <p:spPr/>
        <p:txBody>
          <a:bodyPr/>
          <a:lstStyle/>
          <a:p>
            <a:r>
              <a:rPr lang="en-US" b="1"/>
              <a:t>San dem Djoe ben abi?</a:t>
            </a:r>
          </a:p>
        </p:txBody>
      </p:sp>
      <p:sp>
        <p:nvSpPr>
          <p:cNvPr id="320515" name="Rectangle 3"/>
          <p:cNvSpPr>
            <a:spLocks noGrp="1" noChangeArrowheads="1"/>
          </p:cNvSpPr>
          <p:nvPr>
            <p:ph type="body" idx="1"/>
          </p:nvPr>
        </p:nvSpPr>
        <p:spPr/>
        <p:txBody>
          <a:bodyPr/>
          <a:lstStyle/>
          <a:p>
            <a:r>
              <a:rPr lang="en-US" b="1"/>
              <a:t>Dem abi dem pramisi foe Gado</a:t>
            </a:r>
          </a:p>
          <a:p>
            <a:r>
              <a:rPr lang="en-US" b="1"/>
              <a:t>Dem abi dem granavoo – Abraham, Isaak, nanga Jakob</a:t>
            </a:r>
          </a:p>
          <a:p>
            <a:r>
              <a:rPr lang="en-US" b="1"/>
              <a:t>Kristus ben komopo foe dem na skin-fasi</a:t>
            </a:r>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99AE75A-6488-46CE-9B25-A6D8A0B364B6}"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F4403C54-815B-4356-BF50-B73E517A358A}" type="slidenum">
              <a:rPr lang="en-US"/>
              <a:pPr lvl="1"/>
              <a:t>127</a:t>
            </a:fld>
            <a:endParaRPr lang="en-US">
              <a:latin typeface="Times New Roman" pitchFamily="18" charset="0"/>
            </a:endParaRPr>
          </a:p>
        </p:txBody>
      </p:sp>
      <p:sp>
        <p:nvSpPr>
          <p:cNvPr id="321538" name="Rectangle 2"/>
          <p:cNvSpPr>
            <a:spLocks noGrp="1" noChangeArrowheads="1"/>
          </p:cNvSpPr>
          <p:nvPr>
            <p:ph type="title"/>
          </p:nvPr>
        </p:nvSpPr>
        <p:spPr/>
        <p:txBody>
          <a:bodyPr/>
          <a:lstStyle/>
          <a:p>
            <a:r>
              <a:rPr lang="en-US" sz="4000" b="1"/>
              <a:t>Wi no moesoe denki da woortoe foe Gado no hori</a:t>
            </a:r>
          </a:p>
        </p:txBody>
      </p:sp>
      <p:sp>
        <p:nvSpPr>
          <p:cNvPr id="321539" name="Rectangle 3"/>
          <p:cNvSpPr>
            <a:spLocks noGrp="1" noChangeArrowheads="1"/>
          </p:cNvSpPr>
          <p:nvPr>
            <p:ph type="body" idx="1"/>
          </p:nvPr>
        </p:nvSpPr>
        <p:spPr/>
        <p:txBody>
          <a:bodyPr/>
          <a:lstStyle/>
          <a:p>
            <a:pPr>
              <a:lnSpc>
                <a:spcPct val="80000"/>
              </a:lnSpc>
            </a:pPr>
            <a:r>
              <a:rPr lang="en-US" sz="2800" b="1"/>
              <a:t>Romeini 9:6. A no de leki da woortoe foe Gado no ben doe hem wroko. Bikasi a no de ala soema disi komopo foe Israël disi de Israëliet soema; 7. Bikasi a no de ala dem bakatem pikin foe Abrahem disi de pikin, ma </a:t>
            </a:r>
            <a:r>
              <a:rPr lang="en-US" sz="2800" b="1" i="1"/>
              <a:t>a de skrifi </a:t>
            </a:r>
            <a:r>
              <a:rPr lang="en-US" sz="2800" b="1"/>
              <a:t>taki: Na ini Isaak, dem sa kari oen bakatem pikin.</a:t>
            </a:r>
          </a:p>
          <a:p>
            <a:pPr>
              <a:lnSpc>
                <a:spcPct val="80000"/>
              </a:lnSpc>
            </a:pPr>
            <a:r>
              <a:rPr lang="en-US" sz="2800" b="1"/>
              <a:t>Abraham ben meki Isaak fosi</a:t>
            </a:r>
          </a:p>
          <a:p>
            <a:pPr>
              <a:lnSpc>
                <a:spcPct val="80000"/>
              </a:lnSpc>
            </a:pPr>
            <a:r>
              <a:rPr lang="en-US" sz="2800" b="1"/>
              <a:t>Abraham ben meki 6 pikin nanga Ketura moro lati</a:t>
            </a:r>
          </a:p>
          <a:p>
            <a:pPr>
              <a:lnSpc>
                <a:spcPct val="80000"/>
              </a:lnSpc>
            </a:pPr>
            <a:r>
              <a:rPr lang="en-US" sz="2800" b="1"/>
              <a:t>Ma </a:t>
            </a:r>
            <a:r>
              <a:rPr lang="en-US" sz="2800" b="1">
                <a:solidFill>
                  <a:schemeClr val="accent2"/>
                </a:solidFill>
              </a:rPr>
              <a:t>Isaak</a:t>
            </a:r>
            <a:r>
              <a:rPr lang="en-US" sz="2800" b="1"/>
              <a:t> ben de da pikin foe pramisi</a:t>
            </a:r>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AFF3A27-88A1-4F12-A445-F1057D3FB3FA}"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AB81E1CC-BBCA-47BF-8B4E-4B9D44E93C6D}" type="slidenum">
              <a:rPr lang="en-US"/>
              <a:pPr lvl="1"/>
              <a:t>128</a:t>
            </a:fld>
            <a:endParaRPr lang="en-US">
              <a:latin typeface="Times New Roman" pitchFamily="18" charset="0"/>
            </a:endParaRPr>
          </a:p>
        </p:txBody>
      </p:sp>
      <p:sp>
        <p:nvSpPr>
          <p:cNvPr id="322562" name="Rectangle 2"/>
          <p:cNvSpPr>
            <a:spLocks noGrp="1" noChangeArrowheads="1"/>
          </p:cNvSpPr>
          <p:nvPr>
            <p:ph type="title"/>
          </p:nvPr>
        </p:nvSpPr>
        <p:spPr/>
        <p:txBody>
          <a:bodyPr/>
          <a:lstStyle/>
          <a:p>
            <a:r>
              <a:rPr lang="en-US"/>
              <a:t>Isaak, da pramisi pikin</a:t>
            </a:r>
          </a:p>
        </p:txBody>
      </p:sp>
      <p:sp>
        <p:nvSpPr>
          <p:cNvPr id="322563" name="Rectangle 3"/>
          <p:cNvSpPr>
            <a:spLocks noGrp="1" noChangeArrowheads="1"/>
          </p:cNvSpPr>
          <p:nvPr>
            <p:ph type="body" idx="1"/>
          </p:nvPr>
        </p:nvSpPr>
        <p:spPr/>
        <p:txBody>
          <a:bodyPr/>
          <a:lstStyle/>
          <a:p>
            <a:r>
              <a:rPr lang="en-US" sz="2800" b="1"/>
              <a:t>8. Dati wani taki: Dem soema disi de pikin nanga skin-fasi nomo no de pikin foe Gado; ma A loekoe na dem pikin foe da pramisi leki bakatem pikin. 9. Bikasi disi de da woortoe foe pramisi taki: Na da tem disi Mi sa kom, en Sara sa meki wan manpikin.</a:t>
            </a:r>
          </a:p>
          <a:p>
            <a:r>
              <a:rPr lang="en-US" sz="2800"/>
              <a:t>Abraham ben meki 8 pikin nanga skin-fasi</a:t>
            </a:r>
          </a:p>
          <a:p>
            <a:r>
              <a:rPr lang="en-US" sz="2800"/>
              <a:t>Ma wan nomo, Isaak ben de da pikin foe pramisi</a:t>
            </a:r>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15E2317-D61A-42F9-8359-AA344875D9E3}"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AFB6328E-583B-4510-BF63-8C4646C2B3CB}" type="slidenum">
              <a:rPr lang="en-US"/>
              <a:pPr lvl="1"/>
              <a:t>129</a:t>
            </a:fld>
            <a:endParaRPr lang="en-US">
              <a:latin typeface="Times New Roman" pitchFamily="18" charset="0"/>
            </a:endParaRPr>
          </a:p>
        </p:txBody>
      </p:sp>
      <p:sp>
        <p:nvSpPr>
          <p:cNvPr id="323586" name="Rectangle 2"/>
          <p:cNvSpPr>
            <a:spLocks noGrp="1" noChangeArrowheads="1"/>
          </p:cNvSpPr>
          <p:nvPr>
            <p:ph type="title"/>
          </p:nvPr>
        </p:nvSpPr>
        <p:spPr/>
        <p:txBody>
          <a:bodyPr/>
          <a:lstStyle/>
          <a:p>
            <a:r>
              <a:rPr lang="en-US"/>
              <a:t>Gado verkisi Jakob</a:t>
            </a:r>
          </a:p>
        </p:txBody>
      </p:sp>
      <p:sp>
        <p:nvSpPr>
          <p:cNvPr id="323587" name="Rectangle 3"/>
          <p:cNvSpPr>
            <a:spLocks noGrp="1" noChangeArrowheads="1"/>
          </p:cNvSpPr>
          <p:nvPr>
            <p:ph type="body" idx="1"/>
          </p:nvPr>
        </p:nvSpPr>
        <p:spPr/>
        <p:txBody>
          <a:bodyPr/>
          <a:lstStyle/>
          <a:p>
            <a:r>
              <a:rPr lang="en-US" sz="2800" b="1"/>
              <a:t>Rom. 9:10. En a no de disi wawan; ma di Rebecca ben hori bere toe foe wan soema, wi tata Isaak;11. (Fosi dem pikin ben meki ete, en dem no ben doe boen efoe ogri ete, so dati da wroko foe Gado moesoe tan so leki Hem verkisi; no foe wroko ede, ma foe Hem disi ben kari ede;)12. A ben taki gi hem </a:t>
            </a:r>
            <a:r>
              <a:rPr lang="en-US" sz="2800" b="1" i="1"/>
              <a:t>(Rebekka) </a:t>
            </a:r>
            <a:r>
              <a:rPr lang="en-US" sz="2800" b="1"/>
              <a:t>taki: Da moro bigiwan sa dini da moro pikinwan.13. So leki dem ben skrifi kaba taki: Jakob Mi ben lobi, ma Esau Mi no ben lobi.</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350ADBB-8B59-4B19-BCAF-0E14EABFDF2B}"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65F0A27A-0B19-48E0-A42E-8F5F43CE2D08}" type="slidenum">
              <a:rPr lang="en-US"/>
              <a:pPr lvl="1"/>
              <a:t>13</a:t>
            </a:fld>
            <a:endParaRPr lang="en-US">
              <a:latin typeface="Times New Roman" pitchFamily="18" charset="0"/>
            </a:endParaRPr>
          </a:p>
        </p:txBody>
      </p:sp>
      <p:sp>
        <p:nvSpPr>
          <p:cNvPr id="69634" name="Rectangle 2"/>
          <p:cNvSpPr>
            <a:spLocks noGrp="1" noChangeArrowheads="1"/>
          </p:cNvSpPr>
          <p:nvPr>
            <p:ph type="title"/>
          </p:nvPr>
        </p:nvSpPr>
        <p:spPr/>
        <p:txBody>
          <a:bodyPr/>
          <a:lstStyle/>
          <a:p>
            <a:r>
              <a:rPr lang="en-US"/>
              <a:t>Joe sabi, ma joe doe?</a:t>
            </a:r>
          </a:p>
        </p:txBody>
      </p:sp>
      <p:sp>
        <p:nvSpPr>
          <p:cNvPr id="69635" name="Rectangle 3"/>
          <p:cNvSpPr>
            <a:spLocks noGrp="1" noChangeArrowheads="1"/>
          </p:cNvSpPr>
          <p:nvPr>
            <p:ph type="body" idx="1"/>
          </p:nvPr>
        </p:nvSpPr>
        <p:spPr/>
        <p:txBody>
          <a:bodyPr/>
          <a:lstStyle/>
          <a:p>
            <a:r>
              <a:rPr lang="en-US" b="1"/>
              <a:t>Romeini 2:26   Foe dat’ede efoe dem soema disi no ben besnijde hori da gerechtigheid foe da wet, dem no sa loekoe na hem disi no ben besnijde leki a ben besnijde kaba? 27   En da soema disi no ben besnijde na skin–fasi, efoe a hori da wet, a no sa kroetoe oen disi ben besnijde na skin–fasi kaba en disi abi da letter foe da wet, ma oen abra da wet?</a:t>
            </a:r>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D11CF8F-ECA1-4144-B8EB-F10D75DEBF65}"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DA6F0B41-BCD3-4C7E-8884-F1D66B672F20}" type="slidenum">
              <a:rPr lang="en-US"/>
              <a:pPr lvl="1"/>
              <a:t>130</a:t>
            </a:fld>
            <a:endParaRPr lang="en-US">
              <a:latin typeface="Times New Roman" pitchFamily="18" charset="0"/>
            </a:endParaRPr>
          </a:p>
        </p:txBody>
      </p:sp>
      <p:sp>
        <p:nvSpPr>
          <p:cNvPr id="324610" name="Rectangle 2"/>
          <p:cNvSpPr>
            <a:spLocks noGrp="1" noChangeArrowheads="1"/>
          </p:cNvSpPr>
          <p:nvPr>
            <p:ph type="title"/>
          </p:nvPr>
        </p:nvSpPr>
        <p:spPr/>
        <p:txBody>
          <a:bodyPr/>
          <a:lstStyle/>
          <a:p>
            <a:r>
              <a:rPr lang="en-US"/>
              <a:t>Gado verkisi Jakob</a:t>
            </a:r>
          </a:p>
        </p:txBody>
      </p:sp>
      <p:sp>
        <p:nvSpPr>
          <p:cNvPr id="324611" name="Rectangle 3"/>
          <p:cNvSpPr>
            <a:spLocks noGrp="1" noChangeArrowheads="1"/>
          </p:cNvSpPr>
          <p:nvPr>
            <p:ph type="body" idx="1"/>
          </p:nvPr>
        </p:nvSpPr>
        <p:spPr/>
        <p:txBody>
          <a:bodyPr/>
          <a:lstStyle/>
          <a:p>
            <a:r>
              <a:rPr lang="en-US"/>
              <a:t>Gado no ben trowe Esau, ma A ben verkisi Jakob</a:t>
            </a:r>
          </a:p>
          <a:p>
            <a:r>
              <a:rPr lang="en-US"/>
              <a:t>Gado no ben verkisi Jakob bikasi foe dem boen disi a ben doe kaba – bikasi A ben verkisi hem di a ben de na ini hem mama bere ete</a:t>
            </a:r>
          </a:p>
          <a:p>
            <a:r>
              <a:rPr lang="en-US"/>
              <a:t>Gado no ben verkisi hem op positie, bikasi Esau ben gebore fosi</a:t>
            </a:r>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FBEA7E7-5C35-46E9-AB4F-787B6A838E0E}"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7340DAE7-37D4-4B22-8B57-7E60EFE72F0D}" type="slidenum">
              <a:rPr lang="en-US"/>
              <a:pPr lvl="1"/>
              <a:t>131</a:t>
            </a:fld>
            <a:endParaRPr lang="en-US">
              <a:latin typeface="Times New Roman" pitchFamily="18" charset="0"/>
            </a:endParaRPr>
          </a:p>
        </p:txBody>
      </p:sp>
      <p:sp>
        <p:nvSpPr>
          <p:cNvPr id="325634" name="Rectangle 2"/>
          <p:cNvSpPr>
            <a:spLocks noGrp="1" noChangeArrowheads="1"/>
          </p:cNvSpPr>
          <p:nvPr>
            <p:ph type="title"/>
          </p:nvPr>
        </p:nvSpPr>
        <p:spPr/>
        <p:txBody>
          <a:bodyPr/>
          <a:lstStyle/>
          <a:p>
            <a:r>
              <a:rPr lang="en-US"/>
              <a:t>Gado abi leti foe verkisi </a:t>
            </a:r>
          </a:p>
        </p:txBody>
      </p:sp>
      <p:sp>
        <p:nvSpPr>
          <p:cNvPr id="325635" name="Rectangle 3"/>
          <p:cNvSpPr>
            <a:spLocks noGrp="1" noChangeArrowheads="1"/>
          </p:cNvSpPr>
          <p:nvPr>
            <p:ph type="body" idx="1"/>
          </p:nvPr>
        </p:nvSpPr>
        <p:spPr/>
        <p:txBody>
          <a:bodyPr/>
          <a:lstStyle/>
          <a:p>
            <a:r>
              <a:rPr lang="en-US" b="1"/>
              <a:t>Rom 9:14. San wi sa taki dan? Dati Gado no de regtvaardiki? Gado moesoe kibri wi!15. Bikasi A ben taki gi Mozes taki: Mi sa sori sari-hati na tapoe soema Mi sa sori sari-hati, en Mi sa abi boen-hati na tapoe soema Mi sa abi boen-hati.16. We dan a no komopo foe da wani foe wan soema, efoe foe fa hem de lon, ma foe Gado, disi sori sari-hati.</a:t>
            </a:r>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6B9712B-B90F-43FA-A5BC-824FA10FCD9F}"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6592038E-51C5-4318-BFF0-C73B9B213546}" type="slidenum">
              <a:rPr lang="en-US"/>
              <a:pPr lvl="1"/>
              <a:t>132</a:t>
            </a:fld>
            <a:endParaRPr lang="en-US">
              <a:latin typeface="Times New Roman" pitchFamily="18" charset="0"/>
            </a:endParaRPr>
          </a:p>
        </p:txBody>
      </p:sp>
      <p:sp>
        <p:nvSpPr>
          <p:cNvPr id="326658" name="Rectangle 2"/>
          <p:cNvSpPr>
            <a:spLocks noGrp="1" noChangeArrowheads="1"/>
          </p:cNvSpPr>
          <p:nvPr>
            <p:ph type="title"/>
          </p:nvPr>
        </p:nvSpPr>
        <p:spPr/>
        <p:txBody>
          <a:bodyPr/>
          <a:lstStyle/>
          <a:p>
            <a:r>
              <a:rPr lang="en-US"/>
              <a:t>Meki wi no stree</a:t>
            </a:r>
          </a:p>
        </p:txBody>
      </p:sp>
      <p:sp>
        <p:nvSpPr>
          <p:cNvPr id="326659" name="Rectangle 3"/>
          <p:cNvSpPr>
            <a:spLocks noGrp="1" noChangeArrowheads="1"/>
          </p:cNvSpPr>
          <p:nvPr>
            <p:ph type="body" idx="1"/>
          </p:nvPr>
        </p:nvSpPr>
        <p:spPr/>
        <p:txBody>
          <a:bodyPr/>
          <a:lstStyle/>
          <a:p>
            <a:r>
              <a:rPr lang="en-US"/>
              <a:t>Libisoema kan koti kroetoe na wan fasi disi no de eerlijk</a:t>
            </a:r>
          </a:p>
          <a:p>
            <a:r>
              <a:rPr lang="en-US"/>
              <a:t>Ma Gado noiti sa doe so</a:t>
            </a:r>
          </a:p>
          <a:p>
            <a:r>
              <a:rPr lang="en-US"/>
              <a:t>Gado wroko op basis foe Hem egi besroiti, leki fa A ben sori wi sari-hati so dati wi no abi foe bron na ini hel</a:t>
            </a:r>
          </a:p>
        </p:txBody>
      </p: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896AE71-3035-4BC1-9061-82899EE8ADF1}"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2C0DE434-FC45-42A0-8572-B7AE0BF4C4EE}" type="slidenum">
              <a:rPr lang="en-US"/>
              <a:pPr lvl="1"/>
              <a:t>133</a:t>
            </a:fld>
            <a:endParaRPr lang="en-US">
              <a:latin typeface="Times New Roman" pitchFamily="18" charset="0"/>
            </a:endParaRPr>
          </a:p>
        </p:txBody>
      </p:sp>
      <p:sp>
        <p:nvSpPr>
          <p:cNvPr id="327682" name="Rectangle 2"/>
          <p:cNvSpPr>
            <a:spLocks noGrp="1" noChangeArrowheads="1"/>
          </p:cNvSpPr>
          <p:nvPr>
            <p:ph type="title"/>
          </p:nvPr>
        </p:nvSpPr>
        <p:spPr/>
        <p:txBody>
          <a:bodyPr/>
          <a:lstStyle/>
          <a:p>
            <a:r>
              <a:rPr lang="en-US"/>
              <a:t>Da voorbeeld foe Farao</a:t>
            </a:r>
          </a:p>
        </p:txBody>
      </p:sp>
      <p:sp>
        <p:nvSpPr>
          <p:cNvPr id="327683" name="Rectangle 3"/>
          <p:cNvSpPr>
            <a:spLocks noGrp="1" noChangeArrowheads="1"/>
          </p:cNvSpPr>
          <p:nvPr>
            <p:ph type="body" idx="1"/>
          </p:nvPr>
        </p:nvSpPr>
        <p:spPr/>
        <p:txBody>
          <a:bodyPr/>
          <a:lstStyle/>
          <a:p>
            <a:pPr>
              <a:lnSpc>
                <a:spcPct val="80000"/>
              </a:lnSpc>
            </a:pPr>
            <a:r>
              <a:rPr lang="en-US" b="1"/>
              <a:t>Rom. 9:17. Bikasi da Boekoe ben taki gi Farao taki: Bikasi Mi ben opo joe foe sori Mi krakti na joe ini, en foe dem sa taki foe Mi nem abra heri grontapoe.18. Foe dat'ede A abi sari-hati na tapoe soema A sa abi sari-hati, en na soema A wani, A meki hem hati kom tranga. 19. Dan joe sa taki gi mi taki: Foe san'ede A feni foutoe ete? Bikasi soema kan feti agensi san Hem wani?</a:t>
            </a:r>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CDEF0B4-AB49-4991-9D1F-5A7002367E35}"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F567798C-F077-4811-809E-7D39CFCB8C69}" type="slidenum">
              <a:rPr lang="en-US"/>
              <a:pPr lvl="1"/>
              <a:t>134</a:t>
            </a:fld>
            <a:endParaRPr lang="en-US">
              <a:latin typeface="Times New Roman" pitchFamily="18" charset="0"/>
            </a:endParaRPr>
          </a:p>
        </p:txBody>
      </p:sp>
      <p:sp>
        <p:nvSpPr>
          <p:cNvPr id="328706" name="Rectangle 2"/>
          <p:cNvSpPr>
            <a:spLocks noGrp="1" noChangeArrowheads="1"/>
          </p:cNvSpPr>
          <p:nvPr>
            <p:ph type="title"/>
          </p:nvPr>
        </p:nvSpPr>
        <p:spPr/>
        <p:txBody>
          <a:bodyPr/>
          <a:lstStyle/>
          <a:p>
            <a:r>
              <a:rPr lang="en-US"/>
              <a:t>Farao de schuldig?</a:t>
            </a:r>
          </a:p>
        </p:txBody>
      </p:sp>
      <p:sp>
        <p:nvSpPr>
          <p:cNvPr id="328707" name="Rectangle 3"/>
          <p:cNvSpPr>
            <a:spLocks noGrp="1" noChangeArrowheads="1"/>
          </p:cNvSpPr>
          <p:nvPr>
            <p:ph type="body" idx="1"/>
          </p:nvPr>
        </p:nvSpPr>
        <p:spPr/>
        <p:txBody>
          <a:bodyPr/>
          <a:lstStyle/>
          <a:p>
            <a:r>
              <a:rPr lang="en-US"/>
              <a:t>Gado ben meki da hati foe Farao kom tranga foe sori Hem makti</a:t>
            </a:r>
          </a:p>
          <a:p>
            <a:r>
              <a:rPr lang="en-US"/>
              <a:t>Ma so srefi, wi leisi dati Farao ben meki hem egi hati tranga</a:t>
            </a:r>
          </a:p>
          <a:p>
            <a:r>
              <a:rPr lang="en-US"/>
              <a:t>Farao de schuldig foe troe</a:t>
            </a:r>
          </a:p>
        </p:txBody>
      </p:sp>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5F3D4BB-C91D-48A8-8A41-2C45E64FB65C}"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75A0EF8C-B932-40CF-AB1B-EE12FD313AE9}" type="slidenum">
              <a:rPr lang="en-US"/>
              <a:pPr lvl="1"/>
              <a:t>135</a:t>
            </a:fld>
            <a:endParaRPr lang="en-US">
              <a:latin typeface="Times New Roman" pitchFamily="18" charset="0"/>
            </a:endParaRPr>
          </a:p>
        </p:txBody>
      </p:sp>
      <p:sp>
        <p:nvSpPr>
          <p:cNvPr id="329730" name="Rectangle 2"/>
          <p:cNvSpPr>
            <a:spLocks noGrp="1" noChangeArrowheads="1"/>
          </p:cNvSpPr>
          <p:nvPr>
            <p:ph type="title"/>
          </p:nvPr>
        </p:nvSpPr>
        <p:spPr/>
        <p:txBody>
          <a:bodyPr/>
          <a:lstStyle/>
          <a:p>
            <a:r>
              <a:rPr lang="en-US" sz="4000"/>
              <a:t>Gado abi leti foe doe san A wani</a:t>
            </a:r>
          </a:p>
        </p:txBody>
      </p:sp>
      <p:sp>
        <p:nvSpPr>
          <p:cNvPr id="329731" name="Rectangle 3"/>
          <p:cNvSpPr>
            <a:spLocks noGrp="1" noChangeArrowheads="1"/>
          </p:cNvSpPr>
          <p:nvPr>
            <p:ph type="body" idx="1"/>
          </p:nvPr>
        </p:nvSpPr>
        <p:spPr>
          <a:xfrm>
            <a:off x="682625" y="1700213"/>
            <a:ext cx="7772400" cy="4608512"/>
          </a:xfrm>
        </p:spPr>
        <p:txBody>
          <a:bodyPr/>
          <a:lstStyle/>
          <a:p>
            <a:pPr>
              <a:lnSpc>
                <a:spcPct val="80000"/>
              </a:lnSpc>
            </a:pPr>
            <a:r>
              <a:rPr lang="en-US" b="1"/>
              <a:t>Rom. 9:20. Nono, O libisoema, soema na joe foe piki agensi Gado? Da sani disi wan soema ben meki sa piki agensi da soema disi ben meki hem taki: Foe san'ede joe ben meki mi so?21. Da pottenbakker no abi makti abra da klei, foe teki da srefi hipi klei en meki wan wrokosani disi abi bigi nem, en wan tra wan disi no abi bigi nem?</a:t>
            </a:r>
          </a:p>
          <a:p>
            <a:pPr>
              <a:lnSpc>
                <a:spcPct val="80000"/>
              </a:lnSpc>
            </a:pPr>
            <a:r>
              <a:rPr lang="en-US" b="1"/>
              <a:t>Da Schepper abi leti foe meki da schepsel leki fa A wani</a:t>
            </a:r>
          </a:p>
        </p:txBody>
      </p:sp>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B23A1DB-9F3B-47EA-AA9E-EF0C0146843F}"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0591BFC2-6DDB-4F7B-9C0E-729E902CF591}" type="slidenum">
              <a:rPr lang="en-US"/>
              <a:pPr lvl="1"/>
              <a:t>136</a:t>
            </a:fld>
            <a:endParaRPr lang="en-US">
              <a:latin typeface="Times New Roman" pitchFamily="18" charset="0"/>
            </a:endParaRPr>
          </a:p>
        </p:txBody>
      </p:sp>
      <p:sp>
        <p:nvSpPr>
          <p:cNvPr id="330754" name="Rectangle 2"/>
          <p:cNvSpPr>
            <a:spLocks noGrp="1" noChangeArrowheads="1"/>
          </p:cNvSpPr>
          <p:nvPr>
            <p:ph type="title"/>
          </p:nvPr>
        </p:nvSpPr>
        <p:spPr/>
        <p:txBody>
          <a:bodyPr/>
          <a:lstStyle/>
          <a:p>
            <a:r>
              <a:rPr lang="en-US" b="1"/>
              <a:t>Gado abi leti</a:t>
            </a:r>
          </a:p>
        </p:txBody>
      </p:sp>
      <p:sp>
        <p:nvSpPr>
          <p:cNvPr id="330755" name="Rectangle 3"/>
          <p:cNvSpPr>
            <a:spLocks noGrp="1" noChangeArrowheads="1"/>
          </p:cNvSpPr>
          <p:nvPr>
            <p:ph type="body" idx="1"/>
          </p:nvPr>
        </p:nvSpPr>
        <p:spPr/>
        <p:txBody>
          <a:bodyPr/>
          <a:lstStyle/>
          <a:p>
            <a:r>
              <a:rPr lang="en-US" sz="2800" b="1"/>
              <a:t>Rom. 9:22. San efoe Gado ben wani sori Hem hatibron, en foe meki soema sabi Hem krakti, en A ben hori pasensi wan langa tem na tapoe dem wrokosani foe hatibron disi de fiti foe Hem ben sa figi dem poeroe; 23. En efoe A sa meki soema kom sabi da grani foe Hem glori na tapoe dem wrokosani foe sari-hati, disi A ben meki klari na fesi foe kisi glori; 24. Wi disi A ben kari kom, no foe dem Djoe wawan, ma foe dem heiden soema toe?</a:t>
            </a:r>
          </a:p>
        </p:txBody>
      </p:sp>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07086E3-921F-40AF-BFB0-231E387B92DA}"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089C9A63-7E90-4FBD-9341-AA239FC0F26F}" type="slidenum">
              <a:rPr lang="en-US"/>
              <a:pPr lvl="1"/>
              <a:t>137</a:t>
            </a:fld>
            <a:endParaRPr lang="en-US">
              <a:latin typeface="Times New Roman" pitchFamily="18" charset="0"/>
            </a:endParaRPr>
          </a:p>
        </p:txBody>
      </p:sp>
      <p:sp>
        <p:nvSpPr>
          <p:cNvPr id="331778" name="Rectangle 2"/>
          <p:cNvSpPr>
            <a:spLocks noGrp="1" noChangeArrowheads="1"/>
          </p:cNvSpPr>
          <p:nvPr>
            <p:ph type="title"/>
          </p:nvPr>
        </p:nvSpPr>
        <p:spPr/>
        <p:txBody>
          <a:bodyPr/>
          <a:lstStyle/>
          <a:p>
            <a:r>
              <a:rPr lang="en-US"/>
              <a:t>Fa Gado ben wroko…</a:t>
            </a:r>
          </a:p>
        </p:txBody>
      </p:sp>
      <p:sp>
        <p:nvSpPr>
          <p:cNvPr id="331779" name="Rectangle 3"/>
          <p:cNvSpPr>
            <a:spLocks noGrp="1" noChangeArrowheads="1"/>
          </p:cNvSpPr>
          <p:nvPr>
            <p:ph type="body" idx="1"/>
          </p:nvPr>
        </p:nvSpPr>
        <p:spPr/>
        <p:txBody>
          <a:bodyPr/>
          <a:lstStyle/>
          <a:p>
            <a:r>
              <a:rPr lang="en-US"/>
              <a:t>Gado sori Hem hatibron tapoe som soema, en A abi leti</a:t>
            </a:r>
          </a:p>
          <a:p>
            <a:r>
              <a:rPr lang="en-US"/>
              <a:t>Gado hori pasensi nanga som soema disi A ben kan figi poeroe foe sori Hem grani, en A meki dem foe kisi glori</a:t>
            </a:r>
          </a:p>
          <a:p>
            <a:r>
              <a:rPr lang="en-US"/>
              <a:t>Gado ben kari wi kom kisi glori – Djoe nanga heiden</a:t>
            </a:r>
          </a:p>
        </p:txBody>
      </p:sp>
    </p:spTree>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868EA5A-D213-4680-A8CB-D6D3A2555689}"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8EA2F9A7-84C2-42CC-95E7-6D4EA244BA53}" type="slidenum">
              <a:rPr lang="en-US"/>
              <a:pPr lvl="1"/>
              <a:t>138</a:t>
            </a:fld>
            <a:endParaRPr lang="en-US">
              <a:latin typeface="Times New Roman" pitchFamily="18" charset="0"/>
            </a:endParaRPr>
          </a:p>
        </p:txBody>
      </p:sp>
      <p:sp>
        <p:nvSpPr>
          <p:cNvPr id="332802" name="Rectangle 2"/>
          <p:cNvSpPr>
            <a:spLocks noGrp="1" noChangeArrowheads="1"/>
          </p:cNvSpPr>
          <p:nvPr>
            <p:ph type="title"/>
          </p:nvPr>
        </p:nvSpPr>
        <p:spPr/>
        <p:txBody>
          <a:bodyPr/>
          <a:lstStyle/>
          <a:p>
            <a:r>
              <a:rPr lang="en-US"/>
              <a:t>San Hosea ben taki…</a:t>
            </a:r>
          </a:p>
        </p:txBody>
      </p:sp>
      <p:sp>
        <p:nvSpPr>
          <p:cNvPr id="332803" name="Rectangle 3"/>
          <p:cNvSpPr>
            <a:spLocks noGrp="1" noChangeArrowheads="1"/>
          </p:cNvSpPr>
          <p:nvPr>
            <p:ph type="body" idx="1"/>
          </p:nvPr>
        </p:nvSpPr>
        <p:spPr/>
        <p:txBody>
          <a:bodyPr/>
          <a:lstStyle/>
          <a:p>
            <a:pPr>
              <a:lnSpc>
                <a:spcPct val="80000"/>
              </a:lnSpc>
            </a:pPr>
            <a:r>
              <a:rPr lang="en-US" b="1"/>
              <a:t>Rom. 9:25. So leki A ben taki toe na ini Hosea taki: Mi sa kari dem Mi pipel; dem disi no ben de Mi pipel, en Mi sa taki dati Mi lobi hem disi Mi no ben lobi. 26. En a sa pasa so dati na da presi pe dem ben taki gi dem taki: Oen no de Mi pipel; na drape dem sa kari dem: dem pikin foe da libilibi Gado.</a:t>
            </a:r>
          </a:p>
          <a:p>
            <a:pPr>
              <a:lnSpc>
                <a:spcPct val="80000"/>
              </a:lnSpc>
            </a:pPr>
            <a:r>
              <a:rPr lang="en-US" b="1"/>
              <a:t>Gado kari dem heiden toe!</a:t>
            </a:r>
          </a:p>
        </p:txBody>
      </p:sp>
    </p:spTree>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65CFF1A-5E2A-4D06-B15A-082FB63029CA}"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2AB51710-5F1D-4E78-AA17-E67CC6067305}" type="slidenum">
              <a:rPr lang="en-US"/>
              <a:pPr lvl="1"/>
              <a:t>139</a:t>
            </a:fld>
            <a:endParaRPr lang="en-US">
              <a:latin typeface="Times New Roman" pitchFamily="18" charset="0"/>
            </a:endParaRPr>
          </a:p>
        </p:txBody>
      </p:sp>
      <p:sp>
        <p:nvSpPr>
          <p:cNvPr id="333826" name="Rectangle 2"/>
          <p:cNvSpPr>
            <a:spLocks noGrp="1" noChangeArrowheads="1"/>
          </p:cNvSpPr>
          <p:nvPr>
            <p:ph type="title"/>
          </p:nvPr>
        </p:nvSpPr>
        <p:spPr>
          <a:xfrm>
            <a:off x="539750" y="188913"/>
            <a:ext cx="8080375" cy="1143000"/>
          </a:xfrm>
        </p:spPr>
        <p:txBody>
          <a:bodyPr/>
          <a:lstStyle/>
          <a:p>
            <a:r>
              <a:rPr lang="en-US"/>
              <a:t>San Jesaja taki…</a:t>
            </a:r>
          </a:p>
        </p:txBody>
      </p:sp>
      <p:sp>
        <p:nvSpPr>
          <p:cNvPr id="333827" name="Rectangle 3"/>
          <p:cNvSpPr>
            <a:spLocks noGrp="1" noChangeArrowheads="1"/>
          </p:cNvSpPr>
          <p:nvPr>
            <p:ph type="body" idx="1"/>
          </p:nvPr>
        </p:nvSpPr>
        <p:spPr>
          <a:xfrm>
            <a:off x="647700" y="1484313"/>
            <a:ext cx="7772400" cy="4114800"/>
          </a:xfrm>
        </p:spPr>
        <p:txBody>
          <a:bodyPr/>
          <a:lstStyle/>
          <a:p>
            <a:pPr>
              <a:lnSpc>
                <a:spcPct val="70000"/>
              </a:lnSpc>
            </a:pPr>
            <a:r>
              <a:rPr lang="en-US" sz="2800" b="1"/>
              <a:t>Rom. 9:27. Jesaja srefi ben bari abra Israël taki: Alwasi da nomroe foe dem pikin foe Israël sa de leki da santi foe da zee, wan groepoe foe dem disi tan abra nomo sa feni verloesoe; 28. Bikasi A sa kaba da wroko, en A sa koti hem sjatoe na ini gerechtigheid; bikasi Masra sa doe wan sjatoe wroko na grontapoe. 29. En Jesaja ben taki kaba taki: Efoe Masra Sebaot no ben libi wan bakatem pikin gi wi, wi ben sa de leki Sodom, en wi ben sa de leki Gomorra.</a:t>
            </a:r>
          </a:p>
          <a:p>
            <a:pPr>
              <a:lnSpc>
                <a:spcPct val="70000"/>
              </a:lnSpc>
            </a:pPr>
            <a:r>
              <a:rPr lang="en-US" sz="2800" b="1"/>
              <a:t>Wan groepoe foe dem Djoe sa feni verloesoe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6650AF6-02D9-46F8-9183-8BC6A7109468}"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2933D12E-9521-41B4-A5DD-55E23911B9F5}" type="slidenum">
              <a:rPr lang="en-US"/>
              <a:pPr lvl="1"/>
              <a:t>14</a:t>
            </a:fld>
            <a:endParaRPr lang="en-US">
              <a:latin typeface="Times New Roman" pitchFamily="18" charset="0"/>
            </a:endParaRPr>
          </a:p>
        </p:txBody>
      </p:sp>
      <p:sp>
        <p:nvSpPr>
          <p:cNvPr id="70658" name="Rectangle 2"/>
          <p:cNvSpPr>
            <a:spLocks noGrp="1" noChangeArrowheads="1"/>
          </p:cNvSpPr>
          <p:nvPr>
            <p:ph type="title"/>
          </p:nvPr>
        </p:nvSpPr>
        <p:spPr/>
        <p:txBody>
          <a:bodyPr/>
          <a:lstStyle/>
          <a:p>
            <a:r>
              <a:rPr lang="en-US"/>
              <a:t>Besnijdenis komopo foe da hati</a:t>
            </a:r>
          </a:p>
        </p:txBody>
      </p:sp>
      <p:sp>
        <p:nvSpPr>
          <p:cNvPr id="70659" name="Rectangle 3"/>
          <p:cNvSpPr>
            <a:spLocks noGrp="1" noChangeArrowheads="1"/>
          </p:cNvSpPr>
          <p:nvPr>
            <p:ph type="body" idx="1"/>
          </p:nvPr>
        </p:nvSpPr>
        <p:spPr/>
        <p:txBody>
          <a:bodyPr/>
          <a:lstStyle/>
          <a:p>
            <a:r>
              <a:rPr lang="en-US" b="1"/>
              <a:t>Romeini 2:28   Bikasi da soema no de wan Djoe disi de wan Djoe na dorosei fasi, efoe a de besnijde dorosei na skin–fasi, 29   </a:t>
            </a:r>
            <a:r>
              <a:rPr lang="en-US" b="1">
                <a:solidFill>
                  <a:schemeClr val="accent2"/>
                </a:solidFill>
              </a:rPr>
              <a:t>Ma da soema de wan Djoe, disi de wan na inisei; en hem besnijde de foe hem hati, na ini jeje, en no nanga letter nomo; en hem prijse no komopo foe libisoema, ma a komopo foe Gado</a:t>
            </a:r>
          </a:p>
          <a:p>
            <a:endParaRPr lang="en-US" b="1"/>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56D0784-F0C7-4DB3-A892-4765C5A49A84}"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CAAB82FB-5D15-4B1E-BCF9-346042B5E5F1}" type="slidenum">
              <a:rPr lang="en-US"/>
              <a:pPr lvl="1"/>
              <a:t>140</a:t>
            </a:fld>
            <a:endParaRPr lang="en-US">
              <a:latin typeface="Times New Roman" pitchFamily="18" charset="0"/>
            </a:endParaRPr>
          </a:p>
        </p:txBody>
      </p:sp>
      <p:sp>
        <p:nvSpPr>
          <p:cNvPr id="334850" name="Rectangle 2"/>
          <p:cNvSpPr>
            <a:spLocks noGrp="1" noChangeArrowheads="1"/>
          </p:cNvSpPr>
          <p:nvPr>
            <p:ph type="title"/>
          </p:nvPr>
        </p:nvSpPr>
        <p:spPr/>
        <p:txBody>
          <a:bodyPr/>
          <a:lstStyle/>
          <a:p>
            <a:r>
              <a:rPr lang="en-US"/>
              <a:t>Foe dat’ede…</a:t>
            </a:r>
          </a:p>
        </p:txBody>
      </p:sp>
      <p:sp>
        <p:nvSpPr>
          <p:cNvPr id="334851" name="Rectangle 3"/>
          <p:cNvSpPr>
            <a:spLocks noGrp="1" noChangeArrowheads="1"/>
          </p:cNvSpPr>
          <p:nvPr>
            <p:ph type="body" idx="1"/>
          </p:nvPr>
        </p:nvSpPr>
        <p:spPr/>
        <p:txBody>
          <a:bodyPr/>
          <a:lstStyle/>
          <a:p>
            <a:r>
              <a:rPr lang="en-US" b="1"/>
              <a:t>Rom. 9:30. San wi sa taki dan? Dati dem heiden soema, disi no ben soekoe foe gerechtigheid, ben kisi gerechtigheid, da gerechtigheid disi ben komopo foe </a:t>
            </a:r>
            <a:r>
              <a:rPr lang="en-US" b="1">
                <a:solidFill>
                  <a:schemeClr val="accent2"/>
                </a:solidFill>
              </a:rPr>
              <a:t>bribi</a:t>
            </a:r>
            <a:r>
              <a:rPr lang="en-US" b="1"/>
              <a:t>. 31. Ma Israël, disi ben waka na baka da </a:t>
            </a:r>
            <a:r>
              <a:rPr lang="en-US" b="1">
                <a:solidFill>
                  <a:schemeClr val="accent2"/>
                </a:solidFill>
              </a:rPr>
              <a:t>wet</a:t>
            </a:r>
            <a:r>
              <a:rPr lang="en-US" b="1"/>
              <a:t> foe gerechtigheid, no ben kisi da wet foe gerechtigheid.</a:t>
            </a:r>
          </a:p>
          <a:p>
            <a:r>
              <a:rPr lang="en-US" b="1"/>
              <a:t>Gado wroko op basis foe bribi</a:t>
            </a:r>
          </a:p>
        </p:txBody>
      </p:sp>
    </p:spTree>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416C495-DCE7-47A7-B104-3571DC537041}"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7FD4FF7E-E899-44D8-9FEE-CEA8FBA66E6D}" type="slidenum">
              <a:rPr lang="en-US"/>
              <a:pPr lvl="1"/>
              <a:t>141</a:t>
            </a:fld>
            <a:endParaRPr lang="en-US">
              <a:latin typeface="Times New Roman" pitchFamily="18" charset="0"/>
            </a:endParaRPr>
          </a:p>
        </p:txBody>
      </p:sp>
      <p:sp>
        <p:nvSpPr>
          <p:cNvPr id="335874" name="Rectangle 2"/>
          <p:cNvSpPr>
            <a:spLocks noGrp="1" noChangeArrowheads="1"/>
          </p:cNvSpPr>
          <p:nvPr>
            <p:ph type="title"/>
          </p:nvPr>
        </p:nvSpPr>
        <p:spPr/>
        <p:txBody>
          <a:bodyPr/>
          <a:lstStyle/>
          <a:p>
            <a:r>
              <a:rPr lang="en-US"/>
              <a:t>Gado wroko doro bribi</a:t>
            </a:r>
          </a:p>
        </p:txBody>
      </p:sp>
      <p:sp>
        <p:nvSpPr>
          <p:cNvPr id="335875" name="Rectangle 3"/>
          <p:cNvSpPr>
            <a:spLocks noGrp="1" noChangeArrowheads="1"/>
          </p:cNvSpPr>
          <p:nvPr>
            <p:ph type="body" idx="1"/>
          </p:nvPr>
        </p:nvSpPr>
        <p:spPr>
          <a:xfrm>
            <a:off x="682625" y="1665288"/>
            <a:ext cx="7772400" cy="4643437"/>
          </a:xfrm>
        </p:spPr>
        <p:txBody>
          <a:bodyPr/>
          <a:lstStyle/>
          <a:p>
            <a:pPr>
              <a:lnSpc>
                <a:spcPct val="80000"/>
              </a:lnSpc>
            </a:pPr>
            <a:r>
              <a:rPr lang="en-US" b="1"/>
              <a:t>Rom. 9:32. Foe san'ede? Bikasi dem no ben soekoe hem nanga bribi, ma nanga dem wroko foe da wet. Bikasi dem ben naki foetoe na tapoe da ston foe naki foetoe; 33. So leki a de skrifi taki: Loekoe, na ini Sion Mi seti wan ston foe naki foetoe, en wan ston foe kisi hatibron; en da soema disi de bribi na Hem tapoe no sa kisi sjem.</a:t>
            </a:r>
          </a:p>
          <a:p>
            <a:pPr>
              <a:lnSpc>
                <a:spcPct val="80000"/>
              </a:lnSpc>
            </a:pPr>
            <a:r>
              <a:rPr lang="en-US" b="1"/>
              <a:t>Da ston dati de da hoekoeston, Jezus Kristus!</a:t>
            </a:r>
          </a:p>
        </p:txBody>
      </p:sp>
    </p:spTree>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9FB86FC-63C0-47C9-8174-AF17C49081B8}"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7108391B-30D3-4E5C-B850-599158BAA566}" type="slidenum">
              <a:rPr lang="en-US"/>
              <a:pPr lvl="1"/>
              <a:t>142</a:t>
            </a:fld>
            <a:endParaRPr lang="en-US">
              <a:latin typeface="Times New Roman" pitchFamily="18" charset="0"/>
            </a:endParaRPr>
          </a:p>
        </p:txBody>
      </p:sp>
      <p:sp>
        <p:nvSpPr>
          <p:cNvPr id="336898" name="Rectangle 2"/>
          <p:cNvSpPr>
            <a:spLocks noGrp="1" noChangeArrowheads="1"/>
          </p:cNvSpPr>
          <p:nvPr>
            <p:ph type="title"/>
          </p:nvPr>
        </p:nvSpPr>
        <p:spPr/>
        <p:txBody>
          <a:bodyPr/>
          <a:lstStyle/>
          <a:p>
            <a:r>
              <a:rPr lang="en-US" sz="4000"/>
              <a:t>Dem Djoe no ben wroko nanga sabi abra san Gado taki</a:t>
            </a:r>
          </a:p>
        </p:txBody>
      </p:sp>
      <p:sp>
        <p:nvSpPr>
          <p:cNvPr id="336899" name="Rectangle 3"/>
          <p:cNvSpPr>
            <a:spLocks noGrp="1" noChangeArrowheads="1"/>
          </p:cNvSpPr>
          <p:nvPr>
            <p:ph type="body" idx="1"/>
          </p:nvPr>
        </p:nvSpPr>
        <p:spPr>
          <a:xfrm>
            <a:off x="827088" y="2457450"/>
            <a:ext cx="7772400" cy="4114800"/>
          </a:xfrm>
        </p:spPr>
        <p:txBody>
          <a:bodyPr/>
          <a:lstStyle/>
          <a:p>
            <a:r>
              <a:rPr lang="en-US" b="1"/>
              <a:t>Rom. 10:1. Mi brada, da wani foe mi hati, en da begi foe mi na Gado de dati Israël sa feni verloesoe.2. Bikasi mi getuigi gi dem dati dem abi wan hangri foe Gado, ma no nanga sabi. </a:t>
            </a:r>
          </a:p>
        </p:txBody>
      </p:sp>
    </p:spTree>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BDF26DE-0708-4467-B5C5-BCBF54062013}"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F4CD9713-5D3A-4F54-8CE0-D14AE85716EF}" type="slidenum">
              <a:rPr lang="en-US"/>
              <a:pPr lvl="1"/>
              <a:t>143</a:t>
            </a:fld>
            <a:endParaRPr lang="en-US">
              <a:latin typeface="Times New Roman" pitchFamily="18" charset="0"/>
            </a:endParaRPr>
          </a:p>
        </p:txBody>
      </p:sp>
      <p:sp>
        <p:nvSpPr>
          <p:cNvPr id="337922" name="Rectangle 2"/>
          <p:cNvSpPr>
            <a:spLocks noGrp="1" noChangeArrowheads="1"/>
          </p:cNvSpPr>
          <p:nvPr>
            <p:ph type="title"/>
          </p:nvPr>
        </p:nvSpPr>
        <p:spPr/>
        <p:txBody>
          <a:bodyPr/>
          <a:lstStyle/>
          <a:p>
            <a:r>
              <a:rPr lang="en-US"/>
              <a:t>Bribi – no wi egi boen wroko</a:t>
            </a:r>
          </a:p>
        </p:txBody>
      </p:sp>
      <p:sp>
        <p:nvSpPr>
          <p:cNvPr id="337923" name="Rectangle 3"/>
          <p:cNvSpPr>
            <a:spLocks noGrp="1" noChangeArrowheads="1"/>
          </p:cNvSpPr>
          <p:nvPr>
            <p:ph type="body" idx="1"/>
          </p:nvPr>
        </p:nvSpPr>
        <p:spPr/>
        <p:txBody>
          <a:bodyPr/>
          <a:lstStyle/>
          <a:p>
            <a:pPr>
              <a:lnSpc>
                <a:spcPct val="80000"/>
              </a:lnSpc>
            </a:pPr>
            <a:r>
              <a:rPr lang="en-US" b="1"/>
              <a:t>Rom. 9:3. Bikasi di dem no ben sabi da gerechtigheid foe Gado, en di dem ben proberi foe seti dem egi gerechtigheid, demsrefi no ben saka na ondro da gerechtigheid foe Gado. 4. Bikasi Kristus de da kaba foe da wet foe gerechtigheid gi ibri soema disi de bribi</a:t>
            </a:r>
          </a:p>
          <a:p>
            <a:pPr>
              <a:lnSpc>
                <a:spcPct val="80000"/>
              </a:lnSpc>
            </a:pPr>
            <a:r>
              <a:rPr lang="en-US" b="1"/>
              <a:t>Wi no meki wisrefi kom regtvaardiki doro wroko, ma doro bribi tapoe Jezus</a:t>
            </a:r>
          </a:p>
          <a:p>
            <a:pPr>
              <a:lnSpc>
                <a:spcPct val="80000"/>
              </a:lnSpc>
            </a:pPr>
            <a:endParaRPr lang="en-US"/>
          </a:p>
        </p:txBody>
      </p:sp>
    </p:spTree>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1B2DABE-1CC4-4039-A46D-7EB3342B65FF}"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C4AC8B4A-0EC3-4CD1-ACA3-37EF23393565}" type="slidenum">
              <a:rPr lang="en-US"/>
              <a:pPr lvl="1"/>
              <a:t>144</a:t>
            </a:fld>
            <a:endParaRPr lang="en-US">
              <a:latin typeface="Times New Roman" pitchFamily="18" charset="0"/>
            </a:endParaRPr>
          </a:p>
        </p:txBody>
      </p:sp>
      <p:sp>
        <p:nvSpPr>
          <p:cNvPr id="338946" name="Rectangle 2"/>
          <p:cNvSpPr>
            <a:spLocks noGrp="1" noChangeArrowheads="1"/>
          </p:cNvSpPr>
          <p:nvPr>
            <p:ph type="title"/>
          </p:nvPr>
        </p:nvSpPr>
        <p:spPr/>
        <p:txBody>
          <a:bodyPr/>
          <a:lstStyle/>
          <a:p>
            <a:r>
              <a:rPr lang="en-US"/>
              <a:t>Da wroko foe Mozes…</a:t>
            </a:r>
          </a:p>
        </p:txBody>
      </p:sp>
      <p:sp>
        <p:nvSpPr>
          <p:cNvPr id="338947" name="Rectangle 3"/>
          <p:cNvSpPr>
            <a:spLocks noGrp="1" noChangeArrowheads="1"/>
          </p:cNvSpPr>
          <p:nvPr>
            <p:ph type="body" idx="1"/>
          </p:nvPr>
        </p:nvSpPr>
        <p:spPr/>
        <p:txBody>
          <a:bodyPr/>
          <a:lstStyle/>
          <a:p>
            <a:r>
              <a:rPr lang="en-US" b="1"/>
              <a:t>Rom. 9:5. Bikasi Mozes ben taki abra da gerechtigheid foe da wet taki: Da soema disi de </a:t>
            </a:r>
            <a:r>
              <a:rPr lang="en-US" b="1">
                <a:solidFill>
                  <a:schemeClr val="accent2"/>
                </a:solidFill>
              </a:rPr>
              <a:t>doe</a:t>
            </a:r>
            <a:r>
              <a:rPr lang="en-US" b="1"/>
              <a:t> dem sani dati sa libi doro dem.</a:t>
            </a:r>
          </a:p>
        </p:txBody>
      </p:sp>
    </p:spTree>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26C2BB0-D244-4473-A130-8CB40DBFD4EB}"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74113390-2490-407F-A666-C94CF7CCA3C4}" type="slidenum">
              <a:rPr lang="en-US"/>
              <a:pPr lvl="1"/>
              <a:t>145</a:t>
            </a:fld>
            <a:endParaRPr lang="en-US">
              <a:latin typeface="Times New Roman" pitchFamily="18" charset="0"/>
            </a:endParaRPr>
          </a:p>
        </p:txBody>
      </p:sp>
      <p:sp>
        <p:nvSpPr>
          <p:cNvPr id="339970" name="Rectangle 2"/>
          <p:cNvSpPr>
            <a:spLocks noGrp="1" noChangeArrowheads="1"/>
          </p:cNvSpPr>
          <p:nvPr>
            <p:ph type="title"/>
          </p:nvPr>
        </p:nvSpPr>
        <p:spPr/>
        <p:txBody>
          <a:bodyPr/>
          <a:lstStyle/>
          <a:p>
            <a:r>
              <a:rPr lang="en-US"/>
              <a:t>Bribi de krosibei na wisrefi…</a:t>
            </a:r>
          </a:p>
        </p:txBody>
      </p:sp>
      <p:sp>
        <p:nvSpPr>
          <p:cNvPr id="339971" name="Rectangle 3"/>
          <p:cNvSpPr>
            <a:spLocks noGrp="1" noChangeArrowheads="1"/>
          </p:cNvSpPr>
          <p:nvPr>
            <p:ph type="body" idx="1"/>
          </p:nvPr>
        </p:nvSpPr>
        <p:spPr/>
        <p:txBody>
          <a:bodyPr/>
          <a:lstStyle/>
          <a:p>
            <a:r>
              <a:rPr lang="en-US" sz="2800" b="1"/>
              <a:t>Rom. 9:6. Ma da gerechtigheid disi de foe bribi taki na da fasi disi taki: No taki na ini joe hati taki: Soema sa opo go na ini hemel? (dati wani taki, foe tjari Kristus saka kom na ondro;) 7. Efoe; Soema sa saka go na ini da dipi presi? (dati wani taki, foe tjari Kristus komopo foe dede agen;) 8. Ma san a taki? Da woortoe de krosibei na joe, na ini joe mofo en na ini joe hati; dati wani taki, da woortoe foe bribi disi wi preiki;</a:t>
            </a:r>
          </a:p>
        </p:txBody>
      </p:sp>
    </p:spTree>
  </p:cSld>
  <p:clrMapOvr>
    <a:masterClrMapping/>
  </p:clrMapOvr>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55BBFD9-58B4-4971-ABC3-2704B152ADBE}"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74FF4C75-0ACE-4503-A3CA-2F00DB000DDB}" type="slidenum">
              <a:rPr lang="en-US"/>
              <a:pPr lvl="1"/>
              <a:t>146</a:t>
            </a:fld>
            <a:endParaRPr lang="en-US">
              <a:latin typeface="Times New Roman" pitchFamily="18" charset="0"/>
            </a:endParaRPr>
          </a:p>
        </p:txBody>
      </p:sp>
      <p:sp>
        <p:nvSpPr>
          <p:cNvPr id="340994" name="Rectangle 2"/>
          <p:cNvSpPr>
            <a:spLocks noGrp="1" noChangeArrowheads="1"/>
          </p:cNvSpPr>
          <p:nvPr>
            <p:ph type="title"/>
          </p:nvPr>
        </p:nvSpPr>
        <p:spPr/>
        <p:txBody>
          <a:bodyPr/>
          <a:lstStyle/>
          <a:p>
            <a:r>
              <a:rPr lang="en-US"/>
              <a:t>Verloesoe – bribi &amp; bekenti</a:t>
            </a:r>
          </a:p>
        </p:txBody>
      </p:sp>
      <p:sp>
        <p:nvSpPr>
          <p:cNvPr id="340995" name="Rectangle 3"/>
          <p:cNvSpPr>
            <a:spLocks noGrp="1" noChangeArrowheads="1"/>
          </p:cNvSpPr>
          <p:nvPr>
            <p:ph type="body" idx="1"/>
          </p:nvPr>
        </p:nvSpPr>
        <p:spPr/>
        <p:txBody>
          <a:bodyPr/>
          <a:lstStyle/>
          <a:p>
            <a:r>
              <a:rPr lang="en-US" b="1"/>
              <a:t>Rom. 10:9. Dati efoe joe bekenti Masra Jezus nanga joe mofo, en joe bribi na ini joe hati dati Gado ben opo Hem baka foe dede, dan joe sa feni verloesoe.10. Bikasi nanga da hati, libisoema bribi na gerechtigheid, en nanga da mofo dem bekenti foe feni verloesoe.</a:t>
            </a:r>
          </a:p>
          <a:p>
            <a:r>
              <a:rPr lang="en-US" b="1"/>
              <a:t>Verloesoe – bribi &amp; bekenti</a:t>
            </a:r>
          </a:p>
        </p:txBody>
      </p:sp>
    </p:spTree>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A8E92F2-D161-4511-93B7-388977A4E5AE}"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08A7BA2D-7F5D-4037-A487-A729FA370AC8}" type="slidenum">
              <a:rPr lang="en-US"/>
              <a:pPr lvl="1"/>
              <a:t>147</a:t>
            </a:fld>
            <a:endParaRPr lang="en-US">
              <a:latin typeface="Times New Roman" pitchFamily="18" charset="0"/>
            </a:endParaRPr>
          </a:p>
        </p:txBody>
      </p:sp>
      <p:sp>
        <p:nvSpPr>
          <p:cNvPr id="342018" name="Rectangle 2"/>
          <p:cNvSpPr>
            <a:spLocks noGrp="1" noChangeArrowheads="1"/>
          </p:cNvSpPr>
          <p:nvPr>
            <p:ph type="title"/>
          </p:nvPr>
        </p:nvSpPr>
        <p:spPr/>
        <p:txBody>
          <a:bodyPr/>
          <a:lstStyle/>
          <a:p>
            <a:r>
              <a:rPr lang="en-US" sz="4000"/>
              <a:t>Ibri soema disi bribi no sa kisi sjem</a:t>
            </a:r>
          </a:p>
        </p:txBody>
      </p:sp>
      <p:sp>
        <p:nvSpPr>
          <p:cNvPr id="342019" name="Rectangle 3"/>
          <p:cNvSpPr>
            <a:spLocks noGrp="1" noChangeArrowheads="1"/>
          </p:cNvSpPr>
          <p:nvPr>
            <p:ph type="body" idx="1"/>
          </p:nvPr>
        </p:nvSpPr>
        <p:spPr/>
        <p:txBody>
          <a:bodyPr/>
          <a:lstStyle/>
          <a:p>
            <a:r>
              <a:rPr lang="en-US" b="1"/>
              <a:t>Rom. 10:11. Bikasi da Skrifi taki: Ibri soema disi de bribi na Hem tapoe no sa kisi sjem. 12. Bikasi no wan difrenti fasi de na mindri foe dem Djoe nanga dem Grieki; bikasi da srefi Masra disi de na tapoe ala soema sa gi Hem goedoe na ala soema disi kari na Hem nem. 13. Bikasi ibri soema disi sa kari da nem foe Masra sa feni verloesoe.</a:t>
            </a:r>
          </a:p>
        </p:txBody>
      </p:sp>
    </p:spTree>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301831D-D913-4E09-B33C-7BEA4ACB12BA}"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19482907-8D19-49C2-AA36-4B8422248293}" type="slidenum">
              <a:rPr lang="en-US"/>
              <a:pPr lvl="1"/>
              <a:t>148</a:t>
            </a:fld>
            <a:endParaRPr lang="en-US">
              <a:latin typeface="Times New Roman" pitchFamily="18" charset="0"/>
            </a:endParaRPr>
          </a:p>
        </p:txBody>
      </p:sp>
      <p:sp>
        <p:nvSpPr>
          <p:cNvPr id="343042" name="Rectangle 2"/>
          <p:cNvSpPr>
            <a:spLocks noGrp="1" noChangeArrowheads="1"/>
          </p:cNvSpPr>
          <p:nvPr>
            <p:ph type="title"/>
          </p:nvPr>
        </p:nvSpPr>
        <p:spPr/>
        <p:txBody>
          <a:bodyPr/>
          <a:lstStyle/>
          <a:p>
            <a:r>
              <a:rPr lang="en-US"/>
              <a:t>Wi abi frantwoortoe foe preiki.</a:t>
            </a:r>
          </a:p>
        </p:txBody>
      </p:sp>
      <p:sp>
        <p:nvSpPr>
          <p:cNvPr id="343043" name="Rectangle 3"/>
          <p:cNvSpPr>
            <a:spLocks noGrp="1" noChangeArrowheads="1"/>
          </p:cNvSpPr>
          <p:nvPr>
            <p:ph type="body" idx="1"/>
          </p:nvPr>
        </p:nvSpPr>
        <p:spPr/>
        <p:txBody>
          <a:bodyPr/>
          <a:lstStyle/>
          <a:p>
            <a:r>
              <a:rPr lang="en-US" b="1"/>
              <a:t>Rom. 10:14. Ma fa dem sa kari na Hem dan efoe dem no ben bribi na Hem tapoe? En fa dem sa bribi na Hem tapoe efoe dem no ben jere abra Hem? En fa dem sa jere sondro foe wan preikiman?</a:t>
            </a:r>
          </a:p>
          <a:p>
            <a:r>
              <a:rPr lang="en-US" b="1"/>
              <a:t>Foe Gado kari, wi moesoe bribi </a:t>
            </a:r>
          </a:p>
          <a:p>
            <a:r>
              <a:rPr lang="en-US" b="1"/>
              <a:t>Foe bribi joe moesoe jere</a:t>
            </a:r>
          </a:p>
          <a:p>
            <a:r>
              <a:rPr lang="en-US" b="1"/>
              <a:t>Foe jere, wan soema moesoe taki</a:t>
            </a:r>
          </a:p>
        </p:txBody>
      </p:sp>
    </p:spTree>
  </p:cSld>
  <p:clrMapOvr>
    <a:masterClrMapping/>
  </p:clrMapOvr>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8F7C4D5-6D2D-4ADF-8A0C-E13D96457FEE}"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51AF636F-BCCA-4DE0-B54A-292BC6822B5D}" type="slidenum">
              <a:rPr lang="en-US"/>
              <a:pPr lvl="1"/>
              <a:t>149</a:t>
            </a:fld>
            <a:endParaRPr lang="en-US">
              <a:latin typeface="Times New Roman" pitchFamily="18" charset="0"/>
            </a:endParaRPr>
          </a:p>
        </p:txBody>
      </p:sp>
      <p:sp>
        <p:nvSpPr>
          <p:cNvPr id="344066" name="Rectangle 2"/>
          <p:cNvSpPr>
            <a:spLocks noGrp="1" noChangeArrowheads="1"/>
          </p:cNvSpPr>
          <p:nvPr>
            <p:ph type="title"/>
          </p:nvPr>
        </p:nvSpPr>
        <p:spPr/>
        <p:txBody>
          <a:bodyPr/>
          <a:lstStyle/>
          <a:p>
            <a:r>
              <a:rPr lang="en-US" sz="4000"/>
              <a:t>Wi abi frantwoortoe foe seni soema go preiki</a:t>
            </a:r>
          </a:p>
        </p:txBody>
      </p:sp>
      <p:sp>
        <p:nvSpPr>
          <p:cNvPr id="344067" name="Rectangle 3"/>
          <p:cNvSpPr>
            <a:spLocks noGrp="1" noChangeArrowheads="1"/>
          </p:cNvSpPr>
          <p:nvPr>
            <p:ph type="body" idx="1"/>
          </p:nvPr>
        </p:nvSpPr>
        <p:spPr/>
        <p:txBody>
          <a:bodyPr/>
          <a:lstStyle/>
          <a:p>
            <a:pPr>
              <a:lnSpc>
                <a:spcPct val="80000"/>
              </a:lnSpc>
            </a:pPr>
            <a:r>
              <a:rPr lang="en-US" b="1"/>
              <a:t>Rom. 10:15. En fa dem sa preiki, efoe wan soema no seni dem go? So leki a de skrifi kaba taki: Fa dem foetoe de moi foe dem soema disi de preiki da boen njoensoe foe vrede en disi tjari da prisiri boskopoe foe boen sani kom!</a:t>
            </a:r>
          </a:p>
          <a:p>
            <a:pPr>
              <a:lnSpc>
                <a:spcPct val="80000"/>
              </a:lnSpc>
            </a:pPr>
            <a:r>
              <a:rPr lang="en-US" b="1"/>
              <a:t>A de wan frantwoortoe foe seni preikiman go na ini da oogst foe MASRA</a:t>
            </a:r>
          </a:p>
          <a:p>
            <a:pPr>
              <a:lnSpc>
                <a:spcPct val="80000"/>
              </a:lnSpc>
            </a:pP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BC16B9F-CFC6-4770-A2ED-A504049C6C3F}"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4EBBFEA2-9434-41D8-92B9-328D525D1559}" type="slidenum">
              <a:rPr lang="en-US"/>
              <a:pPr lvl="1"/>
              <a:t>15</a:t>
            </a:fld>
            <a:endParaRPr lang="en-US">
              <a:latin typeface="Times New Roman" pitchFamily="18" charset="0"/>
            </a:endParaRPr>
          </a:p>
        </p:txBody>
      </p:sp>
      <p:sp>
        <p:nvSpPr>
          <p:cNvPr id="71682" name="Rectangle 2"/>
          <p:cNvSpPr>
            <a:spLocks noGrp="1" noChangeArrowheads="1"/>
          </p:cNvSpPr>
          <p:nvPr>
            <p:ph type="title"/>
          </p:nvPr>
        </p:nvSpPr>
        <p:spPr/>
        <p:txBody>
          <a:bodyPr/>
          <a:lstStyle/>
          <a:p>
            <a:r>
              <a:rPr lang="en-US"/>
              <a:t>Da wini foe da Djoe</a:t>
            </a:r>
          </a:p>
        </p:txBody>
      </p:sp>
      <p:sp>
        <p:nvSpPr>
          <p:cNvPr id="71683" name="Rectangle 3"/>
          <p:cNvSpPr>
            <a:spLocks noGrp="1" noChangeArrowheads="1"/>
          </p:cNvSpPr>
          <p:nvPr>
            <p:ph type="body" idx="1"/>
          </p:nvPr>
        </p:nvSpPr>
        <p:spPr/>
        <p:txBody>
          <a:bodyPr/>
          <a:lstStyle/>
          <a:p>
            <a:r>
              <a:rPr lang="en-US" b="1"/>
              <a:t>Romeini 3:1 ¶   Sortoe wini da Djoe abi dan? Efoe sortoe wini de foe da besnijde? 2   Foeroe na ini ala sortoe fasi; moro foeroe, bikasi Gado ben poti Hem woortoe na ini dem anoe.</a:t>
            </a:r>
          </a:p>
          <a:p>
            <a:r>
              <a:rPr lang="en-US" b="1"/>
              <a:t>A abi da santa woortoe foe Gado</a:t>
            </a:r>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FAE92EA-455C-459C-BF64-9CE204478664}"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0208DAD2-DA11-4A07-B668-F83AE904C7E6}" type="slidenum">
              <a:rPr lang="en-US"/>
              <a:pPr lvl="1"/>
              <a:t>150</a:t>
            </a:fld>
            <a:endParaRPr lang="en-US">
              <a:latin typeface="Times New Roman" pitchFamily="18" charset="0"/>
            </a:endParaRPr>
          </a:p>
        </p:txBody>
      </p:sp>
      <p:sp>
        <p:nvSpPr>
          <p:cNvPr id="345090" name="Rectangle 2"/>
          <p:cNvSpPr>
            <a:spLocks noGrp="1" noChangeArrowheads="1"/>
          </p:cNvSpPr>
          <p:nvPr>
            <p:ph type="title"/>
          </p:nvPr>
        </p:nvSpPr>
        <p:spPr/>
        <p:txBody>
          <a:bodyPr/>
          <a:lstStyle/>
          <a:p>
            <a:r>
              <a:rPr lang="en-US"/>
              <a:t>Som soema no sa bribi…</a:t>
            </a:r>
          </a:p>
        </p:txBody>
      </p:sp>
      <p:sp>
        <p:nvSpPr>
          <p:cNvPr id="345091" name="Rectangle 3"/>
          <p:cNvSpPr>
            <a:spLocks noGrp="1" noChangeArrowheads="1"/>
          </p:cNvSpPr>
          <p:nvPr>
            <p:ph type="body" idx="1"/>
          </p:nvPr>
        </p:nvSpPr>
        <p:spPr/>
        <p:txBody>
          <a:bodyPr/>
          <a:lstStyle/>
          <a:p>
            <a:r>
              <a:rPr lang="en-US" b="1"/>
              <a:t>Rom. 10:16. Ma dem alamala no ben gi jesi na da boen njoensoe. Bikasi Jesaja ben taki: Masra, soema ben bribi san wi ben taki?17. Na so bribi de kom nanga jere, en jere nanga da woortoe foe Gado.</a:t>
            </a:r>
          </a:p>
          <a:p>
            <a:r>
              <a:rPr lang="en-US" b="1"/>
              <a:t>Fa foe tjari da boen njoensoe?  A moesoe de da troe woortoe foe Gado</a:t>
            </a:r>
          </a:p>
        </p:txBody>
      </p:sp>
    </p:spTree>
  </p:cSld>
  <p:clrMapOvr>
    <a:masterClrMapping/>
  </p:clrMapOvr>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E766D13-99AC-4C81-9EB1-E1589ADE0B11}"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608D1E5B-AF5D-44BE-8068-11B5BC919D1C}" type="slidenum">
              <a:rPr lang="en-US"/>
              <a:pPr lvl="1"/>
              <a:t>151</a:t>
            </a:fld>
            <a:endParaRPr lang="en-US">
              <a:latin typeface="Times New Roman" pitchFamily="18" charset="0"/>
            </a:endParaRPr>
          </a:p>
        </p:txBody>
      </p:sp>
      <p:sp>
        <p:nvSpPr>
          <p:cNvPr id="346114" name="Rectangle 2"/>
          <p:cNvSpPr>
            <a:spLocks noGrp="1" noChangeArrowheads="1"/>
          </p:cNvSpPr>
          <p:nvPr>
            <p:ph type="title"/>
          </p:nvPr>
        </p:nvSpPr>
        <p:spPr/>
        <p:txBody>
          <a:bodyPr/>
          <a:lstStyle/>
          <a:p>
            <a:r>
              <a:rPr lang="en-US"/>
              <a:t>Da woortoe panja now foe troe</a:t>
            </a:r>
          </a:p>
        </p:txBody>
      </p:sp>
      <p:sp>
        <p:nvSpPr>
          <p:cNvPr id="346115" name="Rectangle 3"/>
          <p:cNvSpPr>
            <a:spLocks noGrp="1" noChangeArrowheads="1"/>
          </p:cNvSpPr>
          <p:nvPr>
            <p:ph type="body" idx="1"/>
          </p:nvPr>
        </p:nvSpPr>
        <p:spPr/>
        <p:txBody>
          <a:bodyPr/>
          <a:lstStyle/>
          <a:p>
            <a:r>
              <a:rPr lang="en-US" sz="2800" b="1"/>
              <a:t>Rom. 10:18. Ma mi taki: Dem no ben jere? Ja, foe troe, da bari foe dem ben go abra heri grontapoe, en dem woortoe foe dem na dem kaba-pisi foe grontapoe. 19. Ma mi taki: Israël no ben sabi? Fosi Mozes ben taki: Mi sa meki joe kom djaroesoe nanga dem soema disi no de wan pipel, en nanga wan dom natie Mi sa meki joe kisi hatibron.</a:t>
            </a:r>
          </a:p>
          <a:p>
            <a:r>
              <a:rPr lang="en-US" sz="2800" b="1"/>
              <a:t>Gado sa wroko doro dem heiden foe meki Israel kom djaroesoe</a:t>
            </a:r>
          </a:p>
        </p:txBody>
      </p:sp>
    </p:spTree>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637CF14-DA5E-4D1C-8463-7CC9E5548951}"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179A4531-A516-4BDD-958A-F74D9883CEC4}" type="slidenum">
              <a:rPr lang="en-US"/>
              <a:pPr lvl="1"/>
              <a:t>152</a:t>
            </a:fld>
            <a:endParaRPr lang="en-US">
              <a:latin typeface="Times New Roman" pitchFamily="18" charset="0"/>
            </a:endParaRPr>
          </a:p>
        </p:txBody>
      </p:sp>
      <p:sp>
        <p:nvSpPr>
          <p:cNvPr id="347138" name="Rectangle 2"/>
          <p:cNvSpPr>
            <a:spLocks noGrp="1" noChangeArrowheads="1"/>
          </p:cNvSpPr>
          <p:nvPr>
            <p:ph type="title"/>
          </p:nvPr>
        </p:nvSpPr>
        <p:spPr/>
        <p:txBody>
          <a:bodyPr/>
          <a:lstStyle/>
          <a:p>
            <a:r>
              <a:rPr lang="en-US"/>
              <a:t>Gado wroko gi heiden &amp; Israel</a:t>
            </a:r>
          </a:p>
        </p:txBody>
      </p:sp>
      <p:sp>
        <p:nvSpPr>
          <p:cNvPr id="347139" name="Rectangle 3"/>
          <p:cNvSpPr>
            <a:spLocks noGrp="1" noChangeArrowheads="1"/>
          </p:cNvSpPr>
          <p:nvPr>
            <p:ph type="body" idx="1"/>
          </p:nvPr>
        </p:nvSpPr>
        <p:spPr/>
        <p:txBody>
          <a:bodyPr/>
          <a:lstStyle/>
          <a:p>
            <a:pPr>
              <a:lnSpc>
                <a:spcPct val="70000"/>
              </a:lnSpc>
            </a:pPr>
            <a:endParaRPr lang="en-US" sz="2800" b="1"/>
          </a:p>
          <a:p>
            <a:pPr>
              <a:lnSpc>
                <a:spcPct val="70000"/>
              </a:lnSpc>
            </a:pPr>
            <a:r>
              <a:rPr lang="en-US" sz="2800" b="1"/>
              <a:t>Rom. 10:20. Ma Jesaja ben abi foeroe dek'ati, en a ben taki: Dem soema disi no ben soekoe Mi ben feni Mi; Mi ben sori Misrefi na dem soema disi no ben aksi foe Mi. 21. Ma na Israël, a ben taki: Da heri dei langa, Mi ben langa mi anoe na wan tranga-jesi pipel disi taki agensi Mi.</a:t>
            </a:r>
          </a:p>
          <a:p>
            <a:pPr>
              <a:lnSpc>
                <a:spcPct val="70000"/>
              </a:lnSpc>
            </a:pPr>
            <a:r>
              <a:rPr lang="en-US" sz="2800" b="1"/>
              <a:t>Gado ben sori hemsrefi na dem heiden, alwasi dem no ben soekoe Hem</a:t>
            </a:r>
          </a:p>
          <a:p>
            <a:pPr>
              <a:lnSpc>
                <a:spcPct val="70000"/>
              </a:lnSpc>
            </a:pPr>
            <a:r>
              <a:rPr lang="en-US" sz="2800" b="1"/>
              <a:t>Gado ben kari na Israel, ma dem no ben wani kom leki wan tranga-jesi folkoe</a:t>
            </a:r>
          </a:p>
        </p:txBody>
      </p:sp>
    </p:spTree>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3FB211F-3BB4-4536-9628-1DA9EF6B2F5F}"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6FA98DF0-C966-4C76-91FE-E0B80A7552A0}" type="slidenum">
              <a:rPr lang="en-US"/>
              <a:pPr lvl="1"/>
              <a:t>153</a:t>
            </a:fld>
            <a:endParaRPr lang="en-US">
              <a:latin typeface="Times New Roman" pitchFamily="18" charset="0"/>
            </a:endParaRPr>
          </a:p>
        </p:txBody>
      </p:sp>
      <p:sp>
        <p:nvSpPr>
          <p:cNvPr id="348162" name="Rectangle 2"/>
          <p:cNvSpPr>
            <a:spLocks noGrp="1" noChangeArrowheads="1"/>
          </p:cNvSpPr>
          <p:nvPr>
            <p:ph type="title"/>
          </p:nvPr>
        </p:nvSpPr>
        <p:spPr/>
        <p:txBody>
          <a:bodyPr/>
          <a:lstStyle/>
          <a:p>
            <a:r>
              <a:rPr lang="en-US"/>
              <a:t>Gado no trowe Hem pipel</a:t>
            </a:r>
          </a:p>
        </p:txBody>
      </p:sp>
      <p:sp>
        <p:nvSpPr>
          <p:cNvPr id="348163" name="Rectangle 3"/>
          <p:cNvSpPr>
            <a:spLocks noGrp="1" noChangeArrowheads="1"/>
          </p:cNvSpPr>
          <p:nvPr>
            <p:ph type="body" idx="1"/>
          </p:nvPr>
        </p:nvSpPr>
        <p:spPr/>
        <p:txBody>
          <a:bodyPr/>
          <a:lstStyle/>
          <a:p>
            <a:r>
              <a:rPr lang="en-US" b="1"/>
              <a:t>Rom. 11:1. Dan mi aksi taki: Gado ben trowe Hem pipel? Gado moesoe kibri wi! Bikasi mi de wan Israëliet soema toe, wan bakatem pikin foe Abraham, komopo foe da famiri foe Benjamin. 2. Gado no ben trowe Hem pipel disi A ben sabi na fesi kaba. Joe no sabi san da Boekoe de taki abra Elia? Fa a ben begi Gado agensi Israël taki:</a:t>
            </a:r>
          </a:p>
        </p:txBody>
      </p:sp>
    </p:spTree>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121AD84-D445-48C8-A234-96BC9AC43995}"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F1CD8CF4-2ABF-47DA-B09D-CF80F2FACEC5}" type="slidenum">
              <a:rPr lang="en-US"/>
              <a:pPr lvl="1"/>
              <a:t>154</a:t>
            </a:fld>
            <a:endParaRPr lang="en-US">
              <a:latin typeface="Times New Roman" pitchFamily="18" charset="0"/>
            </a:endParaRPr>
          </a:p>
        </p:txBody>
      </p:sp>
      <p:sp>
        <p:nvSpPr>
          <p:cNvPr id="349186" name="Rectangle 2"/>
          <p:cNvSpPr>
            <a:spLocks noGrp="1" noChangeArrowheads="1"/>
          </p:cNvSpPr>
          <p:nvPr>
            <p:ph type="title"/>
          </p:nvPr>
        </p:nvSpPr>
        <p:spPr/>
        <p:txBody>
          <a:bodyPr/>
          <a:lstStyle/>
          <a:p>
            <a:r>
              <a:rPr lang="en-US"/>
              <a:t>Wan groepoe de ete…</a:t>
            </a:r>
          </a:p>
        </p:txBody>
      </p:sp>
      <p:sp>
        <p:nvSpPr>
          <p:cNvPr id="349187" name="Rectangle 3"/>
          <p:cNvSpPr>
            <a:spLocks noGrp="1" noChangeArrowheads="1"/>
          </p:cNvSpPr>
          <p:nvPr>
            <p:ph type="body" idx="1"/>
          </p:nvPr>
        </p:nvSpPr>
        <p:spPr>
          <a:xfrm>
            <a:off x="647700" y="1665288"/>
            <a:ext cx="7772400" cy="4114800"/>
          </a:xfrm>
        </p:spPr>
        <p:txBody>
          <a:bodyPr/>
          <a:lstStyle/>
          <a:p>
            <a:pPr>
              <a:lnSpc>
                <a:spcPct val="80000"/>
              </a:lnSpc>
            </a:pPr>
            <a:r>
              <a:rPr lang="en-US" b="1"/>
              <a:t>Rom. 11:3. Masra, dem ben kiri Joe profeti, en dem ben diki Joe altari foe pori dem; en mi wawan tan abra, en dem soekoe foe kiri mi.4. Ma fa Gado ben piki hem?</a:t>
            </a:r>
            <a:r>
              <a:rPr lang="en-US" b="1" i="1"/>
              <a:t> A ben taki: </a:t>
            </a:r>
            <a:r>
              <a:rPr lang="en-US" b="1"/>
              <a:t>Mi ben kibri sebi doesoen mansoema gi Misrefi disi no ben boigi kindi gi Baäl.5. So srefi dan na da tem disi toe wan groepoe libi abra disi A ben verkisi nanga gnade.</a:t>
            </a:r>
          </a:p>
          <a:p>
            <a:pPr>
              <a:lnSpc>
                <a:spcPct val="80000"/>
              </a:lnSpc>
            </a:pPr>
            <a:r>
              <a:rPr lang="en-US" b="1"/>
              <a:t>Wan groepoe de nanga gnade</a:t>
            </a:r>
          </a:p>
        </p:txBody>
      </p:sp>
    </p:spTree>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D5847BD-3222-4B43-973C-557CF4666735}"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D8B07B4F-E329-4F6B-9BAB-4F2EC53BDC51}" type="slidenum">
              <a:rPr lang="en-US"/>
              <a:pPr lvl="1"/>
              <a:t>155</a:t>
            </a:fld>
            <a:endParaRPr lang="en-US">
              <a:latin typeface="Times New Roman" pitchFamily="18" charset="0"/>
            </a:endParaRPr>
          </a:p>
        </p:txBody>
      </p:sp>
      <p:sp>
        <p:nvSpPr>
          <p:cNvPr id="350210" name="Rectangle 2"/>
          <p:cNvSpPr>
            <a:spLocks noGrp="1" noChangeArrowheads="1"/>
          </p:cNvSpPr>
          <p:nvPr>
            <p:ph type="title"/>
          </p:nvPr>
        </p:nvSpPr>
        <p:spPr/>
        <p:txBody>
          <a:bodyPr/>
          <a:lstStyle/>
          <a:p>
            <a:r>
              <a:rPr lang="en-US"/>
              <a:t>Gnade no de nanga wroko</a:t>
            </a:r>
          </a:p>
        </p:txBody>
      </p:sp>
      <p:sp>
        <p:nvSpPr>
          <p:cNvPr id="350211" name="Rectangle 3"/>
          <p:cNvSpPr>
            <a:spLocks noGrp="1" noChangeArrowheads="1"/>
          </p:cNvSpPr>
          <p:nvPr>
            <p:ph type="body" idx="1"/>
          </p:nvPr>
        </p:nvSpPr>
        <p:spPr/>
        <p:txBody>
          <a:bodyPr/>
          <a:lstStyle/>
          <a:p>
            <a:r>
              <a:rPr lang="en-US" b="1"/>
              <a:t>Rom. 11:6. En efoe a de nanga gnade, dan a no de nanga wroko moro; noso gnade no de gnade moro. Ma efoe a de nanga wroko, dan a no de nanga gnade moro; noso wroko no de wroko moro.7. San disi wani taki dan? Israël no ben kisi da sani disi a ben soekoe; ma dem soema disi A ben verkisi ben kisi hem, en dem trawan ben kom breni.</a:t>
            </a:r>
          </a:p>
        </p:txBody>
      </p:sp>
    </p:spTree>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514FCB8-66B1-453E-B78F-E87309A7B267}"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63DF5A1D-226F-4B78-8872-D9341FE00A63}" type="slidenum">
              <a:rPr lang="en-US"/>
              <a:pPr lvl="1"/>
              <a:t>156</a:t>
            </a:fld>
            <a:endParaRPr lang="en-US">
              <a:latin typeface="Times New Roman" pitchFamily="18" charset="0"/>
            </a:endParaRPr>
          </a:p>
        </p:txBody>
      </p:sp>
      <p:sp>
        <p:nvSpPr>
          <p:cNvPr id="351234" name="Rectangle 2"/>
          <p:cNvSpPr>
            <a:spLocks noGrp="1" noChangeArrowheads="1"/>
          </p:cNvSpPr>
          <p:nvPr>
            <p:ph type="title"/>
          </p:nvPr>
        </p:nvSpPr>
        <p:spPr/>
        <p:txBody>
          <a:bodyPr/>
          <a:lstStyle/>
          <a:p>
            <a:r>
              <a:rPr lang="en-US"/>
              <a:t>Dem profeti ben taki disi kaba</a:t>
            </a:r>
          </a:p>
        </p:txBody>
      </p:sp>
      <p:sp>
        <p:nvSpPr>
          <p:cNvPr id="351235" name="Rectangle 3"/>
          <p:cNvSpPr>
            <a:spLocks noGrp="1" noChangeArrowheads="1"/>
          </p:cNvSpPr>
          <p:nvPr>
            <p:ph type="body" idx="1"/>
          </p:nvPr>
        </p:nvSpPr>
        <p:spPr/>
        <p:txBody>
          <a:bodyPr/>
          <a:lstStyle/>
          <a:p>
            <a:pPr>
              <a:lnSpc>
                <a:spcPct val="80000"/>
              </a:lnSpc>
            </a:pPr>
            <a:r>
              <a:rPr lang="en-US" sz="2800" b="1"/>
              <a:t>Rom. 11:8. (So leki a de skrifi taki: Gado ben gi dem wan jeje foe sribi, en ai disi no de si, en jesi disi no de jere) te leki tide. 9. En David ben taki: Meki dem tafra tron wan trapoe, wan trapoe nanga wan ston foe naki foetoe fadon, nanga wan paiman gi dem. 10. Meki dem ai kom doengroe, so dati dem no man si, en beni dem baka alatem.</a:t>
            </a:r>
          </a:p>
          <a:p>
            <a:pPr>
              <a:lnSpc>
                <a:spcPct val="80000"/>
              </a:lnSpc>
            </a:pPr>
            <a:r>
              <a:rPr lang="en-US" sz="2800" b="1"/>
              <a:t>Disi de wan situatie pe efoe Gado no taigi joe, joe no sa sabi dati disi taki abra da tori foe Israel, en joe denki dati a de soso gi hem feanti</a:t>
            </a:r>
          </a:p>
        </p:txBody>
      </p:sp>
    </p:spTree>
  </p:cSld>
  <p:clrMapOvr>
    <a:masterClrMapping/>
  </p:clrMapOvr>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CA64105-AA63-4AFE-B154-8B80E88474E1}"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A1F52ECE-4642-4D35-817F-D8C231016E6D}" type="slidenum">
              <a:rPr lang="en-US"/>
              <a:pPr lvl="1"/>
              <a:t>157</a:t>
            </a:fld>
            <a:endParaRPr lang="en-US">
              <a:latin typeface="Times New Roman" pitchFamily="18" charset="0"/>
            </a:endParaRPr>
          </a:p>
        </p:txBody>
      </p:sp>
      <p:sp>
        <p:nvSpPr>
          <p:cNvPr id="352258" name="Rectangle 2"/>
          <p:cNvSpPr>
            <a:spLocks noGrp="1" noChangeArrowheads="1"/>
          </p:cNvSpPr>
          <p:nvPr>
            <p:ph type="title"/>
          </p:nvPr>
        </p:nvSpPr>
        <p:spPr/>
        <p:txBody>
          <a:bodyPr/>
          <a:lstStyle/>
          <a:p>
            <a:r>
              <a:rPr lang="en-US"/>
              <a:t>Gado abi plan gi Israel ete</a:t>
            </a:r>
          </a:p>
        </p:txBody>
      </p:sp>
      <p:sp>
        <p:nvSpPr>
          <p:cNvPr id="352259" name="Rectangle 3"/>
          <p:cNvSpPr>
            <a:spLocks noGrp="1" noChangeArrowheads="1"/>
          </p:cNvSpPr>
          <p:nvPr>
            <p:ph type="body" idx="1"/>
          </p:nvPr>
        </p:nvSpPr>
        <p:spPr/>
        <p:txBody>
          <a:bodyPr/>
          <a:lstStyle/>
          <a:p>
            <a:pPr>
              <a:lnSpc>
                <a:spcPct val="80000"/>
              </a:lnSpc>
            </a:pPr>
            <a:r>
              <a:rPr lang="en-US" b="1"/>
              <a:t>Rom. 11:11. Mi taki dan taki: Dem ben naki foetoe so dati dem ben sa fadon? Gado moesoe kibri wi! Ma di dem ben fadon, verloesoe ben kom gi dem heiden soema, foe meki dem </a:t>
            </a:r>
            <a:r>
              <a:rPr lang="en-US" b="1" i="1"/>
              <a:t>(Djoe)</a:t>
            </a:r>
            <a:r>
              <a:rPr lang="en-US" b="1"/>
              <a:t> kom djaroesoe.12. Now efoe da fadon foe dem de goedoe gi grontapoe, en fa dem ben kom moro weiniki ben de goedoe gi dem heiden soema, fa da foeroe foe dem sa de moro!</a:t>
            </a:r>
          </a:p>
        </p:txBody>
      </p:sp>
    </p:spTree>
  </p:cSld>
  <p:clrMapOvr>
    <a:masterClrMapping/>
  </p:clrMapOvr>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3AF3658-F6CA-46B8-9C1D-09D64CD8CB44}"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031B97FF-E21E-486F-86FC-3B6D963AE94E}" type="slidenum">
              <a:rPr lang="en-US"/>
              <a:pPr lvl="1"/>
              <a:t>158</a:t>
            </a:fld>
            <a:endParaRPr lang="en-US">
              <a:latin typeface="Times New Roman" pitchFamily="18" charset="0"/>
            </a:endParaRPr>
          </a:p>
        </p:txBody>
      </p:sp>
      <p:sp>
        <p:nvSpPr>
          <p:cNvPr id="353282" name="Rectangle 2"/>
          <p:cNvSpPr>
            <a:spLocks noGrp="1" noChangeArrowheads="1"/>
          </p:cNvSpPr>
          <p:nvPr>
            <p:ph type="title"/>
          </p:nvPr>
        </p:nvSpPr>
        <p:spPr/>
        <p:txBody>
          <a:bodyPr/>
          <a:lstStyle/>
          <a:p>
            <a:r>
              <a:rPr lang="en-US" sz="4000"/>
              <a:t>Da kerki no teki da presi foe Israel</a:t>
            </a:r>
          </a:p>
        </p:txBody>
      </p:sp>
      <p:sp>
        <p:nvSpPr>
          <p:cNvPr id="353283" name="Rectangle 3"/>
          <p:cNvSpPr>
            <a:spLocks noGrp="1" noChangeArrowheads="1"/>
          </p:cNvSpPr>
          <p:nvPr>
            <p:ph type="body" idx="1"/>
          </p:nvPr>
        </p:nvSpPr>
        <p:spPr/>
        <p:txBody>
          <a:bodyPr/>
          <a:lstStyle/>
          <a:p>
            <a:r>
              <a:rPr lang="en-US"/>
              <a:t>Som soema denki dati Israel ben abi hem kans, ma di dem ben kiri dem egi messias, Gado ben poti dem na wan sei foe teego</a:t>
            </a:r>
          </a:p>
          <a:p>
            <a:r>
              <a:rPr lang="en-US"/>
              <a:t>Dan dem taki dati Gado ben poti da kerki na ini presi foe Israel</a:t>
            </a:r>
          </a:p>
          <a:p>
            <a:r>
              <a:rPr lang="en-US"/>
              <a:t>Mi no de eens – en disi tjari verwarring kom</a:t>
            </a:r>
          </a:p>
        </p:txBody>
      </p:sp>
    </p:spTree>
  </p:cSld>
  <p:clrMapOvr>
    <a:masterClrMapping/>
  </p:clrMapOvr>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4FB53CC-B999-4114-B8E4-5F7FF6C614FE}"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14B8A067-F605-4EBD-A633-C30116552399}" type="slidenum">
              <a:rPr lang="en-US"/>
              <a:pPr lvl="1"/>
              <a:t>159</a:t>
            </a:fld>
            <a:endParaRPr lang="en-US">
              <a:latin typeface="Times New Roman" pitchFamily="18" charset="0"/>
            </a:endParaRPr>
          </a:p>
        </p:txBody>
      </p:sp>
      <p:sp>
        <p:nvSpPr>
          <p:cNvPr id="354306" name="Rectangle 2"/>
          <p:cNvSpPr>
            <a:spLocks noGrp="1" noChangeArrowheads="1"/>
          </p:cNvSpPr>
          <p:nvPr>
            <p:ph type="title"/>
          </p:nvPr>
        </p:nvSpPr>
        <p:spPr/>
        <p:txBody>
          <a:bodyPr/>
          <a:lstStyle/>
          <a:p>
            <a:r>
              <a:rPr lang="en-US"/>
              <a:t>Verschil foe da kerki &amp; Israel</a:t>
            </a:r>
          </a:p>
        </p:txBody>
      </p:sp>
      <p:sp>
        <p:nvSpPr>
          <p:cNvPr id="354307" name="Rectangle 3"/>
          <p:cNvSpPr>
            <a:spLocks noGrp="1" noChangeArrowheads="1"/>
          </p:cNvSpPr>
          <p:nvPr>
            <p:ph type="body" idx="1"/>
          </p:nvPr>
        </p:nvSpPr>
        <p:spPr/>
        <p:txBody>
          <a:bodyPr/>
          <a:lstStyle/>
          <a:p>
            <a:r>
              <a:rPr lang="en-US"/>
              <a:t>Besnijdenis ben de da marki foe dem Djoe.  Ma disi no taki dati dopoe de da srefi gi dem bribiwan</a:t>
            </a:r>
          </a:p>
          <a:p>
            <a:r>
              <a:rPr lang="en-US"/>
              <a:t>Dem pramisi foe Israel de na grontapoe, ma dem pramisi gi da kerki de na ini hemel</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BE6E717-E29F-44AE-AE45-AE115DFEE15D}"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76E52847-AA04-4566-B619-3D3CB2A5E594}" type="slidenum">
              <a:rPr lang="en-US"/>
              <a:pPr lvl="1"/>
              <a:t>16</a:t>
            </a:fld>
            <a:endParaRPr lang="en-US">
              <a:latin typeface="Times New Roman" pitchFamily="18" charset="0"/>
            </a:endParaRPr>
          </a:p>
        </p:txBody>
      </p:sp>
      <p:sp>
        <p:nvSpPr>
          <p:cNvPr id="72706" name="Rectangle 2"/>
          <p:cNvSpPr>
            <a:spLocks noGrp="1" noChangeArrowheads="1"/>
          </p:cNvSpPr>
          <p:nvPr>
            <p:ph type="title"/>
          </p:nvPr>
        </p:nvSpPr>
        <p:spPr/>
        <p:txBody>
          <a:bodyPr/>
          <a:lstStyle/>
          <a:p>
            <a:r>
              <a:rPr lang="en-US"/>
              <a:t>Gado de vertrouw…</a:t>
            </a:r>
          </a:p>
        </p:txBody>
      </p:sp>
      <p:sp>
        <p:nvSpPr>
          <p:cNvPr id="72707" name="Rectangle 3"/>
          <p:cNvSpPr>
            <a:spLocks noGrp="1" noChangeArrowheads="1"/>
          </p:cNvSpPr>
          <p:nvPr>
            <p:ph type="body" idx="1"/>
          </p:nvPr>
        </p:nvSpPr>
        <p:spPr/>
        <p:txBody>
          <a:bodyPr/>
          <a:lstStyle/>
          <a:p>
            <a:r>
              <a:rPr lang="en-US" b="1"/>
              <a:t>Romeini 3:3   Bikasi san de troe efoe som foe dem no ben bribi? Bikasi dem no bribi, dati sa tapoe da vertrouw fasi foe Gado? 4   Gado moesoe kibri wi! Ja, meki Gado de troe, ma ibri libisoema wan leiman; so leki a de skrifi taki: Dati Joe sa kom regtvaardiki na ini Joe woortoe, en Joe sa wini te dem sa kroetoe Joe.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3D004C1-61B1-4BDB-ADDE-B34CD869E25D}"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87010541-1A83-4C01-A059-DF2CD1AAD1E5}" type="slidenum">
              <a:rPr lang="en-US"/>
              <a:pPr lvl="1"/>
              <a:t>17</a:t>
            </a:fld>
            <a:endParaRPr lang="en-US">
              <a:latin typeface="Times New Roman" pitchFamily="18" charset="0"/>
            </a:endParaRPr>
          </a:p>
        </p:txBody>
      </p:sp>
      <p:sp>
        <p:nvSpPr>
          <p:cNvPr id="73730" name="Rectangle 2"/>
          <p:cNvSpPr>
            <a:spLocks noGrp="1" noChangeArrowheads="1"/>
          </p:cNvSpPr>
          <p:nvPr>
            <p:ph type="title"/>
          </p:nvPr>
        </p:nvSpPr>
        <p:spPr/>
        <p:txBody>
          <a:bodyPr/>
          <a:lstStyle/>
          <a:p>
            <a:r>
              <a:rPr lang="en-US"/>
              <a:t>Gado de regtvaardiki</a:t>
            </a:r>
          </a:p>
        </p:txBody>
      </p:sp>
      <p:sp>
        <p:nvSpPr>
          <p:cNvPr id="73731" name="Rectangle 3"/>
          <p:cNvSpPr>
            <a:spLocks noGrp="1" noChangeArrowheads="1"/>
          </p:cNvSpPr>
          <p:nvPr>
            <p:ph type="body" idx="1"/>
          </p:nvPr>
        </p:nvSpPr>
        <p:spPr/>
        <p:txBody>
          <a:bodyPr/>
          <a:lstStyle/>
          <a:p>
            <a:r>
              <a:rPr lang="en-US" b="1"/>
              <a:t>Romeini 3:5   Ma efoe wi no de regtvaardiki, en dati sa sori dati Gado de regtvaardiki, san wi sa taki dan? Dati Gado no de regtvaardiki te A teki revensi? (Mi taki leki wan libisoema.) 6   Gado moesoe kibri wi! Bikasi dan fa Gado sa kroetoe grontapoe?</a:t>
            </a:r>
          </a:p>
          <a:p>
            <a:r>
              <a:rPr lang="en-US" b="1"/>
              <a:t>Gado abi leti foe koti kroetoe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68AE97C-B520-4BF4-8BE7-D3E63F90A088}"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890A66B8-4217-40D4-A2D7-CDBFB22C74A3}" type="slidenum">
              <a:rPr lang="en-US"/>
              <a:pPr lvl="1"/>
              <a:t>18</a:t>
            </a:fld>
            <a:endParaRPr lang="en-US">
              <a:latin typeface="Times New Roman" pitchFamily="18" charset="0"/>
            </a:endParaRPr>
          </a:p>
        </p:txBody>
      </p:sp>
      <p:sp>
        <p:nvSpPr>
          <p:cNvPr id="74754" name="Rectangle 2"/>
          <p:cNvSpPr>
            <a:spLocks noGrp="1" noChangeArrowheads="1"/>
          </p:cNvSpPr>
          <p:nvPr>
            <p:ph type="title"/>
          </p:nvPr>
        </p:nvSpPr>
        <p:spPr/>
        <p:txBody>
          <a:bodyPr/>
          <a:lstStyle/>
          <a:p>
            <a:r>
              <a:rPr lang="en-US" b="1"/>
              <a:t>Wi no moesoe doe ogri…</a:t>
            </a:r>
          </a:p>
        </p:txBody>
      </p:sp>
      <p:sp>
        <p:nvSpPr>
          <p:cNvPr id="74755" name="Rectangle 3"/>
          <p:cNvSpPr>
            <a:spLocks noGrp="1" noChangeArrowheads="1"/>
          </p:cNvSpPr>
          <p:nvPr>
            <p:ph type="body" idx="1"/>
          </p:nvPr>
        </p:nvSpPr>
        <p:spPr/>
        <p:txBody>
          <a:bodyPr/>
          <a:lstStyle/>
          <a:p>
            <a:r>
              <a:rPr lang="en-US" b="1"/>
              <a:t>Romeini 3:7   Bikasi efoe da waarheid foe Gado ben kom moro bigi doro mi lei, foe gi Hem glori; dan foe san’ede A kroetoe mi ete leki wan sondoe soema toe? 8   En no (leki som ben kosi wi, en taki dati wi taki:) Meki wi doe ogri, so dati boen sa kom. Da vonisi foe dem soema de leti</a:t>
            </a:r>
            <a:r>
              <a:rPr lang="en-US"/>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A6F6F5F-7E3F-4109-B23C-F51C1549B449}"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14E8DD33-F64A-48BF-8F95-71C71449B066}" type="slidenum">
              <a:rPr lang="en-US"/>
              <a:pPr lvl="1"/>
              <a:t>19</a:t>
            </a:fld>
            <a:endParaRPr lang="en-US">
              <a:latin typeface="Times New Roman" pitchFamily="18" charset="0"/>
            </a:endParaRPr>
          </a:p>
        </p:txBody>
      </p:sp>
      <p:sp>
        <p:nvSpPr>
          <p:cNvPr id="75778" name="Rectangle 2"/>
          <p:cNvSpPr>
            <a:spLocks noGrp="1" noChangeArrowheads="1"/>
          </p:cNvSpPr>
          <p:nvPr>
            <p:ph type="title"/>
          </p:nvPr>
        </p:nvSpPr>
        <p:spPr/>
        <p:txBody>
          <a:bodyPr/>
          <a:lstStyle/>
          <a:p>
            <a:r>
              <a:rPr lang="en-US" sz="4000"/>
              <a:t>No wan libisoema de regtvaardiki</a:t>
            </a:r>
          </a:p>
        </p:txBody>
      </p:sp>
      <p:sp>
        <p:nvSpPr>
          <p:cNvPr id="75779" name="Rectangle 3"/>
          <p:cNvSpPr>
            <a:spLocks noGrp="1" noChangeArrowheads="1"/>
          </p:cNvSpPr>
          <p:nvPr>
            <p:ph type="body" idx="1"/>
          </p:nvPr>
        </p:nvSpPr>
        <p:spPr/>
        <p:txBody>
          <a:bodyPr/>
          <a:lstStyle/>
          <a:p>
            <a:r>
              <a:rPr lang="en-US" b="1"/>
              <a:t>Romeini 3:9   San dan? Wi de moro boen leki dem? Kwet’kweti, no na iniwan fasi; bikasi wi ben sori kaba dati dem Djoe nanga dem heiden soema de alamala na ondro sondoe;10   So leki a de skrifi taki: No wan soema de regtvaardiki, no wan srefi.11   No wan soema de disi abi froestan; no wan soema de disi de soekoe Gado.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CADDF76-5856-4FEB-A043-8368EFBE3F46}"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C51BBD0E-7943-45F9-8226-62C8239B83A6}" type="slidenum">
              <a:rPr lang="en-US"/>
              <a:pPr lvl="1"/>
              <a:t>2</a:t>
            </a:fld>
            <a:endParaRPr lang="en-US">
              <a:latin typeface="Times New Roman" pitchFamily="18" charset="0"/>
            </a:endParaRPr>
          </a:p>
        </p:txBody>
      </p:sp>
      <p:sp>
        <p:nvSpPr>
          <p:cNvPr id="60418" name="Rectangle 2"/>
          <p:cNvSpPr>
            <a:spLocks noGrp="1" noChangeArrowheads="1"/>
          </p:cNvSpPr>
          <p:nvPr>
            <p:ph type="title"/>
          </p:nvPr>
        </p:nvSpPr>
        <p:spPr/>
        <p:txBody>
          <a:bodyPr/>
          <a:lstStyle/>
          <a:p>
            <a:r>
              <a:rPr lang="en-US"/>
              <a:t>Gado sa koti kroetoe</a:t>
            </a:r>
          </a:p>
        </p:txBody>
      </p:sp>
      <p:sp>
        <p:nvSpPr>
          <p:cNvPr id="60419" name="Rectangle 3"/>
          <p:cNvSpPr>
            <a:spLocks noGrp="1" noChangeArrowheads="1"/>
          </p:cNvSpPr>
          <p:nvPr>
            <p:ph type="body" idx="1"/>
          </p:nvPr>
        </p:nvSpPr>
        <p:spPr/>
        <p:txBody>
          <a:bodyPr/>
          <a:lstStyle/>
          <a:p>
            <a:r>
              <a:rPr lang="en-US" b="1"/>
              <a:t>Romeini 2:6   Disi sa gi ibri soema san disi de fiti foe san a ben doe kaba; 7   Na dem disi hori pasensi foe doe boen en soekoe foe glori nanga bigi nem nanga libi foe teego–libi foe teego; 8   Ma na dem soema disi lobi foe stree, en no gi jesi na da waarheid, ma gi jesi na san disi no de regtvaardiki–mandi nanga hatibron,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F069789-9255-4843-BBFA-ECC640955213}"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B38CD5E6-E140-4215-9A51-E1C2BEC42361}" type="slidenum">
              <a:rPr lang="en-US"/>
              <a:pPr lvl="1"/>
              <a:t>20</a:t>
            </a:fld>
            <a:endParaRPr lang="en-US">
              <a:latin typeface="Times New Roman" pitchFamily="18" charset="0"/>
            </a:endParaRPr>
          </a:p>
        </p:txBody>
      </p:sp>
      <p:sp>
        <p:nvSpPr>
          <p:cNvPr id="76802" name="Rectangle 2"/>
          <p:cNvSpPr>
            <a:spLocks noGrp="1" noChangeArrowheads="1"/>
          </p:cNvSpPr>
          <p:nvPr>
            <p:ph type="title"/>
          </p:nvPr>
        </p:nvSpPr>
        <p:spPr/>
        <p:txBody>
          <a:bodyPr/>
          <a:lstStyle/>
          <a:p>
            <a:r>
              <a:rPr lang="en-US"/>
              <a:t>Da kroetoe foe Gado…</a:t>
            </a:r>
          </a:p>
        </p:txBody>
      </p:sp>
      <p:sp>
        <p:nvSpPr>
          <p:cNvPr id="76803" name="Rectangle 3"/>
          <p:cNvSpPr>
            <a:spLocks noGrp="1" noChangeArrowheads="1"/>
          </p:cNvSpPr>
          <p:nvPr>
            <p:ph type="body" idx="1"/>
          </p:nvPr>
        </p:nvSpPr>
        <p:spPr/>
        <p:txBody>
          <a:bodyPr/>
          <a:lstStyle/>
          <a:p>
            <a:r>
              <a:rPr lang="en-US" b="1"/>
              <a:t>Romeini 3:12   Dem alamala ben komopo libi da pasi; dem alamala no de waarti noti; no wan soema de doe boen, no wan srefi. 13   Dem ini–neki de wan opo grebi; dem taki kori–fasi nanga dem tongo; da wisi foe takroe sneki de na ondro dem mofo–boeba</a:t>
            </a:r>
            <a:r>
              <a:rPr lang="en-US"/>
              <a:t>:</a:t>
            </a:r>
          </a:p>
          <a:p>
            <a:r>
              <a:rPr lang="en-US"/>
              <a:t>No wan foe wi de boen boiti Gado…</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BD297E1-E3A1-4583-B271-F927AE4F3888}"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4C340917-BDE6-41F5-B5C1-5A3DD1EB02C3}" type="slidenum">
              <a:rPr lang="en-US"/>
              <a:pPr lvl="1"/>
              <a:t>21</a:t>
            </a:fld>
            <a:endParaRPr lang="en-US">
              <a:latin typeface="Times New Roman" pitchFamily="18" charset="0"/>
            </a:endParaRPr>
          </a:p>
        </p:txBody>
      </p:sp>
      <p:sp>
        <p:nvSpPr>
          <p:cNvPr id="77826" name="Rectangle 2"/>
          <p:cNvSpPr>
            <a:spLocks noGrp="1" noChangeArrowheads="1"/>
          </p:cNvSpPr>
          <p:nvPr>
            <p:ph type="title"/>
          </p:nvPr>
        </p:nvSpPr>
        <p:spPr/>
        <p:txBody>
          <a:bodyPr/>
          <a:lstStyle/>
          <a:p>
            <a:r>
              <a:rPr lang="en-US"/>
              <a:t>Libisoema manieri</a:t>
            </a:r>
          </a:p>
        </p:txBody>
      </p:sp>
      <p:sp>
        <p:nvSpPr>
          <p:cNvPr id="77827" name="Rectangle 3"/>
          <p:cNvSpPr>
            <a:spLocks noGrp="1" noChangeArrowheads="1"/>
          </p:cNvSpPr>
          <p:nvPr>
            <p:ph type="body" idx="1"/>
          </p:nvPr>
        </p:nvSpPr>
        <p:spPr/>
        <p:txBody>
          <a:bodyPr/>
          <a:lstStyle/>
          <a:p>
            <a:r>
              <a:rPr lang="en-US" b="1"/>
              <a:t>Romeini 3:14   Dem mofo de foeroe nanga floekoe nanga bita–fasi: 15   Dem foetoe lon esi foe trowe broedoe; 16   Pori nanga pina de na tapoe dem pasi; 17   En dem no ben sabi da pasi foe vrede kwet’kweti; 18   </a:t>
            </a:r>
            <a:r>
              <a:rPr lang="en-US" b="1">
                <a:solidFill>
                  <a:schemeClr val="accent2"/>
                </a:solidFill>
              </a:rPr>
              <a:t>No wan frede foe Gado de na fesi foe dem ai</a:t>
            </a:r>
          </a:p>
          <a:p>
            <a:r>
              <a:rPr lang="en-US" b="1">
                <a:solidFill>
                  <a:schemeClr val="accent2"/>
                </a:solidFill>
              </a:rPr>
              <a:t>Wi no abi troe frede &amp; respeki gi Gado</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0A2E0BF-2EB8-4C53-9E7B-AA64C8A4277E}"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6C69F44E-CE57-4885-B3D3-3D1DCB2E9409}" type="slidenum">
              <a:rPr lang="en-US"/>
              <a:pPr lvl="1"/>
              <a:t>22</a:t>
            </a:fld>
            <a:endParaRPr lang="en-US">
              <a:latin typeface="Times New Roman" pitchFamily="18" charset="0"/>
            </a:endParaRPr>
          </a:p>
        </p:txBody>
      </p:sp>
      <p:sp>
        <p:nvSpPr>
          <p:cNvPr id="78850" name="Rectangle 2"/>
          <p:cNvSpPr>
            <a:spLocks noGrp="1" noChangeArrowheads="1"/>
          </p:cNvSpPr>
          <p:nvPr>
            <p:ph type="title"/>
          </p:nvPr>
        </p:nvSpPr>
        <p:spPr/>
        <p:txBody>
          <a:bodyPr/>
          <a:lstStyle/>
          <a:p>
            <a:r>
              <a:rPr lang="en-US"/>
              <a:t>Ibri mofo sa tapoe fesi Gado</a:t>
            </a:r>
          </a:p>
        </p:txBody>
      </p:sp>
      <p:sp>
        <p:nvSpPr>
          <p:cNvPr id="78851" name="Rectangle 3"/>
          <p:cNvSpPr>
            <a:spLocks noGrp="1" noChangeArrowheads="1"/>
          </p:cNvSpPr>
          <p:nvPr>
            <p:ph type="body" idx="1"/>
          </p:nvPr>
        </p:nvSpPr>
        <p:spPr/>
        <p:txBody>
          <a:bodyPr/>
          <a:lstStyle/>
          <a:p>
            <a:r>
              <a:rPr lang="en-US" b="1"/>
              <a:t>Romeini 3:19 ¶   Now wi sabi dati dem sani disi da wet de taki, a de taki gi dem soema disi de na ondro da wet; foe ibri mofo sa tapoe, en heri grontapoe sa verdini strafoe na fesi foe Gado.</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5471232-9547-449F-86B6-74A4FE3D68CE}"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447E9A24-502F-4340-B323-8EB61DD6A048}" type="slidenum">
              <a:rPr lang="en-US"/>
              <a:pPr lvl="1"/>
              <a:t>23</a:t>
            </a:fld>
            <a:endParaRPr lang="en-US">
              <a:latin typeface="Times New Roman" pitchFamily="18" charset="0"/>
            </a:endParaRPr>
          </a:p>
        </p:txBody>
      </p:sp>
      <p:sp>
        <p:nvSpPr>
          <p:cNvPr id="79874" name="Rectangle 2"/>
          <p:cNvSpPr>
            <a:spLocks noGrp="1" noChangeArrowheads="1"/>
          </p:cNvSpPr>
          <p:nvPr>
            <p:ph type="title"/>
          </p:nvPr>
        </p:nvSpPr>
        <p:spPr/>
        <p:txBody>
          <a:bodyPr/>
          <a:lstStyle/>
          <a:p>
            <a:r>
              <a:rPr lang="en-US" sz="4000"/>
              <a:t>Wi kom sabi sondoe doro da wet</a:t>
            </a:r>
          </a:p>
        </p:txBody>
      </p:sp>
      <p:sp>
        <p:nvSpPr>
          <p:cNvPr id="79875" name="Rectangle 3"/>
          <p:cNvSpPr>
            <a:spLocks noGrp="1" noChangeArrowheads="1"/>
          </p:cNvSpPr>
          <p:nvPr>
            <p:ph type="body" idx="1"/>
          </p:nvPr>
        </p:nvSpPr>
        <p:spPr/>
        <p:txBody>
          <a:bodyPr/>
          <a:lstStyle/>
          <a:p>
            <a:r>
              <a:rPr lang="en-US" b="1"/>
              <a:t>Romeini 3:20   Foe dat’ede nanga dem wroko foe da wet, no wan soema sa kom regtvaardiki na Hem fesi; bikasi nanga da wet wi kom sabi san na sondoe.</a:t>
            </a:r>
          </a:p>
          <a:p>
            <a:r>
              <a:rPr lang="en-US"/>
              <a:t>Da wet meki wi kom sabi san na sondoe…</a:t>
            </a:r>
          </a:p>
          <a:p>
            <a:r>
              <a:rPr lang="en-US"/>
              <a:t>Ma da wet no gi wi krakti foe tapoe foe doe sondoe…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CB19C23-8B6B-4496-8DED-29F1ABEED4AB}"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818233E4-0158-4FC5-A9E0-F5DF2A1B0A7A}" type="slidenum">
              <a:rPr lang="en-US"/>
              <a:pPr lvl="1"/>
              <a:t>24</a:t>
            </a:fld>
            <a:endParaRPr lang="en-US">
              <a:latin typeface="Times New Roman" pitchFamily="18" charset="0"/>
            </a:endParaRPr>
          </a:p>
        </p:txBody>
      </p:sp>
      <p:sp>
        <p:nvSpPr>
          <p:cNvPr id="80898" name="Rectangle 2"/>
          <p:cNvSpPr>
            <a:spLocks noGrp="1" noChangeArrowheads="1"/>
          </p:cNvSpPr>
          <p:nvPr>
            <p:ph type="title"/>
          </p:nvPr>
        </p:nvSpPr>
        <p:spPr/>
        <p:txBody>
          <a:bodyPr/>
          <a:lstStyle/>
          <a:p>
            <a:r>
              <a:rPr lang="en-US"/>
              <a:t>Gerechtigheid kom doro bribi…</a:t>
            </a:r>
          </a:p>
        </p:txBody>
      </p:sp>
      <p:sp>
        <p:nvSpPr>
          <p:cNvPr id="80899" name="Rectangle 3"/>
          <p:cNvSpPr>
            <a:spLocks noGrp="1" noChangeArrowheads="1"/>
          </p:cNvSpPr>
          <p:nvPr>
            <p:ph type="body" idx="1"/>
          </p:nvPr>
        </p:nvSpPr>
        <p:spPr/>
        <p:txBody>
          <a:bodyPr/>
          <a:lstStyle/>
          <a:p>
            <a:r>
              <a:rPr lang="en-US" b="1"/>
              <a:t>Romeini 3:21   Ma now da gerechtigheid foe Gado sondro da wet ben sori hemsrefi, en da wet nanga dem profeti gi getuigi; </a:t>
            </a:r>
          </a:p>
          <a:p>
            <a:r>
              <a:rPr lang="en-US" b="1"/>
              <a:t>Dem abi toe getuigi</a:t>
            </a:r>
          </a:p>
          <a:p>
            <a:pPr lvl="1"/>
            <a:r>
              <a:rPr lang="en-US" b="1"/>
              <a:t>Da wet foe Gado</a:t>
            </a:r>
          </a:p>
          <a:p>
            <a:pPr lvl="1"/>
            <a:r>
              <a:rPr lang="en-US" b="1"/>
              <a:t>Dem profeti toe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11D735C-D196-45FB-AE52-98844407EF0A}"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7D726021-A2F1-4F80-9E0D-C90A9FB1B201}" type="slidenum">
              <a:rPr lang="en-US"/>
              <a:pPr lvl="1"/>
              <a:t>25</a:t>
            </a:fld>
            <a:endParaRPr lang="en-US">
              <a:latin typeface="Times New Roman" pitchFamily="18" charset="0"/>
            </a:endParaRPr>
          </a:p>
        </p:txBody>
      </p:sp>
      <p:sp>
        <p:nvSpPr>
          <p:cNvPr id="98306" name="Rectangle 2"/>
          <p:cNvSpPr>
            <a:spLocks noGrp="1" noChangeArrowheads="1"/>
          </p:cNvSpPr>
          <p:nvPr>
            <p:ph type="title"/>
          </p:nvPr>
        </p:nvSpPr>
        <p:spPr/>
        <p:txBody>
          <a:bodyPr/>
          <a:lstStyle/>
          <a:p>
            <a:r>
              <a:rPr lang="en-US" sz="4000" b="1"/>
              <a:t>Dem alamala ben doe sondoe…</a:t>
            </a:r>
          </a:p>
        </p:txBody>
      </p:sp>
      <p:sp>
        <p:nvSpPr>
          <p:cNvPr id="98307" name="Rectangle 3"/>
          <p:cNvSpPr>
            <a:spLocks noGrp="1" noChangeArrowheads="1"/>
          </p:cNvSpPr>
          <p:nvPr>
            <p:ph type="body" idx="1"/>
          </p:nvPr>
        </p:nvSpPr>
        <p:spPr/>
        <p:txBody>
          <a:bodyPr/>
          <a:lstStyle/>
          <a:p>
            <a:r>
              <a:rPr lang="en-US" b="1"/>
              <a:t>Romeini 3:22   Dati wani taki, da gerechtigheid foe Gado disi kom nanga bribi na Jezus Kristus gi ala soema, en na tapoe ala soema disi de bribi; bikasi wan difrenti–fasi no de; 23   Bikasi dem alamala ben doe sondoe, en dem mankeri da glori foe Gado.</a:t>
            </a:r>
          </a:p>
          <a:p>
            <a:endParaRPr lang="en-US" b="1"/>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6E226FC-4834-45F7-A696-76D3AD23BBD8}"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F04277A5-4390-4E56-8BB2-4AE290DB9E9C}" type="slidenum">
              <a:rPr lang="en-US"/>
              <a:pPr lvl="1"/>
              <a:t>26</a:t>
            </a:fld>
            <a:endParaRPr lang="en-US">
              <a:latin typeface="Times New Roman" pitchFamily="18" charset="0"/>
            </a:endParaRPr>
          </a:p>
        </p:txBody>
      </p:sp>
      <p:sp>
        <p:nvSpPr>
          <p:cNvPr id="81922" name="Rectangle 2"/>
          <p:cNvSpPr>
            <a:spLocks noGrp="1" noChangeArrowheads="1"/>
          </p:cNvSpPr>
          <p:nvPr>
            <p:ph type="title"/>
          </p:nvPr>
        </p:nvSpPr>
        <p:spPr/>
        <p:txBody>
          <a:bodyPr/>
          <a:lstStyle/>
          <a:p>
            <a:r>
              <a:rPr lang="en-US"/>
              <a:t>Dem alamala ben doe sondoe</a:t>
            </a:r>
          </a:p>
        </p:txBody>
      </p:sp>
      <p:sp>
        <p:nvSpPr>
          <p:cNvPr id="81923" name="Rectangle 3"/>
          <p:cNvSpPr>
            <a:spLocks noGrp="1" noChangeArrowheads="1"/>
          </p:cNvSpPr>
          <p:nvPr>
            <p:ph type="body" idx="1"/>
          </p:nvPr>
        </p:nvSpPr>
        <p:spPr/>
        <p:txBody>
          <a:bodyPr/>
          <a:lstStyle/>
          <a:p>
            <a:r>
              <a:rPr lang="en-US"/>
              <a:t>Sinsi ibri soema ben doe sondoe, disi broko da wet, dan no wan soema kan kom boen baka nanga Gado doro da wet</a:t>
            </a:r>
          </a:p>
          <a:p>
            <a:r>
              <a:rPr lang="en-US"/>
              <a:t>Gado ben teki wan tra fasi – doro bribi</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6E88ED-6592-4523-844F-346D34BE5CE1}"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9A37B7C8-00B8-44D1-B817-3D796B65C28C}" type="slidenum">
              <a:rPr lang="en-US"/>
              <a:pPr lvl="1"/>
              <a:t>27</a:t>
            </a:fld>
            <a:endParaRPr lang="en-US">
              <a:latin typeface="Times New Roman" pitchFamily="18" charset="0"/>
            </a:endParaRPr>
          </a:p>
        </p:txBody>
      </p:sp>
      <p:sp>
        <p:nvSpPr>
          <p:cNvPr id="82946" name="Rectangle 2"/>
          <p:cNvSpPr>
            <a:spLocks noGrp="1" noChangeArrowheads="1"/>
          </p:cNvSpPr>
          <p:nvPr>
            <p:ph type="title"/>
          </p:nvPr>
        </p:nvSpPr>
        <p:spPr>
          <a:xfrm>
            <a:off x="576263" y="225425"/>
            <a:ext cx="8080375" cy="1143000"/>
          </a:xfrm>
        </p:spPr>
        <p:txBody>
          <a:bodyPr/>
          <a:lstStyle/>
          <a:p>
            <a:r>
              <a:rPr lang="en-US"/>
              <a:t>Jezus bai wi baka…</a:t>
            </a:r>
          </a:p>
        </p:txBody>
      </p:sp>
      <p:sp>
        <p:nvSpPr>
          <p:cNvPr id="82947" name="Rectangle 3"/>
          <p:cNvSpPr>
            <a:spLocks noGrp="1" noChangeArrowheads="1"/>
          </p:cNvSpPr>
          <p:nvPr>
            <p:ph type="body" idx="1"/>
          </p:nvPr>
        </p:nvSpPr>
        <p:spPr>
          <a:xfrm>
            <a:off x="682625" y="1341438"/>
            <a:ext cx="7772400" cy="5003800"/>
          </a:xfrm>
        </p:spPr>
        <p:txBody>
          <a:bodyPr/>
          <a:lstStyle/>
          <a:p>
            <a:r>
              <a:rPr lang="en-US" b="1"/>
              <a:t>Romeini 3:24   Dem kom regtvaardiki na wan fri fasi doro Hem gnade, di Kristus Jezus ben bai wi baka.  </a:t>
            </a:r>
          </a:p>
          <a:p>
            <a:r>
              <a:rPr lang="en-US" b="1"/>
              <a:t>A de fri-fasi – joe no man pai foe hem</a:t>
            </a:r>
          </a:p>
          <a:p>
            <a:r>
              <a:rPr lang="en-US" b="1"/>
              <a:t>A de doro gnade – da boen-hati nanga da krakti foe Gado</a:t>
            </a:r>
          </a:p>
          <a:p>
            <a:r>
              <a:rPr lang="en-US" b="1"/>
              <a:t>A de bikasi Jezus Kristus pai kaba</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C47D1F9-1808-44DA-9542-A88B0120CC0C}"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9BE9E358-31E3-4469-8C60-D086D549EE7B}" type="slidenum">
              <a:rPr lang="en-US"/>
              <a:pPr lvl="1"/>
              <a:t>28</a:t>
            </a:fld>
            <a:endParaRPr lang="en-US">
              <a:latin typeface="Times New Roman" pitchFamily="18" charset="0"/>
            </a:endParaRPr>
          </a:p>
        </p:txBody>
      </p:sp>
      <p:sp>
        <p:nvSpPr>
          <p:cNvPr id="83970" name="Rectangle 2"/>
          <p:cNvSpPr>
            <a:spLocks noGrp="1" noChangeArrowheads="1"/>
          </p:cNvSpPr>
          <p:nvPr>
            <p:ph type="title"/>
          </p:nvPr>
        </p:nvSpPr>
        <p:spPr/>
        <p:txBody>
          <a:bodyPr/>
          <a:lstStyle/>
          <a:p>
            <a:r>
              <a:rPr lang="en-US"/>
              <a:t>Kristus meki wi kom verzoen</a:t>
            </a:r>
          </a:p>
        </p:txBody>
      </p:sp>
      <p:sp>
        <p:nvSpPr>
          <p:cNvPr id="83971" name="Rectangle 3"/>
          <p:cNvSpPr>
            <a:spLocks noGrp="1" noChangeArrowheads="1"/>
          </p:cNvSpPr>
          <p:nvPr>
            <p:ph type="body" idx="1"/>
          </p:nvPr>
        </p:nvSpPr>
        <p:spPr/>
        <p:txBody>
          <a:bodyPr/>
          <a:lstStyle/>
          <a:p>
            <a:pPr>
              <a:lnSpc>
                <a:spcPct val="80000"/>
              </a:lnSpc>
            </a:pPr>
            <a:r>
              <a:rPr lang="en-US" sz="2800" b="1"/>
              <a:t>Romeini 3:25   Gado ben seti Hem na fesi leki wan verzoen–ofrandi doro bribi na ini Hem broedoe, foe sori Hem gerechtigheid foe gi pardon foe dem sondoe disi wi ben doe kaba, nanga da pasensi foe Gado; </a:t>
            </a:r>
          </a:p>
          <a:p>
            <a:pPr>
              <a:lnSpc>
                <a:spcPct val="80000"/>
              </a:lnSpc>
            </a:pPr>
            <a:r>
              <a:rPr lang="en-US" sz="2800" b="1"/>
              <a:t>A de da ofrandi foe meki wi kom boen baka nanga Gado</a:t>
            </a:r>
          </a:p>
          <a:p>
            <a:pPr>
              <a:lnSpc>
                <a:spcPct val="80000"/>
              </a:lnSpc>
            </a:pPr>
            <a:r>
              <a:rPr lang="en-US" sz="2800" b="1"/>
              <a:t>A pai wi boetoe</a:t>
            </a:r>
          </a:p>
          <a:p>
            <a:pPr>
              <a:lnSpc>
                <a:spcPct val="80000"/>
              </a:lnSpc>
            </a:pPr>
            <a:r>
              <a:rPr lang="en-US" sz="2800" b="1"/>
              <a:t>Gado gi wi pardon foe wi sondoe</a:t>
            </a:r>
          </a:p>
          <a:p>
            <a:pPr>
              <a:lnSpc>
                <a:spcPct val="80000"/>
              </a:lnSpc>
            </a:pPr>
            <a:r>
              <a:rPr lang="en-US" sz="2800" b="1"/>
              <a:t>Gado hori pasensi nanga wi</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E974771-21CD-4F7D-A456-4A06BA327334}"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86280401-CF12-4B77-BDFD-2A81B5992A82}" type="slidenum">
              <a:rPr lang="en-US"/>
              <a:pPr lvl="1"/>
              <a:t>29</a:t>
            </a:fld>
            <a:endParaRPr lang="en-US">
              <a:latin typeface="Times New Roman" pitchFamily="18" charset="0"/>
            </a:endParaRPr>
          </a:p>
        </p:txBody>
      </p:sp>
      <p:sp>
        <p:nvSpPr>
          <p:cNvPr id="84994" name="Rectangle 2"/>
          <p:cNvSpPr>
            <a:spLocks noGrp="1" noChangeArrowheads="1"/>
          </p:cNvSpPr>
          <p:nvPr>
            <p:ph type="title"/>
          </p:nvPr>
        </p:nvSpPr>
        <p:spPr/>
        <p:txBody>
          <a:bodyPr/>
          <a:lstStyle/>
          <a:p>
            <a:r>
              <a:rPr lang="en-US"/>
              <a:t>Gerechtigheid doro bribi</a:t>
            </a:r>
          </a:p>
        </p:txBody>
      </p:sp>
      <p:sp>
        <p:nvSpPr>
          <p:cNvPr id="84995" name="Rectangle 3"/>
          <p:cNvSpPr>
            <a:spLocks noGrp="1" noChangeArrowheads="1"/>
          </p:cNvSpPr>
          <p:nvPr>
            <p:ph type="body" idx="1"/>
          </p:nvPr>
        </p:nvSpPr>
        <p:spPr/>
        <p:txBody>
          <a:bodyPr/>
          <a:lstStyle/>
          <a:p>
            <a:r>
              <a:rPr lang="en-US" b="1"/>
              <a:t>Romeini 3:26   Mi taki, foe sori Hem gerechtigheid na da tem disi; dati A de regtvaardiki, en A de da Soema disi kan meki hem disi de bribi na ini Jezus kom regtvaardiki toe.</a:t>
            </a:r>
          </a:p>
          <a:p>
            <a:r>
              <a:rPr lang="en-US" b="1"/>
              <a:t>Kristus de regtvaardiki</a:t>
            </a:r>
          </a:p>
          <a:p>
            <a:r>
              <a:rPr lang="en-US" b="1"/>
              <a:t>Gado kan meki wi kom regtvaardiki</a:t>
            </a:r>
          </a:p>
          <a:p>
            <a:r>
              <a:rPr lang="en-US" b="1"/>
              <a:t>Gado doe disi te wi bribi tapoe Jezus</a:t>
            </a:r>
          </a:p>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0CFC9B7-15A6-4F53-8BF5-714BF28D0E2C}"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AFAFCF3B-8D04-4CD5-BAF4-E7058E4AC395}" type="slidenum">
              <a:rPr lang="en-US"/>
              <a:pPr lvl="1"/>
              <a:t>3</a:t>
            </a:fld>
            <a:endParaRPr lang="en-US">
              <a:latin typeface="Times New Roman" pitchFamily="18" charset="0"/>
            </a:endParaRPr>
          </a:p>
        </p:txBody>
      </p:sp>
      <p:sp>
        <p:nvSpPr>
          <p:cNvPr id="61442" name="Rectangle 2"/>
          <p:cNvSpPr>
            <a:spLocks noGrp="1" noChangeArrowheads="1"/>
          </p:cNvSpPr>
          <p:nvPr>
            <p:ph type="title"/>
          </p:nvPr>
        </p:nvSpPr>
        <p:spPr/>
        <p:txBody>
          <a:bodyPr/>
          <a:lstStyle/>
          <a:p>
            <a:r>
              <a:rPr lang="en-US" sz="4000"/>
              <a:t>Gado no loekoe na soema persoon…</a:t>
            </a:r>
          </a:p>
        </p:txBody>
      </p:sp>
      <p:sp>
        <p:nvSpPr>
          <p:cNvPr id="61443" name="Rectangle 3"/>
          <p:cNvSpPr>
            <a:spLocks noGrp="1" noChangeArrowheads="1"/>
          </p:cNvSpPr>
          <p:nvPr>
            <p:ph type="body" idx="1"/>
          </p:nvPr>
        </p:nvSpPr>
        <p:spPr>
          <a:xfrm>
            <a:off x="431800" y="1981200"/>
            <a:ext cx="8023225" cy="4114800"/>
          </a:xfrm>
        </p:spPr>
        <p:txBody>
          <a:bodyPr/>
          <a:lstStyle/>
          <a:p>
            <a:r>
              <a:rPr lang="en-US" b="1"/>
              <a:t>Romeini 2:9   Pina nanga sari na tapoe ibri sieli foe ibri soema disi doe ogri; gi da Djoe fosi, en gi dem heiden soema toe; 10   Ma glori, bigi nem, nanga vrede gi ibri soema disi wroko boen, gi da Djoe fosi, en gi dem heiden soema toe. 11   Bikasi Gado no loekoe na soema persoon.</a:t>
            </a:r>
          </a:p>
          <a:p>
            <a:r>
              <a:rPr lang="en-US" b="1"/>
              <a:t>Gado sa koti wan krin leti kroetoe…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5C71D2B-B474-459A-AF47-307C931DCCAB}"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A3CD3D36-68DB-4C81-B833-D481965E1911}" type="slidenum">
              <a:rPr lang="en-US"/>
              <a:pPr lvl="1"/>
              <a:t>30</a:t>
            </a:fld>
            <a:endParaRPr lang="en-US">
              <a:latin typeface="Times New Roman" pitchFamily="18" charset="0"/>
            </a:endParaRPr>
          </a:p>
        </p:txBody>
      </p:sp>
      <p:sp>
        <p:nvSpPr>
          <p:cNvPr id="86018" name="Rectangle 2"/>
          <p:cNvSpPr>
            <a:spLocks noGrp="1" noChangeArrowheads="1"/>
          </p:cNvSpPr>
          <p:nvPr>
            <p:ph type="title"/>
          </p:nvPr>
        </p:nvSpPr>
        <p:spPr/>
        <p:txBody>
          <a:bodyPr/>
          <a:lstStyle/>
          <a:p>
            <a:r>
              <a:rPr lang="en-US"/>
              <a:t>No bigi membre, ma bribi</a:t>
            </a:r>
          </a:p>
        </p:txBody>
      </p:sp>
      <p:sp>
        <p:nvSpPr>
          <p:cNvPr id="86019" name="Rectangle 3"/>
          <p:cNvSpPr>
            <a:spLocks noGrp="1" noChangeArrowheads="1"/>
          </p:cNvSpPr>
          <p:nvPr>
            <p:ph type="body" idx="1"/>
          </p:nvPr>
        </p:nvSpPr>
        <p:spPr>
          <a:xfrm>
            <a:off x="682625" y="1700213"/>
            <a:ext cx="7772400" cy="4395787"/>
          </a:xfrm>
        </p:spPr>
        <p:txBody>
          <a:bodyPr/>
          <a:lstStyle/>
          <a:p>
            <a:pPr>
              <a:lnSpc>
                <a:spcPct val="80000"/>
              </a:lnSpc>
            </a:pPr>
            <a:r>
              <a:rPr lang="en-US" b="1"/>
              <a:t>Romeini 3:27   Pe bigi–membre de dan? A no de kwet’kweti. Nanga sortoe wet? Da wet foe wroko? Nono, ma nanga da wet foe bribi. 28   Foe dat’ede wi sabi dati wan soema kom regtvaardiki doro bribi sondro da wroko foe da wet.</a:t>
            </a:r>
          </a:p>
          <a:p>
            <a:pPr>
              <a:lnSpc>
                <a:spcPct val="80000"/>
              </a:lnSpc>
            </a:pPr>
            <a:r>
              <a:rPr lang="en-US" b="1"/>
              <a:t>Da wroko foe da wet = dede</a:t>
            </a:r>
          </a:p>
          <a:p>
            <a:pPr>
              <a:lnSpc>
                <a:spcPct val="80000"/>
              </a:lnSpc>
            </a:pPr>
            <a:r>
              <a:rPr lang="en-US" b="1"/>
              <a:t>Wan njoen wet de – foe bribi…</a:t>
            </a:r>
          </a:p>
          <a:p>
            <a:pPr>
              <a:lnSpc>
                <a:spcPct val="80000"/>
              </a:lnSpc>
            </a:pPr>
            <a:r>
              <a:rPr lang="en-US" b="1"/>
              <a:t>Noiti wi go na hemel doro dem wroko foe da wet…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9F02857-B0FC-4611-A859-E420488EBCA8}"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04D8A18B-8BD9-4187-B54F-B94E33EE22F6}" type="slidenum">
              <a:rPr lang="en-US"/>
              <a:pPr lvl="1"/>
              <a:t>31</a:t>
            </a:fld>
            <a:endParaRPr lang="en-US">
              <a:latin typeface="Times New Roman" pitchFamily="18" charset="0"/>
            </a:endParaRPr>
          </a:p>
        </p:txBody>
      </p:sp>
      <p:sp>
        <p:nvSpPr>
          <p:cNvPr id="87042" name="Rectangle 2"/>
          <p:cNvSpPr>
            <a:spLocks noGrp="1" noChangeArrowheads="1"/>
          </p:cNvSpPr>
          <p:nvPr>
            <p:ph type="title"/>
          </p:nvPr>
        </p:nvSpPr>
        <p:spPr/>
        <p:txBody>
          <a:bodyPr/>
          <a:lstStyle/>
          <a:p>
            <a:r>
              <a:rPr lang="en-US"/>
              <a:t>Djoe &amp; heiden soema doro bribi</a:t>
            </a:r>
          </a:p>
        </p:txBody>
      </p:sp>
      <p:sp>
        <p:nvSpPr>
          <p:cNvPr id="87043" name="Rectangle 3"/>
          <p:cNvSpPr>
            <a:spLocks noGrp="1" noChangeArrowheads="1"/>
          </p:cNvSpPr>
          <p:nvPr>
            <p:ph type="body" idx="1"/>
          </p:nvPr>
        </p:nvSpPr>
        <p:spPr/>
        <p:txBody>
          <a:bodyPr/>
          <a:lstStyle/>
          <a:p>
            <a:r>
              <a:rPr lang="en-US" b="1"/>
              <a:t>Romeini 3:29   A de da Gado foe dem Djoe wawan? A no de da Gado foe dem heiden soema toe? Ja, foe dem heiden soema toe;30   Di wi si dati A de wan Gado nomo, disi sa meki da besnijde soema kom regtvaardiki doro bribi, en da soema disi no ben besnijde </a:t>
            </a:r>
            <a:r>
              <a:rPr lang="en-US" b="1" i="1"/>
              <a:t>kom regtvaardiki</a:t>
            </a:r>
            <a:r>
              <a:rPr lang="en-US" b="1"/>
              <a:t> doro bribi toe.</a:t>
            </a:r>
          </a:p>
          <a:p>
            <a:pPr>
              <a:buFont typeface="Wingdings" pitchFamily="2" charset="2"/>
              <a:buNone/>
            </a:pPr>
            <a:endParaRPr lang="en-US" b="1"/>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A4CE584-4846-4CF3-8D65-40C5E7C75785}"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61252198-45EF-42CF-B3F1-D2279C1FDF7C}" type="slidenum">
              <a:rPr lang="en-US"/>
              <a:pPr lvl="1"/>
              <a:t>32</a:t>
            </a:fld>
            <a:endParaRPr lang="en-US">
              <a:latin typeface="Times New Roman" pitchFamily="18" charset="0"/>
            </a:endParaRPr>
          </a:p>
        </p:txBody>
      </p:sp>
      <p:sp>
        <p:nvSpPr>
          <p:cNvPr id="88066" name="Rectangle 2"/>
          <p:cNvSpPr>
            <a:spLocks noGrp="1" noChangeArrowheads="1"/>
          </p:cNvSpPr>
          <p:nvPr>
            <p:ph type="title"/>
          </p:nvPr>
        </p:nvSpPr>
        <p:spPr/>
        <p:txBody>
          <a:bodyPr/>
          <a:lstStyle/>
          <a:p>
            <a:r>
              <a:rPr lang="en-US"/>
              <a:t>Disi seti da wet faste</a:t>
            </a:r>
          </a:p>
        </p:txBody>
      </p:sp>
      <p:sp>
        <p:nvSpPr>
          <p:cNvPr id="88067" name="Rectangle 3"/>
          <p:cNvSpPr>
            <a:spLocks noGrp="1" noChangeArrowheads="1"/>
          </p:cNvSpPr>
          <p:nvPr>
            <p:ph type="body" idx="1"/>
          </p:nvPr>
        </p:nvSpPr>
        <p:spPr>
          <a:xfrm>
            <a:off x="682625" y="1665288"/>
            <a:ext cx="7772400" cy="4716462"/>
          </a:xfrm>
        </p:spPr>
        <p:txBody>
          <a:bodyPr/>
          <a:lstStyle/>
          <a:p>
            <a:pPr>
              <a:lnSpc>
                <a:spcPct val="80000"/>
              </a:lnSpc>
            </a:pPr>
            <a:r>
              <a:rPr lang="en-US" b="1"/>
              <a:t>Romeini 3:31   Wi meki da wet tron wan soso sani doro bribi dan? Gado moesoe kibri wi! Nono–</a:t>
            </a:r>
            <a:r>
              <a:rPr lang="en-US" b="1" i="1"/>
              <a:t>nanga dati</a:t>
            </a:r>
            <a:r>
              <a:rPr lang="en-US" b="1"/>
              <a:t> wi seti da wet faste</a:t>
            </a:r>
          </a:p>
          <a:p>
            <a:pPr>
              <a:lnSpc>
                <a:spcPct val="80000"/>
              </a:lnSpc>
            </a:pPr>
            <a:r>
              <a:rPr lang="en-US" b="1"/>
              <a:t>No wan soema kan hori da wet</a:t>
            </a:r>
          </a:p>
          <a:p>
            <a:pPr>
              <a:lnSpc>
                <a:spcPct val="80000"/>
              </a:lnSpc>
            </a:pPr>
            <a:r>
              <a:rPr lang="en-US" b="1"/>
              <a:t>Gado moesoe kroetoe wi</a:t>
            </a:r>
          </a:p>
          <a:p>
            <a:pPr>
              <a:lnSpc>
                <a:spcPct val="80000"/>
              </a:lnSpc>
            </a:pPr>
            <a:r>
              <a:rPr lang="en-US" b="1"/>
              <a:t>Gado meki da ofrandi</a:t>
            </a:r>
          </a:p>
          <a:p>
            <a:pPr>
              <a:lnSpc>
                <a:spcPct val="80000"/>
              </a:lnSpc>
            </a:pPr>
            <a:r>
              <a:rPr lang="en-US" b="1"/>
              <a:t>Gado wroko doro bribi nomo</a:t>
            </a:r>
          </a:p>
          <a:p>
            <a:pPr>
              <a:lnSpc>
                <a:spcPct val="80000"/>
              </a:lnSpc>
            </a:pPr>
            <a:r>
              <a:rPr lang="en-US" b="1"/>
              <a:t>Dan Gado hori Hem egi wet, en A no loekoe doro da finga</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A160024-8A7D-4CF9-B4A0-63232725A368}"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6A11FC78-5F25-474E-93ED-CDE6E3CB6B38}" type="slidenum">
              <a:rPr lang="en-US"/>
              <a:pPr lvl="1"/>
              <a:t>33</a:t>
            </a:fld>
            <a:endParaRPr lang="en-US">
              <a:latin typeface="Times New Roman" pitchFamily="18" charset="0"/>
            </a:endParaRPr>
          </a:p>
        </p:txBody>
      </p:sp>
      <p:sp>
        <p:nvSpPr>
          <p:cNvPr id="89090" name="Rectangle 2"/>
          <p:cNvSpPr>
            <a:spLocks noGrp="1" noChangeArrowheads="1"/>
          </p:cNvSpPr>
          <p:nvPr>
            <p:ph type="title"/>
          </p:nvPr>
        </p:nvSpPr>
        <p:spPr/>
        <p:txBody>
          <a:bodyPr/>
          <a:lstStyle/>
          <a:p>
            <a:r>
              <a:rPr lang="en-US" b="1"/>
              <a:t>Da voorbeeld foe Abraham</a:t>
            </a:r>
          </a:p>
        </p:txBody>
      </p:sp>
      <p:sp>
        <p:nvSpPr>
          <p:cNvPr id="89091" name="Rectangle 3"/>
          <p:cNvSpPr>
            <a:spLocks noGrp="1" noChangeArrowheads="1"/>
          </p:cNvSpPr>
          <p:nvPr>
            <p:ph type="body" idx="1"/>
          </p:nvPr>
        </p:nvSpPr>
        <p:spPr/>
        <p:txBody>
          <a:bodyPr/>
          <a:lstStyle/>
          <a:p>
            <a:r>
              <a:rPr lang="en-US" b="1"/>
              <a:t>Romeini 4:1 ¶   San wi sa taki dan disi Abraham, wi tata na skin–fasi, ben feni? 2   Bikasi efoe Abraham ben kom regtvaardiki nanga wroko, dan a abi wan sani foe prodo abra dati, ma no na fesi foe Gado. 3   Bikasi san da skrifi de taki? Abraham ben bribi Gado, en Gado ben loekoe na disi leki gerechtigheid gi hem.</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0F23499-A7F2-48DA-A58F-1891A223C2E3}"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C7BB03A8-053D-492F-B1FE-153B134894A3}" type="slidenum">
              <a:rPr lang="en-US"/>
              <a:pPr lvl="1"/>
              <a:t>34</a:t>
            </a:fld>
            <a:endParaRPr lang="en-US">
              <a:latin typeface="Times New Roman" pitchFamily="18" charset="0"/>
            </a:endParaRPr>
          </a:p>
        </p:txBody>
      </p:sp>
      <p:sp>
        <p:nvSpPr>
          <p:cNvPr id="90114" name="Rectangle 2"/>
          <p:cNvSpPr>
            <a:spLocks noGrp="1" noChangeArrowheads="1"/>
          </p:cNvSpPr>
          <p:nvPr>
            <p:ph type="title"/>
          </p:nvPr>
        </p:nvSpPr>
        <p:spPr>
          <a:xfrm>
            <a:off x="576263" y="188913"/>
            <a:ext cx="8080375" cy="1143000"/>
          </a:xfrm>
        </p:spPr>
        <p:txBody>
          <a:bodyPr/>
          <a:lstStyle/>
          <a:p>
            <a:r>
              <a:rPr lang="en-US" sz="4000"/>
              <a:t>Fa Gado ben loekoe na Abram?</a:t>
            </a:r>
          </a:p>
        </p:txBody>
      </p:sp>
      <p:sp>
        <p:nvSpPr>
          <p:cNvPr id="90115" name="Rectangle 3"/>
          <p:cNvSpPr>
            <a:spLocks noGrp="1" noChangeArrowheads="1"/>
          </p:cNvSpPr>
          <p:nvPr>
            <p:ph type="body" idx="1"/>
          </p:nvPr>
        </p:nvSpPr>
        <p:spPr>
          <a:xfrm>
            <a:off x="682625" y="1341438"/>
            <a:ext cx="8029575" cy="4754562"/>
          </a:xfrm>
        </p:spPr>
        <p:txBody>
          <a:bodyPr/>
          <a:lstStyle/>
          <a:p>
            <a:pPr>
              <a:lnSpc>
                <a:spcPct val="70000"/>
              </a:lnSpc>
            </a:pPr>
            <a:r>
              <a:rPr lang="en-US" sz="2800"/>
              <a:t>Abram ben de regtvaardiki bikasi a ben bribi tapoe Gado:</a:t>
            </a:r>
          </a:p>
          <a:p>
            <a:pPr>
              <a:lnSpc>
                <a:spcPct val="70000"/>
              </a:lnSpc>
            </a:pPr>
            <a:r>
              <a:rPr lang="en-US" sz="2800" b="1"/>
              <a:t>Genesis 15:3   En Abram ben taki: Loekoe, Joe no ben gi mi no wan pikin; en loekoe, wan soema disi ben gebore na ini mi oso sa de mi erfgenaam.4   En loekoe, da woortoe foe MASRA ben kom na hem taki: Disi no sa de joe erfgenaam; ma hem disi komopo foe joe egi siri sa de joe erfgenaam.5   En A ben tjari hem go na doro, en A ben taki: Loekoe na loktoe na hemel, en teri dem stari, efoe joe kan teri dem; en A ben taki gi hem taki: So joe siri sa de. 6   </a:t>
            </a:r>
            <a:r>
              <a:rPr lang="en-US" sz="2800" b="1">
                <a:solidFill>
                  <a:schemeClr val="accent2"/>
                </a:solidFill>
              </a:rPr>
              <a:t>En a ben bribi MASRA, en A ben loekoe na disi leki hem ben de wan regtvaardiki soema</a:t>
            </a:r>
            <a:r>
              <a:rPr lang="en-US" sz="2800" b="1"/>
              <a: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00E3D06-99F7-4917-BE72-F224907078F5}"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5F7FBB40-0D18-4820-81D1-F0EA1435CAF2}" type="slidenum">
              <a:rPr lang="en-US"/>
              <a:pPr lvl="1"/>
              <a:t>35</a:t>
            </a:fld>
            <a:endParaRPr lang="en-US">
              <a:latin typeface="Times New Roman" pitchFamily="18" charset="0"/>
            </a:endParaRPr>
          </a:p>
        </p:txBody>
      </p:sp>
      <p:sp>
        <p:nvSpPr>
          <p:cNvPr id="91138" name="Rectangle 2"/>
          <p:cNvSpPr>
            <a:spLocks noGrp="1" noChangeArrowheads="1"/>
          </p:cNvSpPr>
          <p:nvPr>
            <p:ph type="title"/>
          </p:nvPr>
        </p:nvSpPr>
        <p:spPr>
          <a:xfrm>
            <a:off x="539750" y="225425"/>
            <a:ext cx="8080375" cy="1131888"/>
          </a:xfrm>
        </p:spPr>
        <p:txBody>
          <a:bodyPr/>
          <a:lstStyle/>
          <a:p>
            <a:r>
              <a:rPr lang="en-US" b="1"/>
              <a:t>Wroko no komopo foe gnade</a:t>
            </a:r>
          </a:p>
        </p:txBody>
      </p:sp>
      <p:sp>
        <p:nvSpPr>
          <p:cNvPr id="91139" name="Rectangle 3"/>
          <p:cNvSpPr>
            <a:spLocks noGrp="1" noChangeArrowheads="1"/>
          </p:cNvSpPr>
          <p:nvPr>
            <p:ph type="body" idx="1"/>
          </p:nvPr>
        </p:nvSpPr>
        <p:spPr>
          <a:xfrm>
            <a:off x="682625" y="1304925"/>
            <a:ext cx="7772400" cy="4791075"/>
          </a:xfrm>
        </p:spPr>
        <p:txBody>
          <a:bodyPr/>
          <a:lstStyle/>
          <a:p>
            <a:r>
              <a:rPr lang="en-US" b="1"/>
              <a:t>Romeini 4:4   Now na da soema disi de wroko, dem no loekoe na da paiman leki a komopo foe gnade, ma dati a ben verdini hem. 5   Ma na da soema disi no wroko, </a:t>
            </a:r>
            <a:r>
              <a:rPr lang="en-US" b="1">
                <a:solidFill>
                  <a:schemeClr val="accent2"/>
                </a:solidFill>
              </a:rPr>
              <a:t>ma disi bribi na tapoe Hem disi de meki dem soema sondro Gado–fasi kom regtvaardiki</a:t>
            </a:r>
            <a:r>
              <a:rPr lang="en-US" b="1"/>
              <a:t>, Gado loekoe na hem bribi leki gerechtigheid.</a:t>
            </a:r>
          </a:p>
          <a:p>
            <a:r>
              <a:rPr lang="en-US" b="1"/>
              <a:t>Wroko = joe verdini hem</a:t>
            </a:r>
          </a:p>
          <a:p>
            <a:r>
              <a:rPr lang="en-US" b="1"/>
              <a:t>Gado wroko nanga bribi</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FC6B72E-EDFC-4797-B815-0D42DE0ED0B2}"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7EEAC234-010F-4EC5-AF73-7677BDF4B054}" type="slidenum">
              <a:rPr lang="en-US"/>
              <a:pPr lvl="1"/>
              <a:t>36</a:t>
            </a:fld>
            <a:endParaRPr lang="en-US">
              <a:latin typeface="Times New Roman" pitchFamily="18" charset="0"/>
            </a:endParaRPr>
          </a:p>
        </p:txBody>
      </p:sp>
      <p:sp>
        <p:nvSpPr>
          <p:cNvPr id="100354" name="Rectangle 2"/>
          <p:cNvSpPr>
            <a:spLocks noGrp="1" noChangeArrowheads="1"/>
          </p:cNvSpPr>
          <p:nvPr>
            <p:ph type="title"/>
          </p:nvPr>
        </p:nvSpPr>
        <p:spPr/>
        <p:txBody>
          <a:bodyPr/>
          <a:lstStyle/>
          <a:p>
            <a:r>
              <a:rPr lang="en-US"/>
              <a:t>David sori bribi, no wroko</a:t>
            </a:r>
          </a:p>
        </p:txBody>
      </p:sp>
      <p:sp>
        <p:nvSpPr>
          <p:cNvPr id="100355" name="Rectangle 3"/>
          <p:cNvSpPr>
            <a:spLocks noGrp="1" noChangeArrowheads="1"/>
          </p:cNvSpPr>
          <p:nvPr>
            <p:ph type="body" idx="1"/>
          </p:nvPr>
        </p:nvSpPr>
        <p:spPr/>
        <p:txBody>
          <a:bodyPr/>
          <a:lstStyle/>
          <a:p>
            <a:r>
              <a:rPr lang="en-US"/>
              <a:t>David ben soeta nanga Batseba</a:t>
            </a:r>
          </a:p>
          <a:p>
            <a:r>
              <a:rPr lang="en-US"/>
              <a:t>David ben kiri Uria, da masra foe Batseba</a:t>
            </a:r>
          </a:p>
          <a:p>
            <a:r>
              <a:rPr lang="en-US"/>
              <a:t>Disi ben abi doodstraaf.  No wan ofrandi ben de foe poeroe so wan sondoe</a:t>
            </a:r>
          </a:p>
          <a:p>
            <a:r>
              <a:rPr lang="en-US"/>
              <a:t>Ma David ben trowe hemsrefi tapoe da gnade foe Gado</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596A12A-25CD-469F-88D2-BF6EEF1337DF}"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A247D920-D5BD-4F85-8353-9D268402C287}" type="slidenum">
              <a:rPr lang="en-US"/>
              <a:pPr lvl="1"/>
              <a:t>37</a:t>
            </a:fld>
            <a:endParaRPr lang="en-US">
              <a:latin typeface="Times New Roman" pitchFamily="18" charset="0"/>
            </a:endParaRPr>
          </a:p>
        </p:txBody>
      </p:sp>
      <p:sp>
        <p:nvSpPr>
          <p:cNvPr id="101378" name="Rectangle 2"/>
          <p:cNvSpPr>
            <a:spLocks noGrp="1" noChangeArrowheads="1"/>
          </p:cNvSpPr>
          <p:nvPr>
            <p:ph type="title"/>
          </p:nvPr>
        </p:nvSpPr>
        <p:spPr/>
        <p:txBody>
          <a:bodyPr/>
          <a:lstStyle/>
          <a:p>
            <a:r>
              <a:rPr lang="en-US"/>
              <a:t>David skrifi na Psalm 32</a:t>
            </a:r>
          </a:p>
        </p:txBody>
      </p:sp>
      <p:sp>
        <p:nvSpPr>
          <p:cNvPr id="101379" name="Rectangle 3"/>
          <p:cNvSpPr>
            <a:spLocks noGrp="1" noChangeArrowheads="1"/>
          </p:cNvSpPr>
          <p:nvPr>
            <p:ph type="body" idx="1"/>
          </p:nvPr>
        </p:nvSpPr>
        <p:spPr/>
        <p:txBody>
          <a:bodyPr/>
          <a:lstStyle/>
          <a:p>
            <a:r>
              <a:rPr lang="en-US" b="1"/>
              <a:t>Romeini 4:6   So leki David srefi ben taki abra fa da soema de blesi efoe Gado sa kari hem regtvaardiki sondro foe wroko,7   Di a ben taki: Blesi foe dem soema disi ben kisi pardon foe dem takroedoe, en dem sondoe foe hem ben tapoe kaba. 8   Blesi foe da soema disi Gado no sa poti hem sondoe na hem tapoe.</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A688A1B-EA94-4483-A417-AEBF09F6365B}"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D245AAAB-2C52-41AD-900C-700161D89DB4}" type="slidenum">
              <a:rPr lang="en-US"/>
              <a:pPr lvl="1"/>
              <a:t>38</a:t>
            </a:fld>
            <a:endParaRPr lang="en-US">
              <a:latin typeface="Times New Roman" pitchFamily="18" charset="0"/>
            </a:endParaRPr>
          </a:p>
        </p:txBody>
      </p:sp>
      <p:sp>
        <p:nvSpPr>
          <p:cNvPr id="92162" name="Rectangle 2"/>
          <p:cNvSpPr>
            <a:spLocks noGrp="1" noChangeArrowheads="1"/>
          </p:cNvSpPr>
          <p:nvPr>
            <p:ph type="title"/>
          </p:nvPr>
        </p:nvSpPr>
        <p:spPr/>
        <p:txBody>
          <a:bodyPr/>
          <a:lstStyle/>
          <a:p>
            <a:r>
              <a:rPr lang="en-US"/>
              <a:t>Sortoe tem Abram bribi?</a:t>
            </a:r>
          </a:p>
        </p:txBody>
      </p:sp>
      <p:sp>
        <p:nvSpPr>
          <p:cNvPr id="92163" name="Rectangle 3"/>
          <p:cNvSpPr>
            <a:spLocks noGrp="1" noChangeArrowheads="1"/>
          </p:cNvSpPr>
          <p:nvPr>
            <p:ph type="body" idx="1"/>
          </p:nvPr>
        </p:nvSpPr>
        <p:spPr/>
        <p:txBody>
          <a:bodyPr/>
          <a:lstStyle/>
          <a:p>
            <a:pPr>
              <a:lnSpc>
                <a:spcPct val="80000"/>
              </a:lnSpc>
            </a:pPr>
            <a:r>
              <a:rPr lang="en-US" b="1"/>
              <a:t>Romeini 4:9 ¶   Da blesi disi de kom dan na tapoe dem soema disi ben besnijde wawan, efoe na tapoe dem soema disi no ben besnijde toe? Bikasi wi taki dati Gado ben loekoe na da bribi foe Abraham foe meki hem kom regtvaardiki.10. Di a ben besnijde kaba, efoe di a no ben besnijde ete? No di a ben besnijde kaba, ma di a no ben besnijde ete.</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EE8195C-9B4D-4C50-83FF-77D584EBD2D3}"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1034C4AF-7C97-460D-994F-3CA41EB922B1}" type="slidenum">
              <a:rPr lang="en-US"/>
              <a:pPr lvl="1"/>
              <a:t>39</a:t>
            </a:fld>
            <a:endParaRPr lang="en-US">
              <a:latin typeface="Times New Roman" pitchFamily="18" charset="0"/>
            </a:endParaRPr>
          </a:p>
        </p:txBody>
      </p:sp>
      <p:sp>
        <p:nvSpPr>
          <p:cNvPr id="103426" name="Rectangle 2"/>
          <p:cNvSpPr>
            <a:spLocks noGrp="1" noChangeArrowheads="1"/>
          </p:cNvSpPr>
          <p:nvPr>
            <p:ph type="title"/>
          </p:nvPr>
        </p:nvSpPr>
        <p:spPr/>
        <p:txBody>
          <a:bodyPr/>
          <a:lstStyle/>
          <a:p>
            <a:r>
              <a:rPr lang="en-US"/>
              <a:t>Da pramisi ben fosi besnijdenis</a:t>
            </a:r>
          </a:p>
        </p:txBody>
      </p:sp>
      <p:sp>
        <p:nvSpPr>
          <p:cNvPr id="103427" name="Rectangle 3"/>
          <p:cNvSpPr>
            <a:spLocks noGrp="1" noChangeArrowheads="1"/>
          </p:cNvSpPr>
          <p:nvPr>
            <p:ph type="body" idx="1"/>
          </p:nvPr>
        </p:nvSpPr>
        <p:spPr/>
        <p:txBody>
          <a:bodyPr/>
          <a:lstStyle/>
          <a:p>
            <a:r>
              <a:rPr lang="en-US"/>
              <a:t>Abram ben bribi na ini Genesis 15 fosi da geboorte foe Ismael, di a ben de 86 jaar owroe</a:t>
            </a:r>
          </a:p>
          <a:p>
            <a:r>
              <a:rPr lang="en-US"/>
              <a:t>Abram ben besnijd di Ismael ben de 13 jari owroe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270E1C9-31EF-4C2D-897C-A5CBE912E61B}"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13D0F6DA-E100-48FD-84DB-C5F52397E35B}" type="slidenum">
              <a:rPr lang="en-US"/>
              <a:pPr lvl="1"/>
              <a:t>4</a:t>
            </a:fld>
            <a:endParaRPr lang="en-US">
              <a:latin typeface="Times New Roman" pitchFamily="18" charset="0"/>
            </a:endParaRPr>
          </a:p>
        </p:txBody>
      </p:sp>
      <p:sp>
        <p:nvSpPr>
          <p:cNvPr id="59394" name="Rectangle 2"/>
          <p:cNvSpPr>
            <a:spLocks noGrp="1" noChangeArrowheads="1"/>
          </p:cNvSpPr>
          <p:nvPr>
            <p:ph type="title"/>
          </p:nvPr>
        </p:nvSpPr>
        <p:spPr/>
        <p:txBody>
          <a:bodyPr/>
          <a:lstStyle/>
          <a:p>
            <a:r>
              <a:rPr lang="en-US"/>
              <a:t>San wi doe nanga da wet?</a:t>
            </a:r>
          </a:p>
        </p:txBody>
      </p:sp>
      <p:sp>
        <p:nvSpPr>
          <p:cNvPr id="59395" name="Rectangle 3"/>
          <p:cNvSpPr>
            <a:spLocks noGrp="1" noChangeArrowheads="1"/>
          </p:cNvSpPr>
          <p:nvPr>
            <p:ph type="body" idx="1"/>
          </p:nvPr>
        </p:nvSpPr>
        <p:spPr/>
        <p:txBody>
          <a:bodyPr/>
          <a:lstStyle/>
          <a:p>
            <a:r>
              <a:rPr lang="en-US" b="1"/>
              <a:t>Romeini 2:12   Bikasi so srefi </a:t>
            </a:r>
            <a:r>
              <a:rPr lang="en-US" b="1" i="1"/>
              <a:t>Gado</a:t>
            </a:r>
            <a:r>
              <a:rPr lang="en-US" b="1"/>
              <a:t> sa figi ala dem soema sondro da wet poeroe disi ben doe sondoe sondro da wet; en ala dem soema disi ben doe sondoe na ini da wet, </a:t>
            </a:r>
            <a:r>
              <a:rPr lang="en-US" b="1" i="1"/>
              <a:t>Gado</a:t>
            </a:r>
            <a:r>
              <a:rPr lang="en-US" b="1"/>
              <a:t> sa kroetoe nanga da wet;13   (Bikasi a no de dem soema disi jere da wet nomo disi de opregti na Gado fesi, ma dem soema de regtvaardiki disi de hori da wet.</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2156554-AF89-4E69-9E07-256CD692BD99}"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2405E494-0C7F-4F6C-8452-14E0A6D17804}" type="slidenum">
              <a:rPr lang="en-US"/>
              <a:pPr lvl="1"/>
              <a:t>40</a:t>
            </a:fld>
            <a:endParaRPr lang="en-US">
              <a:latin typeface="Times New Roman" pitchFamily="18" charset="0"/>
            </a:endParaRPr>
          </a:p>
        </p:txBody>
      </p:sp>
      <p:sp>
        <p:nvSpPr>
          <p:cNvPr id="104450" name="Rectangle 2"/>
          <p:cNvSpPr>
            <a:spLocks noGrp="1" noChangeArrowheads="1"/>
          </p:cNvSpPr>
          <p:nvPr>
            <p:ph type="title"/>
          </p:nvPr>
        </p:nvSpPr>
        <p:spPr/>
        <p:txBody>
          <a:bodyPr/>
          <a:lstStyle/>
          <a:p>
            <a:r>
              <a:rPr lang="en-US" sz="4000"/>
              <a:t>Besnijdenis – wan marki foe bribi</a:t>
            </a:r>
          </a:p>
        </p:txBody>
      </p:sp>
      <p:sp>
        <p:nvSpPr>
          <p:cNvPr id="104451" name="Rectangle 3"/>
          <p:cNvSpPr>
            <a:spLocks noGrp="1" noChangeArrowheads="1"/>
          </p:cNvSpPr>
          <p:nvPr>
            <p:ph type="body" idx="1"/>
          </p:nvPr>
        </p:nvSpPr>
        <p:spPr/>
        <p:txBody>
          <a:bodyPr/>
          <a:lstStyle/>
          <a:p>
            <a:pPr>
              <a:lnSpc>
                <a:spcPct val="70000"/>
              </a:lnSpc>
            </a:pPr>
            <a:r>
              <a:rPr lang="en-US" sz="2800" b="1"/>
              <a:t>Romeini 4:11   En a ben kisi da marki foe besnijde, wan stampoe foe da gerechtigheid foe da bribi disi </a:t>
            </a:r>
            <a:r>
              <a:rPr lang="en-US" sz="2800" b="1" i="1"/>
              <a:t>a ben abi kaba</a:t>
            </a:r>
            <a:r>
              <a:rPr lang="en-US" sz="2800" b="1"/>
              <a:t> di a no ben besnijde ete; so dati a sa de da tata foe ala soema disi de bribi, alwasi dem no ben besnijde; so dati </a:t>
            </a:r>
            <a:r>
              <a:rPr lang="en-US" sz="2800" b="1" i="1"/>
              <a:t>A</a:t>
            </a:r>
            <a:r>
              <a:rPr lang="en-US" sz="2800" b="1"/>
              <a:t> kan loekoe na dem leki regtvaardiki soema toe; 12   En a de da tata foe besnijde gi dem soema disi no ben de foe da besnijde wawan, ma disi waka toe na ini dem foetoe–stapoe foe da bribi dati foe wi tata Abraham, disi a ben abi di a no ben besnijde ete.</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A6CC2DB-9801-4D08-A381-93998669EE3C}"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58332BEC-41D2-4525-8158-E05BD1E15365}" type="slidenum">
              <a:rPr lang="en-US"/>
              <a:pPr lvl="1"/>
              <a:t>41</a:t>
            </a:fld>
            <a:endParaRPr lang="en-US">
              <a:latin typeface="Times New Roman" pitchFamily="18" charset="0"/>
            </a:endParaRPr>
          </a:p>
        </p:txBody>
      </p:sp>
      <p:sp>
        <p:nvSpPr>
          <p:cNvPr id="105474" name="Rectangle 2"/>
          <p:cNvSpPr>
            <a:spLocks noGrp="1" noChangeArrowheads="1"/>
          </p:cNvSpPr>
          <p:nvPr>
            <p:ph type="title"/>
          </p:nvPr>
        </p:nvSpPr>
        <p:spPr/>
        <p:txBody>
          <a:bodyPr/>
          <a:lstStyle/>
          <a:p>
            <a:r>
              <a:rPr lang="en-US" sz="4000" b="1"/>
              <a:t>Da pramisi kom 430 jari fosi da wet</a:t>
            </a:r>
          </a:p>
        </p:txBody>
      </p:sp>
      <p:sp>
        <p:nvSpPr>
          <p:cNvPr id="105475" name="Rectangle 3"/>
          <p:cNvSpPr>
            <a:spLocks noGrp="1" noChangeArrowheads="1"/>
          </p:cNvSpPr>
          <p:nvPr>
            <p:ph type="body" idx="1"/>
          </p:nvPr>
        </p:nvSpPr>
        <p:spPr/>
        <p:txBody>
          <a:bodyPr/>
          <a:lstStyle/>
          <a:p>
            <a:pPr>
              <a:lnSpc>
                <a:spcPct val="70000"/>
              </a:lnSpc>
            </a:pPr>
            <a:r>
              <a:rPr lang="en-US" sz="2800" b="1"/>
              <a:t>Romeini 4:13   Bikasi da pramisi dati a sa de da erfgenaam foe grontapoe no ben de gi Abraham efoe hem bakatem pikin doro da wet, ma doro da gerechtigheid foe bribi.14   Bikasi efoe dem soema disi ben de foe da wet de erfgenaam, dan bribi tron wan soso sani, en da pramisi no wroko moro;15   Bikasi da wet wroko hatibron, bikasi pe no wan wet de, dan oen no man broko hem.</a:t>
            </a:r>
          </a:p>
          <a:p>
            <a:pPr>
              <a:lnSpc>
                <a:spcPct val="70000"/>
              </a:lnSpc>
            </a:pPr>
            <a:r>
              <a:rPr lang="en-US" sz="2800" b="1"/>
              <a:t>Gado ben pramisi Abram wan kondre fosi da wet ben de – en da wet disi ben kom moro lati no man kenki dati – onvoorwaardelijk pramisi</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EAFB5A2-F0F6-4E6D-B689-D957BBA2A198}"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73EE28D0-E032-4387-84E9-C25F52AB814B}" type="slidenum">
              <a:rPr lang="en-US"/>
              <a:pPr lvl="1"/>
              <a:t>42</a:t>
            </a:fld>
            <a:endParaRPr lang="en-US">
              <a:latin typeface="Times New Roman" pitchFamily="18" charset="0"/>
            </a:endParaRPr>
          </a:p>
        </p:txBody>
      </p:sp>
      <p:sp>
        <p:nvSpPr>
          <p:cNvPr id="106498" name="Rectangle 2"/>
          <p:cNvSpPr>
            <a:spLocks noGrp="1" noChangeArrowheads="1"/>
          </p:cNvSpPr>
          <p:nvPr>
            <p:ph type="title"/>
          </p:nvPr>
        </p:nvSpPr>
        <p:spPr/>
        <p:txBody>
          <a:bodyPr/>
          <a:lstStyle/>
          <a:p>
            <a:r>
              <a:rPr lang="en-US" sz="4000"/>
              <a:t>Abraham de wi tata doro hem bribi</a:t>
            </a:r>
          </a:p>
        </p:txBody>
      </p:sp>
      <p:sp>
        <p:nvSpPr>
          <p:cNvPr id="106499" name="Rectangle 3"/>
          <p:cNvSpPr>
            <a:spLocks noGrp="1" noChangeArrowheads="1"/>
          </p:cNvSpPr>
          <p:nvPr>
            <p:ph type="body" idx="1"/>
          </p:nvPr>
        </p:nvSpPr>
        <p:spPr/>
        <p:txBody>
          <a:bodyPr/>
          <a:lstStyle/>
          <a:p>
            <a:pPr>
              <a:lnSpc>
                <a:spcPct val="80000"/>
              </a:lnSpc>
            </a:pPr>
            <a:r>
              <a:rPr lang="en-US" b="1"/>
              <a:t>Romeini 4:15   Bikasi da wet wroko hatibron, bikasi pe no wan wet de, dan oen no man broko hem.16   Foe dat’ede a komopo foe bribi, so dati </a:t>
            </a:r>
            <a:r>
              <a:rPr lang="en-US" b="1" i="1"/>
              <a:t>a kan de </a:t>
            </a:r>
            <a:r>
              <a:rPr lang="en-US" b="1"/>
              <a:t>foe gnade; so dati da pramisi kan de faste gi ala dem bakatem pikin; no gi dem soema disi ben de foe da wet nomo, ma gi dem soema toe disi ben de foe da bribi foe Abraham, disi de da tata foe wi alamala</a:t>
            </a:r>
            <a:r>
              <a:rPr lang="en-US"/>
              <a:t>.</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F845527-E3C4-4622-A334-DB40A463FA0E}"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6067F0F9-D6C0-4984-83C9-53118AC44FA3}" type="slidenum">
              <a:rPr lang="en-US"/>
              <a:pPr lvl="1"/>
              <a:t>43</a:t>
            </a:fld>
            <a:endParaRPr lang="en-US">
              <a:latin typeface="Times New Roman" pitchFamily="18" charset="0"/>
            </a:endParaRPr>
          </a:p>
        </p:txBody>
      </p:sp>
      <p:sp>
        <p:nvSpPr>
          <p:cNvPr id="107522" name="Rectangle 2"/>
          <p:cNvSpPr>
            <a:spLocks noGrp="1" noChangeArrowheads="1"/>
          </p:cNvSpPr>
          <p:nvPr>
            <p:ph type="title"/>
          </p:nvPr>
        </p:nvSpPr>
        <p:spPr/>
        <p:txBody>
          <a:bodyPr/>
          <a:lstStyle/>
          <a:p>
            <a:r>
              <a:rPr lang="en-US"/>
              <a:t>Gado gi libi na dedesoema</a:t>
            </a:r>
          </a:p>
        </p:txBody>
      </p:sp>
      <p:sp>
        <p:nvSpPr>
          <p:cNvPr id="107523" name="Rectangle 3"/>
          <p:cNvSpPr>
            <a:spLocks noGrp="1" noChangeArrowheads="1"/>
          </p:cNvSpPr>
          <p:nvPr>
            <p:ph type="body" idx="1"/>
          </p:nvPr>
        </p:nvSpPr>
        <p:spPr/>
        <p:txBody>
          <a:bodyPr/>
          <a:lstStyle/>
          <a:p>
            <a:pPr>
              <a:lnSpc>
                <a:spcPct val="80000"/>
              </a:lnSpc>
            </a:pPr>
            <a:r>
              <a:rPr lang="en-US" b="1"/>
              <a:t>Romeini 4:17 ¶   (So leki a de skrifi taki: Mi ben seti joe leki wan tata foe foeroe folkoe,) na fesi foe Hem disi a ben bribi, dati de </a:t>
            </a:r>
            <a:r>
              <a:rPr lang="en-US" b="1">
                <a:solidFill>
                  <a:schemeClr val="accent2"/>
                </a:solidFill>
              </a:rPr>
              <a:t>Gado, disi de gi libi baka na dem dede soema, en disi kari dem sani disi no ben de leki dem ben de kaba</a:t>
            </a:r>
            <a:r>
              <a:rPr lang="en-US" b="1"/>
              <a:t>. 18   Agensi hopoe a ben bribi ini hopoe dati a ben sa tron da tata foe foeroe natie, so leki san A ben taki: Na so joe bakatem pikin sa de.</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5179DB6-2217-401D-98BA-34486B1E3092}"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4F3748A4-CF4D-4F4E-9807-E9FA7A660F27}" type="slidenum">
              <a:rPr lang="en-US"/>
              <a:pPr lvl="1"/>
              <a:t>44</a:t>
            </a:fld>
            <a:endParaRPr lang="en-US">
              <a:latin typeface="Times New Roman" pitchFamily="18" charset="0"/>
            </a:endParaRPr>
          </a:p>
        </p:txBody>
      </p:sp>
      <p:sp>
        <p:nvSpPr>
          <p:cNvPr id="108546" name="Rectangle 2"/>
          <p:cNvSpPr>
            <a:spLocks noGrp="1" noChangeArrowheads="1"/>
          </p:cNvSpPr>
          <p:nvPr>
            <p:ph type="title"/>
          </p:nvPr>
        </p:nvSpPr>
        <p:spPr/>
        <p:txBody>
          <a:bodyPr/>
          <a:lstStyle/>
          <a:p>
            <a:r>
              <a:rPr lang="en-US"/>
              <a:t>Abraham wini doro bribi!</a:t>
            </a:r>
          </a:p>
        </p:txBody>
      </p:sp>
      <p:sp>
        <p:nvSpPr>
          <p:cNvPr id="108547" name="Rectangle 3"/>
          <p:cNvSpPr>
            <a:spLocks noGrp="1" noChangeArrowheads="1"/>
          </p:cNvSpPr>
          <p:nvPr>
            <p:ph type="body" idx="1"/>
          </p:nvPr>
        </p:nvSpPr>
        <p:spPr/>
        <p:txBody>
          <a:bodyPr/>
          <a:lstStyle/>
          <a:p>
            <a:pPr>
              <a:lnSpc>
                <a:spcPct val="70000"/>
              </a:lnSpc>
            </a:pPr>
            <a:r>
              <a:rPr lang="en-US" sz="2800" b="1"/>
              <a:t>Romeini 4:19   En a no ben swaki na ini bribi, en a no ben loekoe na hem egi skin disi ben dede kaba di a ben de wan hondro jari owroe, en a no ben denki abra fa da bere foe Sara ben dede kaba; 20   A no ben degedege na da pramisi foe Gado leki a no bribi; ma a ben kom tranga na ini bribi, en a ben gi Gado glori; 21   </a:t>
            </a:r>
            <a:r>
              <a:rPr lang="en-US" sz="2800" b="1">
                <a:solidFill>
                  <a:schemeClr val="accent2"/>
                </a:solidFill>
              </a:rPr>
              <a:t>En a ben sabi foe troe dati san A ben pramisi, dati A ben abi makti foe doe toe. 22   En foe dat’ede Gado ben loekoe na disi leki gerechtigheid gi hem.</a:t>
            </a:r>
          </a:p>
          <a:p>
            <a:pPr>
              <a:lnSpc>
                <a:spcPct val="70000"/>
              </a:lnSpc>
            </a:pPr>
            <a:r>
              <a:rPr lang="en-US" sz="2800" b="1">
                <a:solidFill>
                  <a:schemeClr val="accent2"/>
                </a:solidFill>
              </a:rPr>
              <a:t>Gado wani wi bribi tapoe Hem!</a:t>
            </a:r>
          </a:p>
          <a:p>
            <a:pPr>
              <a:lnSpc>
                <a:spcPct val="70000"/>
              </a:lnSpc>
            </a:pPr>
            <a:endParaRPr lang="en-US" sz="2800">
              <a:solidFill>
                <a:schemeClr val="accent2"/>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7817C7D-E192-4DC6-B9D1-FEB2A9990826}"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89CFC618-73C1-4F1A-A4C9-EFAE54A10B6B}" type="slidenum">
              <a:rPr lang="en-US"/>
              <a:pPr lvl="1"/>
              <a:t>45</a:t>
            </a:fld>
            <a:endParaRPr lang="en-US">
              <a:latin typeface="Times New Roman" pitchFamily="18" charset="0"/>
            </a:endParaRPr>
          </a:p>
        </p:txBody>
      </p:sp>
      <p:sp>
        <p:nvSpPr>
          <p:cNvPr id="109570" name="Rectangle 2"/>
          <p:cNvSpPr>
            <a:spLocks noGrp="1" noChangeArrowheads="1"/>
          </p:cNvSpPr>
          <p:nvPr>
            <p:ph type="title"/>
          </p:nvPr>
        </p:nvSpPr>
        <p:spPr>
          <a:xfrm>
            <a:off x="287338" y="609600"/>
            <a:ext cx="8856662" cy="1143000"/>
          </a:xfrm>
        </p:spPr>
        <p:txBody>
          <a:bodyPr/>
          <a:lstStyle/>
          <a:p>
            <a:r>
              <a:rPr lang="en-US"/>
              <a:t>Wi toe kom regtvaardiki doro bribi</a:t>
            </a:r>
          </a:p>
        </p:txBody>
      </p:sp>
      <p:sp>
        <p:nvSpPr>
          <p:cNvPr id="109571" name="Rectangle 3"/>
          <p:cNvSpPr>
            <a:spLocks noGrp="1" noChangeArrowheads="1"/>
          </p:cNvSpPr>
          <p:nvPr>
            <p:ph type="body" idx="1"/>
          </p:nvPr>
        </p:nvSpPr>
        <p:spPr>
          <a:xfrm>
            <a:off x="431800" y="1981200"/>
            <a:ext cx="8023225" cy="4114800"/>
          </a:xfrm>
        </p:spPr>
        <p:txBody>
          <a:bodyPr/>
          <a:lstStyle/>
          <a:p>
            <a:r>
              <a:rPr lang="en-US" b="1"/>
              <a:t>Romeini 4:23 ¶   Now disi no ben skrifi foe hem ede wawan, foe di A ben loekoe na hem na so wan fasi,  24   Ma gi wi toe, en A sa loekoe na wi na so wan fasi toe efoe wi bribi na tapoe Hem disi ben opo Jezus wi Masra na dede; 25   Disi ben gi Hem abra foe wi ogridoe, en A ben opo Hem baka so dati wi sa kom regtvaardiki.</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31"/>
          <p:cNvSpPr>
            <a:spLocks noGrp="1" noChangeArrowheads="1"/>
          </p:cNvSpPr>
          <p:nvPr>
            <p:ph type="dt" sz="quarter" idx="2"/>
          </p:nvPr>
        </p:nvSpPr>
        <p:spPr/>
        <p:txBody>
          <a:bodyPr/>
          <a:lstStyle/>
          <a:p>
            <a:fld id="{7D9DB7F4-2A0F-43C2-8583-3E17F1A584E4}" type="datetime1">
              <a:rPr lang="en-US"/>
              <a:pPr/>
              <a:t>3/22/2010</a:t>
            </a:fld>
            <a:endParaRPr lang="en-US"/>
          </a:p>
        </p:txBody>
      </p:sp>
      <p:sp>
        <p:nvSpPr>
          <p:cNvPr id="7" name="Rectangle 1032"/>
          <p:cNvSpPr>
            <a:spLocks noGrp="1" noChangeArrowheads="1"/>
          </p:cNvSpPr>
          <p:nvPr>
            <p:ph type="ftr" sz="quarter" idx="3"/>
          </p:nvPr>
        </p:nvSpPr>
        <p:spPr/>
        <p:txBody>
          <a:bodyPr/>
          <a:lstStyle/>
          <a:p>
            <a:r>
              <a:rPr lang="en-US"/>
              <a:t>Da Froktoe foe da Jeje: Lobi</a:t>
            </a:r>
          </a:p>
        </p:txBody>
      </p:sp>
      <p:sp>
        <p:nvSpPr>
          <p:cNvPr id="8" name="Rectangle 1033"/>
          <p:cNvSpPr>
            <a:spLocks noGrp="1" noChangeArrowheads="1"/>
          </p:cNvSpPr>
          <p:nvPr>
            <p:ph type="sldNum" sz="quarter" idx="4"/>
          </p:nvPr>
        </p:nvSpPr>
        <p:spPr/>
        <p:txBody>
          <a:bodyPr/>
          <a:lstStyle/>
          <a:p>
            <a:pPr lvl="1"/>
            <a:fld id="{F63C3DA2-76E4-4682-A3B9-18AACD6F1F6A}" type="slidenum">
              <a:rPr lang="en-US"/>
              <a:pPr lvl="1"/>
              <a:t>46</a:t>
            </a:fld>
            <a:endParaRPr lang="en-US"/>
          </a:p>
        </p:txBody>
      </p:sp>
      <p:sp>
        <p:nvSpPr>
          <p:cNvPr id="111618" name="Rectangle 2"/>
          <p:cNvSpPr>
            <a:spLocks noGrp="1" noChangeArrowheads="1"/>
          </p:cNvSpPr>
          <p:nvPr>
            <p:ph type="ctrTitle"/>
          </p:nvPr>
        </p:nvSpPr>
        <p:spPr>
          <a:xfrm>
            <a:off x="1371600" y="2312988"/>
            <a:ext cx="7772400" cy="1143000"/>
          </a:xfrm>
          <a:effectLst>
            <a:outerShdw dist="107763" dir="2700000" algn="ctr" rotWithShape="0">
              <a:srgbClr val="808080">
                <a:alpha val="50000"/>
              </a:srgbClr>
            </a:outerShdw>
          </a:effectLst>
        </p:spPr>
        <p:txBody>
          <a:bodyPr/>
          <a:lstStyle/>
          <a:p>
            <a:pPr algn="ctr"/>
            <a:r>
              <a:rPr lang="en-US" sz="4000" b="1"/>
              <a:t>Njoen Testamenti II Les 10:</a:t>
            </a:r>
            <a:r>
              <a:rPr lang="en-US" sz="4000"/>
              <a:t> </a:t>
            </a:r>
            <a:br>
              <a:rPr lang="en-US" sz="4000"/>
            </a:br>
            <a:r>
              <a:rPr lang="en-US" sz="6000" b="1">
                <a:solidFill>
                  <a:schemeClr val="accent2"/>
                </a:solidFill>
              </a:rPr>
              <a:t>Romeini 5-8</a:t>
            </a:r>
          </a:p>
        </p:txBody>
      </p:sp>
      <p:sp>
        <p:nvSpPr>
          <p:cNvPr id="111619" name="Rectangle 3"/>
          <p:cNvSpPr>
            <a:spLocks noGrp="1" noChangeArrowheads="1"/>
          </p:cNvSpPr>
          <p:nvPr>
            <p:ph type="subTitle" idx="1"/>
          </p:nvPr>
        </p:nvSpPr>
        <p:spPr>
          <a:xfrm>
            <a:off x="3505200" y="4329113"/>
            <a:ext cx="5638800" cy="1038225"/>
          </a:xfrm>
        </p:spPr>
        <p:txBody>
          <a:bodyPr/>
          <a:lstStyle/>
          <a:p>
            <a:r>
              <a:rPr lang="en-US"/>
              <a:t>Robert D. Patton</a:t>
            </a:r>
          </a:p>
        </p:txBody>
      </p:sp>
      <p:sp>
        <p:nvSpPr>
          <p:cNvPr id="111620" name="WordArt 4"/>
          <p:cNvSpPr>
            <a:spLocks noChangeArrowheads="1" noChangeShapeType="1" noTextEdit="1"/>
          </p:cNvSpPr>
          <p:nvPr/>
        </p:nvSpPr>
        <p:spPr bwMode="auto">
          <a:xfrm>
            <a:off x="1511300" y="620713"/>
            <a:ext cx="6954838" cy="933450"/>
          </a:xfrm>
          <a:prstGeom prst="rect">
            <a:avLst/>
          </a:prstGeom>
        </p:spPr>
        <p:txBody>
          <a:bodyPr wrap="none" fromWordArt="1">
            <a:prstTxWarp prst="textPlain">
              <a:avLst>
                <a:gd name="adj" fmla="val 50083"/>
              </a:avLst>
            </a:prstTxWarp>
          </a:bodyPr>
          <a:lstStyle/>
          <a:p>
            <a:pPr algn="ctr"/>
            <a:r>
              <a:rPr lang="en-US" sz="6000" kern="10">
                <a:ln w="19050">
                  <a:solidFill>
                    <a:srgbClr val="99CCFF"/>
                  </a:solidFill>
                  <a:round/>
                  <a:headEnd type="none" w="sm" len="sm"/>
                  <a:tailEnd type="none" w="sm" len="sm"/>
                </a:ln>
                <a:solidFill>
                  <a:srgbClr val="0066CC"/>
                </a:solidFill>
                <a:effectLst>
                  <a:outerShdw dist="35921" dir="2700000" algn="ctr" rotWithShape="0">
                    <a:srgbClr val="990000"/>
                  </a:outerShdw>
                </a:effectLst>
                <a:latin typeface="Impact"/>
              </a:rPr>
              <a:t>Bijbel Baptist Kerk Les</a:t>
            </a:r>
          </a:p>
        </p:txBody>
      </p:sp>
      <p:graphicFrame>
        <p:nvGraphicFramePr>
          <p:cNvPr id="111621" name="Object 5"/>
          <p:cNvGraphicFramePr>
            <a:graphicFrameLocks noChangeAspect="1"/>
          </p:cNvGraphicFramePr>
          <p:nvPr/>
        </p:nvGraphicFramePr>
        <p:xfrm>
          <a:off x="8621713" y="914400"/>
          <a:ext cx="4572000" cy="3429000"/>
        </p:xfrm>
        <a:graphic>
          <a:graphicData uri="http://schemas.openxmlformats.org/presentationml/2006/ole">
            <p:oleObj spid="_x0000_s111621" name="Presentation" r:id="rId4" imgW="4572180" imgH="3428876" progId="PowerPoint.Show.8">
              <p:embed/>
            </p:oleObj>
          </a:graphicData>
        </a:graphic>
      </p:graphicFrame>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503896F-E7C3-449B-B3F4-AD9D4F6FCB93}"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9730A33B-C7F9-4A4D-B3A8-D2C2BA39870C}" type="slidenum">
              <a:rPr lang="en-US"/>
              <a:pPr lvl="1"/>
              <a:t>47</a:t>
            </a:fld>
            <a:endParaRPr lang="en-US">
              <a:latin typeface="Times New Roman" pitchFamily="18" charset="0"/>
            </a:endParaRPr>
          </a:p>
        </p:txBody>
      </p:sp>
      <p:sp>
        <p:nvSpPr>
          <p:cNvPr id="112642" name="Rectangle 2"/>
          <p:cNvSpPr>
            <a:spLocks noGrp="1" noChangeArrowheads="1"/>
          </p:cNvSpPr>
          <p:nvPr>
            <p:ph type="title"/>
          </p:nvPr>
        </p:nvSpPr>
        <p:spPr/>
        <p:txBody>
          <a:bodyPr/>
          <a:lstStyle/>
          <a:p>
            <a:r>
              <a:rPr lang="en-US"/>
              <a:t>Vrede doro bribi</a:t>
            </a:r>
          </a:p>
        </p:txBody>
      </p:sp>
      <p:sp>
        <p:nvSpPr>
          <p:cNvPr id="112643" name="Rectangle 3"/>
          <p:cNvSpPr>
            <a:spLocks noGrp="1" noChangeArrowheads="1"/>
          </p:cNvSpPr>
          <p:nvPr>
            <p:ph type="body" idx="1"/>
          </p:nvPr>
        </p:nvSpPr>
        <p:spPr/>
        <p:txBody>
          <a:bodyPr/>
          <a:lstStyle/>
          <a:p>
            <a:r>
              <a:rPr lang="en-US" b="1"/>
              <a:t>Rom. 5:1. Foe dat'ede, di wi ben kom regtvaardiki doro bribi kaba, wi abi vrede nanga Gado doro wi Masra Jezus Kristus;</a:t>
            </a:r>
          </a:p>
          <a:p>
            <a:r>
              <a:rPr lang="en-US" b="1"/>
              <a:t>Fosi wi bribi</a:t>
            </a:r>
          </a:p>
          <a:p>
            <a:r>
              <a:rPr lang="en-US" b="1"/>
              <a:t>Dan wi abi vrede nanga Gado</a:t>
            </a:r>
          </a:p>
          <a:p>
            <a:r>
              <a:rPr lang="en-US" b="1"/>
              <a:t>A komopo doro Jezus Kristus</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1F6C0F4-5933-48D3-B145-BD781F546AC5}"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3AB9A863-0930-4FEF-954C-70BE45D08F35}" type="slidenum">
              <a:rPr lang="en-US"/>
              <a:pPr lvl="1"/>
              <a:t>48</a:t>
            </a:fld>
            <a:endParaRPr lang="en-US">
              <a:latin typeface="Times New Roman" pitchFamily="18" charset="0"/>
            </a:endParaRPr>
          </a:p>
        </p:txBody>
      </p:sp>
      <p:sp>
        <p:nvSpPr>
          <p:cNvPr id="113666" name="Rectangle 2"/>
          <p:cNvSpPr>
            <a:spLocks noGrp="1" noChangeArrowheads="1"/>
          </p:cNvSpPr>
          <p:nvPr>
            <p:ph type="title"/>
          </p:nvPr>
        </p:nvSpPr>
        <p:spPr/>
        <p:txBody>
          <a:bodyPr/>
          <a:lstStyle/>
          <a:p>
            <a:r>
              <a:rPr lang="en-US" sz="4000"/>
              <a:t>Da basis foe gnade &amp; hopoe de bribi</a:t>
            </a:r>
          </a:p>
        </p:txBody>
      </p:sp>
      <p:sp>
        <p:nvSpPr>
          <p:cNvPr id="113667" name="Rectangle 3"/>
          <p:cNvSpPr>
            <a:spLocks noGrp="1" noChangeArrowheads="1"/>
          </p:cNvSpPr>
          <p:nvPr>
            <p:ph type="body" idx="1"/>
          </p:nvPr>
        </p:nvSpPr>
        <p:spPr/>
        <p:txBody>
          <a:bodyPr/>
          <a:lstStyle/>
          <a:p>
            <a:r>
              <a:rPr lang="en-US" b="1"/>
              <a:t>Rom. 5:2. Doro bribi na Hem, wi ben abi wi pasi foe kom na da gnade disi pe wi tanapoe, en wi prisiri na ini da hopoe foe da glori foe Gado toe.</a:t>
            </a:r>
          </a:p>
          <a:p>
            <a:r>
              <a:rPr lang="en-US" b="1"/>
              <a:t>Bribi tjari wi kom na ini gnade</a:t>
            </a:r>
          </a:p>
          <a:p>
            <a:r>
              <a:rPr lang="en-US" b="1"/>
              <a:t>Bribi gi wi hopoe, en wi prisiri na ini da hopoe toe</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CB5A9D7-A8B8-4187-B070-2B58A8E5AE1A}"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6D57DF0B-0B10-4DD3-B0C3-99EDD9C85B0D}" type="slidenum">
              <a:rPr lang="en-US"/>
              <a:pPr lvl="1"/>
              <a:t>49</a:t>
            </a:fld>
            <a:endParaRPr lang="en-US">
              <a:latin typeface="Times New Roman" pitchFamily="18" charset="0"/>
            </a:endParaRPr>
          </a:p>
        </p:txBody>
      </p:sp>
      <p:sp>
        <p:nvSpPr>
          <p:cNvPr id="114690" name="Rectangle 2"/>
          <p:cNvSpPr>
            <a:spLocks noGrp="1" noChangeArrowheads="1"/>
          </p:cNvSpPr>
          <p:nvPr>
            <p:ph type="title"/>
          </p:nvPr>
        </p:nvSpPr>
        <p:spPr/>
        <p:txBody>
          <a:bodyPr/>
          <a:lstStyle/>
          <a:p>
            <a:r>
              <a:rPr lang="en-US" b="1"/>
              <a:t>Wi glori na ini trobi</a:t>
            </a:r>
          </a:p>
        </p:txBody>
      </p:sp>
      <p:sp>
        <p:nvSpPr>
          <p:cNvPr id="114691" name="Rectangle 3"/>
          <p:cNvSpPr>
            <a:spLocks noGrp="1" noChangeArrowheads="1"/>
          </p:cNvSpPr>
          <p:nvPr>
            <p:ph type="body" idx="1"/>
          </p:nvPr>
        </p:nvSpPr>
        <p:spPr/>
        <p:txBody>
          <a:bodyPr/>
          <a:lstStyle/>
          <a:p>
            <a:r>
              <a:rPr lang="en-US" b="1"/>
              <a:t>Rom. 5:3. En wi no glori na ini da sani disi wawan, ma wi glori na ini trobi toe; bikasi wi sabi dati trobi wroko foe meki pasensi kom; 4. En nanga pasensi, ondrofini, en nanga ondrofini, hopoe;</a:t>
            </a:r>
          </a:p>
          <a:p>
            <a:r>
              <a:rPr lang="en-US" b="1"/>
              <a:t>Wroko meki pasensi</a:t>
            </a:r>
          </a:p>
          <a:p>
            <a:r>
              <a:rPr lang="en-US" b="1"/>
              <a:t>Pasensi meki ondrofini</a:t>
            </a:r>
          </a:p>
          <a:p>
            <a:r>
              <a:rPr lang="en-US" b="1"/>
              <a:t>Ondrofini meki hopoe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4684BED-74FD-428F-B400-9B49855866A1}"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E841CA1F-EE9B-44A3-9B60-364ED639AAD2}" type="slidenum">
              <a:rPr lang="en-US"/>
              <a:pPr lvl="1"/>
              <a:t>5</a:t>
            </a:fld>
            <a:endParaRPr lang="en-US">
              <a:latin typeface="Times New Roman" pitchFamily="18" charset="0"/>
            </a:endParaRPr>
          </a:p>
        </p:txBody>
      </p:sp>
      <p:sp>
        <p:nvSpPr>
          <p:cNvPr id="64514" name="Rectangle 2"/>
          <p:cNvSpPr>
            <a:spLocks noGrp="1" noChangeArrowheads="1"/>
          </p:cNvSpPr>
          <p:nvPr>
            <p:ph type="title"/>
          </p:nvPr>
        </p:nvSpPr>
        <p:spPr/>
        <p:txBody>
          <a:bodyPr/>
          <a:lstStyle/>
          <a:p>
            <a:r>
              <a:rPr lang="en-US" sz="4000" b="1"/>
              <a:t>Wi konsensi sa kroetoe wi – da moreel man</a:t>
            </a:r>
          </a:p>
        </p:txBody>
      </p:sp>
      <p:sp>
        <p:nvSpPr>
          <p:cNvPr id="64515" name="Rectangle 3"/>
          <p:cNvSpPr>
            <a:spLocks noGrp="1" noChangeArrowheads="1"/>
          </p:cNvSpPr>
          <p:nvPr>
            <p:ph type="body" idx="1"/>
          </p:nvPr>
        </p:nvSpPr>
        <p:spPr/>
        <p:txBody>
          <a:bodyPr/>
          <a:lstStyle/>
          <a:p>
            <a:pPr>
              <a:lnSpc>
                <a:spcPct val="80000"/>
              </a:lnSpc>
            </a:pPr>
            <a:r>
              <a:rPr lang="en-US" sz="2800" b="1"/>
              <a:t>Romeini 2:14   Bikasi te dem heiden soema, disi no abi da wet, doe dem sani doro dem natuur disi da wet de taki, dem soema disi no abi da wet de wan wet gi demsrefi: 15   En dem sori dati da wroko foe da wet de skrifi na ini dem hati, en dem konsensi gi wan getuigi toe, en dem prakseri fon dem konsensi efoe gi dem excuus,) 16   Na da dei disi Gado sa kroetoe ala dem kibri–tori foe libisoema nanga Jezus Kristus leki mi boen njoensoe de taki.</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8D7DB26-AFFA-4305-A807-610DCFE37300}"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C2FEC5F1-BB58-415B-8978-EB5F99A48162}" type="slidenum">
              <a:rPr lang="en-US"/>
              <a:pPr lvl="1"/>
              <a:t>50</a:t>
            </a:fld>
            <a:endParaRPr lang="en-US">
              <a:latin typeface="Times New Roman" pitchFamily="18" charset="0"/>
            </a:endParaRPr>
          </a:p>
        </p:txBody>
      </p:sp>
      <p:sp>
        <p:nvSpPr>
          <p:cNvPr id="115714" name="Rectangle 2"/>
          <p:cNvSpPr>
            <a:spLocks noGrp="1" noChangeArrowheads="1"/>
          </p:cNvSpPr>
          <p:nvPr>
            <p:ph type="title"/>
          </p:nvPr>
        </p:nvSpPr>
        <p:spPr/>
        <p:txBody>
          <a:bodyPr/>
          <a:lstStyle/>
          <a:p>
            <a:r>
              <a:rPr lang="en-US"/>
              <a:t>Wi no kisi sjem</a:t>
            </a:r>
          </a:p>
        </p:txBody>
      </p:sp>
      <p:sp>
        <p:nvSpPr>
          <p:cNvPr id="115715" name="Rectangle 3"/>
          <p:cNvSpPr>
            <a:spLocks noGrp="1" noChangeArrowheads="1"/>
          </p:cNvSpPr>
          <p:nvPr>
            <p:ph type="body" idx="1"/>
          </p:nvPr>
        </p:nvSpPr>
        <p:spPr/>
        <p:txBody>
          <a:bodyPr/>
          <a:lstStyle/>
          <a:p>
            <a:r>
              <a:rPr lang="en-US" b="1"/>
              <a:t>Rom. 5:5. En hopoe no meki wi kisi sjem; bikasi da lobi foe Gado de panja na ini wi hati komopo foe da Santa Jeje disi A ben gi wi.</a:t>
            </a:r>
          </a:p>
          <a:p>
            <a:r>
              <a:rPr lang="en-US" b="1"/>
              <a:t>Gado gi wi da Santa Jeje te wi bribi</a:t>
            </a:r>
          </a:p>
          <a:p>
            <a:r>
              <a:rPr lang="en-US" b="1"/>
              <a:t>Da Santa Jeje gi wi da lobi foe Gado</a:t>
            </a:r>
          </a:p>
          <a:p>
            <a:r>
              <a:rPr lang="en-US" b="1"/>
              <a:t>Nanga da lobi disi, wi no kisi sjem</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2C81265-BE29-4CB1-AB2C-0F728098A4F2}"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0BBA1A61-1895-494F-A20E-57DC6206D82E}" type="slidenum">
              <a:rPr lang="en-US"/>
              <a:pPr lvl="1"/>
              <a:t>51</a:t>
            </a:fld>
            <a:endParaRPr lang="en-US">
              <a:latin typeface="Times New Roman" pitchFamily="18" charset="0"/>
            </a:endParaRPr>
          </a:p>
        </p:txBody>
      </p:sp>
      <p:sp>
        <p:nvSpPr>
          <p:cNvPr id="116738" name="Rectangle 2"/>
          <p:cNvSpPr>
            <a:spLocks noGrp="1" noChangeArrowheads="1"/>
          </p:cNvSpPr>
          <p:nvPr>
            <p:ph type="title"/>
          </p:nvPr>
        </p:nvSpPr>
        <p:spPr/>
        <p:txBody>
          <a:bodyPr/>
          <a:lstStyle/>
          <a:p>
            <a:r>
              <a:rPr lang="en-US"/>
              <a:t>Kristus ben dede gi wi</a:t>
            </a:r>
          </a:p>
        </p:txBody>
      </p:sp>
      <p:sp>
        <p:nvSpPr>
          <p:cNvPr id="116739" name="Rectangle 3"/>
          <p:cNvSpPr>
            <a:spLocks noGrp="1" noChangeArrowheads="1"/>
          </p:cNvSpPr>
          <p:nvPr>
            <p:ph type="body" idx="1"/>
          </p:nvPr>
        </p:nvSpPr>
        <p:spPr/>
        <p:txBody>
          <a:bodyPr/>
          <a:lstStyle/>
          <a:p>
            <a:r>
              <a:rPr lang="en-US" b="1"/>
              <a:t>Rom. 5:6. Bikasi di wi ben de sondro tranga ete, na da juisti tem Kristus ben dede gi dem soema disi no ben abi Gado-fasi.</a:t>
            </a:r>
          </a:p>
          <a:p>
            <a:r>
              <a:rPr lang="en-US" b="1"/>
              <a:t>Wi ben de sondro tranga, sondro hopoe</a:t>
            </a:r>
          </a:p>
          <a:p>
            <a:r>
              <a:rPr lang="en-US" b="1"/>
              <a:t>Wi ben de sondro Gado-fasi</a:t>
            </a:r>
          </a:p>
          <a:p>
            <a:r>
              <a:rPr lang="en-US" b="1"/>
              <a:t>Tokoe Kristus ben dede gi wi</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39A8B04-970E-4D02-A0D9-87FC3AC479F2}"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71044838-036C-4E42-9F49-A86D55E3D6E5}" type="slidenum">
              <a:rPr lang="en-US"/>
              <a:pPr lvl="1"/>
              <a:t>52</a:t>
            </a:fld>
            <a:endParaRPr lang="en-US">
              <a:latin typeface="Times New Roman" pitchFamily="18" charset="0"/>
            </a:endParaRPr>
          </a:p>
        </p:txBody>
      </p:sp>
      <p:sp>
        <p:nvSpPr>
          <p:cNvPr id="117762" name="Rectangle 2"/>
          <p:cNvSpPr>
            <a:spLocks noGrp="1" noChangeArrowheads="1"/>
          </p:cNvSpPr>
          <p:nvPr>
            <p:ph type="title"/>
          </p:nvPr>
        </p:nvSpPr>
        <p:spPr/>
        <p:txBody>
          <a:bodyPr/>
          <a:lstStyle/>
          <a:p>
            <a:r>
              <a:rPr lang="en-US" b="1"/>
              <a:t>Kristus sori troe Gado-lobi</a:t>
            </a:r>
          </a:p>
        </p:txBody>
      </p:sp>
      <p:sp>
        <p:nvSpPr>
          <p:cNvPr id="117763" name="Rectangle 3"/>
          <p:cNvSpPr>
            <a:spLocks noGrp="1" noChangeArrowheads="1"/>
          </p:cNvSpPr>
          <p:nvPr>
            <p:ph type="body" idx="1"/>
          </p:nvPr>
        </p:nvSpPr>
        <p:spPr>
          <a:xfrm>
            <a:off x="682625" y="1700213"/>
            <a:ext cx="7772400" cy="4395787"/>
          </a:xfrm>
        </p:spPr>
        <p:txBody>
          <a:bodyPr/>
          <a:lstStyle/>
          <a:p>
            <a:pPr>
              <a:lnSpc>
                <a:spcPct val="80000"/>
              </a:lnSpc>
            </a:pPr>
            <a:r>
              <a:rPr lang="en-US" b="1"/>
              <a:t>Rom. 5:7. Bikasi moro foeroe leisi, wan soema no sa wani dede gi wan regtvaardiki soema, ma kande foe wan boen soema ede, som soema sa abi dek'ati foe dede gi hem. 8. Ma Gado ben sori fa Hem ben lobi wi, bikasi alwasi wi ben de sondoe soema ete, Kristus ben dede gi wi.</a:t>
            </a:r>
          </a:p>
          <a:p>
            <a:pPr>
              <a:lnSpc>
                <a:spcPct val="80000"/>
              </a:lnSpc>
            </a:pPr>
            <a:r>
              <a:rPr lang="en-US" b="1"/>
              <a:t>Wi ben de feanti foe Gado, sondari</a:t>
            </a:r>
          </a:p>
          <a:p>
            <a:pPr>
              <a:lnSpc>
                <a:spcPct val="80000"/>
              </a:lnSpc>
            </a:pPr>
            <a:r>
              <a:rPr lang="en-US" b="1"/>
              <a:t>Tokoe Kristus ben dede gi wi</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CD86B98-D3AE-4931-A9B7-AF9CE686C2CD}"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61E7C0F6-BF5C-4FE1-AF8A-36D93A9A0DD5}" type="slidenum">
              <a:rPr lang="en-US"/>
              <a:pPr lvl="1"/>
              <a:t>53</a:t>
            </a:fld>
            <a:endParaRPr lang="en-US">
              <a:latin typeface="Times New Roman" pitchFamily="18" charset="0"/>
            </a:endParaRPr>
          </a:p>
        </p:txBody>
      </p:sp>
      <p:sp>
        <p:nvSpPr>
          <p:cNvPr id="118786" name="Rectangle 2"/>
          <p:cNvSpPr>
            <a:spLocks noGrp="1" noChangeArrowheads="1"/>
          </p:cNvSpPr>
          <p:nvPr>
            <p:ph type="title"/>
          </p:nvPr>
        </p:nvSpPr>
        <p:spPr>
          <a:xfrm>
            <a:off x="719138" y="296863"/>
            <a:ext cx="8080375" cy="1143000"/>
          </a:xfrm>
        </p:spPr>
        <p:txBody>
          <a:bodyPr/>
          <a:lstStyle/>
          <a:p>
            <a:r>
              <a:rPr lang="en-US"/>
              <a:t>Wi verloesoe doro Hem libi</a:t>
            </a:r>
          </a:p>
        </p:txBody>
      </p:sp>
      <p:sp>
        <p:nvSpPr>
          <p:cNvPr id="118787" name="Rectangle 3"/>
          <p:cNvSpPr>
            <a:spLocks noGrp="1" noChangeArrowheads="1"/>
          </p:cNvSpPr>
          <p:nvPr>
            <p:ph type="body" idx="1"/>
          </p:nvPr>
        </p:nvSpPr>
        <p:spPr>
          <a:xfrm>
            <a:off x="682625" y="1484313"/>
            <a:ext cx="7772400" cy="4611687"/>
          </a:xfrm>
        </p:spPr>
        <p:txBody>
          <a:bodyPr/>
          <a:lstStyle/>
          <a:p>
            <a:pPr>
              <a:lnSpc>
                <a:spcPct val="80000"/>
              </a:lnSpc>
            </a:pPr>
            <a:r>
              <a:rPr lang="en-US" sz="2800" b="1"/>
              <a:t>Rom. 5:9. Hoe moro dan, di wi ben kom regtvaardiki doro Hem broedoe kaba, doro Hem wi sa kibri gi hatibron toe. 10. Bikasi efoe di wi ben de feanti kaba, wi ben kom boen baka nanga Gado doro da dede foe Hem Manpikin, hoe moro dan, di wi ben kom boen baka kaba, wi sa feni verloesoe komopo foe Hem libi.</a:t>
            </a:r>
          </a:p>
          <a:p>
            <a:pPr>
              <a:lnSpc>
                <a:spcPct val="80000"/>
              </a:lnSpc>
            </a:pPr>
            <a:r>
              <a:rPr lang="en-US" sz="2800" b="1"/>
              <a:t>Gado ben verzoen nanga wi di wi ben de feanti doro da dede foe Kristus</a:t>
            </a:r>
          </a:p>
          <a:p>
            <a:pPr>
              <a:lnSpc>
                <a:spcPct val="80000"/>
              </a:lnSpc>
            </a:pPr>
            <a:r>
              <a:rPr lang="en-US" sz="2800" b="1"/>
              <a:t>Now wi sa feni verloesoe dorodoro doro Hem libi, disi A libi na wi ini…</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EF0D56E-3DA9-4D35-A046-E67D32D6BA42}"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9FEE2FF1-C26F-4674-B4B2-16684CA3DC7F}" type="slidenum">
              <a:rPr lang="en-US"/>
              <a:pPr lvl="1"/>
              <a:t>54</a:t>
            </a:fld>
            <a:endParaRPr lang="en-US">
              <a:latin typeface="Times New Roman" pitchFamily="18" charset="0"/>
            </a:endParaRPr>
          </a:p>
        </p:txBody>
      </p:sp>
      <p:sp>
        <p:nvSpPr>
          <p:cNvPr id="119810" name="Rectangle 2"/>
          <p:cNvSpPr>
            <a:spLocks noGrp="1" noChangeArrowheads="1"/>
          </p:cNvSpPr>
          <p:nvPr>
            <p:ph type="title"/>
          </p:nvPr>
        </p:nvSpPr>
        <p:spPr/>
        <p:txBody>
          <a:bodyPr/>
          <a:lstStyle/>
          <a:p>
            <a:r>
              <a:rPr lang="en-US"/>
              <a:t>Wi kom boen baka nanga Gado</a:t>
            </a:r>
          </a:p>
        </p:txBody>
      </p:sp>
      <p:sp>
        <p:nvSpPr>
          <p:cNvPr id="119811" name="Rectangle 3"/>
          <p:cNvSpPr>
            <a:spLocks noGrp="1" noChangeArrowheads="1"/>
          </p:cNvSpPr>
          <p:nvPr>
            <p:ph type="body" idx="1"/>
          </p:nvPr>
        </p:nvSpPr>
        <p:spPr/>
        <p:txBody>
          <a:bodyPr/>
          <a:lstStyle/>
          <a:p>
            <a:r>
              <a:rPr lang="en-US" b="1"/>
              <a:t>Rom.5:11. En a no de disi wawan, ma wi prisiri toe na ini Gado doro wi Masra Jezus Kristus; di doro Hem wi ben kisi da fasi foe kom boen baka nanga Gado.</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DC2B717-F7A0-496C-87A2-FA6B25211395}"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5AFB34FE-7A5E-42D8-832B-E3FD546263CB}" type="slidenum">
              <a:rPr lang="en-US"/>
              <a:pPr lvl="1"/>
              <a:t>55</a:t>
            </a:fld>
            <a:endParaRPr lang="en-US">
              <a:latin typeface="Times New Roman" pitchFamily="18" charset="0"/>
            </a:endParaRPr>
          </a:p>
        </p:txBody>
      </p:sp>
      <p:sp>
        <p:nvSpPr>
          <p:cNvPr id="120834" name="Rectangle 2"/>
          <p:cNvSpPr>
            <a:spLocks noGrp="1" noChangeArrowheads="1"/>
          </p:cNvSpPr>
          <p:nvPr>
            <p:ph type="title"/>
          </p:nvPr>
        </p:nvSpPr>
        <p:spPr/>
        <p:txBody>
          <a:bodyPr/>
          <a:lstStyle/>
          <a:p>
            <a:r>
              <a:rPr lang="en-US" sz="4000"/>
              <a:t>Samenvatting: Jezus Kristus wroko…</a:t>
            </a:r>
          </a:p>
        </p:txBody>
      </p:sp>
      <p:sp>
        <p:nvSpPr>
          <p:cNvPr id="120835" name="Rectangle 3"/>
          <p:cNvSpPr>
            <a:spLocks noGrp="1" noChangeArrowheads="1"/>
          </p:cNvSpPr>
          <p:nvPr>
            <p:ph type="body" idx="1"/>
          </p:nvPr>
        </p:nvSpPr>
        <p:spPr/>
        <p:txBody>
          <a:bodyPr/>
          <a:lstStyle/>
          <a:p>
            <a:r>
              <a:rPr lang="en-US"/>
              <a:t>Wi kisi da libi foe teego</a:t>
            </a:r>
          </a:p>
          <a:p>
            <a:r>
              <a:rPr lang="en-US"/>
              <a:t>Wi kisi hopoe</a:t>
            </a:r>
          </a:p>
          <a:p>
            <a:r>
              <a:rPr lang="en-US"/>
              <a:t>Wi kom boen baka nanga Gado</a:t>
            </a:r>
          </a:p>
          <a:p>
            <a:r>
              <a:rPr lang="en-US"/>
              <a:t>Wi verloesoe foe wi sondoe</a:t>
            </a:r>
          </a:p>
          <a:p>
            <a:r>
              <a:rPr lang="en-US"/>
              <a:t>Wi abi prisiri na ini wi libi</a:t>
            </a:r>
          </a:p>
          <a:p>
            <a:endParaRPr 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2517EEB-C019-4987-8304-1B9D81D2DAAA}"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8E09597A-FDB1-4D9C-B476-262EF45AF936}" type="slidenum">
              <a:rPr lang="en-US"/>
              <a:pPr lvl="1"/>
              <a:t>56</a:t>
            </a:fld>
            <a:endParaRPr lang="en-US">
              <a:latin typeface="Times New Roman" pitchFamily="18" charset="0"/>
            </a:endParaRPr>
          </a:p>
        </p:txBody>
      </p:sp>
      <p:sp>
        <p:nvSpPr>
          <p:cNvPr id="121858" name="Rectangle 2"/>
          <p:cNvSpPr>
            <a:spLocks noGrp="1" noChangeArrowheads="1"/>
          </p:cNvSpPr>
          <p:nvPr>
            <p:ph type="title"/>
          </p:nvPr>
        </p:nvSpPr>
        <p:spPr/>
        <p:txBody>
          <a:bodyPr/>
          <a:lstStyle/>
          <a:p>
            <a:r>
              <a:rPr lang="en-US"/>
              <a:t>Adam sondoe</a:t>
            </a:r>
          </a:p>
        </p:txBody>
      </p:sp>
      <p:sp>
        <p:nvSpPr>
          <p:cNvPr id="121859" name="Rectangle 3"/>
          <p:cNvSpPr>
            <a:spLocks noGrp="1" noChangeArrowheads="1"/>
          </p:cNvSpPr>
          <p:nvPr>
            <p:ph type="body" idx="1"/>
          </p:nvPr>
        </p:nvSpPr>
        <p:spPr/>
        <p:txBody>
          <a:bodyPr/>
          <a:lstStyle/>
          <a:p>
            <a:r>
              <a:rPr lang="en-US" b="1"/>
              <a:t>Rom. 5:12. Foe dat'ede, so leki doro wan mansoema, sondoe ben kom na grontapoe, en doro sondoe, dede ben kom; so dede ben pasa na tapoe ala soema, bikasi dem alamala ben doe sondoe.</a:t>
            </a:r>
          </a:p>
          <a:p>
            <a:r>
              <a:rPr lang="en-US" b="1"/>
              <a:t>Adam ben tjari sondoe kom</a:t>
            </a:r>
          </a:p>
          <a:p>
            <a:r>
              <a:rPr lang="en-US" b="1"/>
              <a:t>Sondoe ben tjari dede kom</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660F275-5CB2-41C9-9D14-3D5DD7E15FD8}"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8CA56913-B158-4D41-B2C0-1D45189C30AD}" type="slidenum">
              <a:rPr lang="en-US"/>
              <a:pPr lvl="1"/>
              <a:t>57</a:t>
            </a:fld>
            <a:endParaRPr lang="en-US">
              <a:latin typeface="Times New Roman" pitchFamily="18" charset="0"/>
            </a:endParaRPr>
          </a:p>
        </p:txBody>
      </p:sp>
      <p:sp>
        <p:nvSpPr>
          <p:cNvPr id="122882" name="Rectangle 2"/>
          <p:cNvSpPr>
            <a:spLocks noGrp="1" noChangeArrowheads="1"/>
          </p:cNvSpPr>
          <p:nvPr>
            <p:ph type="title"/>
          </p:nvPr>
        </p:nvSpPr>
        <p:spPr/>
        <p:txBody>
          <a:bodyPr/>
          <a:lstStyle/>
          <a:p>
            <a:r>
              <a:rPr lang="en-US" sz="4000"/>
              <a:t>Adam – da bigin foe libisoema ras</a:t>
            </a:r>
          </a:p>
        </p:txBody>
      </p:sp>
      <p:sp>
        <p:nvSpPr>
          <p:cNvPr id="122883" name="Rectangle 3"/>
          <p:cNvSpPr>
            <a:spLocks noGrp="1" noChangeArrowheads="1"/>
          </p:cNvSpPr>
          <p:nvPr>
            <p:ph type="body" idx="1"/>
          </p:nvPr>
        </p:nvSpPr>
        <p:spPr>
          <a:xfrm>
            <a:off x="682625" y="1981200"/>
            <a:ext cx="7772400" cy="4435475"/>
          </a:xfrm>
        </p:spPr>
        <p:txBody>
          <a:bodyPr/>
          <a:lstStyle/>
          <a:p>
            <a:r>
              <a:rPr lang="en-US" sz="2800" b="1"/>
              <a:t>Rom. 5:13. (Bikasi fosi da wet ben kom, sondoe ben de na ini grontapoe kaba; ma dem no poti sondoe na soema tapoe fosi da wet ben kom. 14. Tokoe dede ben de kownoe foe Adam te leki Mozes, na tapoe dem soema toe disi no ben doe sondoe leki Adam ben doe, disi de da prenki foe da Soema disi ben moesoe kom.</a:t>
            </a:r>
          </a:p>
          <a:p>
            <a:r>
              <a:rPr lang="en-US" sz="2800" b="1"/>
              <a:t>Sondoe ben de fosi da wet</a:t>
            </a:r>
          </a:p>
          <a:p>
            <a:r>
              <a:rPr lang="en-US" sz="2800" b="1"/>
              <a:t>Dede ben de fosi da wet</a:t>
            </a:r>
            <a:br>
              <a:rPr lang="en-US" sz="2800" b="1"/>
            </a:br>
            <a:r>
              <a:rPr lang="en-US" sz="2800" b="1"/>
              <a:t>Adam ben de wan prenki foe Jezus</a:t>
            </a:r>
          </a:p>
          <a:p>
            <a:endParaRPr lang="en-US" sz="2800" b="1"/>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D5875DC-7511-4717-8A2B-FD146F529C72}"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A4FE0656-445B-408D-A0DA-BC8AF9251B1A}" type="slidenum">
              <a:rPr lang="en-US"/>
              <a:pPr lvl="1"/>
              <a:t>58</a:t>
            </a:fld>
            <a:endParaRPr lang="en-US">
              <a:latin typeface="Times New Roman" pitchFamily="18" charset="0"/>
            </a:endParaRPr>
          </a:p>
        </p:txBody>
      </p:sp>
      <p:sp>
        <p:nvSpPr>
          <p:cNvPr id="123906" name="Rectangle 2"/>
          <p:cNvSpPr>
            <a:spLocks noGrp="1" noChangeArrowheads="1"/>
          </p:cNvSpPr>
          <p:nvPr>
            <p:ph type="title"/>
          </p:nvPr>
        </p:nvSpPr>
        <p:spPr/>
        <p:txBody>
          <a:bodyPr/>
          <a:lstStyle/>
          <a:p>
            <a:r>
              <a:rPr lang="en-US" b="1"/>
              <a:t>Adam &amp; Kristus</a:t>
            </a:r>
          </a:p>
        </p:txBody>
      </p:sp>
      <p:sp>
        <p:nvSpPr>
          <p:cNvPr id="123907" name="Rectangle 3"/>
          <p:cNvSpPr>
            <a:spLocks noGrp="1" noChangeArrowheads="1"/>
          </p:cNvSpPr>
          <p:nvPr>
            <p:ph type="body" idx="1"/>
          </p:nvPr>
        </p:nvSpPr>
        <p:spPr/>
        <p:txBody>
          <a:bodyPr/>
          <a:lstStyle/>
          <a:p>
            <a:pPr>
              <a:lnSpc>
                <a:spcPct val="80000"/>
              </a:lnSpc>
            </a:pPr>
            <a:r>
              <a:rPr lang="en-US" sz="2800" b="1"/>
              <a:t>Rom. 5:15. Ma da fri presenti no de leki da sondoe. Bikasi efoe foeroe soema ben dede doro da sondoe foe wan soema, hoe moro da gnade foe Gado nanga da presenti foe gnade di ben kom doro wan man, Jezus Krisus, de kom hipi gi foeroe soema.16. En da presenti no de leki san ben kom nanga da wan soema disi ben doe sondoe; bikasi doro da wan soema, da kroetoe ben tjari vonisi kom; ma foe foeroe sondoe ede, da fri presenti ben kom foe meki soema kom regtvaardiki</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9F8A256-DEB4-4CE6-979A-3422D2776BCA}"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F66A7E95-78BE-4457-BF65-4ECE8BB9A4F6}" type="slidenum">
              <a:rPr lang="en-US"/>
              <a:pPr lvl="1"/>
              <a:t>59</a:t>
            </a:fld>
            <a:endParaRPr lang="en-US">
              <a:latin typeface="Times New Roman" pitchFamily="18" charset="0"/>
            </a:endParaRPr>
          </a:p>
        </p:txBody>
      </p:sp>
      <p:sp>
        <p:nvSpPr>
          <p:cNvPr id="124930" name="Rectangle 2"/>
          <p:cNvSpPr>
            <a:spLocks noGrp="1" noChangeArrowheads="1"/>
          </p:cNvSpPr>
          <p:nvPr>
            <p:ph type="title"/>
          </p:nvPr>
        </p:nvSpPr>
        <p:spPr/>
        <p:txBody>
          <a:bodyPr/>
          <a:lstStyle/>
          <a:p>
            <a:r>
              <a:rPr lang="en-US"/>
              <a:t>Adam &amp; Kristus</a:t>
            </a:r>
          </a:p>
        </p:txBody>
      </p:sp>
      <p:sp>
        <p:nvSpPr>
          <p:cNvPr id="124931" name="Rectangle 3"/>
          <p:cNvSpPr>
            <a:spLocks noGrp="1" noChangeArrowheads="1"/>
          </p:cNvSpPr>
          <p:nvPr>
            <p:ph type="body" idx="1"/>
          </p:nvPr>
        </p:nvSpPr>
        <p:spPr/>
        <p:txBody>
          <a:bodyPr/>
          <a:lstStyle/>
          <a:p>
            <a:r>
              <a:rPr lang="en-US"/>
              <a:t>Adam sondoe ben kom tapoe foeroe soema foe meki dem go dede</a:t>
            </a:r>
          </a:p>
          <a:p>
            <a:r>
              <a:rPr lang="en-US"/>
              <a:t>Kristus ben gi wi da presenti foe gnade disi ben meki foeroe soema kom regtvaardiki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6F0D288-D808-474D-A2E3-47FC43BD1D11}"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2AB29FAD-410B-43D3-91E5-73514F78E8D9}" type="slidenum">
              <a:rPr lang="en-US"/>
              <a:pPr lvl="1"/>
              <a:t>6</a:t>
            </a:fld>
            <a:endParaRPr lang="en-US">
              <a:latin typeface="Times New Roman" pitchFamily="18" charset="0"/>
            </a:endParaRPr>
          </a:p>
        </p:txBody>
      </p:sp>
      <p:sp>
        <p:nvSpPr>
          <p:cNvPr id="93186" name="Rectangle 2"/>
          <p:cNvSpPr>
            <a:spLocks noGrp="1" noChangeArrowheads="1"/>
          </p:cNvSpPr>
          <p:nvPr>
            <p:ph type="title"/>
          </p:nvPr>
        </p:nvSpPr>
        <p:spPr/>
        <p:txBody>
          <a:bodyPr/>
          <a:lstStyle/>
          <a:p>
            <a:r>
              <a:rPr lang="en-US" sz="4000" b="1"/>
              <a:t>Wi abi verschillende sortoe konsensi</a:t>
            </a:r>
          </a:p>
        </p:txBody>
      </p:sp>
      <p:sp>
        <p:nvSpPr>
          <p:cNvPr id="93187" name="Rectangle 3"/>
          <p:cNvSpPr>
            <a:spLocks noGrp="1" noChangeArrowheads="1"/>
          </p:cNvSpPr>
          <p:nvPr>
            <p:ph type="body" idx="1"/>
          </p:nvPr>
        </p:nvSpPr>
        <p:spPr/>
        <p:txBody>
          <a:bodyPr/>
          <a:lstStyle/>
          <a:p>
            <a:r>
              <a:rPr lang="en-US" b="1"/>
              <a:t>Wan boen konsensi: I Tim. 1:5, 19</a:t>
            </a:r>
          </a:p>
          <a:p>
            <a:r>
              <a:rPr lang="en-US" b="1"/>
              <a:t>Wan swaki konsensi: I Kor. 8:12</a:t>
            </a:r>
          </a:p>
          <a:p>
            <a:r>
              <a:rPr lang="en-US" b="1"/>
              <a:t>Wan konsensi disi kisi fonfon: Jn. 8:9</a:t>
            </a:r>
          </a:p>
          <a:p>
            <a:r>
              <a:rPr lang="en-US" b="1"/>
              <a:t>Wan pori konsensi: Titus 1:15</a:t>
            </a:r>
          </a:p>
          <a:p>
            <a:r>
              <a:rPr lang="en-US" b="1"/>
              <a:t>Wan konsensi disi ben bron kaba: I Tim 4:2</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979A374-1A9E-4C43-9A6A-DF30E6DC6FB1}"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C46B5756-998A-4265-B0BF-229C1186A826}" type="slidenum">
              <a:rPr lang="en-US"/>
              <a:pPr lvl="1"/>
              <a:t>60</a:t>
            </a:fld>
            <a:endParaRPr lang="en-US">
              <a:latin typeface="Times New Roman" pitchFamily="18" charset="0"/>
            </a:endParaRPr>
          </a:p>
        </p:txBody>
      </p:sp>
      <p:sp>
        <p:nvSpPr>
          <p:cNvPr id="125954" name="Rectangle 2"/>
          <p:cNvSpPr>
            <a:spLocks noGrp="1" noChangeArrowheads="1"/>
          </p:cNvSpPr>
          <p:nvPr>
            <p:ph type="title"/>
          </p:nvPr>
        </p:nvSpPr>
        <p:spPr/>
        <p:txBody>
          <a:bodyPr/>
          <a:lstStyle/>
          <a:p>
            <a:r>
              <a:rPr lang="en-US"/>
              <a:t>Adam tjari dede, Kristus tjari libi</a:t>
            </a:r>
          </a:p>
        </p:txBody>
      </p:sp>
      <p:sp>
        <p:nvSpPr>
          <p:cNvPr id="125955" name="Rectangle 3"/>
          <p:cNvSpPr>
            <a:spLocks noGrp="1" noChangeArrowheads="1"/>
          </p:cNvSpPr>
          <p:nvPr>
            <p:ph type="body" idx="1"/>
          </p:nvPr>
        </p:nvSpPr>
        <p:spPr/>
        <p:txBody>
          <a:bodyPr/>
          <a:lstStyle/>
          <a:p>
            <a:pPr>
              <a:lnSpc>
                <a:spcPct val="80000"/>
              </a:lnSpc>
            </a:pPr>
            <a:r>
              <a:rPr lang="en-US" sz="2800" b="1"/>
              <a:t>Romeini 5:17. Bikasi efoe nanga da sondoe foe wan soema, dede ben de kownoe doro wan soema; hoe moro dem soema disi ben kisi foeroe gnade nanga da presenti foe gerechtigheid sa de kownoe na ini libi doro wan Soema, Jezus Kristus.) 18. Foe dat'ede so leki doro da sondoe foe wan soema, </a:t>
            </a:r>
            <a:r>
              <a:rPr lang="en-US" sz="2800" b="1" i="1"/>
              <a:t>kroetoe </a:t>
            </a:r>
            <a:r>
              <a:rPr lang="en-US" sz="2800" b="1"/>
              <a:t>ben kom na tapoe ala soema foe vonisi dem; so srefi doro da gerechtigheid foe wan Soema, da</a:t>
            </a:r>
            <a:r>
              <a:rPr lang="en-US" sz="2800" b="1" i="1"/>
              <a:t> fri presenti</a:t>
            </a:r>
            <a:r>
              <a:rPr lang="en-US" sz="2800" b="1"/>
              <a:t> ben kom na tapoe ala soema foe tjari da gerechtigheid foe libi kom.</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9CD9BA5-1384-4285-AD14-6144A39C57FC}"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7B792521-A8DA-4D96-99DE-EDD97DF12B32}" type="slidenum">
              <a:rPr lang="en-US"/>
              <a:pPr lvl="1"/>
              <a:t>61</a:t>
            </a:fld>
            <a:endParaRPr lang="en-US">
              <a:latin typeface="Times New Roman" pitchFamily="18" charset="0"/>
            </a:endParaRPr>
          </a:p>
        </p:txBody>
      </p:sp>
      <p:sp>
        <p:nvSpPr>
          <p:cNvPr id="126978" name="Rectangle 2"/>
          <p:cNvSpPr>
            <a:spLocks noGrp="1" noChangeArrowheads="1"/>
          </p:cNvSpPr>
          <p:nvPr>
            <p:ph type="title"/>
          </p:nvPr>
        </p:nvSpPr>
        <p:spPr/>
        <p:txBody>
          <a:bodyPr/>
          <a:lstStyle/>
          <a:p>
            <a:r>
              <a:rPr lang="en-US"/>
              <a:t>Adam efoe Kristus Jezus?</a:t>
            </a:r>
          </a:p>
        </p:txBody>
      </p:sp>
      <p:sp>
        <p:nvSpPr>
          <p:cNvPr id="126979" name="Rectangle 3"/>
          <p:cNvSpPr>
            <a:spLocks noGrp="1" noChangeArrowheads="1"/>
          </p:cNvSpPr>
          <p:nvPr>
            <p:ph type="body" idx="1"/>
          </p:nvPr>
        </p:nvSpPr>
        <p:spPr/>
        <p:txBody>
          <a:bodyPr/>
          <a:lstStyle/>
          <a:p>
            <a:r>
              <a:rPr lang="en-US"/>
              <a:t>Efoe wi tan na ini Adam nomo, wi sa dede</a:t>
            </a:r>
          </a:p>
          <a:p>
            <a:r>
              <a:rPr lang="en-US"/>
              <a:t>Efoe wi tan na ini Kristus, wi sa libi</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58376E9-3887-465E-814F-9A57C085D57F}"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5FAF994A-8ABE-47DA-89DD-8284FC9657D9}" type="slidenum">
              <a:rPr lang="en-US"/>
              <a:pPr lvl="1"/>
              <a:t>62</a:t>
            </a:fld>
            <a:endParaRPr lang="en-US">
              <a:latin typeface="Times New Roman" pitchFamily="18" charset="0"/>
            </a:endParaRPr>
          </a:p>
        </p:txBody>
      </p:sp>
      <p:sp>
        <p:nvSpPr>
          <p:cNvPr id="128002" name="Rectangle 2"/>
          <p:cNvSpPr>
            <a:spLocks noGrp="1" noChangeArrowheads="1"/>
          </p:cNvSpPr>
          <p:nvPr>
            <p:ph type="title"/>
          </p:nvPr>
        </p:nvSpPr>
        <p:spPr/>
        <p:txBody>
          <a:bodyPr/>
          <a:lstStyle/>
          <a:p>
            <a:r>
              <a:rPr lang="en-US" sz="4000"/>
              <a:t>Adam – tranga jesi.  Jezus gi jesi</a:t>
            </a:r>
          </a:p>
        </p:txBody>
      </p:sp>
      <p:sp>
        <p:nvSpPr>
          <p:cNvPr id="128003" name="Rectangle 3"/>
          <p:cNvSpPr>
            <a:spLocks noGrp="1" noChangeArrowheads="1"/>
          </p:cNvSpPr>
          <p:nvPr>
            <p:ph type="body" idx="1"/>
          </p:nvPr>
        </p:nvSpPr>
        <p:spPr/>
        <p:txBody>
          <a:bodyPr/>
          <a:lstStyle/>
          <a:p>
            <a:r>
              <a:rPr lang="en-US" b="1"/>
              <a:t>Rom. 5:19. Bikasi so leki foeroe soema ben tron sondoe soema doro wan man di no ben gi jesi, so srefi doro da wan Soema disi ben gi jesi, foeroe soema sa kom regtvaardiki.</a:t>
            </a:r>
          </a:p>
          <a:p>
            <a:r>
              <a:rPr lang="en-US" b="1"/>
              <a:t>Joe de na ini da soema disi gi jesi, efoe da soema disi no gi jesi?</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9B571F3-83E7-4205-BCCF-B240174DB26D}"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0090A828-11E9-4984-B368-289E5B1C6216}" type="slidenum">
              <a:rPr lang="en-US"/>
              <a:pPr lvl="1"/>
              <a:t>63</a:t>
            </a:fld>
            <a:endParaRPr lang="en-US">
              <a:latin typeface="Times New Roman" pitchFamily="18" charset="0"/>
            </a:endParaRPr>
          </a:p>
        </p:txBody>
      </p:sp>
      <p:sp>
        <p:nvSpPr>
          <p:cNvPr id="129026" name="Rectangle 2"/>
          <p:cNvSpPr>
            <a:spLocks noGrp="1" noChangeArrowheads="1"/>
          </p:cNvSpPr>
          <p:nvPr>
            <p:ph type="title"/>
          </p:nvPr>
        </p:nvSpPr>
        <p:spPr/>
        <p:txBody>
          <a:bodyPr/>
          <a:lstStyle/>
          <a:p>
            <a:r>
              <a:rPr lang="en-US"/>
              <a:t>Moro leki wan sortoe wet de…</a:t>
            </a:r>
          </a:p>
        </p:txBody>
      </p:sp>
      <p:sp>
        <p:nvSpPr>
          <p:cNvPr id="129027" name="Rectangle 3"/>
          <p:cNvSpPr>
            <a:spLocks noGrp="1" noChangeArrowheads="1"/>
          </p:cNvSpPr>
          <p:nvPr>
            <p:ph type="body" idx="1"/>
          </p:nvPr>
        </p:nvSpPr>
        <p:spPr/>
        <p:txBody>
          <a:bodyPr/>
          <a:lstStyle/>
          <a:p>
            <a:r>
              <a:rPr lang="en-US" sz="2800" b="1"/>
              <a:t>Rom. 5:20. Moro fara, da wet ben kom so dati sondoe ben sa kom foeroe.  Ma pe sondoe ben kom foeroe, gnade ben kom moro foeroe; 21. So leki sondoe ben de kownoe te leki dede; so srefi gnade sa de kownoe doro gerechtigheid te leki libi foe teego doro Jezus Kristus wi Masra.</a:t>
            </a:r>
          </a:p>
          <a:p>
            <a:r>
              <a:rPr lang="en-US" sz="2800" b="1"/>
              <a:t>Da wet foe  Gado (10 gebod) sori wi sondoe krin, dati a de foeroe</a:t>
            </a:r>
          </a:p>
          <a:p>
            <a:r>
              <a:rPr lang="en-US" sz="2800" b="1"/>
              <a:t>A tjari dede kom doro sondoe…</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1F025E2-7A85-4033-B143-6F4A08E479B5}"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1017DA82-1AF8-4283-8487-D6175623FA14}" type="slidenum">
              <a:rPr lang="en-US"/>
              <a:pPr lvl="1"/>
              <a:t>64</a:t>
            </a:fld>
            <a:endParaRPr lang="en-US">
              <a:latin typeface="Times New Roman" pitchFamily="18" charset="0"/>
            </a:endParaRPr>
          </a:p>
        </p:txBody>
      </p:sp>
      <p:sp>
        <p:nvSpPr>
          <p:cNvPr id="130050" name="Rectangle 2"/>
          <p:cNvSpPr>
            <a:spLocks noGrp="1" noChangeArrowheads="1"/>
          </p:cNvSpPr>
          <p:nvPr>
            <p:ph type="title"/>
          </p:nvPr>
        </p:nvSpPr>
        <p:spPr/>
        <p:txBody>
          <a:bodyPr/>
          <a:lstStyle/>
          <a:p>
            <a:r>
              <a:rPr lang="en-US" sz="4000"/>
              <a:t>Gnade de moro tranga leki da wet</a:t>
            </a:r>
          </a:p>
        </p:txBody>
      </p:sp>
      <p:sp>
        <p:nvSpPr>
          <p:cNvPr id="130051" name="Rectangle 3"/>
          <p:cNvSpPr>
            <a:spLocks noGrp="1" noChangeArrowheads="1"/>
          </p:cNvSpPr>
          <p:nvPr>
            <p:ph type="body" idx="1"/>
          </p:nvPr>
        </p:nvSpPr>
        <p:spPr/>
        <p:txBody>
          <a:bodyPr/>
          <a:lstStyle/>
          <a:p>
            <a:r>
              <a:rPr lang="en-US"/>
              <a:t>Gnade de moro tranga leki da wet foe sondoe gi da soema disi bribi tapoe Jezus Kristus</a:t>
            </a:r>
          </a:p>
          <a:p>
            <a:r>
              <a:rPr lang="en-US"/>
              <a:t>Da gnade de kownoe – no foe dede, ma foe da libi foe teego doro Jezus Kristus</a:t>
            </a:r>
          </a:p>
          <a:p>
            <a:r>
              <a:rPr lang="en-US"/>
              <a:t>Wi kom regtvaardiki doro bribi</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907319C-4C25-44F6-AD9B-406FE884F334}"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8F2A57CB-923E-4849-9919-96B61ADCD20C}" type="slidenum">
              <a:rPr lang="en-US"/>
              <a:pPr lvl="1"/>
              <a:t>65</a:t>
            </a:fld>
            <a:endParaRPr lang="en-US">
              <a:latin typeface="Times New Roman" pitchFamily="18" charset="0"/>
            </a:endParaRPr>
          </a:p>
        </p:txBody>
      </p:sp>
      <p:sp>
        <p:nvSpPr>
          <p:cNvPr id="131074" name="Rectangle 2"/>
          <p:cNvSpPr>
            <a:spLocks noGrp="1" noChangeArrowheads="1"/>
          </p:cNvSpPr>
          <p:nvPr>
            <p:ph type="title"/>
          </p:nvPr>
        </p:nvSpPr>
        <p:spPr/>
        <p:txBody>
          <a:bodyPr/>
          <a:lstStyle/>
          <a:p>
            <a:r>
              <a:rPr lang="en-US"/>
              <a:t>Samenvatting</a:t>
            </a:r>
          </a:p>
        </p:txBody>
      </p:sp>
      <p:sp>
        <p:nvSpPr>
          <p:cNvPr id="131075" name="Rectangle 3"/>
          <p:cNvSpPr>
            <a:spLocks noGrp="1" noChangeArrowheads="1"/>
          </p:cNvSpPr>
          <p:nvPr>
            <p:ph type="body" idx="1"/>
          </p:nvPr>
        </p:nvSpPr>
        <p:spPr/>
        <p:txBody>
          <a:bodyPr/>
          <a:lstStyle/>
          <a:p>
            <a:r>
              <a:rPr lang="en-US"/>
              <a:t>Adam no ben gi jesi</a:t>
            </a:r>
          </a:p>
          <a:p>
            <a:r>
              <a:rPr lang="en-US"/>
              <a:t>Adam ben doe sondoe</a:t>
            </a:r>
          </a:p>
          <a:p>
            <a:r>
              <a:rPr lang="en-US"/>
              <a:t>Adam ben tjari sondoe kom tapoe ala soema disi de na ini Adam</a:t>
            </a:r>
          </a:p>
          <a:p>
            <a:r>
              <a:rPr lang="en-US"/>
              <a:t>Ala soema na ini Adam moesoe dede</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26ED853-6D89-4A6C-86F3-E50C18BCFB41}"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6524953E-8C67-498F-9470-9D9CD2008725}" type="slidenum">
              <a:rPr lang="en-US"/>
              <a:pPr lvl="1"/>
              <a:t>66</a:t>
            </a:fld>
            <a:endParaRPr lang="en-US">
              <a:latin typeface="Times New Roman" pitchFamily="18" charset="0"/>
            </a:endParaRPr>
          </a:p>
        </p:txBody>
      </p:sp>
      <p:sp>
        <p:nvSpPr>
          <p:cNvPr id="132098" name="Rectangle 2"/>
          <p:cNvSpPr>
            <a:spLocks noGrp="1" noChangeArrowheads="1"/>
          </p:cNvSpPr>
          <p:nvPr>
            <p:ph type="title"/>
          </p:nvPr>
        </p:nvSpPr>
        <p:spPr/>
        <p:txBody>
          <a:bodyPr/>
          <a:lstStyle/>
          <a:p>
            <a:r>
              <a:rPr lang="en-US"/>
              <a:t>Samenvatting</a:t>
            </a:r>
          </a:p>
        </p:txBody>
      </p:sp>
      <p:sp>
        <p:nvSpPr>
          <p:cNvPr id="132099" name="Rectangle 3"/>
          <p:cNvSpPr>
            <a:spLocks noGrp="1" noChangeArrowheads="1"/>
          </p:cNvSpPr>
          <p:nvPr>
            <p:ph type="body" idx="1"/>
          </p:nvPr>
        </p:nvSpPr>
        <p:spPr/>
        <p:txBody>
          <a:bodyPr/>
          <a:lstStyle/>
          <a:p>
            <a:r>
              <a:rPr lang="en-US"/>
              <a:t>Jezus Kristus ben gi jesi</a:t>
            </a:r>
          </a:p>
          <a:p>
            <a:r>
              <a:rPr lang="en-US"/>
              <a:t>Jezus Kristus ben tjari gnade kom</a:t>
            </a:r>
          </a:p>
          <a:p>
            <a:r>
              <a:rPr lang="en-US"/>
              <a:t>Da gnade disi ben kom doro bribi</a:t>
            </a:r>
          </a:p>
          <a:p>
            <a:r>
              <a:rPr lang="en-US"/>
              <a:t>Da gnade ben meki wi kom regtvaardiki na fesi foe Gado</a:t>
            </a:r>
          </a:p>
          <a:p>
            <a:r>
              <a:rPr lang="en-US"/>
              <a:t>Disi tjari libi foe teego kom doro Jezus Kristus</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AC85FE2-615D-48D8-A3CA-1E796BF38CC7}"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ABE247D5-175E-44F7-8E6E-15B1A0EEA826}" type="slidenum">
              <a:rPr lang="en-US"/>
              <a:pPr lvl="1"/>
              <a:t>67</a:t>
            </a:fld>
            <a:endParaRPr lang="en-US">
              <a:latin typeface="Times New Roman" pitchFamily="18" charset="0"/>
            </a:endParaRPr>
          </a:p>
        </p:txBody>
      </p:sp>
      <p:sp>
        <p:nvSpPr>
          <p:cNvPr id="133122" name="Rectangle 2"/>
          <p:cNvSpPr>
            <a:spLocks noGrp="1" noChangeArrowheads="1"/>
          </p:cNvSpPr>
          <p:nvPr>
            <p:ph type="title"/>
          </p:nvPr>
        </p:nvSpPr>
        <p:spPr/>
        <p:txBody>
          <a:bodyPr/>
          <a:lstStyle/>
          <a:p>
            <a:r>
              <a:rPr lang="en-US"/>
              <a:t>Wi de fri dan foe doe sondoe?</a:t>
            </a:r>
          </a:p>
        </p:txBody>
      </p:sp>
      <p:sp>
        <p:nvSpPr>
          <p:cNvPr id="133123" name="Rectangle 3"/>
          <p:cNvSpPr>
            <a:spLocks noGrp="1" noChangeArrowheads="1"/>
          </p:cNvSpPr>
          <p:nvPr>
            <p:ph type="body" idx="1"/>
          </p:nvPr>
        </p:nvSpPr>
        <p:spPr/>
        <p:txBody>
          <a:bodyPr/>
          <a:lstStyle/>
          <a:p>
            <a:r>
              <a:rPr lang="en-US" b="1"/>
              <a:t>Rom. 6:1. San wi sa taki dan? Wi sa go doro na ini sondoe, so dati da gnade sa kom moro bigi? 2. Gado moesoe kibri wi!  Fa wi, disi dede kaba gi sondoe, sa libi moro langa na hem ini?</a:t>
            </a:r>
          </a:p>
          <a:p>
            <a:r>
              <a:rPr lang="en-US" b="1"/>
              <a:t>Wi no moesoe doe sondoe moro, efoe wi no span bikasi gnade de bigi!</a:t>
            </a:r>
          </a:p>
          <a:p>
            <a:r>
              <a:rPr lang="en-US" b="1"/>
              <a:t>Wi dede kaba gi sondoe!</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2D27C89-C266-40DB-816B-CF2F3479027B}"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29A85618-3F45-476F-A1C7-DAC413935DAC}" type="slidenum">
              <a:rPr lang="en-US"/>
              <a:pPr lvl="1"/>
              <a:t>68</a:t>
            </a:fld>
            <a:endParaRPr lang="en-US">
              <a:latin typeface="Times New Roman" pitchFamily="18" charset="0"/>
            </a:endParaRPr>
          </a:p>
        </p:txBody>
      </p:sp>
      <p:sp>
        <p:nvSpPr>
          <p:cNvPr id="134146" name="Rectangle 2"/>
          <p:cNvSpPr>
            <a:spLocks noGrp="1" noChangeArrowheads="1"/>
          </p:cNvSpPr>
          <p:nvPr>
            <p:ph type="title"/>
          </p:nvPr>
        </p:nvSpPr>
        <p:spPr>
          <a:xfrm>
            <a:off x="684213" y="188913"/>
            <a:ext cx="8080375" cy="1143000"/>
          </a:xfrm>
        </p:spPr>
        <p:txBody>
          <a:bodyPr/>
          <a:lstStyle/>
          <a:p>
            <a:r>
              <a:rPr lang="en-US"/>
              <a:t>No doe sondoe moro</a:t>
            </a:r>
          </a:p>
        </p:txBody>
      </p:sp>
      <p:sp>
        <p:nvSpPr>
          <p:cNvPr id="134147" name="Rectangle 3"/>
          <p:cNvSpPr>
            <a:spLocks noGrp="1" noChangeArrowheads="1"/>
          </p:cNvSpPr>
          <p:nvPr>
            <p:ph type="body" idx="1"/>
          </p:nvPr>
        </p:nvSpPr>
        <p:spPr>
          <a:xfrm>
            <a:off x="682625" y="1412875"/>
            <a:ext cx="7772400" cy="4683125"/>
          </a:xfrm>
        </p:spPr>
        <p:txBody>
          <a:bodyPr/>
          <a:lstStyle/>
          <a:p>
            <a:r>
              <a:rPr lang="en-US" sz="2800" b="1"/>
              <a:t>Rom. 6:3. Oen no sabi taki wi alamala disi ben dopoe na ini Jezus Kristus ben dopoe na ini Hem dede? 4. Foe dat'ede, wi ben beri nanga Hem nanga dopoe na ini dede; so leki Kristus ben opo baka foe dede nanga da glori foe da Tata, so srefi wisrefi moesoe waka na ini wan njoen fasi foe libi.</a:t>
            </a:r>
          </a:p>
          <a:p>
            <a:r>
              <a:rPr lang="en-US" sz="2800" b="1"/>
              <a:t>Wi de wan na ini da dede foe Jezus Kristus tapoe da kruisi</a:t>
            </a:r>
          </a:p>
          <a:p>
            <a:r>
              <a:rPr lang="en-US" sz="2800" b="1"/>
              <a:t>Wi de wan na ini da opo baka foe Jezus Kristus toe</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B4BD219-ECF6-4D99-BC51-AEB7F7BBD1BB}"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EC7302EF-178C-4D9D-B685-B2B9F14DD2C9}" type="slidenum">
              <a:rPr lang="en-US"/>
              <a:pPr lvl="1"/>
              <a:t>69</a:t>
            </a:fld>
            <a:endParaRPr lang="en-US">
              <a:latin typeface="Times New Roman" pitchFamily="18" charset="0"/>
            </a:endParaRPr>
          </a:p>
        </p:txBody>
      </p:sp>
      <p:sp>
        <p:nvSpPr>
          <p:cNvPr id="135170" name="Rectangle 2"/>
          <p:cNvSpPr>
            <a:spLocks noGrp="1" noChangeArrowheads="1"/>
          </p:cNvSpPr>
          <p:nvPr>
            <p:ph type="title"/>
          </p:nvPr>
        </p:nvSpPr>
        <p:spPr/>
        <p:txBody>
          <a:bodyPr/>
          <a:lstStyle/>
          <a:p>
            <a:r>
              <a:rPr lang="en-US" sz="4000"/>
              <a:t>Watra dopoe beeld uit wi relatie nanga Jezus Kristus</a:t>
            </a:r>
          </a:p>
        </p:txBody>
      </p:sp>
      <p:sp>
        <p:nvSpPr>
          <p:cNvPr id="135171" name="Rectangle 3"/>
          <p:cNvSpPr>
            <a:spLocks noGrp="1" noChangeArrowheads="1"/>
          </p:cNvSpPr>
          <p:nvPr>
            <p:ph type="body" idx="1"/>
          </p:nvPr>
        </p:nvSpPr>
        <p:spPr/>
        <p:txBody>
          <a:bodyPr/>
          <a:lstStyle/>
          <a:p>
            <a:pPr>
              <a:lnSpc>
                <a:spcPct val="80000"/>
              </a:lnSpc>
            </a:pPr>
            <a:r>
              <a:rPr lang="en-US" b="1"/>
              <a:t>Rom. 6:5. Bikasi efoe wi ben prani makandra na ini san disi gersi Hem dede, wi sa de na ini san gersi da opo baka foe Hem toe.</a:t>
            </a:r>
          </a:p>
          <a:p>
            <a:pPr>
              <a:lnSpc>
                <a:spcPct val="80000"/>
              </a:lnSpc>
            </a:pPr>
            <a:r>
              <a:rPr lang="en-US" b="1"/>
              <a:t>Disi de wan prenki</a:t>
            </a:r>
          </a:p>
          <a:p>
            <a:pPr>
              <a:lnSpc>
                <a:spcPct val="80000"/>
              </a:lnSpc>
            </a:pPr>
            <a:r>
              <a:rPr lang="en-US" b="1"/>
              <a:t>Te wi saka na ondro da watra, wi gersi Hem dede</a:t>
            </a:r>
          </a:p>
          <a:p>
            <a:pPr>
              <a:lnSpc>
                <a:spcPct val="80000"/>
              </a:lnSpc>
            </a:pPr>
            <a:r>
              <a:rPr lang="en-US" b="1"/>
              <a:t>Te wi komopo foe da watra, wi gersi Hem opo baka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58817C9-FE88-4808-9013-A159F06FB2F4}"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B32EDD20-C60D-4D3E-835B-DE08ED8EE33B}" type="slidenum">
              <a:rPr lang="en-US"/>
              <a:pPr lvl="1"/>
              <a:t>7</a:t>
            </a:fld>
            <a:endParaRPr lang="en-US">
              <a:latin typeface="Times New Roman" pitchFamily="18" charset="0"/>
            </a:endParaRPr>
          </a:p>
        </p:txBody>
      </p:sp>
      <p:sp>
        <p:nvSpPr>
          <p:cNvPr id="95234" name="Rectangle 2"/>
          <p:cNvSpPr>
            <a:spLocks noGrp="1" noChangeArrowheads="1"/>
          </p:cNvSpPr>
          <p:nvPr>
            <p:ph type="title"/>
          </p:nvPr>
        </p:nvSpPr>
        <p:spPr/>
        <p:txBody>
          <a:bodyPr/>
          <a:lstStyle/>
          <a:p>
            <a:r>
              <a:rPr lang="en-US"/>
              <a:t>Da wroko foe wi konsensi</a:t>
            </a:r>
          </a:p>
        </p:txBody>
      </p:sp>
      <p:sp>
        <p:nvSpPr>
          <p:cNvPr id="95235" name="Rectangle 3"/>
          <p:cNvSpPr>
            <a:spLocks noGrp="1" noChangeArrowheads="1"/>
          </p:cNvSpPr>
          <p:nvPr>
            <p:ph type="body" idx="1"/>
          </p:nvPr>
        </p:nvSpPr>
        <p:spPr/>
        <p:txBody>
          <a:bodyPr/>
          <a:lstStyle/>
          <a:p>
            <a:r>
              <a:rPr lang="en-US"/>
              <a:t>A no meki da wet</a:t>
            </a:r>
          </a:p>
          <a:p>
            <a:r>
              <a:rPr lang="en-US"/>
              <a:t>A no seti regels</a:t>
            </a:r>
          </a:p>
          <a:p>
            <a:r>
              <a:rPr lang="en-US"/>
              <a:t>A tan leki wan kroetoeman foe si efoe joe ben broko da wet</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D9BAEE6-29C1-4FB0-847E-A098B1DFFBBC}"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81B099E0-6594-4F0D-AAE3-2108EAB07900}" type="slidenum">
              <a:rPr lang="en-US"/>
              <a:pPr lvl="1"/>
              <a:t>70</a:t>
            </a:fld>
            <a:endParaRPr lang="en-US">
              <a:latin typeface="Times New Roman" pitchFamily="18" charset="0"/>
            </a:endParaRPr>
          </a:p>
        </p:txBody>
      </p:sp>
      <p:sp>
        <p:nvSpPr>
          <p:cNvPr id="136194" name="Rectangle 2"/>
          <p:cNvSpPr>
            <a:spLocks noGrp="1" noChangeArrowheads="1"/>
          </p:cNvSpPr>
          <p:nvPr>
            <p:ph type="title"/>
          </p:nvPr>
        </p:nvSpPr>
        <p:spPr/>
        <p:txBody>
          <a:bodyPr/>
          <a:lstStyle/>
          <a:p>
            <a:r>
              <a:rPr lang="en-US"/>
              <a:t>Wan sani wi moesoe </a:t>
            </a:r>
            <a:r>
              <a:rPr lang="en-US" b="1" i="1"/>
              <a:t>sabi:</a:t>
            </a:r>
          </a:p>
        </p:txBody>
      </p:sp>
      <p:sp>
        <p:nvSpPr>
          <p:cNvPr id="136195" name="Rectangle 3"/>
          <p:cNvSpPr>
            <a:spLocks noGrp="1" noChangeArrowheads="1"/>
          </p:cNvSpPr>
          <p:nvPr>
            <p:ph type="body" idx="1"/>
          </p:nvPr>
        </p:nvSpPr>
        <p:spPr/>
        <p:txBody>
          <a:bodyPr/>
          <a:lstStyle/>
          <a:p>
            <a:pPr>
              <a:lnSpc>
                <a:spcPct val="80000"/>
              </a:lnSpc>
            </a:pPr>
            <a:r>
              <a:rPr lang="en-US" b="1"/>
              <a:t>Rom. 6:6. Disi wi moesoe sabi: dati wi owroe soema de kruisi makandra nanga Hem, foe da skin foe sondoe moesoe go pori, so dati wi no sa dini sondoe moro. 7. Bikasi da soema disi dede kaba de fri foe sondoe.</a:t>
            </a:r>
          </a:p>
          <a:p>
            <a:pPr>
              <a:lnSpc>
                <a:spcPct val="80000"/>
              </a:lnSpc>
            </a:pPr>
            <a:r>
              <a:rPr lang="en-US" b="1"/>
              <a:t>Wi dede gi sondoe</a:t>
            </a:r>
          </a:p>
          <a:p>
            <a:pPr>
              <a:lnSpc>
                <a:spcPct val="80000"/>
              </a:lnSpc>
            </a:pPr>
            <a:r>
              <a:rPr lang="en-US" b="1"/>
              <a:t>Wi no de na ondro da makti foe sondoe moro</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3793981-1FF3-4714-B1D5-E62CDB1962B9}"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3F22A45E-B005-4E80-8113-33DDEF1E4B57}" type="slidenum">
              <a:rPr lang="en-US"/>
              <a:pPr lvl="1"/>
              <a:t>71</a:t>
            </a:fld>
            <a:endParaRPr lang="en-US">
              <a:latin typeface="Times New Roman" pitchFamily="18" charset="0"/>
            </a:endParaRPr>
          </a:p>
        </p:txBody>
      </p:sp>
      <p:sp>
        <p:nvSpPr>
          <p:cNvPr id="137218" name="Rectangle 2"/>
          <p:cNvSpPr>
            <a:spLocks noGrp="1" noChangeArrowheads="1"/>
          </p:cNvSpPr>
          <p:nvPr>
            <p:ph type="title"/>
          </p:nvPr>
        </p:nvSpPr>
        <p:spPr/>
        <p:txBody>
          <a:bodyPr/>
          <a:lstStyle/>
          <a:p>
            <a:r>
              <a:rPr lang="en-US" sz="4000" b="1"/>
              <a:t>Da waarheid: wi dede nanga Kristus, en wi libi nanga Hem</a:t>
            </a:r>
          </a:p>
        </p:txBody>
      </p:sp>
      <p:sp>
        <p:nvSpPr>
          <p:cNvPr id="137219" name="Rectangle 3"/>
          <p:cNvSpPr>
            <a:spLocks noGrp="1" noChangeArrowheads="1"/>
          </p:cNvSpPr>
          <p:nvPr>
            <p:ph type="body" idx="1"/>
          </p:nvPr>
        </p:nvSpPr>
        <p:spPr/>
        <p:txBody>
          <a:bodyPr/>
          <a:lstStyle/>
          <a:p>
            <a:r>
              <a:rPr lang="en-US" b="1"/>
              <a:t>Rom. 6:8. Now efoe wi dede kaba nanga Kristus, wi bribi dati wi sa libi nanga Hem toe; 9. Bikasi wi sabi dati Kristus, di A ben opo baka foe dede, A no sa dede moro; dede no abi makti na Hem tapoe moro. 10. Bikasi di A ben dede, A ben dede wan tron gi sondoe; ma di A de libi now, A de libi gi Gado.</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7C4CC3D-BC72-4C44-9B4D-ECDD4D94D3DE}"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26690F18-4BFC-450C-967E-987E14041253}" type="slidenum">
              <a:rPr lang="en-US"/>
              <a:pPr lvl="1"/>
              <a:t>72</a:t>
            </a:fld>
            <a:endParaRPr lang="en-US">
              <a:latin typeface="Times New Roman" pitchFamily="18" charset="0"/>
            </a:endParaRPr>
          </a:p>
        </p:txBody>
      </p:sp>
      <p:sp>
        <p:nvSpPr>
          <p:cNvPr id="138242" name="Rectangle 2"/>
          <p:cNvSpPr>
            <a:spLocks noGrp="1" noChangeArrowheads="1"/>
          </p:cNvSpPr>
          <p:nvPr>
            <p:ph type="title"/>
          </p:nvPr>
        </p:nvSpPr>
        <p:spPr/>
        <p:txBody>
          <a:bodyPr/>
          <a:lstStyle/>
          <a:p>
            <a:r>
              <a:rPr lang="en-US"/>
              <a:t>Da waarheid:</a:t>
            </a:r>
          </a:p>
        </p:txBody>
      </p:sp>
      <p:sp>
        <p:nvSpPr>
          <p:cNvPr id="138243" name="Rectangle 3"/>
          <p:cNvSpPr>
            <a:spLocks noGrp="1" noChangeArrowheads="1"/>
          </p:cNvSpPr>
          <p:nvPr>
            <p:ph type="body" idx="1"/>
          </p:nvPr>
        </p:nvSpPr>
        <p:spPr/>
        <p:txBody>
          <a:bodyPr/>
          <a:lstStyle/>
          <a:p>
            <a:r>
              <a:rPr lang="en-US"/>
              <a:t>Kristus noiti sa dede moro</a:t>
            </a:r>
          </a:p>
          <a:p>
            <a:r>
              <a:rPr lang="en-US"/>
              <a:t>Kristus dede gi sondoe en A libi gi Gado</a:t>
            </a:r>
          </a:p>
          <a:p>
            <a:r>
              <a:rPr lang="en-US"/>
              <a:t>Wi de na ini Kristus</a:t>
            </a:r>
          </a:p>
          <a:p>
            <a:r>
              <a:rPr lang="en-US"/>
              <a:t>Dan wi dede gi sondoe toe, en wi libi gi Gado toe</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CB427C6-8ECF-4F44-86D6-B133C928F426}"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AF1CF644-C96B-45CB-8811-DD7216F4F83A}" type="slidenum">
              <a:rPr lang="en-US"/>
              <a:pPr lvl="1"/>
              <a:t>73</a:t>
            </a:fld>
            <a:endParaRPr lang="en-US">
              <a:latin typeface="Times New Roman" pitchFamily="18" charset="0"/>
            </a:endParaRPr>
          </a:p>
        </p:txBody>
      </p:sp>
      <p:sp>
        <p:nvSpPr>
          <p:cNvPr id="139266" name="Rectangle 2"/>
          <p:cNvSpPr>
            <a:spLocks noGrp="1" noChangeArrowheads="1"/>
          </p:cNvSpPr>
          <p:nvPr>
            <p:ph type="title"/>
          </p:nvPr>
        </p:nvSpPr>
        <p:spPr/>
        <p:txBody>
          <a:bodyPr/>
          <a:lstStyle/>
          <a:p>
            <a:r>
              <a:rPr lang="en-US"/>
              <a:t>Reken disi de troe</a:t>
            </a:r>
          </a:p>
        </p:txBody>
      </p:sp>
      <p:sp>
        <p:nvSpPr>
          <p:cNvPr id="139267" name="Rectangle 3"/>
          <p:cNvSpPr>
            <a:spLocks noGrp="1" noChangeArrowheads="1"/>
          </p:cNvSpPr>
          <p:nvPr>
            <p:ph type="body" idx="1"/>
          </p:nvPr>
        </p:nvSpPr>
        <p:spPr/>
        <p:txBody>
          <a:bodyPr/>
          <a:lstStyle/>
          <a:p>
            <a:pPr>
              <a:lnSpc>
                <a:spcPct val="80000"/>
              </a:lnSpc>
            </a:pPr>
            <a:r>
              <a:rPr lang="en-US" b="1"/>
              <a:t>Rom. 6:11. So srefi oen moesoe loekoe na oensrefi leki oen dede kaba gi sondoe, ma oen de libi gi Gado doro Jezus Kristus wi Masra. 12. Foe dat'ede, no gi da sondoe pasi foe de basi abra oen skin, so dati oen sa arki hem na ini hem lostoe;</a:t>
            </a:r>
          </a:p>
          <a:p>
            <a:pPr>
              <a:lnSpc>
                <a:spcPct val="80000"/>
              </a:lnSpc>
            </a:pPr>
            <a:r>
              <a:rPr lang="en-US" b="1"/>
              <a:t>Bribi disi de troe</a:t>
            </a:r>
          </a:p>
          <a:p>
            <a:pPr>
              <a:lnSpc>
                <a:spcPct val="80000"/>
              </a:lnSpc>
            </a:pPr>
            <a:r>
              <a:rPr lang="en-US" b="1"/>
              <a:t>Taki: Nono gi sondoe</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011E162-D588-41B5-AAD3-7DA2DC57A5EC}"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FA10D20B-5894-45E5-86D9-CA66D59A9646}" type="slidenum">
              <a:rPr lang="en-US"/>
              <a:pPr lvl="1"/>
              <a:t>74</a:t>
            </a:fld>
            <a:endParaRPr lang="en-US">
              <a:latin typeface="Times New Roman" pitchFamily="18" charset="0"/>
            </a:endParaRPr>
          </a:p>
        </p:txBody>
      </p:sp>
      <p:sp>
        <p:nvSpPr>
          <p:cNvPr id="140290" name="Rectangle 2"/>
          <p:cNvSpPr>
            <a:spLocks noGrp="1" noChangeArrowheads="1"/>
          </p:cNvSpPr>
          <p:nvPr>
            <p:ph type="title"/>
          </p:nvPr>
        </p:nvSpPr>
        <p:spPr/>
        <p:txBody>
          <a:bodyPr/>
          <a:lstStyle/>
          <a:p>
            <a:r>
              <a:rPr lang="en-US"/>
              <a:t>Gi oen skin abra na Gado</a:t>
            </a:r>
          </a:p>
        </p:txBody>
      </p:sp>
      <p:sp>
        <p:nvSpPr>
          <p:cNvPr id="140291" name="Rectangle 3"/>
          <p:cNvSpPr>
            <a:spLocks noGrp="1" noChangeArrowheads="1"/>
          </p:cNvSpPr>
          <p:nvPr>
            <p:ph type="body" idx="1"/>
          </p:nvPr>
        </p:nvSpPr>
        <p:spPr/>
        <p:txBody>
          <a:bodyPr/>
          <a:lstStyle/>
          <a:p>
            <a:pPr>
              <a:lnSpc>
                <a:spcPct val="80000"/>
              </a:lnSpc>
            </a:pPr>
            <a:r>
              <a:rPr lang="en-US" b="1"/>
              <a:t>Rom. 6:13. En no gi dem pisi foe oen skin abra leki wrokosani foe ongerechtigheid foe doe sondoe; ma gi oensrefi abra na Gado, leki soema disi ben komopo foe dede en kom na libi baka, en gi dem pisi foe oen skin abra na Gado leki wrokosani foe doe gerechtigheid.14. Bikasi sondoe no sa de basi na oen tapoe moro; bikasi oen no de na ondro da wet, ma na ondro gnade.</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6B842A8-5FED-45B4-977C-1338B5A78C14}"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51CC6D32-4815-48EB-ADAA-D3CBA568CFBA}" type="slidenum">
              <a:rPr lang="en-US"/>
              <a:pPr lvl="1"/>
              <a:t>75</a:t>
            </a:fld>
            <a:endParaRPr lang="en-US">
              <a:latin typeface="Times New Roman" pitchFamily="18" charset="0"/>
            </a:endParaRPr>
          </a:p>
        </p:txBody>
      </p:sp>
      <p:sp>
        <p:nvSpPr>
          <p:cNvPr id="141314" name="Rectangle 2"/>
          <p:cNvSpPr>
            <a:spLocks noGrp="1" noChangeArrowheads="1"/>
          </p:cNvSpPr>
          <p:nvPr>
            <p:ph type="title"/>
          </p:nvPr>
        </p:nvSpPr>
        <p:spPr/>
        <p:txBody>
          <a:bodyPr/>
          <a:lstStyle/>
          <a:p>
            <a:r>
              <a:rPr lang="en-US"/>
              <a:t>Membre</a:t>
            </a:r>
          </a:p>
        </p:txBody>
      </p:sp>
      <p:sp>
        <p:nvSpPr>
          <p:cNvPr id="141315" name="Rectangle 3"/>
          <p:cNvSpPr>
            <a:spLocks noGrp="1" noChangeArrowheads="1"/>
          </p:cNvSpPr>
          <p:nvPr>
            <p:ph type="body" idx="1"/>
          </p:nvPr>
        </p:nvSpPr>
        <p:spPr/>
        <p:txBody>
          <a:bodyPr/>
          <a:lstStyle/>
          <a:p>
            <a:r>
              <a:rPr lang="en-US"/>
              <a:t>Wi no de na ondro da wet</a:t>
            </a:r>
          </a:p>
          <a:p>
            <a:r>
              <a:rPr lang="en-US"/>
              <a:t>Wi de  na ondro gnade</a:t>
            </a:r>
          </a:p>
          <a:p>
            <a:r>
              <a:rPr lang="en-US"/>
              <a:t>Sondoe no de wi basi moro</a:t>
            </a:r>
          </a:p>
          <a:p>
            <a:r>
              <a:rPr lang="en-US"/>
              <a:t>Meki wi gi wi skin abra na Gado leki wrokosani foe doe gerechtigheid</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8AE0F51-C3AE-4E0F-9F7A-CB3C25167326}"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4699788A-45FE-4103-AD59-0E7C8ACAE2A1}" type="slidenum">
              <a:rPr lang="en-US"/>
              <a:pPr lvl="1"/>
              <a:t>76</a:t>
            </a:fld>
            <a:endParaRPr lang="en-US">
              <a:latin typeface="Times New Roman" pitchFamily="18" charset="0"/>
            </a:endParaRPr>
          </a:p>
        </p:txBody>
      </p:sp>
      <p:sp>
        <p:nvSpPr>
          <p:cNvPr id="142338" name="Rectangle 2"/>
          <p:cNvSpPr>
            <a:spLocks noGrp="1" noChangeArrowheads="1"/>
          </p:cNvSpPr>
          <p:nvPr>
            <p:ph type="title"/>
          </p:nvPr>
        </p:nvSpPr>
        <p:spPr/>
        <p:txBody>
          <a:bodyPr/>
          <a:lstStyle/>
          <a:p>
            <a:r>
              <a:rPr lang="en-US"/>
              <a:t>No go doro nanga sondoe</a:t>
            </a:r>
          </a:p>
        </p:txBody>
      </p:sp>
      <p:sp>
        <p:nvSpPr>
          <p:cNvPr id="142339" name="Rectangle 3"/>
          <p:cNvSpPr>
            <a:spLocks noGrp="1" noChangeArrowheads="1"/>
          </p:cNvSpPr>
          <p:nvPr>
            <p:ph type="body" idx="1"/>
          </p:nvPr>
        </p:nvSpPr>
        <p:spPr/>
        <p:txBody>
          <a:bodyPr/>
          <a:lstStyle/>
          <a:p>
            <a:r>
              <a:rPr lang="en-US" b="1"/>
              <a:t>Rom. 6:15. San wi sa taki dan? Wi sa doe sondoe, bikasi wi no de ondro da wet moro, ma ondro gnade? Gado moesoe kibri wi! 16. Oen no sabi taki, te oen gi oen srefi abra foe gi jesi na wan soema leki hem dinari, oen de wan dinari foe da soema disi oen de arki; efoe na sondoe foe go dede, efoe foe gi jesi na gerechtigheid?</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939BE33-EBD3-40AD-97FC-3B8D529C0AEE}"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17FA9CA9-9773-42AE-83EA-34169D5E1F15}" type="slidenum">
              <a:rPr lang="en-US"/>
              <a:pPr lvl="1"/>
              <a:t>77</a:t>
            </a:fld>
            <a:endParaRPr lang="en-US">
              <a:latin typeface="Times New Roman" pitchFamily="18" charset="0"/>
            </a:endParaRPr>
          </a:p>
        </p:txBody>
      </p:sp>
      <p:sp>
        <p:nvSpPr>
          <p:cNvPr id="143362" name="Rectangle 2"/>
          <p:cNvSpPr>
            <a:spLocks noGrp="1" noChangeArrowheads="1"/>
          </p:cNvSpPr>
          <p:nvPr>
            <p:ph type="title"/>
          </p:nvPr>
        </p:nvSpPr>
        <p:spPr/>
        <p:txBody>
          <a:bodyPr/>
          <a:lstStyle/>
          <a:p>
            <a:r>
              <a:rPr lang="en-US"/>
              <a:t>Arki na joe njoen basi</a:t>
            </a:r>
          </a:p>
        </p:txBody>
      </p:sp>
      <p:sp>
        <p:nvSpPr>
          <p:cNvPr id="143363" name="Rectangle 3"/>
          <p:cNvSpPr>
            <a:spLocks noGrp="1" noChangeArrowheads="1"/>
          </p:cNvSpPr>
          <p:nvPr>
            <p:ph type="body" idx="1"/>
          </p:nvPr>
        </p:nvSpPr>
        <p:spPr/>
        <p:txBody>
          <a:bodyPr/>
          <a:lstStyle/>
          <a:p>
            <a:r>
              <a:rPr lang="en-US"/>
              <a:t>Joe ben de slafoe foe sondoe</a:t>
            </a:r>
          </a:p>
          <a:p>
            <a:r>
              <a:rPr lang="en-US"/>
              <a:t>Now joe de fri foe verkisi gerechtigheid</a:t>
            </a:r>
          </a:p>
          <a:p>
            <a:r>
              <a:rPr lang="en-US"/>
              <a:t>Gi jesi now na gerechtigheid</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AB298B2-8298-4468-8E77-231D0859AC03}"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AF8C2AD4-F965-42A2-8585-BA0DEBFA4DCD}" type="slidenum">
              <a:rPr lang="en-US"/>
              <a:pPr lvl="1"/>
              <a:t>78</a:t>
            </a:fld>
            <a:endParaRPr lang="en-US">
              <a:latin typeface="Times New Roman" pitchFamily="18" charset="0"/>
            </a:endParaRPr>
          </a:p>
        </p:txBody>
      </p:sp>
      <p:sp>
        <p:nvSpPr>
          <p:cNvPr id="144386" name="Rectangle 2"/>
          <p:cNvSpPr>
            <a:spLocks noGrp="1" noChangeArrowheads="1"/>
          </p:cNvSpPr>
          <p:nvPr>
            <p:ph type="title"/>
          </p:nvPr>
        </p:nvSpPr>
        <p:spPr/>
        <p:txBody>
          <a:bodyPr/>
          <a:lstStyle/>
          <a:p>
            <a:r>
              <a:rPr lang="en-US"/>
              <a:t>Fri foe sondoe…</a:t>
            </a:r>
          </a:p>
        </p:txBody>
      </p:sp>
      <p:sp>
        <p:nvSpPr>
          <p:cNvPr id="144387" name="Rectangle 3"/>
          <p:cNvSpPr>
            <a:spLocks noGrp="1" noChangeArrowheads="1"/>
          </p:cNvSpPr>
          <p:nvPr>
            <p:ph type="body" idx="1"/>
          </p:nvPr>
        </p:nvSpPr>
        <p:spPr/>
        <p:txBody>
          <a:bodyPr/>
          <a:lstStyle/>
          <a:p>
            <a:r>
              <a:rPr lang="en-US" b="1"/>
              <a:t>Rom. 6:17. Ma grantangi foe Gado, bikasi </a:t>
            </a:r>
            <a:r>
              <a:rPr lang="en-US" b="1" i="1"/>
              <a:t>fosi </a:t>
            </a:r>
            <a:r>
              <a:rPr lang="en-US" b="1"/>
              <a:t>oen ben de dinari foe sondoe, ma foe oen hati, oen ben gi jesi na da leri disi wi ben gi oen. 18. Dan oen ben kom fri foe sondoe, en oen ben tron dinari foe gerechtigheid.</a:t>
            </a:r>
          </a:p>
          <a:p>
            <a:r>
              <a:rPr lang="en-US" b="1"/>
              <a:t>Fosi dinari foe sondoe</a:t>
            </a:r>
          </a:p>
          <a:p>
            <a:r>
              <a:rPr lang="en-US" b="1"/>
              <a:t>Now dinari foe gerechtigheid</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9BABA70-264F-4F5B-94FA-5B5BB5A1065F}"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6105063E-5539-4527-BEBF-BE1936184C5D}" type="slidenum">
              <a:rPr lang="en-US"/>
              <a:pPr lvl="1"/>
              <a:t>79</a:t>
            </a:fld>
            <a:endParaRPr lang="en-US">
              <a:latin typeface="Times New Roman" pitchFamily="18" charset="0"/>
            </a:endParaRPr>
          </a:p>
        </p:txBody>
      </p:sp>
      <p:sp>
        <p:nvSpPr>
          <p:cNvPr id="145410" name="Rectangle 2"/>
          <p:cNvSpPr>
            <a:spLocks noGrp="1" noChangeArrowheads="1"/>
          </p:cNvSpPr>
          <p:nvPr>
            <p:ph type="title"/>
          </p:nvPr>
        </p:nvSpPr>
        <p:spPr/>
        <p:txBody>
          <a:bodyPr/>
          <a:lstStyle/>
          <a:p>
            <a:r>
              <a:rPr lang="en-US" sz="4000"/>
              <a:t>Dinari foe sondoe efoe gerechtigheid?</a:t>
            </a:r>
          </a:p>
        </p:txBody>
      </p:sp>
      <p:sp>
        <p:nvSpPr>
          <p:cNvPr id="145411" name="Rectangle 3"/>
          <p:cNvSpPr>
            <a:spLocks noChangeArrowheads="1"/>
          </p:cNvSpPr>
          <p:nvPr>
            <p:ph type="body" idx="1"/>
          </p:nvPr>
        </p:nvSpPr>
        <p:spPr>
          <a:noFill/>
          <a:ln/>
        </p:spPr>
        <p:txBody>
          <a:bodyPr lIns="91440" tIns="45720" rIns="91440" bIns="45720"/>
          <a:lstStyle/>
          <a:p>
            <a:pPr>
              <a:lnSpc>
                <a:spcPct val="80000"/>
              </a:lnSpc>
            </a:pPr>
            <a:r>
              <a:rPr lang="en-US" b="1"/>
              <a:t>Rom. 6:19. Now mi taki na libisoema-fasi bikasi foe da swaki-fasi foe oen skin; bikasi so leki oen ben gi dem pisi foe oen skin abra leki dinari foe fisti-sani nanga sondoe te doro sondoe; now so srefi oen moe gi dem pisi foe oen skin abra leki dinari foe gerechtigheid te doro santa-fasi. 20. Bikasi di oen ben de dinari foe sondoe, oen ben de fri foe gerechtigheid.</a:t>
            </a:r>
          </a:p>
          <a:p>
            <a:pPr>
              <a:lnSpc>
                <a:spcPct val="80000"/>
              </a:lnSpc>
            </a:pPr>
            <a:r>
              <a:rPr lang="en-US" b="1"/>
              <a:t>Gi joe skin abra foe dini gerechtigheid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005627A-D5B6-4CA7-A2E9-D4106B8E3E1C}"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EAC2C76D-A4B1-4F9F-AA71-C8B20775CFCE}" type="slidenum">
              <a:rPr lang="en-US"/>
              <a:pPr lvl="1"/>
              <a:t>8</a:t>
            </a:fld>
            <a:endParaRPr lang="en-US">
              <a:latin typeface="Times New Roman" pitchFamily="18" charset="0"/>
            </a:endParaRPr>
          </a:p>
        </p:txBody>
      </p:sp>
      <p:sp>
        <p:nvSpPr>
          <p:cNvPr id="96258" name="Rectangle 2"/>
          <p:cNvSpPr>
            <a:spLocks noGrp="1" noChangeArrowheads="1"/>
          </p:cNvSpPr>
          <p:nvPr>
            <p:ph type="title"/>
          </p:nvPr>
        </p:nvSpPr>
        <p:spPr/>
        <p:txBody>
          <a:bodyPr/>
          <a:lstStyle/>
          <a:p>
            <a:r>
              <a:rPr lang="en-US"/>
              <a:t>Da Djoe taki:</a:t>
            </a:r>
          </a:p>
        </p:txBody>
      </p:sp>
      <p:sp>
        <p:nvSpPr>
          <p:cNvPr id="96259" name="Rectangle 3"/>
          <p:cNvSpPr>
            <a:spLocks noGrp="1" noChangeArrowheads="1"/>
          </p:cNvSpPr>
          <p:nvPr>
            <p:ph type="body" idx="1"/>
          </p:nvPr>
        </p:nvSpPr>
        <p:spPr/>
        <p:txBody>
          <a:bodyPr/>
          <a:lstStyle/>
          <a:p>
            <a:r>
              <a:rPr lang="en-US"/>
              <a:t>Mi no de schuldig</a:t>
            </a:r>
          </a:p>
          <a:p>
            <a:pPr lvl="1"/>
            <a:r>
              <a:rPr lang="en-US"/>
              <a:t>Mi sabi da wet</a:t>
            </a:r>
          </a:p>
          <a:p>
            <a:pPr lvl="1"/>
            <a:r>
              <a:rPr lang="en-US"/>
              <a:t>Mi abi religie</a:t>
            </a:r>
          </a:p>
          <a:p>
            <a:r>
              <a:rPr lang="en-US"/>
              <a:t>Ma Gado taki:</a:t>
            </a:r>
          </a:p>
          <a:p>
            <a:pPr lvl="1"/>
            <a:r>
              <a:rPr lang="en-US"/>
              <a:t>Ma joe no doe san joe taki!</a:t>
            </a:r>
          </a:p>
          <a:p>
            <a:pPr lvl="1"/>
            <a:r>
              <a:rPr lang="en-US"/>
              <a:t>Joe de wan slechte getuigi gi dem heiden</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96A2DA2-09B5-4831-9C73-7C441A5EF4EC}"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130FF70E-C34F-4402-9D7F-C217580FF00C}" type="slidenum">
              <a:rPr lang="en-US"/>
              <a:pPr lvl="1"/>
              <a:t>80</a:t>
            </a:fld>
            <a:endParaRPr lang="en-US">
              <a:latin typeface="Times New Roman" pitchFamily="18" charset="0"/>
            </a:endParaRPr>
          </a:p>
        </p:txBody>
      </p:sp>
      <p:sp>
        <p:nvSpPr>
          <p:cNvPr id="146434" name="Rectangle 2"/>
          <p:cNvSpPr>
            <a:spLocks noGrp="1" noChangeArrowheads="1"/>
          </p:cNvSpPr>
          <p:nvPr>
            <p:ph type="title"/>
          </p:nvPr>
        </p:nvSpPr>
        <p:spPr/>
        <p:txBody>
          <a:bodyPr/>
          <a:lstStyle/>
          <a:p>
            <a:r>
              <a:rPr lang="en-US"/>
              <a:t>Sortoe froktoe de na ini joe libi?</a:t>
            </a:r>
          </a:p>
        </p:txBody>
      </p:sp>
      <p:sp>
        <p:nvSpPr>
          <p:cNvPr id="146435" name="Rectangle 3"/>
          <p:cNvSpPr>
            <a:spLocks noGrp="1" noChangeArrowheads="1"/>
          </p:cNvSpPr>
          <p:nvPr>
            <p:ph type="body" idx="1"/>
          </p:nvPr>
        </p:nvSpPr>
        <p:spPr/>
        <p:txBody>
          <a:bodyPr/>
          <a:lstStyle/>
          <a:p>
            <a:r>
              <a:rPr lang="en-US" b="1"/>
              <a:t>Rom. 6:21. Sortoe froktoe oen ben abi foe dem sani disi meki oen kisi sjem now? Bikasi da kaba foe dem sani de dede. 22. Ma now, di oen kom fri foe sondoe, en oen ben tron dinari foe Gado, oen abi oen froktoe na santa-fasi, en da kaba foe dati de da libi foe teego.</a:t>
            </a:r>
          </a:p>
          <a:p>
            <a:r>
              <a:rPr lang="en-US" b="1"/>
              <a:t>Froktoe foe dede, efoe foe santa-fasi?</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F3E92E9-E0BA-42B7-8160-16EDE8E6F361}"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D34D7E18-D884-433A-99FE-550C2FCC35BF}" type="slidenum">
              <a:rPr lang="en-US"/>
              <a:pPr lvl="1"/>
              <a:t>81</a:t>
            </a:fld>
            <a:endParaRPr lang="en-US">
              <a:latin typeface="Times New Roman" pitchFamily="18" charset="0"/>
            </a:endParaRPr>
          </a:p>
        </p:txBody>
      </p:sp>
      <p:sp>
        <p:nvSpPr>
          <p:cNvPr id="147458" name="Rectangle 2"/>
          <p:cNvSpPr>
            <a:spLocks noGrp="1" noChangeArrowheads="1"/>
          </p:cNvSpPr>
          <p:nvPr>
            <p:ph type="title"/>
          </p:nvPr>
        </p:nvSpPr>
        <p:spPr/>
        <p:txBody>
          <a:bodyPr/>
          <a:lstStyle/>
          <a:p>
            <a:r>
              <a:rPr lang="en-US"/>
              <a:t>Samenvatting:</a:t>
            </a:r>
          </a:p>
        </p:txBody>
      </p:sp>
      <p:sp>
        <p:nvSpPr>
          <p:cNvPr id="147459" name="Rectangle 3"/>
          <p:cNvSpPr>
            <a:spLocks noGrp="1" noChangeArrowheads="1"/>
          </p:cNvSpPr>
          <p:nvPr>
            <p:ph type="body" idx="1"/>
          </p:nvPr>
        </p:nvSpPr>
        <p:spPr/>
        <p:txBody>
          <a:bodyPr/>
          <a:lstStyle/>
          <a:p>
            <a:pPr>
              <a:lnSpc>
                <a:spcPct val="80000"/>
              </a:lnSpc>
            </a:pPr>
            <a:r>
              <a:rPr lang="en-US" b="1"/>
              <a:t>Rom. 6:23. Bikasi dede de da paiman foe sondoe, ma da presenti foe Gado de libi foe teego doro Jezus Kristus wi Masra.</a:t>
            </a:r>
          </a:p>
          <a:p>
            <a:pPr>
              <a:lnSpc>
                <a:spcPct val="80000"/>
              </a:lnSpc>
            </a:pPr>
            <a:r>
              <a:rPr lang="en-US" b="1"/>
              <a:t>Dede – da paiman foe sondoe, wan sani disi wi ben verdini</a:t>
            </a:r>
          </a:p>
          <a:p>
            <a:pPr>
              <a:lnSpc>
                <a:spcPct val="80000"/>
              </a:lnSpc>
            </a:pPr>
            <a:r>
              <a:rPr lang="en-US" b="1"/>
              <a:t>Dede= prati foe wi skin, en prati foe Gado</a:t>
            </a:r>
          </a:p>
          <a:p>
            <a:pPr>
              <a:lnSpc>
                <a:spcPct val="80000"/>
              </a:lnSpc>
            </a:pPr>
            <a:r>
              <a:rPr lang="en-US" b="1"/>
              <a:t>Presenti – joe no man verdini hem</a:t>
            </a:r>
          </a:p>
          <a:p>
            <a:pPr>
              <a:lnSpc>
                <a:spcPct val="80000"/>
              </a:lnSpc>
            </a:pPr>
            <a:r>
              <a:rPr lang="en-US" b="1"/>
              <a:t>Libi foe teego – de doro Jezus Kristus</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2C5BE1E-2258-483D-9D78-635C0981D56A}"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98AFBD59-0E4F-416C-9B6B-4001CF1E2E4B}" type="slidenum">
              <a:rPr lang="en-US"/>
              <a:pPr lvl="1"/>
              <a:t>82</a:t>
            </a:fld>
            <a:endParaRPr lang="en-US">
              <a:latin typeface="Times New Roman" pitchFamily="18" charset="0"/>
            </a:endParaRPr>
          </a:p>
        </p:txBody>
      </p:sp>
      <p:sp>
        <p:nvSpPr>
          <p:cNvPr id="148482" name="Rectangle 2"/>
          <p:cNvSpPr>
            <a:spLocks noGrp="1" noChangeArrowheads="1"/>
          </p:cNvSpPr>
          <p:nvPr>
            <p:ph type="title"/>
          </p:nvPr>
        </p:nvSpPr>
        <p:spPr/>
        <p:txBody>
          <a:bodyPr/>
          <a:lstStyle/>
          <a:p>
            <a:r>
              <a:rPr lang="en-US" sz="4000"/>
              <a:t>Fa foe kom fri foe da wet? Dede!</a:t>
            </a:r>
          </a:p>
        </p:txBody>
      </p:sp>
      <p:sp>
        <p:nvSpPr>
          <p:cNvPr id="148483" name="Rectangle 3"/>
          <p:cNvSpPr>
            <a:spLocks noGrp="1" noChangeArrowheads="1"/>
          </p:cNvSpPr>
          <p:nvPr>
            <p:ph type="body" idx="1"/>
          </p:nvPr>
        </p:nvSpPr>
        <p:spPr/>
        <p:txBody>
          <a:bodyPr/>
          <a:lstStyle/>
          <a:p>
            <a:r>
              <a:rPr lang="en-US" b="1"/>
              <a:t>Rom. 7:1. Oen no sabi, brada, (bikasi mi taki nanga dem soema disi sabi da wet kaba) fa da wet de basi abra wan soema so langa dati a de na libi? 2. Bikasi da oema disi abi wan masra abi wan verbontoe nanga hem masra doro da wet so langa dati a de na libi; ma efoe hem masra dede kaba, dan a de fri foe da wet foe hem masra.</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0C8C2AE-A921-4C20-ADB9-DFAC791E603D}"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FAC6DA1E-A0B0-487C-9278-CE407DB61A27}" type="slidenum">
              <a:rPr lang="en-US"/>
              <a:pPr lvl="1"/>
              <a:t>83</a:t>
            </a:fld>
            <a:endParaRPr lang="en-US">
              <a:latin typeface="Times New Roman" pitchFamily="18" charset="0"/>
            </a:endParaRPr>
          </a:p>
        </p:txBody>
      </p:sp>
      <p:sp>
        <p:nvSpPr>
          <p:cNvPr id="149506" name="Rectangle 2"/>
          <p:cNvSpPr>
            <a:spLocks noGrp="1" noChangeArrowheads="1"/>
          </p:cNvSpPr>
          <p:nvPr>
            <p:ph type="title"/>
          </p:nvPr>
        </p:nvSpPr>
        <p:spPr/>
        <p:txBody>
          <a:bodyPr/>
          <a:lstStyle/>
          <a:p>
            <a:r>
              <a:rPr lang="en-US"/>
              <a:t>Fri doro dede</a:t>
            </a:r>
          </a:p>
        </p:txBody>
      </p:sp>
      <p:sp>
        <p:nvSpPr>
          <p:cNvPr id="149507" name="Rectangle 3"/>
          <p:cNvSpPr>
            <a:spLocks noGrp="1" noChangeArrowheads="1"/>
          </p:cNvSpPr>
          <p:nvPr>
            <p:ph type="body" idx="1"/>
          </p:nvPr>
        </p:nvSpPr>
        <p:spPr/>
        <p:txBody>
          <a:bodyPr/>
          <a:lstStyle/>
          <a:p>
            <a:pPr>
              <a:lnSpc>
                <a:spcPct val="80000"/>
              </a:lnSpc>
            </a:pPr>
            <a:r>
              <a:rPr lang="en-US" b="1"/>
              <a:t>Rom. 7:3. Moro fara, efoe hem masra de na libi ete, en a trow nanga wan tra masra, dem sa kari hem wan hoeroe-oema; ma efoe hem masra dede kaba, a de fri foe da wet dati, so a no de wan hoeroe-oema moro alwasi a trow nanga wan tra masra.</a:t>
            </a:r>
          </a:p>
          <a:p>
            <a:pPr>
              <a:lnSpc>
                <a:spcPct val="80000"/>
              </a:lnSpc>
            </a:pPr>
            <a:r>
              <a:rPr lang="en-US" b="1"/>
              <a:t>Wan oema kom fri foe hem masra efoe da masra dede</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B6EEA9F-B070-4B14-86B9-68CDCC0E98F5}"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4590B5F9-7FF8-45D4-880D-9E1376233FDB}" type="slidenum">
              <a:rPr lang="en-US"/>
              <a:pPr lvl="1"/>
              <a:t>84</a:t>
            </a:fld>
            <a:endParaRPr lang="en-US">
              <a:latin typeface="Times New Roman" pitchFamily="18" charset="0"/>
            </a:endParaRPr>
          </a:p>
        </p:txBody>
      </p:sp>
      <p:sp>
        <p:nvSpPr>
          <p:cNvPr id="150530" name="Rectangle 2"/>
          <p:cNvSpPr>
            <a:spLocks noGrp="1" noChangeArrowheads="1"/>
          </p:cNvSpPr>
          <p:nvPr>
            <p:ph type="title"/>
          </p:nvPr>
        </p:nvSpPr>
        <p:spPr/>
        <p:txBody>
          <a:bodyPr/>
          <a:lstStyle/>
          <a:p>
            <a:r>
              <a:rPr lang="en-US"/>
              <a:t>Mi moesoe dede gi da wet</a:t>
            </a:r>
          </a:p>
        </p:txBody>
      </p:sp>
      <p:sp>
        <p:nvSpPr>
          <p:cNvPr id="150531" name="Rectangle 3"/>
          <p:cNvSpPr>
            <a:spLocks noGrp="1" noChangeArrowheads="1"/>
          </p:cNvSpPr>
          <p:nvPr>
            <p:ph type="body" idx="1"/>
          </p:nvPr>
        </p:nvSpPr>
        <p:spPr/>
        <p:txBody>
          <a:bodyPr/>
          <a:lstStyle/>
          <a:p>
            <a:pPr>
              <a:lnSpc>
                <a:spcPct val="80000"/>
              </a:lnSpc>
            </a:pPr>
            <a:r>
              <a:rPr lang="en-US" b="1"/>
              <a:t>Rom. 7:4. Foe dat'ede, mi brada, doro da skin foe Kristus, oenoe toe dede kaba gi da wet so dati oen sa trow nanga wan tra soema, nanga Hem disi ben opo baka foe dede, so dati wi ben sa meki froktoe gi Gado.</a:t>
            </a:r>
          </a:p>
          <a:p>
            <a:pPr>
              <a:lnSpc>
                <a:spcPct val="80000"/>
              </a:lnSpc>
            </a:pPr>
            <a:r>
              <a:rPr lang="en-US" b="1"/>
              <a:t>Wi kom fri no te da wet dede, ma te wi dede gi da wet </a:t>
            </a:r>
          </a:p>
          <a:p>
            <a:pPr>
              <a:lnSpc>
                <a:spcPct val="80000"/>
              </a:lnSpc>
            </a:pPr>
            <a:r>
              <a:rPr lang="en-US" b="1"/>
              <a:t>Wi dede na ini Kristus Jezus</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C7A9862-FB3B-432E-85C1-2639E6719989}"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063CF369-15F7-4991-87D9-E6D9D2CC432E}" type="slidenum">
              <a:rPr lang="en-US"/>
              <a:pPr lvl="1"/>
              <a:t>85</a:t>
            </a:fld>
            <a:endParaRPr lang="en-US">
              <a:latin typeface="Times New Roman" pitchFamily="18" charset="0"/>
            </a:endParaRPr>
          </a:p>
        </p:txBody>
      </p:sp>
      <p:sp>
        <p:nvSpPr>
          <p:cNvPr id="151554" name="Rectangle 2"/>
          <p:cNvSpPr>
            <a:spLocks noGrp="1" noChangeArrowheads="1"/>
          </p:cNvSpPr>
          <p:nvPr>
            <p:ph type="title"/>
          </p:nvPr>
        </p:nvSpPr>
        <p:spPr/>
        <p:txBody>
          <a:bodyPr/>
          <a:lstStyle/>
          <a:p>
            <a:r>
              <a:rPr lang="en-US"/>
              <a:t>Wi dede kaba gi da wet</a:t>
            </a:r>
          </a:p>
        </p:txBody>
      </p:sp>
      <p:sp>
        <p:nvSpPr>
          <p:cNvPr id="151555" name="Rectangle 3"/>
          <p:cNvSpPr>
            <a:spLocks noGrp="1" noChangeArrowheads="1"/>
          </p:cNvSpPr>
          <p:nvPr>
            <p:ph type="body" idx="1"/>
          </p:nvPr>
        </p:nvSpPr>
        <p:spPr/>
        <p:txBody>
          <a:bodyPr/>
          <a:lstStyle/>
          <a:p>
            <a:r>
              <a:rPr lang="en-US" sz="2800" b="1"/>
              <a:t>Rom 7:5. Bikasi di wi ben de na ini skin-fasi ete, dem wroko foe sondoe disi wroko doro da wet ben wroko na ini dem pisi foe wi skin foe meki froktoe foe dede. 6. Ma now wi de verloesoe foe da wet, wi disi ben dede kaba gi da sani disi ben hori wi; so dati wi kan dini nanga wan njoen jeje-fasi, en no nanga da owroe fasi foe da letter.</a:t>
            </a:r>
          </a:p>
          <a:p>
            <a:r>
              <a:rPr lang="en-US" sz="2800" b="1"/>
              <a:t>Now wi de fri foe dini doro da Jeje, bikasi wi dede gi da wet na ini wi owroe skin-fasi</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9FDD5D1-01F0-40C4-9CAA-10358D7CE1CD}"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F8D8D20B-6321-473F-AB6A-E589923C2B9D}" type="slidenum">
              <a:rPr lang="en-US"/>
              <a:pPr lvl="1"/>
              <a:t>86</a:t>
            </a:fld>
            <a:endParaRPr lang="en-US">
              <a:latin typeface="Times New Roman" pitchFamily="18" charset="0"/>
            </a:endParaRPr>
          </a:p>
        </p:txBody>
      </p:sp>
      <p:sp>
        <p:nvSpPr>
          <p:cNvPr id="152578" name="Rectangle 2"/>
          <p:cNvSpPr>
            <a:spLocks noGrp="1" noChangeArrowheads="1"/>
          </p:cNvSpPr>
          <p:nvPr>
            <p:ph type="title"/>
          </p:nvPr>
        </p:nvSpPr>
        <p:spPr/>
        <p:txBody>
          <a:bodyPr/>
          <a:lstStyle/>
          <a:p>
            <a:r>
              <a:rPr lang="en-US"/>
              <a:t>Da wet srefi de  boen</a:t>
            </a:r>
          </a:p>
        </p:txBody>
      </p:sp>
      <p:sp>
        <p:nvSpPr>
          <p:cNvPr id="152579" name="Rectangle 3"/>
          <p:cNvSpPr>
            <a:spLocks noGrp="1" noChangeArrowheads="1"/>
          </p:cNvSpPr>
          <p:nvPr>
            <p:ph type="body" idx="1"/>
          </p:nvPr>
        </p:nvSpPr>
        <p:spPr/>
        <p:txBody>
          <a:bodyPr/>
          <a:lstStyle/>
          <a:p>
            <a:r>
              <a:rPr lang="en-US" b="1"/>
              <a:t>Rom. 7:7. San wi sa taki dan? Da wet de sondoe? Gado moesoe kibri wi! Nono, mi no ben sabi sondoe boiti nanga da wet; bikasi mi no ben sabi bigi-ai boiti dati da wet ben taki: Joe no moesoe abi bigi-ai. 8. Ma sondoe, disi ben soekoe wan okasi nanga da komanderi, ben wroko ala sortoe bigi-ai na mi ini. Bikasi sondro da wet, sondoe dede kaba.</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D1801F2-ED5F-4B71-B16F-F063FBD92AFE}"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60997D49-9698-4F8B-B9F6-06F72DB8EB13}" type="slidenum">
              <a:rPr lang="en-US"/>
              <a:pPr lvl="1"/>
              <a:t>87</a:t>
            </a:fld>
            <a:endParaRPr lang="en-US">
              <a:latin typeface="Times New Roman" pitchFamily="18" charset="0"/>
            </a:endParaRPr>
          </a:p>
        </p:txBody>
      </p:sp>
      <p:sp>
        <p:nvSpPr>
          <p:cNvPr id="153602" name="Rectangle 2"/>
          <p:cNvSpPr>
            <a:spLocks noGrp="1" noChangeArrowheads="1"/>
          </p:cNvSpPr>
          <p:nvPr>
            <p:ph type="title"/>
          </p:nvPr>
        </p:nvSpPr>
        <p:spPr/>
        <p:txBody>
          <a:bodyPr/>
          <a:lstStyle/>
          <a:p>
            <a:r>
              <a:rPr lang="en-US" b="1"/>
              <a:t>Da wet meki sondoe kisi libi</a:t>
            </a:r>
          </a:p>
        </p:txBody>
      </p:sp>
      <p:sp>
        <p:nvSpPr>
          <p:cNvPr id="153603" name="Rectangle 3"/>
          <p:cNvSpPr>
            <a:spLocks noGrp="1" noChangeArrowheads="1"/>
          </p:cNvSpPr>
          <p:nvPr>
            <p:ph type="body" idx="1"/>
          </p:nvPr>
        </p:nvSpPr>
        <p:spPr/>
        <p:txBody>
          <a:bodyPr/>
          <a:lstStyle/>
          <a:p>
            <a:r>
              <a:rPr lang="en-US" sz="2800" b="1"/>
              <a:t>Rom. 7:9. Bikasi foe wan pisi tem, mi ben libi sondro da wet; ma di da komanderi ben kom, sondoe ben kisi libi baka, en mi ben dede. 10. En mi ben feni dati da komanderi disi ben moesoe tjari mi kom na libi, ben tjari dede kom. 11. Bikasi doro da komanderi, sondoe ben teki okasi foe kori mi, en a ben kiri mi.</a:t>
            </a:r>
          </a:p>
          <a:p>
            <a:r>
              <a:rPr lang="en-US" sz="2800" b="1"/>
              <a:t>Da wet sori sondoe</a:t>
            </a:r>
          </a:p>
          <a:p>
            <a:r>
              <a:rPr lang="en-US" sz="2800" b="1"/>
              <a:t>Ma na ini wi skin-fasi, da wet meki wi wani doe san disi de fout</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84681E6-577C-4283-88DF-7107972985EB}"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BDFF74F3-0497-4741-B16A-1001F13F32BA}" type="slidenum">
              <a:rPr lang="en-US"/>
              <a:pPr lvl="1"/>
              <a:t>88</a:t>
            </a:fld>
            <a:endParaRPr lang="en-US">
              <a:latin typeface="Times New Roman" pitchFamily="18" charset="0"/>
            </a:endParaRPr>
          </a:p>
        </p:txBody>
      </p:sp>
      <p:sp>
        <p:nvSpPr>
          <p:cNvPr id="154626" name="Rectangle 2"/>
          <p:cNvSpPr>
            <a:spLocks noGrp="1" noChangeArrowheads="1"/>
          </p:cNvSpPr>
          <p:nvPr>
            <p:ph type="title"/>
          </p:nvPr>
        </p:nvSpPr>
        <p:spPr/>
        <p:txBody>
          <a:bodyPr/>
          <a:lstStyle/>
          <a:p>
            <a:r>
              <a:rPr lang="en-US" sz="4000"/>
              <a:t>Da wet de santa, opregti &amp; boen</a:t>
            </a:r>
          </a:p>
        </p:txBody>
      </p:sp>
      <p:sp>
        <p:nvSpPr>
          <p:cNvPr id="154627" name="Rectangle 3"/>
          <p:cNvSpPr>
            <a:spLocks noGrp="1" noChangeArrowheads="1"/>
          </p:cNvSpPr>
          <p:nvPr>
            <p:ph type="body" idx="1"/>
          </p:nvPr>
        </p:nvSpPr>
        <p:spPr/>
        <p:txBody>
          <a:bodyPr/>
          <a:lstStyle/>
          <a:p>
            <a:pPr>
              <a:lnSpc>
                <a:spcPct val="80000"/>
              </a:lnSpc>
            </a:pPr>
            <a:r>
              <a:rPr lang="en-US" b="1"/>
              <a:t>Rom. 7:12. Na so da wet de santa, en da komanderi de santa en opregti en boen. 13. Dan da sani disi de boen ben tron dede gi mi? Gado moesoe kibri wi! Ma sondoe, so dati a sa sori hemsrefi leki sondoe, ben wroko nanga da sani disi de boen foe kiri mi, so dati nanga da komanderi, sondoe de kom toemoesi takroe.</a:t>
            </a:r>
          </a:p>
          <a:p>
            <a:pPr>
              <a:lnSpc>
                <a:spcPct val="80000"/>
              </a:lnSpc>
            </a:pPr>
            <a:r>
              <a:rPr lang="en-US" b="1"/>
              <a:t>Sondoe sori hemsrefi doro da wet</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5BE4E28-C889-4735-A340-5BC00338775E}"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707C6672-D992-4572-821C-8F78B86B4667}" type="slidenum">
              <a:rPr lang="en-US"/>
              <a:pPr lvl="1"/>
              <a:t>89</a:t>
            </a:fld>
            <a:endParaRPr lang="en-US">
              <a:latin typeface="Times New Roman" pitchFamily="18" charset="0"/>
            </a:endParaRPr>
          </a:p>
        </p:txBody>
      </p:sp>
      <p:sp>
        <p:nvSpPr>
          <p:cNvPr id="155650" name="Rectangle 2"/>
          <p:cNvSpPr>
            <a:spLocks noGrp="1" noChangeArrowheads="1"/>
          </p:cNvSpPr>
          <p:nvPr>
            <p:ph type="title"/>
          </p:nvPr>
        </p:nvSpPr>
        <p:spPr/>
        <p:txBody>
          <a:bodyPr/>
          <a:lstStyle/>
          <a:p>
            <a:r>
              <a:rPr lang="en-US"/>
              <a:t>Da wet de Jeje-fasi</a:t>
            </a:r>
          </a:p>
        </p:txBody>
      </p:sp>
      <p:sp>
        <p:nvSpPr>
          <p:cNvPr id="155651" name="Rectangle 3"/>
          <p:cNvSpPr>
            <a:spLocks noGrp="1" noChangeArrowheads="1"/>
          </p:cNvSpPr>
          <p:nvPr>
            <p:ph type="body" idx="1"/>
          </p:nvPr>
        </p:nvSpPr>
        <p:spPr/>
        <p:txBody>
          <a:bodyPr/>
          <a:lstStyle/>
          <a:p>
            <a:r>
              <a:rPr lang="en-US" b="1"/>
              <a:t>Romeini 7:14. Bikasi wi sabi taki da wet de jeje-fasi; ma mi de skin-fasi, en mi ben seri na ondro sondoe kaba.</a:t>
            </a:r>
          </a:p>
          <a:p>
            <a:r>
              <a:rPr lang="en-US" b="1"/>
              <a:t>Da wet de Jeje-fasi</a:t>
            </a:r>
          </a:p>
          <a:p>
            <a:r>
              <a:rPr lang="en-US" b="1"/>
              <a:t>Mi de skin-fasi</a:t>
            </a:r>
          </a:p>
          <a:p>
            <a:r>
              <a:rPr lang="en-US" b="1"/>
              <a:t>Mi no man hori da wet na ini mi skin-fasi</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516FD96-372A-4C50-9493-D0892A9A2061}"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B5AC12DB-63EE-4465-AC5F-5ECAC362CF17}" type="slidenum">
              <a:rPr lang="en-US"/>
              <a:pPr lvl="1"/>
              <a:t>9</a:t>
            </a:fld>
            <a:endParaRPr lang="en-US">
              <a:latin typeface="Times New Roman" pitchFamily="18" charset="0"/>
            </a:endParaRPr>
          </a:p>
        </p:txBody>
      </p:sp>
      <p:sp>
        <p:nvSpPr>
          <p:cNvPr id="65538" name="Rectangle 2"/>
          <p:cNvSpPr>
            <a:spLocks noGrp="1" noChangeArrowheads="1"/>
          </p:cNvSpPr>
          <p:nvPr>
            <p:ph type="title"/>
          </p:nvPr>
        </p:nvSpPr>
        <p:spPr/>
        <p:txBody>
          <a:bodyPr/>
          <a:lstStyle/>
          <a:p>
            <a:r>
              <a:rPr lang="en-US"/>
              <a:t>Da Djoe</a:t>
            </a:r>
          </a:p>
        </p:txBody>
      </p:sp>
      <p:sp>
        <p:nvSpPr>
          <p:cNvPr id="65539" name="Rectangle 3"/>
          <p:cNvSpPr>
            <a:spLocks noGrp="1" noChangeArrowheads="1"/>
          </p:cNvSpPr>
          <p:nvPr>
            <p:ph type="body" idx="1"/>
          </p:nvPr>
        </p:nvSpPr>
        <p:spPr/>
        <p:txBody>
          <a:bodyPr/>
          <a:lstStyle/>
          <a:p>
            <a:pPr>
              <a:lnSpc>
                <a:spcPct val="80000"/>
              </a:lnSpc>
            </a:pPr>
            <a:r>
              <a:rPr lang="en-US" b="1"/>
              <a:t>Romeini 2:17 ¶   Loekoe, oenoe disi kari oensrefi wan Djoe, en disi poti oen vertrouw na tapoe da wet, en disi taki dati oen sabi Gado, 18   En oen sabi san Hem wani, en oen taki boen abra dem moro boen sani, en oen ben kisi leri foe da wet;</a:t>
            </a:r>
          </a:p>
          <a:p>
            <a:pPr>
              <a:lnSpc>
                <a:spcPct val="80000"/>
              </a:lnSpc>
            </a:pPr>
            <a:r>
              <a:rPr lang="en-US" b="1"/>
              <a:t>Dem Djoe ben abi da wet foe Gado, en dem ben sabi san Gado wani…</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4D208A0-7F8B-437A-8118-1C23776470A5}"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88F40B07-97D4-4909-ACDB-0E96A9E1E33F}" type="slidenum">
              <a:rPr lang="en-US"/>
              <a:pPr lvl="1"/>
              <a:t>90</a:t>
            </a:fld>
            <a:endParaRPr lang="en-US">
              <a:latin typeface="Times New Roman" pitchFamily="18" charset="0"/>
            </a:endParaRPr>
          </a:p>
        </p:txBody>
      </p:sp>
      <p:sp>
        <p:nvSpPr>
          <p:cNvPr id="156674" name="Rectangle 2"/>
          <p:cNvSpPr>
            <a:spLocks noGrp="1" noChangeArrowheads="1"/>
          </p:cNvSpPr>
          <p:nvPr>
            <p:ph type="title"/>
          </p:nvPr>
        </p:nvSpPr>
        <p:spPr/>
        <p:txBody>
          <a:bodyPr/>
          <a:lstStyle/>
          <a:p>
            <a:r>
              <a:rPr lang="en-US"/>
              <a:t>Mi wani doe boen…</a:t>
            </a:r>
          </a:p>
        </p:txBody>
      </p:sp>
      <p:sp>
        <p:nvSpPr>
          <p:cNvPr id="156675" name="Rectangle 3"/>
          <p:cNvSpPr>
            <a:spLocks noGrp="1" noChangeArrowheads="1"/>
          </p:cNvSpPr>
          <p:nvPr>
            <p:ph type="body" idx="1"/>
          </p:nvPr>
        </p:nvSpPr>
        <p:spPr/>
        <p:txBody>
          <a:bodyPr/>
          <a:lstStyle/>
          <a:p>
            <a:r>
              <a:rPr lang="en-US" sz="2800" b="1"/>
              <a:t>Rom. 7:15. Bikasi da sani disi mi doe, dati mi no froestan; bikasi san mi wani doe, dati mi no doe; ma da sani disi mi no lobi kwet'kweti, dati mi doe. 16. Dan efoe mi doe da sani disi mi no wani, mi taki dati da wet de boen. 17. Dan a no de mi moro disi de doe da sani, ma sondoe disi libi na mi ini.</a:t>
            </a:r>
          </a:p>
          <a:p>
            <a:r>
              <a:rPr lang="en-US" sz="2800" b="1"/>
              <a:t>Da wet de boen</a:t>
            </a:r>
          </a:p>
          <a:p>
            <a:r>
              <a:rPr lang="en-US" sz="2800" b="1"/>
              <a:t>Ma sondoe libi na mi ini</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692B06D-094C-424D-9AF9-188A75E4E245}"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ACE1A38B-C4C4-4F65-9492-3C5CE6C3379F}" type="slidenum">
              <a:rPr lang="en-US"/>
              <a:pPr lvl="1"/>
              <a:t>91</a:t>
            </a:fld>
            <a:endParaRPr lang="en-US">
              <a:latin typeface="Times New Roman" pitchFamily="18" charset="0"/>
            </a:endParaRPr>
          </a:p>
        </p:txBody>
      </p:sp>
      <p:sp>
        <p:nvSpPr>
          <p:cNvPr id="157698" name="Rectangle 2"/>
          <p:cNvSpPr>
            <a:spLocks noGrp="1" noChangeArrowheads="1"/>
          </p:cNvSpPr>
          <p:nvPr>
            <p:ph type="title"/>
          </p:nvPr>
        </p:nvSpPr>
        <p:spPr>
          <a:xfrm>
            <a:off x="684213" y="188913"/>
            <a:ext cx="8080375" cy="1143000"/>
          </a:xfrm>
        </p:spPr>
        <p:txBody>
          <a:bodyPr/>
          <a:lstStyle/>
          <a:p>
            <a:r>
              <a:rPr lang="en-US" sz="4000"/>
              <a:t>Mi mankeri da krakti foe doe boen</a:t>
            </a:r>
          </a:p>
        </p:txBody>
      </p:sp>
      <p:sp>
        <p:nvSpPr>
          <p:cNvPr id="157699" name="Rectangle 3"/>
          <p:cNvSpPr>
            <a:spLocks noGrp="1" noChangeArrowheads="1"/>
          </p:cNvSpPr>
          <p:nvPr>
            <p:ph type="body" idx="1"/>
          </p:nvPr>
        </p:nvSpPr>
        <p:spPr>
          <a:xfrm>
            <a:off x="682625" y="1412875"/>
            <a:ext cx="7772400" cy="4683125"/>
          </a:xfrm>
        </p:spPr>
        <p:txBody>
          <a:bodyPr/>
          <a:lstStyle/>
          <a:p>
            <a:r>
              <a:rPr lang="en-US" b="1"/>
              <a:t>Rom. 7:18. Bikasi mi sabi dati na mi ini (dati wani taki, na ini mi skin), no wan boen sani de libi; bikasi mi abi da wani na mi ini, ma mi mankeri da krakti foe doe san disi de boen.19. Bikasi mi no doe da boen disi mi wani, ma da ogri disi mi no wani, na dati mi doe.</a:t>
            </a:r>
          </a:p>
          <a:p>
            <a:r>
              <a:rPr lang="en-US" b="1"/>
              <a:t>No wan boen sani de na ini mi skin</a:t>
            </a:r>
          </a:p>
          <a:p>
            <a:r>
              <a:rPr lang="en-US" b="1"/>
              <a:t>Mi wani doe boen, ma mi mankeri da krakti foe doe boen</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D495E1-B6E1-446E-8F7A-9FCB73895AC2}"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CF3B9B6A-2C98-47EB-939A-9AF580F37F69}" type="slidenum">
              <a:rPr lang="en-US"/>
              <a:pPr lvl="1"/>
              <a:t>92</a:t>
            </a:fld>
            <a:endParaRPr lang="en-US">
              <a:latin typeface="Times New Roman" pitchFamily="18" charset="0"/>
            </a:endParaRPr>
          </a:p>
        </p:txBody>
      </p:sp>
      <p:sp>
        <p:nvSpPr>
          <p:cNvPr id="158722" name="Rectangle 2"/>
          <p:cNvSpPr>
            <a:spLocks noGrp="1" noChangeArrowheads="1"/>
          </p:cNvSpPr>
          <p:nvPr>
            <p:ph type="title"/>
          </p:nvPr>
        </p:nvSpPr>
        <p:spPr/>
        <p:txBody>
          <a:bodyPr/>
          <a:lstStyle/>
          <a:p>
            <a:r>
              <a:rPr lang="en-US"/>
              <a:t>Ogri libi na mi ini…</a:t>
            </a:r>
          </a:p>
        </p:txBody>
      </p:sp>
      <p:sp>
        <p:nvSpPr>
          <p:cNvPr id="158723" name="Rectangle 3"/>
          <p:cNvSpPr>
            <a:spLocks noGrp="1" noChangeArrowheads="1"/>
          </p:cNvSpPr>
          <p:nvPr>
            <p:ph type="body" idx="1"/>
          </p:nvPr>
        </p:nvSpPr>
        <p:spPr/>
        <p:txBody>
          <a:bodyPr/>
          <a:lstStyle/>
          <a:p>
            <a:r>
              <a:rPr lang="en-US" b="1"/>
              <a:t>Rom. 7:20. Now efoe mi doe san mi no wani, dan a no de mi moro disi doe dati, ma da sondoe disi libi na mi ini. 21. So mi feni wan wet dati te mi wani doe boen, ogri de libi na mi ini.</a:t>
            </a:r>
          </a:p>
          <a:p>
            <a:r>
              <a:rPr lang="en-US" b="1"/>
              <a:t>Ogri de na mi ini – mi owroe skin-fasi</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0478D65-F80D-4070-941E-D4A36B9A07BB}"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D83051CA-2061-48DE-A0D0-DAFCD52E56C2}" type="slidenum">
              <a:rPr lang="en-US"/>
              <a:pPr lvl="1"/>
              <a:t>93</a:t>
            </a:fld>
            <a:endParaRPr lang="en-US">
              <a:latin typeface="Times New Roman" pitchFamily="18" charset="0"/>
            </a:endParaRPr>
          </a:p>
        </p:txBody>
      </p:sp>
      <p:sp>
        <p:nvSpPr>
          <p:cNvPr id="159746" name="Rectangle 2"/>
          <p:cNvSpPr>
            <a:spLocks noGrp="1" noChangeArrowheads="1"/>
          </p:cNvSpPr>
          <p:nvPr>
            <p:ph type="title"/>
          </p:nvPr>
        </p:nvSpPr>
        <p:spPr/>
        <p:txBody>
          <a:bodyPr/>
          <a:lstStyle/>
          <a:p>
            <a:r>
              <a:rPr lang="en-US" sz="4000"/>
              <a:t>Sondoe meki wi slafoe na ini katibo</a:t>
            </a:r>
          </a:p>
        </p:txBody>
      </p:sp>
      <p:sp>
        <p:nvSpPr>
          <p:cNvPr id="159747" name="Rectangle 3"/>
          <p:cNvSpPr>
            <a:spLocks noGrp="1" noChangeArrowheads="1"/>
          </p:cNvSpPr>
          <p:nvPr>
            <p:ph type="body" idx="1"/>
          </p:nvPr>
        </p:nvSpPr>
        <p:spPr/>
        <p:txBody>
          <a:bodyPr/>
          <a:lstStyle/>
          <a:p>
            <a:pPr>
              <a:lnSpc>
                <a:spcPct val="80000"/>
              </a:lnSpc>
            </a:pPr>
            <a:r>
              <a:rPr lang="en-US" b="1"/>
              <a:t>Rom. 7:22. Bikasi mi lobi da wet foe Gado na mi inisei-soema; 23. Ma mi si wan tra wet na ini mi skin, disi feti agensi da wet foe mi prakseri, en disi tjari mi go na ini katibo foe da wet foe sondoe disi de na ini mi skin.</a:t>
            </a:r>
          </a:p>
          <a:p>
            <a:pPr>
              <a:lnSpc>
                <a:spcPct val="80000"/>
              </a:lnSpc>
            </a:pPr>
            <a:r>
              <a:rPr lang="en-US" b="1"/>
              <a:t>Mi lobi da wet</a:t>
            </a:r>
          </a:p>
          <a:p>
            <a:pPr>
              <a:lnSpc>
                <a:spcPct val="80000"/>
              </a:lnSpc>
            </a:pPr>
            <a:r>
              <a:rPr lang="en-US" b="1"/>
              <a:t>Ma mi abi wan tra wet – mi owroe libi disi tapoe da wet foe Gado</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E438542-5228-4433-97FB-211527421F3E}"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81936A9E-1466-4FA0-A250-3296FF6E8BC4}" type="slidenum">
              <a:rPr lang="en-US"/>
              <a:pPr lvl="1"/>
              <a:t>94</a:t>
            </a:fld>
            <a:endParaRPr lang="en-US">
              <a:latin typeface="Times New Roman" pitchFamily="18" charset="0"/>
            </a:endParaRPr>
          </a:p>
        </p:txBody>
      </p:sp>
      <p:sp>
        <p:nvSpPr>
          <p:cNvPr id="160770" name="Rectangle 2"/>
          <p:cNvSpPr>
            <a:spLocks noGrp="1" noChangeArrowheads="1"/>
          </p:cNvSpPr>
          <p:nvPr>
            <p:ph type="title"/>
          </p:nvPr>
        </p:nvSpPr>
        <p:spPr/>
        <p:txBody>
          <a:bodyPr/>
          <a:lstStyle/>
          <a:p>
            <a:r>
              <a:rPr lang="en-US"/>
              <a:t>Sortoe wet joe dini?</a:t>
            </a:r>
          </a:p>
        </p:txBody>
      </p:sp>
      <p:sp>
        <p:nvSpPr>
          <p:cNvPr id="160771" name="Rectangle 3"/>
          <p:cNvSpPr>
            <a:spLocks noGrp="1" noChangeArrowheads="1"/>
          </p:cNvSpPr>
          <p:nvPr>
            <p:ph type="body" idx="1"/>
          </p:nvPr>
        </p:nvSpPr>
        <p:spPr/>
        <p:txBody>
          <a:bodyPr/>
          <a:lstStyle/>
          <a:p>
            <a:pPr>
              <a:lnSpc>
                <a:spcPct val="80000"/>
              </a:lnSpc>
            </a:pPr>
            <a:r>
              <a:rPr lang="en-US" b="1"/>
              <a:t>Rom. 7:24. O fa mi de wan mofina soema! Soema sa verloesoe mi foe da skin foe dede disi? 25. Ma grantangi foe Gado doro Jezus Kristus wi Masra! 26. Da so nanga mi prakseri, mi dini da wet foe Gado, ma na ini da skin-fasi, mi dini da wet foe sondoe.</a:t>
            </a:r>
          </a:p>
          <a:p>
            <a:pPr>
              <a:lnSpc>
                <a:spcPct val="80000"/>
              </a:lnSpc>
            </a:pPr>
            <a:r>
              <a:rPr lang="en-US" b="1"/>
              <a:t>Mi prakseri = da wet foe Gado</a:t>
            </a:r>
          </a:p>
          <a:p>
            <a:pPr>
              <a:lnSpc>
                <a:spcPct val="80000"/>
              </a:lnSpc>
            </a:pPr>
            <a:r>
              <a:rPr lang="en-US" b="1"/>
              <a:t>Mi skin- da wet foe sondoe</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8C17253-24D4-4FC9-BA76-00A50C90D4AD}"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89B36C40-86C4-48E2-BC98-5BB8B1372572}" type="slidenum">
              <a:rPr lang="en-US"/>
              <a:pPr lvl="1"/>
              <a:t>95</a:t>
            </a:fld>
            <a:endParaRPr lang="en-US">
              <a:latin typeface="Times New Roman" pitchFamily="18" charset="0"/>
            </a:endParaRPr>
          </a:p>
        </p:txBody>
      </p:sp>
      <p:sp>
        <p:nvSpPr>
          <p:cNvPr id="161794" name="Rectangle 2"/>
          <p:cNvSpPr>
            <a:spLocks noGrp="1" noChangeArrowheads="1"/>
          </p:cNvSpPr>
          <p:nvPr>
            <p:ph type="title"/>
          </p:nvPr>
        </p:nvSpPr>
        <p:spPr/>
        <p:txBody>
          <a:bodyPr/>
          <a:lstStyle/>
          <a:p>
            <a:r>
              <a:rPr lang="en-US"/>
              <a:t>Da wet foe Jeje meki mi kom fri</a:t>
            </a:r>
          </a:p>
        </p:txBody>
      </p:sp>
      <p:sp>
        <p:nvSpPr>
          <p:cNvPr id="161795" name="Rectangle 3"/>
          <p:cNvSpPr>
            <a:spLocks noGrp="1" noChangeArrowheads="1"/>
          </p:cNvSpPr>
          <p:nvPr>
            <p:ph type="body" idx="1"/>
          </p:nvPr>
        </p:nvSpPr>
        <p:spPr/>
        <p:txBody>
          <a:bodyPr/>
          <a:lstStyle/>
          <a:p>
            <a:r>
              <a:rPr lang="en-US" b="1"/>
              <a:t>Rom. 8:1. Foe dat'ede now no wan vonisi de gi dem soema disi de na ini Kristus Jezus </a:t>
            </a:r>
            <a:r>
              <a:rPr lang="en-US" b="1" i="1"/>
              <a:t>disi no waka na baka da skin, ma na baka da Jeje</a:t>
            </a:r>
            <a:r>
              <a:rPr lang="en-US" b="1"/>
              <a:t>. 2. Bikasi da wet foe da Jeje foe libi na ini Kristus Jezus ben meki mi kom fri foe da wet foe sondoe nanga dede.</a:t>
            </a:r>
          </a:p>
          <a:p>
            <a:pPr>
              <a:buFont typeface="Wingdings" pitchFamily="2" charset="2"/>
              <a:buNone/>
            </a:pPr>
            <a:endParaRPr lang="en-US" b="1"/>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A9D8F37-B550-4588-8055-1BCD144C2094}"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6FFD17E4-2AFF-4468-9F6A-6F037D0A9BA0}" type="slidenum">
              <a:rPr lang="en-US"/>
              <a:pPr lvl="1"/>
              <a:t>96</a:t>
            </a:fld>
            <a:endParaRPr lang="en-US">
              <a:latin typeface="Times New Roman" pitchFamily="18" charset="0"/>
            </a:endParaRPr>
          </a:p>
        </p:txBody>
      </p:sp>
      <p:sp>
        <p:nvSpPr>
          <p:cNvPr id="162818" name="Rectangle 2"/>
          <p:cNvSpPr>
            <a:spLocks noGrp="1" noChangeArrowheads="1"/>
          </p:cNvSpPr>
          <p:nvPr>
            <p:ph type="title"/>
          </p:nvPr>
        </p:nvSpPr>
        <p:spPr/>
        <p:txBody>
          <a:bodyPr/>
          <a:lstStyle/>
          <a:p>
            <a:r>
              <a:rPr lang="en-US" sz="4000"/>
              <a:t>Gado ben tjari wan oplossing kom</a:t>
            </a:r>
          </a:p>
        </p:txBody>
      </p:sp>
      <p:sp>
        <p:nvSpPr>
          <p:cNvPr id="162819" name="Rectangle 3"/>
          <p:cNvSpPr>
            <a:spLocks noGrp="1" noChangeArrowheads="1"/>
          </p:cNvSpPr>
          <p:nvPr>
            <p:ph type="body" idx="1"/>
          </p:nvPr>
        </p:nvSpPr>
        <p:spPr/>
        <p:txBody>
          <a:bodyPr/>
          <a:lstStyle/>
          <a:p>
            <a:r>
              <a:rPr lang="en-US" b="1"/>
              <a:t>Rom. 8:3. Bikasi san da wet no ben man doe, bikasi wi skin-fasi ben meki da wet kom swaki, Gado ben seni Hem egi Manpikin foe doe, disi ben kom na ini skin-fasi en foe sondoe ede, en A ben vonisi sondoe na ini skin-fasi; 4. So dati da gerechtigheid foe da wet sa kom troe na wi ini; wi disi no waka na baka da skin, ma na baka da Jeje.</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5561666-FE30-428B-86FB-5530314FD8FA}"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C5449943-5499-47E9-99C6-814DD5E1FBB7}" type="slidenum">
              <a:rPr lang="en-US"/>
              <a:pPr lvl="1"/>
              <a:t>97</a:t>
            </a:fld>
            <a:endParaRPr lang="en-US">
              <a:latin typeface="Times New Roman" pitchFamily="18" charset="0"/>
            </a:endParaRPr>
          </a:p>
        </p:txBody>
      </p:sp>
      <p:sp>
        <p:nvSpPr>
          <p:cNvPr id="163842" name="Rectangle 2"/>
          <p:cNvSpPr>
            <a:spLocks noGrp="1" noChangeArrowheads="1"/>
          </p:cNvSpPr>
          <p:nvPr>
            <p:ph type="title"/>
          </p:nvPr>
        </p:nvSpPr>
        <p:spPr/>
        <p:txBody>
          <a:bodyPr/>
          <a:lstStyle/>
          <a:p>
            <a:r>
              <a:rPr lang="en-US"/>
              <a:t>Jezus meki wi fri…</a:t>
            </a:r>
          </a:p>
        </p:txBody>
      </p:sp>
      <p:sp>
        <p:nvSpPr>
          <p:cNvPr id="163843" name="Rectangle 3"/>
          <p:cNvSpPr>
            <a:spLocks noGrp="1" noChangeArrowheads="1"/>
          </p:cNvSpPr>
          <p:nvPr>
            <p:ph type="body" idx="1"/>
          </p:nvPr>
        </p:nvSpPr>
        <p:spPr/>
        <p:txBody>
          <a:bodyPr/>
          <a:lstStyle/>
          <a:p>
            <a:r>
              <a:rPr lang="en-US"/>
              <a:t>Jezus Kristus ben kom na skin fasi</a:t>
            </a:r>
          </a:p>
          <a:p>
            <a:r>
              <a:rPr lang="en-US"/>
              <a:t>Jezus Kristus bne vonisi sondoe na ini skin-fasi</a:t>
            </a:r>
          </a:p>
          <a:p>
            <a:r>
              <a:rPr lang="en-US"/>
              <a:t>Jezus Kristus ben gi wi da gerechtigheid foe da wet di A gi wi Hem Jeje</a:t>
            </a:r>
          </a:p>
          <a:p>
            <a:r>
              <a:rPr lang="en-US"/>
              <a:t>Ma wi moesoe waka na ini da Jeje</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89BF6CC-4BFC-4BA6-9E92-C7BB8540724D}"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2D03C3C2-9DFD-4701-847D-91A30A8790DB}" type="slidenum">
              <a:rPr lang="en-US"/>
              <a:pPr lvl="1"/>
              <a:t>98</a:t>
            </a:fld>
            <a:endParaRPr lang="en-US">
              <a:latin typeface="Times New Roman" pitchFamily="18" charset="0"/>
            </a:endParaRPr>
          </a:p>
        </p:txBody>
      </p:sp>
      <p:sp>
        <p:nvSpPr>
          <p:cNvPr id="164866" name="Rectangle 2"/>
          <p:cNvSpPr>
            <a:spLocks noGrp="1" noChangeArrowheads="1"/>
          </p:cNvSpPr>
          <p:nvPr>
            <p:ph type="title"/>
          </p:nvPr>
        </p:nvSpPr>
        <p:spPr/>
        <p:txBody>
          <a:bodyPr/>
          <a:lstStyle/>
          <a:p>
            <a:r>
              <a:rPr lang="en-US"/>
              <a:t>Skin-prakseri efoe Jeje-prakseri</a:t>
            </a:r>
          </a:p>
        </p:txBody>
      </p:sp>
      <p:sp>
        <p:nvSpPr>
          <p:cNvPr id="164867" name="Rectangle 3"/>
          <p:cNvSpPr>
            <a:spLocks noGrp="1" noChangeArrowheads="1"/>
          </p:cNvSpPr>
          <p:nvPr>
            <p:ph type="body" idx="1"/>
          </p:nvPr>
        </p:nvSpPr>
        <p:spPr/>
        <p:txBody>
          <a:bodyPr/>
          <a:lstStyle/>
          <a:p>
            <a:r>
              <a:rPr lang="en-US" b="1"/>
              <a:t>Rom. 8:5. Bikasi dem soema disi de foe da skin prakseri dem sani foe da skin, ma dem soema di de foe da Jeje prakseri dem sani disi de foe da Jeje. 6. Bikasi foe abi skin-prakseri de da dede; ma foe abi Jeje-prakseri de libi nanga vrede.</a:t>
            </a:r>
          </a:p>
          <a:p>
            <a:r>
              <a:rPr lang="en-US" b="1"/>
              <a:t>Wi moesoe abi Jeje-prakseri en no skin-prakseri</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047A0BF-9C83-40E6-9FE2-F6E5A66B68B0}" type="datetime1">
              <a:rPr lang="en-US"/>
              <a:pPr/>
              <a:t>3/22/2010</a:t>
            </a:fld>
            <a:endParaRPr lang="en-US"/>
          </a:p>
        </p:txBody>
      </p:sp>
      <p:sp>
        <p:nvSpPr>
          <p:cNvPr id="5" name="Footer Placeholder 4"/>
          <p:cNvSpPr>
            <a:spLocks noGrp="1"/>
          </p:cNvSpPr>
          <p:nvPr>
            <p:ph type="ftr" sz="quarter" idx="11"/>
          </p:nvPr>
        </p:nvSpPr>
        <p:spPr/>
        <p:txBody>
          <a:bodyPr/>
          <a:lstStyle/>
          <a:p>
            <a:r>
              <a:rPr lang="en-US"/>
              <a:t> Les 09 Romeini I - 1-5</a:t>
            </a:r>
          </a:p>
        </p:txBody>
      </p:sp>
      <p:sp>
        <p:nvSpPr>
          <p:cNvPr id="6" name="Slide Number Placeholder 5"/>
          <p:cNvSpPr>
            <a:spLocks noGrp="1"/>
          </p:cNvSpPr>
          <p:nvPr>
            <p:ph type="sldNum" sz="quarter" idx="12"/>
          </p:nvPr>
        </p:nvSpPr>
        <p:spPr/>
        <p:txBody>
          <a:bodyPr/>
          <a:lstStyle/>
          <a:p>
            <a:pPr lvl="1"/>
            <a:fld id="{C0646690-F71A-4B25-96BD-B011FD757299}" type="slidenum">
              <a:rPr lang="en-US"/>
              <a:pPr lvl="1"/>
              <a:t>99</a:t>
            </a:fld>
            <a:endParaRPr lang="en-US">
              <a:latin typeface="Times New Roman" pitchFamily="18" charset="0"/>
            </a:endParaRPr>
          </a:p>
        </p:txBody>
      </p:sp>
      <p:sp>
        <p:nvSpPr>
          <p:cNvPr id="165890" name="Rectangle 2"/>
          <p:cNvSpPr>
            <a:spLocks noGrp="1" noChangeArrowheads="1"/>
          </p:cNvSpPr>
          <p:nvPr>
            <p:ph type="title"/>
          </p:nvPr>
        </p:nvSpPr>
        <p:spPr/>
        <p:txBody>
          <a:bodyPr/>
          <a:lstStyle/>
          <a:p>
            <a:r>
              <a:rPr lang="en-US"/>
              <a:t>Skin-prakseri – feanti foe Gado</a:t>
            </a:r>
          </a:p>
        </p:txBody>
      </p:sp>
      <p:sp>
        <p:nvSpPr>
          <p:cNvPr id="165891" name="Rectangle 3"/>
          <p:cNvSpPr>
            <a:spLocks noGrp="1" noChangeArrowheads="1"/>
          </p:cNvSpPr>
          <p:nvPr>
            <p:ph type="body" idx="1"/>
          </p:nvPr>
        </p:nvSpPr>
        <p:spPr/>
        <p:txBody>
          <a:bodyPr/>
          <a:lstStyle/>
          <a:p>
            <a:pPr>
              <a:lnSpc>
                <a:spcPct val="80000"/>
              </a:lnSpc>
            </a:pPr>
            <a:r>
              <a:rPr lang="en-US" b="1"/>
              <a:t>Rom. 8:7. Bikasi da skin-prakseri de wan feanti foe Gado; bikasi a no saka na ondro da wet foe Gado; en foe troe, a no man doe so. 8. Da so dem soema disi de na ini da skin-fasi no kan gi Gado prisiri.</a:t>
            </a:r>
          </a:p>
          <a:p>
            <a:pPr>
              <a:lnSpc>
                <a:spcPct val="80000"/>
              </a:lnSpc>
            </a:pPr>
            <a:r>
              <a:rPr lang="en-US" b="1"/>
              <a:t>Skin-prakseri no man gi jesi na da wet foe Gado</a:t>
            </a:r>
          </a:p>
          <a:p>
            <a:pPr>
              <a:lnSpc>
                <a:spcPct val="80000"/>
              </a:lnSpc>
            </a:pPr>
            <a:r>
              <a:rPr lang="en-US" b="1"/>
              <a:t>Skin-fasi no kan gi Gado prisiri</a:t>
            </a:r>
          </a:p>
        </p:txBody>
      </p:sp>
    </p:spTree>
  </p:cSld>
  <p:clrMapOvr>
    <a:masterClrMapping/>
  </p:clrMapOvr>
</p:sld>
</file>

<file path=ppt/theme/theme1.xml><?xml version="1.0" encoding="utf-8"?>
<a:theme xmlns:a="http://schemas.openxmlformats.org/drawingml/2006/main" name="Training">
  <a:themeElements>
    <a:clrScheme name="Training 1">
      <a:dk1>
        <a:srgbClr val="000000"/>
      </a:dk1>
      <a:lt1>
        <a:srgbClr val="FFFFFF"/>
      </a:lt1>
      <a:dk2>
        <a:srgbClr val="0000FF"/>
      </a:dk2>
      <a:lt2>
        <a:srgbClr val="FFCC66"/>
      </a:lt2>
      <a:accent1>
        <a:srgbClr val="00CCFF"/>
      </a:accent1>
      <a:accent2>
        <a:srgbClr val="FFFF00"/>
      </a:accent2>
      <a:accent3>
        <a:srgbClr val="AAAAFF"/>
      </a:accent3>
      <a:accent4>
        <a:srgbClr val="DADADA"/>
      </a:accent4>
      <a:accent5>
        <a:srgbClr val="AAE2FF"/>
      </a:accent5>
      <a:accent6>
        <a:srgbClr val="E7E700"/>
      </a:accent6>
      <a:hlink>
        <a:srgbClr val="FF0033"/>
      </a:hlink>
      <a:folHlink>
        <a:srgbClr val="3366FF"/>
      </a:folHlink>
    </a:clrScheme>
    <a:fontScheme name="Training">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Training 1">
        <a:dk1>
          <a:srgbClr val="000000"/>
        </a:dk1>
        <a:lt1>
          <a:srgbClr val="FFFFFF"/>
        </a:lt1>
        <a:dk2>
          <a:srgbClr val="0000FF"/>
        </a:dk2>
        <a:lt2>
          <a:srgbClr val="FFCC66"/>
        </a:lt2>
        <a:accent1>
          <a:srgbClr val="00CCFF"/>
        </a:accent1>
        <a:accent2>
          <a:srgbClr val="FFFF00"/>
        </a:accent2>
        <a:accent3>
          <a:srgbClr val="AAAAFF"/>
        </a:accent3>
        <a:accent4>
          <a:srgbClr val="DADADA"/>
        </a:accent4>
        <a:accent5>
          <a:srgbClr val="AAE2FF"/>
        </a:accent5>
        <a:accent6>
          <a:srgbClr val="E7E700"/>
        </a:accent6>
        <a:hlink>
          <a:srgbClr val="FF0033"/>
        </a:hlink>
        <a:folHlink>
          <a:srgbClr val="3366FF"/>
        </a:folHlink>
      </a:clrScheme>
      <a:clrMap bg1="dk2" tx1="lt1" bg2="dk1" tx2="lt2" accent1="accent1" accent2="accent2" accent3="accent3" accent4="accent4" accent5="accent5" accent6="accent6" hlink="hlink" folHlink="folHlink"/>
    </a:extraClrScheme>
    <a:extraClrScheme>
      <a:clrScheme name="Training 2">
        <a:dk1>
          <a:srgbClr val="000000"/>
        </a:dk1>
        <a:lt1>
          <a:srgbClr val="FFFFFF"/>
        </a:lt1>
        <a:dk2>
          <a:srgbClr val="000000"/>
        </a:dk2>
        <a:lt2>
          <a:srgbClr val="CCECFF"/>
        </a:lt2>
        <a:accent1>
          <a:srgbClr val="6699FF"/>
        </a:accent1>
        <a:accent2>
          <a:srgbClr val="00CCCC"/>
        </a:accent2>
        <a:accent3>
          <a:srgbClr val="FFFFFF"/>
        </a:accent3>
        <a:accent4>
          <a:srgbClr val="000000"/>
        </a:accent4>
        <a:accent5>
          <a:srgbClr val="B8CAFF"/>
        </a:accent5>
        <a:accent6>
          <a:srgbClr val="00B9B9"/>
        </a:accent6>
        <a:hlink>
          <a:srgbClr val="CC99FF"/>
        </a:hlink>
        <a:folHlink>
          <a:srgbClr val="66CCFF"/>
        </a:folHlink>
      </a:clrScheme>
      <a:clrMap bg1="lt1" tx1="dk1" bg2="lt2" tx2="dk2" accent1="accent1" accent2="accent2" accent3="accent3" accent4="accent4" accent5="accent5" accent6="accent6" hlink="hlink" folHlink="folHlink"/>
    </a:extraClrScheme>
    <a:extraClrScheme>
      <a:clrScheme name="Training 3">
        <a:dk1>
          <a:srgbClr val="000000"/>
        </a:dk1>
        <a:lt1>
          <a:srgbClr val="FFFFFF"/>
        </a:lt1>
        <a:dk2>
          <a:srgbClr val="000000"/>
        </a:dk2>
        <a:lt2>
          <a:srgbClr val="FFFFFF"/>
        </a:lt2>
        <a:accent1>
          <a:srgbClr val="CBCBCB"/>
        </a:accent1>
        <a:accent2>
          <a:srgbClr val="969696"/>
        </a:accent2>
        <a:accent3>
          <a:srgbClr val="FFFFFF"/>
        </a:accent3>
        <a:accent4>
          <a:srgbClr val="000000"/>
        </a:accent4>
        <a:accent5>
          <a:srgbClr val="E2E2E2"/>
        </a:accent5>
        <a:accent6>
          <a:srgbClr val="878787"/>
        </a:accent6>
        <a:hlink>
          <a:srgbClr val="5F5F5F"/>
        </a:hlink>
        <a:folHlink>
          <a:srgbClr val="EAEAEA"/>
        </a:folHlink>
      </a:clrScheme>
      <a:clrMap bg1="lt1" tx1="dk1" bg2="lt2" tx2="dk2" accent1="accent1" accent2="accent2" accent3="accent3" accent4="accent4" accent5="accent5" accent6="accent6" hlink="hlink" folHlink="folHlink"/>
    </a:extraClrScheme>
    <a:extraClrScheme>
      <a:clrScheme name="Training 4">
        <a:dk1>
          <a:srgbClr val="000000"/>
        </a:dk1>
        <a:lt1>
          <a:srgbClr val="FFFFFF"/>
        </a:lt1>
        <a:dk2>
          <a:srgbClr val="008080"/>
        </a:dk2>
        <a:lt2>
          <a:srgbClr val="FFCC66"/>
        </a:lt2>
        <a:accent1>
          <a:srgbClr val="0099CC"/>
        </a:accent1>
        <a:accent2>
          <a:srgbClr val="FFFF00"/>
        </a:accent2>
        <a:accent3>
          <a:srgbClr val="AAC0C0"/>
        </a:accent3>
        <a:accent4>
          <a:srgbClr val="DADADA"/>
        </a:accent4>
        <a:accent5>
          <a:srgbClr val="AACAE2"/>
        </a:accent5>
        <a:accent6>
          <a:srgbClr val="E7E700"/>
        </a:accent6>
        <a:hlink>
          <a:srgbClr val="6600CC"/>
        </a:hlink>
        <a:folHlink>
          <a:srgbClr val="009999"/>
        </a:folHlink>
      </a:clrScheme>
      <a:clrMap bg1="dk2" tx1="lt1" bg2="dk1" tx2="lt2" accent1="accent1" accent2="accent2" accent3="accent3" accent4="accent4" accent5="accent5" accent6="accent6" hlink="hlink" folHlink="folHlink"/>
    </a:extraClrScheme>
    <a:extraClrScheme>
      <a:clrScheme name="Training 5">
        <a:dk1>
          <a:srgbClr val="000000"/>
        </a:dk1>
        <a:lt1>
          <a:srgbClr val="FFFFFF"/>
        </a:lt1>
        <a:dk2>
          <a:srgbClr val="993300"/>
        </a:dk2>
        <a:lt2>
          <a:srgbClr val="FFCC66"/>
        </a:lt2>
        <a:accent1>
          <a:srgbClr val="FF6633"/>
        </a:accent1>
        <a:accent2>
          <a:srgbClr val="FFFF00"/>
        </a:accent2>
        <a:accent3>
          <a:srgbClr val="CAADAA"/>
        </a:accent3>
        <a:accent4>
          <a:srgbClr val="DADADA"/>
        </a:accent4>
        <a:accent5>
          <a:srgbClr val="FFB8AD"/>
        </a:accent5>
        <a:accent6>
          <a:srgbClr val="E7E700"/>
        </a:accent6>
        <a:hlink>
          <a:srgbClr val="CC0000"/>
        </a:hlink>
        <a:folHlink>
          <a:srgbClr val="CC66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Training</Template>
  <TotalTime>825</TotalTime>
  <Words>12996</Words>
  <Application>Microsoft Office PowerPoint</Application>
  <PresentationFormat>On-screen Show (4:3)</PresentationFormat>
  <Paragraphs>1117</Paragraphs>
  <Slides>159</Slides>
  <Notes>109</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159</vt:i4>
      </vt:variant>
    </vt:vector>
  </HeadingPairs>
  <TitlesOfParts>
    <vt:vector size="164" baseType="lpstr">
      <vt:lpstr>Times New Roman</vt:lpstr>
      <vt:lpstr>Arial</vt:lpstr>
      <vt:lpstr>Wingdings</vt:lpstr>
      <vt:lpstr>Training</vt:lpstr>
      <vt:lpstr>Microsoft PowerPoint Presentation</vt:lpstr>
      <vt:lpstr>Njoen Testamenti II  Les 06 – Romeini 1- </vt:lpstr>
      <vt:lpstr>Gado sa koti kroetoe</vt:lpstr>
      <vt:lpstr>Gado no loekoe na soema persoon…</vt:lpstr>
      <vt:lpstr>San wi doe nanga da wet?</vt:lpstr>
      <vt:lpstr>Wi konsensi sa kroetoe wi – da moreel man</vt:lpstr>
      <vt:lpstr>Wi abi verschillende sortoe konsensi</vt:lpstr>
      <vt:lpstr>Da wroko foe wi konsensi</vt:lpstr>
      <vt:lpstr>Da Djoe taki:</vt:lpstr>
      <vt:lpstr>Da Djoe</vt:lpstr>
      <vt:lpstr>Da Djoe de wan leriman</vt:lpstr>
      <vt:lpstr>Da Djoe leri, ma a no doe…</vt:lpstr>
      <vt:lpstr>Dem Djoe gi aanstoot…</vt:lpstr>
      <vt:lpstr>Joe sabi, ma joe doe?</vt:lpstr>
      <vt:lpstr>Besnijdenis komopo foe da hati</vt:lpstr>
      <vt:lpstr>Da wini foe da Djoe</vt:lpstr>
      <vt:lpstr>Gado de vertrouw…</vt:lpstr>
      <vt:lpstr>Gado de regtvaardiki</vt:lpstr>
      <vt:lpstr>Wi no moesoe doe ogri…</vt:lpstr>
      <vt:lpstr>No wan libisoema de regtvaardiki</vt:lpstr>
      <vt:lpstr>Da kroetoe foe Gado…</vt:lpstr>
      <vt:lpstr>Libisoema manieri</vt:lpstr>
      <vt:lpstr>Ibri mofo sa tapoe fesi Gado</vt:lpstr>
      <vt:lpstr>Wi kom sabi sondoe doro da wet</vt:lpstr>
      <vt:lpstr>Gerechtigheid kom doro bribi…</vt:lpstr>
      <vt:lpstr>Dem alamala ben doe sondoe…</vt:lpstr>
      <vt:lpstr>Dem alamala ben doe sondoe</vt:lpstr>
      <vt:lpstr>Jezus bai wi baka…</vt:lpstr>
      <vt:lpstr>Kristus meki wi kom verzoen</vt:lpstr>
      <vt:lpstr>Gerechtigheid doro bribi</vt:lpstr>
      <vt:lpstr>No bigi membre, ma bribi</vt:lpstr>
      <vt:lpstr>Djoe &amp; heiden soema doro bribi</vt:lpstr>
      <vt:lpstr>Disi seti da wet faste</vt:lpstr>
      <vt:lpstr>Da voorbeeld foe Abraham</vt:lpstr>
      <vt:lpstr>Fa Gado ben loekoe na Abram?</vt:lpstr>
      <vt:lpstr>Wroko no komopo foe gnade</vt:lpstr>
      <vt:lpstr>David sori bribi, no wroko</vt:lpstr>
      <vt:lpstr>David skrifi na Psalm 32</vt:lpstr>
      <vt:lpstr>Sortoe tem Abram bribi?</vt:lpstr>
      <vt:lpstr>Da pramisi ben fosi besnijdenis</vt:lpstr>
      <vt:lpstr>Besnijdenis – wan marki foe bribi</vt:lpstr>
      <vt:lpstr>Da pramisi kom 430 jari fosi da wet</vt:lpstr>
      <vt:lpstr>Abraham de wi tata doro hem bribi</vt:lpstr>
      <vt:lpstr>Gado gi libi na dedesoema</vt:lpstr>
      <vt:lpstr>Abraham wini doro bribi!</vt:lpstr>
      <vt:lpstr>Wi toe kom regtvaardiki doro bribi</vt:lpstr>
      <vt:lpstr>Njoen Testamenti II Les 10:  Romeini 5-8</vt:lpstr>
      <vt:lpstr>Vrede doro bribi</vt:lpstr>
      <vt:lpstr>Da basis foe gnade &amp; hopoe de bribi</vt:lpstr>
      <vt:lpstr>Wi glori na ini trobi</vt:lpstr>
      <vt:lpstr>Wi no kisi sjem</vt:lpstr>
      <vt:lpstr>Kristus ben dede gi wi</vt:lpstr>
      <vt:lpstr>Kristus sori troe Gado-lobi</vt:lpstr>
      <vt:lpstr>Wi verloesoe doro Hem libi</vt:lpstr>
      <vt:lpstr>Wi kom boen baka nanga Gado</vt:lpstr>
      <vt:lpstr>Samenvatting: Jezus Kristus wroko…</vt:lpstr>
      <vt:lpstr>Adam sondoe</vt:lpstr>
      <vt:lpstr>Adam – da bigin foe libisoema ras</vt:lpstr>
      <vt:lpstr>Adam &amp; Kristus</vt:lpstr>
      <vt:lpstr>Adam &amp; Kristus</vt:lpstr>
      <vt:lpstr>Adam tjari dede, Kristus tjari libi</vt:lpstr>
      <vt:lpstr>Adam efoe Kristus Jezus?</vt:lpstr>
      <vt:lpstr>Adam – tranga jesi.  Jezus gi jesi</vt:lpstr>
      <vt:lpstr>Moro leki wan sortoe wet de…</vt:lpstr>
      <vt:lpstr>Gnade de moro tranga leki da wet</vt:lpstr>
      <vt:lpstr>Samenvatting</vt:lpstr>
      <vt:lpstr>Samenvatting</vt:lpstr>
      <vt:lpstr>Wi de fri dan foe doe sondoe?</vt:lpstr>
      <vt:lpstr>No doe sondoe moro</vt:lpstr>
      <vt:lpstr>Watra dopoe beeld uit wi relatie nanga Jezus Kristus</vt:lpstr>
      <vt:lpstr>Wan sani wi moesoe sabi:</vt:lpstr>
      <vt:lpstr>Da waarheid: wi dede nanga Kristus, en wi libi nanga Hem</vt:lpstr>
      <vt:lpstr>Da waarheid:</vt:lpstr>
      <vt:lpstr>Reken disi de troe</vt:lpstr>
      <vt:lpstr>Gi oen skin abra na Gado</vt:lpstr>
      <vt:lpstr>Membre</vt:lpstr>
      <vt:lpstr>No go doro nanga sondoe</vt:lpstr>
      <vt:lpstr>Arki na joe njoen basi</vt:lpstr>
      <vt:lpstr>Fri foe sondoe…</vt:lpstr>
      <vt:lpstr>Dinari foe sondoe efoe gerechtigheid?</vt:lpstr>
      <vt:lpstr>Sortoe froktoe de na ini joe libi?</vt:lpstr>
      <vt:lpstr>Samenvatting:</vt:lpstr>
      <vt:lpstr>Fa foe kom fri foe da wet? Dede!</vt:lpstr>
      <vt:lpstr>Fri doro dede</vt:lpstr>
      <vt:lpstr>Mi moesoe dede gi da wet</vt:lpstr>
      <vt:lpstr>Wi dede kaba gi da wet</vt:lpstr>
      <vt:lpstr>Da wet srefi de  boen</vt:lpstr>
      <vt:lpstr>Da wet meki sondoe kisi libi</vt:lpstr>
      <vt:lpstr>Da wet de santa, opregti &amp; boen</vt:lpstr>
      <vt:lpstr>Da wet de Jeje-fasi</vt:lpstr>
      <vt:lpstr>Mi wani doe boen…</vt:lpstr>
      <vt:lpstr>Mi mankeri da krakti foe doe boen</vt:lpstr>
      <vt:lpstr>Ogri libi na mi ini…</vt:lpstr>
      <vt:lpstr>Sondoe meki wi slafoe na ini katibo</vt:lpstr>
      <vt:lpstr>Sortoe wet joe dini?</vt:lpstr>
      <vt:lpstr>Da wet foe Jeje meki mi kom fri</vt:lpstr>
      <vt:lpstr>Gado ben tjari wan oplossing kom</vt:lpstr>
      <vt:lpstr>Jezus meki wi fri…</vt:lpstr>
      <vt:lpstr>Skin-prakseri efoe Jeje-prakseri</vt:lpstr>
      <vt:lpstr>Skin-prakseri – feanti foe Gado</vt:lpstr>
      <vt:lpstr>Ala bribiwan abi da Jeje foe Kristus</vt:lpstr>
      <vt:lpstr>Da Jeje foe Kristus sa opo wi dedeskin baka</vt:lpstr>
      <vt:lpstr>Wan moi samenvatting…</vt:lpstr>
      <vt:lpstr>Da getuigi foe da Jeje</vt:lpstr>
      <vt:lpstr>Mede-erfgenaam nanga Kristus</vt:lpstr>
      <vt:lpstr>Da pina nanga da glori</vt:lpstr>
      <vt:lpstr>Da schepping wakti wi…</vt:lpstr>
      <vt:lpstr>Alasani wakti foe da verloesoe foe sondoe</vt:lpstr>
      <vt:lpstr>Te Jezus sa kom baka…</vt:lpstr>
      <vt:lpstr>Wi hopoe foe san wi no si ete</vt:lpstr>
      <vt:lpstr>Da Santa Jeje jepi wi begi</vt:lpstr>
      <vt:lpstr>Ala sani wroko makandra foe boen…</vt:lpstr>
      <vt:lpstr>Da  doel foe Gado</vt:lpstr>
      <vt:lpstr>Wi abi zekerheid</vt:lpstr>
      <vt:lpstr>Noti kan prati wi foe da lobi foe Kristus…</vt:lpstr>
      <vt:lpstr>Kristus Jezus de wi afkati</vt:lpstr>
      <vt:lpstr>San prati wi foe da lobi foe Kristus?</vt:lpstr>
      <vt:lpstr>Noti prati wi foe da lobi foe Kristus</vt:lpstr>
      <vt:lpstr>Noti prati wi foe da lobi foe Kristus</vt:lpstr>
      <vt:lpstr>Noti prati wi…</vt:lpstr>
      <vt:lpstr>Slide 120</vt:lpstr>
      <vt:lpstr>Njoen Testamenti II Les 11:  Romeini 9-12</vt:lpstr>
      <vt:lpstr>Paulus lobi dem Djoe</vt:lpstr>
      <vt:lpstr>Paulus ben lobi dem Djoe</vt:lpstr>
      <vt:lpstr>San dem Djoe ben abi</vt:lpstr>
      <vt:lpstr>Dem Djoe ben abi voordeeld:</vt:lpstr>
      <vt:lpstr>San dem Djoe ben abi?</vt:lpstr>
      <vt:lpstr>Wi no moesoe denki da woortoe foe Gado no hori</vt:lpstr>
      <vt:lpstr>Isaak, da pramisi pikin</vt:lpstr>
      <vt:lpstr>Gado verkisi Jakob</vt:lpstr>
      <vt:lpstr>Gado verkisi Jakob</vt:lpstr>
      <vt:lpstr>Gado abi leti foe verkisi </vt:lpstr>
      <vt:lpstr>Meki wi no stree</vt:lpstr>
      <vt:lpstr>Da voorbeeld foe Farao</vt:lpstr>
      <vt:lpstr>Farao de schuldig?</vt:lpstr>
      <vt:lpstr>Gado abi leti foe doe san A wani</vt:lpstr>
      <vt:lpstr>Gado abi leti</vt:lpstr>
      <vt:lpstr>Fa Gado ben wroko…</vt:lpstr>
      <vt:lpstr>San Hosea ben taki…</vt:lpstr>
      <vt:lpstr>San Jesaja taki…</vt:lpstr>
      <vt:lpstr>Foe dat’ede…</vt:lpstr>
      <vt:lpstr>Gado wroko doro bribi</vt:lpstr>
      <vt:lpstr>Dem Djoe no ben wroko nanga sabi abra san Gado taki</vt:lpstr>
      <vt:lpstr>Bribi – no wi egi boen wroko</vt:lpstr>
      <vt:lpstr>Da wroko foe Mozes…</vt:lpstr>
      <vt:lpstr>Bribi de krosibei na wisrefi…</vt:lpstr>
      <vt:lpstr>Verloesoe – bribi &amp; bekenti</vt:lpstr>
      <vt:lpstr>Ibri soema disi bribi no sa kisi sjem</vt:lpstr>
      <vt:lpstr>Wi abi frantwoortoe foe preiki.</vt:lpstr>
      <vt:lpstr>Wi abi frantwoortoe foe seni soema go preiki</vt:lpstr>
      <vt:lpstr>Som soema no sa bribi…</vt:lpstr>
      <vt:lpstr>Da woortoe panja now foe troe</vt:lpstr>
      <vt:lpstr>Gado wroko gi heiden &amp; Israel</vt:lpstr>
      <vt:lpstr>Gado no trowe Hem pipel</vt:lpstr>
      <vt:lpstr>Wan groepoe de ete…</vt:lpstr>
      <vt:lpstr>Gnade no de nanga wroko</vt:lpstr>
      <vt:lpstr>Dem profeti ben taki disi kaba</vt:lpstr>
      <vt:lpstr>Gado abi plan gi Israel ete</vt:lpstr>
      <vt:lpstr>Da kerki no teki da presi foe Israel</vt:lpstr>
      <vt:lpstr>Verschil foe da kerki &amp; Israel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Bob Patton</dc:creator>
  <cp:lastModifiedBy>Bob Patton</cp:lastModifiedBy>
  <cp:revision>9</cp:revision>
  <cp:lastPrinted>1601-01-01T00:00:00Z</cp:lastPrinted>
  <dcterms:created xsi:type="dcterms:W3CDTF">1601-01-01T00:00:00Z</dcterms:created>
  <dcterms:modified xsi:type="dcterms:W3CDTF">2010-03-22T20:24:32Z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2</vt:i4>
  </property>
  <property fmtid="{D5CDD505-2E9C-101B-9397-08002B2CF9AE}" pid="3" name="LCID">
    <vt:i4>1033</vt:i4>
  </property>
</Properties>
</file>