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Default Extension="ppt" ContentType="application/vnd.ms-powerpoint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2"/>
  </p:notesMasterIdLst>
  <p:sldIdLst>
    <p:sldId id="257" r:id="rId2"/>
    <p:sldId id="309" r:id="rId3"/>
    <p:sldId id="258" r:id="rId4"/>
    <p:sldId id="259" r:id="rId5"/>
    <p:sldId id="260" r:id="rId6"/>
    <p:sldId id="31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311" r:id="rId17"/>
    <p:sldId id="312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313" r:id="rId31"/>
    <p:sldId id="282" r:id="rId32"/>
    <p:sldId id="283" r:id="rId33"/>
    <p:sldId id="284" r:id="rId34"/>
    <p:sldId id="314" r:id="rId35"/>
    <p:sldId id="285" r:id="rId36"/>
    <p:sldId id="286" r:id="rId37"/>
    <p:sldId id="315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16" r:id="rId54"/>
    <p:sldId id="302" r:id="rId55"/>
    <p:sldId id="303" r:id="rId56"/>
    <p:sldId id="304" r:id="rId57"/>
    <p:sldId id="305" r:id="rId58"/>
    <p:sldId id="306" r:id="rId59"/>
    <p:sldId id="307" r:id="rId60"/>
    <p:sldId id="308" r:id="rId6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46" autoAdjust="0"/>
  </p:normalViewPr>
  <p:slideViewPr>
    <p:cSldViewPr>
      <p:cViewPr varScale="1">
        <p:scale>
          <a:sx n="58" d="100"/>
          <a:sy n="58" d="100"/>
        </p:scale>
        <p:origin x="-1212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5850996-7EE1-41B6-9ABF-45D1F35ACD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255E9E-9C30-4B08-BFB5-AB61355AC2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536D8-3411-4F2A-87A7-4890CC11A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B9956-7DC2-47F6-8D6D-E7C45AD9E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39316-8787-4A8F-B7D2-C48246B1B0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754D-DB1E-457E-ACAB-F65357A501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8F16C-547C-496D-9C37-2435E6D5B8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508C5-E08F-4BC2-AFEE-2B2C4F2F9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9B77A-F40D-4CD7-AEE5-55E61F5CBA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2BC5-D477-42BB-B47C-C6861FD404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270C8-74B6-48BC-A212-241E50C63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BD285-024F-40E1-A08A-3E1FCEF43A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253367-D0AD-418F-B551-A8F525CF37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PowerPoint_97-2003_Presentation1.ppt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fld id="{C1847116-FE60-43BC-A440-5030022FA313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Da Froktoe foe da Jeje: Lobi</a:t>
            </a: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pPr lvl="1"/>
            <a:fld id="{D84A53A9-9731-4540-8778-FDD6237A0D76}" type="slidenum">
              <a:rPr lang="en-US"/>
              <a:pPr lvl="1"/>
              <a:t>1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4041775"/>
            <a:ext cx="8532812" cy="1143000"/>
          </a:xfrm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/>
            <a:r>
              <a:rPr lang="en-US" sz="8800" b="1">
                <a:solidFill>
                  <a:schemeClr val="accent2"/>
                </a:solidFill>
              </a:rPr>
              <a:t>Preiki da Woortoe</a:t>
            </a:r>
            <a:br>
              <a:rPr lang="en-US" sz="8800" b="1">
                <a:solidFill>
                  <a:schemeClr val="accent2"/>
                </a:solidFill>
              </a:rPr>
            </a:br>
            <a:r>
              <a:rPr lang="en-US" sz="4000" b="1"/>
              <a:t>bij P. Chappell &amp; J. Goetch</a:t>
            </a:r>
            <a:endParaRPr lang="en-US" sz="6000" b="1">
              <a:solidFill>
                <a:schemeClr val="accent2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129338"/>
            <a:ext cx="5638800" cy="1038225"/>
          </a:xfrm>
        </p:spPr>
        <p:txBody>
          <a:bodyPr/>
          <a:lstStyle/>
          <a:p>
            <a:r>
              <a:rPr lang="en-US"/>
              <a:t>Robert D. Patton</a:t>
            </a:r>
          </a:p>
        </p:txBody>
      </p:sp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1511300" y="620713"/>
            <a:ext cx="6954838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83"/>
              </a:avLst>
            </a:prstTxWarp>
          </a:bodyPr>
          <a:lstStyle/>
          <a:p>
            <a:pPr algn="ctr"/>
            <a:r>
              <a:rPr lang="en-US" sz="6000" kern="1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Bijbel Baptist Kerk Les</a:t>
            </a: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8621713" y="914400"/>
          <a:ext cx="4572000" cy="3429000"/>
        </p:xfrm>
        <a:graphic>
          <a:graphicData uri="http://schemas.openxmlformats.org/presentationml/2006/ole">
            <p:oleObj spid="_x0000_s1026" name="Presentation" r:id="rId4" imgW="4572180" imgH="3428876" progId="PowerPoint.Show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D791-9E77-4250-921A-C76EA917D7A8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BA1A7F73-3B58-4823-A244-A7571DA6DFB7}" type="slidenum">
              <a:rPr lang="en-US"/>
              <a:pPr lvl="1"/>
              <a:t>10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Paulus gi wan opdrakti na Timoteus, hem bakaman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b="1" dirty="0"/>
              <a:t>I Tim. 4:1. Foe </a:t>
            </a:r>
            <a:r>
              <a:rPr lang="en-US" b="1" dirty="0" err="1"/>
              <a:t>dat'ede</a:t>
            </a:r>
            <a:r>
              <a:rPr lang="en-US" b="1" dirty="0"/>
              <a:t>, mi </a:t>
            </a:r>
            <a:r>
              <a:rPr lang="en-US" b="1" dirty="0" err="1"/>
              <a:t>komanderi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joe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fesi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nanga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Masra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Jezus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Kristus</a:t>
            </a:r>
            <a:r>
              <a:rPr lang="en-US" b="1" dirty="0"/>
              <a:t>, </a:t>
            </a:r>
            <a:r>
              <a:rPr lang="en-US" b="1" dirty="0" err="1"/>
              <a:t>disi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kroetoe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libisoema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dedesoema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A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sori</a:t>
            </a:r>
            <a:r>
              <a:rPr lang="en-US" b="1" dirty="0"/>
              <a:t> </a:t>
            </a:r>
            <a:r>
              <a:rPr lang="en-US" b="1" dirty="0" err="1"/>
              <a:t>Hemsrefi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Hem </a:t>
            </a:r>
            <a:r>
              <a:rPr lang="en-US" b="1" dirty="0" err="1" smtClean="0"/>
              <a:t>kownoe-kondre</a:t>
            </a:r>
            <a:r>
              <a:rPr lang="en-US" b="1" dirty="0"/>
              <a:t>:  2. </a:t>
            </a:r>
            <a:r>
              <a:rPr lang="en-US" b="1" dirty="0" err="1">
                <a:solidFill>
                  <a:srgbClr val="FF0000"/>
                </a:solidFill>
              </a:rPr>
              <a:t>Preiki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woortoe</a:t>
            </a:r>
            <a:r>
              <a:rPr lang="en-US" b="1" dirty="0"/>
              <a:t>,</a:t>
            </a:r>
          </a:p>
          <a:p>
            <a:r>
              <a:rPr lang="en-US" b="1" dirty="0" err="1"/>
              <a:t>Loekoe</a:t>
            </a:r>
            <a:r>
              <a:rPr lang="en-US" b="1" dirty="0"/>
              <a:t> </a:t>
            </a:r>
            <a:r>
              <a:rPr lang="en-US" b="1" dirty="0" err="1"/>
              <a:t>soema</a:t>
            </a:r>
            <a:r>
              <a:rPr lang="en-US" b="1" dirty="0"/>
              <a:t> de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getuigi</a:t>
            </a:r>
            <a:r>
              <a:rPr lang="en-US" b="1" dirty="0"/>
              <a:t> foe </a:t>
            </a:r>
            <a:r>
              <a:rPr lang="en-US" b="1" dirty="0" err="1"/>
              <a:t>Paulus</a:t>
            </a:r>
            <a:r>
              <a:rPr lang="en-US" b="1" dirty="0"/>
              <a:t> – </a:t>
            </a:r>
            <a:r>
              <a:rPr lang="en-US" b="1" dirty="0" err="1"/>
              <a:t>Gado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Tata &amp; </a:t>
            </a:r>
            <a:r>
              <a:rPr lang="en-US" b="1" dirty="0" err="1"/>
              <a:t>Gado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Pikin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6ABE-7F46-466E-9221-1B41E4312FC2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8B792435-A62A-4DA6-A3A7-F584E1445C1B}" type="slidenum">
              <a:rPr lang="en-US"/>
              <a:pPr lvl="1"/>
              <a:t>11</a:t>
            </a:fld>
            <a:endParaRPr lang="en-US" dirty="0">
              <a:latin typeface="Times New Roman" pitchFamily="18" charset="0"/>
            </a:endParaRPr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Gado waarheid noiti kenki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/>
              <a:t>Mal. 3:6a </a:t>
            </a:r>
            <a:r>
              <a:rPr lang="en-US" b="1" dirty="0" err="1"/>
              <a:t>Bikasi</a:t>
            </a:r>
            <a:r>
              <a:rPr lang="en-US" b="1" dirty="0"/>
              <a:t> Mi de MASRA; </a:t>
            </a:r>
            <a:r>
              <a:rPr lang="en-US" b="1" dirty="0">
                <a:solidFill>
                  <a:srgbClr val="FF0000"/>
                </a:solidFill>
              </a:rPr>
              <a:t>Mi </a:t>
            </a:r>
            <a:r>
              <a:rPr lang="en-US" b="1" dirty="0" err="1">
                <a:solidFill>
                  <a:srgbClr val="FF0000"/>
                </a:solidFill>
              </a:rPr>
              <a:t>noiti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kenki</a:t>
            </a:r>
            <a:r>
              <a:rPr lang="en-US" b="1" dirty="0">
                <a:solidFill>
                  <a:srgbClr val="FF0000"/>
                </a:solidFill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b="1" dirty="0"/>
              <a:t>Heb</a:t>
            </a:r>
            <a:r>
              <a:rPr lang="en-US" dirty="0"/>
              <a:t>. </a:t>
            </a:r>
            <a:r>
              <a:rPr lang="en-US" b="1" dirty="0"/>
              <a:t>1:10. En: Na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bigin</a:t>
            </a:r>
            <a:r>
              <a:rPr lang="en-US" b="1" dirty="0"/>
              <a:t>, Joe, </a:t>
            </a:r>
            <a:r>
              <a:rPr lang="en-US" b="1" dirty="0" err="1"/>
              <a:t>Masra</a:t>
            </a:r>
            <a:r>
              <a:rPr lang="en-US" b="1" dirty="0"/>
              <a:t>,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seti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fondamenti</a:t>
            </a:r>
            <a:r>
              <a:rPr lang="en-US" b="1" dirty="0"/>
              <a:t> foe </a:t>
            </a:r>
            <a:r>
              <a:rPr lang="en-US" b="1" dirty="0" err="1"/>
              <a:t>grontapoe</a:t>
            </a:r>
            <a:r>
              <a:rPr lang="en-US" b="1" dirty="0"/>
              <a:t>; en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hemel</a:t>
            </a:r>
            <a:r>
              <a:rPr lang="en-US" b="1" dirty="0"/>
              <a:t> de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wroko</a:t>
            </a:r>
            <a:r>
              <a:rPr lang="en-US" b="1" dirty="0"/>
              <a:t> foe Joe </a:t>
            </a:r>
            <a:r>
              <a:rPr lang="en-US" b="1" dirty="0" err="1"/>
              <a:t>anoe</a:t>
            </a:r>
            <a:r>
              <a:rPr lang="en-US" b="1" dirty="0"/>
              <a:t>.  11. Dem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lasi</a:t>
            </a:r>
            <a:r>
              <a:rPr lang="en-US" b="1" dirty="0"/>
              <a:t> </a:t>
            </a:r>
            <a:r>
              <a:rPr lang="en-US" b="1" dirty="0" err="1"/>
              <a:t>gowe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ma Joe de tan</a:t>
            </a:r>
            <a:r>
              <a:rPr lang="en-US" b="1" dirty="0"/>
              <a:t>, en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kom</a:t>
            </a:r>
            <a:r>
              <a:rPr lang="en-US" b="1" dirty="0"/>
              <a:t> </a:t>
            </a:r>
            <a:r>
              <a:rPr lang="en-US" b="1" dirty="0" err="1"/>
              <a:t>owroe</a:t>
            </a:r>
            <a:r>
              <a:rPr lang="en-US" b="1" dirty="0"/>
              <a:t> </a:t>
            </a:r>
            <a:r>
              <a:rPr lang="en-US" b="1" dirty="0" err="1"/>
              <a:t>leki</a:t>
            </a:r>
            <a:r>
              <a:rPr lang="en-US" b="1" dirty="0"/>
              <a:t> wan </a:t>
            </a:r>
            <a:r>
              <a:rPr lang="en-US" b="1" dirty="0" err="1"/>
              <a:t>krosi</a:t>
            </a:r>
            <a:r>
              <a:rPr lang="en-US" b="1" dirty="0"/>
              <a:t>;  12. Joe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lolo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makandra</a:t>
            </a:r>
            <a:r>
              <a:rPr lang="en-US" b="1" dirty="0"/>
              <a:t> </a:t>
            </a:r>
            <a:r>
              <a:rPr lang="en-US" b="1" dirty="0" err="1"/>
              <a:t>leki</a:t>
            </a:r>
            <a:r>
              <a:rPr lang="en-US" b="1" dirty="0"/>
              <a:t> wan </a:t>
            </a:r>
            <a:r>
              <a:rPr lang="en-US" b="1" dirty="0" err="1"/>
              <a:t>krosi</a:t>
            </a:r>
            <a:r>
              <a:rPr lang="en-US" b="1" dirty="0"/>
              <a:t>, en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kenki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ma Joe tan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srefi</a:t>
            </a:r>
            <a:r>
              <a:rPr lang="en-US" b="1" dirty="0">
                <a:solidFill>
                  <a:srgbClr val="FF0000"/>
                </a:solidFill>
              </a:rPr>
              <a:t>, en </a:t>
            </a:r>
            <a:r>
              <a:rPr lang="en-US" b="1" dirty="0" err="1">
                <a:solidFill>
                  <a:srgbClr val="FF0000"/>
                </a:solidFill>
              </a:rPr>
              <a:t>noiti</a:t>
            </a:r>
            <a:r>
              <a:rPr lang="en-US" b="1" dirty="0">
                <a:solidFill>
                  <a:srgbClr val="FF0000"/>
                </a:solidFill>
              </a:rPr>
              <a:t> Joe </a:t>
            </a:r>
            <a:r>
              <a:rPr lang="en-US" b="1" dirty="0" err="1">
                <a:solidFill>
                  <a:srgbClr val="FF0000"/>
                </a:solidFill>
              </a:rPr>
              <a:t>jari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kaba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A1B6-DF36-41F0-ADC8-90C7A944269D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7623450-AEFD-454C-A4EC-E51D3778B89E}" type="slidenum">
              <a:rPr lang="en-US"/>
              <a:pPr lvl="1"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Gado woortoe noiti kenki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/>
              <a:t>Mt. 4:4. Ma </a:t>
            </a:r>
            <a:r>
              <a:rPr lang="en-US" sz="2800" b="1" i="1" dirty="0" err="1"/>
              <a:t>Jezus</a:t>
            </a:r>
            <a:r>
              <a:rPr lang="en-US" sz="2800" b="1" i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piki</a:t>
            </a:r>
            <a:r>
              <a:rPr lang="en-US" sz="2800" b="1" dirty="0"/>
              <a:t> hem </a:t>
            </a:r>
            <a:r>
              <a:rPr lang="en-US" sz="2800" b="1" dirty="0" err="1"/>
              <a:t>taki</a:t>
            </a:r>
            <a:r>
              <a:rPr lang="en-US" sz="2800" b="1" dirty="0"/>
              <a:t>: </a:t>
            </a:r>
            <a:r>
              <a:rPr lang="en-US" sz="2800" b="1" dirty="0" err="1"/>
              <a:t>Boekoe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: Wan </a:t>
            </a:r>
            <a:r>
              <a:rPr lang="en-US" sz="2800" b="1" dirty="0" err="1"/>
              <a:t>soema</a:t>
            </a:r>
            <a:r>
              <a:rPr lang="en-US" sz="2800" b="1" dirty="0"/>
              <a:t> no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libi</a:t>
            </a:r>
            <a:r>
              <a:rPr lang="en-US" sz="2800" b="1" dirty="0"/>
              <a:t> foe </a:t>
            </a:r>
            <a:r>
              <a:rPr lang="en-US" sz="2800" b="1" dirty="0" err="1"/>
              <a:t>brede</a:t>
            </a:r>
            <a:r>
              <a:rPr lang="en-US" sz="2800" b="1" dirty="0"/>
              <a:t> </a:t>
            </a:r>
            <a:r>
              <a:rPr lang="en-US" sz="2800" b="1" dirty="0" err="1"/>
              <a:t>wawan</a:t>
            </a:r>
            <a:r>
              <a:rPr lang="en-US" sz="2800" b="1" dirty="0"/>
              <a:t>, ma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ibri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komopo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mofo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/>
              <a:t>.  </a:t>
            </a:r>
          </a:p>
          <a:p>
            <a:pPr>
              <a:lnSpc>
                <a:spcPct val="80000"/>
              </a:lnSpc>
            </a:pPr>
            <a:r>
              <a:rPr lang="en-US" sz="2800" b="1" dirty="0"/>
              <a:t>Mt. 5:17. </a:t>
            </a:r>
            <a:r>
              <a:rPr lang="en-US" sz="2800" b="1" dirty="0" err="1"/>
              <a:t>Oen</a:t>
            </a:r>
            <a:r>
              <a:rPr lang="en-US" sz="2800" b="1" dirty="0"/>
              <a:t> no </a:t>
            </a:r>
            <a:r>
              <a:rPr lang="en-US" sz="2800" b="1" dirty="0" err="1"/>
              <a:t>moesoe</a:t>
            </a:r>
            <a:r>
              <a:rPr lang="en-US" sz="2800" b="1" dirty="0"/>
              <a:t> </a:t>
            </a:r>
            <a:r>
              <a:rPr lang="en-US" sz="2800" b="1" dirty="0" err="1"/>
              <a:t>denki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 Mi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foe </a:t>
            </a:r>
            <a:r>
              <a:rPr lang="en-US" sz="2800" b="1" dirty="0" err="1"/>
              <a:t>broko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wet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profeti</a:t>
            </a:r>
            <a:r>
              <a:rPr lang="en-US" sz="2800" b="1" dirty="0"/>
              <a:t>; Mi no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foe </a:t>
            </a:r>
            <a:r>
              <a:rPr lang="en-US" sz="2800" b="1" dirty="0" err="1"/>
              <a:t>broko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, ma foe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troe</a:t>
            </a:r>
            <a:r>
              <a:rPr lang="en-US" sz="2800" b="1" dirty="0"/>
              <a:t>.  18. Foe </a:t>
            </a:r>
            <a:r>
              <a:rPr lang="en-US" sz="2800" b="1" dirty="0" err="1"/>
              <a:t>troe</a:t>
            </a:r>
            <a:r>
              <a:rPr lang="en-US" sz="2800" b="1" dirty="0"/>
              <a:t>, Mi </a:t>
            </a:r>
            <a:r>
              <a:rPr lang="en-US" sz="2800" b="1" dirty="0" err="1"/>
              <a:t>taki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: </a:t>
            </a:r>
            <a:r>
              <a:rPr lang="en-US" sz="2800" b="1" dirty="0" err="1">
                <a:solidFill>
                  <a:srgbClr val="FF0000"/>
                </a:solidFill>
              </a:rPr>
              <a:t>Bifo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hemel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grontapoe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kaba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moro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pikin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pisi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wet no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lasi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fosi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alasani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troe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F3661-9172-43FF-96C0-A0E1176AD7FB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67B79CDB-E083-4390-8FDD-4B86114EE44C}" type="slidenum">
              <a:rPr lang="en-US"/>
              <a:pPr lvl="1"/>
              <a:t>13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Da opdrakti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 err="1">
                <a:solidFill>
                  <a:schemeClr val="hlink"/>
                </a:solidFill>
              </a:rPr>
              <a:t>Preiki</a:t>
            </a:r>
            <a:r>
              <a:rPr lang="en-US" sz="2800" b="1" dirty="0">
                <a:solidFill>
                  <a:schemeClr val="hlink"/>
                </a:solidFill>
              </a:rPr>
              <a:t> </a:t>
            </a:r>
            <a:r>
              <a:rPr lang="en-US" sz="2800" b="1" dirty="0" err="1">
                <a:solidFill>
                  <a:schemeClr val="hlink"/>
                </a:solidFill>
              </a:rPr>
              <a:t>da</a:t>
            </a:r>
            <a:r>
              <a:rPr lang="en-US" sz="2800" b="1" dirty="0">
                <a:solidFill>
                  <a:schemeClr val="hlink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woortoe</a:t>
            </a:r>
            <a:endParaRPr lang="en-US" sz="2800" b="1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b="1" dirty="0"/>
              <a:t>Heb. 4:12</a:t>
            </a:r>
            <a:r>
              <a:rPr lang="en-US" sz="2800" b="1" dirty="0">
                <a:solidFill>
                  <a:srgbClr val="FF0000"/>
                </a:solidFill>
              </a:rPr>
              <a:t>.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libi</a:t>
            </a:r>
            <a:r>
              <a:rPr lang="en-US" sz="2800" b="1" dirty="0">
                <a:solidFill>
                  <a:srgbClr val="FF0000"/>
                </a:solidFill>
              </a:rPr>
              <a:t> en </a:t>
            </a:r>
            <a:r>
              <a:rPr lang="en-US" sz="2800" b="1" dirty="0" err="1">
                <a:solidFill>
                  <a:srgbClr val="FF0000"/>
                </a:solidFill>
              </a:rPr>
              <a:t>tranga</a:t>
            </a:r>
            <a:r>
              <a:rPr lang="en-US" sz="2800" b="1" dirty="0">
                <a:solidFill>
                  <a:srgbClr val="FF0000"/>
                </a:solidFill>
              </a:rPr>
              <a:t>, en a de </a:t>
            </a:r>
            <a:r>
              <a:rPr lang="en-US" sz="2800" b="1" dirty="0" err="1">
                <a:solidFill>
                  <a:srgbClr val="FF0000"/>
                </a:solidFill>
              </a:rPr>
              <a:t>moro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srapoe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wan </a:t>
            </a:r>
            <a:r>
              <a:rPr lang="en-US" sz="2800" b="1" dirty="0" err="1">
                <a:solidFill>
                  <a:srgbClr val="FF0000"/>
                </a:solidFill>
              </a:rPr>
              <a:t>howroe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srapoe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ala toe </a:t>
            </a:r>
            <a:r>
              <a:rPr lang="en-US" sz="2800" b="1" dirty="0" err="1">
                <a:solidFill>
                  <a:srgbClr val="FF0000"/>
                </a:solidFill>
              </a:rPr>
              <a:t>sei</a:t>
            </a:r>
            <a:r>
              <a:rPr lang="en-US" sz="2800" b="1" dirty="0"/>
              <a:t>, en a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prati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sieli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jeje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mindri</a:t>
            </a:r>
            <a:r>
              <a:rPr lang="en-US" sz="2800" b="1" dirty="0"/>
              <a:t>, en foe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bonjo-skroefoe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iniseimeti</a:t>
            </a:r>
            <a:r>
              <a:rPr lang="en-US" sz="2800" b="1" dirty="0"/>
              <a:t> foe </a:t>
            </a:r>
            <a:r>
              <a:rPr lang="en-US" sz="2800" b="1" dirty="0" err="1"/>
              <a:t>bonjo</a:t>
            </a:r>
            <a:r>
              <a:rPr lang="en-US" sz="2800" b="1" dirty="0"/>
              <a:t>; en a </a:t>
            </a:r>
            <a:r>
              <a:rPr lang="en-US" sz="2800" b="1" dirty="0" err="1"/>
              <a:t>sori</a:t>
            </a:r>
            <a:r>
              <a:rPr lang="en-US" sz="2800" b="1" dirty="0"/>
              <a:t> </a:t>
            </a:r>
            <a:r>
              <a:rPr lang="en-US" sz="2800" b="1" dirty="0" err="1"/>
              <a:t>krin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prakseri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wani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hati</a:t>
            </a:r>
            <a:r>
              <a:rPr lang="en-US" sz="2800" b="1" dirty="0"/>
              <a:t>.  13. En no wan </a:t>
            </a:r>
            <a:r>
              <a:rPr lang="en-US" sz="2800" b="1" dirty="0" err="1"/>
              <a:t>sani</a:t>
            </a:r>
            <a:r>
              <a:rPr lang="en-US" sz="2800" b="1" dirty="0"/>
              <a:t> de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kibri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Hem; ma </a:t>
            </a:r>
            <a:r>
              <a:rPr lang="en-US" sz="2800" b="1" dirty="0" err="1"/>
              <a:t>alasani</a:t>
            </a:r>
            <a:r>
              <a:rPr lang="en-US" sz="2800" b="1" dirty="0"/>
              <a:t> de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soso</a:t>
            </a:r>
            <a:r>
              <a:rPr lang="en-US" sz="2800" b="1" dirty="0"/>
              <a:t> skin en </a:t>
            </a:r>
            <a:r>
              <a:rPr lang="en-US" sz="2800" b="1" dirty="0" err="1"/>
              <a:t>opo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ai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kroetoe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EB063-6670-4393-8BDA-DDAE8851534C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CAD671D-E85F-44EC-B4F6-00381176E258}" type="slidenum">
              <a:rPr lang="en-US"/>
              <a:pPr lvl="1"/>
              <a:t>14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" y="304800"/>
            <a:ext cx="8943975" cy="1462087"/>
          </a:xfrm>
        </p:spPr>
        <p:txBody>
          <a:bodyPr/>
          <a:lstStyle/>
          <a:p>
            <a:r>
              <a:rPr lang="en-US" sz="4000" dirty="0" err="1"/>
              <a:t>Wi</a:t>
            </a:r>
            <a:r>
              <a:rPr lang="en-US" sz="4000" dirty="0"/>
              <a:t> no </a:t>
            </a:r>
            <a:r>
              <a:rPr lang="en-US" sz="4000" dirty="0" err="1"/>
              <a:t>moesoe</a:t>
            </a:r>
            <a:r>
              <a:rPr lang="en-US" sz="4000" dirty="0"/>
              <a:t> </a:t>
            </a:r>
            <a:r>
              <a:rPr lang="en-US" sz="4000" dirty="0" err="1"/>
              <a:t>preiki</a:t>
            </a:r>
            <a:r>
              <a:rPr lang="en-US" sz="4000" dirty="0"/>
              <a:t> </a:t>
            </a:r>
            <a:r>
              <a:rPr lang="en-US" sz="4000" dirty="0" err="1"/>
              <a:t>wi</a:t>
            </a:r>
            <a:r>
              <a:rPr lang="en-US" sz="4000" dirty="0"/>
              <a:t> </a:t>
            </a:r>
            <a:r>
              <a:rPr lang="en-US" sz="4000" dirty="0" err="1"/>
              <a:t>egi</a:t>
            </a:r>
            <a:r>
              <a:rPr lang="en-US" sz="4000" dirty="0"/>
              <a:t> </a:t>
            </a:r>
            <a:r>
              <a:rPr lang="en-US" sz="4000" dirty="0" err="1"/>
              <a:t>ideen</a:t>
            </a:r>
            <a:r>
              <a:rPr lang="en-US" sz="4000" dirty="0"/>
              <a:t>.  </a:t>
            </a:r>
            <a:r>
              <a:rPr lang="en-US" sz="4000" dirty="0" err="1"/>
              <a:t>Wi</a:t>
            </a:r>
            <a:r>
              <a:rPr lang="en-US" sz="4000" dirty="0"/>
              <a:t> no </a:t>
            </a:r>
            <a:r>
              <a:rPr lang="en-US" sz="4000" dirty="0" err="1"/>
              <a:t>moesoe</a:t>
            </a:r>
            <a:r>
              <a:rPr lang="en-US" sz="4000" dirty="0"/>
              <a:t> </a:t>
            </a:r>
            <a:r>
              <a:rPr lang="en-US" sz="4000" dirty="0" err="1"/>
              <a:t>doki</a:t>
            </a:r>
            <a:r>
              <a:rPr lang="en-US" sz="4000" dirty="0"/>
              <a:t> </a:t>
            </a:r>
            <a:r>
              <a:rPr lang="en-US" sz="4000" dirty="0" err="1"/>
              <a:t>efoe</a:t>
            </a:r>
            <a:r>
              <a:rPr lang="en-US" sz="4000" dirty="0"/>
              <a:t> </a:t>
            </a:r>
            <a:r>
              <a:rPr lang="en-US" sz="4000" dirty="0" err="1"/>
              <a:t>tapoe</a:t>
            </a:r>
            <a:r>
              <a:rPr lang="en-US" sz="4000" dirty="0"/>
              <a:t> </a:t>
            </a:r>
            <a:r>
              <a:rPr lang="en-US" sz="4000" dirty="0" err="1"/>
              <a:t>wi</a:t>
            </a:r>
            <a:r>
              <a:rPr lang="en-US" sz="4000" dirty="0"/>
              <a:t> </a:t>
            </a:r>
            <a:r>
              <a:rPr lang="en-US" sz="4000" dirty="0" err="1"/>
              <a:t>mofo</a:t>
            </a:r>
            <a:endParaRPr lang="en-US" sz="4000" dirty="0"/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106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err="1"/>
              <a:t>Paulus</a:t>
            </a:r>
            <a:r>
              <a:rPr lang="en-US" dirty="0"/>
              <a:t> </a:t>
            </a:r>
            <a:r>
              <a:rPr lang="en-US" dirty="0" err="1"/>
              <a:t>taki</a:t>
            </a:r>
            <a:r>
              <a:rPr lang="en-US" dirty="0"/>
              <a:t>:  </a:t>
            </a:r>
            <a:r>
              <a:rPr lang="en-US" b="1" dirty="0" err="1"/>
              <a:t>Tori</a:t>
            </a:r>
            <a:r>
              <a:rPr lang="en-US" b="1" dirty="0"/>
              <a:t> 20:26. Foe </a:t>
            </a:r>
            <a:r>
              <a:rPr lang="en-US" b="1" dirty="0" err="1"/>
              <a:t>dat'ede</a:t>
            </a:r>
            <a:r>
              <a:rPr lang="en-US" b="1" dirty="0"/>
              <a:t> tide mi </a:t>
            </a:r>
            <a:r>
              <a:rPr lang="en-US" b="1" dirty="0" err="1"/>
              <a:t>taki</a:t>
            </a:r>
            <a:r>
              <a:rPr lang="en-US" b="1" dirty="0"/>
              <a:t>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taki</a:t>
            </a:r>
            <a:r>
              <a:rPr lang="en-US" b="1" dirty="0"/>
              <a:t>: Mi de </a:t>
            </a:r>
            <a:r>
              <a:rPr lang="en-US" b="1" dirty="0" err="1"/>
              <a:t>krin</a:t>
            </a:r>
            <a:r>
              <a:rPr lang="en-US" b="1" dirty="0"/>
              <a:t> foe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broedoe</a:t>
            </a:r>
            <a:r>
              <a:rPr lang="en-US" b="1" dirty="0"/>
              <a:t> foe ala </a:t>
            </a:r>
            <a:r>
              <a:rPr lang="en-US" b="1" dirty="0" err="1"/>
              <a:t>libisoema</a:t>
            </a:r>
            <a:r>
              <a:rPr lang="en-US" b="1" dirty="0"/>
              <a:t>.  27. </a:t>
            </a:r>
            <a:r>
              <a:rPr lang="en-US" b="1" dirty="0" err="1">
                <a:solidFill>
                  <a:srgbClr val="FF0000"/>
                </a:solidFill>
              </a:rPr>
              <a:t>Bikasi</a:t>
            </a:r>
            <a:r>
              <a:rPr lang="en-US" b="1" dirty="0">
                <a:solidFill>
                  <a:srgbClr val="FF0000"/>
                </a:solidFill>
              </a:rPr>
              <a:t> mi no </a:t>
            </a:r>
            <a:r>
              <a:rPr lang="en-US" b="1" dirty="0" err="1">
                <a:solidFill>
                  <a:srgbClr val="FF0000"/>
                </a:solidFill>
              </a:rPr>
              <a:t>ben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frede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taki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heri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rai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/>
              <a:t>. 28. Foe </a:t>
            </a:r>
            <a:r>
              <a:rPr lang="en-US" b="1" dirty="0" err="1"/>
              <a:t>dat'ede</a:t>
            </a:r>
            <a:r>
              <a:rPr lang="en-US" b="1" dirty="0"/>
              <a:t>, </a:t>
            </a:r>
            <a:r>
              <a:rPr lang="en-US" b="1" dirty="0" err="1"/>
              <a:t>loekoe</a:t>
            </a:r>
            <a:r>
              <a:rPr lang="en-US" b="1" dirty="0"/>
              <a:t> </a:t>
            </a:r>
            <a:r>
              <a:rPr lang="en-US" b="1" dirty="0" err="1"/>
              <a:t>boen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oensrefi</a:t>
            </a:r>
            <a:r>
              <a:rPr lang="en-US" b="1" dirty="0"/>
              <a:t>,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heri</a:t>
            </a:r>
            <a:r>
              <a:rPr lang="en-US" b="1" dirty="0"/>
              <a:t> </a:t>
            </a:r>
            <a:r>
              <a:rPr lang="en-US" b="1" dirty="0" err="1"/>
              <a:t>hipi</a:t>
            </a:r>
            <a:r>
              <a:rPr lang="en-US" b="1" dirty="0"/>
              <a:t> </a:t>
            </a:r>
            <a:r>
              <a:rPr lang="en-US" b="1" dirty="0" err="1"/>
              <a:t>soema</a:t>
            </a:r>
            <a:r>
              <a:rPr lang="en-US" b="1" dirty="0"/>
              <a:t> </a:t>
            </a:r>
            <a:r>
              <a:rPr lang="en-US" b="1" dirty="0" err="1"/>
              <a:t>disi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Santa </a:t>
            </a:r>
            <a:r>
              <a:rPr lang="en-US" b="1" dirty="0" err="1"/>
              <a:t>Jeje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seti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abra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leki</a:t>
            </a:r>
            <a:r>
              <a:rPr lang="en-US" b="1" dirty="0"/>
              <a:t> </a:t>
            </a:r>
            <a:r>
              <a:rPr lang="en-US" b="1" dirty="0" err="1"/>
              <a:t>basi</a:t>
            </a:r>
            <a:r>
              <a:rPr lang="en-US" b="1" dirty="0"/>
              <a:t>, foe 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njanjan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kerki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disi</a:t>
            </a:r>
            <a:r>
              <a:rPr lang="en-US" b="1" dirty="0">
                <a:solidFill>
                  <a:srgbClr val="FF0000"/>
                </a:solidFill>
              </a:rPr>
              <a:t> A </a:t>
            </a:r>
            <a:r>
              <a:rPr lang="en-US" b="1" dirty="0" err="1">
                <a:solidFill>
                  <a:srgbClr val="FF0000"/>
                </a:solidFill>
              </a:rPr>
              <a:t>ben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nanga</a:t>
            </a:r>
            <a:r>
              <a:rPr lang="en-US" b="1" dirty="0">
                <a:solidFill>
                  <a:srgbClr val="FF0000"/>
                </a:solidFill>
              </a:rPr>
              <a:t> Hem </a:t>
            </a:r>
            <a:r>
              <a:rPr lang="en-US" b="1" dirty="0" err="1">
                <a:solidFill>
                  <a:srgbClr val="FF0000"/>
                </a:solidFill>
              </a:rPr>
              <a:t>egi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broedoe</a:t>
            </a:r>
            <a:r>
              <a:rPr lang="en-US" b="1" dirty="0"/>
              <a:t>.</a:t>
            </a:r>
          </a:p>
          <a:p>
            <a:pPr>
              <a:lnSpc>
                <a:spcPct val="80000"/>
              </a:lnSpc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8B1A-D436-46AB-BD5F-A81F08D116BD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F786F49-64DF-4B1C-870B-A05C176F0F95}" type="slidenum">
              <a:rPr lang="en-US"/>
              <a:pPr lvl="1"/>
              <a:t>15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8080375" cy="1143000"/>
          </a:xfrm>
        </p:spPr>
        <p:txBody>
          <a:bodyPr/>
          <a:lstStyle/>
          <a:p>
            <a:r>
              <a:rPr lang="en-US" dirty="0" err="1"/>
              <a:t>Paulus</a:t>
            </a:r>
            <a:r>
              <a:rPr lang="en-US" dirty="0"/>
              <a:t> </a:t>
            </a:r>
            <a:r>
              <a:rPr lang="en-US" dirty="0" err="1"/>
              <a:t>waarskow</a:t>
            </a:r>
            <a:endParaRPr lang="en-US" dirty="0"/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772400" cy="4683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 err="1"/>
              <a:t>Tori</a:t>
            </a:r>
            <a:r>
              <a:rPr lang="en-US" sz="2800" b="1" dirty="0"/>
              <a:t> 20:29. </a:t>
            </a:r>
            <a:r>
              <a:rPr lang="en-US" sz="2800" b="1" dirty="0" err="1"/>
              <a:t>Bikasi</a:t>
            </a:r>
            <a:r>
              <a:rPr lang="en-US" sz="2800" b="1" dirty="0"/>
              <a:t> mi </a:t>
            </a:r>
            <a:r>
              <a:rPr lang="en-US" sz="2800" b="1" dirty="0" err="1"/>
              <a:t>sabi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; </a:t>
            </a:r>
            <a:r>
              <a:rPr lang="en-US" sz="2800" b="1" dirty="0" err="1"/>
              <a:t>baka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tem mi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gowe</a:t>
            </a:r>
            <a:r>
              <a:rPr lang="en-US" sz="2800" b="1" dirty="0"/>
              <a:t>, </a:t>
            </a:r>
            <a:r>
              <a:rPr lang="en-US" sz="2800" b="1" dirty="0" err="1"/>
              <a:t>krasi</a:t>
            </a:r>
            <a:r>
              <a:rPr lang="en-US" sz="2800" b="1" dirty="0"/>
              <a:t> wolf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mindri</a:t>
            </a:r>
            <a:r>
              <a:rPr lang="en-US" sz="2800" b="1" dirty="0"/>
              <a:t>, en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kiri</a:t>
            </a:r>
            <a:r>
              <a:rPr lang="en-US" sz="2800" b="1" dirty="0"/>
              <a:t> </a:t>
            </a:r>
            <a:r>
              <a:rPr lang="en-US" sz="2800" b="1" dirty="0" err="1"/>
              <a:t>som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hipi</a:t>
            </a:r>
            <a:r>
              <a:rPr lang="en-US" sz="2800" b="1" dirty="0"/>
              <a:t>.  30. So </a:t>
            </a:r>
            <a:r>
              <a:rPr lang="en-US" sz="2800" b="1" dirty="0" err="1">
                <a:solidFill>
                  <a:srgbClr val="FF0000"/>
                </a:solidFill>
              </a:rPr>
              <a:t>srefi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mansoema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opo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demsrefi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mindri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takroe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sani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hari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discipel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dem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8B1A-D436-46AB-BD5F-A81F08D116BD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F786F49-64DF-4B1C-870B-A05C176F0F95}" type="slidenum">
              <a:rPr lang="en-US"/>
              <a:pPr lvl="1"/>
              <a:t>16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3625" y="533400"/>
            <a:ext cx="8080375" cy="1143000"/>
          </a:xfrm>
        </p:spPr>
        <p:txBody>
          <a:bodyPr/>
          <a:lstStyle/>
          <a:p>
            <a:r>
              <a:rPr lang="en-US" dirty="0" err="1"/>
              <a:t>Paulus</a:t>
            </a:r>
            <a:r>
              <a:rPr lang="en-US" dirty="0"/>
              <a:t> </a:t>
            </a:r>
            <a:r>
              <a:rPr lang="en-US" dirty="0" err="1"/>
              <a:t>waarskow</a:t>
            </a:r>
            <a:endParaRPr lang="en-US" dirty="0"/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74875"/>
            <a:ext cx="7772400" cy="4683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 err="1"/>
              <a:t>Tori</a:t>
            </a:r>
            <a:r>
              <a:rPr lang="en-US" sz="2800" b="1" dirty="0"/>
              <a:t> </a:t>
            </a:r>
            <a:r>
              <a:rPr lang="en-US" sz="2800" b="1" dirty="0" smtClean="0"/>
              <a:t>20:31</a:t>
            </a:r>
            <a:r>
              <a:rPr lang="en-US" sz="2800" b="1" dirty="0"/>
              <a:t>. Foe </a:t>
            </a:r>
            <a:r>
              <a:rPr lang="en-US" sz="2800" b="1" dirty="0" err="1"/>
              <a:t>dat'ede</a:t>
            </a:r>
            <a:r>
              <a:rPr lang="en-US" sz="2800" b="1" dirty="0"/>
              <a:t> </a:t>
            </a:r>
            <a:r>
              <a:rPr lang="en-US" sz="2800" b="1" dirty="0" err="1"/>
              <a:t>wakti</a:t>
            </a:r>
            <a:r>
              <a:rPr lang="en-US" sz="2800" b="1" dirty="0"/>
              <a:t>, en </a:t>
            </a:r>
            <a:r>
              <a:rPr lang="en-US" sz="2800" b="1" dirty="0" err="1"/>
              <a:t>membre</a:t>
            </a:r>
            <a:r>
              <a:rPr lang="en-US" sz="2800" b="1" dirty="0"/>
              <a:t>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drie</a:t>
            </a:r>
            <a:r>
              <a:rPr lang="en-US" sz="2800" b="1" dirty="0"/>
              <a:t> </a:t>
            </a:r>
            <a:r>
              <a:rPr lang="en-US" sz="2800" b="1" dirty="0" err="1"/>
              <a:t>jari</a:t>
            </a:r>
            <a:r>
              <a:rPr lang="en-US" sz="2800" b="1" dirty="0"/>
              <a:t> </a:t>
            </a:r>
            <a:r>
              <a:rPr lang="en-US" sz="2800" b="1" dirty="0" err="1"/>
              <a:t>langa</a:t>
            </a:r>
            <a:r>
              <a:rPr lang="en-US" sz="2800" b="1" dirty="0"/>
              <a:t> mi </a:t>
            </a:r>
            <a:r>
              <a:rPr lang="en-US" sz="2800" b="1" dirty="0" err="1"/>
              <a:t>noiti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tapoe</a:t>
            </a:r>
            <a:r>
              <a:rPr lang="en-US" sz="2800" b="1" dirty="0"/>
              <a:t> foe </a:t>
            </a:r>
            <a:r>
              <a:rPr lang="en-US" sz="2800" b="1" dirty="0" err="1"/>
              <a:t>waarskow</a:t>
            </a:r>
            <a:r>
              <a:rPr lang="en-US" sz="2800" b="1" dirty="0"/>
              <a:t> </a:t>
            </a:r>
            <a:r>
              <a:rPr lang="en-US" sz="2800" b="1" dirty="0" err="1"/>
              <a:t>ibriwan</a:t>
            </a:r>
            <a:r>
              <a:rPr lang="en-US" sz="2800" b="1" dirty="0"/>
              <a:t> foe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dei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neti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watra-ai</a:t>
            </a:r>
            <a:r>
              <a:rPr lang="en-US" sz="2800" b="1" dirty="0"/>
              <a:t>.  32. </a:t>
            </a:r>
            <a:r>
              <a:rPr lang="en-US" sz="2800" b="1" dirty="0">
                <a:solidFill>
                  <a:srgbClr val="FF0000"/>
                </a:solidFill>
              </a:rPr>
              <a:t>En now, </a:t>
            </a:r>
            <a:r>
              <a:rPr lang="en-US" sz="2800" b="1" dirty="0" err="1">
                <a:solidFill>
                  <a:srgbClr val="FF0000"/>
                </a:solidFill>
              </a:rPr>
              <a:t>brada</a:t>
            </a:r>
            <a:r>
              <a:rPr lang="en-US" sz="2800" b="1" dirty="0">
                <a:solidFill>
                  <a:srgbClr val="FF0000"/>
                </a:solidFill>
              </a:rPr>
              <a:t>, mi </a:t>
            </a:r>
            <a:r>
              <a:rPr lang="en-US" sz="2800" b="1" dirty="0" err="1">
                <a:solidFill>
                  <a:srgbClr val="FF0000"/>
                </a:solidFill>
              </a:rPr>
              <a:t>poti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anoe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Hem </a:t>
            </a:r>
            <a:r>
              <a:rPr lang="en-US" sz="2800" b="1" dirty="0" err="1">
                <a:solidFill>
                  <a:srgbClr val="FF0000"/>
                </a:solidFill>
              </a:rPr>
              <a:t>gnade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bouw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moro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tranga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wan </a:t>
            </a:r>
            <a:r>
              <a:rPr lang="en-US" sz="2800" b="1" dirty="0" err="1">
                <a:solidFill>
                  <a:srgbClr val="FF0000"/>
                </a:solidFill>
              </a:rPr>
              <a:t>erfenis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mindri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santawan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08C15-928B-4E9A-AA72-7CEB7CB6637A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33BE660C-CA81-447B-A648-52514CA2694C}" type="slidenum">
              <a:rPr lang="en-US"/>
              <a:pPr lvl="1"/>
              <a:t>17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080375" cy="1143000"/>
          </a:xfrm>
        </p:spPr>
        <p:txBody>
          <a:bodyPr/>
          <a:lstStyle/>
          <a:p>
            <a:r>
              <a:rPr lang="en-US" b="1"/>
              <a:t>Gado sori wi da waarheid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/>
              <a:t>I Tim. 4:3.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tem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te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no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wani</a:t>
            </a:r>
            <a:r>
              <a:rPr lang="en-US" sz="2800" b="1" dirty="0"/>
              <a:t> </a:t>
            </a:r>
            <a:r>
              <a:rPr lang="en-US" sz="2800" b="1" dirty="0" err="1"/>
              <a:t>jere</a:t>
            </a:r>
            <a:r>
              <a:rPr lang="en-US" sz="2800" b="1" dirty="0"/>
              <a:t> </a:t>
            </a:r>
            <a:r>
              <a:rPr lang="en-US" sz="2800" b="1" dirty="0" err="1"/>
              <a:t>gesontoe</a:t>
            </a:r>
            <a:r>
              <a:rPr lang="en-US" sz="2800" b="1" dirty="0"/>
              <a:t> </a:t>
            </a:r>
            <a:r>
              <a:rPr lang="en-US" sz="2800" b="1" dirty="0" err="1"/>
              <a:t>leri</a:t>
            </a:r>
            <a:r>
              <a:rPr lang="en-US" sz="2800" b="1" dirty="0"/>
              <a:t>; ma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egi</a:t>
            </a:r>
            <a:r>
              <a:rPr lang="en-US" sz="2800" b="1" dirty="0"/>
              <a:t> </a:t>
            </a:r>
            <a:r>
              <a:rPr lang="en-US" sz="2800" b="1" dirty="0" err="1"/>
              <a:t>lostoe</a:t>
            </a:r>
            <a:r>
              <a:rPr lang="en-US" sz="2800" b="1" dirty="0"/>
              <a:t>,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soekoe</a:t>
            </a:r>
            <a:r>
              <a:rPr lang="en-US" sz="2800" b="1" dirty="0"/>
              <a:t> </a:t>
            </a:r>
            <a:r>
              <a:rPr lang="en-US" sz="2800" b="1" dirty="0" err="1"/>
              <a:t>foeroe</a:t>
            </a:r>
            <a:r>
              <a:rPr lang="en-US" sz="2800" b="1" dirty="0"/>
              <a:t> </a:t>
            </a:r>
            <a:r>
              <a:rPr lang="en-US" sz="2800" b="1" dirty="0" err="1"/>
              <a:t>leriman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demsrefi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 san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wani</a:t>
            </a:r>
            <a:r>
              <a:rPr lang="en-US" sz="2800" b="1" dirty="0"/>
              <a:t> </a:t>
            </a:r>
            <a:r>
              <a:rPr lang="en-US" sz="2800" b="1" dirty="0" err="1"/>
              <a:t>jere</a:t>
            </a:r>
            <a:r>
              <a:rPr lang="en-US" sz="2800" b="1" dirty="0"/>
              <a:t>.  4. En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drai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jesi</a:t>
            </a:r>
            <a:r>
              <a:rPr lang="en-US" sz="2800" b="1" dirty="0"/>
              <a:t>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waarheid</a:t>
            </a:r>
            <a:r>
              <a:rPr lang="en-US" sz="2800" b="1" dirty="0"/>
              <a:t>, en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drai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foe </a:t>
            </a:r>
            <a:r>
              <a:rPr lang="en-US" sz="2800" b="1" dirty="0" err="1"/>
              <a:t>jere</a:t>
            </a:r>
            <a:r>
              <a:rPr lang="en-US" sz="2800" b="1" dirty="0"/>
              <a:t> </a:t>
            </a:r>
            <a:r>
              <a:rPr lang="en-US" sz="2800" b="1" dirty="0" err="1"/>
              <a:t>anansi-tori</a:t>
            </a:r>
            <a:r>
              <a:rPr lang="en-US" sz="2800" b="1" dirty="0"/>
              <a:t>.  </a:t>
            </a:r>
          </a:p>
          <a:p>
            <a:pPr>
              <a:lnSpc>
                <a:spcPct val="70000"/>
              </a:lnSpc>
              <a:buNone/>
            </a:pP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08C15-928B-4E9A-AA72-7CEB7CB6637A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33BE660C-CA81-447B-A648-52514CA2694C}" type="slidenum">
              <a:rPr lang="en-US"/>
              <a:pPr lvl="1"/>
              <a:t>18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080375" cy="1143000"/>
          </a:xfrm>
        </p:spPr>
        <p:txBody>
          <a:bodyPr/>
          <a:lstStyle/>
          <a:p>
            <a:r>
              <a:rPr lang="en-US" b="1"/>
              <a:t>Gado sori wi da waarheid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 smtClean="0"/>
              <a:t>Ma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moesoe</a:t>
            </a:r>
            <a:r>
              <a:rPr lang="en-US" sz="2800" b="1" dirty="0"/>
              <a:t> </a:t>
            </a:r>
            <a:r>
              <a:rPr lang="en-US" sz="2800" b="1" dirty="0" err="1"/>
              <a:t>wroko</a:t>
            </a:r>
            <a:r>
              <a:rPr lang="en-US" sz="2800" b="1" dirty="0"/>
              <a:t> wan </a:t>
            </a:r>
            <a:r>
              <a:rPr lang="en-US" sz="2800" b="1" dirty="0" err="1"/>
              <a:t>krin</a:t>
            </a:r>
            <a:r>
              <a:rPr lang="en-US" sz="2800" b="1" dirty="0"/>
              <a:t> </a:t>
            </a:r>
            <a:r>
              <a:rPr lang="en-US" sz="2800" b="1" dirty="0" err="1"/>
              <a:t>fasi</a:t>
            </a:r>
            <a:r>
              <a:rPr lang="en-US" sz="2800" b="1" dirty="0"/>
              <a:t>: </a:t>
            </a:r>
            <a:endParaRPr lang="en-US" sz="2800" b="1" dirty="0" smtClean="0"/>
          </a:p>
          <a:p>
            <a:pPr>
              <a:lnSpc>
                <a:spcPct val="70000"/>
              </a:lnSpc>
            </a:pPr>
            <a:endParaRPr lang="en-US" sz="2800" b="1" dirty="0" smtClean="0"/>
          </a:p>
          <a:p>
            <a:pPr>
              <a:lnSpc>
                <a:spcPct val="70000"/>
              </a:lnSpc>
            </a:pPr>
            <a:r>
              <a:rPr lang="en-US" sz="2800" b="1" dirty="0" smtClean="0"/>
              <a:t>I </a:t>
            </a:r>
            <a:r>
              <a:rPr lang="en-US" sz="2800" b="1" dirty="0"/>
              <a:t>Tess. 2:3.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 no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vermane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wan </a:t>
            </a:r>
            <a:r>
              <a:rPr lang="en-US" sz="2800" b="1" dirty="0" err="1"/>
              <a:t>bedriegi-fasi</a:t>
            </a:r>
            <a:r>
              <a:rPr lang="en-US" sz="2800" b="1" dirty="0"/>
              <a:t>,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wan </a:t>
            </a:r>
            <a:r>
              <a:rPr lang="en-US" sz="2800" b="1" dirty="0" err="1"/>
              <a:t>doti-fasi</a:t>
            </a:r>
            <a:r>
              <a:rPr lang="en-US" sz="2800" b="1" dirty="0"/>
              <a:t>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kori-fasi</a:t>
            </a:r>
            <a:r>
              <a:rPr lang="en-US" sz="2800" b="1" dirty="0"/>
              <a:t>,  4</a:t>
            </a:r>
            <a:r>
              <a:rPr lang="en-US" sz="2800" b="1" dirty="0">
                <a:solidFill>
                  <a:srgbClr val="FF0000"/>
                </a:solidFill>
              </a:rPr>
              <a:t>. Ma so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vertrouw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njoensoe</a:t>
            </a:r>
            <a:r>
              <a:rPr lang="en-US" sz="2800" b="1" dirty="0">
                <a:solidFill>
                  <a:srgbClr val="FF0000"/>
                </a:solidFill>
              </a:rPr>
              <a:t>, so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taki</a:t>
            </a:r>
            <a:r>
              <a:rPr lang="en-US" sz="2800" b="1" dirty="0">
                <a:solidFill>
                  <a:srgbClr val="FF0000"/>
                </a:solidFill>
              </a:rPr>
              <a:t>, no foe </a:t>
            </a:r>
            <a:r>
              <a:rPr lang="en-US" sz="2800" b="1" dirty="0" err="1">
                <a:solidFill>
                  <a:srgbClr val="FF0000"/>
                </a:solidFill>
              </a:rPr>
              <a:t>meki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libisoema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prisiri</a:t>
            </a:r>
            <a:r>
              <a:rPr lang="en-US" sz="2800" b="1" dirty="0">
                <a:solidFill>
                  <a:srgbClr val="FF0000"/>
                </a:solidFill>
              </a:rPr>
              <a:t>, ma foe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prisiri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tesi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hati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CCE3-7573-4D41-A230-A45B796E2D44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09BC9EE-5E22-45E8-84CE-C46EBCD6534E}" type="slidenum">
              <a:rPr lang="en-US"/>
              <a:pPr lvl="1"/>
              <a:t>19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Da waarheid de belangrijk moro leki ervaring…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/>
              <a:t>I </a:t>
            </a:r>
            <a:r>
              <a:rPr lang="en-US" sz="2800" b="1" dirty="0" err="1"/>
              <a:t>Petrus</a:t>
            </a:r>
            <a:r>
              <a:rPr lang="en-US" sz="2800" b="1" dirty="0"/>
              <a:t> 1:16.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 no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waka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baka</a:t>
            </a:r>
            <a:r>
              <a:rPr lang="en-US" sz="2800" b="1" dirty="0"/>
              <a:t> </a:t>
            </a:r>
            <a:r>
              <a:rPr lang="en-US" sz="2800" b="1" dirty="0" err="1"/>
              <a:t>koni</a:t>
            </a:r>
            <a:r>
              <a:rPr lang="en-US" sz="2800" b="1" dirty="0"/>
              <a:t> </a:t>
            </a:r>
            <a:r>
              <a:rPr lang="en-US" sz="2800" b="1" dirty="0" err="1"/>
              <a:t>anansi-tori</a:t>
            </a:r>
            <a:r>
              <a:rPr lang="en-US" sz="2800" b="1" dirty="0"/>
              <a:t>, </a:t>
            </a:r>
            <a:r>
              <a:rPr lang="en-US" sz="2800" b="1" dirty="0" err="1"/>
              <a:t>di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krakti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baka</a:t>
            </a:r>
            <a:r>
              <a:rPr lang="en-US" sz="2800" b="1" dirty="0"/>
              <a:t> foe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Masra</a:t>
            </a:r>
            <a:r>
              <a:rPr lang="en-US" sz="2800" b="1" dirty="0"/>
              <a:t> </a:t>
            </a:r>
            <a:r>
              <a:rPr lang="en-US" sz="2800" b="1" dirty="0" err="1"/>
              <a:t>Jezus</a:t>
            </a:r>
            <a:r>
              <a:rPr lang="en-US" sz="2800" b="1" dirty="0"/>
              <a:t> </a:t>
            </a:r>
            <a:r>
              <a:rPr lang="en-US" sz="2800" b="1" dirty="0" err="1"/>
              <a:t>Kristus</a:t>
            </a:r>
            <a:r>
              <a:rPr lang="en-US" sz="2800" b="1" dirty="0"/>
              <a:t>, ma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Hem </a:t>
            </a:r>
            <a:r>
              <a:rPr lang="en-US" sz="2800" b="1" dirty="0" err="1"/>
              <a:t>glori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egi</a:t>
            </a:r>
            <a:r>
              <a:rPr lang="en-US" sz="2800" b="1" dirty="0"/>
              <a:t> </a:t>
            </a:r>
            <a:r>
              <a:rPr lang="en-US" sz="2800" b="1" dirty="0" err="1"/>
              <a:t>ai</a:t>
            </a:r>
            <a:r>
              <a:rPr lang="en-US" sz="2800" b="1" dirty="0"/>
              <a:t>.  17.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Tata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Hem </a:t>
            </a:r>
            <a:r>
              <a:rPr lang="en-US" sz="2800" b="1" dirty="0" err="1"/>
              <a:t>bigi</a:t>
            </a:r>
            <a:r>
              <a:rPr lang="en-US" sz="2800" b="1" dirty="0"/>
              <a:t> </a:t>
            </a:r>
            <a:r>
              <a:rPr lang="en-US" sz="2800" b="1" dirty="0" err="1"/>
              <a:t>nem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glori</a:t>
            </a:r>
            <a:r>
              <a:rPr lang="en-US" sz="2800" b="1" dirty="0"/>
              <a:t>, </a:t>
            </a:r>
            <a:r>
              <a:rPr lang="en-US" sz="2800" b="1" dirty="0" err="1"/>
              <a:t>di</a:t>
            </a:r>
            <a:r>
              <a:rPr lang="en-US" sz="2800" b="1" dirty="0"/>
              <a:t> wan stem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toemoesi</a:t>
            </a:r>
            <a:r>
              <a:rPr lang="en-US" sz="2800" b="1" dirty="0"/>
              <a:t> </a:t>
            </a:r>
            <a:r>
              <a:rPr lang="en-US" sz="2800" b="1" dirty="0" err="1"/>
              <a:t>bigi</a:t>
            </a:r>
            <a:r>
              <a:rPr lang="en-US" sz="2800" b="1" dirty="0"/>
              <a:t> </a:t>
            </a:r>
            <a:r>
              <a:rPr lang="en-US" sz="2800" b="1" dirty="0" err="1"/>
              <a:t>glori</a:t>
            </a:r>
            <a:r>
              <a:rPr lang="en-US" sz="2800" b="1" dirty="0"/>
              <a:t> en </a:t>
            </a:r>
            <a:r>
              <a:rPr lang="en-US" sz="2800" b="1" dirty="0" err="1"/>
              <a:t>taki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Hem </a:t>
            </a:r>
            <a:r>
              <a:rPr lang="en-US" sz="2800" b="1" dirty="0" err="1"/>
              <a:t>taki</a:t>
            </a:r>
            <a:r>
              <a:rPr lang="en-US" sz="2800" b="1" dirty="0"/>
              <a:t>: </a:t>
            </a:r>
            <a:r>
              <a:rPr lang="en-US" sz="2800" b="1" dirty="0" err="1"/>
              <a:t>Disi</a:t>
            </a:r>
            <a:r>
              <a:rPr lang="en-US" sz="2800" b="1" dirty="0"/>
              <a:t> de Mi </a:t>
            </a:r>
            <a:r>
              <a:rPr lang="en-US" sz="2800" b="1" dirty="0" err="1"/>
              <a:t>lobi</a:t>
            </a:r>
            <a:r>
              <a:rPr lang="en-US" sz="2800" b="1" dirty="0"/>
              <a:t> </a:t>
            </a:r>
            <a:r>
              <a:rPr lang="en-US" sz="2800" b="1" dirty="0" err="1"/>
              <a:t>Manpikin</a:t>
            </a:r>
            <a:r>
              <a:rPr lang="en-US" sz="2800" b="1" dirty="0"/>
              <a:t>; </a:t>
            </a:r>
            <a:r>
              <a:rPr lang="en-US" sz="2800" b="1" dirty="0" err="1"/>
              <a:t>nanga</a:t>
            </a:r>
            <a:r>
              <a:rPr lang="en-US" sz="2800" b="1" dirty="0"/>
              <a:t> Hem Mi </a:t>
            </a:r>
            <a:r>
              <a:rPr lang="en-US" sz="2800" b="1" dirty="0" err="1"/>
              <a:t>abi</a:t>
            </a:r>
            <a:r>
              <a:rPr lang="en-US" sz="2800" b="1" dirty="0"/>
              <a:t> </a:t>
            </a:r>
            <a:r>
              <a:rPr lang="en-US" sz="2800" b="1" dirty="0" err="1"/>
              <a:t>bigi</a:t>
            </a:r>
            <a:r>
              <a:rPr lang="en-US" sz="2800" b="1" dirty="0"/>
              <a:t> </a:t>
            </a:r>
            <a:r>
              <a:rPr lang="en-US" sz="2800" b="1" dirty="0" err="1"/>
              <a:t>prisiri</a:t>
            </a:r>
            <a:r>
              <a:rPr lang="en-US" sz="2800" b="1" dirty="0"/>
              <a:t>.  18. En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jere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stem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hemel</a:t>
            </a:r>
            <a:r>
              <a:rPr lang="en-US" sz="2800" b="1" dirty="0"/>
              <a:t>, </a:t>
            </a:r>
            <a:r>
              <a:rPr lang="en-US" sz="2800" b="1" dirty="0" err="1"/>
              <a:t>di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de </a:t>
            </a:r>
            <a:r>
              <a:rPr lang="en-US" sz="2800" b="1" dirty="0" err="1"/>
              <a:t>nanga</a:t>
            </a:r>
            <a:r>
              <a:rPr lang="en-US" sz="2800" b="1" dirty="0"/>
              <a:t> Hem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tapoe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santa</a:t>
            </a:r>
            <a:r>
              <a:rPr lang="en-US" sz="2800" b="1" dirty="0"/>
              <a:t> </a:t>
            </a:r>
            <a:r>
              <a:rPr lang="en-US" sz="2800" b="1" dirty="0" err="1"/>
              <a:t>bergi</a:t>
            </a:r>
            <a:r>
              <a:rPr lang="en-US" sz="2800" b="1" dirty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54FC-BFFF-41A3-BE9C-AD886B4FFC7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26498E5-F41D-483C-AF8A-02F84524322C}" type="slidenum">
              <a:rPr lang="en-US"/>
              <a:pPr lvl="1"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8080375" cy="1143000"/>
          </a:xfrm>
        </p:spPr>
        <p:txBody>
          <a:bodyPr/>
          <a:lstStyle/>
          <a:p>
            <a:r>
              <a:rPr lang="en-US"/>
              <a:t>Da probleem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51025"/>
            <a:ext cx="7772400" cy="50069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Post-</a:t>
            </a:r>
            <a:r>
              <a:rPr lang="en-US" dirty="0" err="1"/>
              <a:t>modernisme</a:t>
            </a:r>
            <a:r>
              <a:rPr lang="en-US" dirty="0"/>
              <a:t> </a:t>
            </a:r>
            <a:r>
              <a:rPr lang="en-US" dirty="0" err="1"/>
              <a:t>taki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joe</a:t>
            </a:r>
            <a:r>
              <a:rPr lang="en-US" dirty="0"/>
              <a:t> no man </a:t>
            </a:r>
            <a:r>
              <a:rPr lang="en-US" dirty="0" err="1"/>
              <a:t>sabi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waarheid</a:t>
            </a:r>
            <a:r>
              <a:rPr lang="en-US" dirty="0"/>
              <a:t>. 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/>
              <a:t>man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waarheid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hem </a:t>
            </a:r>
            <a:r>
              <a:rPr lang="en-US" dirty="0" err="1"/>
              <a:t>egi</a:t>
            </a:r>
            <a:r>
              <a:rPr lang="en-US" dirty="0"/>
              <a:t> </a:t>
            </a:r>
            <a:r>
              <a:rPr lang="en-US" dirty="0" err="1"/>
              <a:t>fasi</a:t>
            </a:r>
            <a:r>
              <a:rPr lang="en-US" dirty="0"/>
              <a:t>, op basis foe </a:t>
            </a:r>
            <a:r>
              <a:rPr lang="en-US" dirty="0" err="1"/>
              <a:t>cultuur</a:t>
            </a:r>
            <a:r>
              <a:rPr lang="en-US" dirty="0"/>
              <a:t>, </a:t>
            </a:r>
            <a:r>
              <a:rPr lang="en-US" dirty="0" err="1"/>
              <a:t>religie</a:t>
            </a:r>
            <a:r>
              <a:rPr lang="en-US" dirty="0"/>
              <a:t>, </a:t>
            </a:r>
            <a:r>
              <a:rPr lang="en-US" dirty="0" err="1"/>
              <a:t>achtergrond</a:t>
            </a:r>
            <a:r>
              <a:rPr lang="en-US" dirty="0"/>
              <a:t> </a:t>
            </a:r>
            <a:r>
              <a:rPr lang="en-US" dirty="0" err="1"/>
              <a:t>enz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CB50-90AA-49E4-98B9-3C991020C404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5F409177-67C9-484C-AF8E-71F738B69B63}" type="slidenum">
              <a:rPr lang="en-US"/>
              <a:pPr lvl="1"/>
              <a:t>20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Da waarheid de belangrijk moro leki ervaring…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/>
              <a:t>I </a:t>
            </a:r>
            <a:r>
              <a:rPr lang="en-US" sz="2800" b="1" dirty="0" err="1"/>
              <a:t>Petrus</a:t>
            </a:r>
            <a:r>
              <a:rPr lang="en-US" sz="2800" b="1" dirty="0"/>
              <a:t> 1:19.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abi</a:t>
            </a:r>
            <a:r>
              <a:rPr lang="en-US" sz="2800" b="1" dirty="0">
                <a:solidFill>
                  <a:srgbClr val="FF0000"/>
                </a:solidFill>
              </a:rPr>
              <a:t> wan </a:t>
            </a:r>
            <a:r>
              <a:rPr lang="en-US" sz="2800" b="1" dirty="0" err="1">
                <a:solidFill>
                  <a:srgbClr val="FF0000"/>
                </a:solidFill>
              </a:rPr>
              <a:t>moro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vertrouw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profeti-taki</a:t>
            </a:r>
            <a:r>
              <a:rPr lang="en-US" sz="2800" b="1" dirty="0">
                <a:solidFill>
                  <a:srgbClr val="FF0000"/>
                </a:solidFill>
              </a:rPr>
              <a:t> toe; en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doe </a:t>
            </a:r>
            <a:r>
              <a:rPr lang="en-US" sz="2800" b="1" dirty="0" err="1">
                <a:solidFill>
                  <a:srgbClr val="FF0000"/>
                </a:solidFill>
              </a:rPr>
              <a:t>boen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efoe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arki</a:t>
            </a:r>
            <a:r>
              <a:rPr lang="en-US" sz="2800" b="1" dirty="0">
                <a:solidFill>
                  <a:srgbClr val="FF0000"/>
                </a:solidFill>
              </a:rPr>
              <a:t> hem</a:t>
            </a:r>
            <a:r>
              <a:rPr lang="en-US" sz="2800" b="1" dirty="0"/>
              <a:t>, </a:t>
            </a:r>
            <a:r>
              <a:rPr lang="en-US" sz="2800" b="1" dirty="0" err="1"/>
              <a:t>leki</a:t>
            </a:r>
            <a:r>
              <a:rPr lang="en-US" sz="2800" b="1" dirty="0"/>
              <a:t> wan </a:t>
            </a:r>
            <a:r>
              <a:rPr lang="en-US" sz="2800" b="1" dirty="0" err="1"/>
              <a:t>leti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skijn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wan </a:t>
            </a:r>
            <a:r>
              <a:rPr lang="en-US" sz="2800" b="1" dirty="0" err="1"/>
              <a:t>doengroe</a:t>
            </a:r>
            <a:r>
              <a:rPr lang="en-US" sz="2800" b="1" dirty="0"/>
              <a:t> </a:t>
            </a:r>
            <a:r>
              <a:rPr lang="en-US" sz="2800" b="1" dirty="0" err="1"/>
              <a:t>presi</a:t>
            </a:r>
            <a:r>
              <a:rPr lang="en-US" sz="2800" b="1" dirty="0"/>
              <a:t> </a:t>
            </a:r>
            <a:r>
              <a:rPr lang="en-US" sz="2800" b="1" dirty="0" err="1"/>
              <a:t>te</a:t>
            </a:r>
            <a:r>
              <a:rPr lang="en-US" sz="2800" b="1" dirty="0"/>
              <a:t> </a:t>
            </a:r>
            <a:r>
              <a:rPr lang="en-US" sz="2800" b="1" dirty="0" err="1"/>
              <a:t>leki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dei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opo</a:t>
            </a:r>
            <a:r>
              <a:rPr lang="en-US" sz="2800" b="1" dirty="0"/>
              <a:t> en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dei-stari</a:t>
            </a:r>
            <a:r>
              <a:rPr lang="en-US" sz="2800" b="1" dirty="0"/>
              <a:t> </a:t>
            </a:r>
            <a:r>
              <a:rPr lang="en-US" sz="2800" b="1" dirty="0" err="1"/>
              <a:t>opo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hati</a:t>
            </a:r>
            <a:r>
              <a:rPr lang="en-US" sz="2800" b="1" dirty="0"/>
              <a:t>.  20.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moesoe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 </a:t>
            </a:r>
            <a:r>
              <a:rPr lang="en-US" sz="2800" b="1" dirty="0" err="1"/>
              <a:t>fosi</a:t>
            </a:r>
            <a:r>
              <a:rPr lang="en-US" sz="2800" b="1" dirty="0">
                <a:solidFill>
                  <a:srgbClr val="FF0000"/>
                </a:solidFill>
              </a:rPr>
              <a:t>: No wan </a:t>
            </a:r>
            <a:r>
              <a:rPr lang="en-US" sz="2800" b="1" dirty="0" err="1">
                <a:solidFill>
                  <a:srgbClr val="FF0000"/>
                </a:solidFill>
              </a:rPr>
              <a:t>profeti-taki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Santa </a:t>
            </a:r>
            <a:r>
              <a:rPr lang="en-US" sz="2800" b="1" dirty="0" err="1">
                <a:solidFill>
                  <a:srgbClr val="FF0000"/>
                </a:solidFill>
              </a:rPr>
              <a:t>Boekoe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komopo</a:t>
            </a:r>
            <a:r>
              <a:rPr lang="en-US" sz="2800" b="1" dirty="0">
                <a:solidFill>
                  <a:srgbClr val="FF0000"/>
                </a:solidFill>
              </a:rPr>
              <a:t> foe wan </a:t>
            </a:r>
            <a:r>
              <a:rPr lang="en-US" sz="2800" b="1" dirty="0" err="1">
                <a:solidFill>
                  <a:srgbClr val="FF0000"/>
                </a:solidFill>
              </a:rPr>
              <a:t>leri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aparti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hemsrefi</a:t>
            </a:r>
            <a:r>
              <a:rPr lang="en-US" sz="2800" b="1" dirty="0">
                <a:solidFill>
                  <a:srgbClr val="FF0000"/>
                </a:solidFill>
              </a:rPr>
              <a:t>;  21.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profeti-tori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fositem</a:t>
            </a:r>
            <a:r>
              <a:rPr lang="en-US" sz="2800" b="1" dirty="0">
                <a:solidFill>
                  <a:srgbClr val="FF0000"/>
                </a:solidFill>
              </a:rPr>
              <a:t> no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wani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libisoema</a:t>
            </a:r>
            <a:r>
              <a:rPr lang="en-US" sz="2800" b="1" dirty="0">
                <a:solidFill>
                  <a:srgbClr val="FF0000"/>
                </a:solidFill>
              </a:rPr>
              <a:t>, ma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santa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mansoema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taki</a:t>
            </a:r>
            <a:r>
              <a:rPr lang="en-US" sz="2800" b="1" dirty="0">
                <a:solidFill>
                  <a:srgbClr val="FF0000"/>
                </a:solidFill>
              </a:rPr>
              <a:t> so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Santa </a:t>
            </a:r>
            <a:r>
              <a:rPr lang="en-US" sz="2800" b="1" dirty="0" err="1">
                <a:solidFill>
                  <a:srgbClr val="FF0000"/>
                </a:solidFill>
              </a:rPr>
              <a:t>Jeje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taki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70000"/>
              </a:lnSpc>
            </a:pP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0F844-3AAF-4A9A-A505-A954EEE8866B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1 Santa </a:t>
            </a:r>
            <a:r>
              <a:rPr lang="en-US" dirty="0" err="1"/>
              <a:t>Jejej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42623644-D3C1-4003-A191-B6C933053D63}" type="slidenum">
              <a:rPr lang="en-US"/>
              <a:pPr lvl="1"/>
              <a:t>21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 da woortoe noiti kenki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 err="1"/>
              <a:t>Jezus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: </a:t>
            </a:r>
            <a:r>
              <a:rPr lang="en-US" sz="2800" b="1" dirty="0" err="1"/>
              <a:t>Lk</a:t>
            </a:r>
            <a:r>
              <a:rPr lang="en-US" sz="2800" b="1" dirty="0"/>
              <a:t>. 16:17</a:t>
            </a:r>
            <a:r>
              <a:rPr lang="en-US" sz="2800" b="1" dirty="0">
                <a:solidFill>
                  <a:srgbClr val="FF0000"/>
                </a:solidFill>
              </a:rPr>
              <a:t>. A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moro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makriki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hemel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grontapoe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lasi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gowe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wan </a:t>
            </a:r>
            <a:r>
              <a:rPr lang="en-US" sz="2800" b="1" dirty="0" err="1">
                <a:solidFill>
                  <a:srgbClr val="FF0000"/>
                </a:solidFill>
              </a:rPr>
              <a:t>pikin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pisi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wet foe go </a:t>
            </a:r>
            <a:r>
              <a:rPr lang="en-US" sz="2800" b="1" dirty="0" err="1">
                <a:solidFill>
                  <a:srgbClr val="FF0000"/>
                </a:solidFill>
              </a:rPr>
              <a:t>lasi</a:t>
            </a:r>
            <a:r>
              <a:rPr lang="en-US" sz="2800" b="1" dirty="0">
                <a:solidFill>
                  <a:srgbClr val="FF0000"/>
                </a:solidFill>
              </a:rPr>
              <a:t>…21:33. </a:t>
            </a:r>
            <a:r>
              <a:rPr lang="en-US" sz="2800" b="1" dirty="0" err="1">
                <a:solidFill>
                  <a:srgbClr val="FF0000"/>
                </a:solidFill>
              </a:rPr>
              <a:t>Hemel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grontapoe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gowe</a:t>
            </a:r>
            <a:r>
              <a:rPr lang="en-US" sz="2800" b="1" dirty="0">
                <a:solidFill>
                  <a:srgbClr val="FF0000"/>
                </a:solidFill>
              </a:rPr>
              <a:t>, ma Mi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noiti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gowe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70000"/>
              </a:lnSpc>
            </a:pPr>
            <a:r>
              <a:rPr lang="en-US" sz="2800" b="1" dirty="0"/>
              <a:t>I </a:t>
            </a:r>
            <a:r>
              <a:rPr lang="en-US" sz="2800" b="1" dirty="0" err="1"/>
              <a:t>Petrus</a:t>
            </a:r>
            <a:r>
              <a:rPr lang="en-US" sz="2800" b="1" dirty="0"/>
              <a:t> 1:23. </a:t>
            </a:r>
            <a:r>
              <a:rPr lang="en-US" sz="2800" b="1" dirty="0" err="1"/>
              <a:t>Leki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gebore</a:t>
            </a:r>
            <a:r>
              <a:rPr lang="en-US" sz="2800" b="1" dirty="0"/>
              <a:t> </a:t>
            </a:r>
            <a:r>
              <a:rPr lang="en-US" sz="2800" b="1" dirty="0" err="1"/>
              <a:t>njoen</a:t>
            </a:r>
            <a:r>
              <a:rPr lang="en-US" sz="2800" b="1" dirty="0"/>
              <a:t> </a:t>
            </a:r>
            <a:r>
              <a:rPr lang="en-US" sz="2800" b="1" dirty="0" err="1"/>
              <a:t>baka</a:t>
            </a:r>
            <a:r>
              <a:rPr lang="en-US" sz="2800" b="1" dirty="0"/>
              <a:t>, no </a:t>
            </a:r>
            <a:r>
              <a:rPr lang="en-US" sz="2800" b="1" dirty="0" err="1"/>
              <a:t>doro</a:t>
            </a:r>
            <a:r>
              <a:rPr lang="en-US" sz="2800" b="1" dirty="0"/>
              <a:t> </a:t>
            </a:r>
            <a:r>
              <a:rPr lang="en-US" sz="2800" b="1" dirty="0" err="1"/>
              <a:t>siri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pori</a:t>
            </a:r>
            <a:r>
              <a:rPr lang="en-US" sz="2800" b="1" dirty="0"/>
              <a:t>, ma </a:t>
            </a:r>
            <a:r>
              <a:rPr lang="en-US" sz="2800" b="1" dirty="0" err="1"/>
              <a:t>doro</a:t>
            </a:r>
            <a:r>
              <a:rPr lang="en-US" sz="2800" b="1" dirty="0"/>
              <a:t> </a:t>
            </a:r>
            <a:r>
              <a:rPr lang="en-US" sz="2800" b="1" dirty="0" err="1"/>
              <a:t>siri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noiti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pori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doro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libi</a:t>
            </a:r>
            <a:r>
              <a:rPr lang="en-US" sz="2800" b="1" dirty="0">
                <a:solidFill>
                  <a:srgbClr val="FF0000"/>
                </a:solidFill>
              </a:rPr>
              <a:t> en tan foe </a:t>
            </a:r>
            <a:r>
              <a:rPr lang="en-US" sz="2800" b="1" dirty="0" err="1">
                <a:solidFill>
                  <a:srgbClr val="FF0000"/>
                </a:solidFill>
              </a:rPr>
              <a:t>teego</a:t>
            </a:r>
            <a:r>
              <a:rPr lang="en-US" sz="2800" b="1" dirty="0">
                <a:solidFill>
                  <a:srgbClr val="FF0000"/>
                </a:solidFill>
              </a:rPr>
              <a:t>….25. Ma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Masra</a:t>
            </a:r>
            <a:r>
              <a:rPr lang="en-US" sz="2800" b="1" dirty="0">
                <a:solidFill>
                  <a:srgbClr val="FF0000"/>
                </a:solidFill>
              </a:rPr>
              <a:t> de tan foe </a:t>
            </a:r>
            <a:r>
              <a:rPr lang="en-US" sz="2800" b="1" dirty="0" err="1">
                <a:solidFill>
                  <a:srgbClr val="FF0000"/>
                </a:solidFill>
              </a:rPr>
              <a:t>teego</a:t>
            </a:r>
            <a:r>
              <a:rPr lang="en-US" sz="2800" b="1" dirty="0">
                <a:solidFill>
                  <a:srgbClr val="FF0000"/>
                </a:solidFill>
              </a:rPr>
              <a:t>. En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preiki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doro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njoensoe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50337-5FAE-4FFE-AD4F-E9AF3790617E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31D2C492-9819-488B-8CCB-B4ABA654C922}" type="slidenum">
              <a:rPr lang="en-US"/>
              <a:pPr lvl="1"/>
              <a:t>22</a:t>
            </a:fld>
            <a:endParaRPr lang="en-US" dirty="0">
              <a:latin typeface="Times New Roman" pitchFamily="18" charset="0"/>
            </a:endParaRPr>
          </a:p>
        </p:txBody>
      </p:sp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woortoe kenki wi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2" y="1828800"/>
            <a:ext cx="8650288" cy="4114800"/>
          </a:xfrm>
        </p:spPr>
        <p:txBody>
          <a:bodyPr/>
          <a:lstStyle/>
          <a:p>
            <a:r>
              <a:rPr lang="en-US" sz="2800" b="1" dirty="0"/>
              <a:t>II Tim. 4:2Preiki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woortoe</a:t>
            </a:r>
            <a:r>
              <a:rPr lang="en-US" sz="2800" b="1" dirty="0"/>
              <a:t>, tan </a:t>
            </a:r>
            <a:r>
              <a:rPr lang="en-US" sz="2800" b="1" dirty="0" err="1"/>
              <a:t>klari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 tem en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takroe</a:t>
            </a:r>
            <a:r>
              <a:rPr lang="en-US" sz="2800" b="1" dirty="0"/>
              <a:t> tem; </a:t>
            </a:r>
            <a:r>
              <a:rPr lang="en-US" sz="2800" b="1" dirty="0" err="1"/>
              <a:t>sori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foutoe</a:t>
            </a:r>
            <a:r>
              <a:rPr lang="en-US" sz="2800" b="1" dirty="0"/>
              <a:t>; </a:t>
            </a:r>
            <a:r>
              <a:rPr lang="en-US" sz="2800" b="1" dirty="0" err="1"/>
              <a:t>klagi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, </a:t>
            </a:r>
            <a:r>
              <a:rPr lang="en-US" sz="2800" b="1" dirty="0" err="1"/>
              <a:t>vermane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pasensi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pina</a:t>
            </a:r>
            <a:r>
              <a:rPr lang="en-US" sz="2800" b="1" dirty="0"/>
              <a:t> en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leri</a:t>
            </a:r>
            <a:r>
              <a:rPr lang="en-US" sz="2800" b="1" dirty="0"/>
              <a:t>. </a:t>
            </a:r>
          </a:p>
          <a:p>
            <a:r>
              <a:rPr lang="en-US" sz="2800" b="1" dirty="0"/>
              <a:t>II Tim. 3:16. Ala </a:t>
            </a:r>
            <a:r>
              <a:rPr lang="en-US" sz="2800" b="1" dirty="0" err="1"/>
              <a:t>Skrifi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mofo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, en a de </a:t>
            </a:r>
            <a:r>
              <a:rPr lang="en-US" sz="2800" b="1" dirty="0" err="1"/>
              <a:t>boen</a:t>
            </a:r>
            <a:r>
              <a:rPr lang="en-US" sz="2800" b="1" dirty="0"/>
              <a:t> foe </a:t>
            </a:r>
            <a:r>
              <a:rPr lang="en-US" sz="2800" b="1" dirty="0" err="1"/>
              <a:t>leri</a:t>
            </a:r>
            <a:r>
              <a:rPr lang="en-US" sz="2800" b="1" dirty="0"/>
              <a:t>, foe </a:t>
            </a:r>
            <a:r>
              <a:rPr lang="en-US" sz="2800" b="1" dirty="0" err="1"/>
              <a:t>vermane</a:t>
            </a:r>
            <a:r>
              <a:rPr lang="en-US" sz="2800" b="1" dirty="0"/>
              <a:t>, foe </a:t>
            </a:r>
            <a:r>
              <a:rPr lang="en-US" sz="2800" b="1" dirty="0" err="1"/>
              <a:t>sori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moro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 </a:t>
            </a:r>
            <a:r>
              <a:rPr lang="en-US" sz="2800" b="1" dirty="0" err="1"/>
              <a:t>fasi</a:t>
            </a:r>
            <a:r>
              <a:rPr lang="en-US" sz="2800" b="1" dirty="0"/>
              <a:t>, en foe </a:t>
            </a:r>
            <a:r>
              <a:rPr lang="en-US" sz="2800" b="1" dirty="0" err="1"/>
              <a:t>leri</a:t>
            </a:r>
            <a:r>
              <a:rPr lang="en-US" sz="2800" b="1" dirty="0"/>
              <a:t> </a:t>
            </a:r>
            <a:r>
              <a:rPr lang="en-US" sz="2800" b="1" dirty="0" err="1"/>
              <a:t>gerechtigheid</a:t>
            </a:r>
            <a:r>
              <a:rPr lang="en-US" sz="2800" b="1" dirty="0"/>
              <a:t>.  17. So </a:t>
            </a:r>
            <a:r>
              <a:rPr lang="en-US" sz="2800" b="1" dirty="0" err="1">
                <a:solidFill>
                  <a:srgbClr val="FF0000"/>
                </a:solidFill>
              </a:rPr>
              <a:t>dati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soema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volmaakt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abi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alasani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fanowdoe</a:t>
            </a:r>
            <a:r>
              <a:rPr lang="en-US" sz="2800" b="1" dirty="0">
                <a:solidFill>
                  <a:srgbClr val="FF0000"/>
                </a:solidFill>
              </a:rPr>
              <a:t> foe doe ala </a:t>
            </a:r>
            <a:r>
              <a:rPr lang="en-US" sz="2800" b="1" dirty="0" err="1">
                <a:solidFill>
                  <a:srgbClr val="FF0000"/>
                </a:solidFill>
              </a:rPr>
              <a:t>boen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wroko</a:t>
            </a:r>
            <a:r>
              <a:rPr lang="en-US" sz="2800" b="1" dirty="0">
                <a:solidFill>
                  <a:srgbClr val="FF0000"/>
                </a:solidFill>
              </a:rPr>
              <a:t>.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4672-48D1-4F50-9F17-1F4454E0E168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AEF7F56-988A-4F75-B3DC-2FE6261B17AA}" type="slidenum">
              <a:rPr lang="en-US"/>
              <a:pPr lvl="1"/>
              <a:t>23</a:t>
            </a:fld>
            <a:endParaRPr lang="en-US" dirty="0">
              <a:latin typeface="Times New Roman" pitchFamily="18" charset="0"/>
            </a:endParaRPr>
          </a:p>
        </p:txBody>
      </p:sp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8943975" cy="1462087"/>
          </a:xfrm>
        </p:spPr>
        <p:txBody>
          <a:bodyPr/>
          <a:lstStyle/>
          <a:p>
            <a:r>
              <a:rPr lang="en-US" sz="4000" dirty="0" err="1"/>
              <a:t>Wi</a:t>
            </a:r>
            <a:r>
              <a:rPr lang="en-US" sz="4000" dirty="0"/>
              <a:t> no man </a:t>
            </a:r>
            <a:r>
              <a:rPr lang="en-US" sz="4000" dirty="0" err="1"/>
              <a:t>kroetoe</a:t>
            </a:r>
            <a:r>
              <a:rPr lang="en-US" sz="4000" dirty="0"/>
              <a:t> </a:t>
            </a:r>
            <a:r>
              <a:rPr lang="en-US" sz="4000" dirty="0" err="1"/>
              <a:t>da</a:t>
            </a:r>
            <a:r>
              <a:rPr lang="en-US" sz="4000" dirty="0"/>
              <a:t> </a:t>
            </a:r>
            <a:r>
              <a:rPr lang="en-US" sz="4000" dirty="0" err="1"/>
              <a:t>woortoe</a:t>
            </a:r>
            <a:r>
              <a:rPr lang="en-US" sz="4000" dirty="0"/>
              <a:t> </a:t>
            </a:r>
            <a:r>
              <a:rPr lang="en-US" sz="4000" dirty="0" err="1"/>
              <a:t>wisrefi</a:t>
            </a:r>
            <a:r>
              <a:rPr lang="en-US" sz="4000" dirty="0"/>
              <a:t>, ma </a:t>
            </a:r>
            <a:r>
              <a:rPr lang="en-US" sz="4000" dirty="0" err="1"/>
              <a:t>da</a:t>
            </a:r>
            <a:r>
              <a:rPr lang="en-US" sz="4000" dirty="0"/>
              <a:t> </a:t>
            </a:r>
            <a:r>
              <a:rPr lang="en-US" sz="4000" dirty="0" err="1"/>
              <a:t>woortoe</a:t>
            </a:r>
            <a:r>
              <a:rPr lang="en-US" sz="4000" dirty="0"/>
              <a:t> </a:t>
            </a:r>
            <a:r>
              <a:rPr lang="en-US" sz="4000" dirty="0" err="1"/>
              <a:t>moesoe</a:t>
            </a:r>
            <a:r>
              <a:rPr lang="en-US" sz="4000" dirty="0"/>
              <a:t> </a:t>
            </a:r>
            <a:r>
              <a:rPr lang="en-US" sz="4000" dirty="0" err="1"/>
              <a:t>kroetoe</a:t>
            </a:r>
            <a:r>
              <a:rPr lang="en-US" sz="4000" dirty="0"/>
              <a:t> </a:t>
            </a:r>
            <a:r>
              <a:rPr lang="en-US" sz="4000" dirty="0" err="1"/>
              <a:t>wi</a:t>
            </a:r>
            <a:r>
              <a:rPr lang="en-US" sz="4000" dirty="0"/>
              <a:t>!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839200" cy="4114800"/>
          </a:xfrm>
        </p:spPr>
        <p:txBody>
          <a:bodyPr/>
          <a:lstStyle/>
          <a:p>
            <a:r>
              <a:rPr lang="en-US" sz="2800" b="1" dirty="0" err="1"/>
              <a:t>Jeremia</a:t>
            </a:r>
            <a:r>
              <a:rPr lang="en-US" sz="2800" b="1" dirty="0"/>
              <a:t> 17:9.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hati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bedriegi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moro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alasani</a:t>
            </a:r>
            <a:r>
              <a:rPr lang="en-US" sz="2800" b="1" dirty="0">
                <a:solidFill>
                  <a:srgbClr val="FF0000"/>
                </a:solidFill>
              </a:rPr>
              <a:t>, en a de </a:t>
            </a:r>
            <a:r>
              <a:rPr lang="en-US" sz="2800" b="1" dirty="0" err="1">
                <a:solidFill>
                  <a:srgbClr val="FF0000"/>
                </a:solidFill>
              </a:rPr>
              <a:t>toemoesi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takroe</a:t>
            </a:r>
            <a:r>
              <a:rPr lang="en-US" sz="2800" b="1" dirty="0">
                <a:solidFill>
                  <a:srgbClr val="FF0000"/>
                </a:solidFill>
              </a:rPr>
              <a:t>; </a:t>
            </a:r>
            <a:r>
              <a:rPr lang="en-US" sz="2800" b="1" dirty="0" err="1">
                <a:solidFill>
                  <a:srgbClr val="FF0000"/>
                </a:solidFill>
              </a:rPr>
              <a:t>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sabi</a:t>
            </a:r>
            <a:r>
              <a:rPr lang="en-US" sz="2800" b="1" dirty="0">
                <a:solidFill>
                  <a:srgbClr val="FF0000"/>
                </a:solidFill>
              </a:rPr>
              <a:t> hem</a:t>
            </a:r>
            <a:r>
              <a:rPr lang="en-US" sz="2800" b="1" dirty="0"/>
              <a:t>?</a:t>
            </a:r>
          </a:p>
          <a:p>
            <a:r>
              <a:rPr lang="en-US" sz="2800" b="1" dirty="0" err="1"/>
              <a:t>Jeremia</a:t>
            </a:r>
            <a:r>
              <a:rPr lang="en-US" sz="2800" b="1" dirty="0"/>
              <a:t> 23:28.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profeti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abi</a:t>
            </a:r>
            <a:r>
              <a:rPr lang="en-US" sz="2800" b="1" dirty="0"/>
              <a:t> wan </a:t>
            </a:r>
            <a:r>
              <a:rPr lang="en-US" sz="2800" b="1" dirty="0" err="1"/>
              <a:t>dren</a:t>
            </a:r>
            <a:r>
              <a:rPr lang="en-US" sz="2800" b="1" dirty="0"/>
              <a:t>, </a:t>
            </a:r>
            <a:r>
              <a:rPr lang="en-US" sz="2800" b="1" dirty="0" err="1"/>
              <a:t>meki</a:t>
            </a:r>
            <a:r>
              <a:rPr lang="en-US" sz="2800" b="1" dirty="0"/>
              <a:t> hem </a:t>
            </a:r>
            <a:r>
              <a:rPr lang="en-US" sz="2800" b="1" dirty="0" err="1"/>
              <a:t>taki</a:t>
            </a:r>
            <a:r>
              <a:rPr lang="en-US" sz="2800" b="1" dirty="0"/>
              <a:t> foe wan </a:t>
            </a:r>
            <a:r>
              <a:rPr lang="en-US" sz="2800" b="1" dirty="0" err="1"/>
              <a:t>dren</a:t>
            </a:r>
            <a:r>
              <a:rPr lang="en-US" sz="2800" b="1" dirty="0"/>
              <a:t>; en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abi</a:t>
            </a:r>
            <a:r>
              <a:rPr lang="en-US" sz="2800" b="1" dirty="0"/>
              <a:t> Mi </a:t>
            </a:r>
            <a:r>
              <a:rPr lang="en-US" sz="2800" b="1" dirty="0" err="1"/>
              <a:t>woortoe</a:t>
            </a:r>
            <a:r>
              <a:rPr lang="en-US" sz="2800" b="1" dirty="0"/>
              <a:t>, </a:t>
            </a:r>
            <a:r>
              <a:rPr lang="en-US" sz="2800" b="1" dirty="0" err="1"/>
              <a:t>meki</a:t>
            </a:r>
            <a:r>
              <a:rPr lang="en-US" sz="2800" b="1" dirty="0"/>
              <a:t> hem </a:t>
            </a:r>
            <a:r>
              <a:rPr lang="en-US" sz="2800" b="1" dirty="0" err="1"/>
              <a:t>taki</a:t>
            </a:r>
            <a:r>
              <a:rPr lang="en-US" sz="2800" b="1" dirty="0"/>
              <a:t> Mi </a:t>
            </a:r>
            <a:r>
              <a:rPr lang="en-US" sz="2800" b="1" dirty="0" err="1"/>
              <a:t>woortoe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wan </a:t>
            </a:r>
            <a:r>
              <a:rPr lang="en-US" sz="2800" b="1" dirty="0" err="1"/>
              <a:t>vertrouw</a:t>
            </a:r>
            <a:r>
              <a:rPr lang="en-US" sz="2800" b="1" dirty="0"/>
              <a:t> </a:t>
            </a:r>
            <a:r>
              <a:rPr lang="en-US" sz="2800" b="1" dirty="0" err="1"/>
              <a:t>fasi</a:t>
            </a:r>
            <a:r>
              <a:rPr lang="en-US" sz="2800" b="1" dirty="0"/>
              <a:t>. San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aleisi-boeba</a:t>
            </a:r>
            <a:r>
              <a:rPr lang="en-US" sz="2800" b="1" dirty="0"/>
              <a:t> de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aleisi</a:t>
            </a:r>
            <a:r>
              <a:rPr lang="en-US" sz="2800" b="1" dirty="0"/>
              <a:t>? so MASRA de </a:t>
            </a:r>
            <a:r>
              <a:rPr lang="en-US" sz="2800" b="1" dirty="0" err="1"/>
              <a:t>taki</a:t>
            </a:r>
            <a:r>
              <a:rPr lang="en-US" sz="2800" b="1" dirty="0"/>
              <a:t>.  29. </a:t>
            </a:r>
            <a:r>
              <a:rPr lang="en-US" sz="2800" b="1" dirty="0">
                <a:solidFill>
                  <a:srgbClr val="FF0000"/>
                </a:solidFill>
              </a:rPr>
              <a:t>Mi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no de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wan </a:t>
            </a:r>
            <a:r>
              <a:rPr lang="en-US" sz="2800" b="1" dirty="0" err="1">
                <a:solidFill>
                  <a:srgbClr val="FF0000"/>
                </a:solidFill>
              </a:rPr>
              <a:t>faja</a:t>
            </a:r>
            <a:r>
              <a:rPr lang="en-US" sz="2800" b="1" dirty="0">
                <a:solidFill>
                  <a:srgbClr val="FF0000"/>
                </a:solidFill>
              </a:rPr>
              <a:t>? so MASRA de </a:t>
            </a:r>
            <a:r>
              <a:rPr lang="en-US" sz="2800" b="1" dirty="0" err="1">
                <a:solidFill>
                  <a:srgbClr val="FF0000"/>
                </a:solidFill>
              </a:rPr>
              <a:t>taki</a:t>
            </a:r>
            <a:r>
              <a:rPr lang="en-US" sz="2800" b="1" dirty="0">
                <a:solidFill>
                  <a:srgbClr val="FF0000"/>
                </a:solidFill>
              </a:rPr>
              <a:t>: en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wan </a:t>
            </a:r>
            <a:r>
              <a:rPr lang="en-US" sz="2800" b="1" dirty="0" err="1">
                <a:solidFill>
                  <a:srgbClr val="FF0000"/>
                </a:solidFill>
              </a:rPr>
              <a:t>ambra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broko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ston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pis'pisi</a:t>
            </a:r>
            <a:r>
              <a:rPr lang="en-US" sz="2800" b="1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47E5-E77E-4305-A35D-D9DAA9AC2902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13752BA-31A6-45B9-99B5-C0D51D6F78C5}" type="slidenum">
              <a:rPr lang="en-US"/>
              <a:pPr lvl="1"/>
              <a:t>24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Wi abi wan njoen hati fanowdoe, disi komopo foe Gado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b="1" dirty="0"/>
              <a:t>Ezekiel 36:26. So </a:t>
            </a:r>
            <a:r>
              <a:rPr lang="en-US" b="1" dirty="0" err="1">
                <a:solidFill>
                  <a:srgbClr val="FF0000"/>
                </a:solidFill>
              </a:rPr>
              <a:t>srefi</a:t>
            </a:r>
            <a:r>
              <a:rPr lang="en-US" b="1" dirty="0">
                <a:solidFill>
                  <a:srgbClr val="FF0000"/>
                </a:solidFill>
              </a:rPr>
              <a:t> Mi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>
                <a:solidFill>
                  <a:srgbClr val="FF0000"/>
                </a:solidFill>
              </a:rPr>
              <a:t> wan </a:t>
            </a:r>
            <a:r>
              <a:rPr lang="en-US" b="1" dirty="0" err="1">
                <a:solidFill>
                  <a:srgbClr val="FF0000"/>
                </a:solidFill>
              </a:rPr>
              <a:t>njoen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hati</a:t>
            </a:r>
            <a:r>
              <a:rPr lang="en-US" b="1" dirty="0">
                <a:solidFill>
                  <a:srgbClr val="FF0000"/>
                </a:solidFill>
              </a:rPr>
              <a:t>, en Mi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poti</a:t>
            </a:r>
            <a:r>
              <a:rPr lang="en-US" b="1" dirty="0">
                <a:solidFill>
                  <a:srgbClr val="FF0000"/>
                </a:solidFill>
              </a:rPr>
              <a:t> wan </a:t>
            </a:r>
            <a:r>
              <a:rPr lang="en-US" b="1" dirty="0" err="1">
                <a:solidFill>
                  <a:srgbClr val="FF0000"/>
                </a:solidFill>
              </a:rPr>
              <a:t>njoen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jeje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</a:t>
            </a:r>
            <a:r>
              <a:rPr lang="en-US" b="1" dirty="0" err="1"/>
              <a:t>i</a:t>
            </a:r>
            <a:r>
              <a:rPr lang="en-US" b="1" dirty="0"/>
              <a:t>, en Mi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poeroe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hati</a:t>
            </a:r>
            <a:r>
              <a:rPr lang="en-US" b="1" dirty="0"/>
              <a:t> foe </a:t>
            </a:r>
            <a:r>
              <a:rPr lang="en-US" b="1" dirty="0" err="1"/>
              <a:t>ston</a:t>
            </a:r>
            <a:r>
              <a:rPr lang="en-US" b="1" dirty="0"/>
              <a:t> </a:t>
            </a:r>
            <a:r>
              <a:rPr lang="en-US" b="1" dirty="0" err="1"/>
              <a:t>komopo</a:t>
            </a:r>
            <a:r>
              <a:rPr lang="en-US" b="1" dirty="0"/>
              <a:t> foe </a:t>
            </a:r>
            <a:r>
              <a:rPr lang="en-US" b="1" dirty="0" err="1"/>
              <a:t>oen</a:t>
            </a:r>
            <a:r>
              <a:rPr lang="en-US" b="1" dirty="0"/>
              <a:t> skin, en Mi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wan </a:t>
            </a:r>
            <a:r>
              <a:rPr lang="en-US" b="1" dirty="0" err="1"/>
              <a:t>hati</a:t>
            </a:r>
            <a:r>
              <a:rPr lang="en-US" b="1" dirty="0"/>
              <a:t> foe </a:t>
            </a:r>
            <a:r>
              <a:rPr lang="en-US" b="1" dirty="0" err="1"/>
              <a:t>meti</a:t>
            </a:r>
            <a:r>
              <a:rPr lang="en-US" b="1" dirty="0"/>
              <a:t>.  27. </a:t>
            </a:r>
            <a:r>
              <a:rPr lang="en-US" b="1" dirty="0">
                <a:solidFill>
                  <a:srgbClr val="FF0000"/>
                </a:solidFill>
              </a:rPr>
              <a:t>En Mi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poti</a:t>
            </a:r>
            <a:r>
              <a:rPr lang="en-US" b="1" dirty="0">
                <a:solidFill>
                  <a:srgbClr val="FF0000"/>
                </a:solidFill>
              </a:rPr>
              <a:t> Mi </a:t>
            </a:r>
            <a:r>
              <a:rPr lang="en-US" b="1" dirty="0" err="1">
                <a:solidFill>
                  <a:srgbClr val="FF0000"/>
                </a:solidFill>
              </a:rPr>
              <a:t>Jeje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ini</a:t>
            </a:r>
            <a:r>
              <a:rPr lang="en-US" b="1" dirty="0">
                <a:solidFill>
                  <a:srgbClr val="FF0000"/>
                </a:solidFill>
              </a:rPr>
              <a:t>, en Mi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meki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waka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ini</a:t>
            </a:r>
            <a:r>
              <a:rPr lang="en-US" b="1" dirty="0">
                <a:solidFill>
                  <a:srgbClr val="FF0000"/>
                </a:solidFill>
              </a:rPr>
              <a:t> Mi wet, en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hori</a:t>
            </a:r>
            <a:r>
              <a:rPr lang="en-US" b="1" dirty="0">
                <a:solidFill>
                  <a:srgbClr val="FF0000"/>
                </a:solidFill>
              </a:rPr>
              <a:t> Mi </a:t>
            </a:r>
            <a:r>
              <a:rPr lang="en-US" b="1" dirty="0" err="1">
                <a:solidFill>
                  <a:srgbClr val="FF0000"/>
                </a:solidFill>
              </a:rPr>
              <a:t>kroetoe</a:t>
            </a:r>
            <a:r>
              <a:rPr lang="en-US" b="1" dirty="0">
                <a:solidFill>
                  <a:srgbClr val="FF0000"/>
                </a:solidFill>
              </a:rPr>
              <a:t>, en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doe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49327-DA6E-424D-9E28-D2668A034088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D79C725D-D1D5-470B-B7E4-4CFA386B4129}" type="slidenum">
              <a:rPr lang="en-US"/>
              <a:pPr lvl="1"/>
              <a:t>25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Membre mi brada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Wan dei wi sa tanapoe na fesi foe Gado</a:t>
            </a:r>
          </a:p>
          <a:p>
            <a:r>
              <a:rPr lang="en-US"/>
              <a:t>A sa koti kroetoe tapoe san wi ben doe, en efoe wi ben de betrouwbaar skapoeman efoe niet</a:t>
            </a:r>
          </a:p>
          <a:p>
            <a:r>
              <a:rPr lang="en-US"/>
              <a:t>Meki wi bouw da kerki na ini da prakseri foe teego!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8BA2-DBB3-4760-8A6A-3767127235CB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4ACD78C7-E689-4CE6-977C-9AEA3D0B5A76}" type="slidenum">
              <a:rPr lang="en-US"/>
              <a:pPr lvl="1"/>
              <a:t>26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628775"/>
            <a:ext cx="8080375" cy="1143000"/>
          </a:xfrm>
        </p:spPr>
        <p:txBody>
          <a:bodyPr/>
          <a:lstStyle/>
          <a:p>
            <a:pPr algn="ctr"/>
            <a:r>
              <a:rPr lang="en-US" sz="5400" b="1">
                <a:solidFill>
                  <a:schemeClr val="hlink"/>
                </a:solidFill>
              </a:rPr>
              <a:t>Part II – </a:t>
            </a:r>
            <a:br>
              <a:rPr lang="en-US" sz="5400" b="1">
                <a:solidFill>
                  <a:schemeClr val="hlink"/>
                </a:solidFill>
              </a:rPr>
            </a:br>
            <a:r>
              <a:rPr lang="en-US" sz="5400" b="1">
                <a:solidFill>
                  <a:schemeClr val="hlink"/>
                </a:solidFill>
              </a:rPr>
              <a:t>Fa Joe Bouw Joe Kerki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8063" y="3644900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Tapoe </a:t>
            </a:r>
            <a:r>
              <a:rPr lang="en-US" b="1">
                <a:solidFill>
                  <a:schemeClr val="accent2"/>
                </a:solidFill>
              </a:rPr>
              <a:t>libisoema</a:t>
            </a:r>
            <a:r>
              <a:rPr lang="en-US"/>
              <a:t> wani (Laodicea)</a:t>
            </a:r>
          </a:p>
          <a:p>
            <a:pPr>
              <a:buFont typeface="Wingdings" pitchFamily="2" charset="2"/>
              <a:buNone/>
            </a:pPr>
            <a:r>
              <a:rPr lang="en-US"/>
              <a:t>Efoe tapoe </a:t>
            </a:r>
            <a:r>
              <a:rPr lang="en-US" b="1">
                <a:solidFill>
                  <a:schemeClr val="accent2"/>
                </a:solidFill>
              </a:rPr>
              <a:t>Gado</a:t>
            </a:r>
            <a:r>
              <a:rPr lang="en-US"/>
              <a:t> wani (Tessalonika)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42FD-AE97-47C6-998E-6E4798F4A764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FE24F6D7-0CD6-425E-8CF3-3A9FE4098AB6}" type="slidenum">
              <a:rPr lang="en-US"/>
              <a:pPr lvl="1"/>
              <a:t>27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Wan kerki nanga puur reden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3999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/>
              <a:t>I Tess. 2:3.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 no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vermane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wan </a:t>
            </a:r>
            <a:r>
              <a:rPr lang="en-US" sz="2800" b="1" dirty="0" err="1"/>
              <a:t>bedriegi-fasi</a:t>
            </a:r>
            <a:r>
              <a:rPr lang="en-US" sz="2800" b="1" dirty="0"/>
              <a:t>,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wan </a:t>
            </a:r>
            <a:r>
              <a:rPr lang="en-US" sz="2800" b="1" dirty="0" err="1"/>
              <a:t>doti-fasi</a:t>
            </a:r>
            <a:r>
              <a:rPr lang="en-US" sz="2800" b="1" dirty="0"/>
              <a:t>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kori-fasi</a:t>
            </a:r>
            <a:r>
              <a:rPr lang="en-US" sz="2800" b="1" dirty="0"/>
              <a:t>,  4. Ma so </a:t>
            </a:r>
            <a:r>
              <a:rPr lang="en-US" sz="2800" b="1" dirty="0" err="1"/>
              <a:t>leki</a:t>
            </a:r>
            <a:r>
              <a:rPr lang="en-US" sz="2800" b="1" dirty="0"/>
              <a:t>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vertrouw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 </a:t>
            </a:r>
            <a:r>
              <a:rPr lang="en-US" sz="2800" b="1" dirty="0" err="1"/>
              <a:t>njoensoe</a:t>
            </a:r>
            <a:r>
              <a:rPr lang="en-US" sz="2800" b="1" dirty="0"/>
              <a:t>, so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>
                <a:solidFill>
                  <a:srgbClr val="FF0000"/>
                </a:solidFill>
              </a:rPr>
              <a:t>, no foe </a:t>
            </a:r>
            <a:r>
              <a:rPr lang="en-US" sz="2800" b="1" dirty="0" err="1">
                <a:solidFill>
                  <a:srgbClr val="FF0000"/>
                </a:solidFill>
              </a:rPr>
              <a:t>meki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libisoema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prisiri</a:t>
            </a:r>
            <a:r>
              <a:rPr lang="en-US" sz="2800" b="1" dirty="0">
                <a:solidFill>
                  <a:srgbClr val="FF0000"/>
                </a:solidFill>
              </a:rPr>
              <a:t>, ma foe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prisiri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tesi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hati</a:t>
            </a:r>
            <a:r>
              <a:rPr lang="en-US" sz="2800" b="1" dirty="0">
                <a:solidFill>
                  <a:srgbClr val="FF0000"/>
                </a:solidFill>
              </a:rPr>
              <a:t>.  5.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oensrefi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sabi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noiti</a:t>
            </a:r>
            <a:r>
              <a:rPr lang="en-US" sz="2800" b="1" dirty="0">
                <a:solidFill>
                  <a:srgbClr val="FF0000"/>
                </a:solidFill>
              </a:rPr>
              <a:t> wan tem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soso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switi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kibri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bigi-ai</a:t>
            </a:r>
            <a:r>
              <a:rPr lang="en-US" sz="2800" b="1" dirty="0">
                <a:solidFill>
                  <a:srgbClr val="FF0000"/>
                </a:solidFill>
              </a:rPr>
              <a:t>;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getuigi</a:t>
            </a:r>
            <a:r>
              <a:rPr lang="en-US" sz="2800" b="1" dirty="0">
                <a:solidFill>
                  <a:srgbClr val="FF0000"/>
                </a:solidFill>
              </a:rPr>
              <a:t>;  6. En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no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soekoe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bigi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nem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libisoema</a:t>
            </a:r>
            <a:r>
              <a:rPr lang="en-US" sz="2800" b="1" dirty="0"/>
              <a:t>, no foe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efoe</a:t>
            </a:r>
            <a:r>
              <a:rPr lang="en-US" sz="2800" b="1" dirty="0"/>
              <a:t> foe </a:t>
            </a:r>
            <a:r>
              <a:rPr lang="en-US" sz="2800" b="1" dirty="0" err="1"/>
              <a:t>trawan</a:t>
            </a:r>
            <a:r>
              <a:rPr lang="en-US" sz="2800" b="1" dirty="0"/>
              <a:t>, en </a:t>
            </a:r>
            <a:r>
              <a:rPr lang="en-US" sz="2800" b="1" dirty="0" err="1"/>
              <a:t>wi</a:t>
            </a:r>
            <a:r>
              <a:rPr lang="en-US" sz="2800" b="1" dirty="0"/>
              <a:t> no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sori</a:t>
            </a:r>
            <a:r>
              <a:rPr lang="en-US" sz="2800" b="1" dirty="0"/>
              <a:t> </a:t>
            </a:r>
            <a:r>
              <a:rPr lang="en-US" sz="2800" b="1" dirty="0" err="1"/>
              <a:t>bigi-fasi</a:t>
            </a:r>
            <a:r>
              <a:rPr lang="en-US" sz="2800" b="1" dirty="0"/>
              <a:t> </a:t>
            </a:r>
            <a:r>
              <a:rPr lang="en-US" sz="2800" b="1" dirty="0" err="1"/>
              <a:t>alwasi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 de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apostel</a:t>
            </a:r>
            <a:r>
              <a:rPr lang="en-US" sz="2800" b="1" dirty="0"/>
              <a:t> foe </a:t>
            </a:r>
            <a:r>
              <a:rPr lang="en-US" sz="2800" b="1" dirty="0" err="1"/>
              <a:t>Kristus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DE64E-47F1-4612-AF22-06CB5B46BB9C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2073C9C7-094B-4F62-804B-29506FAC1651}" type="slidenum">
              <a:rPr lang="en-US"/>
              <a:pPr lvl="1"/>
              <a:t>28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kerki foe Tessalonika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 wan bedriegi efoe kori</a:t>
            </a:r>
          </a:p>
          <a:p>
            <a:r>
              <a:rPr lang="en-US"/>
              <a:t>Gi Gado prisiri, en no libisoema</a:t>
            </a:r>
          </a:p>
          <a:p>
            <a:r>
              <a:rPr lang="en-US"/>
              <a:t>No soekoe bigi nem efoe bigi fasi</a:t>
            </a:r>
          </a:p>
          <a:p>
            <a:r>
              <a:rPr lang="en-US"/>
              <a:t>Paulus ben kari Gado srefi leki getuigi, disi tesi wi hati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4E58-E6CA-4B7F-B1A9-C2BCFB551659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3D443ACA-B0AA-4D0E-8338-031EB2D6ABDE}" type="slidenum">
              <a:rPr lang="en-US"/>
              <a:pPr lvl="1"/>
              <a:t>29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85800"/>
            <a:ext cx="7793037" cy="1462087"/>
          </a:xfrm>
        </p:spPr>
        <p:txBody>
          <a:bodyPr/>
          <a:lstStyle/>
          <a:p>
            <a:r>
              <a:rPr lang="en-US" sz="4000"/>
              <a:t>Wi no moesoe kori nanga gron-tapoe fasi na ini da kerki, en taigi soema dem no abi foe kenki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2163" y="245745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err="1"/>
              <a:t>Romeini</a:t>
            </a:r>
            <a:r>
              <a:rPr lang="en-US" b="1" dirty="0"/>
              <a:t> 12:2. En no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pasi</a:t>
            </a:r>
            <a:r>
              <a:rPr lang="en-US" b="1" dirty="0"/>
              <a:t> foe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kom</a:t>
            </a:r>
            <a:r>
              <a:rPr lang="en-US" b="1" dirty="0"/>
              <a:t> </a:t>
            </a:r>
            <a:r>
              <a:rPr lang="en-US" b="1" dirty="0" err="1"/>
              <a:t>gersi</a:t>
            </a:r>
            <a:r>
              <a:rPr lang="en-US" b="1" dirty="0"/>
              <a:t> </a:t>
            </a:r>
            <a:r>
              <a:rPr lang="en-US" b="1" dirty="0" err="1"/>
              <a:t>grontapoe</a:t>
            </a:r>
            <a:r>
              <a:rPr lang="en-US" b="1" dirty="0"/>
              <a:t>, ma </a:t>
            </a:r>
            <a:r>
              <a:rPr lang="en-US" b="1" dirty="0" err="1"/>
              <a:t>meki</a:t>
            </a:r>
            <a:r>
              <a:rPr lang="en-US" b="1" dirty="0"/>
              <a:t> </a:t>
            </a:r>
            <a:r>
              <a:rPr lang="en-US" b="1" dirty="0" err="1"/>
              <a:t>oensrefi</a:t>
            </a:r>
            <a:r>
              <a:rPr lang="en-US" b="1" dirty="0"/>
              <a:t> </a:t>
            </a:r>
            <a:r>
              <a:rPr lang="en-US" b="1" dirty="0" err="1"/>
              <a:t>kenki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wan </a:t>
            </a:r>
            <a:r>
              <a:rPr lang="en-US" b="1" dirty="0" err="1"/>
              <a:t>njoen</a:t>
            </a:r>
            <a:r>
              <a:rPr lang="en-US" b="1" dirty="0"/>
              <a:t> </a:t>
            </a:r>
            <a:r>
              <a:rPr lang="en-US" b="1" dirty="0" err="1"/>
              <a:t>prakseri</a:t>
            </a:r>
            <a:r>
              <a:rPr lang="en-US" b="1" dirty="0"/>
              <a:t>, foe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kan</a:t>
            </a:r>
            <a:r>
              <a:rPr lang="en-US" b="1" dirty="0"/>
              <a:t> doe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wani</a:t>
            </a:r>
            <a:r>
              <a:rPr lang="en-US" b="1" dirty="0"/>
              <a:t> foe </a:t>
            </a:r>
            <a:r>
              <a:rPr lang="en-US" b="1" dirty="0" err="1"/>
              <a:t>Gado</a:t>
            </a:r>
            <a:r>
              <a:rPr lang="en-US" b="1" dirty="0"/>
              <a:t>, </a:t>
            </a:r>
            <a:r>
              <a:rPr lang="en-US" b="1" dirty="0" err="1"/>
              <a:t>disi</a:t>
            </a:r>
            <a:r>
              <a:rPr lang="en-US" b="1" dirty="0"/>
              <a:t> de </a:t>
            </a:r>
            <a:r>
              <a:rPr lang="en-US" b="1" dirty="0" err="1"/>
              <a:t>boen</a:t>
            </a:r>
            <a:r>
              <a:rPr lang="en-US" b="1" dirty="0"/>
              <a:t>, en </a:t>
            </a:r>
            <a:r>
              <a:rPr lang="en-US" b="1" dirty="0" err="1"/>
              <a:t>disi</a:t>
            </a:r>
            <a:r>
              <a:rPr lang="en-US" b="1" dirty="0"/>
              <a:t> </a:t>
            </a:r>
            <a:r>
              <a:rPr lang="en-US" b="1" dirty="0" err="1"/>
              <a:t>Hemsrefi</a:t>
            </a:r>
            <a:r>
              <a:rPr lang="en-US" b="1" dirty="0"/>
              <a:t> </a:t>
            </a:r>
            <a:r>
              <a:rPr lang="en-US" b="1" dirty="0" err="1"/>
              <a:t>feni</a:t>
            </a:r>
            <a:r>
              <a:rPr lang="en-US" b="1" dirty="0"/>
              <a:t> </a:t>
            </a:r>
            <a:r>
              <a:rPr lang="en-US" b="1" dirty="0" err="1"/>
              <a:t>boen</a:t>
            </a:r>
            <a:r>
              <a:rPr lang="en-US" b="1" dirty="0"/>
              <a:t>, en </a:t>
            </a:r>
            <a:r>
              <a:rPr lang="en-US" b="1" dirty="0" err="1"/>
              <a:t>disi</a:t>
            </a:r>
            <a:r>
              <a:rPr lang="en-US" b="1" dirty="0"/>
              <a:t> de </a:t>
            </a:r>
            <a:r>
              <a:rPr lang="en-US" b="1" dirty="0" err="1"/>
              <a:t>sondro</a:t>
            </a:r>
            <a:r>
              <a:rPr lang="en-US" b="1" dirty="0"/>
              <a:t> </a:t>
            </a:r>
            <a:r>
              <a:rPr lang="en-US" b="1" dirty="0" err="1"/>
              <a:t>foutoe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54FC-BFFF-41A3-BE9C-AD886B4FFC7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26498E5-F41D-483C-AF8A-02F84524322C}" type="slidenum">
              <a:rPr lang="en-US"/>
              <a:pPr lvl="1"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8080375" cy="1143000"/>
          </a:xfrm>
        </p:spPr>
        <p:txBody>
          <a:bodyPr/>
          <a:lstStyle/>
          <a:p>
            <a:r>
              <a:rPr lang="en-US"/>
              <a:t>Da probleem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50069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So </a:t>
            </a:r>
            <a:r>
              <a:rPr lang="en-US" sz="2800" dirty="0" err="1"/>
              <a:t>da</a:t>
            </a:r>
            <a:r>
              <a:rPr lang="en-US" sz="2800" dirty="0"/>
              <a:t> </a:t>
            </a:r>
            <a:r>
              <a:rPr lang="en-US" sz="2800" dirty="0" err="1"/>
              <a:t>waarheid</a:t>
            </a:r>
            <a:r>
              <a:rPr lang="en-US" sz="2800" dirty="0"/>
              <a:t> no </a:t>
            </a:r>
            <a:r>
              <a:rPr lang="en-US" sz="2800" dirty="0" err="1"/>
              <a:t>bestaan</a:t>
            </a:r>
            <a:r>
              <a:rPr lang="en-US" sz="2800" dirty="0"/>
              <a:t>.  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Dem </a:t>
            </a:r>
            <a:r>
              <a:rPr lang="en-US" sz="2800" dirty="0" err="1"/>
              <a:t>kom</a:t>
            </a:r>
            <a:r>
              <a:rPr lang="en-US" sz="2800" dirty="0"/>
              <a:t> </a:t>
            </a:r>
            <a:r>
              <a:rPr lang="en-US" sz="2800" dirty="0" err="1"/>
              <a:t>leki</a:t>
            </a:r>
            <a:r>
              <a:rPr lang="en-US" sz="2800" dirty="0"/>
              <a:t> Pilatus. </a:t>
            </a:r>
            <a:r>
              <a:rPr lang="en-US" sz="2800" b="1" dirty="0"/>
              <a:t>Johannes 18:37. Foe </a:t>
            </a:r>
            <a:r>
              <a:rPr lang="en-US" sz="2800" b="1" dirty="0" err="1"/>
              <a:t>dat'ede</a:t>
            </a:r>
            <a:r>
              <a:rPr lang="en-US" sz="2800" b="1" dirty="0"/>
              <a:t> Pilatus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Hem </a:t>
            </a:r>
            <a:r>
              <a:rPr lang="en-US" sz="2800" b="1" dirty="0" err="1"/>
              <a:t>taki</a:t>
            </a:r>
            <a:r>
              <a:rPr lang="en-US" sz="2800" b="1" dirty="0"/>
              <a:t>: Joe </a:t>
            </a:r>
            <a:r>
              <a:rPr lang="en-US" sz="2800" b="1" dirty="0" err="1"/>
              <a:t>na</a:t>
            </a:r>
            <a:r>
              <a:rPr lang="en-US" sz="2800" b="1" dirty="0"/>
              <a:t> wan </a:t>
            </a:r>
            <a:r>
              <a:rPr lang="en-US" sz="2800" b="1" dirty="0" err="1"/>
              <a:t>kownoe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? </a:t>
            </a:r>
            <a:r>
              <a:rPr lang="en-US" sz="2800" b="1" dirty="0" err="1"/>
              <a:t>Jezus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piki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: Joe </a:t>
            </a:r>
            <a:r>
              <a:rPr lang="en-US" sz="2800" b="1" dirty="0" err="1"/>
              <a:t>taki</a:t>
            </a:r>
            <a:r>
              <a:rPr lang="en-US" sz="2800" b="1" dirty="0"/>
              <a:t> </a:t>
            </a:r>
            <a:r>
              <a:rPr lang="en-US" sz="2800" b="1" dirty="0" err="1"/>
              <a:t>dati</a:t>
            </a:r>
            <a:r>
              <a:rPr lang="en-US" sz="2800" b="1" dirty="0"/>
              <a:t> Mi de wan </a:t>
            </a:r>
            <a:r>
              <a:rPr lang="en-US" sz="2800" b="1" dirty="0" err="1"/>
              <a:t>kownoe</a:t>
            </a:r>
            <a:r>
              <a:rPr lang="en-US" sz="2800" b="1" dirty="0"/>
              <a:t>. Foe </a:t>
            </a:r>
            <a:r>
              <a:rPr lang="en-US" sz="2800" b="1" dirty="0" err="1"/>
              <a:t>disi</a:t>
            </a:r>
            <a:r>
              <a:rPr lang="en-US" sz="2800" b="1" dirty="0"/>
              <a:t> Mi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gebore</a:t>
            </a:r>
            <a:r>
              <a:rPr lang="en-US" sz="2800" b="1" dirty="0"/>
              <a:t>, en foe </a:t>
            </a:r>
            <a:r>
              <a:rPr lang="en-US" sz="2800" b="1" dirty="0" err="1"/>
              <a:t>disi</a:t>
            </a:r>
            <a:r>
              <a:rPr lang="en-US" sz="2800" b="1" dirty="0"/>
              <a:t> Mi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grontapoe</a:t>
            </a:r>
            <a:r>
              <a:rPr lang="en-US" sz="2800" b="1" dirty="0"/>
              <a:t>, foe Mi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getuigi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waarheid</a:t>
            </a:r>
            <a:r>
              <a:rPr lang="en-US" sz="2800" b="1" dirty="0"/>
              <a:t>. </a:t>
            </a:r>
            <a:r>
              <a:rPr lang="en-US" sz="2800" b="1" dirty="0" err="1"/>
              <a:t>Ibriwan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de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waarheid</a:t>
            </a:r>
            <a:r>
              <a:rPr lang="en-US" sz="2800" b="1" dirty="0"/>
              <a:t> de </a:t>
            </a:r>
            <a:r>
              <a:rPr lang="en-US" sz="2800" b="1" dirty="0" err="1"/>
              <a:t>jere</a:t>
            </a:r>
            <a:r>
              <a:rPr lang="en-US" sz="2800" b="1" dirty="0"/>
              <a:t> Mi stem.  38. Pilatus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Hem </a:t>
            </a:r>
            <a:r>
              <a:rPr lang="en-US" sz="2800" b="1" dirty="0" err="1"/>
              <a:t>taki</a:t>
            </a:r>
            <a:r>
              <a:rPr lang="en-US" sz="2800" b="1" dirty="0"/>
              <a:t>: San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waarheid</a:t>
            </a:r>
            <a:r>
              <a:rPr lang="en-US" sz="2800" b="1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4E58-E6CA-4B7F-B1A9-C2BCFB551659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3D443ACA-B0AA-4D0E-8338-031EB2D6ABDE}" type="slidenum">
              <a:rPr lang="en-US"/>
              <a:pPr lvl="1"/>
              <a:t>30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93037" cy="1462087"/>
          </a:xfrm>
        </p:spPr>
        <p:txBody>
          <a:bodyPr/>
          <a:lstStyle/>
          <a:p>
            <a:r>
              <a:rPr lang="en-US" sz="4000" dirty="0" err="1"/>
              <a:t>Wi</a:t>
            </a:r>
            <a:r>
              <a:rPr lang="en-US" sz="4000" dirty="0"/>
              <a:t> no </a:t>
            </a:r>
            <a:r>
              <a:rPr lang="en-US" sz="4000" dirty="0" err="1"/>
              <a:t>moesoe</a:t>
            </a:r>
            <a:r>
              <a:rPr lang="en-US" sz="4000" dirty="0"/>
              <a:t> </a:t>
            </a:r>
            <a:r>
              <a:rPr lang="en-US" sz="4000" dirty="0" err="1"/>
              <a:t>kori</a:t>
            </a:r>
            <a:r>
              <a:rPr lang="en-US" sz="4000" dirty="0"/>
              <a:t> </a:t>
            </a:r>
            <a:r>
              <a:rPr lang="en-US" sz="4000" dirty="0" err="1"/>
              <a:t>nanga</a:t>
            </a:r>
            <a:r>
              <a:rPr lang="en-US" sz="4000" dirty="0"/>
              <a:t> </a:t>
            </a:r>
            <a:r>
              <a:rPr lang="en-US" sz="4000" dirty="0" err="1"/>
              <a:t>gron-tapoe</a:t>
            </a:r>
            <a:r>
              <a:rPr lang="en-US" sz="4000" dirty="0"/>
              <a:t> </a:t>
            </a:r>
            <a:r>
              <a:rPr lang="en-US" sz="4000" dirty="0" err="1"/>
              <a:t>fasi</a:t>
            </a:r>
            <a:r>
              <a:rPr lang="en-US" sz="4000" dirty="0"/>
              <a:t> </a:t>
            </a:r>
            <a:r>
              <a:rPr lang="en-US" sz="4000" dirty="0" err="1"/>
              <a:t>na</a:t>
            </a:r>
            <a:r>
              <a:rPr lang="en-US" sz="4000" dirty="0"/>
              <a:t> </a:t>
            </a:r>
            <a:r>
              <a:rPr lang="en-US" sz="4000" dirty="0" err="1"/>
              <a:t>ini</a:t>
            </a:r>
            <a:r>
              <a:rPr lang="en-US" sz="4000" dirty="0"/>
              <a:t> </a:t>
            </a:r>
            <a:r>
              <a:rPr lang="en-US" sz="4000" dirty="0" err="1"/>
              <a:t>da</a:t>
            </a:r>
            <a:r>
              <a:rPr lang="en-US" sz="4000" dirty="0"/>
              <a:t> </a:t>
            </a:r>
            <a:r>
              <a:rPr lang="en-US" sz="4000" dirty="0" err="1"/>
              <a:t>kerki</a:t>
            </a:r>
            <a:r>
              <a:rPr lang="en-US" sz="4000" dirty="0"/>
              <a:t>, en </a:t>
            </a:r>
            <a:r>
              <a:rPr lang="en-US" sz="4000" dirty="0" err="1"/>
              <a:t>taigi</a:t>
            </a:r>
            <a:r>
              <a:rPr lang="en-US" sz="4000" dirty="0"/>
              <a:t> </a:t>
            </a:r>
            <a:r>
              <a:rPr lang="en-US" sz="4000" dirty="0" err="1"/>
              <a:t>soema</a:t>
            </a:r>
            <a:r>
              <a:rPr lang="en-US" sz="4000" dirty="0"/>
              <a:t> </a:t>
            </a:r>
            <a:r>
              <a:rPr lang="en-US" sz="4000" dirty="0" err="1"/>
              <a:t>dem</a:t>
            </a:r>
            <a:r>
              <a:rPr lang="en-US" sz="4000" dirty="0"/>
              <a:t> no </a:t>
            </a:r>
            <a:r>
              <a:rPr lang="en-US" sz="4000" dirty="0" err="1"/>
              <a:t>abi</a:t>
            </a:r>
            <a:r>
              <a:rPr lang="en-US" sz="4000" dirty="0"/>
              <a:t> foe </a:t>
            </a:r>
            <a:r>
              <a:rPr lang="en-US" sz="4000" dirty="0" err="1"/>
              <a:t>kenki</a:t>
            </a:r>
            <a:endParaRPr lang="en-US" sz="4000" dirty="0"/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2163" y="245745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/>
              <a:t>II </a:t>
            </a:r>
            <a:r>
              <a:rPr lang="en-US" b="1" dirty="0"/>
              <a:t>Kor. 5:17 Foe </a:t>
            </a:r>
            <a:r>
              <a:rPr lang="en-US" b="1" dirty="0" err="1"/>
              <a:t>dat'ede</a:t>
            </a:r>
            <a:r>
              <a:rPr lang="en-US" b="1" dirty="0"/>
              <a:t>, </a:t>
            </a:r>
            <a:r>
              <a:rPr lang="en-US" b="1" dirty="0" err="1"/>
              <a:t>efoe</a:t>
            </a:r>
            <a:r>
              <a:rPr lang="en-US" b="1" dirty="0"/>
              <a:t> </a:t>
            </a:r>
            <a:r>
              <a:rPr lang="en-US" b="1" dirty="0" err="1"/>
              <a:t>iniwan</a:t>
            </a:r>
            <a:r>
              <a:rPr lang="en-US" b="1" dirty="0"/>
              <a:t> </a:t>
            </a:r>
            <a:r>
              <a:rPr lang="en-US" b="1" dirty="0" err="1"/>
              <a:t>soema</a:t>
            </a:r>
            <a:r>
              <a:rPr lang="en-US" b="1" dirty="0"/>
              <a:t> de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Kristus</a:t>
            </a:r>
            <a:r>
              <a:rPr lang="en-US" b="1" dirty="0"/>
              <a:t>, A de wan </a:t>
            </a:r>
            <a:r>
              <a:rPr lang="en-US" b="1" dirty="0" err="1"/>
              <a:t>njoen</a:t>
            </a:r>
            <a:r>
              <a:rPr lang="en-US" b="1" dirty="0"/>
              <a:t> </a:t>
            </a:r>
            <a:r>
              <a:rPr lang="en-US" b="1" dirty="0" err="1"/>
              <a:t>soema</a:t>
            </a:r>
            <a:r>
              <a:rPr lang="en-US" b="1" dirty="0"/>
              <a:t>;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owroe</a:t>
            </a:r>
            <a:r>
              <a:rPr lang="en-US" b="1" dirty="0"/>
              <a:t> </a:t>
            </a:r>
            <a:r>
              <a:rPr lang="en-US" b="1" dirty="0" err="1"/>
              <a:t>sani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pasa</a:t>
            </a:r>
            <a:r>
              <a:rPr lang="en-US" b="1" dirty="0"/>
              <a:t> </a:t>
            </a:r>
            <a:r>
              <a:rPr lang="en-US" b="1" dirty="0" err="1"/>
              <a:t>gowe</a:t>
            </a:r>
            <a:r>
              <a:rPr lang="en-US" b="1" dirty="0"/>
              <a:t>; </a:t>
            </a:r>
            <a:r>
              <a:rPr lang="en-US" b="1" dirty="0" err="1"/>
              <a:t>loekoe</a:t>
            </a:r>
            <a:r>
              <a:rPr lang="en-US" b="1" dirty="0"/>
              <a:t>, </a:t>
            </a:r>
            <a:r>
              <a:rPr lang="en-US" b="1" dirty="0" err="1"/>
              <a:t>alasani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kom</a:t>
            </a:r>
            <a:r>
              <a:rPr lang="en-US" b="1" dirty="0"/>
              <a:t> </a:t>
            </a:r>
            <a:r>
              <a:rPr lang="en-US" b="1" dirty="0" err="1"/>
              <a:t>njoen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F01BC-D1AE-4CAA-8BE4-87F065DDA9A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4009C4E-CC78-4B1B-A11C-B77CC5A57093}" type="slidenum">
              <a:rPr lang="en-US"/>
              <a:pPr lvl="1"/>
              <a:t>31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Wi moesoe wroko krin-fasi foe gi Gado prisiri, en no gi libisoema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/>
              <a:t>II Tim. 3:10. Ma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 </a:t>
            </a:r>
            <a:r>
              <a:rPr lang="en-US" sz="2800" b="1" dirty="0" err="1"/>
              <a:t>abra</a:t>
            </a:r>
            <a:r>
              <a:rPr lang="en-US" sz="2800" b="1" dirty="0"/>
              <a:t> mi </a:t>
            </a:r>
            <a:r>
              <a:rPr lang="en-US" sz="2800" b="1" dirty="0" err="1"/>
              <a:t>leri</a:t>
            </a:r>
            <a:r>
              <a:rPr lang="en-US" sz="2800" b="1" dirty="0"/>
              <a:t>, mi </a:t>
            </a:r>
            <a:r>
              <a:rPr lang="en-US" sz="2800" b="1" dirty="0" err="1"/>
              <a:t>fasi</a:t>
            </a:r>
            <a:r>
              <a:rPr lang="en-US" sz="2800" b="1" dirty="0"/>
              <a:t> foe </a:t>
            </a:r>
            <a:r>
              <a:rPr lang="en-US" sz="2800" b="1" dirty="0" err="1"/>
              <a:t>waka</a:t>
            </a:r>
            <a:r>
              <a:rPr lang="en-US" sz="2800" b="1" dirty="0"/>
              <a:t>, san mi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wani</a:t>
            </a:r>
            <a:r>
              <a:rPr lang="en-US" sz="2800" b="1" dirty="0"/>
              <a:t> doe, mi </a:t>
            </a:r>
            <a:r>
              <a:rPr lang="en-US" sz="2800" b="1" dirty="0" err="1"/>
              <a:t>bribi</a:t>
            </a:r>
            <a:r>
              <a:rPr lang="en-US" sz="2800" b="1" dirty="0"/>
              <a:t>, </a:t>
            </a:r>
            <a:r>
              <a:rPr lang="en-US" sz="2800" b="1" dirty="0" err="1"/>
              <a:t>fa</a:t>
            </a:r>
            <a:r>
              <a:rPr lang="en-US" sz="2800" b="1" dirty="0"/>
              <a:t> mi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hori</a:t>
            </a:r>
            <a:r>
              <a:rPr lang="en-US" sz="2800" b="1" dirty="0"/>
              <a:t> </a:t>
            </a:r>
            <a:r>
              <a:rPr lang="en-US" sz="2800" b="1" dirty="0" err="1"/>
              <a:t>doro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pina</a:t>
            </a:r>
            <a:r>
              <a:rPr lang="en-US" sz="2800" b="1" dirty="0"/>
              <a:t>, mi </a:t>
            </a:r>
            <a:r>
              <a:rPr lang="en-US" sz="2800" b="1" dirty="0" err="1"/>
              <a:t>lobi</a:t>
            </a:r>
            <a:r>
              <a:rPr lang="en-US" sz="2800" b="1" dirty="0"/>
              <a:t>, mi </a:t>
            </a:r>
            <a:r>
              <a:rPr lang="en-US" sz="2800" b="1" dirty="0" err="1"/>
              <a:t>pasensi</a:t>
            </a:r>
            <a:r>
              <a:rPr lang="en-US" sz="2800" b="1" dirty="0"/>
              <a:t>,</a:t>
            </a:r>
          </a:p>
          <a:p>
            <a:pPr>
              <a:lnSpc>
                <a:spcPct val="80000"/>
              </a:lnSpc>
            </a:pPr>
            <a:r>
              <a:rPr lang="en-US" sz="2800" b="1" dirty="0"/>
              <a:t>Gal. 1:10</a:t>
            </a:r>
            <a:r>
              <a:rPr lang="en-US" sz="2800" b="1" dirty="0">
                <a:solidFill>
                  <a:srgbClr val="FF0000"/>
                </a:solidFill>
              </a:rPr>
              <a:t>.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now mi </a:t>
            </a:r>
            <a:r>
              <a:rPr lang="en-US" sz="2800" b="1" dirty="0" err="1">
                <a:solidFill>
                  <a:srgbClr val="FF0000"/>
                </a:solidFill>
              </a:rPr>
              <a:t>proberi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wini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libisoema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prakseri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efoe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? </a:t>
            </a:r>
            <a:r>
              <a:rPr lang="en-US" sz="2800" b="1" dirty="0" err="1">
                <a:solidFill>
                  <a:srgbClr val="FF0000"/>
                </a:solidFill>
              </a:rPr>
              <a:t>Efoe</a:t>
            </a:r>
            <a:r>
              <a:rPr lang="en-US" sz="2800" b="1" dirty="0">
                <a:solidFill>
                  <a:srgbClr val="FF0000"/>
                </a:solidFill>
              </a:rPr>
              <a:t> mi </a:t>
            </a:r>
            <a:r>
              <a:rPr lang="en-US" sz="2800" b="1" dirty="0" err="1">
                <a:solidFill>
                  <a:srgbClr val="FF0000"/>
                </a:solidFill>
              </a:rPr>
              <a:t>soekoe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libisoema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prisiri</a:t>
            </a:r>
            <a:r>
              <a:rPr lang="en-US" sz="2800" b="1" dirty="0">
                <a:solidFill>
                  <a:srgbClr val="FF0000"/>
                </a:solidFill>
              </a:rPr>
              <a:t>?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efoe</a:t>
            </a:r>
            <a:r>
              <a:rPr lang="en-US" sz="2800" b="1" dirty="0">
                <a:solidFill>
                  <a:srgbClr val="FF0000"/>
                </a:solidFill>
              </a:rPr>
              <a:t> mi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libisoema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prisiri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ete</a:t>
            </a:r>
            <a:r>
              <a:rPr lang="en-US" sz="2800" b="1" dirty="0">
                <a:solidFill>
                  <a:srgbClr val="FF0000"/>
                </a:solidFill>
              </a:rPr>
              <a:t>, mi no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dinari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Kristus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  <a:r>
              <a:rPr lang="en-US" sz="2800" b="1" dirty="0"/>
              <a:t>  11. Ma mi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, mi </a:t>
            </a:r>
            <a:r>
              <a:rPr lang="en-US" sz="2800" b="1" dirty="0" err="1"/>
              <a:t>brada</a:t>
            </a:r>
            <a:r>
              <a:rPr lang="en-US" sz="2800" b="1" dirty="0"/>
              <a:t>,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 </a:t>
            </a:r>
            <a:r>
              <a:rPr lang="en-US" sz="2800" b="1" dirty="0" err="1"/>
              <a:t>njoensoe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mi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preiki</a:t>
            </a:r>
            <a:r>
              <a:rPr lang="en-US" sz="2800" b="1" dirty="0"/>
              <a:t> no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libisoema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D24C-2F48-4B04-B865-80CDF7FFAF23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C3C436E-E616-41DE-AD67-C9B05839E1E6}" type="slidenum">
              <a:rPr lang="en-US"/>
              <a:pPr lvl="1"/>
              <a:t>32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Sori troe gnade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sz="2800" b="1" dirty="0"/>
              <a:t>Titus 2:11</a:t>
            </a:r>
            <a:r>
              <a:rPr lang="en-US" sz="2800" b="1" dirty="0">
                <a:solidFill>
                  <a:srgbClr val="FF0000"/>
                </a:solidFill>
              </a:rPr>
              <a:t>.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gnade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tjari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verloesoe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hemsrefi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ala </a:t>
            </a:r>
            <a:r>
              <a:rPr lang="en-US" sz="2800" b="1" dirty="0" err="1">
                <a:solidFill>
                  <a:srgbClr val="FF0000"/>
                </a:solidFill>
              </a:rPr>
              <a:t>soema</a:t>
            </a:r>
            <a:r>
              <a:rPr lang="en-US" sz="2800" b="1" dirty="0">
                <a:solidFill>
                  <a:srgbClr val="FF0000"/>
                </a:solidFill>
              </a:rPr>
              <a:t>,  12. En a </a:t>
            </a:r>
            <a:r>
              <a:rPr lang="en-US" sz="2800" b="1" dirty="0" err="1">
                <a:solidFill>
                  <a:srgbClr val="FF0000"/>
                </a:solidFill>
              </a:rPr>
              <a:t>leri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moesoe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taki</a:t>
            </a:r>
            <a:r>
              <a:rPr lang="en-US" sz="2800" b="1" dirty="0">
                <a:solidFill>
                  <a:srgbClr val="FF0000"/>
                </a:solidFill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</a:rPr>
              <a:t>nono</a:t>
            </a:r>
            <a:r>
              <a:rPr lang="en-US" sz="2800" b="1" dirty="0">
                <a:solidFill>
                  <a:srgbClr val="FF0000"/>
                </a:solidFill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libi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sondro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soso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grontapoe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lostoe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moesoe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libi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froestan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regtvaardiki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fasi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Gado-fasi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grontapoe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;</a:t>
            </a:r>
            <a:r>
              <a:rPr lang="en-US" sz="2800" b="1" dirty="0"/>
              <a:t>  13. En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moesoe</a:t>
            </a:r>
            <a:r>
              <a:rPr lang="en-US" sz="2800" b="1" dirty="0"/>
              <a:t> </a:t>
            </a:r>
            <a:r>
              <a:rPr lang="en-US" sz="2800" b="1" dirty="0" err="1"/>
              <a:t>loekoe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blesi</a:t>
            </a:r>
            <a:r>
              <a:rPr lang="en-US" sz="2800" b="1" dirty="0"/>
              <a:t> </a:t>
            </a:r>
            <a:r>
              <a:rPr lang="en-US" sz="2800" b="1" dirty="0" err="1"/>
              <a:t>hopoe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glori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sori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bigi</a:t>
            </a:r>
            <a:r>
              <a:rPr lang="en-US" sz="2800" b="1" dirty="0"/>
              <a:t> </a:t>
            </a:r>
            <a:r>
              <a:rPr lang="en-US" sz="2800" b="1" dirty="0" err="1"/>
              <a:t>Gado</a:t>
            </a:r>
            <a:r>
              <a:rPr lang="en-US" sz="2800" b="1" dirty="0"/>
              <a:t> en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Verloesoeman</a:t>
            </a:r>
            <a:r>
              <a:rPr lang="en-US" sz="2800" b="1" dirty="0"/>
              <a:t> </a:t>
            </a:r>
            <a:r>
              <a:rPr lang="en-US" sz="2800" b="1" dirty="0" err="1"/>
              <a:t>Jezus</a:t>
            </a:r>
            <a:r>
              <a:rPr lang="en-US" sz="2800" b="1" dirty="0"/>
              <a:t> </a:t>
            </a:r>
            <a:r>
              <a:rPr lang="en-US" sz="2800" b="1" dirty="0" err="1"/>
              <a:t>Kristus</a:t>
            </a:r>
            <a:r>
              <a:rPr lang="en-US" sz="2800" b="1" dirty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4402-CA6D-4422-9DDC-6F0B7849FDA0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E5BC8A4-7F13-4FEF-A2E5-E7665555BDA1}" type="slidenum">
              <a:rPr lang="en-US"/>
              <a:pPr lvl="1"/>
              <a:t>33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Sori troe gnade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/>
              <a:t>Gal. 5:13. </a:t>
            </a:r>
            <a:r>
              <a:rPr lang="en-US" sz="2800" b="1" dirty="0" err="1"/>
              <a:t>Bikasi</a:t>
            </a:r>
            <a:r>
              <a:rPr lang="en-US" sz="2800" b="1" dirty="0"/>
              <a:t>, mi </a:t>
            </a:r>
            <a:r>
              <a:rPr lang="en-US" sz="2800" b="1" dirty="0" err="1"/>
              <a:t>brada</a:t>
            </a:r>
            <a:r>
              <a:rPr lang="en-US" sz="2800" b="1" dirty="0"/>
              <a:t>,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kari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fri</a:t>
            </a:r>
            <a:r>
              <a:rPr lang="en-US" sz="2800" b="1" dirty="0"/>
              <a:t>; </a:t>
            </a:r>
            <a:r>
              <a:rPr lang="en-US" sz="2800" b="1" dirty="0">
                <a:solidFill>
                  <a:srgbClr val="FF0000"/>
                </a:solidFill>
              </a:rPr>
              <a:t>ma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no </a:t>
            </a:r>
            <a:r>
              <a:rPr lang="en-US" sz="2800" b="1" dirty="0" err="1">
                <a:solidFill>
                  <a:srgbClr val="FF0000"/>
                </a:solidFill>
              </a:rPr>
              <a:t>moesoe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fri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wan </a:t>
            </a:r>
            <a:r>
              <a:rPr lang="en-US" sz="2800" b="1" dirty="0" err="1">
                <a:solidFill>
                  <a:srgbClr val="FF0000"/>
                </a:solidFill>
              </a:rPr>
              <a:t>okasi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wroko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skin-</a:t>
            </a:r>
            <a:r>
              <a:rPr lang="en-US" sz="2800" b="1" dirty="0" err="1">
                <a:solidFill>
                  <a:srgbClr val="FF0000"/>
                </a:solidFill>
              </a:rPr>
              <a:t>fasi</a:t>
            </a:r>
            <a:r>
              <a:rPr lang="en-US" sz="2800" b="1" dirty="0">
                <a:solidFill>
                  <a:srgbClr val="FF0000"/>
                </a:solidFill>
              </a:rPr>
              <a:t>, ma foe </a:t>
            </a:r>
            <a:r>
              <a:rPr lang="en-US" sz="2800" b="1" dirty="0" err="1">
                <a:solidFill>
                  <a:srgbClr val="FF0000"/>
                </a:solidFill>
              </a:rPr>
              <a:t>dini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makandra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lobi</a:t>
            </a:r>
            <a:r>
              <a:rPr lang="en-US" sz="2800" b="1" dirty="0" smtClean="0">
                <a:solidFill>
                  <a:srgbClr val="FF0000"/>
                </a:solidFill>
              </a:rPr>
              <a:t>.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4402-CA6D-4422-9DDC-6F0B7849FDA0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E5BC8A4-7F13-4FEF-A2E5-E7665555BDA1}" type="slidenum">
              <a:rPr lang="en-US"/>
              <a:pPr lvl="1"/>
              <a:t>34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Sori troe gnade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Da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doel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gnade</a:t>
            </a:r>
            <a:r>
              <a:rPr lang="en-US" sz="2800" b="1" dirty="0">
                <a:solidFill>
                  <a:srgbClr val="FF0000"/>
                </a:solidFill>
              </a:rPr>
              <a:t> de foe </a:t>
            </a:r>
            <a:r>
              <a:rPr lang="en-US" sz="2800" b="1" dirty="0" err="1">
                <a:solidFill>
                  <a:srgbClr val="FF0000"/>
                </a:solidFill>
              </a:rPr>
              <a:t>meki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fri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sondoe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dini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Jezus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Kristus</a:t>
            </a:r>
            <a:r>
              <a:rPr lang="en-US" sz="2800" b="1" dirty="0">
                <a:solidFill>
                  <a:srgbClr val="FF0000"/>
                </a:solidFill>
              </a:rPr>
              <a:t>!  </a:t>
            </a:r>
          </a:p>
          <a:p>
            <a:r>
              <a:rPr lang="en-US" sz="2800" b="1" dirty="0"/>
              <a:t>II </a:t>
            </a:r>
            <a:r>
              <a:rPr lang="en-US" sz="2800" b="1" dirty="0" err="1"/>
              <a:t>Petrus</a:t>
            </a:r>
            <a:r>
              <a:rPr lang="en-US" sz="2800" b="1" dirty="0"/>
              <a:t> 3:18. Ma </a:t>
            </a:r>
            <a:r>
              <a:rPr lang="en-US" sz="2800" b="1" dirty="0" err="1"/>
              <a:t>gro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gnade</a:t>
            </a:r>
            <a:r>
              <a:rPr lang="en-US" sz="2800" b="1" dirty="0"/>
              <a:t>, en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 foe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Masra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Verloesoeman</a:t>
            </a:r>
            <a:r>
              <a:rPr lang="en-US" sz="2800" b="1" dirty="0"/>
              <a:t> </a:t>
            </a:r>
            <a:r>
              <a:rPr lang="en-US" sz="2800" b="1" dirty="0" err="1"/>
              <a:t>Jezus</a:t>
            </a:r>
            <a:r>
              <a:rPr lang="en-US" sz="2800" b="1" dirty="0"/>
              <a:t> </a:t>
            </a:r>
            <a:r>
              <a:rPr lang="en-US" sz="2800" b="1" dirty="0" err="1"/>
              <a:t>Kristus</a:t>
            </a:r>
            <a:r>
              <a:rPr lang="en-US" sz="2800" b="1" dirty="0"/>
              <a:t>. Hem </a:t>
            </a:r>
            <a:r>
              <a:rPr lang="en-US" sz="2800" b="1" dirty="0" err="1"/>
              <a:t>moesoe</a:t>
            </a:r>
            <a:r>
              <a:rPr lang="en-US" sz="2800" b="1" dirty="0"/>
              <a:t> </a:t>
            </a:r>
            <a:r>
              <a:rPr lang="en-US" sz="2800" b="1" dirty="0" err="1"/>
              <a:t>abi</a:t>
            </a:r>
            <a:r>
              <a:rPr lang="en-US" sz="2800" b="1" dirty="0"/>
              <a:t> </a:t>
            </a:r>
            <a:r>
              <a:rPr lang="en-US" sz="2800" b="1" dirty="0" err="1"/>
              <a:t>glori</a:t>
            </a:r>
            <a:r>
              <a:rPr lang="en-US" sz="2800" b="1" dirty="0"/>
              <a:t> now en foe </a:t>
            </a:r>
            <a:r>
              <a:rPr lang="en-US" sz="2800" b="1" dirty="0" err="1"/>
              <a:t>teego</a:t>
            </a:r>
            <a:r>
              <a:rPr lang="en-US" sz="2800" b="1" dirty="0"/>
              <a:t>.  Amen.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F253-B797-4F5C-AF29-539870C13364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450923D7-44E9-4DC8-9038-3C7F38F83EE4}" type="slidenum">
              <a:rPr lang="en-US"/>
              <a:pPr lvl="1"/>
              <a:t>35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preikiman ben abi wan troe firi gi da pipel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b="1" dirty="0"/>
              <a:t>I Tess. 2:7. Ma </a:t>
            </a:r>
            <a:r>
              <a:rPr lang="en-US" b="1" dirty="0" err="1"/>
              <a:t>wi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kom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wan </a:t>
            </a:r>
            <a:r>
              <a:rPr lang="en-US" b="1" dirty="0" err="1"/>
              <a:t>safri-fasi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mindri</a:t>
            </a:r>
            <a:r>
              <a:rPr lang="en-US" b="1" dirty="0"/>
              <a:t>, </a:t>
            </a:r>
            <a:r>
              <a:rPr lang="en-US" b="1" dirty="0" err="1"/>
              <a:t>leki</a:t>
            </a:r>
            <a:r>
              <a:rPr lang="en-US" b="1" dirty="0"/>
              <a:t> wan mama de </a:t>
            </a:r>
            <a:r>
              <a:rPr lang="en-US" b="1" dirty="0" err="1"/>
              <a:t>sorgoe</a:t>
            </a:r>
            <a:r>
              <a:rPr lang="en-US" b="1" dirty="0"/>
              <a:t> foe hem </a:t>
            </a:r>
            <a:r>
              <a:rPr lang="en-US" b="1" dirty="0" err="1"/>
              <a:t>egi</a:t>
            </a:r>
            <a:r>
              <a:rPr lang="en-US" b="1" dirty="0"/>
              <a:t> </a:t>
            </a:r>
            <a:r>
              <a:rPr lang="en-US" b="1" dirty="0" err="1"/>
              <a:t>pikin</a:t>
            </a:r>
            <a:r>
              <a:rPr lang="en-US" b="1" dirty="0"/>
              <a:t>;  8. </a:t>
            </a:r>
            <a:r>
              <a:rPr lang="en-US" b="1" dirty="0" err="1">
                <a:solidFill>
                  <a:srgbClr val="FF0000"/>
                </a:solidFill>
              </a:rPr>
              <a:t>Bikasi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lobi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sotee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 no </a:t>
            </a:r>
            <a:r>
              <a:rPr lang="en-US" b="1" dirty="0" err="1">
                <a:solidFill>
                  <a:srgbClr val="FF0000"/>
                </a:solidFill>
              </a:rPr>
              <a:t>ben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wani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njoensoe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nomo</a:t>
            </a:r>
            <a:r>
              <a:rPr lang="en-US" b="1" dirty="0">
                <a:solidFill>
                  <a:srgbClr val="FF0000"/>
                </a:solidFill>
              </a:rPr>
              <a:t>, ma </a:t>
            </a:r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sieli</a:t>
            </a:r>
            <a:r>
              <a:rPr lang="en-US" b="1" dirty="0">
                <a:solidFill>
                  <a:srgbClr val="FF0000"/>
                </a:solidFill>
              </a:rPr>
              <a:t> toe, </a:t>
            </a:r>
            <a:r>
              <a:rPr lang="en-US" b="1" dirty="0" err="1">
                <a:solidFill>
                  <a:srgbClr val="FF0000"/>
                </a:solidFill>
              </a:rPr>
              <a:t>bikasi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fa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lobi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oen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  <a:p>
            <a:r>
              <a:rPr lang="en-US" b="1" dirty="0" err="1"/>
              <a:t>Paulus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lobi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soema</a:t>
            </a:r>
            <a:r>
              <a:rPr lang="en-US" b="1" dirty="0"/>
              <a:t> </a:t>
            </a:r>
            <a:r>
              <a:rPr lang="en-US" b="1" dirty="0" err="1"/>
              <a:t>persoonlijk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6A6B-5C6E-46E5-9DBB-869C2A30FE3F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235EEE2E-29D1-40FB-83BA-77B3BDFC2311}" type="slidenum">
              <a:rPr lang="en-US"/>
              <a:pPr lvl="1"/>
              <a:t>36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6263" y="0"/>
            <a:ext cx="8080375" cy="1143000"/>
          </a:xfrm>
        </p:spPr>
        <p:txBody>
          <a:bodyPr/>
          <a:lstStyle/>
          <a:p>
            <a:r>
              <a:rPr lang="en-US"/>
              <a:t>Wan krakti boskopoe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82763"/>
            <a:ext cx="7772400" cy="5075237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/>
              <a:t>I Tess. 2:13. </a:t>
            </a:r>
            <a:r>
              <a:rPr lang="en-US" sz="2800" b="1" dirty="0" err="1"/>
              <a:t>Bikasi</a:t>
            </a:r>
            <a:r>
              <a:rPr lang="en-US" sz="2800" b="1" dirty="0"/>
              <a:t> foe </a:t>
            </a:r>
            <a:r>
              <a:rPr lang="en-US" sz="2800" b="1" dirty="0" err="1"/>
              <a:t>disi</a:t>
            </a:r>
            <a:r>
              <a:rPr lang="en-US" sz="2800" b="1" dirty="0"/>
              <a:t>, </a:t>
            </a:r>
            <a:r>
              <a:rPr lang="en-US" sz="2800" b="1" dirty="0" err="1"/>
              <a:t>wi</a:t>
            </a:r>
            <a:r>
              <a:rPr lang="en-US" sz="2800" b="1" dirty="0"/>
              <a:t> no </a:t>
            </a:r>
            <a:r>
              <a:rPr lang="en-US" sz="2800" b="1" dirty="0" err="1"/>
              <a:t>tapoe</a:t>
            </a:r>
            <a:r>
              <a:rPr lang="en-US" sz="2800" b="1" dirty="0"/>
              <a:t> foe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grantangi</a:t>
            </a:r>
            <a:r>
              <a:rPr lang="en-US" sz="2800" b="1" dirty="0"/>
              <a:t> toe, </a:t>
            </a:r>
            <a:r>
              <a:rPr lang="en-US" sz="2800" b="1" dirty="0" err="1"/>
              <a:t>bikasi</a:t>
            </a:r>
            <a:r>
              <a:rPr lang="en-US" sz="2800" b="1" dirty="0"/>
              <a:t>, </a:t>
            </a:r>
            <a:r>
              <a:rPr lang="en-US" sz="2800" b="1" dirty="0" err="1"/>
              <a:t>di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teki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woortoe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jere</a:t>
            </a:r>
            <a:r>
              <a:rPr lang="en-US" sz="2800" b="1" dirty="0"/>
              <a:t> foe </a:t>
            </a:r>
            <a:r>
              <a:rPr lang="en-US" sz="2800" b="1" dirty="0" err="1"/>
              <a:t>wi</a:t>
            </a:r>
            <a:r>
              <a:rPr lang="en-US" sz="2800" b="1" dirty="0"/>
              <a:t>,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teki</a:t>
            </a:r>
            <a:r>
              <a:rPr lang="en-US" sz="2800" b="1" dirty="0"/>
              <a:t> hem, no </a:t>
            </a:r>
            <a:r>
              <a:rPr lang="en-US" sz="2800" b="1" dirty="0" err="1"/>
              <a:t>leki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woortoe</a:t>
            </a:r>
            <a:r>
              <a:rPr lang="en-US" sz="2800" b="1" dirty="0"/>
              <a:t> foe </a:t>
            </a:r>
            <a:r>
              <a:rPr lang="en-US" sz="2800" b="1" dirty="0" err="1"/>
              <a:t>libisoema</a:t>
            </a:r>
            <a:r>
              <a:rPr lang="en-US" sz="2800" b="1" dirty="0"/>
              <a:t>, </a:t>
            </a:r>
            <a:r>
              <a:rPr lang="en-US" sz="2800" b="1" dirty="0">
                <a:solidFill>
                  <a:srgbClr val="FF0000"/>
                </a:solidFill>
              </a:rPr>
              <a:t>ma so </a:t>
            </a:r>
            <a:r>
              <a:rPr lang="en-US" sz="2800" b="1" dirty="0" err="1">
                <a:solidFill>
                  <a:srgbClr val="FF0000"/>
                </a:solidFill>
              </a:rPr>
              <a:t>leki</a:t>
            </a:r>
            <a:r>
              <a:rPr lang="en-US" sz="2800" b="1" dirty="0">
                <a:solidFill>
                  <a:srgbClr val="FF0000"/>
                </a:solidFill>
              </a:rPr>
              <a:t> a de foe </a:t>
            </a:r>
            <a:r>
              <a:rPr lang="en-US" sz="2800" b="1" dirty="0" err="1">
                <a:solidFill>
                  <a:srgbClr val="FF0000"/>
                </a:solidFill>
              </a:rPr>
              <a:t>troe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wroko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krakti</a:t>
            </a:r>
            <a:r>
              <a:rPr lang="en-US" sz="2800" b="1" dirty="0">
                <a:solidFill>
                  <a:srgbClr val="FF0000"/>
                </a:solidFill>
              </a:rPr>
              <a:t> toe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oenoe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bribi</a:t>
            </a:r>
            <a:r>
              <a:rPr lang="en-US" sz="2800" b="1" dirty="0" smtClean="0">
                <a:solidFill>
                  <a:srgbClr val="FF0000"/>
                </a:solidFill>
              </a:rPr>
              <a:t>.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6A6B-5C6E-46E5-9DBB-869C2A30FE3F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235EEE2E-29D1-40FB-83BA-77B3BDFC2311}" type="slidenum">
              <a:rPr lang="en-US"/>
              <a:pPr lvl="1"/>
              <a:t>37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6263" y="0"/>
            <a:ext cx="8080375" cy="1143000"/>
          </a:xfrm>
        </p:spPr>
        <p:txBody>
          <a:bodyPr/>
          <a:lstStyle/>
          <a:p>
            <a:r>
              <a:rPr lang="en-US"/>
              <a:t>Wan krakti boskopoe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82763"/>
            <a:ext cx="7772400" cy="5075237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/>
              <a:t>woortoe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libi</a:t>
            </a:r>
            <a:r>
              <a:rPr lang="en-US" sz="2800" b="1" dirty="0"/>
              <a:t>: I </a:t>
            </a:r>
            <a:r>
              <a:rPr lang="en-US" sz="2800" b="1" dirty="0" err="1"/>
              <a:t>Petrus</a:t>
            </a:r>
            <a:r>
              <a:rPr lang="en-US" sz="2800" b="1" dirty="0"/>
              <a:t> 1:23. </a:t>
            </a:r>
            <a:r>
              <a:rPr lang="en-US" sz="2800" b="1" dirty="0" err="1"/>
              <a:t>Leki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gebore</a:t>
            </a:r>
            <a:r>
              <a:rPr lang="en-US" sz="2800" b="1" dirty="0"/>
              <a:t> </a:t>
            </a:r>
            <a:r>
              <a:rPr lang="en-US" sz="2800" b="1" dirty="0" err="1"/>
              <a:t>njoen</a:t>
            </a:r>
            <a:r>
              <a:rPr lang="en-US" sz="2800" b="1" dirty="0"/>
              <a:t> </a:t>
            </a:r>
            <a:r>
              <a:rPr lang="en-US" sz="2800" b="1" dirty="0" err="1"/>
              <a:t>baka</a:t>
            </a:r>
            <a:r>
              <a:rPr lang="en-US" sz="2800" b="1" dirty="0"/>
              <a:t>, no </a:t>
            </a:r>
            <a:r>
              <a:rPr lang="en-US" sz="2800" b="1" dirty="0" err="1"/>
              <a:t>doro</a:t>
            </a:r>
            <a:r>
              <a:rPr lang="en-US" sz="2800" b="1" dirty="0"/>
              <a:t> </a:t>
            </a:r>
            <a:r>
              <a:rPr lang="en-US" sz="2800" b="1" dirty="0" err="1"/>
              <a:t>siri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pori</a:t>
            </a:r>
            <a:r>
              <a:rPr lang="en-US" sz="2800" b="1" dirty="0"/>
              <a:t>, ma </a:t>
            </a:r>
            <a:r>
              <a:rPr lang="en-US" sz="2800" b="1" dirty="0" err="1"/>
              <a:t>doro</a:t>
            </a:r>
            <a:r>
              <a:rPr lang="en-US" sz="2800" b="1" dirty="0"/>
              <a:t> </a:t>
            </a:r>
            <a:r>
              <a:rPr lang="en-US" sz="2800" b="1" dirty="0" err="1"/>
              <a:t>siri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noiti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pori</a:t>
            </a:r>
            <a:r>
              <a:rPr lang="en-US" sz="2800" b="1" dirty="0"/>
              <a:t>, </a:t>
            </a:r>
            <a:r>
              <a:rPr lang="en-US" sz="2800" b="1" dirty="0" err="1"/>
              <a:t>doro</a:t>
            </a:r>
            <a:r>
              <a:rPr lang="en-US" sz="2800" b="1" dirty="0"/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libi</a:t>
            </a:r>
            <a:r>
              <a:rPr lang="en-US" sz="2800" b="1" dirty="0">
                <a:solidFill>
                  <a:srgbClr val="FF0000"/>
                </a:solidFill>
              </a:rPr>
              <a:t> en tan foe </a:t>
            </a:r>
            <a:r>
              <a:rPr lang="en-US" sz="2800" b="1" dirty="0" err="1">
                <a:solidFill>
                  <a:srgbClr val="FF0000"/>
                </a:solidFill>
              </a:rPr>
              <a:t>teego</a:t>
            </a:r>
            <a:r>
              <a:rPr lang="en-US" sz="2800" b="1" dirty="0">
                <a:solidFill>
                  <a:srgbClr val="FF0000"/>
                </a:solidFill>
              </a:rPr>
              <a:t>.  </a:t>
            </a:r>
          </a:p>
          <a:p>
            <a:pPr>
              <a:lnSpc>
                <a:spcPct val="70000"/>
              </a:lnSpc>
            </a:pPr>
            <a:r>
              <a:rPr lang="en-US" sz="2800" b="1" dirty="0"/>
              <a:t>Mt. 4:4. Ma </a:t>
            </a:r>
            <a:r>
              <a:rPr lang="en-US" sz="2800" b="1" i="1" dirty="0" err="1"/>
              <a:t>Jezus</a:t>
            </a:r>
            <a:r>
              <a:rPr lang="en-US" sz="2800" b="1" i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piki</a:t>
            </a:r>
            <a:r>
              <a:rPr lang="en-US" sz="2800" b="1" dirty="0"/>
              <a:t> hem </a:t>
            </a:r>
            <a:r>
              <a:rPr lang="en-US" sz="2800" b="1" dirty="0" err="1"/>
              <a:t>taki</a:t>
            </a:r>
            <a:r>
              <a:rPr lang="en-US" sz="2800" b="1" dirty="0"/>
              <a:t>: </a:t>
            </a:r>
            <a:r>
              <a:rPr lang="en-US" sz="2800" b="1" dirty="0" err="1"/>
              <a:t>Boekoe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: Wan </a:t>
            </a:r>
            <a:r>
              <a:rPr lang="en-US" sz="2800" b="1" dirty="0" err="1"/>
              <a:t>soema</a:t>
            </a:r>
            <a:r>
              <a:rPr lang="en-US" sz="2800" b="1" dirty="0"/>
              <a:t> no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libi</a:t>
            </a:r>
            <a:r>
              <a:rPr lang="en-US" sz="2800" b="1" dirty="0"/>
              <a:t> foe </a:t>
            </a:r>
            <a:r>
              <a:rPr lang="en-US" sz="2800" b="1" dirty="0" err="1"/>
              <a:t>brede</a:t>
            </a:r>
            <a:r>
              <a:rPr lang="en-US" sz="2800" b="1" dirty="0"/>
              <a:t> </a:t>
            </a:r>
            <a:r>
              <a:rPr lang="en-US" sz="2800" b="1" dirty="0" err="1"/>
              <a:t>wawan</a:t>
            </a:r>
            <a:r>
              <a:rPr lang="en-US" sz="2800" b="1" dirty="0"/>
              <a:t>, ma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ibri</a:t>
            </a:r>
            <a:r>
              <a:rPr lang="en-US" sz="2800" b="1" dirty="0"/>
              <a:t> </a:t>
            </a:r>
            <a:r>
              <a:rPr lang="en-US" sz="2800" b="1" dirty="0" err="1"/>
              <a:t>woortoe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mofo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9D8-6E16-4EE6-8030-C7F7E52858D4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49B548F-B4B4-4D3D-A019-8AC5D6082BC2}" type="slidenum">
              <a:rPr lang="en-US"/>
              <a:pPr lvl="1"/>
              <a:t>38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Wi moesoe lobi soema na wan krin fasi - 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err="1"/>
              <a:t>Efesi</a:t>
            </a:r>
            <a:r>
              <a:rPr lang="en-US" b="1" dirty="0"/>
              <a:t> 5:25.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masra</a:t>
            </a:r>
            <a:r>
              <a:rPr lang="en-US" b="1" dirty="0"/>
              <a:t>, </a:t>
            </a:r>
            <a:r>
              <a:rPr lang="en-US" b="1" dirty="0" err="1"/>
              <a:t>lobi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wefi</a:t>
            </a:r>
            <a:r>
              <a:rPr lang="en-US" b="1" dirty="0"/>
              <a:t> so </a:t>
            </a:r>
            <a:r>
              <a:rPr lang="en-US" b="1" dirty="0" err="1"/>
              <a:t>leki</a:t>
            </a:r>
            <a:r>
              <a:rPr lang="en-US" b="1" dirty="0"/>
              <a:t> </a:t>
            </a:r>
            <a:r>
              <a:rPr lang="en-US" b="1" dirty="0" err="1"/>
              <a:t>Kristus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lobi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kerki</a:t>
            </a:r>
            <a:r>
              <a:rPr lang="en-US" b="1" dirty="0"/>
              <a:t> toe, en A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Hemsrefi</a:t>
            </a:r>
            <a:r>
              <a:rPr lang="en-US" b="1" dirty="0"/>
              <a:t> </a:t>
            </a:r>
            <a:r>
              <a:rPr lang="en-US" b="1" dirty="0" err="1"/>
              <a:t>abra</a:t>
            </a:r>
            <a:r>
              <a:rPr lang="en-US" b="1" dirty="0"/>
              <a:t> foe hem </a:t>
            </a:r>
            <a:r>
              <a:rPr lang="en-US" b="1" dirty="0" err="1"/>
              <a:t>ede</a:t>
            </a:r>
            <a:r>
              <a:rPr lang="en-US" b="1" dirty="0"/>
              <a:t>;  26. So </a:t>
            </a:r>
            <a:r>
              <a:rPr lang="en-US" b="1" dirty="0" err="1"/>
              <a:t>dati</a:t>
            </a:r>
            <a:r>
              <a:rPr lang="en-US" b="1" dirty="0"/>
              <a:t> A </a:t>
            </a:r>
            <a:r>
              <a:rPr lang="en-US" b="1" dirty="0" err="1"/>
              <a:t>kan</a:t>
            </a:r>
            <a:r>
              <a:rPr lang="en-US" b="1" dirty="0"/>
              <a:t> </a:t>
            </a:r>
            <a:r>
              <a:rPr lang="en-US" b="1" dirty="0" err="1"/>
              <a:t>meki</a:t>
            </a:r>
            <a:r>
              <a:rPr lang="en-US" b="1" dirty="0"/>
              <a:t> hem </a:t>
            </a:r>
            <a:r>
              <a:rPr lang="en-US" b="1" dirty="0" err="1"/>
              <a:t>kom</a:t>
            </a:r>
            <a:r>
              <a:rPr lang="en-US" b="1" dirty="0"/>
              <a:t> </a:t>
            </a:r>
            <a:r>
              <a:rPr lang="en-US" b="1" dirty="0" err="1"/>
              <a:t>santa</a:t>
            </a:r>
            <a:r>
              <a:rPr lang="en-US" b="1" dirty="0"/>
              <a:t>, en A </a:t>
            </a:r>
            <a:r>
              <a:rPr lang="en-US" b="1" dirty="0" err="1"/>
              <a:t>kan</a:t>
            </a:r>
            <a:r>
              <a:rPr lang="en-US" b="1" dirty="0"/>
              <a:t> </a:t>
            </a:r>
            <a:r>
              <a:rPr lang="en-US" b="1" dirty="0" err="1"/>
              <a:t>krini</a:t>
            </a:r>
            <a:r>
              <a:rPr lang="en-US" b="1" dirty="0"/>
              <a:t> hem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wasi</a:t>
            </a:r>
            <a:r>
              <a:rPr lang="en-US" b="1" dirty="0"/>
              <a:t> foe </a:t>
            </a:r>
            <a:r>
              <a:rPr lang="en-US" b="1" dirty="0" err="1"/>
              <a:t>watra</a:t>
            </a:r>
            <a:r>
              <a:rPr lang="en-US" b="1" dirty="0"/>
              <a:t> </a:t>
            </a:r>
            <a:r>
              <a:rPr lang="en-US" b="1" dirty="0" err="1"/>
              <a:t>doro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woortoe</a:t>
            </a:r>
            <a:r>
              <a:rPr lang="en-US" b="1" dirty="0"/>
              <a:t>;  27. So </a:t>
            </a:r>
            <a:r>
              <a:rPr lang="en-US" b="1" dirty="0" err="1"/>
              <a:t>dati</a:t>
            </a:r>
            <a:r>
              <a:rPr lang="en-US" b="1" dirty="0"/>
              <a:t> A </a:t>
            </a:r>
            <a:r>
              <a:rPr lang="en-US" b="1" dirty="0" err="1"/>
              <a:t>kan</a:t>
            </a:r>
            <a:r>
              <a:rPr lang="en-US" b="1" dirty="0"/>
              <a:t>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Hemsrefi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2"/>
                </a:solidFill>
              </a:rPr>
              <a:t>wan </a:t>
            </a:r>
            <a:r>
              <a:rPr lang="en-US" b="1" dirty="0" err="1">
                <a:solidFill>
                  <a:schemeClr val="accent2"/>
                </a:solidFill>
              </a:rPr>
              <a:t>glori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kerki</a:t>
            </a:r>
            <a:r>
              <a:rPr lang="en-US" b="1" dirty="0">
                <a:solidFill>
                  <a:schemeClr val="accent2"/>
                </a:solidFill>
              </a:rPr>
              <a:t>, </a:t>
            </a:r>
            <a:r>
              <a:rPr lang="en-US" b="1" dirty="0" err="1">
                <a:solidFill>
                  <a:schemeClr val="accent2"/>
                </a:solidFill>
              </a:rPr>
              <a:t>disi</a:t>
            </a:r>
            <a:r>
              <a:rPr lang="en-US" b="1" dirty="0">
                <a:solidFill>
                  <a:schemeClr val="accent2"/>
                </a:solidFill>
              </a:rPr>
              <a:t> no </a:t>
            </a:r>
            <a:r>
              <a:rPr lang="en-US" b="1" dirty="0" err="1">
                <a:solidFill>
                  <a:schemeClr val="accent2"/>
                </a:solidFill>
              </a:rPr>
              <a:t>abi</a:t>
            </a:r>
            <a:r>
              <a:rPr lang="en-US" b="1" dirty="0">
                <a:solidFill>
                  <a:schemeClr val="accent2"/>
                </a:solidFill>
              </a:rPr>
              <a:t> wan </a:t>
            </a:r>
            <a:r>
              <a:rPr lang="en-US" b="1" dirty="0" err="1">
                <a:solidFill>
                  <a:schemeClr val="accent2"/>
                </a:solidFill>
              </a:rPr>
              <a:t>flaka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efoe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ploi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efoe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iniwan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sani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leki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dati</a:t>
            </a:r>
            <a:r>
              <a:rPr lang="en-US" b="1" dirty="0">
                <a:solidFill>
                  <a:schemeClr val="accent2"/>
                </a:solidFill>
              </a:rPr>
              <a:t>, ma </a:t>
            </a:r>
            <a:r>
              <a:rPr lang="en-US" b="1" dirty="0" err="1">
                <a:solidFill>
                  <a:schemeClr val="accent2"/>
                </a:solidFill>
              </a:rPr>
              <a:t>dati</a:t>
            </a:r>
            <a:r>
              <a:rPr lang="en-US" b="1" dirty="0">
                <a:solidFill>
                  <a:schemeClr val="accent2"/>
                </a:solidFill>
              </a:rPr>
              <a:t> a </a:t>
            </a:r>
            <a:r>
              <a:rPr lang="en-US" b="1" dirty="0" err="1">
                <a:solidFill>
                  <a:schemeClr val="accent2"/>
                </a:solidFill>
              </a:rPr>
              <a:t>sa</a:t>
            </a:r>
            <a:r>
              <a:rPr lang="en-US" b="1" dirty="0">
                <a:solidFill>
                  <a:schemeClr val="accent2"/>
                </a:solidFill>
              </a:rPr>
              <a:t> de </a:t>
            </a:r>
            <a:r>
              <a:rPr lang="en-US" b="1" dirty="0" err="1">
                <a:solidFill>
                  <a:schemeClr val="accent2"/>
                </a:solidFill>
              </a:rPr>
              <a:t>santa</a:t>
            </a:r>
            <a:r>
              <a:rPr lang="en-US" b="1" dirty="0">
                <a:solidFill>
                  <a:schemeClr val="accent2"/>
                </a:solidFill>
              </a:rPr>
              <a:t> en </a:t>
            </a:r>
            <a:r>
              <a:rPr lang="en-US" b="1" dirty="0" err="1">
                <a:solidFill>
                  <a:schemeClr val="accent2"/>
                </a:solidFill>
              </a:rPr>
              <a:t>sondro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foutoe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6B2A7-519F-4747-AC6E-05BB2A37ADC1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7120305-696E-4E6D-B6D7-9BDF470DAB95}" type="slidenum">
              <a:rPr lang="en-US"/>
              <a:pPr lvl="1"/>
              <a:t>39</a:t>
            </a:fld>
            <a:endParaRPr lang="en-US" dirty="0">
              <a:latin typeface="Times New Roman" pitchFamily="18" charset="0"/>
            </a:endParaRPr>
          </a:p>
        </p:txBody>
      </p:sp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Da kerki na Laodicea ben denki dati a ben de boen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9144000" cy="4114800"/>
          </a:xfrm>
        </p:spPr>
        <p:txBody>
          <a:bodyPr/>
          <a:lstStyle/>
          <a:p>
            <a:r>
              <a:rPr lang="en-US" sz="2800" b="1" dirty="0" err="1"/>
              <a:t>Openbaring</a:t>
            </a:r>
            <a:r>
              <a:rPr lang="en-US" sz="2800" b="1" dirty="0"/>
              <a:t> 3:15. Mi </a:t>
            </a:r>
            <a:r>
              <a:rPr lang="en-US" sz="2800" b="1" dirty="0" err="1"/>
              <a:t>sabi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wroko</a:t>
            </a:r>
            <a:r>
              <a:rPr lang="en-US" sz="2800" b="1" dirty="0"/>
              <a:t>,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no de </a:t>
            </a:r>
            <a:r>
              <a:rPr lang="en-US" sz="2800" b="1" dirty="0" err="1"/>
              <a:t>kowroe</a:t>
            </a:r>
            <a:r>
              <a:rPr lang="en-US" sz="2800" b="1" dirty="0"/>
              <a:t> en </a:t>
            </a:r>
            <a:r>
              <a:rPr lang="en-US" sz="2800" b="1" dirty="0" err="1"/>
              <a:t>joe</a:t>
            </a:r>
            <a:r>
              <a:rPr lang="en-US" sz="2800" b="1" dirty="0"/>
              <a:t> no </a:t>
            </a:r>
            <a:r>
              <a:rPr lang="en-US" sz="2800" b="1" dirty="0" err="1"/>
              <a:t>faja</a:t>
            </a:r>
            <a:r>
              <a:rPr lang="en-US" sz="2800" b="1" dirty="0"/>
              <a:t>; Mi </a:t>
            </a:r>
            <a:r>
              <a:rPr lang="en-US" sz="2800" b="1" dirty="0" err="1"/>
              <a:t>winsi</a:t>
            </a:r>
            <a:r>
              <a:rPr lang="en-US" sz="2800" b="1" dirty="0"/>
              <a:t>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de </a:t>
            </a:r>
            <a:r>
              <a:rPr lang="en-US" sz="2800" b="1" dirty="0" err="1"/>
              <a:t>kowroe</a:t>
            </a:r>
            <a:r>
              <a:rPr lang="en-US" sz="2800" b="1" dirty="0"/>
              <a:t>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faja</a:t>
            </a:r>
            <a:r>
              <a:rPr lang="en-US" sz="2800" b="1" dirty="0"/>
              <a:t>.  16. We </a:t>
            </a:r>
            <a:r>
              <a:rPr lang="en-US" sz="2800" b="1" dirty="0" err="1"/>
              <a:t>dan</a:t>
            </a:r>
            <a:r>
              <a:rPr lang="en-US" sz="2800" b="1" dirty="0"/>
              <a:t>,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de </a:t>
            </a:r>
            <a:r>
              <a:rPr lang="en-US" sz="2800" b="1" dirty="0" err="1"/>
              <a:t>pikinso</a:t>
            </a:r>
            <a:r>
              <a:rPr lang="en-US" sz="2800" b="1" dirty="0"/>
              <a:t> </a:t>
            </a:r>
            <a:r>
              <a:rPr lang="en-US" sz="2800" b="1" dirty="0" err="1"/>
              <a:t>waran</a:t>
            </a:r>
            <a:r>
              <a:rPr lang="en-US" sz="2800" b="1" dirty="0"/>
              <a:t> </a:t>
            </a:r>
            <a:r>
              <a:rPr lang="en-US" sz="2800" b="1" dirty="0" err="1"/>
              <a:t>nomo</a:t>
            </a:r>
            <a:r>
              <a:rPr lang="en-US" sz="2800" b="1" dirty="0"/>
              <a:t>, en </a:t>
            </a:r>
            <a:r>
              <a:rPr lang="en-US" sz="2800" b="1" dirty="0" err="1"/>
              <a:t>joe</a:t>
            </a:r>
            <a:r>
              <a:rPr lang="en-US" sz="2800" b="1" dirty="0"/>
              <a:t> no de </a:t>
            </a:r>
            <a:r>
              <a:rPr lang="en-US" sz="2800" b="1" dirty="0" err="1"/>
              <a:t>kowroe</a:t>
            </a:r>
            <a:r>
              <a:rPr lang="en-US" sz="2800" b="1" dirty="0"/>
              <a:t>, en </a:t>
            </a:r>
            <a:r>
              <a:rPr lang="en-US" sz="2800" b="1" dirty="0" err="1"/>
              <a:t>joe</a:t>
            </a:r>
            <a:r>
              <a:rPr lang="en-US" sz="2800" b="1" dirty="0"/>
              <a:t> no </a:t>
            </a:r>
            <a:r>
              <a:rPr lang="en-US" sz="2800" b="1" dirty="0" err="1"/>
              <a:t>faja</a:t>
            </a:r>
            <a:r>
              <a:rPr lang="en-US" sz="2800" b="1" dirty="0"/>
              <a:t>, Mi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spiti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komopo</a:t>
            </a:r>
            <a:r>
              <a:rPr lang="en-US" sz="2800" b="1" dirty="0"/>
              <a:t> foe Mi </a:t>
            </a:r>
            <a:r>
              <a:rPr lang="en-US" sz="2800" b="1" dirty="0" err="1"/>
              <a:t>mofo</a:t>
            </a:r>
            <a:r>
              <a:rPr lang="en-US" sz="2800" b="1" dirty="0"/>
              <a:t>.  17.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joe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taki</a:t>
            </a:r>
            <a:r>
              <a:rPr lang="en-US" sz="2800" b="1" dirty="0">
                <a:solidFill>
                  <a:srgbClr val="FF0000"/>
                </a:solidFill>
              </a:rPr>
              <a:t>: Mi de </a:t>
            </a:r>
            <a:r>
              <a:rPr lang="en-US" sz="2800" b="1" dirty="0" err="1">
                <a:solidFill>
                  <a:srgbClr val="FF0000"/>
                </a:solidFill>
              </a:rPr>
              <a:t>goedoe</a:t>
            </a:r>
            <a:r>
              <a:rPr lang="en-US" sz="2800" b="1" dirty="0">
                <a:solidFill>
                  <a:srgbClr val="FF0000"/>
                </a:solidFill>
              </a:rPr>
              <a:t>, en mi </a:t>
            </a:r>
            <a:r>
              <a:rPr lang="en-US" sz="2800" b="1" dirty="0" err="1">
                <a:solidFill>
                  <a:srgbClr val="FF0000"/>
                </a:solidFill>
              </a:rPr>
              <a:t>abi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foeroe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goedoe</a:t>
            </a:r>
            <a:r>
              <a:rPr lang="en-US" sz="2800" b="1" dirty="0">
                <a:solidFill>
                  <a:srgbClr val="FF0000"/>
                </a:solidFill>
              </a:rPr>
              <a:t>, en mi no </a:t>
            </a:r>
            <a:r>
              <a:rPr lang="en-US" sz="2800" b="1" dirty="0" err="1">
                <a:solidFill>
                  <a:srgbClr val="FF0000"/>
                </a:solidFill>
              </a:rPr>
              <a:t>mankeri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noti</a:t>
            </a:r>
            <a:r>
              <a:rPr lang="en-US" sz="2800" b="1" dirty="0">
                <a:solidFill>
                  <a:srgbClr val="FF0000"/>
                </a:solidFill>
              </a:rPr>
              <a:t>; en </a:t>
            </a:r>
            <a:r>
              <a:rPr lang="en-US" sz="2800" b="1" dirty="0" err="1">
                <a:solidFill>
                  <a:srgbClr val="FF0000"/>
                </a:solidFill>
              </a:rPr>
              <a:t>joe</a:t>
            </a:r>
            <a:r>
              <a:rPr lang="en-US" sz="2800" b="1" dirty="0">
                <a:solidFill>
                  <a:srgbClr val="FF0000"/>
                </a:solidFill>
              </a:rPr>
              <a:t> no </a:t>
            </a:r>
            <a:r>
              <a:rPr lang="en-US" sz="2800" b="1" dirty="0" err="1">
                <a:solidFill>
                  <a:srgbClr val="FF0000"/>
                </a:solidFill>
              </a:rPr>
              <a:t>sabi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joe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mofina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joe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pina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joe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poti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breni</a:t>
            </a:r>
            <a:r>
              <a:rPr lang="en-US" sz="2800" b="1" dirty="0">
                <a:solidFill>
                  <a:srgbClr val="FF0000"/>
                </a:solidFill>
              </a:rPr>
              <a:t> en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soso</a:t>
            </a:r>
            <a:r>
              <a:rPr lang="en-US" sz="2800" b="1" dirty="0">
                <a:solidFill>
                  <a:srgbClr val="FF0000"/>
                </a:solidFill>
              </a:rPr>
              <a:t> skin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640-FEC8-4060-A1D9-DEB07A58D411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6548AD8A-7085-4E6B-A0EB-A0AD238485ED}" type="slidenum">
              <a:rPr lang="en-US"/>
              <a:pPr lvl="1"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Bijbel boekoe taki dati wi alamala de sondoe soema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b="1" dirty="0" err="1"/>
              <a:t>Jesaja</a:t>
            </a:r>
            <a:r>
              <a:rPr lang="en-US" b="1" dirty="0"/>
              <a:t> 53:6. </a:t>
            </a:r>
            <a:r>
              <a:rPr lang="en-US" b="1" dirty="0" err="1"/>
              <a:t>Wi</a:t>
            </a:r>
            <a:r>
              <a:rPr lang="en-US" b="1" dirty="0"/>
              <a:t> </a:t>
            </a:r>
            <a:r>
              <a:rPr lang="en-US" b="1" dirty="0" err="1"/>
              <a:t>alamala</a:t>
            </a:r>
            <a:r>
              <a:rPr lang="en-US" b="1" dirty="0"/>
              <a:t> de </a:t>
            </a:r>
            <a:r>
              <a:rPr lang="en-US" b="1" dirty="0" err="1"/>
              <a:t>leki</a:t>
            </a:r>
            <a:r>
              <a:rPr lang="en-US" b="1" dirty="0"/>
              <a:t> </a:t>
            </a:r>
            <a:r>
              <a:rPr lang="en-US" b="1" dirty="0" err="1"/>
              <a:t>skapoe</a:t>
            </a:r>
            <a:r>
              <a:rPr lang="en-US" b="1" dirty="0"/>
              <a:t> </a:t>
            </a:r>
            <a:r>
              <a:rPr lang="en-US" b="1" dirty="0" err="1"/>
              <a:t>disi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lasi</a:t>
            </a:r>
            <a:r>
              <a:rPr lang="en-US" b="1" dirty="0"/>
              <a:t> </a:t>
            </a:r>
            <a:r>
              <a:rPr lang="en-US" b="1" dirty="0" err="1"/>
              <a:t>pasi</a:t>
            </a:r>
            <a:r>
              <a:rPr lang="en-US" b="1" dirty="0"/>
              <a:t>; </a:t>
            </a:r>
            <a:r>
              <a:rPr lang="en-US" b="1" dirty="0" err="1"/>
              <a:t>wi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drai</a:t>
            </a:r>
            <a:r>
              <a:rPr lang="en-US" b="1" dirty="0"/>
              <a:t> </a:t>
            </a:r>
            <a:r>
              <a:rPr lang="en-US" b="1" dirty="0" err="1"/>
              <a:t>ibriwan</a:t>
            </a:r>
            <a:r>
              <a:rPr lang="en-US" b="1" dirty="0"/>
              <a:t> foe </a:t>
            </a:r>
            <a:r>
              <a:rPr lang="en-US" b="1" dirty="0" err="1"/>
              <a:t>teki</a:t>
            </a:r>
            <a:r>
              <a:rPr lang="en-US" b="1" dirty="0"/>
              <a:t> hem </a:t>
            </a:r>
            <a:r>
              <a:rPr lang="en-US" b="1" dirty="0" err="1"/>
              <a:t>egi</a:t>
            </a:r>
            <a:r>
              <a:rPr lang="en-US" b="1" dirty="0"/>
              <a:t> </a:t>
            </a:r>
            <a:r>
              <a:rPr lang="en-US" b="1" dirty="0" err="1"/>
              <a:t>pasi</a:t>
            </a:r>
            <a:r>
              <a:rPr lang="en-US" b="1" dirty="0"/>
              <a:t>; en MASRA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poti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sondoe</a:t>
            </a:r>
            <a:r>
              <a:rPr lang="en-US" b="1" dirty="0"/>
              <a:t> foe </a:t>
            </a:r>
            <a:r>
              <a:rPr lang="en-US" b="1" dirty="0" err="1"/>
              <a:t>wi</a:t>
            </a:r>
            <a:r>
              <a:rPr lang="en-US" b="1" dirty="0"/>
              <a:t> </a:t>
            </a:r>
            <a:r>
              <a:rPr lang="en-US" b="1" dirty="0" err="1"/>
              <a:t>alamala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hem </a:t>
            </a:r>
            <a:r>
              <a:rPr lang="en-US" b="1" dirty="0" err="1"/>
              <a:t>tapoe</a:t>
            </a:r>
            <a:r>
              <a:rPr lang="en-US" b="1" dirty="0"/>
              <a:t>.</a:t>
            </a:r>
            <a:endParaRPr lang="en-US" dirty="0"/>
          </a:p>
          <a:p>
            <a:r>
              <a:rPr lang="en-US" b="1" dirty="0" err="1"/>
              <a:t>Spreuken</a:t>
            </a:r>
            <a:r>
              <a:rPr lang="en-US" b="1" dirty="0"/>
              <a:t> 14:12</a:t>
            </a:r>
            <a:r>
              <a:rPr lang="en-US" dirty="0"/>
              <a:t> </a:t>
            </a:r>
            <a:r>
              <a:rPr lang="en-US" b="1" dirty="0"/>
              <a:t> Wan </a:t>
            </a:r>
            <a:r>
              <a:rPr lang="en-US" b="1" dirty="0" err="1"/>
              <a:t>pasi</a:t>
            </a:r>
            <a:r>
              <a:rPr lang="en-US" b="1" dirty="0"/>
              <a:t> </a:t>
            </a:r>
            <a:r>
              <a:rPr lang="en-US" b="1" dirty="0" err="1"/>
              <a:t>kan</a:t>
            </a:r>
            <a:r>
              <a:rPr lang="en-US" b="1" dirty="0"/>
              <a:t> </a:t>
            </a:r>
            <a:r>
              <a:rPr lang="en-US" b="1" dirty="0" err="1"/>
              <a:t>loekoe</a:t>
            </a:r>
            <a:r>
              <a:rPr lang="en-US" b="1" dirty="0"/>
              <a:t> </a:t>
            </a:r>
            <a:r>
              <a:rPr lang="en-US" b="1" dirty="0" err="1"/>
              <a:t>boen</a:t>
            </a:r>
            <a:r>
              <a:rPr lang="en-US" b="1" dirty="0"/>
              <a:t>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libisoema</a:t>
            </a:r>
            <a:r>
              <a:rPr lang="en-US" b="1" dirty="0"/>
              <a:t>, ma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kaba</a:t>
            </a:r>
            <a:r>
              <a:rPr lang="en-US" b="1" dirty="0"/>
              <a:t> foe hem de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pasi</a:t>
            </a:r>
            <a:r>
              <a:rPr lang="en-US" b="1" dirty="0"/>
              <a:t> foe </a:t>
            </a:r>
            <a:r>
              <a:rPr lang="en-US" b="1" dirty="0" err="1"/>
              <a:t>dede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046D-5233-4922-8609-FC88A4801B03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093FE633-D403-4567-AD68-64A61C90B92D}" type="slidenum">
              <a:rPr lang="en-US"/>
              <a:pPr lvl="1"/>
              <a:t>40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885825" y="228600"/>
            <a:ext cx="8258175" cy="1462087"/>
          </a:xfrm>
        </p:spPr>
        <p:txBody>
          <a:bodyPr/>
          <a:lstStyle/>
          <a:p>
            <a:r>
              <a:rPr lang="en-US" sz="4000" dirty="0" err="1"/>
              <a:t>Da</a:t>
            </a:r>
            <a:r>
              <a:rPr lang="en-US" sz="4000" dirty="0"/>
              <a:t> </a:t>
            </a:r>
            <a:r>
              <a:rPr lang="en-US" sz="4000" dirty="0" err="1"/>
              <a:t>kerki</a:t>
            </a:r>
            <a:r>
              <a:rPr lang="en-US" sz="4000" dirty="0"/>
              <a:t> foe Laodicea – </a:t>
            </a:r>
            <a:r>
              <a:rPr lang="en-US" sz="4000" dirty="0" err="1"/>
              <a:t>Jezus</a:t>
            </a:r>
            <a:r>
              <a:rPr lang="en-US" sz="4000" dirty="0"/>
              <a:t> </a:t>
            </a:r>
            <a:r>
              <a:rPr lang="en-US" sz="4000" dirty="0" err="1"/>
              <a:t>ben</a:t>
            </a:r>
            <a:r>
              <a:rPr lang="en-US" sz="4000" dirty="0"/>
              <a:t> </a:t>
            </a:r>
            <a:r>
              <a:rPr lang="en-US" sz="4000" dirty="0" err="1"/>
              <a:t>aksi</a:t>
            </a:r>
            <a:r>
              <a:rPr lang="en-US" sz="4000" dirty="0"/>
              <a:t> </a:t>
            </a:r>
            <a:r>
              <a:rPr lang="en-US" sz="4000" dirty="0" err="1"/>
              <a:t>pasi</a:t>
            </a:r>
            <a:r>
              <a:rPr lang="en-US" sz="4000" dirty="0"/>
              <a:t> foe </a:t>
            </a:r>
            <a:r>
              <a:rPr lang="en-US" sz="4000" dirty="0" err="1"/>
              <a:t>kom</a:t>
            </a:r>
            <a:r>
              <a:rPr lang="en-US" sz="4000" dirty="0"/>
              <a:t> </a:t>
            </a:r>
            <a:r>
              <a:rPr lang="en-US" sz="4000" dirty="0" err="1"/>
              <a:t>na</a:t>
            </a:r>
            <a:r>
              <a:rPr lang="en-US" sz="4000" dirty="0"/>
              <a:t> </a:t>
            </a:r>
            <a:r>
              <a:rPr lang="en-US" sz="4000" dirty="0" err="1"/>
              <a:t>ini</a:t>
            </a:r>
            <a:r>
              <a:rPr lang="en-US" sz="4000" dirty="0"/>
              <a:t> </a:t>
            </a:r>
            <a:r>
              <a:rPr lang="en-US" sz="4000" dirty="0" err="1"/>
              <a:t>da</a:t>
            </a:r>
            <a:r>
              <a:rPr lang="en-US" sz="4000" dirty="0"/>
              <a:t> </a:t>
            </a:r>
            <a:r>
              <a:rPr lang="en-US" sz="4000" dirty="0" err="1"/>
              <a:t>kerki</a:t>
            </a:r>
            <a:endParaRPr lang="en-US" sz="4000" dirty="0"/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 err="1"/>
              <a:t>Openbaring</a:t>
            </a:r>
            <a:r>
              <a:rPr lang="en-US" sz="2800" b="1" dirty="0"/>
              <a:t> 3:18. Mi de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rai</a:t>
            </a:r>
            <a:r>
              <a:rPr lang="en-US" sz="2800" b="1" dirty="0"/>
              <a:t> foe </a:t>
            </a:r>
            <a:r>
              <a:rPr lang="en-US" sz="2800" b="1" dirty="0" err="1"/>
              <a:t>bai</a:t>
            </a:r>
            <a:r>
              <a:rPr lang="en-US" sz="2800" b="1" dirty="0"/>
              <a:t> </a:t>
            </a:r>
            <a:r>
              <a:rPr lang="en-US" sz="2800" b="1" dirty="0" err="1"/>
              <a:t>gowtoe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Mi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tesi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faja</a:t>
            </a:r>
            <a:r>
              <a:rPr lang="en-US" sz="2800" b="1" dirty="0"/>
              <a:t>, so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de </a:t>
            </a:r>
            <a:r>
              <a:rPr lang="en-US" sz="2800" b="1" dirty="0" err="1"/>
              <a:t>goedoe</a:t>
            </a:r>
            <a:r>
              <a:rPr lang="en-US" sz="2800" b="1" dirty="0"/>
              <a:t>;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weti</a:t>
            </a:r>
            <a:r>
              <a:rPr lang="en-US" sz="2800" b="1" dirty="0"/>
              <a:t> </a:t>
            </a:r>
            <a:r>
              <a:rPr lang="en-US" sz="2800" b="1" dirty="0" err="1"/>
              <a:t>krosi</a:t>
            </a:r>
            <a:r>
              <a:rPr lang="en-US" sz="2800" b="1" dirty="0"/>
              <a:t>, so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weri</a:t>
            </a:r>
            <a:r>
              <a:rPr lang="en-US" sz="2800" b="1" dirty="0"/>
              <a:t> </a:t>
            </a:r>
            <a:r>
              <a:rPr lang="en-US" sz="2800" b="1" dirty="0" err="1"/>
              <a:t>krosi</a:t>
            </a:r>
            <a:r>
              <a:rPr lang="en-US" sz="2800" b="1" dirty="0"/>
              <a:t>, en </a:t>
            </a:r>
            <a:r>
              <a:rPr lang="en-US" sz="2800" b="1" dirty="0" err="1"/>
              <a:t>joe</a:t>
            </a:r>
            <a:r>
              <a:rPr lang="en-US" sz="2800" b="1" dirty="0"/>
              <a:t> no </a:t>
            </a:r>
            <a:r>
              <a:rPr lang="en-US" sz="2800" b="1" dirty="0" err="1"/>
              <a:t>sjem</a:t>
            </a:r>
            <a:r>
              <a:rPr lang="en-US" sz="2800" b="1" dirty="0"/>
              <a:t> foe de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soso</a:t>
            </a:r>
            <a:r>
              <a:rPr lang="en-US" sz="2800" b="1" dirty="0"/>
              <a:t> skin </a:t>
            </a:r>
            <a:r>
              <a:rPr lang="en-US" sz="2800" b="1" dirty="0" err="1"/>
              <a:t>moro</a:t>
            </a:r>
            <a:r>
              <a:rPr lang="en-US" sz="2800" b="1" dirty="0"/>
              <a:t>; en foe </a:t>
            </a:r>
            <a:r>
              <a:rPr lang="en-US" sz="2800" b="1" dirty="0" err="1"/>
              <a:t>salfoe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ai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ai-salfoe</a:t>
            </a:r>
            <a:r>
              <a:rPr lang="en-US" sz="2800" b="1" dirty="0"/>
              <a:t>, so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.  19. </a:t>
            </a:r>
            <a:r>
              <a:rPr lang="en-US" sz="2800" b="1" dirty="0">
                <a:solidFill>
                  <a:schemeClr val="accent2"/>
                </a:solidFill>
              </a:rPr>
              <a:t>Mi </a:t>
            </a:r>
            <a:r>
              <a:rPr lang="en-US" sz="2800" b="1" dirty="0" err="1">
                <a:solidFill>
                  <a:schemeClr val="accent2"/>
                </a:solidFill>
              </a:rPr>
              <a:t>klagi</a:t>
            </a:r>
            <a:r>
              <a:rPr lang="en-US" sz="2800" b="1" dirty="0">
                <a:solidFill>
                  <a:schemeClr val="accent2"/>
                </a:solidFill>
              </a:rPr>
              <a:t> en Mi </a:t>
            </a:r>
            <a:r>
              <a:rPr lang="en-US" sz="2800" b="1" dirty="0" err="1">
                <a:solidFill>
                  <a:schemeClr val="accent2"/>
                </a:solidFill>
              </a:rPr>
              <a:t>strafoe</a:t>
            </a:r>
            <a:r>
              <a:rPr lang="en-US" sz="2800" b="1" dirty="0">
                <a:solidFill>
                  <a:schemeClr val="accent2"/>
                </a:solidFill>
              </a:rPr>
              <a:t> ala </a:t>
            </a:r>
            <a:r>
              <a:rPr lang="en-US" sz="2800" b="1" dirty="0" err="1">
                <a:solidFill>
                  <a:schemeClr val="accent2"/>
                </a:solidFill>
              </a:rPr>
              <a:t>dem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soema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disi</a:t>
            </a:r>
            <a:r>
              <a:rPr lang="en-US" sz="2800" b="1" dirty="0">
                <a:solidFill>
                  <a:schemeClr val="accent2"/>
                </a:solidFill>
              </a:rPr>
              <a:t> Mi </a:t>
            </a:r>
            <a:r>
              <a:rPr lang="en-US" sz="2800" b="1" dirty="0" err="1">
                <a:solidFill>
                  <a:schemeClr val="accent2"/>
                </a:solidFill>
              </a:rPr>
              <a:t>lobi</a:t>
            </a:r>
            <a:r>
              <a:rPr lang="en-US" sz="2800" b="1" dirty="0">
                <a:solidFill>
                  <a:schemeClr val="accent2"/>
                </a:solidFill>
              </a:rPr>
              <a:t>; foe </a:t>
            </a:r>
            <a:r>
              <a:rPr lang="en-US" sz="2800" b="1" dirty="0" err="1">
                <a:solidFill>
                  <a:schemeClr val="accent2"/>
                </a:solidFill>
              </a:rPr>
              <a:t>dat'ede</a:t>
            </a:r>
            <a:r>
              <a:rPr lang="en-US" sz="2800" b="1" dirty="0">
                <a:solidFill>
                  <a:schemeClr val="accent2"/>
                </a:solidFill>
              </a:rPr>
              <a:t>, </a:t>
            </a:r>
            <a:r>
              <a:rPr lang="en-US" sz="2800" b="1" dirty="0" err="1">
                <a:solidFill>
                  <a:schemeClr val="accent2"/>
                </a:solidFill>
              </a:rPr>
              <a:t>wroko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tranga</a:t>
            </a:r>
            <a:r>
              <a:rPr lang="en-US" sz="2800" b="1" dirty="0">
                <a:solidFill>
                  <a:schemeClr val="accent2"/>
                </a:solidFill>
              </a:rPr>
              <a:t>, en </a:t>
            </a:r>
            <a:r>
              <a:rPr lang="en-US" sz="2800" b="1" dirty="0" err="1">
                <a:solidFill>
                  <a:schemeClr val="accent2"/>
                </a:solidFill>
              </a:rPr>
              <a:t>drai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kom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baka</a:t>
            </a:r>
            <a:r>
              <a:rPr lang="en-US" sz="2800" b="1" dirty="0"/>
              <a:t>.  20. </a:t>
            </a:r>
            <a:r>
              <a:rPr lang="en-US" sz="2800" b="1" dirty="0" err="1">
                <a:solidFill>
                  <a:schemeClr val="hlink"/>
                </a:solidFill>
              </a:rPr>
              <a:t>Loekoe</a:t>
            </a:r>
            <a:r>
              <a:rPr lang="en-US" sz="2800" b="1" dirty="0">
                <a:solidFill>
                  <a:schemeClr val="hlink"/>
                </a:solidFill>
              </a:rPr>
              <a:t>, Mi </a:t>
            </a:r>
            <a:r>
              <a:rPr lang="en-US" sz="2800" b="1" dirty="0" err="1">
                <a:solidFill>
                  <a:schemeClr val="hlink"/>
                </a:solidFill>
              </a:rPr>
              <a:t>tanapoe</a:t>
            </a:r>
            <a:r>
              <a:rPr lang="en-US" sz="2800" b="1" dirty="0">
                <a:solidFill>
                  <a:schemeClr val="hlink"/>
                </a:solidFill>
              </a:rPr>
              <a:t> </a:t>
            </a:r>
            <a:r>
              <a:rPr lang="en-US" sz="2800" b="1" dirty="0" err="1">
                <a:solidFill>
                  <a:schemeClr val="hlink"/>
                </a:solidFill>
              </a:rPr>
              <a:t>na</a:t>
            </a:r>
            <a:r>
              <a:rPr lang="en-US" sz="2800" b="1" dirty="0">
                <a:solidFill>
                  <a:schemeClr val="hlink"/>
                </a:solidFill>
              </a:rPr>
              <a:t> </a:t>
            </a:r>
            <a:r>
              <a:rPr lang="en-US" sz="2800" b="1" dirty="0" err="1">
                <a:solidFill>
                  <a:schemeClr val="hlink"/>
                </a:solidFill>
              </a:rPr>
              <a:t>da</a:t>
            </a:r>
            <a:r>
              <a:rPr lang="en-US" sz="2800" b="1" dirty="0">
                <a:solidFill>
                  <a:schemeClr val="hlink"/>
                </a:solidFill>
              </a:rPr>
              <a:t> </a:t>
            </a:r>
            <a:r>
              <a:rPr lang="en-US" sz="2800" b="1" dirty="0" err="1">
                <a:solidFill>
                  <a:schemeClr val="hlink"/>
                </a:solidFill>
              </a:rPr>
              <a:t>doromofo</a:t>
            </a:r>
            <a:r>
              <a:rPr lang="en-US" sz="2800" b="1" dirty="0">
                <a:solidFill>
                  <a:schemeClr val="hlink"/>
                </a:solidFill>
              </a:rPr>
              <a:t>, en Mi </a:t>
            </a:r>
            <a:r>
              <a:rPr lang="en-US" sz="2800" b="1" dirty="0" err="1">
                <a:solidFill>
                  <a:schemeClr val="hlink"/>
                </a:solidFill>
              </a:rPr>
              <a:t>naki</a:t>
            </a:r>
            <a:r>
              <a:rPr lang="en-US" sz="2800" b="1" dirty="0"/>
              <a:t>;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iniwan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jere</a:t>
            </a:r>
            <a:r>
              <a:rPr lang="en-US" sz="2800" b="1" dirty="0"/>
              <a:t> Mi stem, en a </a:t>
            </a:r>
            <a:r>
              <a:rPr lang="en-US" sz="2800" b="1" dirty="0" err="1"/>
              <a:t>opo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doro</a:t>
            </a:r>
            <a:r>
              <a:rPr lang="en-US" sz="2800" b="1" dirty="0"/>
              <a:t>, Mi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hem, en Mi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njan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hem, en a </a:t>
            </a:r>
            <a:r>
              <a:rPr lang="en-US" sz="2800" b="1" i="1" dirty="0" err="1"/>
              <a:t>sa</a:t>
            </a:r>
            <a:r>
              <a:rPr lang="en-US" sz="2800" b="1" i="1" dirty="0"/>
              <a:t> </a:t>
            </a:r>
            <a:r>
              <a:rPr lang="en-US" sz="2800" b="1" i="1" dirty="0" err="1"/>
              <a:t>njan</a:t>
            </a:r>
            <a:r>
              <a:rPr lang="en-US" sz="2800" b="1" i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Mi.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BB11-7F60-4488-8CB6-B45D95153D69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053DA0A-4341-41F6-94B8-FFE32B517106}" type="slidenum">
              <a:rPr lang="en-US"/>
              <a:pPr lvl="1"/>
              <a:t>41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Kristus moesoe de na fesi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sz="2800" b="1" dirty="0"/>
              <a:t>II Tim. 2:3. Foe </a:t>
            </a:r>
            <a:r>
              <a:rPr lang="en-US" sz="2800" b="1" dirty="0" err="1"/>
              <a:t>dat'ede</a:t>
            </a:r>
            <a:r>
              <a:rPr lang="en-US" sz="2800" b="1" dirty="0"/>
              <a:t>, </a:t>
            </a:r>
            <a:r>
              <a:rPr lang="en-US" sz="2800" b="1" dirty="0" err="1"/>
              <a:t>hori</a:t>
            </a:r>
            <a:r>
              <a:rPr lang="en-US" sz="2800" b="1" dirty="0"/>
              <a:t> </a:t>
            </a:r>
            <a:r>
              <a:rPr lang="en-US" sz="2800" b="1" dirty="0" err="1"/>
              <a:t>doro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pina</a:t>
            </a:r>
            <a:r>
              <a:rPr lang="en-US" sz="2800" b="1" dirty="0"/>
              <a:t>, </a:t>
            </a:r>
            <a:r>
              <a:rPr lang="en-US" sz="2800" b="1" dirty="0" err="1"/>
              <a:t>leki</a:t>
            </a:r>
            <a:r>
              <a:rPr lang="en-US" sz="2800" b="1" dirty="0"/>
              <a:t> wan </a:t>
            </a:r>
            <a:r>
              <a:rPr lang="en-US" sz="2800" b="1" dirty="0" err="1">
                <a:solidFill>
                  <a:schemeClr val="accent2"/>
                </a:solidFill>
              </a:rPr>
              <a:t>boen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soldati</a:t>
            </a:r>
            <a:r>
              <a:rPr lang="en-US" sz="2800" b="1" dirty="0">
                <a:solidFill>
                  <a:schemeClr val="accent2"/>
                </a:solidFill>
              </a:rPr>
              <a:t> foe </a:t>
            </a:r>
            <a:r>
              <a:rPr lang="en-US" sz="2800" b="1" dirty="0" err="1">
                <a:solidFill>
                  <a:schemeClr val="accent2"/>
                </a:solidFill>
              </a:rPr>
              <a:t>Jezus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Kristus</a:t>
            </a:r>
            <a:r>
              <a:rPr lang="en-US" sz="2800" b="1" dirty="0"/>
              <a:t>.  4. No wan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go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feti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boemoei</a:t>
            </a:r>
            <a:r>
              <a:rPr lang="en-US" sz="2800" b="1" dirty="0"/>
              <a:t> </a:t>
            </a:r>
            <a:r>
              <a:rPr lang="en-US" sz="2800" b="1" dirty="0" err="1"/>
              <a:t>hemsrefi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sani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libi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; ma a </a:t>
            </a:r>
            <a:r>
              <a:rPr lang="en-US" sz="2800" b="1" dirty="0" err="1"/>
              <a:t>soekoe</a:t>
            </a:r>
            <a:r>
              <a:rPr lang="en-US" sz="2800" b="1" dirty="0"/>
              <a:t> </a:t>
            </a:r>
            <a:r>
              <a:rPr lang="en-US" sz="2800" b="1" dirty="0" err="1"/>
              <a:t>nomo</a:t>
            </a:r>
            <a:r>
              <a:rPr lang="en-US" sz="2800" b="1" dirty="0"/>
              <a:t> foe </a:t>
            </a:r>
            <a:r>
              <a:rPr lang="en-US" sz="2800" b="1" dirty="0" err="1">
                <a:solidFill>
                  <a:schemeClr val="accent2"/>
                </a:solidFill>
              </a:rPr>
              <a:t>meki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da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soema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disi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ben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verkisi</a:t>
            </a:r>
            <a:r>
              <a:rPr lang="en-US" sz="2800" b="1" dirty="0">
                <a:solidFill>
                  <a:schemeClr val="accent2"/>
                </a:solidFill>
              </a:rPr>
              <a:t> hem </a:t>
            </a:r>
            <a:r>
              <a:rPr lang="en-US" sz="2800" b="1" dirty="0" err="1">
                <a:solidFill>
                  <a:schemeClr val="accent2"/>
                </a:solidFill>
              </a:rPr>
              <a:t>leki</a:t>
            </a:r>
            <a:r>
              <a:rPr lang="en-US" sz="2800" b="1" dirty="0">
                <a:solidFill>
                  <a:schemeClr val="accent2"/>
                </a:solidFill>
              </a:rPr>
              <a:t> wan </a:t>
            </a:r>
            <a:r>
              <a:rPr lang="en-US" sz="2800" b="1" dirty="0" err="1">
                <a:solidFill>
                  <a:schemeClr val="accent2"/>
                </a:solidFill>
              </a:rPr>
              <a:t>soldati</a:t>
            </a:r>
            <a:r>
              <a:rPr lang="en-US" sz="2800" b="1" dirty="0">
                <a:solidFill>
                  <a:schemeClr val="accent2"/>
                </a:solidFill>
              </a:rPr>
              <a:t> foe </a:t>
            </a:r>
            <a:r>
              <a:rPr lang="en-US" sz="2800" b="1" dirty="0" err="1">
                <a:solidFill>
                  <a:schemeClr val="accent2"/>
                </a:solidFill>
              </a:rPr>
              <a:t>prisiri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nanga</a:t>
            </a:r>
            <a:r>
              <a:rPr lang="en-US" sz="2800" b="1" dirty="0">
                <a:solidFill>
                  <a:schemeClr val="accent2"/>
                </a:solidFill>
              </a:rPr>
              <a:t> hem.</a:t>
            </a:r>
          </a:p>
          <a:p>
            <a:r>
              <a:rPr lang="en-US" sz="2800" b="1" dirty="0" err="1"/>
              <a:t>Efesi</a:t>
            </a:r>
            <a:r>
              <a:rPr lang="en-US" sz="2800" b="1" dirty="0"/>
              <a:t> 6:6. </a:t>
            </a:r>
            <a:r>
              <a:rPr lang="en-US" sz="2800" b="1" dirty="0">
                <a:solidFill>
                  <a:schemeClr val="accent2"/>
                </a:solidFill>
              </a:rPr>
              <a:t>No foe </a:t>
            </a:r>
            <a:r>
              <a:rPr lang="en-US" sz="2800" b="1" dirty="0" err="1">
                <a:solidFill>
                  <a:schemeClr val="accent2"/>
                </a:solidFill>
              </a:rPr>
              <a:t>meki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dem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ai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loekoe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na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oen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leki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boen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dinari</a:t>
            </a:r>
            <a:r>
              <a:rPr lang="en-US" sz="2800" b="1" dirty="0">
                <a:solidFill>
                  <a:schemeClr val="accent2"/>
                </a:solidFill>
              </a:rPr>
              <a:t> foe </a:t>
            </a:r>
            <a:r>
              <a:rPr lang="en-US" sz="2800" b="1" dirty="0" err="1">
                <a:solidFill>
                  <a:schemeClr val="accent2"/>
                </a:solidFill>
              </a:rPr>
              <a:t>gi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libisoema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prisiri</a:t>
            </a:r>
            <a:r>
              <a:rPr lang="en-US" sz="2800" b="1" dirty="0">
                <a:solidFill>
                  <a:schemeClr val="accent2"/>
                </a:solidFill>
              </a:rPr>
              <a:t>, ma </a:t>
            </a:r>
            <a:r>
              <a:rPr lang="en-US" sz="2800" b="1" dirty="0" err="1">
                <a:solidFill>
                  <a:schemeClr val="accent2"/>
                </a:solidFill>
              </a:rPr>
              <a:t>leki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dinari</a:t>
            </a:r>
            <a:r>
              <a:rPr lang="en-US" sz="2800" b="1" dirty="0">
                <a:solidFill>
                  <a:schemeClr val="accent2"/>
                </a:solidFill>
              </a:rPr>
              <a:t> foe </a:t>
            </a:r>
            <a:r>
              <a:rPr lang="en-US" sz="2800" b="1" dirty="0" err="1">
                <a:solidFill>
                  <a:schemeClr val="accent2"/>
                </a:solidFill>
              </a:rPr>
              <a:t>Kristus</a:t>
            </a:r>
            <a:r>
              <a:rPr lang="en-US" sz="2800" b="1" dirty="0"/>
              <a:t>, </a:t>
            </a:r>
            <a:r>
              <a:rPr lang="en-US" sz="2800" b="1" dirty="0" err="1"/>
              <a:t>disi</a:t>
            </a:r>
            <a:r>
              <a:rPr lang="en-US" sz="2800" b="1" dirty="0"/>
              <a:t> doe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wani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hati</a:t>
            </a:r>
            <a:r>
              <a:rPr lang="en-US" sz="2800" b="1" dirty="0"/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4259-1ABF-4FCC-B56E-B4CA48E2428D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123C517-F53C-47F6-96AD-EDB5B5C7EBF3}" type="slidenum">
              <a:rPr lang="en-US"/>
              <a:pPr lvl="1"/>
              <a:t>42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Kristus na fesi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b="1" dirty="0" err="1"/>
              <a:t>Kol</a:t>
            </a:r>
            <a:r>
              <a:rPr lang="en-US" b="1" dirty="0"/>
              <a:t>. 1:17. En A de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fesi</a:t>
            </a:r>
            <a:r>
              <a:rPr lang="en-US" b="1" dirty="0"/>
              <a:t> foe </a:t>
            </a:r>
            <a:r>
              <a:rPr lang="en-US" b="1" dirty="0" err="1"/>
              <a:t>alasani</a:t>
            </a:r>
            <a:r>
              <a:rPr lang="en-US" b="1" dirty="0"/>
              <a:t>, en </a:t>
            </a:r>
            <a:r>
              <a:rPr lang="en-US" b="1" dirty="0" err="1"/>
              <a:t>doro</a:t>
            </a:r>
            <a:r>
              <a:rPr lang="en-US" b="1" dirty="0"/>
              <a:t> Hem </a:t>
            </a:r>
            <a:r>
              <a:rPr lang="en-US" b="1" dirty="0" err="1"/>
              <a:t>alasani</a:t>
            </a:r>
            <a:r>
              <a:rPr lang="en-US" b="1" dirty="0"/>
              <a:t> </a:t>
            </a:r>
            <a:r>
              <a:rPr lang="en-US" b="1" dirty="0" err="1"/>
              <a:t>hori</a:t>
            </a:r>
            <a:r>
              <a:rPr lang="en-US" b="1" dirty="0"/>
              <a:t> </a:t>
            </a:r>
            <a:r>
              <a:rPr lang="en-US" b="1" dirty="0" err="1"/>
              <a:t>demsrefi</a:t>
            </a:r>
            <a:r>
              <a:rPr lang="en-US" b="1" dirty="0"/>
              <a:t> </a:t>
            </a:r>
            <a:r>
              <a:rPr lang="en-US" b="1" dirty="0" err="1"/>
              <a:t>makandra</a:t>
            </a:r>
            <a:r>
              <a:rPr lang="en-US" b="1" dirty="0"/>
              <a:t>.  18. </a:t>
            </a:r>
            <a:r>
              <a:rPr lang="en-US" b="1" dirty="0">
                <a:solidFill>
                  <a:srgbClr val="FF0000"/>
                </a:solidFill>
              </a:rPr>
              <a:t>En A de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hede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skin,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kerki</a:t>
            </a:r>
            <a:r>
              <a:rPr lang="en-US" b="1" dirty="0">
                <a:solidFill>
                  <a:srgbClr val="FF0000"/>
                </a:solidFill>
              </a:rPr>
              <a:t>; A de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bigin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fosiwan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gebore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dede</a:t>
            </a:r>
            <a:r>
              <a:rPr lang="en-US" b="1" dirty="0">
                <a:solidFill>
                  <a:srgbClr val="FF0000"/>
                </a:solidFill>
              </a:rPr>
              <a:t>, so </a:t>
            </a:r>
            <a:r>
              <a:rPr lang="en-US" b="1" dirty="0" err="1">
                <a:solidFill>
                  <a:srgbClr val="FF0000"/>
                </a:solidFill>
              </a:rPr>
              <a:t>dati</a:t>
            </a:r>
            <a:r>
              <a:rPr lang="en-US" b="1" dirty="0">
                <a:solidFill>
                  <a:srgbClr val="FF0000"/>
                </a:solidFill>
              </a:rPr>
              <a:t> A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abi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fosi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presi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alasani</a:t>
            </a:r>
            <a:r>
              <a:rPr lang="en-US" b="1" dirty="0">
                <a:solidFill>
                  <a:srgbClr val="FF0000"/>
                </a:solidFill>
              </a:rPr>
              <a:t>.  19. </a:t>
            </a:r>
            <a:r>
              <a:rPr lang="en-US" b="1" dirty="0" err="1">
                <a:solidFill>
                  <a:srgbClr val="FF0000"/>
                </a:solidFill>
              </a:rPr>
              <a:t>Bikasi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Tata </a:t>
            </a:r>
            <a:r>
              <a:rPr lang="en-US" b="1" dirty="0" err="1">
                <a:solidFill>
                  <a:srgbClr val="FF0000"/>
                </a:solidFill>
              </a:rPr>
              <a:t>ben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prisiri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dati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foeroe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alasani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Hem </a:t>
            </a:r>
            <a:r>
              <a:rPr lang="en-US" b="1" dirty="0" err="1">
                <a:solidFill>
                  <a:srgbClr val="FF0000"/>
                </a:solidFill>
              </a:rPr>
              <a:t>ini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981D-6EEF-42DF-81FC-8BB0F4C4DCB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6A2FA4C4-6153-4E6F-8F4B-321CF967C3B0}" type="slidenum">
              <a:rPr lang="en-US"/>
              <a:pPr lvl="1"/>
              <a:t>43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Soema na da </a:t>
            </a:r>
            <a:r>
              <a:rPr lang="en-US" sz="4000" b="1">
                <a:solidFill>
                  <a:schemeClr val="hlink"/>
                </a:solidFill>
              </a:rPr>
              <a:t>basi</a:t>
            </a:r>
            <a:r>
              <a:rPr lang="en-US" sz="4000"/>
              <a:t> foe da kerki?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25" y="1981200"/>
            <a:ext cx="7772400" cy="44354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/>
              <a:t>I Pet. </a:t>
            </a:r>
            <a:r>
              <a:rPr lang="en-US" b="1" dirty="0" smtClean="0"/>
              <a:t>5:3. </a:t>
            </a:r>
            <a:r>
              <a:rPr lang="en-US" b="1" dirty="0"/>
              <a:t>No </a:t>
            </a:r>
            <a:r>
              <a:rPr lang="en-US" b="1" dirty="0" err="1"/>
              <a:t>prei</a:t>
            </a:r>
            <a:r>
              <a:rPr lang="en-US" b="1" dirty="0"/>
              <a:t> </a:t>
            </a:r>
            <a:r>
              <a:rPr lang="en-US" b="1" dirty="0" err="1"/>
              <a:t>basi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tapoe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>
                <a:solidFill>
                  <a:schemeClr val="accent2"/>
                </a:solidFill>
              </a:rPr>
              <a:t>erfenis</a:t>
            </a:r>
            <a:r>
              <a:rPr lang="en-US" b="1" dirty="0">
                <a:solidFill>
                  <a:schemeClr val="accent2"/>
                </a:solidFill>
              </a:rPr>
              <a:t> foe </a:t>
            </a:r>
            <a:r>
              <a:rPr lang="en-US" b="1" dirty="0" err="1">
                <a:solidFill>
                  <a:schemeClr val="accent2"/>
                </a:solidFill>
              </a:rPr>
              <a:t>Gado</a:t>
            </a:r>
            <a:r>
              <a:rPr lang="en-US" b="1" dirty="0"/>
              <a:t>, ma de </a:t>
            </a:r>
            <a:r>
              <a:rPr lang="en-US" b="1" dirty="0" err="1"/>
              <a:t>leki</a:t>
            </a:r>
            <a:r>
              <a:rPr lang="en-US" b="1" dirty="0"/>
              <a:t> wan </a:t>
            </a:r>
            <a:r>
              <a:rPr lang="en-US" b="1" dirty="0" err="1"/>
              <a:t>eksempre</a:t>
            </a:r>
            <a:r>
              <a:rPr lang="en-US" b="1" dirty="0"/>
              <a:t>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skapoe</a:t>
            </a:r>
            <a:r>
              <a:rPr lang="en-US" b="1" dirty="0"/>
              <a:t>,</a:t>
            </a:r>
          </a:p>
          <a:p>
            <a:pPr>
              <a:lnSpc>
                <a:spcPct val="80000"/>
              </a:lnSpc>
            </a:pPr>
            <a:r>
              <a:rPr lang="en-US" b="1" dirty="0" err="1"/>
              <a:t>Tori</a:t>
            </a:r>
            <a:r>
              <a:rPr lang="en-US" b="1" dirty="0"/>
              <a:t> 20:28 Foe </a:t>
            </a:r>
            <a:r>
              <a:rPr lang="en-US" b="1" dirty="0" err="1"/>
              <a:t>dat'ede</a:t>
            </a:r>
            <a:r>
              <a:rPr lang="en-US" b="1" dirty="0"/>
              <a:t>, </a:t>
            </a:r>
            <a:r>
              <a:rPr lang="en-US" b="1" dirty="0" err="1"/>
              <a:t>loekoe</a:t>
            </a:r>
            <a:r>
              <a:rPr lang="en-US" b="1" dirty="0"/>
              <a:t> </a:t>
            </a:r>
            <a:r>
              <a:rPr lang="en-US" b="1" dirty="0" err="1"/>
              <a:t>boen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oensrefi</a:t>
            </a:r>
            <a:r>
              <a:rPr lang="en-US" b="1" dirty="0"/>
              <a:t>,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heri</a:t>
            </a:r>
            <a:r>
              <a:rPr lang="en-US" b="1" dirty="0"/>
              <a:t> </a:t>
            </a:r>
            <a:r>
              <a:rPr lang="en-US" b="1" dirty="0" err="1"/>
              <a:t>hipi</a:t>
            </a:r>
            <a:r>
              <a:rPr lang="en-US" b="1" dirty="0"/>
              <a:t> </a:t>
            </a:r>
            <a:r>
              <a:rPr lang="en-US" b="1" dirty="0" err="1"/>
              <a:t>soema</a:t>
            </a:r>
            <a:r>
              <a:rPr lang="en-US" b="1" dirty="0"/>
              <a:t> </a:t>
            </a:r>
            <a:r>
              <a:rPr lang="en-US" b="1" dirty="0" err="1"/>
              <a:t>disi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Santa </a:t>
            </a:r>
            <a:r>
              <a:rPr lang="en-US" b="1" dirty="0" err="1"/>
              <a:t>Jeje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seti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abra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leki</a:t>
            </a:r>
            <a:r>
              <a:rPr lang="en-US" b="1" dirty="0"/>
              <a:t> </a:t>
            </a:r>
            <a:r>
              <a:rPr lang="en-US" b="1" dirty="0" err="1"/>
              <a:t>basi</a:t>
            </a:r>
            <a:r>
              <a:rPr lang="en-US" b="1" dirty="0"/>
              <a:t>, </a:t>
            </a:r>
            <a:r>
              <a:rPr lang="en-US" b="1" dirty="0">
                <a:solidFill>
                  <a:schemeClr val="accent2"/>
                </a:solidFill>
              </a:rPr>
              <a:t>foe </a:t>
            </a:r>
            <a:r>
              <a:rPr lang="en-US" b="1" dirty="0" err="1">
                <a:solidFill>
                  <a:schemeClr val="accent2"/>
                </a:solidFill>
              </a:rPr>
              <a:t>gi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njanjan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na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kerki</a:t>
            </a:r>
            <a:r>
              <a:rPr lang="en-US" b="1" dirty="0">
                <a:solidFill>
                  <a:schemeClr val="accent2"/>
                </a:solidFill>
              </a:rPr>
              <a:t> foe </a:t>
            </a:r>
            <a:r>
              <a:rPr lang="en-US" b="1" dirty="0" err="1">
                <a:solidFill>
                  <a:schemeClr val="accent2"/>
                </a:solidFill>
              </a:rPr>
              <a:t>Gado</a:t>
            </a:r>
            <a:r>
              <a:rPr lang="en-US" b="1" dirty="0">
                <a:solidFill>
                  <a:schemeClr val="accent2"/>
                </a:solidFill>
              </a:rPr>
              <a:t>, </a:t>
            </a:r>
            <a:r>
              <a:rPr lang="en-US" b="1" dirty="0" err="1">
                <a:solidFill>
                  <a:schemeClr val="accent2"/>
                </a:solidFill>
              </a:rPr>
              <a:t>disi</a:t>
            </a:r>
            <a:r>
              <a:rPr lang="en-US" b="1" dirty="0">
                <a:solidFill>
                  <a:schemeClr val="accent2"/>
                </a:solidFill>
              </a:rPr>
              <a:t> A </a:t>
            </a:r>
            <a:r>
              <a:rPr lang="en-US" b="1" dirty="0" err="1">
                <a:solidFill>
                  <a:schemeClr val="accent2"/>
                </a:solidFill>
              </a:rPr>
              <a:t>ben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bai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nanga</a:t>
            </a:r>
            <a:r>
              <a:rPr lang="en-US" b="1" dirty="0">
                <a:solidFill>
                  <a:schemeClr val="accent2"/>
                </a:solidFill>
              </a:rPr>
              <a:t> Hem </a:t>
            </a:r>
            <a:r>
              <a:rPr lang="en-US" b="1" dirty="0" err="1">
                <a:solidFill>
                  <a:schemeClr val="accent2"/>
                </a:solidFill>
              </a:rPr>
              <a:t>egi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broedoe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b="1" dirty="0"/>
              <a:t>A de </a:t>
            </a:r>
            <a:r>
              <a:rPr lang="en-US" b="1" dirty="0">
                <a:solidFill>
                  <a:schemeClr val="accent2"/>
                </a:solidFill>
              </a:rPr>
              <a:t>Hem</a:t>
            </a:r>
            <a:r>
              <a:rPr lang="en-US" b="1" dirty="0"/>
              <a:t> </a:t>
            </a:r>
            <a:r>
              <a:rPr lang="en-US" b="1" dirty="0" err="1"/>
              <a:t>kerki</a:t>
            </a:r>
            <a:endParaRPr lang="en-US" b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B902-B013-4D7C-9D7C-237720281ABA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52B6EFB-9234-4479-9AC6-A180C2383C70}" type="slidenum">
              <a:rPr lang="en-US"/>
              <a:pPr lvl="1"/>
              <a:t>44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Kristus, da hede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Hem </a:t>
            </a:r>
            <a:r>
              <a:rPr lang="en-US" b="1" dirty="0" err="1">
                <a:solidFill>
                  <a:schemeClr val="accent2"/>
                </a:solidFill>
              </a:rPr>
              <a:t>woortoe</a:t>
            </a:r>
            <a:r>
              <a:rPr lang="en-US" dirty="0"/>
              <a:t> </a:t>
            </a:r>
            <a:r>
              <a:rPr lang="en-US" dirty="0" err="1"/>
              <a:t>moesoe</a:t>
            </a:r>
            <a:r>
              <a:rPr lang="en-US" dirty="0"/>
              <a:t> </a:t>
            </a:r>
            <a:r>
              <a:rPr lang="en-US" dirty="0" err="1"/>
              <a:t>kroetoe</a:t>
            </a:r>
            <a:r>
              <a:rPr lang="en-US" dirty="0"/>
              <a:t> ala </a:t>
            </a:r>
            <a:r>
              <a:rPr lang="en-US" dirty="0" err="1"/>
              <a:t>beslissing</a:t>
            </a:r>
            <a:r>
              <a:rPr lang="en-US" dirty="0"/>
              <a:t> foe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preikiman</a:t>
            </a:r>
            <a:r>
              <a:rPr lang="en-US" dirty="0"/>
              <a:t> </a:t>
            </a:r>
            <a:r>
              <a:rPr lang="en-US" dirty="0" err="1"/>
              <a:t>nanga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soema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bangi</a:t>
            </a:r>
            <a:r>
              <a:rPr lang="en-US" dirty="0"/>
              <a:t>.</a:t>
            </a:r>
          </a:p>
          <a:p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boskopoe</a:t>
            </a:r>
            <a:r>
              <a:rPr lang="en-US" dirty="0"/>
              <a:t>: </a:t>
            </a:r>
            <a:r>
              <a:rPr lang="en-US" b="1" dirty="0"/>
              <a:t>II Tim. </a:t>
            </a:r>
            <a:r>
              <a:rPr lang="en-US" b="1" dirty="0" smtClean="0"/>
              <a:t>4:2 </a:t>
            </a:r>
            <a:r>
              <a:rPr lang="en-US" b="1" dirty="0" err="1" smtClean="0"/>
              <a:t>Preiki</a:t>
            </a:r>
            <a:r>
              <a:rPr lang="en-US" b="1" dirty="0" smtClean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woortoe</a:t>
            </a:r>
            <a:r>
              <a:rPr lang="en-US" b="1" dirty="0"/>
              <a:t>, tan </a:t>
            </a:r>
            <a:r>
              <a:rPr lang="en-US" b="1" dirty="0" err="1"/>
              <a:t>klari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boen</a:t>
            </a:r>
            <a:r>
              <a:rPr lang="en-US" b="1" dirty="0"/>
              <a:t> tem en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takroe</a:t>
            </a:r>
            <a:r>
              <a:rPr lang="en-US" b="1" dirty="0"/>
              <a:t> tem; </a:t>
            </a:r>
            <a:r>
              <a:rPr lang="en-US" b="1" dirty="0" err="1"/>
              <a:t>sori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foutoe</a:t>
            </a:r>
            <a:r>
              <a:rPr lang="en-US" b="1" dirty="0"/>
              <a:t>; </a:t>
            </a:r>
            <a:r>
              <a:rPr lang="en-US" b="1" dirty="0" err="1"/>
              <a:t>klagi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, </a:t>
            </a:r>
            <a:r>
              <a:rPr lang="en-US" b="1" dirty="0" err="1"/>
              <a:t>vermane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pasensi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pina</a:t>
            </a:r>
            <a:r>
              <a:rPr lang="en-US" b="1" dirty="0"/>
              <a:t> en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leri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3BF10-1D40-494D-A4A3-CFD7E4716BA9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1 Santa </a:t>
            </a:r>
            <a:r>
              <a:rPr lang="en-US" dirty="0" err="1"/>
              <a:t>Jejej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06935C7-B1AC-44B4-9226-73CB67433D58}" type="slidenum">
              <a:rPr lang="en-US"/>
              <a:pPr lvl="1"/>
              <a:t>45</a:t>
            </a:fld>
            <a:endParaRPr lang="en-US" dirty="0">
              <a:latin typeface="Times New Roman" pitchFamily="18" charset="0"/>
            </a:endParaRPr>
          </a:p>
        </p:txBody>
      </p:sp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Preiki Kristus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sz="2800" b="1" dirty="0"/>
              <a:t>Rom. 1:14. Mi </a:t>
            </a:r>
            <a:r>
              <a:rPr lang="en-US" sz="2800" b="1" dirty="0" err="1"/>
              <a:t>abi</a:t>
            </a:r>
            <a:r>
              <a:rPr lang="en-US" sz="2800" b="1" dirty="0"/>
              <a:t> wan </a:t>
            </a:r>
            <a:r>
              <a:rPr lang="en-US" sz="2800" b="1" dirty="0" err="1"/>
              <a:t>sani</a:t>
            </a:r>
            <a:r>
              <a:rPr lang="en-US" sz="2800" b="1" dirty="0"/>
              <a:t> foe </a:t>
            </a:r>
            <a:r>
              <a:rPr lang="en-US" sz="2800" b="1" dirty="0" err="1"/>
              <a:t>pai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Grieki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heiden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toe,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koni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no </a:t>
            </a:r>
            <a:r>
              <a:rPr lang="en-US" sz="2800" b="1" dirty="0" err="1"/>
              <a:t>abi</a:t>
            </a:r>
            <a:r>
              <a:rPr lang="en-US" sz="2800" b="1" dirty="0"/>
              <a:t> koni.15. So </a:t>
            </a:r>
            <a:r>
              <a:rPr lang="en-US" sz="2800" b="1" dirty="0" err="1"/>
              <a:t>foeroe</a:t>
            </a:r>
            <a:r>
              <a:rPr lang="en-US" sz="2800" b="1" dirty="0"/>
              <a:t> </a:t>
            </a:r>
            <a:r>
              <a:rPr lang="en-US" sz="2800" b="1" dirty="0" err="1"/>
              <a:t>leki</a:t>
            </a:r>
            <a:r>
              <a:rPr lang="en-US" sz="2800" b="1" dirty="0"/>
              <a:t> mi </a:t>
            </a:r>
            <a:r>
              <a:rPr lang="en-US" sz="2800" b="1" dirty="0" err="1"/>
              <a:t>kan</a:t>
            </a:r>
            <a:r>
              <a:rPr lang="en-US" sz="2800" b="1" dirty="0"/>
              <a:t>, mi de </a:t>
            </a:r>
            <a:r>
              <a:rPr lang="en-US" sz="2800" b="1" dirty="0" err="1"/>
              <a:t>klari</a:t>
            </a:r>
            <a:r>
              <a:rPr lang="en-US" sz="2800" b="1" dirty="0"/>
              <a:t> foe </a:t>
            </a:r>
            <a:r>
              <a:rPr lang="en-US" sz="2800" b="1" dirty="0" err="1"/>
              <a:t>preiki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 </a:t>
            </a:r>
            <a:r>
              <a:rPr lang="en-US" sz="2800" b="1" dirty="0" err="1"/>
              <a:t>njoensoe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na</a:t>
            </a:r>
            <a:r>
              <a:rPr lang="en-US" sz="2800" b="1" dirty="0"/>
              <a:t> Rome toe. 16.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mi no </a:t>
            </a:r>
            <a:r>
              <a:rPr lang="en-US" sz="2800" b="1" dirty="0" err="1">
                <a:solidFill>
                  <a:srgbClr val="FF0000"/>
                </a:solidFill>
              </a:rPr>
              <a:t>sjem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njoensoe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Kristus</a:t>
            </a:r>
            <a:r>
              <a:rPr lang="en-US" sz="2800" b="1" dirty="0">
                <a:solidFill>
                  <a:srgbClr val="FF0000"/>
                </a:solidFill>
              </a:rPr>
              <a:t>;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a de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krakti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verloesoe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ibri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bribi</a:t>
            </a:r>
            <a:r>
              <a:rPr lang="en-US" sz="2800" b="1" dirty="0">
                <a:solidFill>
                  <a:srgbClr val="FF0000"/>
                </a:solidFill>
              </a:rPr>
              <a:t>;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Djoe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fosi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Grieki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soema</a:t>
            </a:r>
            <a:r>
              <a:rPr lang="en-US" sz="2800" b="1" dirty="0">
                <a:solidFill>
                  <a:srgbClr val="FF0000"/>
                </a:solidFill>
              </a:rPr>
              <a:t> toe.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C6455-A6CF-483E-B56C-B2E62E587878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3DEB19A2-222F-47FD-8FD4-478772FCFF91}" type="slidenum">
              <a:rPr lang="en-US"/>
              <a:pPr lvl="1"/>
              <a:t>46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Preiki Kristus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36725"/>
            <a:ext cx="8610599" cy="4359275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/>
              <a:t>I Kor. 1:18.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preiki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kruisi</a:t>
            </a:r>
            <a:r>
              <a:rPr lang="en-US" sz="2800" b="1" dirty="0">
                <a:solidFill>
                  <a:srgbClr val="FF0000"/>
                </a:solidFill>
              </a:rPr>
              <a:t> de wan </a:t>
            </a:r>
            <a:r>
              <a:rPr lang="en-US" sz="2800" b="1" dirty="0" err="1">
                <a:solidFill>
                  <a:srgbClr val="FF0000"/>
                </a:solidFill>
              </a:rPr>
              <a:t>lausani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lasi</a:t>
            </a:r>
            <a:r>
              <a:rPr lang="en-US" sz="2800" b="1" dirty="0">
                <a:solidFill>
                  <a:srgbClr val="FF0000"/>
                </a:solidFill>
              </a:rPr>
              <a:t>; ma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verloesoe</a:t>
            </a:r>
            <a:r>
              <a:rPr lang="en-US" sz="2800" b="1" dirty="0">
                <a:solidFill>
                  <a:srgbClr val="FF0000"/>
                </a:solidFill>
              </a:rPr>
              <a:t>, a de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krakti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/>
              <a:t>.  19. </a:t>
            </a:r>
            <a:r>
              <a:rPr lang="en-US" sz="2800" b="1" dirty="0" err="1"/>
              <a:t>Bikasi</a:t>
            </a:r>
            <a:r>
              <a:rPr lang="en-US" sz="2800" b="1" dirty="0"/>
              <a:t> a de </a:t>
            </a:r>
            <a:r>
              <a:rPr lang="en-US" sz="2800" b="1" dirty="0" err="1"/>
              <a:t>skrifi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: Mi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figi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 foe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sabiman</a:t>
            </a:r>
            <a:r>
              <a:rPr lang="en-US" sz="2800" b="1" dirty="0"/>
              <a:t> </a:t>
            </a:r>
            <a:r>
              <a:rPr lang="en-US" sz="2800" b="1" dirty="0" err="1"/>
              <a:t>poeroe</a:t>
            </a:r>
            <a:r>
              <a:rPr lang="en-US" sz="2800" b="1" dirty="0"/>
              <a:t>, en Mi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koni</a:t>
            </a:r>
            <a:r>
              <a:rPr lang="en-US" sz="2800" b="1" dirty="0"/>
              <a:t> foe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koniman</a:t>
            </a:r>
            <a:r>
              <a:rPr lang="en-US" sz="2800" b="1" dirty="0"/>
              <a:t> </a:t>
            </a:r>
            <a:r>
              <a:rPr lang="en-US" sz="2800" b="1" dirty="0" err="1"/>
              <a:t>tron</a:t>
            </a:r>
            <a:r>
              <a:rPr lang="en-US" sz="2800" b="1" dirty="0"/>
              <a:t> </a:t>
            </a:r>
            <a:r>
              <a:rPr lang="en-US" sz="2800" b="1" dirty="0" err="1"/>
              <a:t>noti</a:t>
            </a:r>
            <a:r>
              <a:rPr lang="en-US" sz="2800" b="1" dirty="0"/>
              <a:t>.  20. </a:t>
            </a:r>
            <a:r>
              <a:rPr lang="en-US" sz="2800" b="1" dirty="0" err="1"/>
              <a:t>Pe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sabiman</a:t>
            </a:r>
            <a:r>
              <a:rPr lang="en-US" sz="2800" b="1" dirty="0"/>
              <a:t> de? </a:t>
            </a:r>
            <a:r>
              <a:rPr lang="en-US" sz="2800" b="1" dirty="0" err="1"/>
              <a:t>Pe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meester</a:t>
            </a:r>
            <a:r>
              <a:rPr lang="en-US" sz="2800" b="1" dirty="0"/>
              <a:t> foe wet de? </a:t>
            </a:r>
            <a:r>
              <a:rPr lang="en-US" sz="2800" b="1" dirty="0" err="1"/>
              <a:t>Pe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takiman</a:t>
            </a:r>
            <a:r>
              <a:rPr lang="en-US" sz="2800" b="1" dirty="0"/>
              <a:t> foe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grontapoe</a:t>
            </a:r>
            <a:r>
              <a:rPr lang="en-US" sz="2800" b="1" dirty="0"/>
              <a:t> de? </a:t>
            </a:r>
            <a:r>
              <a:rPr lang="en-US" sz="2800" b="1" dirty="0" err="1"/>
              <a:t>Gado</a:t>
            </a:r>
            <a:r>
              <a:rPr lang="en-US" sz="2800" b="1" dirty="0"/>
              <a:t> no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grontapoe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tron</a:t>
            </a:r>
            <a:r>
              <a:rPr lang="en-US" sz="2800" b="1" dirty="0"/>
              <a:t> wan </a:t>
            </a:r>
            <a:r>
              <a:rPr lang="en-US" sz="2800" b="1" dirty="0" err="1"/>
              <a:t>dom</a:t>
            </a:r>
            <a:r>
              <a:rPr lang="en-US" sz="2800" b="1" dirty="0"/>
              <a:t> </a:t>
            </a:r>
            <a:r>
              <a:rPr lang="en-US" sz="2800" b="1" dirty="0" err="1"/>
              <a:t>sani</a:t>
            </a:r>
            <a:r>
              <a:rPr lang="en-US" sz="2800" b="1" dirty="0"/>
              <a:t>?  21.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koni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, </a:t>
            </a:r>
            <a:r>
              <a:rPr lang="en-US" sz="2800" b="1" dirty="0" err="1"/>
              <a:t>di</a:t>
            </a:r>
            <a:r>
              <a:rPr lang="en-US" sz="2800" b="1" dirty="0"/>
              <a:t> </a:t>
            </a:r>
            <a:r>
              <a:rPr lang="en-US" sz="2800" b="1" dirty="0" err="1"/>
              <a:t>grontapoe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hem </a:t>
            </a:r>
            <a:r>
              <a:rPr lang="en-US" sz="2800" b="1" dirty="0" err="1"/>
              <a:t>koni</a:t>
            </a:r>
            <a:r>
              <a:rPr lang="en-US" sz="2800" b="1" dirty="0"/>
              <a:t> no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 </a:t>
            </a:r>
            <a:r>
              <a:rPr lang="en-US" sz="2800" b="1" dirty="0" err="1"/>
              <a:t>Gado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prisiri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soso-fasi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preiki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verloesoe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bribi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23DB-BF74-49C5-AFE8-A9EDD04592B2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89BD2C3A-FA11-4975-9FF8-95DC4A9C4E30}" type="slidenum">
              <a:rPr lang="en-US"/>
              <a:pPr lvl="1"/>
              <a:t>47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Preiki Kristus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sz="2800" b="1" dirty="0"/>
              <a:t>I Kor. 2:2. </a:t>
            </a:r>
            <a:r>
              <a:rPr lang="en-US" sz="2800" b="1" dirty="0" err="1"/>
              <a:t>Bikasi</a:t>
            </a:r>
            <a:r>
              <a:rPr lang="en-US" sz="2800" b="1" dirty="0"/>
              <a:t> mi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meki</a:t>
            </a:r>
            <a:r>
              <a:rPr lang="en-US" sz="2800" b="1" dirty="0"/>
              <a:t> wan </a:t>
            </a:r>
            <a:r>
              <a:rPr lang="en-US" sz="2800" b="1" dirty="0" err="1"/>
              <a:t>besroiti</a:t>
            </a:r>
            <a:r>
              <a:rPr lang="en-US" sz="2800" b="1" dirty="0"/>
              <a:t> </a:t>
            </a:r>
            <a:r>
              <a:rPr lang="en-US" sz="2800" b="1" dirty="0" err="1"/>
              <a:t>kaba</a:t>
            </a:r>
            <a:r>
              <a:rPr lang="en-US" sz="2800" b="1" dirty="0"/>
              <a:t> foe </a:t>
            </a:r>
            <a:r>
              <a:rPr lang="en-US" sz="2800" b="1" dirty="0">
                <a:solidFill>
                  <a:srgbClr val="FF0000"/>
                </a:solidFill>
              </a:rPr>
              <a:t>mi no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sabi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noti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mindri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boiti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Jezus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Kristus</a:t>
            </a:r>
            <a:r>
              <a:rPr lang="en-US" sz="2800" b="1" dirty="0">
                <a:solidFill>
                  <a:srgbClr val="FF0000"/>
                </a:solidFill>
              </a:rPr>
              <a:t>, Hem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kruisi</a:t>
            </a:r>
            <a:r>
              <a:rPr lang="en-US" sz="2800" b="1" dirty="0"/>
              <a:t>.  3. En mi </a:t>
            </a:r>
            <a:r>
              <a:rPr lang="en-US" sz="2800" b="1" dirty="0" err="1"/>
              <a:t>ben</a:t>
            </a:r>
            <a:r>
              <a:rPr lang="en-US" sz="2800" b="1" dirty="0"/>
              <a:t> de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swaki-fasi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frede</a:t>
            </a:r>
            <a:r>
              <a:rPr lang="en-US" sz="2800" b="1" dirty="0"/>
              <a:t> en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foeroe</a:t>
            </a:r>
            <a:r>
              <a:rPr lang="en-US" sz="2800" b="1" dirty="0"/>
              <a:t> </a:t>
            </a:r>
            <a:r>
              <a:rPr lang="en-US" sz="2800" b="1" dirty="0" err="1"/>
              <a:t>beifi</a:t>
            </a:r>
            <a:r>
              <a:rPr lang="en-US" sz="2800" b="1" dirty="0"/>
              <a:t>.  4. </a:t>
            </a:r>
            <a:r>
              <a:rPr lang="en-US" sz="2800" b="1" dirty="0">
                <a:solidFill>
                  <a:srgbClr val="FF0000"/>
                </a:solidFill>
              </a:rPr>
              <a:t>En mi </a:t>
            </a:r>
            <a:r>
              <a:rPr lang="en-US" sz="2800" b="1" dirty="0" err="1">
                <a:solidFill>
                  <a:srgbClr val="FF0000"/>
                </a:solidFill>
              </a:rPr>
              <a:t>taki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mi </a:t>
            </a:r>
            <a:r>
              <a:rPr lang="en-US" sz="2800" b="1" dirty="0" err="1">
                <a:solidFill>
                  <a:srgbClr val="FF0000"/>
                </a:solidFill>
              </a:rPr>
              <a:t>preiki</a:t>
            </a:r>
            <a:r>
              <a:rPr lang="en-US" sz="2800" b="1" dirty="0">
                <a:solidFill>
                  <a:srgbClr val="FF0000"/>
                </a:solidFill>
              </a:rPr>
              <a:t> no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switi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libisoema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sabi</a:t>
            </a:r>
            <a:r>
              <a:rPr lang="en-US" sz="2800" b="1" dirty="0">
                <a:solidFill>
                  <a:srgbClr val="FF0000"/>
                </a:solidFill>
              </a:rPr>
              <a:t>, ma foe </a:t>
            </a:r>
            <a:r>
              <a:rPr lang="en-US" sz="2800" b="1" dirty="0" err="1">
                <a:solidFill>
                  <a:srgbClr val="FF0000"/>
                </a:solidFill>
              </a:rPr>
              <a:t>sori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Jeje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krakti</a:t>
            </a:r>
            <a:r>
              <a:rPr lang="en-US" sz="2800" b="1" dirty="0">
                <a:solidFill>
                  <a:srgbClr val="FF0000"/>
                </a:solidFill>
              </a:rPr>
              <a:t>;  5. Foe </a:t>
            </a:r>
            <a:r>
              <a:rPr lang="en-US" sz="2800" b="1" dirty="0" err="1">
                <a:solidFill>
                  <a:srgbClr val="FF0000"/>
                </a:solidFill>
              </a:rPr>
              <a:t>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bribi</a:t>
            </a:r>
            <a:r>
              <a:rPr lang="en-US" sz="2800" b="1" dirty="0">
                <a:solidFill>
                  <a:srgbClr val="FF0000"/>
                </a:solidFill>
              </a:rPr>
              <a:t> no </a:t>
            </a:r>
            <a:r>
              <a:rPr lang="en-US" sz="2800" b="1" dirty="0" err="1">
                <a:solidFill>
                  <a:srgbClr val="FF0000"/>
                </a:solidFill>
              </a:rPr>
              <a:t>sa</a:t>
            </a:r>
            <a:r>
              <a:rPr lang="en-US" sz="2800" b="1" dirty="0">
                <a:solidFill>
                  <a:srgbClr val="FF0000"/>
                </a:solidFill>
              </a:rPr>
              <a:t> tan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sabi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libisoema</a:t>
            </a:r>
            <a:r>
              <a:rPr lang="en-US" sz="2800" b="1" dirty="0">
                <a:solidFill>
                  <a:srgbClr val="FF0000"/>
                </a:solidFill>
              </a:rPr>
              <a:t>, ma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krakti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4DB3-0CCE-42E1-AB92-C19D40C1F4A9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245B7276-6AFF-46D8-AF31-A18B22FC2B09}" type="slidenum">
              <a:rPr lang="en-US"/>
              <a:pPr lvl="1"/>
              <a:t>48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Kristus moesoe de na fesi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dirty="0" err="1"/>
              <a:t>Wi</a:t>
            </a:r>
            <a:r>
              <a:rPr lang="en-US" sz="2800" dirty="0"/>
              <a:t> </a:t>
            </a:r>
            <a:r>
              <a:rPr lang="en-US" sz="2800" dirty="0" err="1"/>
              <a:t>moesoe</a:t>
            </a:r>
            <a:r>
              <a:rPr lang="en-US" sz="2800" dirty="0"/>
              <a:t> </a:t>
            </a:r>
            <a:r>
              <a:rPr lang="en-US" sz="2800" dirty="0" err="1"/>
              <a:t>kom</a:t>
            </a:r>
            <a:r>
              <a:rPr lang="en-US" sz="2800" dirty="0"/>
              <a:t> </a:t>
            </a:r>
            <a:r>
              <a:rPr lang="en-US" sz="2800" dirty="0" err="1"/>
              <a:t>gersi</a:t>
            </a:r>
            <a:r>
              <a:rPr lang="en-US" sz="2800" dirty="0"/>
              <a:t> </a:t>
            </a:r>
            <a:r>
              <a:rPr lang="en-US" sz="2800" dirty="0" err="1"/>
              <a:t>Jezus</a:t>
            </a:r>
            <a:r>
              <a:rPr lang="en-US" sz="2800" dirty="0"/>
              <a:t> </a:t>
            </a:r>
            <a:r>
              <a:rPr lang="en-US" sz="2800" dirty="0" err="1"/>
              <a:t>Kristus</a:t>
            </a:r>
            <a:endParaRPr lang="en-US" sz="2800" dirty="0"/>
          </a:p>
          <a:p>
            <a:pPr>
              <a:lnSpc>
                <a:spcPct val="70000"/>
              </a:lnSpc>
            </a:pPr>
            <a:r>
              <a:rPr lang="en-US" sz="2800" dirty="0"/>
              <a:t>Titus 2:</a:t>
            </a:r>
            <a:r>
              <a:rPr lang="en-US" sz="2800" b="1" dirty="0"/>
              <a:t>11.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gnade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tjari</a:t>
            </a:r>
            <a:r>
              <a:rPr lang="en-US" sz="2800" b="1" dirty="0"/>
              <a:t> </a:t>
            </a:r>
            <a:r>
              <a:rPr lang="en-US" sz="2800" b="1" dirty="0" err="1"/>
              <a:t>verloesoe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sori</a:t>
            </a:r>
            <a:r>
              <a:rPr lang="en-US" sz="2800" b="1" dirty="0"/>
              <a:t> </a:t>
            </a:r>
            <a:r>
              <a:rPr lang="en-US" sz="2800" b="1" dirty="0" err="1"/>
              <a:t>hemsrefi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ala </a:t>
            </a:r>
            <a:r>
              <a:rPr lang="en-US" sz="2800" b="1" dirty="0" err="1"/>
              <a:t>soema</a:t>
            </a:r>
            <a:r>
              <a:rPr lang="en-US" sz="2800" b="1" dirty="0"/>
              <a:t>,  12</a:t>
            </a:r>
            <a:r>
              <a:rPr lang="en-US" sz="2800" b="1" dirty="0">
                <a:solidFill>
                  <a:srgbClr val="FF0000"/>
                </a:solidFill>
              </a:rPr>
              <a:t>. En a </a:t>
            </a:r>
            <a:r>
              <a:rPr lang="en-US" sz="2800" b="1" dirty="0" err="1">
                <a:solidFill>
                  <a:srgbClr val="FF0000"/>
                </a:solidFill>
              </a:rPr>
              <a:t>leri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moesoe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taki</a:t>
            </a:r>
            <a:r>
              <a:rPr lang="en-US" sz="2800" b="1" dirty="0">
                <a:solidFill>
                  <a:srgbClr val="FF0000"/>
                </a:solidFill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</a:rPr>
              <a:t>nono</a:t>
            </a:r>
            <a:r>
              <a:rPr lang="en-US" sz="2800" b="1" dirty="0">
                <a:solidFill>
                  <a:srgbClr val="FF0000"/>
                </a:solidFill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libi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</a:rPr>
              <a:t>sondro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soso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grontapoe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lostoe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wi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moesoe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libi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boen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froestan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regtvaardiki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fasi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nanga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Gado-fasi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grontapoe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;  </a:t>
            </a:r>
            <a:r>
              <a:rPr lang="en-US" sz="2800" b="1" dirty="0"/>
              <a:t>13. En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moesoe</a:t>
            </a:r>
            <a:r>
              <a:rPr lang="en-US" sz="2800" b="1" dirty="0"/>
              <a:t> </a:t>
            </a:r>
            <a:r>
              <a:rPr lang="en-US" sz="2800" b="1" dirty="0" err="1"/>
              <a:t>loekoe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blesi</a:t>
            </a:r>
            <a:r>
              <a:rPr lang="en-US" sz="2800" b="1" dirty="0"/>
              <a:t> </a:t>
            </a:r>
            <a:r>
              <a:rPr lang="en-US" sz="2800" b="1" dirty="0" err="1"/>
              <a:t>hopoe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glori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sori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bigi</a:t>
            </a:r>
            <a:r>
              <a:rPr lang="en-US" sz="2800" b="1" dirty="0"/>
              <a:t> </a:t>
            </a:r>
            <a:r>
              <a:rPr lang="en-US" sz="2800" b="1" dirty="0" err="1"/>
              <a:t>Gado</a:t>
            </a:r>
            <a:r>
              <a:rPr lang="en-US" sz="2800" b="1" dirty="0"/>
              <a:t> en </a:t>
            </a:r>
            <a:r>
              <a:rPr lang="en-US" sz="2800" b="1" dirty="0" err="1"/>
              <a:t>wi</a:t>
            </a:r>
            <a:r>
              <a:rPr lang="en-US" sz="2800" b="1" dirty="0"/>
              <a:t> </a:t>
            </a:r>
            <a:r>
              <a:rPr lang="en-US" sz="2800" b="1" dirty="0" err="1"/>
              <a:t>Verloesoeman</a:t>
            </a:r>
            <a:r>
              <a:rPr lang="en-US" sz="2800" b="1" dirty="0"/>
              <a:t> </a:t>
            </a:r>
            <a:r>
              <a:rPr lang="en-US" sz="2800" b="1" dirty="0" err="1"/>
              <a:t>Jezus</a:t>
            </a:r>
            <a:r>
              <a:rPr lang="en-US" sz="2800" b="1" dirty="0"/>
              <a:t> </a:t>
            </a:r>
            <a:r>
              <a:rPr lang="en-US" sz="2800" b="1" dirty="0" err="1"/>
              <a:t>Kristus</a:t>
            </a:r>
            <a:r>
              <a:rPr lang="en-US" sz="2800" b="1" dirty="0"/>
              <a:t>;</a:t>
            </a:r>
          </a:p>
          <a:p>
            <a:pPr>
              <a:lnSpc>
                <a:spcPct val="70000"/>
              </a:lnSpc>
            </a:pPr>
            <a:r>
              <a:rPr lang="en-US" sz="2800" b="1" dirty="0"/>
              <a:t>I Tess. 5:</a:t>
            </a:r>
            <a:r>
              <a:rPr lang="en-US" sz="2800" dirty="0"/>
              <a:t> </a:t>
            </a:r>
            <a:r>
              <a:rPr lang="en-US" sz="2800" b="1" dirty="0"/>
              <a:t>19. No </a:t>
            </a:r>
            <a:r>
              <a:rPr lang="en-US" sz="2800" b="1" dirty="0" err="1"/>
              <a:t>tapoe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Jeje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D7111-D16D-4341-9951-BFED33F47CEA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2715E9E4-324D-42C9-A4AE-0A2510E40D0B}" type="slidenum">
              <a:rPr lang="en-US"/>
              <a:pPr lvl="1"/>
              <a:t>49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 moesoe wini sieli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65288"/>
            <a:ext cx="9143999" cy="47164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/>
              <a:t>Mt. 28</a:t>
            </a:r>
            <a:r>
              <a:rPr lang="en-US" dirty="0"/>
              <a:t>:</a:t>
            </a:r>
            <a:r>
              <a:rPr lang="en-US" b="1" dirty="0"/>
              <a:t>18. En </a:t>
            </a:r>
            <a:r>
              <a:rPr lang="en-US" b="1" dirty="0" err="1"/>
              <a:t>Jezus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kom</a:t>
            </a:r>
            <a:r>
              <a:rPr lang="en-US" b="1" dirty="0"/>
              <a:t> </a:t>
            </a:r>
            <a:r>
              <a:rPr lang="en-US" b="1" dirty="0" err="1"/>
              <a:t>taki</a:t>
            </a:r>
            <a:r>
              <a:rPr lang="en-US" b="1" dirty="0"/>
              <a:t>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taki</a:t>
            </a:r>
            <a:r>
              <a:rPr lang="en-US" b="1" dirty="0"/>
              <a:t>: Mi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kisi</a:t>
            </a:r>
            <a:r>
              <a:rPr lang="en-US" b="1" dirty="0"/>
              <a:t> ala </a:t>
            </a:r>
            <a:r>
              <a:rPr lang="en-US" b="1" dirty="0" err="1"/>
              <a:t>makti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hemel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grontapoe</a:t>
            </a:r>
            <a:r>
              <a:rPr lang="en-US" b="1" dirty="0"/>
              <a:t>.  19. Foe </a:t>
            </a:r>
            <a:r>
              <a:rPr lang="en-US" b="1" dirty="0" err="1"/>
              <a:t>dat'ede</a:t>
            </a:r>
            <a:r>
              <a:rPr lang="en-US" b="1" dirty="0"/>
              <a:t>, go </a:t>
            </a:r>
            <a:r>
              <a:rPr lang="en-US" b="1" dirty="0" err="1">
                <a:solidFill>
                  <a:schemeClr val="accent2"/>
                </a:solidFill>
              </a:rPr>
              <a:t>leri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sz="4000" b="1" dirty="0">
                <a:solidFill>
                  <a:schemeClr val="accent2"/>
                </a:solidFill>
              </a:rPr>
              <a:t>ala </a:t>
            </a:r>
            <a:r>
              <a:rPr lang="en-US" b="1" dirty="0" err="1">
                <a:solidFill>
                  <a:schemeClr val="accent2"/>
                </a:solidFill>
              </a:rPr>
              <a:t>dem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natie</a:t>
            </a:r>
            <a:r>
              <a:rPr lang="en-US" b="1" dirty="0"/>
              <a:t>, en </a:t>
            </a:r>
            <a:r>
              <a:rPr lang="en-US" b="1" dirty="0" err="1"/>
              <a:t>dopoe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nem</a:t>
            </a:r>
            <a:r>
              <a:rPr lang="en-US" b="1" dirty="0"/>
              <a:t> foe </a:t>
            </a:r>
            <a:r>
              <a:rPr lang="en-US" b="1" dirty="0" err="1"/>
              <a:t>da</a:t>
            </a:r>
            <a:r>
              <a:rPr lang="en-US" b="1" dirty="0"/>
              <a:t> Tata, en foe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Pikin</a:t>
            </a:r>
            <a:r>
              <a:rPr lang="en-US" b="1" dirty="0"/>
              <a:t>, en foe </a:t>
            </a:r>
            <a:r>
              <a:rPr lang="en-US" b="1" dirty="0" err="1"/>
              <a:t>da</a:t>
            </a:r>
            <a:r>
              <a:rPr lang="en-US" b="1" dirty="0"/>
              <a:t> Santa </a:t>
            </a:r>
            <a:r>
              <a:rPr lang="en-US" b="1" dirty="0" err="1"/>
              <a:t>Jeje</a:t>
            </a:r>
            <a:r>
              <a:rPr lang="en-US" b="1" dirty="0"/>
              <a:t>;  20. En </a:t>
            </a:r>
            <a:r>
              <a:rPr lang="en-US" b="1" dirty="0" err="1"/>
              <a:t>leri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foe </a:t>
            </a:r>
            <a:r>
              <a:rPr lang="en-US" b="1" dirty="0" err="1"/>
              <a:t>hori</a:t>
            </a:r>
            <a:r>
              <a:rPr lang="en-US" b="1" dirty="0"/>
              <a:t> en doe </a:t>
            </a:r>
            <a:r>
              <a:rPr lang="en-US" b="1" dirty="0" err="1"/>
              <a:t>alasani</a:t>
            </a:r>
            <a:r>
              <a:rPr lang="en-US" b="1" dirty="0"/>
              <a:t> </a:t>
            </a:r>
            <a:r>
              <a:rPr lang="en-US" b="1" dirty="0" err="1"/>
              <a:t>disi</a:t>
            </a:r>
            <a:r>
              <a:rPr lang="en-US" b="1" dirty="0"/>
              <a:t> Mi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komanderi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. En </a:t>
            </a:r>
            <a:r>
              <a:rPr lang="en-US" b="1" dirty="0" err="1"/>
              <a:t>loekoe</a:t>
            </a:r>
            <a:r>
              <a:rPr lang="en-US" b="1" dirty="0"/>
              <a:t>, Mi de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alatem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</a:t>
            </a:r>
            <a:r>
              <a:rPr lang="en-US" b="1" dirty="0" err="1"/>
              <a:t>leki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kaba</a:t>
            </a:r>
            <a:r>
              <a:rPr lang="en-US" b="1" dirty="0"/>
              <a:t> foe </a:t>
            </a:r>
            <a:r>
              <a:rPr lang="en-US" b="1" dirty="0" err="1"/>
              <a:t>grontapoe</a:t>
            </a:r>
            <a:r>
              <a:rPr lang="en-US" b="1" dirty="0"/>
              <a:t>.  Amen.</a:t>
            </a:r>
          </a:p>
          <a:p>
            <a:pPr>
              <a:lnSpc>
                <a:spcPct val="80000"/>
              </a:lnSpc>
            </a:pPr>
            <a:r>
              <a:rPr lang="en-US" b="1" dirty="0"/>
              <a:t>No </a:t>
            </a:r>
            <a:r>
              <a:rPr lang="en-US" b="1" dirty="0" err="1"/>
              <a:t>soekoe</a:t>
            </a:r>
            <a:r>
              <a:rPr lang="en-US" b="1" dirty="0"/>
              <a:t> </a:t>
            </a:r>
            <a:r>
              <a:rPr lang="en-US" b="1" dirty="0" err="1"/>
              <a:t>soso</a:t>
            </a:r>
            <a:r>
              <a:rPr lang="en-US" b="1" dirty="0"/>
              <a:t> wan “target </a:t>
            </a:r>
            <a:r>
              <a:rPr lang="en-US" b="1" dirty="0" err="1"/>
              <a:t>groepoe</a:t>
            </a:r>
            <a:r>
              <a:rPr lang="en-US" b="1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9D37-790A-4C76-A0CA-49E92E00A4CE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68D116B-1BB9-4611-9EFD-CDA67908BCD6}" type="slidenum">
              <a:rPr lang="en-US"/>
              <a:pPr lvl="1"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609600"/>
            <a:ext cx="8080375" cy="1143000"/>
          </a:xfrm>
        </p:spPr>
        <p:txBody>
          <a:bodyPr/>
          <a:lstStyle/>
          <a:p>
            <a:r>
              <a:rPr lang="en-US" sz="4000" dirty="0" err="1"/>
              <a:t>Libisoema</a:t>
            </a:r>
            <a:r>
              <a:rPr lang="en-US" sz="4000" dirty="0"/>
              <a:t> </a:t>
            </a:r>
            <a:r>
              <a:rPr lang="en-US" sz="4000" dirty="0" err="1"/>
              <a:t>lobi</a:t>
            </a:r>
            <a:r>
              <a:rPr lang="en-US" sz="4000" dirty="0"/>
              <a:t> foe </a:t>
            </a:r>
            <a:r>
              <a:rPr lang="en-US" sz="4000" dirty="0" err="1"/>
              <a:t>trowe</a:t>
            </a:r>
            <a:r>
              <a:rPr lang="en-US" sz="4000" dirty="0"/>
              <a:t> </a:t>
            </a:r>
            <a:r>
              <a:rPr lang="en-US" sz="4000" dirty="0" err="1"/>
              <a:t>Gado</a:t>
            </a:r>
            <a:r>
              <a:rPr lang="en-US" sz="4000" dirty="0"/>
              <a:t> </a:t>
            </a:r>
            <a:r>
              <a:rPr lang="en-US" sz="4000" dirty="0" err="1"/>
              <a:t>waarheid</a:t>
            </a:r>
            <a:endParaRPr lang="en-US" sz="4000" dirty="0"/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30413"/>
            <a:ext cx="7772400" cy="4827587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/>
              <a:t>Rom. 1:18.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hatibron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sori</a:t>
            </a:r>
            <a:r>
              <a:rPr lang="en-US" sz="2800" b="1" dirty="0"/>
              <a:t> </a:t>
            </a:r>
            <a:r>
              <a:rPr lang="en-US" sz="2800" b="1" dirty="0" err="1"/>
              <a:t>hemsrefi</a:t>
            </a:r>
            <a:r>
              <a:rPr lang="en-US" sz="2800" b="1" dirty="0"/>
              <a:t>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hemel</a:t>
            </a:r>
            <a:r>
              <a:rPr lang="en-US" sz="2800" b="1" dirty="0"/>
              <a:t> </a:t>
            </a:r>
            <a:r>
              <a:rPr lang="en-US" sz="2800" b="1" dirty="0" err="1"/>
              <a:t>agensi</a:t>
            </a:r>
            <a:r>
              <a:rPr lang="en-US" sz="2800" b="1" dirty="0"/>
              <a:t> ala </a:t>
            </a:r>
            <a:r>
              <a:rPr lang="en-US" sz="2800" b="1" dirty="0" err="1"/>
              <a:t>sortoe</a:t>
            </a:r>
            <a:r>
              <a:rPr lang="en-US" sz="2800" b="1" dirty="0"/>
              <a:t> </a:t>
            </a:r>
            <a:r>
              <a:rPr lang="en-US" sz="2800" b="1" dirty="0" err="1"/>
              <a:t>sani</a:t>
            </a:r>
            <a:r>
              <a:rPr lang="en-US" sz="2800" b="1" dirty="0"/>
              <a:t> </a:t>
            </a:r>
            <a:r>
              <a:rPr lang="en-US" sz="2800" b="1" dirty="0" err="1"/>
              <a:t>di</a:t>
            </a:r>
            <a:r>
              <a:rPr lang="en-US" sz="2800" b="1" dirty="0"/>
              <a:t> no </a:t>
            </a:r>
            <a:r>
              <a:rPr lang="en-US" sz="2800" b="1" dirty="0" err="1"/>
              <a:t>abi</a:t>
            </a:r>
            <a:r>
              <a:rPr lang="en-US" sz="2800" b="1" dirty="0"/>
              <a:t> </a:t>
            </a:r>
            <a:r>
              <a:rPr lang="en-US" sz="2800" b="1" dirty="0" err="1"/>
              <a:t>Gado-fasi</a:t>
            </a:r>
            <a:r>
              <a:rPr lang="en-US" sz="2800" b="1" dirty="0"/>
              <a:t>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regtvaardiki</a:t>
            </a:r>
            <a:r>
              <a:rPr lang="en-US" sz="2800" b="1" dirty="0"/>
              <a:t>-</a:t>
            </a:r>
            <a:r>
              <a:rPr lang="en-US" sz="2800" b="1" dirty="0" err="1"/>
              <a:t>fasi</a:t>
            </a:r>
            <a:r>
              <a:rPr lang="en-US" sz="2800" b="1" dirty="0"/>
              <a:t> foe </a:t>
            </a:r>
            <a:r>
              <a:rPr lang="en-US" sz="2800" b="1" dirty="0" err="1"/>
              <a:t>libisoema</a:t>
            </a:r>
            <a:r>
              <a:rPr lang="en-US" sz="2800" b="1" dirty="0"/>
              <a:t>,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hori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waarheid</a:t>
            </a:r>
            <a:r>
              <a:rPr lang="en-US" sz="2800" b="1" dirty="0"/>
              <a:t> </a:t>
            </a:r>
            <a:r>
              <a:rPr lang="en-US" sz="2800" b="1" dirty="0" err="1"/>
              <a:t>sondro</a:t>
            </a:r>
            <a:r>
              <a:rPr lang="en-US" sz="2800" b="1" dirty="0"/>
              <a:t> regtvaardiki-fasi.19.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sani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,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</a:t>
            </a:r>
            <a:r>
              <a:rPr lang="en-US" sz="2800" b="1" dirty="0" err="1"/>
              <a:t>kaba</a:t>
            </a:r>
            <a:r>
              <a:rPr lang="en-US" sz="2800" b="1" dirty="0"/>
              <a:t>,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sori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kaba</a:t>
            </a:r>
            <a:r>
              <a:rPr lang="en-US" sz="2800" b="1" dirty="0"/>
              <a:t>. </a:t>
            </a:r>
          </a:p>
          <a:p>
            <a:pPr>
              <a:lnSpc>
                <a:spcPct val="70000"/>
              </a:lnSpc>
            </a:pPr>
            <a:r>
              <a:rPr lang="en-US" sz="2800" b="1" dirty="0"/>
              <a:t>Dem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spotoe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schepping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D04E-0F02-4BE5-8516-B310712CFC20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D1DBA43-59E5-46DD-B83A-5E99D0585FC8}" type="slidenum">
              <a:rPr lang="en-US"/>
              <a:pPr lvl="1"/>
              <a:t>50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 motivatie – Gado woortoe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b="1" dirty="0"/>
              <a:t>I Tim. 3:15. Ma </a:t>
            </a:r>
            <a:r>
              <a:rPr lang="en-US" b="1" dirty="0" err="1"/>
              <a:t>efoe</a:t>
            </a:r>
            <a:r>
              <a:rPr lang="en-US" b="1" dirty="0"/>
              <a:t> mi </a:t>
            </a:r>
            <a:r>
              <a:rPr lang="en-US" b="1" dirty="0" err="1"/>
              <a:t>moesoe</a:t>
            </a:r>
            <a:r>
              <a:rPr lang="en-US" b="1" dirty="0"/>
              <a:t> </a:t>
            </a:r>
            <a:r>
              <a:rPr lang="en-US" b="1" dirty="0" err="1"/>
              <a:t>wakti</a:t>
            </a:r>
            <a:r>
              <a:rPr lang="en-US" b="1" dirty="0"/>
              <a:t> </a:t>
            </a:r>
            <a:r>
              <a:rPr lang="en-US" b="1" dirty="0" err="1"/>
              <a:t>langa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sabi</a:t>
            </a:r>
            <a:r>
              <a:rPr lang="en-US" b="1" dirty="0"/>
              <a:t> </a:t>
            </a:r>
            <a:r>
              <a:rPr lang="en-US" b="1" dirty="0" err="1"/>
              <a:t>fa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moesoe</a:t>
            </a:r>
            <a:r>
              <a:rPr lang="en-US" b="1" dirty="0"/>
              <a:t> </a:t>
            </a:r>
            <a:r>
              <a:rPr lang="en-US" b="1" dirty="0" err="1"/>
              <a:t>tjari</a:t>
            </a:r>
            <a:r>
              <a:rPr lang="en-US" b="1" dirty="0"/>
              <a:t> </a:t>
            </a:r>
            <a:r>
              <a:rPr lang="en-US" b="1" dirty="0" err="1"/>
              <a:t>oensrefi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oso</a:t>
            </a:r>
            <a:r>
              <a:rPr lang="en-US" b="1" dirty="0"/>
              <a:t> foe </a:t>
            </a:r>
            <a:r>
              <a:rPr lang="en-US" b="1" dirty="0" err="1"/>
              <a:t>Gado</a:t>
            </a:r>
            <a:r>
              <a:rPr lang="en-US" b="1" dirty="0"/>
              <a:t>, </a:t>
            </a:r>
            <a:r>
              <a:rPr lang="en-US" b="1" dirty="0" err="1"/>
              <a:t>disi</a:t>
            </a:r>
            <a:r>
              <a:rPr lang="en-US" b="1" dirty="0"/>
              <a:t> de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kerki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libilibi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pilari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nanga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fondamenti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waarheid</a:t>
            </a:r>
            <a:r>
              <a:rPr lang="en-US" b="1" dirty="0"/>
              <a:t>.</a:t>
            </a:r>
          </a:p>
          <a:p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kerki</a:t>
            </a:r>
            <a:r>
              <a:rPr lang="en-US" b="1" dirty="0"/>
              <a:t> </a:t>
            </a:r>
            <a:r>
              <a:rPr lang="en-US" b="1" dirty="0" err="1"/>
              <a:t>moesoe</a:t>
            </a:r>
            <a:r>
              <a:rPr lang="en-US" b="1" dirty="0"/>
              <a:t> </a:t>
            </a:r>
            <a:r>
              <a:rPr lang="en-US" b="1" dirty="0" err="1"/>
              <a:t>hori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Woortoe</a:t>
            </a:r>
            <a:r>
              <a:rPr lang="en-US" b="1" dirty="0"/>
              <a:t> foe </a:t>
            </a:r>
            <a:r>
              <a:rPr lang="en-US" b="1" dirty="0" err="1"/>
              <a:t>Gado</a:t>
            </a:r>
            <a:r>
              <a:rPr lang="en-US" b="1" dirty="0"/>
              <a:t> </a:t>
            </a:r>
            <a:r>
              <a:rPr lang="en-US" b="1" dirty="0" err="1"/>
              <a:t>hei</a:t>
            </a:r>
            <a:r>
              <a:rPr lang="en-US" b="1" dirty="0"/>
              <a:t> – </a:t>
            </a:r>
            <a:r>
              <a:rPr lang="en-US" b="1" dirty="0" err="1"/>
              <a:t>poti</a:t>
            </a:r>
            <a:r>
              <a:rPr lang="en-US" b="1" dirty="0"/>
              <a:t> Hem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fesi</a:t>
            </a:r>
            <a:endParaRPr lang="en-US" b="1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0E0E-F270-47F6-8026-A53FEF1269B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580F82C9-E645-449A-9E41-630695CDD110}" type="slidenum">
              <a:rPr lang="en-US"/>
              <a:pPr lvl="1"/>
              <a:t>51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 motivatie – lobi foe Kristus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 lobi Kristus Jezus troe troe.  Wi no dini Kristus nanga dwingi, ma nanga lobi</a:t>
            </a:r>
          </a:p>
          <a:p>
            <a:r>
              <a:rPr lang="en-US" b="1"/>
              <a:t>II Kor. 5:13. Bikasi efoe wi lasi wi prakseri, a de foe Gado, en efoe wi abi boen prakseri, a de foe oen ede.  14. </a:t>
            </a:r>
            <a:r>
              <a:rPr lang="en-US" b="1">
                <a:solidFill>
                  <a:schemeClr val="accent2"/>
                </a:solidFill>
              </a:rPr>
              <a:t>Bikasi da lobi foe Kristus de dwingi wi,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B866-D7EA-4328-AFB5-B787EDDDC16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085A6AA-5A1D-49C8-ABD0-7F4427D01AF1}" type="slidenum">
              <a:rPr lang="en-US"/>
              <a:pPr lvl="1"/>
              <a:t>52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3625" y="457200"/>
            <a:ext cx="8080375" cy="1143000"/>
          </a:xfrm>
        </p:spPr>
        <p:txBody>
          <a:bodyPr/>
          <a:lstStyle/>
          <a:p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motivatie</a:t>
            </a:r>
            <a:r>
              <a:rPr lang="en-US" dirty="0"/>
              <a:t> – </a:t>
            </a:r>
            <a:r>
              <a:rPr lang="en-US" dirty="0" err="1"/>
              <a:t>Gado</a:t>
            </a:r>
            <a:r>
              <a:rPr lang="en-US" dirty="0"/>
              <a:t> </a:t>
            </a:r>
            <a:r>
              <a:rPr lang="en-US" dirty="0" err="1"/>
              <a:t>gnade</a:t>
            </a:r>
            <a:endParaRPr lang="en-US" dirty="0"/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286000"/>
            <a:ext cx="7772400" cy="4935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/>
              <a:t>Gal. 5:13  </a:t>
            </a:r>
            <a:r>
              <a:rPr lang="en-US" sz="2800" b="1" dirty="0" err="1"/>
              <a:t>Bikasi</a:t>
            </a:r>
            <a:r>
              <a:rPr lang="en-US" sz="2800" b="1" dirty="0"/>
              <a:t>, mi </a:t>
            </a:r>
            <a:r>
              <a:rPr lang="en-US" sz="2800" b="1" dirty="0" err="1"/>
              <a:t>brada</a:t>
            </a:r>
            <a:r>
              <a:rPr lang="en-US" sz="2800" b="1" dirty="0"/>
              <a:t>,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kari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fri</a:t>
            </a:r>
            <a:r>
              <a:rPr lang="en-US" sz="2800" b="1" dirty="0"/>
              <a:t>; ma </a:t>
            </a:r>
            <a:r>
              <a:rPr lang="en-US" sz="2800" b="1" dirty="0" err="1"/>
              <a:t>oen</a:t>
            </a:r>
            <a:r>
              <a:rPr lang="en-US" sz="2800" b="1" dirty="0"/>
              <a:t> no </a:t>
            </a:r>
            <a:r>
              <a:rPr lang="en-US" sz="2800" b="1" dirty="0" err="1"/>
              <a:t>moesoe</a:t>
            </a:r>
            <a:r>
              <a:rPr lang="en-US" sz="2800" b="1" dirty="0"/>
              <a:t> </a:t>
            </a:r>
            <a:r>
              <a:rPr lang="en-US" sz="2800" b="1" dirty="0" err="1"/>
              <a:t>teki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fri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leki</a:t>
            </a:r>
            <a:r>
              <a:rPr lang="en-US" sz="2800" b="1" dirty="0"/>
              <a:t> wan </a:t>
            </a:r>
            <a:r>
              <a:rPr lang="en-US" sz="2800" b="1" dirty="0" err="1"/>
              <a:t>okasi</a:t>
            </a:r>
            <a:r>
              <a:rPr lang="en-US" sz="2800" b="1" dirty="0"/>
              <a:t> foe </a:t>
            </a:r>
            <a:r>
              <a:rPr lang="en-US" sz="2800" b="1" dirty="0" err="1"/>
              <a:t>wroko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skin-</a:t>
            </a:r>
            <a:r>
              <a:rPr lang="en-US" sz="2800" b="1" dirty="0" err="1"/>
              <a:t>fasi</a:t>
            </a:r>
            <a:r>
              <a:rPr lang="en-US" sz="2800" b="1" dirty="0"/>
              <a:t>, ma foe </a:t>
            </a:r>
            <a:r>
              <a:rPr lang="en-US" sz="2800" b="1" dirty="0" err="1"/>
              <a:t>dini</a:t>
            </a:r>
            <a:r>
              <a:rPr lang="en-US" sz="2800" b="1" dirty="0"/>
              <a:t> </a:t>
            </a:r>
            <a:r>
              <a:rPr lang="en-US" sz="2800" b="1" dirty="0" err="1"/>
              <a:t>makandra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lobi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B866-D7EA-4328-AFB5-B787EDDDC16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085A6AA-5A1D-49C8-ABD0-7F4427D01AF1}" type="slidenum">
              <a:rPr lang="en-US"/>
              <a:pPr lvl="1"/>
              <a:t>53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3625" y="381000"/>
            <a:ext cx="8080375" cy="1143000"/>
          </a:xfrm>
        </p:spPr>
        <p:txBody>
          <a:bodyPr/>
          <a:lstStyle/>
          <a:p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motivatie</a:t>
            </a:r>
            <a:r>
              <a:rPr lang="en-US" dirty="0"/>
              <a:t> – </a:t>
            </a:r>
            <a:r>
              <a:rPr lang="en-US" dirty="0" err="1"/>
              <a:t>Gado</a:t>
            </a:r>
            <a:r>
              <a:rPr lang="en-US" dirty="0"/>
              <a:t> </a:t>
            </a:r>
            <a:r>
              <a:rPr lang="en-US" dirty="0" err="1"/>
              <a:t>gnade</a:t>
            </a:r>
            <a:endParaRPr lang="en-US" dirty="0"/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35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 err="1" smtClean="0"/>
              <a:t>Efesi</a:t>
            </a:r>
            <a:r>
              <a:rPr lang="en-US" sz="2800" b="1" dirty="0" smtClean="0"/>
              <a:t> </a:t>
            </a:r>
            <a:r>
              <a:rPr lang="en-US" sz="2800" b="1" dirty="0"/>
              <a:t>4:29. No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pasi</a:t>
            </a:r>
            <a:r>
              <a:rPr lang="en-US" sz="2800" b="1" dirty="0"/>
              <a:t> foe </a:t>
            </a:r>
            <a:r>
              <a:rPr lang="en-US" sz="2800" b="1" dirty="0" err="1"/>
              <a:t>takroe</a:t>
            </a:r>
            <a:r>
              <a:rPr lang="en-US" sz="2800" b="1" dirty="0"/>
              <a:t> </a:t>
            </a:r>
            <a:r>
              <a:rPr lang="en-US" sz="2800" b="1" dirty="0" err="1"/>
              <a:t>tak'taki</a:t>
            </a:r>
            <a:r>
              <a:rPr lang="en-US" sz="2800" b="1" dirty="0"/>
              <a:t>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mofo</a:t>
            </a:r>
            <a:r>
              <a:rPr lang="en-US" sz="2800" b="1" dirty="0"/>
              <a:t>, ma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sani</a:t>
            </a:r>
            <a:r>
              <a:rPr lang="en-US" sz="2800" b="1" dirty="0"/>
              <a:t> </a:t>
            </a:r>
            <a:r>
              <a:rPr lang="en-US" sz="2800" b="1" dirty="0" err="1"/>
              <a:t>nomo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boen</a:t>
            </a:r>
            <a:r>
              <a:rPr lang="en-US" sz="2800" b="1" dirty="0"/>
              <a:t> foe </a:t>
            </a:r>
            <a:r>
              <a:rPr lang="en-US" sz="2800" b="1" dirty="0" err="1"/>
              <a:t>bouw</a:t>
            </a:r>
            <a:r>
              <a:rPr lang="en-US" sz="2800" b="1" dirty="0"/>
              <a:t> </a:t>
            </a:r>
            <a:r>
              <a:rPr lang="en-US" sz="2800" b="1" dirty="0" err="1"/>
              <a:t>trawan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moro</a:t>
            </a:r>
            <a:r>
              <a:rPr lang="en-US" sz="2800" b="1" dirty="0"/>
              <a:t> </a:t>
            </a:r>
            <a:r>
              <a:rPr lang="en-US" sz="2800" b="1" dirty="0" err="1"/>
              <a:t>tranga</a:t>
            </a:r>
            <a:r>
              <a:rPr lang="en-US" sz="2800" b="1" dirty="0"/>
              <a:t>, so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wroko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gnade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soema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jere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endParaRPr lang="en-US" sz="2800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b="1" dirty="0"/>
              <a:t>II Kor. 9:8. En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abi</a:t>
            </a:r>
            <a:r>
              <a:rPr lang="en-US" sz="2800" b="1" dirty="0"/>
              <a:t> </a:t>
            </a:r>
            <a:r>
              <a:rPr lang="en-US" sz="2800" b="1" dirty="0" err="1"/>
              <a:t>makti</a:t>
            </a:r>
            <a:r>
              <a:rPr lang="en-US" sz="2800" b="1" dirty="0"/>
              <a:t> foe </a:t>
            </a:r>
            <a:r>
              <a:rPr lang="en-US" sz="2800" b="1" dirty="0" err="1"/>
              <a:t>meki</a:t>
            </a:r>
            <a:r>
              <a:rPr lang="en-US" sz="2800" b="1" dirty="0"/>
              <a:t> ala </a:t>
            </a:r>
            <a:r>
              <a:rPr lang="en-US" sz="2800" b="1" dirty="0" err="1"/>
              <a:t>gnade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foeroe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; so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alatem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abi</a:t>
            </a:r>
            <a:r>
              <a:rPr lang="en-US" sz="2800" b="1" dirty="0"/>
              <a:t> </a:t>
            </a:r>
            <a:r>
              <a:rPr lang="en-US" sz="2800" b="1" dirty="0" err="1"/>
              <a:t>nofo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alasani</a:t>
            </a:r>
            <a:r>
              <a:rPr lang="en-US" sz="2800" b="1" dirty="0"/>
              <a:t> so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doe </a:t>
            </a:r>
            <a:r>
              <a:rPr lang="en-US" sz="2800" b="1" dirty="0" err="1"/>
              <a:t>foeroe</a:t>
            </a:r>
            <a:r>
              <a:rPr lang="en-US" sz="2800" b="1" dirty="0"/>
              <a:t> foe </a:t>
            </a:r>
            <a:r>
              <a:rPr lang="en-US" sz="2800" b="1" dirty="0" err="1"/>
              <a:t>ibri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 </a:t>
            </a:r>
            <a:r>
              <a:rPr lang="en-US" sz="2800" b="1" dirty="0" err="1"/>
              <a:t>wroko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1AFF-67BD-428E-B86F-B7E7D3E5464C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1 Santa </a:t>
            </a:r>
            <a:r>
              <a:rPr lang="en-US" dirty="0" err="1"/>
              <a:t>Jejej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5D14421F-92B4-438F-AEDF-AE5D266479F1}" type="slidenum">
              <a:rPr lang="en-US"/>
              <a:pPr lvl="1"/>
              <a:t>54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 gebied disi kenki #1 Muziek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r>
              <a:rPr lang="en-US" b="1" dirty="0" err="1"/>
              <a:t>Efesi</a:t>
            </a:r>
            <a:r>
              <a:rPr lang="en-US" b="1" dirty="0"/>
              <a:t> 5:19. En </a:t>
            </a:r>
            <a:r>
              <a:rPr lang="en-US" b="1" dirty="0" err="1"/>
              <a:t>taki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makandra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psalm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singi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jeje-singi</a:t>
            </a:r>
            <a:r>
              <a:rPr lang="en-US" b="1" dirty="0"/>
              <a:t>; </a:t>
            </a:r>
            <a:r>
              <a:rPr lang="en-US" b="1" dirty="0" err="1"/>
              <a:t>singi</a:t>
            </a:r>
            <a:r>
              <a:rPr lang="en-US" b="1" dirty="0"/>
              <a:t> </a:t>
            </a:r>
            <a:r>
              <a:rPr lang="en-US" b="1" dirty="0" err="1"/>
              <a:t>switi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hati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Masra</a:t>
            </a:r>
            <a:r>
              <a:rPr lang="en-US" b="1" dirty="0"/>
              <a:t>.  20. </a:t>
            </a:r>
            <a:r>
              <a:rPr lang="en-US" b="1" dirty="0" err="1"/>
              <a:t>Alatem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moesoe</a:t>
            </a:r>
            <a:r>
              <a:rPr lang="en-US" b="1" dirty="0"/>
              <a:t>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grantangi</a:t>
            </a:r>
            <a:r>
              <a:rPr lang="en-US" b="1" dirty="0"/>
              <a:t> foe </a:t>
            </a:r>
            <a:r>
              <a:rPr lang="en-US" b="1" dirty="0" err="1"/>
              <a:t>alasani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Tata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nem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Masra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Jezus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Kristus</a:t>
            </a:r>
            <a:r>
              <a:rPr lang="en-US" b="1" dirty="0"/>
              <a:t>.</a:t>
            </a:r>
          </a:p>
          <a:p>
            <a:r>
              <a:rPr lang="en-US" b="1" dirty="0"/>
              <a:t>A no </a:t>
            </a:r>
            <a:r>
              <a:rPr lang="en-US" b="1" dirty="0" err="1"/>
              <a:t>poti</a:t>
            </a:r>
            <a:r>
              <a:rPr lang="en-US" b="1" dirty="0"/>
              <a:t> </a:t>
            </a:r>
            <a:r>
              <a:rPr lang="en-US" b="1" dirty="0" err="1"/>
              <a:t>nadruk</a:t>
            </a:r>
            <a:r>
              <a:rPr lang="en-US" b="1" dirty="0"/>
              <a:t> </a:t>
            </a:r>
            <a:r>
              <a:rPr lang="en-US" b="1" dirty="0" err="1"/>
              <a:t>tapoe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muzikant</a:t>
            </a:r>
            <a:r>
              <a:rPr lang="en-US" b="1" dirty="0"/>
              <a:t>, ma </a:t>
            </a:r>
            <a:r>
              <a:rPr lang="en-US" b="1" dirty="0" err="1"/>
              <a:t>tapoe</a:t>
            </a:r>
            <a:r>
              <a:rPr lang="en-US" b="1" dirty="0"/>
              <a:t> </a:t>
            </a:r>
            <a:r>
              <a:rPr lang="en-US" b="1" dirty="0" err="1"/>
              <a:t>Jezus</a:t>
            </a:r>
            <a:endParaRPr lang="en-US" b="1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1B10-23A5-45CC-846E-911573EDDE5B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7CAE0A2-461F-45F4-A3F8-7C3A35083AA7}" type="slidenum">
              <a:rPr lang="en-US"/>
              <a:pPr lvl="1"/>
              <a:t>55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Membre Jeje-singi = da Santa Jeje lobi dem (pneumakitos)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/>
              <a:t>Rom. 8:7. </a:t>
            </a:r>
            <a:r>
              <a:rPr lang="en-US" b="1" dirty="0" err="1"/>
              <a:t>Bikasi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skin-</a:t>
            </a:r>
            <a:r>
              <a:rPr lang="en-US" b="1" dirty="0" err="1"/>
              <a:t>prakseri</a:t>
            </a:r>
            <a:r>
              <a:rPr lang="en-US" b="1" dirty="0"/>
              <a:t> de wan </a:t>
            </a:r>
            <a:r>
              <a:rPr lang="en-US" b="1" dirty="0" err="1"/>
              <a:t>feanti</a:t>
            </a:r>
            <a:r>
              <a:rPr lang="en-US" b="1" dirty="0"/>
              <a:t> foe </a:t>
            </a:r>
            <a:r>
              <a:rPr lang="en-US" b="1" dirty="0" err="1"/>
              <a:t>Gado</a:t>
            </a:r>
            <a:r>
              <a:rPr lang="en-US" b="1" dirty="0"/>
              <a:t>; </a:t>
            </a:r>
            <a:r>
              <a:rPr lang="en-US" b="1" dirty="0" err="1"/>
              <a:t>bikasi</a:t>
            </a:r>
            <a:r>
              <a:rPr lang="en-US" b="1" dirty="0"/>
              <a:t> a no </a:t>
            </a:r>
            <a:r>
              <a:rPr lang="en-US" b="1" dirty="0" err="1"/>
              <a:t>saka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ondro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wet foe </a:t>
            </a:r>
            <a:r>
              <a:rPr lang="en-US" b="1" dirty="0" err="1"/>
              <a:t>Gado</a:t>
            </a:r>
            <a:r>
              <a:rPr lang="en-US" b="1" dirty="0"/>
              <a:t>; en foe </a:t>
            </a:r>
            <a:r>
              <a:rPr lang="en-US" b="1" dirty="0" err="1"/>
              <a:t>troe</a:t>
            </a:r>
            <a:r>
              <a:rPr lang="en-US" b="1" dirty="0"/>
              <a:t>, a no man doe so. 8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so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soema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disi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skin-</a:t>
            </a:r>
            <a:r>
              <a:rPr lang="en-US" b="1" dirty="0" err="1">
                <a:solidFill>
                  <a:srgbClr val="FF0000"/>
                </a:solidFill>
              </a:rPr>
              <a:t>fasi</a:t>
            </a:r>
            <a:r>
              <a:rPr lang="en-US" b="1" dirty="0">
                <a:solidFill>
                  <a:srgbClr val="FF0000"/>
                </a:solidFill>
              </a:rPr>
              <a:t> no </a:t>
            </a:r>
            <a:r>
              <a:rPr lang="en-US" b="1" dirty="0" err="1">
                <a:solidFill>
                  <a:srgbClr val="FF0000"/>
                </a:solidFill>
              </a:rPr>
              <a:t>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prisiri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b="1" dirty="0" err="1"/>
              <a:t>Muziek</a:t>
            </a:r>
            <a:r>
              <a:rPr lang="en-US" b="1" dirty="0"/>
              <a:t> is </a:t>
            </a:r>
            <a:r>
              <a:rPr lang="en-US" b="1" dirty="0" err="1">
                <a:solidFill>
                  <a:srgbClr val="FF0000"/>
                </a:solidFill>
              </a:rPr>
              <a:t>niet</a:t>
            </a:r>
            <a:r>
              <a:rPr lang="en-US" b="1" dirty="0"/>
              <a:t> </a:t>
            </a:r>
            <a:r>
              <a:rPr lang="en-US" b="1" dirty="0" err="1"/>
              <a:t>amoreel</a:t>
            </a:r>
            <a:r>
              <a:rPr lang="en-US" b="1" dirty="0"/>
              <a:t> – </a:t>
            </a:r>
            <a:r>
              <a:rPr lang="en-US" b="1" dirty="0">
                <a:solidFill>
                  <a:srgbClr val="FF0000"/>
                </a:solidFill>
              </a:rPr>
              <a:t>a </a:t>
            </a:r>
            <a:r>
              <a:rPr lang="en-US" b="1" dirty="0" err="1">
                <a:solidFill>
                  <a:srgbClr val="FF0000"/>
                </a:solidFill>
              </a:rPr>
              <a:t>tjari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kom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moro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krosibei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Jezus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efoe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moro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farawe</a:t>
            </a:r>
            <a:r>
              <a:rPr lang="en-US" b="1" dirty="0">
                <a:solidFill>
                  <a:srgbClr val="FF0000"/>
                </a:solidFill>
              </a:rPr>
              <a:t> foe Hem,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grontapoe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efoe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r>
              <a:rPr lang="en-US" b="1" dirty="0">
                <a:solidFill>
                  <a:srgbClr val="FF0000"/>
                </a:solidFill>
              </a:rPr>
              <a:t>…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57CA-6F6E-46E3-B1EB-84CED38F58A9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9A88C128-D441-4D69-BEF5-0431E648F91B}" type="slidenum">
              <a:rPr lang="en-US"/>
              <a:pPr lvl="1"/>
              <a:t>56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Gado gi wi wan njoen singi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sz="2800" b="1" dirty="0"/>
              <a:t>Psalm 40:2. Mi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wakti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pasensi</a:t>
            </a:r>
            <a:r>
              <a:rPr lang="en-US" sz="2800" b="1" dirty="0"/>
              <a:t> foe MASRA, en A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beni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mi, en A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jere</a:t>
            </a:r>
            <a:r>
              <a:rPr lang="en-US" sz="2800" b="1" dirty="0"/>
              <a:t> mi </a:t>
            </a:r>
            <a:r>
              <a:rPr lang="en-US" sz="2800" b="1" dirty="0" err="1"/>
              <a:t>krei</a:t>
            </a:r>
            <a:r>
              <a:rPr lang="en-US" sz="2800" b="1" dirty="0"/>
              <a:t>.  3. A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tjari</a:t>
            </a:r>
            <a:r>
              <a:rPr lang="en-US" sz="2800" b="1" dirty="0"/>
              <a:t> mi </a:t>
            </a:r>
            <a:r>
              <a:rPr lang="en-US" sz="2800" b="1" dirty="0" err="1"/>
              <a:t>komopo</a:t>
            </a:r>
            <a:r>
              <a:rPr lang="en-US" sz="2800" b="1" dirty="0"/>
              <a:t> foe wan </a:t>
            </a:r>
            <a:r>
              <a:rPr lang="en-US" sz="2800" b="1" dirty="0" err="1"/>
              <a:t>fisti</a:t>
            </a:r>
            <a:r>
              <a:rPr lang="en-US" sz="2800" b="1" dirty="0"/>
              <a:t> </a:t>
            </a:r>
            <a:r>
              <a:rPr lang="en-US" sz="2800" b="1" dirty="0" err="1"/>
              <a:t>peti</a:t>
            </a:r>
            <a:r>
              <a:rPr lang="en-US" sz="2800" b="1" dirty="0"/>
              <a:t> toe, </a:t>
            </a:r>
            <a:r>
              <a:rPr lang="en-US" sz="2800" b="1" dirty="0" err="1"/>
              <a:t>komopo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tokotoko</a:t>
            </a:r>
            <a:r>
              <a:rPr lang="en-US" sz="2800" b="1" dirty="0"/>
              <a:t>, en A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seti</a:t>
            </a:r>
            <a:r>
              <a:rPr lang="en-US" sz="2800" b="1" dirty="0"/>
              <a:t> mi </a:t>
            </a:r>
            <a:r>
              <a:rPr lang="en-US" sz="2800" b="1" dirty="0" err="1"/>
              <a:t>foetoe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tapoe</a:t>
            </a:r>
            <a:r>
              <a:rPr lang="en-US" sz="2800" b="1" dirty="0"/>
              <a:t> wan </a:t>
            </a:r>
            <a:r>
              <a:rPr lang="en-US" sz="2800" b="1" dirty="0" err="1"/>
              <a:t>ston</a:t>
            </a:r>
            <a:r>
              <a:rPr lang="en-US" sz="2800" b="1" dirty="0"/>
              <a:t>, en A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seti</a:t>
            </a:r>
            <a:r>
              <a:rPr lang="en-US" sz="2800" b="1" dirty="0"/>
              <a:t> mi </a:t>
            </a:r>
            <a:r>
              <a:rPr lang="en-US" sz="2800" b="1" dirty="0" err="1"/>
              <a:t>foetoe-stapoe</a:t>
            </a:r>
            <a:r>
              <a:rPr lang="en-US" sz="2800" b="1" dirty="0"/>
              <a:t> </a:t>
            </a:r>
            <a:r>
              <a:rPr lang="en-US" sz="2800" b="1" dirty="0" err="1"/>
              <a:t>faste</a:t>
            </a:r>
            <a:r>
              <a:rPr lang="en-US" sz="2800" b="1" dirty="0"/>
              <a:t>.  4. En </a:t>
            </a:r>
            <a:r>
              <a:rPr lang="en-US" sz="2800" b="1" dirty="0">
                <a:solidFill>
                  <a:schemeClr val="accent2"/>
                </a:solidFill>
              </a:rPr>
              <a:t>A </a:t>
            </a:r>
            <a:r>
              <a:rPr lang="en-US" sz="2800" b="1" dirty="0" err="1">
                <a:solidFill>
                  <a:schemeClr val="accent2"/>
                </a:solidFill>
              </a:rPr>
              <a:t>ben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poti</a:t>
            </a:r>
            <a:r>
              <a:rPr lang="en-US" sz="2800" b="1" dirty="0">
                <a:solidFill>
                  <a:schemeClr val="accent2"/>
                </a:solidFill>
              </a:rPr>
              <a:t> wan </a:t>
            </a:r>
            <a:r>
              <a:rPr lang="en-US" sz="2800" b="1" dirty="0" err="1">
                <a:solidFill>
                  <a:schemeClr val="accent2"/>
                </a:solidFill>
              </a:rPr>
              <a:t>njoen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singi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na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ini</a:t>
            </a:r>
            <a:r>
              <a:rPr lang="en-US" sz="2800" b="1" dirty="0">
                <a:solidFill>
                  <a:schemeClr val="accent2"/>
                </a:solidFill>
              </a:rPr>
              <a:t> mi </a:t>
            </a:r>
            <a:r>
              <a:rPr lang="en-US" sz="2800" b="1" dirty="0" err="1">
                <a:solidFill>
                  <a:schemeClr val="accent2"/>
                </a:solidFill>
              </a:rPr>
              <a:t>mofo</a:t>
            </a:r>
            <a:r>
              <a:rPr lang="en-US" sz="2800" b="1" dirty="0">
                <a:solidFill>
                  <a:schemeClr val="accent2"/>
                </a:solidFill>
              </a:rPr>
              <a:t>, foe </a:t>
            </a:r>
            <a:r>
              <a:rPr lang="en-US" sz="2800" b="1" dirty="0" err="1">
                <a:solidFill>
                  <a:schemeClr val="accent2"/>
                </a:solidFill>
              </a:rPr>
              <a:t>prijse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wi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Gado</a:t>
            </a:r>
            <a:r>
              <a:rPr lang="en-US" sz="2800" b="1" dirty="0"/>
              <a:t>; </a:t>
            </a:r>
            <a:r>
              <a:rPr lang="en-US" sz="2800" b="1" dirty="0" err="1"/>
              <a:t>foeroe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</a:t>
            </a:r>
            <a:r>
              <a:rPr lang="en-US" sz="2800" b="1" dirty="0" err="1"/>
              <a:t>dati</a:t>
            </a:r>
            <a:r>
              <a:rPr lang="en-US" sz="2800" b="1" dirty="0"/>
              <a:t>, en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frede</a:t>
            </a:r>
            <a:r>
              <a:rPr lang="en-US" sz="2800" b="1" dirty="0"/>
              <a:t>, en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vertrouw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MASRA.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10FD-6CB5-48B7-BAFB-DDACE1E548A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B891E771-3285-42DD-B2F7-11481AE0FD30}" type="slidenum">
              <a:rPr lang="en-US"/>
              <a:pPr lvl="1"/>
              <a:t>57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Muziek – niet foe grontapoe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sz="2800" b="1" dirty="0" err="1"/>
              <a:t>Romeini</a:t>
            </a:r>
            <a:r>
              <a:rPr lang="en-US" sz="2800" b="1" dirty="0"/>
              <a:t> 12:1. Foe </a:t>
            </a:r>
            <a:r>
              <a:rPr lang="en-US" sz="2800" b="1" dirty="0" err="1"/>
              <a:t>dat'ede</a:t>
            </a:r>
            <a:r>
              <a:rPr lang="en-US" sz="2800" b="1" dirty="0"/>
              <a:t>, mi </a:t>
            </a:r>
            <a:r>
              <a:rPr lang="en-US" sz="2800" b="1" dirty="0" err="1"/>
              <a:t>brada</a:t>
            </a:r>
            <a:r>
              <a:rPr lang="en-US" sz="2800" b="1" dirty="0"/>
              <a:t>, mi </a:t>
            </a:r>
            <a:r>
              <a:rPr lang="en-US" sz="2800" b="1" dirty="0" err="1"/>
              <a:t>begi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sari-</a:t>
            </a:r>
            <a:r>
              <a:rPr lang="en-US" sz="2800" b="1" dirty="0" err="1"/>
              <a:t>hati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,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skin </a:t>
            </a:r>
            <a:r>
              <a:rPr lang="en-US" sz="2800" b="1" dirty="0" err="1"/>
              <a:t>abra</a:t>
            </a:r>
            <a:r>
              <a:rPr lang="en-US" sz="2800" b="1" dirty="0"/>
              <a:t> </a:t>
            </a:r>
            <a:r>
              <a:rPr lang="en-US" sz="2800" b="1" dirty="0" err="1"/>
              <a:t>leki</a:t>
            </a:r>
            <a:r>
              <a:rPr lang="en-US" sz="2800" b="1" dirty="0"/>
              <a:t> wan </a:t>
            </a:r>
            <a:r>
              <a:rPr lang="en-US" sz="2800" b="1" dirty="0" err="1"/>
              <a:t>libi</a:t>
            </a:r>
            <a:r>
              <a:rPr lang="en-US" sz="2800" b="1" dirty="0"/>
              <a:t> </a:t>
            </a:r>
            <a:r>
              <a:rPr lang="en-US" sz="2800" b="1" dirty="0" err="1"/>
              <a:t>ofrandi</a:t>
            </a:r>
            <a:r>
              <a:rPr lang="en-US" sz="2800" b="1" dirty="0"/>
              <a:t>,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santa</a:t>
            </a:r>
            <a:r>
              <a:rPr lang="en-US" sz="2800" b="1" dirty="0"/>
              <a:t> en </a:t>
            </a:r>
            <a:r>
              <a:rPr lang="en-US" sz="2800" b="1" dirty="0" err="1"/>
              <a:t>boen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ai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, en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juisti</a:t>
            </a:r>
            <a:r>
              <a:rPr lang="en-US" sz="2800" b="1" dirty="0"/>
              <a:t> </a:t>
            </a:r>
            <a:r>
              <a:rPr lang="en-US" sz="2800" b="1" dirty="0" err="1"/>
              <a:t>fasi</a:t>
            </a:r>
            <a:r>
              <a:rPr lang="en-US" sz="2800" b="1" dirty="0"/>
              <a:t> foe </a:t>
            </a:r>
            <a:r>
              <a:rPr lang="en-US" sz="2800" b="1" dirty="0" err="1"/>
              <a:t>dini</a:t>
            </a:r>
            <a:r>
              <a:rPr lang="en-US" sz="2800" b="1" dirty="0"/>
              <a:t> Hem.2. </a:t>
            </a:r>
            <a:r>
              <a:rPr lang="en-US" sz="2800" b="1" dirty="0">
                <a:solidFill>
                  <a:schemeClr val="accent2"/>
                </a:solidFill>
              </a:rPr>
              <a:t>En no </a:t>
            </a:r>
            <a:r>
              <a:rPr lang="en-US" sz="2800" b="1" dirty="0" err="1">
                <a:solidFill>
                  <a:schemeClr val="accent2"/>
                </a:solidFill>
              </a:rPr>
              <a:t>gi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pasi</a:t>
            </a:r>
            <a:r>
              <a:rPr lang="en-US" sz="2800" b="1" dirty="0">
                <a:solidFill>
                  <a:schemeClr val="accent2"/>
                </a:solidFill>
              </a:rPr>
              <a:t> foe </a:t>
            </a:r>
            <a:r>
              <a:rPr lang="en-US" sz="2800" b="1" dirty="0" err="1">
                <a:solidFill>
                  <a:schemeClr val="accent2"/>
                </a:solidFill>
              </a:rPr>
              <a:t>oen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kom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gersi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grontapoe</a:t>
            </a:r>
            <a:r>
              <a:rPr lang="en-US" sz="2800" b="1" dirty="0">
                <a:solidFill>
                  <a:schemeClr val="accent2"/>
                </a:solidFill>
              </a:rPr>
              <a:t>, ma </a:t>
            </a:r>
            <a:r>
              <a:rPr lang="en-US" sz="2800" b="1" dirty="0" err="1">
                <a:solidFill>
                  <a:schemeClr val="accent2"/>
                </a:solidFill>
              </a:rPr>
              <a:t>meki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oensrefi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kenki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nanga</a:t>
            </a:r>
            <a:r>
              <a:rPr lang="en-US" sz="2800" b="1" dirty="0">
                <a:solidFill>
                  <a:schemeClr val="accent2"/>
                </a:solidFill>
              </a:rPr>
              <a:t> wan </a:t>
            </a:r>
            <a:r>
              <a:rPr lang="en-US" sz="2800" b="1" dirty="0" err="1">
                <a:solidFill>
                  <a:schemeClr val="accent2"/>
                </a:solidFill>
              </a:rPr>
              <a:t>njoen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prakseri</a:t>
            </a:r>
            <a:r>
              <a:rPr lang="en-US" sz="2800" b="1" dirty="0">
                <a:solidFill>
                  <a:schemeClr val="accent2"/>
                </a:solidFill>
              </a:rPr>
              <a:t>, foe </a:t>
            </a:r>
            <a:r>
              <a:rPr lang="en-US" sz="2800" b="1" dirty="0" err="1">
                <a:solidFill>
                  <a:schemeClr val="accent2"/>
                </a:solidFill>
              </a:rPr>
              <a:t>oen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kan</a:t>
            </a:r>
            <a:r>
              <a:rPr lang="en-US" sz="2800" b="1" dirty="0">
                <a:solidFill>
                  <a:schemeClr val="accent2"/>
                </a:solidFill>
              </a:rPr>
              <a:t> doe </a:t>
            </a:r>
            <a:r>
              <a:rPr lang="en-US" sz="2800" b="1" dirty="0" err="1">
                <a:solidFill>
                  <a:schemeClr val="accent2"/>
                </a:solidFill>
              </a:rPr>
              <a:t>da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wani</a:t>
            </a:r>
            <a:r>
              <a:rPr lang="en-US" sz="2800" b="1" dirty="0">
                <a:solidFill>
                  <a:schemeClr val="accent2"/>
                </a:solidFill>
              </a:rPr>
              <a:t> foe </a:t>
            </a:r>
            <a:r>
              <a:rPr lang="en-US" sz="2800" b="1" dirty="0" err="1">
                <a:solidFill>
                  <a:schemeClr val="accent2"/>
                </a:solidFill>
              </a:rPr>
              <a:t>Gado</a:t>
            </a:r>
            <a:r>
              <a:rPr lang="en-US" sz="2800" b="1" dirty="0"/>
              <a:t>,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boen</a:t>
            </a:r>
            <a:r>
              <a:rPr lang="en-US" sz="2800" b="1" dirty="0"/>
              <a:t>, en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Hemsrefi</a:t>
            </a:r>
            <a:r>
              <a:rPr lang="en-US" sz="2800" b="1" dirty="0"/>
              <a:t> </a:t>
            </a:r>
            <a:r>
              <a:rPr lang="en-US" sz="2800" b="1" dirty="0" err="1"/>
              <a:t>feni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, en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sondro</a:t>
            </a:r>
            <a:r>
              <a:rPr lang="en-US" sz="2800" b="1" dirty="0"/>
              <a:t> </a:t>
            </a:r>
            <a:r>
              <a:rPr lang="en-US" sz="2800" b="1" dirty="0" err="1"/>
              <a:t>foutoe</a:t>
            </a:r>
            <a:r>
              <a:rPr lang="en-US" sz="2800" b="1" dirty="0"/>
              <a:t>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B834-7433-43F5-A8A6-0F1F11E14946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555F34FB-905A-4D27-801A-1F16A7FAD921}" type="slidenum">
              <a:rPr lang="en-US"/>
              <a:pPr lvl="1"/>
              <a:t>58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Jeugd moesoe leri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kerki</a:t>
            </a:r>
            <a:r>
              <a:rPr lang="en-US" b="1" dirty="0">
                <a:solidFill>
                  <a:srgbClr val="FF0000"/>
                </a:solidFill>
              </a:rPr>
              <a:t> no de foe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>
                <a:solidFill>
                  <a:srgbClr val="FF0000"/>
                </a:solidFill>
              </a:rPr>
              <a:t>, ma foe </a:t>
            </a:r>
            <a:r>
              <a:rPr lang="en-US" b="1" dirty="0" err="1">
                <a:solidFill>
                  <a:srgbClr val="FF0000"/>
                </a:solidFill>
              </a:rPr>
              <a:t>Kristus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Dem </a:t>
            </a:r>
            <a:r>
              <a:rPr lang="en-US" b="1" dirty="0" err="1">
                <a:solidFill>
                  <a:srgbClr val="FF0000"/>
                </a:solidFill>
              </a:rPr>
              <a:t>moesoe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leri</a:t>
            </a:r>
            <a:r>
              <a:rPr lang="en-US" b="1" dirty="0">
                <a:solidFill>
                  <a:srgbClr val="FF0000"/>
                </a:solidFill>
              </a:rPr>
              <a:t> toe foe </a:t>
            </a:r>
            <a:r>
              <a:rPr lang="en-US" b="1" dirty="0" err="1">
                <a:solidFill>
                  <a:srgbClr val="FF0000"/>
                </a:solidFill>
              </a:rPr>
              <a:t>dede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demsrefi</a:t>
            </a:r>
            <a:r>
              <a:rPr lang="en-US" b="1" dirty="0">
                <a:solidFill>
                  <a:srgbClr val="FF0000"/>
                </a:solidFill>
              </a:rPr>
              <a:t>, en </a:t>
            </a:r>
            <a:r>
              <a:rPr lang="en-US" b="1" dirty="0" err="1">
                <a:solidFill>
                  <a:srgbClr val="FF0000"/>
                </a:solidFill>
              </a:rPr>
              <a:t>libi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totaal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moesoe</a:t>
            </a:r>
            <a:r>
              <a:rPr lang="en-US" dirty="0"/>
              <a:t> </a:t>
            </a:r>
            <a:r>
              <a:rPr lang="en-US" dirty="0" err="1"/>
              <a:t>gi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boen</a:t>
            </a:r>
            <a:r>
              <a:rPr lang="en-US" dirty="0"/>
              <a:t> </a:t>
            </a:r>
            <a:r>
              <a:rPr lang="en-US" dirty="0" err="1"/>
              <a:t>voorbeelden</a:t>
            </a:r>
            <a:r>
              <a:rPr lang="en-US" dirty="0"/>
              <a:t>: </a:t>
            </a:r>
            <a:r>
              <a:rPr lang="en-US" b="1" dirty="0" err="1"/>
              <a:t>Fil</a:t>
            </a:r>
            <a:r>
              <a:rPr lang="en-US" b="1" dirty="0"/>
              <a:t>. 4:9 Dem </a:t>
            </a:r>
            <a:r>
              <a:rPr lang="en-US" b="1" dirty="0" err="1"/>
              <a:t>sani</a:t>
            </a:r>
            <a:r>
              <a:rPr lang="en-US" b="1" dirty="0"/>
              <a:t> </a:t>
            </a:r>
            <a:r>
              <a:rPr lang="en-US" b="1" dirty="0" err="1"/>
              <a:t>disi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 </a:t>
            </a:r>
            <a:r>
              <a:rPr lang="en-US" b="1" dirty="0" err="1"/>
              <a:t>ben</a:t>
            </a:r>
            <a:r>
              <a:rPr lang="en-US" b="1" dirty="0"/>
              <a:t> </a:t>
            </a:r>
            <a:r>
              <a:rPr lang="en-US" b="1" dirty="0" err="1"/>
              <a:t>leri</a:t>
            </a:r>
            <a:r>
              <a:rPr lang="en-US" b="1" dirty="0"/>
              <a:t> en </a:t>
            </a:r>
            <a:r>
              <a:rPr lang="en-US" b="1" dirty="0" err="1"/>
              <a:t>kisi</a:t>
            </a:r>
            <a:r>
              <a:rPr lang="en-US" b="1" dirty="0"/>
              <a:t> en </a:t>
            </a:r>
            <a:r>
              <a:rPr lang="en-US" b="1" dirty="0" err="1"/>
              <a:t>jere</a:t>
            </a:r>
            <a:r>
              <a:rPr lang="en-US" b="1" dirty="0"/>
              <a:t> en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mi, doe </a:t>
            </a:r>
            <a:r>
              <a:rPr lang="en-US" b="1" dirty="0" err="1"/>
              <a:t>dati</a:t>
            </a:r>
            <a:r>
              <a:rPr lang="en-US" b="1" dirty="0"/>
              <a:t>, en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Gado</a:t>
            </a:r>
            <a:r>
              <a:rPr lang="en-US" b="1" dirty="0"/>
              <a:t> foe </a:t>
            </a:r>
            <a:r>
              <a:rPr lang="en-US" b="1" dirty="0" err="1"/>
              <a:t>vrede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de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oen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D2FB-B75F-42EE-8BDF-42BD619C5FB9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014BC07D-719C-4008-944E-38922F661C0C}" type="slidenum">
              <a:rPr lang="en-US"/>
              <a:pPr lvl="1"/>
              <a:t>59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blesi foe bouw tapoe Kristus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/>
              <a:t>I Kor. 3:10. So </a:t>
            </a:r>
            <a:r>
              <a:rPr lang="en-US" sz="2800" b="1" dirty="0" err="1"/>
              <a:t>leki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gnade</a:t>
            </a:r>
            <a:r>
              <a:rPr lang="en-US" sz="2800" b="1" dirty="0"/>
              <a:t> foe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gi</a:t>
            </a:r>
            <a:r>
              <a:rPr lang="en-US" sz="2800" b="1" dirty="0"/>
              <a:t> mi, </a:t>
            </a:r>
            <a:r>
              <a:rPr lang="en-US" sz="2800" b="1" dirty="0" err="1"/>
              <a:t>leki</a:t>
            </a:r>
            <a:r>
              <a:rPr lang="en-US" sz="2800" b="1" dirty="0"/>
              <a:t> wan </a:t>
            </a:r>
            <a:r>
              <a:rPr lang="en-US" sz="2800" b="1" dirty="0" err="1"/>
              <a:t>koni</a:t>
            </a:r>
            <a:r>
              <a:rPr lang="en-US" sz="2800" b="1" dirty="0"/>
              <a:t> </a:t>
            </a:r>
            <a:r>
              <a:rPr lang="en-US" sz="2800" b="1" dirty="0" err="1"/>
              <a:t>bouw-meester</a:t>
            </a:r>
            <a:r>
              <a:rPr lang="en-US" sz="2800" b="1" dirty="0"/>
              <a:t> mi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seti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fondamenti</a:t>
            </a:r>
            <a:r>
              <a:rPr lang="en-US" sz="2800" b="1" dirty="0"/>
              <a:t>, en wan </a:t>
            </a:r>
            <a:r>
              <a:rPr lang="en-US" sz="2800" b="1" dirty="0" err="1"/>
              <a:t>trawan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bouw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hem </a:t>
            </a:r>
            <a:r>
              <a:rPr lang="en-US" sz="2800" b="1" dirty="0" err="1"/>
              <a:t>tapoe</a:t>
            </a:r>
            <a:r>
              <a:rPr lang="en-US" sz="2800" b="1" dirty="0"/>
              <a:t>. Ma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ibri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loekoe</a:t>
            </a:r>
            <a:r>
              <a:rPr lang="en-US" sz="2800" b="1" dirty="0"/>
              <a:t> </a:t>
            </a:r>
            <a:r>
              <a:rPr lang="en-US" sz="2800" b="1" dirty="0" err="1"/>
              <a:t>boen</a:t>
            </a:r>
            <a:r>
              <a:rPr lang="en-US" sz="2800" b="1" dirty="0"/>
              <a:t> </a:t>
            </a:r>
            <a:r>
              <a:rPr lang="en-US" sz="2800" b="1" dirty="0" err="1"/>
              <a:t>fa</a:t>
            </a:r>
            <a:r>
              <a:rPr lang="en-US" sz="2800" b="1" dirty="0"/>
              <a:t> a de </a:t>
            </a:r>
            <a:r>
              <a:rPr lang="en-US" sz="2800" b="1" dirty="0" err="1"/>
              <a:t>bouw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hem </a:t>
            </a:r>
            <a:r>
              <a:rPr lang="en-US" sz="2800" b="1" dirty="0" err="1"/>
              <a:t>tapoe</a:t>
            </a:r>
            <a:r>
              <a:rPr lang="en-US" sz="2800" b="1" dirty="0"/>
              <a:t>.  11. </a:t>
            </a:r>
            <a:r>
              <a:rPr lang="en-US" sz="2800" b="1" dirty="0" err="1"/>
              <a:t>Bikasi</a:t>
            </a:r>
            <a:r>
              <a:rPr lang="en-US" sz="2800" b="1" dirty="0"/>
              <a:t> no wan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seti</a:t>
            </a:r>
            <a:r>
              <a:rPr lang="en-US" sz="2800" b="1" dirty="0"/>
              <a:t> wan </a:t>
            </a:r>
            <a:r>
              <a:rPr lang="en-US" sz="2800" b="1" dirty="0" err="1"/>
              <a:t>tra</a:t>
            </a:r>
            <a:r>
              <a:rPr lang="en-US" sz="2800" b="1" dirty="0"/>
              <a:t> </a:t>
            </a:r>
            <a:r>
              <a:rPr lang="en-US" sz="2800" b="1" dirty="0" err="1"/>
              <a:t>fondamenti</a:t>
            </a:r>
            <a:r>
              <a:rPr lang="en-US" sz="2800" b="1" dirty="0"/>
              <a:t> </a:t>
            </a:r>
            <a:r>
              <a:rPr lang="en-US" sz="2800" b="1" dirty="0" err="1"/>
              <a:t>boiti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wan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seti</a:t>
            </a:r>
            <a:r>
              <a:rPr lang="en-US" sz="2800" b="1" dirty="0"/>
              <a:t> </a:t>
            </a:r>
            <a:r>
              <a:rPr lang="en-US" sz="2800" b="1" dirty="0" err="1"/>
              <a:t>kaba</a:t>
            </a:r>
            <a:r>
              <a:rPr lang="en-US" sz="2800" b="1" dirty="0"/>
              <a:t>, </a:t>
            </a:r>
            <a:r>
              <a:rPr lang="en-US" sz="2800" b="1" dirty="0" err="1"/>
              <a:t>disi</a:t>
            </a:r>
            <a:r>
              <a:rPr lang="en-US" sz="2800" b="1" dirty="0"/>
              <a:t> de </a:t>
            </a:r>
            <a:r>
              <a:rPr lang="en-US" sz="2800" b="1" dirty="0" err="1"/>
              <a:t>Jezus</a:t>
            </a:r>
            <a:r>
              <a:rPr lang="en-US" sz="2800" b="1" dirty="0"/>
              <a:t> </a:t>
            </a:r>
            <a:r>
              <a:rPr lang="en-US" sz="2800" b="1" dirty="0" err="1"/>
              <a:t>Kristus</a:t>
            </a:r>
            <a:r>
              <a:rPr lang="en-US" sz="2800" b="1" dirty="0"/>
              <a:t>.  12. Now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iniwan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bouw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tapoe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fondamenti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gowtoe</a:t>
            </a:r>
            <a:r>
              <a:rPr lang="en-US" sz="2800" b="1" dirty="0"/>
              <a:t>, </a:t>
            </a:r>
            <a:r>
              <a:rPr lang="en-US" sz="2800" b="1" dirty="0" err="1"/>
              <a:t>sorfoe</a:t>
            </a:r>
            <a:r>
              <a:rPr lang="en-US" sz="2800" b="1" dirty="0"/>
              <a:t>, </a:t>
            </a:r>
            <a:r>
              <a:rPr lang="en-US" sz="2800" b="1" dirty="0" err="1"/>
              <a:t>diri</a:t>
            </a:r>
            <a:r>
              <a:rPr lang="en-US" sz="2800" b="1" dirty="0"/>
              <a:t> </a:t>
            </a:r>
            <a:r>
              <a:rPr lang="en-US" sz="2800" b="1" dirty="0" err="1"/>
              <a:t>ston</a:t>
            </a:r>
            <a:r>
              <a:rPr lang="en-US" sz="2800" b="1" dirty="0"/>
              <a:t>, </a:t>
            </a:r>
            <a:r>
              <a:rPr lang="en-US" sz="2800" b="1" dirty="0" err="1"/>
              <a:t>oedoe</a:t>
            </a:r>
            <a:r>
              <a:rPr lang="en-US" sz="2800" b="1" dirty="0"/>
              <a:t>, </a:t>
            </a:r>
            <a:r>
              <a:rPr lang="en-US" sz="2800" b="1" dirty="0" err="1"/>
              <a:t>drei</a:t>
            </a:r>
            <a:r>
              <a:rPr lang="en-US" sz="2800" b="1" dirty="0"/>
              <a:t> </a:t>
            </a:r>
            <a:r>
              <a:rPr lang="en-US" sz="2800" b="1" dirty="0" err="1"/>
              <a:t>grasi</a:t>
            </a:r>
            <a:r>
              <a:rPr lang="en-US" sz="2800" b="1" dirty="0"/>
              <a:t>,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aleisi</a:t>
            </a:r>
            <a:r>
              <a:rPr lang="en-US" sz="2800" b="1" dirty="0"/>
              <a:t> </a:t>
            </a:r>
            <a:r>
              <a:rPr lang="en-US" sz="2800" b="1" dirty="0" err="1"/>
              <a:t>boeba</a:t>
            </a:r>
            <a:r>
              <a:rPr lang="en-US" sz="2800" b="1" dirty="0"/>
              <a:t>;</a:t>
            </a:r>
          </a:p>
          <a:p>
            <a:pPr>
              <a:lnSpc>
                <a:spcPct val="80000"/>
              </a:lnSpc>
            </a:pPr>
            <a:r>
              <a:rPr lang="en-US" sz="2800" b="1" dirty="0"/>
              <a:t>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9D37-790A-4C76-A0CA-49E92E00A4CE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68D116B-1BB9-4611-9EFD-CDA67908BCD6}" type="slidenum">
              <a:rPr lang="en-US"/>
              <a:pPr lvl="1"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3625" y="381000"/>
            <a:ext cx="8080375" cy="1143000"/>
          </a:xfrm>
        </p:spPr>
        <p:txBody>
          <a:bodyPr/>
          <a:lstStyle/>
          <a:p>
            <a:r>
              <a:rPr lang="en-US" sz="4000" dirty="0" err="1"/>
              <a:t>Libisoema</a:t>
            </a:r>
            <a:r>
              <a:rPr lang="en-US" sz="4000" dirty="0"/>
              <a:t> </a:t>
            </a:r>
            <a:r>
              <a:rPr lang="en-US" sz="4000" dirty="0" err="1"/>
              <a:t>lobi</a:t>
            </a:r>
            <a:r>
              <a:rPr lang="en-US" sz="4000" dirty="0"/>
              <a:t> foe </a:t>
            </a:r>
            <a:r>
              <a:rPr lang="en-US" sz="4000" dirty="0" err="1"/>
              <a:t>trowe</a:t>
            </a:r>
            <a:r>
              <a:rPr lang="en-US" sz="4000" dirty="0"/>
              <a:t> </a:t>
            </a:r>
            <a:r>
              <a:rPr lang="en-US" sz="4000" dirty="0" err="1"/>
              <a:t>Gado</a:t>
            </a:r>
            <a:r>
              <a:rPr lang="en-US" sz="4000" dirty="0"/>
              <a:t> </a:t>
            </a:r>
            <a:r>
              <a:rPr lang="en-US" sz="4000" dirty="0" err="1"/>
              <a:t>waarheid</a:t>
            </a:r>
            <a:endParaRPr lang="en-US" sz="4000" dirty="0"/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827587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b="1" dirty="0"/>
              <a:t>Rom. </a:t>
            </a:r>
            <a:r>
              <a:rPr lang="en-US" sz="2800" b="1" dirty="0" smtClean="0"/>
              <a:t>1:20</a:t>
            </a:r>
            <a:r>
              <a:rPr lang="en-US" sz="2800" b="1" dirty="0"/>
              <a:t>.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sinsi</a:t>
            </a:r>
            <a:r>
              <a:rPr lang="en-US" sz="2800" b="1" dirty="0"/>
              <a:t> A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grontapoe</a:t>
            </a:r>
            <a:r>
              <a:rPr lang="en-US" sz="2800" b="1" dirty="0"/>
              <a:t>,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sani</a:t>
            </a:r>
            <a:r>
              <a:rPr lang="en-US" sz="2800" b="1" dirty="0"/>
              <a:t> foe Hem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no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de </a:t>
            </a:r>
            <a:r>
              <a:rPr lang="en-US" sz="2800" b="1" dirty="0" err="1"/>
              <a:t>krin</a:t>
            </a:r>
            <a:r>
              <a:rPr lang="en-US" sz="2800" b="1" dirty="0"/>
              <a:t> foe </a:t>
            </a:r>
            <a:r>
              <a:rPr lang="en-US" sz="2800" b="1" dirty="0" err="1"/>
              <a:t>si</a:t>
            </a:r>
            <a:r>
              <a:rPr lang="en-US" sz="2800" b="1" dirty="0"/>
              <a:t> now;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joe</a:t>
            </a:r>
            <a:r>
              <a:rPr lang="en-US" sz="2800" b="1" dirty="0"/>
              <a:t> </a:t>
            </a:r>
            <a:r>
              <a:rPr lang="en-US" sz="2800" b="1" dirty="0" err="1"/>
              <a:t>kan</a:t>
            </a:r>
            <a:r>
              <a:rPr lang="en-US" sz="2800" b="1" dirty="0"/>
              <a:t> </a:t>
            </a:r>
            <a:r>
              <a:rPr lang="en-US" sz="2800" b="1" dirty="0" err="1"/>
              <a:t>froestan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doro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sani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A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kaba</a:t>
            </a:r>
            <a:r>
              <a:rPr lang="en-US" sz="2800" b="1" dirty="0"/>
              <a:t>: Hem </a:t>
            </a:r>
            <a:r>
              <a:rPr lang="en-US" sz="2800" b="1" dirty="0" err="1"/>
              <a:t>krakti</a:t>
            </a:r>
            <a:r>
              <a:rPr lang="en-US" sz="2800" b="1" dirty="0"/>
              <a:t> foe </a:t>
            </a:r>
            <a:r>
              <a:rPr lang="en-US" sz="2800" b="1" dirty="0" err="1"/>
              <a:t>teego</a:t>
            </a:r>
            <a:r>
              <a:rPr lang="en-US" sz="2800" b="1" dirty="0"/>
              <a:t>, </a:t>
            </a:r>
            <a:r>
              <a:rPr lang="en-US" sz="2800" b="1" dirty="0" err="1"/>
              <a:t>nanga</a:t>
            </a:r>
            <a:r>
              <a:rPr lang="en-US" sz="2800" b="1" dirty="0"/>
              <a:t> Hem </a:t>
            </a:r>
            <a:r>
              <a:rPr lang="en-US" sz="2800" b="1" dirty="0" err="1"/>
              <a:t>Gado-fasi</a:t>
            </a:r>
            <a:r>
              <a:rPr lang="en-US" sz="2800" b="1" dirty="0"/>
              <a:t>, so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no </a:t>
            </a:r>
            <a:r>
              <a:rPr lang="en-US" sz="2800" b="1" dirty="0" err="1"/>
              <a:t>abi</a:t>
            </a:r>
            <a:r>
              <a:rPr lang="en-US" sz="2800" b="1" dirty="0"/>
              <a:t> wan </a:t>
            </a:r>
            <a:r>
              <a:rPr lang="en-US" sz="2800" b="1" dirty="0" err="1"/>
              <a:t>excuus</a:t>
            </a:r>
            <a:r>
              <a:rPr lang="en-US" sz="2800" b="1" dirty="0"/>
              <a:t> </a:t>
            </a:r>
            <a:r>
              <a:rPr lang="en-US" sz="2800" b="1" dirty="0" err="1"/>
              <a:t>kwet'kweti</a:t>
            </a:r>
            <a:r>
              <a:rPr lang="en-US" sz="2800" b="1" dirty="0"/>
              <a:t>.</a:t>
            </a:r>
          </a:p>
          <a:p>
            <a:pPr>
              <a:lnSpc>
                <a:spcPct val="70000"/>
              </a:lnSpc>
            </a:pPr>
            <a:r>
              <a:rPr lang="en-US" sz="2800" b="1" dirty="0"/>
              <a:t>Dem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spotoe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schepping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8E71-42A6-4CEA-95F0-E4D30AD6D677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4B70F934-F049-4442-9870-22F666A1D210}" type="slidenum">
              <a:rPr lang="en-US"/>
              <a:pPr lvl="1"/>
              <a:t>60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blesi foe bouw tapoe Kristus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574088" cy="4114800"/>
          </a:xfrm>
        </p:spPr>
        <p:txBody>
          <a:bodyPr/>
          <a:lstStyle/>
          <a:p>
            <a:r>
              <a:rPr lang="en-US" sz="2800" b="1" dirty="0"/>
              <a:t>I Kor. 3:13. </a:t>
            </a:r>
            <a:r>
              <a:rPr lang="en-US" sz="2800" b="1" dirty="0" err="1"/>
              <a:t>Ibriwan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wroko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krin</a:t>
            </a:r>
            <a:r>
              <a:rPr lang="en-US" sz="2800" b="1" dirty="0"/>
              <a:t>,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dei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sori</a:t>
            </a:r>
            <a:r>
              <a:rPr lang="en-US" sz="2800" b="1" dirty="0"/>
              <a:t> </a:t>
            </a:r>
            <a:r>
              <a:rPr lang="en-US" sz="2800" b="1" dirty="0" err="1"/>
              <a:t>dati</a:t>
            </a:r>
            <a:r>
              <a:rPr lang="en-US" sz="2800" b="1" dirty="0"/>
              <a:t>;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faja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sori</a:t>
            </a:r>
            <a:r>
              <a:rPr lang="en-US" sz="2800" b="1" dirty="0"/>
              <a:t> hem, </a:t>
            </a:r>
            <a:r>
              <a:rPr lang="en-US" sz="2800" b="1" dirty="0" err="1"/>
              <a:t>bikasi</a:t>
            </a:r>
            <a:r>
              <a:rPr lang="en-US" sz="2800" b="1" dirty="0"/>
              <a:t> a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krin</a:t>
            </a:r>
            <a:r>
              <a:rPr lang="en-US" sz="2800" b="1" dirty="0"/>
              <a:t> </a:t>
            </a:r>
            <a:r>
              <a:rPr lang="en-US" sz="2800" b="1" dirty="0" err="1"/>
              <a:t>nanga</a:t>
            </a:r>
            <a:r>
              <a:rPr lang="en-US" sz="2800" b="1" dirty="0"/>
              <a:t> </a:t>
            </a:r>
            <a:r>
              <a:rPr lang="en-US" sz="2800" b="1" dirty="0" err="1"/>
              <a:t>faja</a:t>
            </a:r>
            <a:r>
              <a:rPr lang="en-US" sz="2800" b="1" dirty="0"/>
              <a:t>; en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faja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tesi</a:t>
            </a:r>
            <a:r>
              <a:rPr lang="en-US" sz="2800" b="1" dirty="0"/>
              <a:t> </a:t>
            </a:r>
            <a:r>
              <a:rPr lang="en-US" sz="2800" b="1" dirty="0" err="1"/>
              <a:t>ibri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wroko</a:t>
            </a:r>
            <a:r>
              <a:rPr lang="en-US" sz="2800" b="1" dirty="0"/>
              <a:t>, foe </a:t>
            </a:r>
            <a:r>
              <a:rPr lang="en-US" sz="2800" b="1" dirty="0" err="1"/>
              <a:t>si</a:t>
            </a:r>
            <a:r>
              <a:rPr lang="en-US" sz="2800" b="1" dirty="0"/>
              <a:t> </a:t>
            </a:r>
            <a:r>
              <a:rPr lang="en-US" sz="2800" b="1" dirty="0" err="1"/>
              <a:t>sortoe</a:t>
            </a:r>
            <a:r>
              <a:rPr lang="en-US" sz="2800" b="1" dirty="0"/>
              <a:t> </a:t>
            </a:r>
            <a:r>
              <a:rPr lang="en-US" sz="2800" b="1" dirty="0" err="1"/>
              <a:t>wroko</a:t>
            </a:r>
            <a:r>
              <a:rPr lang="en-US" sz="2800" b="1" dirty="0"/>
              <a:t> a de.  14.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iniwan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wroko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tan </a:t>
            </a:r>
            <a:r>
              <a:rPr lang="en-US" sz="2800" b="1" dirty="0" err="1"/>
              <a:t>disi</a:t>
            </a:r>
            <a:r>
              <a:rPr lang="en-US" sz="2800" b="1" dirty="0"/>
              <a:t> a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bouw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tapoe</a:t>
            </a:r>
            <a:r>
              <a:rPr lang="en-US" sz="2800" b="1" dirty="0"/>
              <a:t>, </a:t>
            </a:r>
            <a:r>
              <a:rPr lang="en-US" sz="2800" b="1" dirty="0" err="1"/>
              <a:t>dan</a:t>
            </a:r>
            <a:r>
              <a:rPr lang="en-US" sz="2800" b="1" dirty="0"/>
              <a:t> a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kisi</a:t>
            </a:r>
            <a:r>
              <a:rPr lang="en-US" sz="2800" b="1" dirty="0"/>
              <a:t> hem </a:t>
            </a:r>
            <a:r>
              <a:rPr lang="en-US" sz="2800" b="1" dirty="0" err="1"/>
              <a:t>paiman</a:t>
            </a:r>
            <a:r>
              <a:rPr lang="en-US" sz="2800" b="1" dirty="0"/>
              <a:t>.  15. Ma </a:t>
            </a:r>
            <a:r>
              <a:rPr lang="en-US" sz="2800" b="1" dirty="0" err="1"/>
              <a:t>efoe</a:t>
            </a:r>
            <a:r>
              <a:rPr lang="en-US" sz="2800" b="1" dirty="0"/>
              <a:t> </a:t>
            </a:r>
            <a:r>
              <a:rPr lang="en-US" sz="2800" b="1" dirty="0" err="1"/>
              <a:t>iniwan</a:t>
            </a:r>
            <a:r>
              <a:rPr lang="en-US" sz="2800" b="1" dirty="0"/>
              <a:t> </a:t>
            </a:r>
            <a:r>
              <a:rPr lang="en-US" sz="2800" b="1" dirty="0" err="1"/>
              <a:t>soema</a:t>
            </a:r>
            <a:r>
              <a:rPr lang="en-US" sz="2800" b="1" dirty="0"/>
              <a:t> </a:t>
            </a:r>
            <a:r>
              <a:rPr lang="en-US" sz="2800" b="1" dirty="0" err="1"/>
              <a:t>wroko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bron</a:t>
            </a:r>
            <a:r>
              <a:rPr lang="en-US" sz="2800" b="1" dirty="0"/>
              <a:t>, </a:t>
            </a:r>
            <a:r>
              <a:rPr lang="en-US" sz="2800" b="1" dirty="0" err="1"/>
              <a:t>dan</a:t>
            </a:r>
            <a:r>
              <a:rPr lang="en-US" sz="2800" b="1" dirty="0"/>
              <a:t> a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lasi</a:t>
            </a:r>
            <a:r>
              <a:rPr lang="en-US" sz="2800" b="1" dirty="0"/>
              <a:t> </a:t>
            </a:r>
            <a:r>
              <a:rPr lang="en-US" sz="2800" b="1" dirty="0" err="1"/>
              <a:t>dati</a:t>
            </a:r>
            <a:r>
              <a:rPr lang="en-US" sz="2800" b="1" dirty="0"/>
              <a:t>, ma </a:t>
            </a:r>
            <a:r>
              <a:rPr lang="en-US" sz="2800" b="1" dirty="0" err="1"/>
              <a:t>hemsrefi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feni</a:t>
            </a:r>
            <a:r>
              <a:rPr lang="en-US" sz="2800" b="1" dirty="0"/>
              <a:t> </a:t>
            </a:r>
            <a:r>
              <a:rPr lang="en-US" sz="2800" b="1" dirty="0" err="1"/>
              <a:t>verloesoe</a:t>
            </a:r>
            <a:r>
              <a:rPr lang="en-US" sz="2800" b="1" dirty="0"/>
              <a:t>, </a:t>
            </a:r>
            <a:r>
              <a:rPr lang="en-US" sz="2800" b="1" dirty="0" err="1"/>
              <a:t>tokoe</a:t>
            </a:r>
            <a:r>
              <a:rPr lang="en-US" sz="2800" b="1" dirty="0"/>
              <a:t> so </a:t>
            </a:r>
            <a:r>
              <a:rPr lang="en-US" sz="2800" b="1" dirty="0" err="1"/>
              <a:t>leki</a:t>
            </a:r>
            <a:r>
              <a:rPr lang="en-US" sz="2800" b="1" dirty="0"/>
              <a:t> </a:t>
            </a:r>
            <a:r>
              <a:rPr lang="en-US" sz="2800" b="1" dirty="0" err="1"/>
              <a:t>doro</a:t>
            </a:r>
            <a:r>
              <a:rPr lang="en-US" sz="2800" b="1" dirty="0"/>
              <a:t> </a:t>
            </a:r>
            <a:r>
              <a:rPr lang="en-US" sz="2800" b="1" dirty="0" err="1"/>
              <a:t>faja</a:t>
            </a:r>
            <a:r>
              <a:rPr lang="en-US" sz="2800" b="1" dirty="0"/>
              <a:t>.</a:t>
            </a:r>
          </a:p>
          <a:p>
            <a:endParaRPr lang="en-US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EA83-28EB-438D-A43E-C288FF7402D0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800760A9-2D16-49FF-89E6-51F32666907B}" type="slidenum">
              <a:rPr lang="en-US"/>
              <a:pPr lvl="1"/>
              <a:t>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Libisoema lobi foe trowe Gado waarheid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800" dirty="0"/>
              <a:t>Dem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trowe</a:t>
            </a:r>
            <a:r>
              <a:rPr lang="en-US" sz="2800" dirty="0"/>
              <a:t> </a:t>
            </a:r>
            <a:r>
              <a:rPr lang="en-US" sz="2800" dirty="0" err="1"/>
              <a:t>da</a:t>
            </a:r>
            <a:r>
              <a:rPr lang="en-US" sz="2800" dirty="0"/>
              <a:t> </a:t>
            </a:r>
            <a:r>
              <a:rPr lang="en-US" sz="2800" dirty="0" err="1"/>
              <a:t>kroetoe</a:t>
            </a:r>
            <a:r>
              <a:rPr lang="en-US" sz="2800" dirty="0"/>
              <a:t> foe </a:t>
            </a:r>
            <a:r>
              <a:rPr lang="en-US" sz="2800" dirty="0" err="1"/>
              <a:t>Gado</a:t>
            </a:r>
            <a:r>
              <a:rPr lang="en-US" sz="2800" dirty="0"/>
              <a:t>: </a:t>
            </a:r>
          </a:p>
          <a:p>
            <a:pPr>
              <a:lnSpc>
                <a:spcPct val="70000"/>
              </a:lnSpc>
            </a:pPr>
            <a:r>
              <a:rPr lang="en-US" sz="2800" b="1" dirty="0"/>
              <a:t>II </a:t>
            </a:r>
            <a:r>
              <a:rPr lang="en-US" sz="2800" b="1" dirty="0" err="1"/>
              <a:t>Petrus</a:t>
            </a:r>
            <a:r>
              <a:rPr lang="en-US" sz="2800" b="1" dirty="0"/>
              <a:t> 3:3. </a:t>
            </a:r>
            <a:r>
              <a:rPr lang="en-US" sz="2800" b="1" dirty="0" err="1"/>
              <a:t>Fosi</a:t>
            </a:r>
            <a:r>
              <a:rPr lang="en-US" sz="2800" b="1" dirty="0"/>
              <a:t> </a:t>
            </a:r>
            <a:r>
              <a:rPr lang="en-US" sz="2800" b="1" dirty="0" err="1"/>
              <a:t>oen</a:t>
            </a:r>
            <a:r>
              <a:rPr lang="en-US" sz="2800" b="1" dirty="0"/>
              <a:t> </a:t>
            </a:r>
            <a:r>
              <a:rPr lang="en-US" sz="2800" b="1" dirty="0" err="1"/>
              <a:t>moe</a:t>
            </a:r>
            <a:r>
              <a:rPr lang="en-US" sz="2800" b="1" dirty="0"/>
              <a:t> </a:t>
            </a:r>
            <a:r>
              <a:rPr lang="en-US" sz="2800" b="1" dirty="0" err="1"/>
              <a:t>sabi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, </a:t>
            </a:r>
            <a:r>
              <a:rPr lang="en-US" sz="2800" b="1" dirty="0" err="1"/>
              <a:t>dati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kriboi</a:t>
            </a:r>
            <a:r>
              <a:rPr lang="en-US" sz="2800" b="1" dirty="0"/>
              <a:t> </a:t>
            </a:r>
            <a:r>
              <a:rPr lang="en-US" sz="2800" b="1" dirty="0" err="1"/>
              <a:t>dei</a:t>
            </a:r>
            <a:r>
              <a:rPr lang="en-US" sz="2800" b="1" dirty="0"/>
              <a:t> </a:t>
            </a:r>
            <a:r>
              <a:rPr lang="en-US" sz="2800" b="1" dirty="0" err="1"/>
              <a:t>spotoeman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waka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baka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egi</a:t>
            </a:r>
            <a:r>
              <a:rPr lang="en-US" sz="2800" b="1" dirty="0"/>
              <a:t> </a:t>
            </a:r>
            <a:r>
              <a:rPr lang="en-US" sz="2800" b="1" dirty="0" err="1"/>
              <a:t>lostoe</a:t>
            </a:r>
            <a:r>
              <a:rPr lang="en-US" sz="2800" b="1" dirty="0"/>
              <a:t>,  4. En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taki</a:t>
            </a:r>
            <a:r>
              <a:rPr lang="en-US" sz="2800" b="1" dirty="0"/>
              <a:t>: </a:t>
            </a:r>
            <a:r>
              <a:rPr lang="en-US" sz="2800" b="1" dirty="0" err="1"/>
              <a:t>Pe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pramisi</a:t>
            </a:r>
            <a:r>
              <a:rPr lang="en-US" sz="2800" b="1" dirty="0"/>
              <a:t> de </a:t>
            </a:r>
            <a:r>
              <a:rPr lang="en-US" sz="2800" b="1" dirty="0" err="1"/>
              <a:t>dati</a:t>
            </a:r>
            <a:r>
              <a:rPr lang="en-US" sz="2800" b="1" dirty="0"/>
              <a:t> Hem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kom</a:t>
            </a:r>
            <a:r>
              <a:rPr lang="en-US" sz="2800" b="1" dirty="0"/>
              <a:t> </a:t>
            </a:r>
            <a:r>
              <a:rPr lang="en-US" sz="2800" b="1" dirty="0" err="1"/>
              <a:t>baka</a:t>
            </a:r>
            <a:r>
              <a:rPr lang="en-US" sz="2800" b="1" dirty="0"/>
              <a:t>? </a:t>
            </a:r>
            <a:r>
              <a:rPr lang="en-US" sz="2800" b="1" dirty="0" err="1"/>
              <a:t>Bikasi</a:t>
            </a:r>
            <a:r>
              <a:rPr lang="en-US" sz="2800" b="1" dirty="0"/>
              <a:t> </a:t>
            </a:r>
            <a:r>
              <a:rPr lang="en-US" sz="2800" b="1" dirty="0" err="1"/>
              <a:t>sinsi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avoo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fadon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sribi</a:t>
            </a:r>
            <a:r>
              <a:rPr lang="en-US" sz="2800" b="1" dirty="0"/>
              <a:t>, </a:t>
            </a:r>
            <a:r>
              <a:rPr lang="en-US" sz="2800" b="1" dirty="0" err="1"/>
              <a:t>alasani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go </a:t>
            </a:r>
            <a:r>
              <a:rPr lang="en-US" sz="2800" b="1" dirty="0" err="1"/>
              <a:t>doro</a:t>
            </a:r>
            <a:r>
              <a:rPr lang="en-US" sz="2800" b="1" dirty="0"/>
              <a:t> so </a:t>
            </a:r>
            <a:r>
              <a:rPr lang="en-US" sz="2800" b="1" dirty="0" err="1"/>
              <a:t>leki</a:t>
            </a:r>
            <a:r>
              <a:rPr lang="en-US" sz="2800" b="1" dirty="0"/>
              <a:t> </a:t>
            </a:r>
            <a:r>
              <a:rPr lang="en-US" sz="2800" b="1" dirty="0" err="1"/>
              <a:t>dem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de </a:t>
            </a:r>
            <a:r>
              <a:rPr lang="en-US" sz="2800" b="1" dirty="0" err="1"/>
              <a:t>sinsi</a:t>
            </a:r>
            <a:r>
              <a:rPr lang="en-US" sz="2800" b="1" dirty="0"/>
              <a:t> </a:t>
            </a:r>
            <a:r>
              <a:rPr lang="en-US" sz="2800" b="1" dirty="0" err="1"/>
              <a:t>da</a:t>
            </a:r>
            <a:r>
              <a:rPr lang="en-US" sz="2800" b="1" dirty="0"/>
              <a:t> </a:t>
            </a:r>
            <a:r>
              <a:rPr lang="en-US" sz="2800" b="1" dirty="0" err="1"/>
              <a:t>bigin</a:t>
            </a:r>
            <a:r>
              <a:rPr lang="en-US" sz="2800" b="1" dirty="0"/>
              <a:t> foe </a:t>
            </a:r>
            <a:r>
              <a:rPr lang="en-US" sz="2800" b="1" dirty="0" err="1"/>
              <a:t>da</a:t>
            </a:r>
            <a:r>
              <a:rPr lang="en-US" sz="2800" b="1" dirty="0"/>
              <a:t> tem </a:t>
            </a:r>
            <a:r>
              <a:rPr lang="en-US" sz="2800" b="1" dirty="0" err="1"/>
              <a:t>disi</a:t>
            </a:r>
            <a:r>
              <a:rPr lang="en-US" sz="2800" b="1" dirty="0"/>
              <a:t> </a:t>
            </a:r>
            <a:r>
              <a:rPr lang="en-US" sz="2800" b="1" dirty="0" err="1"/>
              <a:t>Gado</a:t>
            </a:r>
            <a:r>
              <a:rPr lang="en-US" sz="2800" b="1" dirty="0"/>
              <a:t> </a:t>
            </a:r>
            <a:r>
              <a:rPr lang="en-US" sz="2800" b="1" dirty="0" err="1"/>
              <a:t>ben</a:t>
            </a:r>
            <a:r>
              <a:rPr lang="en-US" sz="2800" b="1" dirty="0"/>
              <a:t> </a:t>
            </a:r>
            <a:r>
              <a:rPr lang="en-US" sz="2800" b="1" dirty="0" err="1"/>
              <a:t>meki</a:t>
            </a:r>
            <a:r>
              <a:rPr lang="en-US" sz="2800" b="1" dirty="0"/>
              <a:t> </a:t>
            </a:r>
            <a:r>
              <a:rPr lang="en-US" sz="2800" b="1" dirty="0" err="1"/>
              <a:t>alasani</a:t>
            </a:r>
            <a:r>
              <a:rPr lang="en-US" sz="2800" b="1" dirty="0"/>
              <a:t>.  5. </a:t>
            </a:r>
            <a:r>
              <a:rPr lang="en-US" sz="2800" b="1" dirty="0" err="1">
                <a:solidFill>
                  <a:srgbClr val="FF0000"/>
                </a:solidFill>
              </a:rPr>
              <a:t>Bikasi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no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wani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sabi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disi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dati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hemel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granwe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kaba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doro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woortoe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Gado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grontapoe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meki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komopo</a:t>
            </a:r>
            <a:r>
              <a:rPr lang="en-US" sz="2800" b="1" dirty="0">
                <a:solidFill>
                  <a:srgbClr val="FF0000"/>
                </a:solidFill>
              </a:rPr>
              <a:t> foe </a:t>
            </a:r>
            <a:r>
              <a:rPr lang="en-US" sz="2800" b="1" dirty="0" err="1">
                <a:solidFill>
                  <a:srgbClr val="FF0000"/>
                </a:solidFill>
              </a:rPr>
              <a:t>watra</a:t>
            </a:r>
            <a:r>
              <a:rPr lang="en-US" sz="2800" b="1" dirty="0">
                <a:solidFill>
                  <a:srgbClr val="FF0000"/>
                </a:solidFill>
              </a:rPr>
              <a:t>, en </a:t>
            </a:r>
            <a:r>
              <a:rPr lang="en-US" sz="2800" b="1" dirty="0" err="1">
                <a:solidFill>
                  <a:srgbClr val="FF0000"/>
                </a:solidFill>
              </a:rPr>
              <a:t>na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watra</a:t>
            </a:r>
            <a:r>
              <a:rPr lang="en-US" sz="2800" b="1" dirty="0">
                <a:solidFill>
                  <a:srgbClr val="FF0000"/>
                </a:solidFill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99A7-9D6C-4C2E-AB12-9EF6D613EDA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Les 1 Santa Jejej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1D496474-39B9-4BAA-AD8E-8B054364B059}" type="slidenum">
              <a:rPr lang="en-US"/>
              <a:pPr lvl="1"/>
              <a:t>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Gado waarskow wi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7512" y="1905000"/>
            <a:ext cx="8726488" cy="4114800"/>
          </a:xfrm>
        </p:spPr>
        <p:txBody>
          <a:bodyPr/>
          <a:lstStyle/>
          <a:p>
            <a:r>
              <a:rPr lang="en-US" b="1" dirty="0"/>
              <a:t>I Tim. 4:1. Foe </a:t>
            </a:r>
            <a:r>
              <a:rPr lang="en-US" b="1" dirty="0" err="1"/>
              <a:t>dat'ede</a:t>
            </a:r>
            <a:r>
              <a:rPr lang="en-US" b="1" dirty="0"/>
              <a:t>, mi </a:t>
            </a:r>
            <a:r>
              <a:rPr lang="en-US" b="1" dirty="0" err="1"/>
              <a:t>komanderi</a:t>
            </a:r>
            <a:r>
              <a:rPr lang="en-US" b="1" dirty="0"/>
              <a:t> </a:t>
            </a:r>
            <a:r>
              <a:rPr lang="en-US" b="1" dirty="0" err="1"/>
              <a:t>joe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fesi</a:t>
            </a:r>
            <a:r>
              <a:rPr lang="en-US" b="1" dirty="0"/>
              <a:t> foe </a:t>
            </a:r>
            <a:r>
              <a:rPr lang="en-US" b="1" dirty="0" err="1"/>
              <a:t>Gado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Masra</a:t>
            </a:r>
            <a:r>
              <a:rPr lang="en-US" b="1" dirty="0"/>
              <a:t> </a:t>
            </a:r>
            <a:r>
              <a:rPr lang="en-US" b="1" dirty="0" err="1"/>
              <a:t>Jezus</a:t>
            </a:r>
            <a:r>
              <a:rPr lang="en-US" b="1" dirty="0"/>
              <a:t> </a:t>
            </a:r>
            <a:r>
              <a:rPr lang="en-US" b="1" dirty="0" err="1"/>
              <a:t>Kristus</a:t>
            </a:r>
            <a:r>
              <a:rPr lang="en-US" b="1" dirty="0"/>
              <a:t>, </a:t>
            </a:r>
            <a:r>
              <a:rPr lang="en-US" b="1" dirty="0" err="1"/>
              <a:t>disi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kroetoe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libisoema</a:t>
            </a:r>
            <a:r>
              <a:rPr lang="en-US" b="1" dirty="0"/>
              <a:t> </a:t>
            </a:r>
            <a:r>
              <a:rPr lang="en-US" b="1" dirty="0" err="1"/>
              <a:t>nanga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dedesoema</a:t>
            </a:r>
            <a:r>
              <a:rPr lang="en-US" b="1" dirty="0"/>
              <a:t> </a:t>
            </a:r>
            <a:r>
              <a:rPr lang="en-US" b="1" dirty="0" err="1"/>
              <a:t>te</a:t>
            </a:r>
            <a:r>
              <a:rPr lang="en-US" b="1" dirty="0"/>
              <a:t> A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sori</a:t>
            </a:r>
            <a:r>
              <a:rPr lang="en-US" b="1" dirty="0"/>
              <a:t> </a:t>
            </a:r>
            <a:r>
              <a:rPr lang="en-US" b="1" dirty="0" err="1"/>
              <a:t>Hemsrefi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Hem </a:t>
            </a:r>
            <a:r>
              <a:rPr lang="en-US" b="1" dirty="0" err="1"/>
              <a:t>kownoekondre</a:t>
            </a:r>
            <a:r>
              <a:rPr lang="en-US" b="1" dirty="0"/>
              <a:t>:  2. </a:t>
            </a:r>
            <a:r>
              <a:rPr lang="en-US" b="1" dirty="0" err="1">
                <a:solidFill>
                  <a:srgbClr val="FF0000"/>
                </a:solidFill>
              </a:rPr>
              <a:t>Preiki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woortoe</a:t>
            </a:r>
            <a:r>
              <a:rPr lang="en-US" b="1" dirty="0">
                <a:solidFill>
                  <a:srgbClr val="FF0000"/>
                </a:solidFill>
              </a:rPr>
              <a:t>, tan </a:t>
            </a:r>
            <a:r>
              <a:rPr lang="en-US" b="1" dirty="0" err="1">
                <a:solidFill>
                  <a:srgbClr val="FF0000"/>
                </a:solidFill>
              </a:rPr>
              <a:t>klari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boen</a:t>
            </a:r>
            <a:r>
              <a:rPr lang="en-US" b="1" dirty="0">
                <a:solidFill>
                  <a:srgbClr val="FF0000"/>
                </a:solidFill>
              </a:rPr>
              <a:t> tem en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takroe</a:t>
            </a:r>
            <a:r>
              <a:rPr lang="en-US" b="1" dirty="0">
                <a:solidFill>
                  <a:srgbClr val="FF0000"/>
                </a:solidFill>
              </a:rPr>
              <a:t> tem; </a:t>
            </a:r>
            <a:r>
              <a:rPr lang="en-US" b="1" dirty="0" err="1">
                <a:solidFill>
                  <a:srgbClr val="FF0000"/>
                </a:solidFill>
              </a:rPr>
              <a:t>sori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foutoe</a:t>
            </a:r>
            <a:r>
              <a:rPr lang="en-US" b="1" dirty="0">
                <a:solidFill>
                  <a:srgbClr val="FF0000"/>
                </a:solidFill>
              </a:rPr>
              <a:t>; </a:t>
            </a:r>
            <a:r>
              <a:rPr lang="en-US" b="1" dirty="0" err="1">
                <a:solidFill>
                  <a:srgbClr val="FF0000"/>
                </a:solidFill>
              </a:rPr>
              <a:t>klagi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vermane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nanga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pasensi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pina</a:t>
            </a:r>
            <a:r>
              <a:rPr lang="en-US" b="1" dirty="0">
                <a:solidFill>
                  <a:srgbClr val="FF0000"/>
                </a:solidFill>
              </a:rPr>
              <a:t> en </a:t>
            </a:r>
            <a:r>
              <a:rPr lang="en-US" b="1" dirty="0" err="1">
                <a:solidFill>
                  <a:srgbClr val="FF0000"/>
                </a:solidFill>
              </a:rPr>
              <a:t>nanga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leri</a:t>
            </a:r>
            <a:r>
              <a:rPr lang="en-US" b="1" dirty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51F-FB45-42C8-AE91-D4F65888B385}" type="datetime1">
              <a:rPr lang="en-US"/>
              <a:pPr/>
              <a:t>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1 Santa </a:t>
            </a:r>
            <a:r>
              <a:rPr lang="en-US" dirty="0" err="1"/>
              <a:t>Jejej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6158A7AE-17D8-46B7-B897-015B2F8B6C3B}" type="slidenum">
              <a:rPr lang="en-US"/>
              <a:pPr lvl="1"/>
              <a:t>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Gado waarskow wi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28775"/>
            <a:ext cx="8686800" cy="44672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/>
              <a:t>I Tim. 4:3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Bikasi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tem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kom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>
                <a:solidFill>
                  <a:srgbClr val="FF0000"/>
                </a:solidFill>
              </a:rPr>
              <a:t> no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wani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jere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gesontoe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leri</a:t>
            </a:r>
            <a:r>
              <a:rPr lang="en-US" b="1" dirty="0">
                <a:solidFill>
                  <a:srgbClr val="FF0000"/>
                </a:solidFill>
              </a:rPr>
              <a:t>; ma </a:t>
            </a:r>
            <a:r>
              <a:rPr lang="en-US" b="1" dirty="0" err="1">
                <a:solidFill>
                  <a:srgbClr val="FF0000"/>
                </a:solidFill>
              </a:rPr>
              <a:t>nanga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lostoe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soekoe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foeroe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leriman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demsrefi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disi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taki</a:t>
            </a:r>
            <a:r>
              <a:rPr lang="en-US" b="1" dirty="0">
                <a:solidFill>
                  <a:srgbClr val="FF0000"/>
                </a:solidFill>
              </a:rPr>
              <a:t> san </a:t>
            </a:r>
            <a:r>
              <a:rPr lang="en-US" b="1" dirty="0" err="1">
                <a:solidFill>
                  <a:srgbClr val="FF0000"/>
                </a:solidFill>
              </a:rPr>
              <a:t>dem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wani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jere</a:t>
            </a:r>
            <a:r>
              <a:rPr lang="en-US" b="1" dirty="0"/>
              <a:t>.  4. En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drai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jesi</a:t>
            </a:r>
            <a:r>
              <a:rPr lang="en-US" b="1" dirty="0"/>
              <a:t> </a:t>
            </a:r>
            <a:r>
              <a:rPr lang="en-US" b="1" dirty="0" err="1"/>
              <a:t>komopo</a:t>
            </a:r>
            <a:r>
              <a:rPr lang="en-US" b="1" dirty="0"/>
              <a:t> foe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waarheid</a:t>
            </a:r>
            <a:r>
              <a:rPr lang="en-US" b="1" dirty="0"/>
              <a:t>, en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drai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foe </a:t>
            </a:r>
            <a:r>
              <a:rPr lang="en-US" b="1" dirty="0" err="1"/>
              <a:t>jere</a:t>
            </a:r>
            <a:r>
              <a:rPr lang="en-US" b="1" dirty="0"/>
              <a:t> </a:t>
            </a:r>
            <a:r>
              <a:rPr lang="en-US" b="1" dirty="0" err="1"/>
              <a:t>anansi-tori</a:t>
            </a:r>
            <a:r>
              <a:rPr lang="en-US" b="1" dirty="0"/>
              <a:t>.  5. Ma </a:t>
            </a:r>
            <a:r>
              <a:rPr lang="en-US" b="1" dirty="0" err="1"/>
              <a:t>joe</a:t>
            </a:r>
            <a:r>
              <a:rPr lang="en-US" b="1" dirty="0"/>
              <a:t> </a:t>
            </a:r>
            <a:r>
              <a:rPr lang="en-US" b="1" dirty="0" err="1"/>
              <a:t>moesoe</a:t>
            </a:r>
            <a:r>
              <a:rPr lang="en-US" b="1" dirty="0"/>
              <a:t> </a:t>
            </a:r>
            <a:r>
              <a:rPr lang="en-US" b="1" dirty="0" err="1"/>
              <a:t>loekoe</a:t>
            </a:r>
            <a:r>
              <a:rPr lang="en-US" b="1" dirty="0"/>
              <a:t> </a:t>
            </a:r>
            <a:r>
              <a:rPr lang="en-US" b="1" dirty="0" err="1"/>
              <a:t>boen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alasani</a:t>
            </a:r>
            <a:r>
              <a:rPr lang="en-US" b="1" dirty="0"/>
              <a:t>; </a:t>
            </a:r>
            <a:r>
              <a:rPr lang="en-US" b="1" dirty="0" err="1"/>
              <a:t>hori</a:t>
            </a:r>
            <a:r>
              <a:rPr lang="en-US" b="1" dirty="0"/>
              <a:t> </a:t>
            </a:r>
            <a:r>
              <a:rPr lang="en-US" b="1" dirty="0" err="1"/>
              <a:t>doro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pina</a:t>
            </a:r>
            <a:r>
              <a:rPr lang="en-US" b="1" dirty="0"/>
              <a:t>; </a:t>
            </a:r>
            <a:r>
              <a:rPr lang="en-US" b="1" dirty="0">
                <a:solidFill>
                  <a:srgbClr val="FF0000"/>
                </a:solidFill>
              </a:rPr>
              <a:t>doe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wroko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preiki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boen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njoensoe</a:t>
            </a:r>
            <a:r>
              <a:rPr lang="en-US" b="1" dirty="0">
                <a:solidFill>
                  <a:srgbClr val="FF0000"/>
                </a:solidFill>
              </a:rPr>
              <a:t>; doe </a:t>
            </a:r>
            <a:r>
              <a:rPr lang="en-US" b="1" dirty="0" err="1">
                <a:solidFill>
                  <a:srgbClr val="FF0000"/>
                </a:solidFill>
              </a:rPr>
              <a:t>joe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heri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wroko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fin'fini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2216</TotalTime>
  <Words>5511</Words>
  <Application>Microsoft Office PowerPoint</Application>
  <PresentationFormat>On-screen Show (4:3)</PresentationFormat>
  <Paragraphs>401</Paragraphs>
  <Slides>60</Slides>
  <Notes>60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2" baseType="lpstr">
      <vt:lpstr>Blends</vt:lpstr>
      <vt:lpstr>Microsoft PowerPoint Presentation</vt:lpstr>
      <vt:lpstr>Preiki da Woortoe bij P. Chappell &amp; J. Goetch</vt:lpstr>
      <vt:lpstr>Da probleem</vt:lpstr>
      <vt:lpstr>Da probleem</vt:lpstr>
      <vt:lpstr>Bijbel boekoe taki dati wi alamala de sondoe soema</vt:lpstr>
      <vt:lpstr>Libisoema lobi foe trowe Gado waarheid</vt:lpstr>
      <vt:lpstr>Libisoema lobi foe trowe Gado waarheid</vt:lpstr>
      <vt:lpstr>Libisoema lobi foe trowe Gado waarheid</vt:lpstr>
      <vt:lpstr>Gado waarskow wi</vt:lpstr>
      <vt:lpstr>Gado waarskow wi</vt:lpstr>
      <vt:lpstr>Paulus gi wan opdrakti na Timoteus, hem bakaman</vt:lpstr>
      <vt:lpstr>Gado waarheid noiti kenki</vt:lpstr>
      <vt:lpstr>Gado woortoe noiti kenki</vt:lpstr>
      <vt:lpstr>Da opdrakti</vt:lpstr>
      <vt:lpstr>Wi no moesoe preiki wi egi ideen.  Wi no moesoe doki efoe tapoe wi mofo</vt:lpstr>
      <vt:lpstr>Paulus waarskow</vt:lpstr>
      <vt:lpstr>Paulus waarskow</vt:lpstr>
      <vt:lpstr>Gado sori wi da waarheid</vt:lpstr>
      <vt:lpstr>Gado sori wi da waarheid</vt:lpstr>
      <vt:lpstr>Da waarheid de belangrijk moro leki ervaring…</vt:lpstr>
      <vt:lpstr>Da waarheid de belangrijk moro leki ervaring…</vt:lpstr>
      <vt:lpstr>En da woortoe noiti kenki</vt:lpstr>
      <vt:lpstr>Da woortoe kenki wi</vt:lpstr>
      <vt:lpstr>Wi no man kroetoe da woortoe wisrefi, ma da woortoe moesoe kroetoe wi!</vt:lpstr>
      <vt:lpstr>Wi abi wan njoen hati fanowdoe, disi komopo foe Gado</vt:lpstr>
      <vt:lpstr>Membre mi brada</vt:lpstr>
      <vt:lpstr>Part II –  Fa Joe Bouw Joe Kerki</vt:lpstr>
      <vt:lpstr>Wan kerki nanga puur reden</vt:lpstr>
      <vt:lpstr>Da kerki foe Tessalonika</vt:lpstr>
      <vt:lpstr>Wi no moesoe kori nanga gron-tapoe fasi na ini da kerki, en taigi soema dem no abi foe kenki</vt:lpstr>
      <vt:lpstr>Wi no moesoe kori nanga gron-tapoe fasi na ini da kerki, en taigi soema dem no abi foe kenki</vt:lpstr>
      <vt:lpstr>Wi moesoe wroko krin-fasi foe gi Gado prisiri, en no gi libisoema</vt:lpstr>
      <vt:lpstr>Sori troe gnade</vt:lpstr>
      <vt:lpstr>Sori troe gnade</vt:lpstr>
      <vt:lpstr>Sori troe gnade</vt:lpstr>
      <vt:lpstr>Da preikiman ben abi wan troe firi gi da pipel</vt:lpstr>
      <vt:lpstr>Wan krakti boskopoe</vt:lpstr>
      <vt:lpstr>Wan krakti boskopoe</vt:lpstr>
      <vt:lpstr>Wi moesoe lobi soema na wan krin fasi - </vt:lpstr>
      <vt:lpstr>Da kerki na Laodicea ben denki dati a ben de boen</vt:lpstr>
      <vt:lpstr>Da kerki foe Laodicea – Jezus ben aksi pasi foe kom na ini da kerki</vt:lpstr>
      <vt:lpstr>Kristus moesoe de na fesi</vt:lpstr>
      <vt:lpstr>Kristus na fesi</vt:lpstr>
      <vt:lpstr>Soema na da basi foe da kerki?</vt:lpstr>
      <vt:lpstr>Kristus, da hede</vt:lpstr>
      <vt:lpstr>Preiki Kristus</vt:lpstr>
      <vt:lpstr>Preiki Kristus</vt:lpstr>
      <vt:lpstr>Preiki Kristus</vt:lpstr>
      <vt:lpstr>Kristus moesoe de na fesi</vt:lpstr>
      <vt:lpstr>Wi moesoe wini sieli</vt:lpstr>
      <vt:lpstr>Wi motivatie – Gado woortoe</vt:lpstr>
      <vt:lpstr>Wi motivatie – lobi foe Kristus</vt:lpstr>
      <vt:lpstr>Wi motivatie – Gado gnade</vt:lpstr>
      <vt:lpstr>Wi motivatie – Gado gnade</vt:lpstr>
      <vt:lpstr>3 gebied disi kenki #1 Muziek</vt:lpstr>
      <vt:lpstr>Membre Jeje-singi = da Santa Jeje lobi dem (pneumakitos)</vt:lpstr>
      <vt:lpstr>Gado gi wi wan njoen singi</vt:lpstr>
      <vt:lpstr>Muziek – niet foe grontapoe</vt:lpstr>
      <vt:lpstr>Jeugd moesoe leri</vt:lpstr>
      <vt:lpstr>Da blesi foe bouw tapoe Kristus</vt:lpstr>
      <vt:lpstr>Da blesi foe bouw tapoe Kristus</vt:lpstr>
    </vt:vector>
  </TitlesOfParts>
  <Company>IFM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Patton</dc:creator>
  <cp:lastModifiedBy>Bob Patton</cp:lastModifiedBy>
  <cp:revision>21</cp:revision>
  <dcterms:created xsi:type="dcterms:W3CDTF">2008-12-20T12:52:43Z</dcterms:created>
  <dcterms:modified xsi:type="dcterms:W3CDTF">2010-01-06T10:56:31Z</dcterms:modified>
</cp:coreProperties>
</file>