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0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C128F0A-6ABF-45DA-ACF0-7EA7248E2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947AFC-E243-4BE3-AA2B-290B43888F04}" type="slidenum">
              <a:rPr lang="en-US"/>
              <a:pPr/>
              <a:t>1</a:t>
            </a:fld>
            <a:endParaRPr lang="en-US"/>
          </a:p>
        </p:txBody>
      </p:sp>
      <p:sp>
        <p:nvSpPr>
          <p:cNvPr id="152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FFEB12-0712-4E4B-A782-F449B419738F}" type="slidenum">
              <a:rPr lang="en-US"/>
              <a:pPr/>
              <a:t>10</a:t>
            </a:fld>
            <a:endParaRPr lang="en-US"/>
          </a:p>
        </p:txBody>
      </p:sp>
      <p:sp>
        <p:nvSpPr>
          <p:cNvPr id="161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D216C-D559-4AC6-B4CF-00BA143C00B3}" type="slidenum">
              <a:rPr lang="en-US"/>
              <a:pPr/>
              <a:t>11</a:t>
            </a:fld>
            <a:endParaRPr lang="en-US"/>
          </a:p>
        </p:txBody>
      </p:sp>
      <p:sp>
        <p:nvSpPr>
          <p:cNvPr id="162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089AD1-5216-4A1B-A382-B8FA1B848882}" type="slidenum">
              <a:rPr lang="en-US"/>
              <a:pPr/>
              <a:t>12</a:t>
            </a:fld>
            <a:endParaRPr lang="en-US"/>
          </a:p>
        </p:txBody>
      </p:sp>
      <p:sp>
        <p:nvSpPr>
          <p:cNvPr id="163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122826-BDD5-4958-B3F4-8F75B02DE99D}" type="slidenum">
              <a:rPr lang="en-US"/>
              <a:pPr/>
              <a:t>13</a:t>
            </a:fld>
            <a:endParaRPr lang="en-US"/>
          </a:p>
        </p:txBody>
      </p:sp>
      <p:sp>
        <p:nvSpPr>
          <p:cNvPr id="164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B23D80-8A3D-4805-A151-58E2400A2029}" type="slidenum">
              <a:rPr lang="en-US"/>
              <a:pPr/>
              <a:t>14</a:t>
            </a:fld>
            <a:endParaRPr lang="en-US"/>
          </a:p>
        </p:txBody>
      </p:sp>
      <p:sp>
        <p:nvSpPr>
          <p:cNvPr id="165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E406DA-FF57-4B38-8920-E0CD821882F9}" type="slidenum">
              <a:rPr lang="en-US"/>
              <a:pPr/>
              <a:t>15</a:t>
            </a:fld>
            <a:endParaRPr lang="en-US"/>
          </a:p>
        </p:txBody>
      </p:sp>
      <p:sp>
        <p:nvSpPr>
          <p:cNvPr id="166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2FC91-1284-4EA1-8ECE-5A2D4744E3D1}" type="slidenum">
              <a:rPr lang="en-US"/>
              <a:pPr/>
              <a:t>16</a:t>
            </a:fld>
            <a:endParaRPr lang="en-US"/>
          </a:p>
        </p:txBody>
      </p:sp>
      <p:sp>
        <p:nvSpPr>
          <p:cNvPr id="167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062568-37D5-4A75-AAEF-935771EEED08}" type="slidenum">
              <a:rPr lang="en-US"/>
              <a:pPr/>
              <a:t>17</a:t>
            </a:fld>
            <a:endParaRPr lang="en-US"/>
          </a:p>
        </p:txBody>
      </p:sp>
      <p:sp>
        <p:nvSpPr>
          <p:cNvPr id="168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39045-4619-476A-B1C2-3E0FC2DF10EB}" type="slidenum">
              <a:rPr lang="en-US"/>
              <a:pPr/>
              <a:t>18</a:t>
            </a:fld>
            <a:endParaRPr lang="en-US"/>
          </a:p>
        </p:txBody>
      </p:sp>
      <p:sp>
        <p:nvSpPr>
          <p:cNvPr id="169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96A508-6207-467D-A9FB-881FDB0C9FB1}" type="slidenum">
              <a:rPr lang="en-US"/>
              <a:pPr/>
              <a:t>19</a:t>
            </a:fld>
            <a:endParaRPr lang="en-US"/>
          </a:p>
        </p:txBody>
      </p:sp>
      <p:sp>
        <p:nvSpPr>
          <p:cNvPr id="171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E0BFE1-2969-4EE1-9BA4-5DC2713567DD}" type="slidenum">
              <a:rPr lang="en-US"/>
              <a:pPr/>
              <a:t>2</a:t>
            </a:fld>
            <a:endParaRPr lang="en-US"/>
          </a:p>
        </p:txBody>
      </p:sp>
      <p:sp>
        <p:nvSpPr>
          <p:cNvPr id="153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4F9ABA-A3CA-45F6-94BC-7818C6707389}" type="slidenum">
              <a:rPr lang="en-US"/>
              <a:pPr/>
              <a:t>20</a:t>
            </a:fld>
            <a:endParaRPr lang="en-US"/>
          </a:p>
        </p:txBody>
      </p:sp>
      <p:sp>
        <p:nvSpPr>
          <p:cNvPr id="172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5C408-7190-4A2D-9065-073FEBE244B6}" type="slidenum">
              <a:rPr lang="en-US"/>
              <a:pPr/>
              <a:t>21</a:t>
            </a:fld>
            <a:endParaRPr lang="en-US"/>
          </a:p>
        </p:txBody>
      </p:sp>
      <p:sp>
        <p:nvSpPr>
          <p:cNvPr id="173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706C4F-CE1A-4957-B9FB-0209A507BA19}" type="slidenum">
              <a:rPr lang="en-US"/>
              <a:pPr/>
              <a:t>22</a:t>
            </a:fld>
            <a:endParaRPr lang="en-US"/>
          </a:p>
        </p:txBody>
      </p:sp>
      <p:sp>
        <p:nvSpPr>
          <p:cNvPr id="174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3C73E2-703B-416E-9EB9-C40318A2A373}" type="slidenum">
              <a:rPr lang="en-US"/>
              <a:pPr/>
              <a:t>23</a:t>
            </a:fld>
            <a:endParaRPr lang="en-US"/>
          </a:p>
        </p:txBody>
      </p:sp>
      <p:sp>
        <p:nvSpPr>
          <p:cNvPr id="175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35DB25-928C-45EC-BE57-D91F63280485}" type="slidenum">
              <a:rPr lang="en-US"/>
              <a:pPr/>
              <a:t>24</a:t>
            </a:fld>
            <a:endParaRPr lang="en-US"/>
          </a:p>
        </p:txBody>
      </p:sp>
      <p:sp>
        <p:nvSpPr>
          <p:cNvPr id="176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E818A6-2C1D-46D1-AA66-0F87C82B8D91}" type="slidenum">
              <a:rPr lang="en-US"/>
              <a:pPr/>
              <a:t>25</a:t>
            </a:fld>
            <a:endParaRPr lang="en-US"/>
          </a:p>
        </p:txBody>
      </p:sp>
      <p:sp>
        <p:nvSpPr>
          <p:cNvPr id="177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84077E-6D88-4365-BE91-42E2B5800369}" type="slidenum">
              <a:rPr lang="en-US"/>
              <a:pPr/>
              <a:t>26</a:t>
            </a:fld>
            <a:endParaRPr lang="en-US"/>
          </a:p>
        </p:txBody>
      </p:sp>
      <p:sp>
        <p:nvSpPr>
          <p:cNvPr id="178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1064C1-4149-42E3-8265-9C76A3487129}" type="slidenum">
              <a:rPr lang="en-US"/>
              <a:pPr/>
              <a:t>27</a:t>
            </a:fld>
            <a:endParaRPr lang="en-US"/>
          </a:p>
        </p:txBody>
      </p:sp>
      <p:sp>
        <p:nvSpPr>
          <p:cNvPr id="179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ACC746-1842-4E8D-94D7-F4599DC42657}" type="slidenum">
              <a:rPr lang="en-US"/>
              <a:pPr/>
              <a:t>28</a:t>
            </a:fld>
            <a:endParaRPr lang="en-US"/>
          </a:p>
        </p:txBody>
      </p:sp>
      <p:sp>
        <p:nvSpPr>
          <p:cNvPr id="180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8EF25-EE88-4B14-9C32-58FFE87EF06D}" type="slidenum">
              <a:rPr lang="en-US"/>
              <a:pPr/>
              <a:t>29</a:t>
            </a:fld>
            <a:endParaRPr lang="en-US"/>
          </a:p>
        </p:txBody>
      </p:sp>
      <p:sp>
        <p:nvSpPr>
          <p:cNvPr id="181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3DE00-CCB9-43BB-AB8E-F88EA092DA89}" type="slidenum">
              <a:rPr lang="en-US"/>
              <a:pPr/>
              <a:t>3</a:t>
            </a:fld>
            <a:endParaRPr lang="en-US"/>
          </a:p>
        </p:txBody>
      </p:sp>
      <p:sp>
        <p:nvSpPr>
          <p:cNvPr id="154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1A0912-1BFB-4C59-8252-2F118B783B19}" type="slidenum">
              <a:rPr lang="en-US"/>
              <a:pPr/>
              <a:t>30</a:t>
            </a:fld>
            <a:endParaRPr lang="en-US"/>
          </a:p>
        </p:txBody>
      </p:sp>
      <p:sp>
        <p:nvSpPr>
          <p:cNvPr id="182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D564B6-D4AD-4B86-8780-2EED399F1373}" type="slidenum">
              <a:rPr lang="en-US"/>
              <a:pPr/>
              <a:t>31</a:t>
            </a:fld>
            <a:endParaRPr lang="en-US"/>
          </a:p>
        </p:txBody>
      </p:sp>
      <p:sp>
        <p:nvSpPr>
          <p:cNvPr id="183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068BEC-3F12-44F8-AC9D-1DB46604AD81}" type="slidenum">
              <a:rPr lang="en-US"/>
              <a:pPr/>
              <a:t>32</a:t>
            </a:fld>
            <a:endParaRPr lang="en-US"/>
          </a:p>
        </p:txBody>
      </p:sp>
      <p:sp>
        <p:nvSpPr>
          <p:cNvPr id="184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BD916-CF4D-49F2-B8D5-3D2CB57551BE}" type="slidenum">
              <a:rPr lang="en-US"/>
              <a:pPr/>
              <a:t>33</a:t>
            </a:fld>
            <a:endParaRPr lang="en-US"/>
          </a:p>
        </p:txBody>
      </p:sp>
      <p:sp>
        <p:nvSpPr>
          <p:cNvPr id="185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EAB88-BB9C-4ECD-A2BE-DACA1EBE5DF9}" type="slidenum">
              <a:rPr lang="en-US"/>
              <a:pPr/>
              <a:t>34</a:t>
            </a:fld>
            <a:endParaRPr lang="en-US"/>
          </a:p>
        </p:txBody>
      </p:sp>
      <p:sp>
        <p:nvSpPr>
          <p:cNvPr id="186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F2B145-E127-4FDA-A68C-5401C7C5AEBB}" type="slidenum">
              <a:rPr lang="en-US"/>
              <a:pPr/>
              <a:t>35</a:t>
            </a:fld>
            <a:endParaRPr lang="en-US"/>
          </a:p>
        </p:txBody>
      </p:sp>
      <p:sp>
        <p:nvSpPr>
          <p:cNvPr id="187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976B6-39D7-4EB9-B767-2FEF54A3B356}" type="slidenum">
              <a:rPr lang="en-US"/>
              <a:pPr/>
              <a:t>36</a:t>
            </a:fld>
            <a:endParaRPr lang="en-US"/>
          </a:p>
        </p:txBody>
      </p:sp>
      <p:sp>
        <p:nvSpPr>
          <p:cNvPr id="188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76161C-B1DE-43CC-86E3-383DEDACF964}" type="slidenum">
              <a:rPr lang="en-US"/>
              <a:pPr/>
              <a:t>37</a:t>
            </a:fld>
            <a:endParaRPr lang="en-US"/>
          </a:p>
        </p:txBody>
      </p:sp>
      <p:sp>
        <p:nvSpPr>
          <p:cNvPr id="189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AEB7AC-9372-4A0C-AF9F-F318D3A2AACE}" type="slidenum">
              <a:rPr lang="en-US"/>
              <a:pPr/>
              <a:t>38</a:t>
            </a:fld>
            <a:endParaRPr lang="en-US"/>
          </a:p>
        </p:txBody>
      </p:sp>
      <p:sp>
        <p:nvSpPr>
          <p:cNvPr id="190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F879C9-EC2E-4E51-AEFC-AF37A2D97E52}" type="slidenum">
              <a:rPr lang="en-US"/>
              <a:pPr/>
              <a:t>39</a:t>
            </a:fld>
            <a:endParaRPr lang="en-US"/>
          </a:p>
        </p:txBody>
      </p:sp>
      <p:sp>
        <p:nvSpPr>
          <p:cNvPr id="191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ABD59D-9008-4832-89EF-74343B627B6D}" type="slidenum">
              <a:rPr lang="en-US"/>
              <a:pPr/>
              <a:t>4</a:t>
            </a:fld>
            <a:endParaRPr lang="en-US"/>
          </a:p>
        </p:txBody>
      </p:sp>
      <p:sp>
        <p:nvSpPr>
          <p:cNvPr id="155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CB5AC4-A75E-4054-A7BD-31816251AE6E}" type="slidenum">
              <a:rPr lang="en-US"/>
              <a:pPr/>
              <a:t>40</a:t>
            </a:fld>
            <a:endParaRPr lang="en-US"/>
          </a:p>
        </p:txBody>
      </p:sp>
      <p:sp>
        <p:nvSpPr>
          <p:cNvPr id="192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1984B-63F8-4EEE-9CA9-EA4DED874455}" type="slidenum">
              <a:rPr lang="en-US"/>
              <a:pPr/>
              <a:t>41</a:t>
            </a:fld>
            <a:endParaRPr lang="en-US"/>
          </a:p>
        </p:txBody>
      </p:sp>
      <p:sp>
        <p:nvSpPr>
          <p:cNvPr id="193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5B61FF-A75F-4CCA-A86D-C7CA156F6090}" type="slidenum">
              <a:rPr lang="en-US"/>
              <a:pPr/>
              <a:t>42</a:t>
            </a:fld>
            <a:endParaRPr lang="en-US"/>
          </a:p>
        </p:txBody>
      </p:sp>
      <p:sp>
        <p:nvSpPr>
          <p:cNvPr id="194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6EC326-08E2-4924-AB10-ED7B186BB5B3}" type="slidenum">
              <a:rPr lang="en-US"/>
              <a:pPr/>
              <a:t>43</a:t>
            </a:fld>
            <a:endParaRPr lang="en-US"/>
          </a:p>
        </p:txBody>
      </p:sp>
      <p:sp>
        <p:nvSpPr>
          <p:cNvPr id="195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CEBBB2-42A4-4477-9503-FD187C16CBE3}" type="slidenum">
              <a:rPr lang="en-US"/>
              <a:pPr/>
              <a:t>44</a:t>
            </a:fld>
            <a:endParaRPr lang="en-US"/>
          </a:p>
        </p:txBody>
      </p:sp>
      <p:sp>
        <p:nvSpPr>
          <p:cNvPr id="196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CF5B6E-6568-45F6-8F78-578F70438F60}" type="slidenum">
              <a:rPr lang="en-US"/>
              <a:pPr/>
              <a:t>45</a:t>
            </a:fld>
            <a:endParaRPr lang="en-US"/>
          </a:p>
        </p:txBody>
      </p:sp>
      <p:sp>
        <p:nvSpPr>
          <p:cNvPr id="197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E7490E-FC9D-4CE8-8AEE-918CBBC80789}" type="slidenum">
              <a:rPr lang="en-US"/>
              <a:pPr/>
              <a:t>46</a:t>
            </a:fld>
            <a:endParaRPr lang="en-US"/>
          </a:p>
        </p:txBody>
      </p:sp>
      <p:sp>
        <p:nvSpPr>
          <p:cNvPr id="198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211B28-3246-4DE1-BE73-94546BE62CC4}" type="slidenum">
              <a:rPr lang="en-US"/>
              <a:pPr/>
              <a:t>47</a:t>
            </a:fld>
            <a:endParaRPr lang="en-US"/>
          </a:p>
        </p:txBody>
      </p:sp>
      <p:sp>
        <p:nvSpPr>
          <p:cNvPr id="199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C62AED-021A-4CA4-B090-D93DC89EDA16}" type="slidenum">
              <a:rPr lang="en-US"/>
              <a:pPr/>
              <a:t>48</a:t>
            </a:fld>
            <a:endParaRPr lang="en-US"/>
          </a:p>
        </p:txBody>
      </p:sp>
      <p:sp>
        <p:nvSpPr>
          <p:cNvPr id="200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4EF07A-7088-4C4E-9BF2-60706522A042}" type="slidenum">
              <a:rPr lang="en-US"/>
              <a:pPr/>
              <a:t>49</a:t>
            </a:fld>
            <a:endParaRPr lang="en-US"/>
          </a:p>
        </p:txBody>
      </p:sp>
      <p:sp>
        <p:nvSpPr>
          <p:cNvPr id="201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BE8EE-6CC5-46C5-8522-0CA512A7EAD7}" type="slidenum">
              <a:rPr lang="en-US"/>
              <a:pPr/>
              <a:t>5</a:t>
            </a:fld>
            <a:endParaRPr lang="en-US"/>
          </a:p>
        </p:txBody>
      </p:sp>
      <p:sp>
        <p:nvSpPr>
          <p:cNvPr id="156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EE153-E682-4609-A151-2AA47926B3B3}" type="slidenum">
              <a:rPr lang="en-US"/>
              <a:pPr/>
              <a:t>50</a:t>
            </a:fld>
            <a:endParaRPr lang="en-US"/>
          </a:p>
        </p:txBody>
      </p:sp>
      <p:sp>
        <p:nvSpPr>
          <p:cNvPr id="202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B63928-52CF-42C2-AEF8-16F310C6D8F9}" type="slidenum">
              <a:rPr lang="en-US"/>
              <a:pPr/>
              <a:t>51</a:t>
            </a:fld>
            <a:endParaRPr lang="en-US"/>
          </a:p>
        </p:txBody>
      </p:sp>
      <p:sp>
        <p:nvSpPr>
          <p:cNvPr id="203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F49AB-C5DE-4855-901A-14674C701409}" type="slidenum">
              <a:rPr lang="en-US"/>
              <a:pPr/>
              <a:t>52</a:t>
            </a:fld>
            <a:endParaRPr lang="en-US"/>
          </a:p>
        </p:txBody>
      </p:sp>
      <p:sp>
        <p:nvSpPr>
          <p:cNvPr id="204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DE0CE-EE5B-4C20-B881-51F5B851225A}" type="slidenum">
              <a:rPr lang="en-US"/>
              <a:pPr/>
              <a:t>53</a:t>
            </a:fld>
            <a:endParaRPr lang="en-US"/>
          </a:p>
        </p:txBody>
      </p:sp>
      <p:sp>
        <p:nvSpPr>
          <p:cNvPr id="205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04DD4C-F0FE-4A0F-899D-6001E3D619E4}" type="slidenum">
              <a:rPr lang="en-US"/>
              <a:pPr/>
              <a:t>54</a:t>
            </a:fld>
            <a:endParaRPr lang="en-US"/>
          </a:p>
        </p:txBody>
      </p:sp>
      <p:sp>
        <p:nvSpPr>
          <p:cNvPr id="206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1BCD76-05FE-4ADE-824E-931669875E00}" type="slidenum">
              <a:rPr lang="en-US"/>
              <a:pPr/>
              <a:t>55</a:t>
            </a:fld>
            <a:endParaRPr lang="en-US"/>
          </a:p>
        </p:txBody>
      </p:sp>
      <p:sp>
        <p:nvSpPr>
          <p:cNvPr id="207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BE0F00-DAAC-4EDD-A154-BFE88804AEB3}" type="slidenum">
              <a:rPr lang="en-US"/>
              <a:pPr/>
              <a:t>56</a:t>
            </a:fld>
            <a:endParaRPr lang="en-US"/>
          </a:p>
        </p:txBody>
      </p:sp>
      <p:sp>
        <p:nvSpPr>
          <p:cNvPr id="208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361FF-981A-4DA7-A0BE-A18C3D4DE95E}" type="slidenum">
              <a:rPr lang="en-US"/>
              <a:pPr/>
              <a:t>57</a:t>
            </a:fld>
            <a:endParaRPr lang="en-US"/>
          </a:p>
        </p:txBody>
      </p:sp>
      <p:sp>
        <p:nvSpPr>
          <p:cNvPr id="209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7447A-1708-4DD2-A5A0-854C45344AFE}" type="slidenum">
              <a:rPr lang="en-US"/>
              <a:pPr/>
              <a:t>58</a:t>
            </a:fld>
            <a:endParaRPr lang="en-US"/>
          </a:p>
        </p:txBody>
      </p:sp>
      <p:sp>
        <p:nvSpPr>
          <p:cNvPr id="210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64C6A2-39DD-4B82-92A5-D95AFC746B09}" type="slidenum">
              <a:rPr lang="en-US"/>
              <a:pPr/>
              <a:t>59</a:t>
            </a:fld>
            <a:endParaRPr lang="en-US"/>
          </a:p>
        </p:txBody>
      </p:sp>
      <p:sp>
        <p:nvSpPr>
          <p:cNvPr id="211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F170A1-F2AB-4742-B0DD-8B23B727AF74}" type="slidenum">
              <a:rPr lang="en-US"/>
              <a:pPr/>
              <a:t>6</a:t>
            </a:fld>
            <a:endParaRPr lang="en-US"/>
          </a:p>
        </p:txBody>
      </p:sp>
      <p:sp>
        <p:nvSpPr>
          <p:cNvPr id="157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260ED-4B7A-49E5-9532-7A6D66F63AB3}" type="slidenum">
              <a:rPr lang="en-US"/>
              <a:pPr/>
              <a:t>60</a:t>
            </a:fld>
            <a:endParaRPr lang="en-US"/>
          </a:p>
        </p:txBody>
      </p:sp>
      <p:sp>
        <p:nvSpPr>
          <p:cNvPr id="212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D8E5BB-B382-42C3-860B-C9D2B8E146DA}" type="slidenum">
              <a:rPr lang="en-US"/>
              <a:pPr/>
              <a:t>61</a:t>
            </a:fld>
            <a:endParaRPr lang="en-US"/>
          </a:p>
        </p:txBody>
      </p:sp>
      <p:sp>
        <p:nvSpPr>
          <p:cNvPr id="214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8DCEEE-66D2-4D37-895B-5EDF1EABDD2A}" type="slidenum">
              <a:rPr lang="en-US"/>
              <a:pPr/>
              <a:t>62</a:t>
            </a:fld>
            <a:endParaRPr lang="en-US"/>
          </a:p>
        </p:txBody>
      </p:sp>
      <p:sp>
        <p:nvSpPr>
          <p:cNvPr id="215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304057-174E-45DC-BADD-DBBEECB9C510}" type="slidenum">
              <a:rPr lang="en-US"/>
              <a:pPr/>
              <a:t>63</a:t>
            </a:fld>
            <a:endParaRPr lang="en-US"/>
          </a:p>
        </p:txBody>
      </p:sp>
      <p:sp>
        <p:nvSpPr>
          <p:cNvPr id="216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A89F67-977B-42D0-A861-B5AE36FB4DDB}" type="slidenum">
              <a:rPr lang="en-US"/>
              <a:pPr/>
              <a:t>64</a:t>
            </a:fld>
            <a:endParaRPr lang="en-US"/>
          </a:p>
        </p:txBody>
      </p:sp>
      <p:sp>
        <p:nvSpPr>
          <p:cNvPr id="217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0D31B-5131-46F3-840B-F0BC531E6E42}" type="slidenum">
              <a:rPr lang="en-US"/>
              <a:pPr/>
              <a:t>65</a:t>
            </a:fld>
            <a:endParaRPr lang="en-US"/>
          </a:p>
        </p:txBody>
      </p:sp>
      <p:sp>
        <p:nvSpPr>
          <p:cNvPr id="218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AABB2-26B1-4087-9BD0-3CD5FD9AF8E2}" type="slidenum">
              <a:rPr lang="en-US"/>
              <a:pPr/>
              <a:t>66</a:t>
            </a:fld>
            <a:endParaRPr lang="en-US"/>
          </a:p>
        </p:txBody>
      </p:sp>
      <p:sp>
        <p:nvSpPr>
          <p:cNvPr id="219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6BE47D-838E-4942-B2FC-3CF7134260E9}" type="slidenum">
              <a:rPr lang="en-US"/>
              <a:pPr/>
              <a:t>67</a:t>
            </a:fld>
            <a:endParaRPr lang="en-US"/>
          </a:p>
        </p:txBody>
      </p:sp>
      <p:sp>
        <p:nvSpPr>
          <p:cNvPr id="220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931FB0-A5EB-4148-9256-9B9C40BD6C1A}" type="slidenum">
              <a:rPr lang="en-US"/>
              <a:pPr/>
              <a:t>68</a:t>
            </a:fld>
            <a:endParaRPr lang="en-US"/>
          </a:p>
        </p:txBody>
      </p:sp>
      <p:sp>
        <p:nvSpPr>
          <p:cNvPr id="221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C76D2-40D1-4AE9-9224-11BE35FFB59C}" type="slidenum">
              <a:rPr lang="en-US"/>
              <a:pPr/>
              <a:t>69</a:t>
            </a:fld>
            <a:endParaRPr lang="en-US"/>
          </a:p>
        </p:txBody>
      </p:sp>
      <p:sp>
        <p:nvSpPr>
          <p:cNvPr id="222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AA02B-4DF4-461B-AD0C-A84183214D75}" type="slidenum">
              <a:rPr lang="en-US"/>
              <a:pPr/>
              <a:t>7</a:t>
            </a:fld>
            <a:endParaRPr lang="en-US"/>
          </a:p>
        </p:txBody>
      </p:sp>
      <p:sp>
        <p:nvSpPr>
          <p:cNvPr id="158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10A5C1-6B97-4DD5-9152-CC2CFD520260}" type="slidenum">
              <a:rPr lang="en-US"/>
              <a:pPr/>
              <a:t>70</a:t>
            </a:fld>
            <a:endParaRPr lang="en-US"/>
          </a:p>
        </p:txBody>
      </p:sp>
      <p:sp>
        <p:nvSpPr>
          <p:cNvPr id="223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5EAAD4-A111-4F26-9187-F0D9D5A029D9}" type="slidenum">
              <a:rPr lang="en-US"/>
              <a:pPr/>
              <a:t>71</a:t>
            </a:fld>
            <a:endParaRPr lang="en-US"/>
          </a:p>
        </p:txBody>
      </p:sp>
      <p:sp>
        <p:nvSpPr>
          <p:cNvPr id="224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780859-5F89-4164-B4B4-EE98FD63CEAE}" type="slidenum">
              <a:rPr lang="en-US"/>
              <a:pPr/>
              <a:t>72</a:t>
            </a:fld>
            <a:endParaRPr lang="en-US"/>
          </a:p>
        </p:txBody>
      </p:sp>
      <p:sp>
        <p:nvSpPr>
          <p:cNvPr id="225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6BD8A-AED8-40D9-BC98-3F42A3BA84C6}" type="slidenum">
              <a:rPr lang="en-US"/>
              <a:pPr/>
              <a:t>73</a:t>
            </a:fld>
            <a:endParaRPr lang="en-US"/>
          </a:p>
        </p:txBody>
      </p:sp>
      <p:sp>
        <p:nvSpPr>
          <p:cNvPr id="226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4AEA50-5A40-4D53-9A7E-0DE9C8BE98D9}" type="slidenum">
              <a:rPr lang="en-US"/>
              <a:pPr/>
              <a:t>8</a:t>
            </a:fld>
            <a:endParaRPr lang="en-US"/>
          </a:p>
        </p:txBody>
      </p:sp>
      <p:sp>
        <p:nvSpPr>
          <p:cNvPr id="159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4D7C99-AEF4-4220-8E68-8D6DB2A98E1B}" type="slidenum">
              <a:rPr lang="en-US"/>
              <a:pPr/>
              <a:t>9</a:t>
            </a:fld>
            <a:endParaRPr lang="en-US"/>
          </a:p>
        </p:txBody>
      </p:sp>
      <p:sp>
        <p:nvSpPr>
          <p:cNvPr id="160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4EF7B5-AB5E-44A4-AF94-A109A2965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298C6-DA48-4F6D-8016-2BBA060F6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2B6D3-FCA8-4F4F-A13C-6EF2E3ADB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A08EB-9178-4F96-BB6C-A5882B23F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DAF35-999C-4ABC-8F36-D9FF12CD8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E7015-0E7F-45DB-9F19-ED0CB7F6F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F5F30-6587-469B-AF48-E027422F1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86AA5-110D-47D6-82D3-305E158F5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9E660-6024-4CC1-8044-CB9B9A58F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8D4E5-281A-450D-955E-03CAFF7C8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5E505-5B1A-476B-AC57-482DBFE41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BDB3734C-AD9F-48B8-8B6E-F3316436F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305800" cy="1462088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Bijbel Baptist Kerk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438400"/>
            <a:ext cx="6400800" cy="17526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accent2"/>
                </a:solidFill>
                <a:latin typeface="Arial Black" pitchFamily="34" charset="0"/>
              </a:rPr>
              <a:t>Wereld Religie nanga </a:t>
            </a:r>
          </a:p>
          <a:p>
            <a:pPr rtl="1" eaLnBrk="1" hangingPunct="1"/>
            <a:r>
              <a:rPr lang="en-US" sz="5400" smtClean="0">
                <a:solidFill>
                  <a:schemeClr val="accent2"/>
                </a:solidFill>
                <a:latin typeface="Arial Black" pitchFamily="34" charset="0"/>
              </a:rPr>
              <a:t>Zendings Wroko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 bigi vragen foe volk religie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Dede –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Foe san’ede da soema dede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Foe san’ede dem dede nownow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San disi sa doe nanga mi  famiri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Da aanwezigheid foe ogri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Tiri te wi no sabi da toekomst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Success = a de wan ongolokoe, efoe a pasa so maar, efoe san?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Characteristics foe Volk Religie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Libisoema de na da centrum.  Vaak soso da klan efoe bigi famiri de da centrum en sori leki troe libisoema</a:t>
            </a:r>
          </a:p>
          <a:p>
            <a:pPr eaLnBrk="1" hangingPunct="1"/>
            <a:r>
              <a:rPr lang="en-US" smtClean="0"/>
              <a:t>Daarom joe kan misbruiki tra soema dorosei foe joe groepoe, bikasi dem no de da srefi waarti leki joe famiri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 foe Volk Religie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Alasani tai na wan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 srapoe grens na mindri foe da wereld foe denki en da wereld foe materialisme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Joe prakseri kan abi invloed tapoe impersoneel sani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Holistic fasi foe loekoe na libi – heri libi de wan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Soema wroko nanga san dem froestan en control nanga wetenschap</a:t>
            </a:r>
          </a:p>
          <a:p>
            <a:pPr eaLnBrk="1" hangingPunct="1"/>
            <a:r>
              <a:rPr lang="en-US" smtClean="0"/>
              <a:t>Dem wroko tapoe san dem no man control nanga volk religie</a:t>
            </a:r>
          </a:p>
          <a:p>
            <a:pPr eaLnBrk="1" hangingPunct="1"/>
            <a:r>
              <a:rPr lang="en-US" smtClean="0"/>
              <a:t>Bigi gado abi bigi ofrandi fanowdoe – a kan de broedoe ofrandi, libisoema</a:t>
            </a:r>
          </a:p>
          <a:p>
            <a:pPr eaLnBrk="1" hangingPunct="1"/>
            <a:r>
              <a:rPr lang="en-US" smtClean="0"/>
              <a:t>Da heri groepoe wroko leki wan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Difrenti tem foe difrenti sani</a:t>
            </a:r>
          </a:p>
          <a:p>
            <a:pPr lvl="1" eaLnBrk="1" hangingPunct="1"/>
            <a:r>
              <a:rPr lang="en-US" smtClean="0"/>
              <a:t>Prani</a:t>
            </a:r>
          </a:p>
          <a:p>
            <a:pPr lvl="1" eaLnBrk="1" hangingPunct="1"/>
            <a:r>
              <a:rPr lang="en-US" smtClean="0"/>
              <a:t>Myths en tori </a:t>
            </a:r>
          </a:p>
          <a:p>
            <a:pPr lvl="1" eaLnBrk="1" hangingPunct="1"/>
            <a:r>
              <a:rPr lang="en-US" smtClean="0"/>
              <a:t>Geschiedenis</a:t>
            </a:r>
          </a:p>
          <a:p>
            <a:pPr lvl="1" eaLnBrk="1" hangingPunct="1"/>
            <a:r>
              <a:rPr lang="en-US" smtClean="0"/>
              <a:t>Ritueel</a:t>
            </a:r>
          </a:p>
          <a:p>
            <a:pPr eaLnBrk="1" hangingPunct="1"/>
            <a:r>
              <a:rPr lang="en-US" smtClean="0"/>
              <a:t>Da gron, da kondre de locaal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Joe no broko hede foe soema drai dem libi, bikasi joe no man kenki: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 joe de gebore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Soema ben meki joe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Dem wroko na san de wroko – “cover the basis” , hopoe wan sani wroko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Dem no broko hede foe ultimaat waarheid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Joe kan abi toe bribi disi boks ma hori ala toe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Nadruk tapoe krakti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Wroko nanga taki – dem woortoe – persoonlijk, na relatie, wantem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Som leisi foe taki efoe meki geluid meki sani pasa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 totaal apartheid gi libisoema nanga meti; libisani nanga sani disi no abi libi (leki wan ston, liba, enz)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Takroe jeje kan tron na in meti efoe libisoema.  Dem soema disi njan dem kan kisi mana (krakti)</a:t>
            </a:r>
          </a:p>
          <a:p>
            <a:pPr eaLnBrk="1" hangingPunct="1"/>
            <a:r>
              <a:rPr lang="en-US" smtClean="0"/>
              <a:t>Takroe jeje kan go farawe</a:t>
            </a:r>
          </a:p>
          <a:p>
            <a:pPr eaLnBrk="1" hangingPunct="1"/>
            <a:r>
              <a:rPr lang="en-US" smtClean="0"/>
              <a:t>Foeroe frede en abi vrede fanowdoe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</a:t>
            </a:r>
            <a:br>
              <a:rPr lang="en-US" smtClean="0"/>
            </a:br>
            <a:r>
              <a:rPr lang="en-US" smtClean="0"/>
              <a:t>vs. Kristen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Roman Catholic:  Mostly dem prati na toe</a:t>
            </a:r>
          </a:p>
          <a:p>
            <a:pPr lvl="1" eaLnBrk="1" hangingPunct="1"/>
            <a:r>
              <a:rPr lang="en-US" smtClean="0"/>
              <a:t>Lomsoe foe kerki &amp; ritueel </a:t>
            </a:r>
          </a:p>
          <a:p>
            <a:pPr lvl="1" eaLnBrk="1" hangingPunct="1"/>
            <a:r>
              <a:rPr lang="en-US" smtClean="0"/>
              <a:t>Volk religie foe aladei libi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foe Volk Religie vs. Kristen geloof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Protestant:  Wan kenki ben kom.  Protestant ben moksi engel nanga Gado leki boven-natuurlijk, en dem ben prati dem foe da natuur foe grontapoe</a:t>
            </a:r>
          </a:p>
          <a:p>
            <a:pPr eaLnBrk="1" hangingPunct="1"/>
            <a:r>
              <a:rPr lang="en-US" smtClean="0"/>
              <a:t>Wetenschap ben kom secular en aparti foe religie</a:t>
            </a:r>
          </a:p>
          <a:p>
            <a:pPr eaLnBrk="1" hangingPunct="1"/>
            <a:r>
              <a:rPr lang="en-US" smtClean="0"/>
              <a:t>Religie ben kom mystery – kibri tori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7793038" cy="1462088"/>
          </a:xfrm>
        </p:spPr>
        <p:txBody>
          <a:bodyPr/>
          <a:lstStyle/>
          <a:p>
            <a:pPr algn="ctr" eaLnBrk="1" hangingPunct="1"/>
            <a:r>
              <a:rPr lang="en-US" sz="7200" b="1" dirty="0" smtClean="0"/>
              <a:t>Animism &amp; </a:t>
            </a:r>
            <a:br>
              <a:rPr lang="en-US" sz="7200" b="1" dirty="0" smtClean="0"/>
            </a:br>
            <a:r>
              <a:rPr lang="en-US" sz="7200" b="1" dirty="0" smtClean="0"/>
              <a:t>Volk </a:t>
            </a:r>
            <a:r>
              <a:rPr lang="en-US" sz="7200" b="1" dirty="0" err="1" smtClean="0"/>
              <a:t>Religie</a:t>
            </a: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en-US" sz="7200" b="1" dirty="0" smtClean="0"/>
              <a:t>Part I</a:t>
            </a:r>
            <a:endParaRPr lang="en-US" sz="7200" b="1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02920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Kande</a:t>
            </a:r>
            <a:r>
              <a:rPr lang="en-US" dirty="0" smtClean="0"/>
              <a:t> 40% foe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Volk religie vs. Protestant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Protestant ben trowe da “mindri” tussen Gado nanga grontapoe.  En dus a ben de wan leri foe secular – Gado no abi te maak nanga wi aladei libi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cycle na ini Volk Religie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Libisoema kisi waarti te dem pasa wan stadium go miti trawan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Geboorte, initiatie, trow, dede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Geboorte de belangrijk, bikasi joe kisi wan jeje dan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Joe tron wan libisoema te joe kisi wan nem – kande foe wan avoo, wan presenti foe dem jeje, enz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cycles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Wan sortoe inititie ceremonie te joe kom wan volwassen lid foe da society – kande na puberty</a:t>
            </a:r>
          </a:p>
          <a:p>
            <a:pPr lvl="1" eaLnBrk="1" hangingPunct="1"/>
            <a:r>
              <a:rPr lang="en-US" smtClean="0"/>
              <a:t>Joe kisi informatie foe kom frantwoortoe</a:t>
            </a:r>
          </a:p>
          <a:p>
            <a:pPr lvl="1" eaLnBrk="1" hangingPunct="1"/>
            <a:r>
              <a:rPr lang="en-US" smtClean="0"/>
              <a:t>Joe tron lid</a:t>
            </a:r>
          </a:p>
          <a:p>
            <a:pPr lvl="1" eaLnBrk="1" hangingPunct="1"/>
            <a:r>
              <a:rPr lang="en-US" smtClean="0"/>
              <a:t>Soms dem kenki joe nem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Trow de belangrijk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 role foe dem soema kenki</a:t>
            </a:r>
          </a:p>
          <a:p>
            <a:pPr eaLnBrk="1" hangingPunct="1"/>
            <a:r>
              <a:rPr lang="en-US" smtClean="0"/>
              <a:t>Soms disi kan abi te maak nanga dem granavoo toe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Dede de belangrijk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 foe miti da uitdaging foe dede</a:t>
            </a:r>
          </a:p>
          <a:p>
            <a:pPr eaLnBrk="1" hangingPunct="1"/>
            <a:r>
              <a:rPr lang="en-US" smtClean="0"/>
              <a:t>Ritueel foe prati libi nanga dede</a:t>
            </a:r>
          </a:p>
          <a:p>
            <a:pPr lvl="1" eaLnBrk="1" hangingPunct="1"/>
            <a:r>
              <a:rPr lang="en-US" smtClean="0"/>
              <a:t>Social order kenki</a:t>
            </a:r>
          </a:p>
          <a:p>
            <a:pPr lvl="1" eaLnBrk="1" hangingPunct="1"/>
            <a:r>
              <a:rPr lang="en-US" smtClean="0"/>
              <a:t>Poti dem dedewan leki avoo</a:t>
            </a:r>
          </a:p>
          <a:p>
            <a:pPr lvl="1" eaLnBrk="1" hangingPunct="1"/>
            <a:r>
              <a:rPr lang="en-US" smtClean="0"/>
              <a:t>Vaak dem frede dati dedewan kan de takroe jeje disi kan doe foeroe ogri na dem libisoema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Foe de na ini wan groepoe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Moro foeroe soema si dem troe identiteit te dem tai na ini wan moro bigi groepoe leki famiri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Libi de wan tai foe generatie go miti generatie – no nanga sex nomo ma ook toe sociaal &amp; jeje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Sondoe efoe boen foe ouders dan wroko tapoe dem pikin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Foe de na ini wan groepoe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Famiri de da moro belangrijk sani; joe kan kari dem  iniwan  tem  foe jepi</a:t>
            </a:r>
          </a:p>
          <a:p>
            <a:pPr eaLnBrk="1" hangingPunct="1"/>
            <a:r>
              <a:rPr lang="en-US" smtClean="0"/>
              <a:t>Tanta nanga omoe de mama &amp; tata; ala dem neef &amp; nicht de brada &amp; sisa makandra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Tai soms na ini famiri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Totemism – wan famiri tai nanga wan meti efoe pransoen.  Normaal dem no njan hem, ma wroko foe si dati dem tra famiri abi njanjan  (wan treefoe)</a:t>
            </a:r>
          </a:p>
          <a:p>
            <a:pPr eaLnBrk="1" hangingPunct="1"/>
            <a:r>
              <a:rPr lang="en-US" sz="2800" smtClean="0"/>
              <a:t>Soema na ini da famiri – da gron no de foe dem, ma dem abi leti foe wroko hem</a:t>
            </a:r>
          </a:p>
          <a:p>
            <a:pPr eaLnBrk="1" hangingPunct="1"/>
            <a:r>
              <a:rPr lang="en-US" sz="2800" smtClean="0"/>
              <a:t>Soms wan kondre de tai nanga dem gado nanga santa presi foe da heelal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Marki foe volk religie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 si da centrum foe dem leki da centrum foe da heelal</a:t>
            </a:r>
          </a:p>
          <a:p>
            <a:pPr eaLnBrk="1" hangingPunct="1"/>
            <a:r>
              <a:rPr lang="en-US" smtClean="0"/>
              <a:t>Dem abi dem grens, en joe moesoe sorgoe dati ogri soema nanga takroe jeje no kom na ini – doe bepaalde rites</a:t>
            </a:r>
          </a:p>
          <a:p>
            <a:pPr eaLnBrk="1" hangingPunct="1"/>
            <a:r>
              <a:rPr lang="en-US" smtClean="0"/>
              <a:t>Wan oso de belangrijk moro leki soso wan presi foe tan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Marki foe volk religie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Libisoema kisi bigi nem doro san dem doe gi da heri community – leki bonoeman, datra, enz.</a:t>
            </a:r>
          </a:p>
          <a:p>
            <a:pPr eaLnBrk="1" hangingPunct="1"/>
            <a:r>
              <a:rPr lang="en-US" smtClean="0"/>
              <a:t>Soms soema feni waarti toe na ini san dem bai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Animism – wereldveiw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Gado de da Schepper, ma A de farawe en joe no man verwakti A sa jepi joe</a:t>
            </a:r>
          </a:p>
          <a:p>
            <a:pPr eaLnBrk="1" hangingPunct="1"/>
            <a:r>
              <a:rPr lang="en-US" smtClean="0"/>
              <a:t>Dem jeje basi bijna alasani</a:t>
            </a:r>
          </a:p>
          <a:p>
            <a:pPr eaLnBrk="1" hangingPunct="1"/>
            <a:r>
              <a:rPr lang="en-US" smtClean="0"/>
              <a:t>Dem jeje kan de boen  efoe ogri</a:t>
            </a:r>
          </a:p>
          <a:p>
            <a:pPr eaLnBrk="1" hangingPunct="1"/>
            <a:r>
              <a:rPr lang="en-US" smtClean="0"/>
              <a:t>Joe kan beheers them pikinso, ma niet helemaal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Formeel vs. volk religie &amp; dede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Formeel – pe da soema ben go?</a:t>
            </a:r>
          </a:p>
          <a:p>
            <a:pPr lvl="1" eaLnBrk="1" hangingPunct="1"/>
            <a:r>
              <a:rPr lang="en-US" smtClean="0"/>
              <a:t>A de belangrijk foe kisi pardon</a:t>
            </a:r>
          </a:p>
          <a:p>
            <a:pPr lvl="1" eaLnBrk="1" hangingPunct="1"/>
            <a:r>
              <a:rPr lang="en-US" smtClean="0"/>
              <a:t>Waarti na ini libi de belangrijk</a:t>
            </a:r>
          </a:p>
          <a:p>
            <a:pPr eaLnBrk="1" hangingPunct="1"/>
            <a:r>
              <a:rPr lang="en-US" smtClean="0"/>
              <a:t>Volk religie – san naki wi dja now?</a:t>
            </a:r>
          </a:p>
          <a:p>
            <a:pPr lvl="1" eaLnBrk="1" hangingPunct="1"/>
            <a:r>
              <a:rPr lang="en-US" smtClean="0"/>
              <a:t>Foe san’ede disi ben pasa</a:t>
            </a:r>
          </a:p>
          <a:p>
            <a:pPr lvl="1" eaLnBrk="1" hangingPunct="1"/>
            <a:r>
              <a:rPr lang="en-US" smtClean="0"/>
              <a:t>Foe san’ede disi ben miti wi?</a:t>
            </a:r>
          </a:p>
          <a:p>
            <a:pPr lvl="1" eaLnBrk="1" hangingPunct="1"/>
            <a:r>
              <a:rPr lang="en-US" smtClean="0"/>
              <a:t>Fa wi kan kibri wisrefi agensi dede?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Formeel religie vs. Volk religie &amp; dede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Formeel:  San pasa te wan soema dede?</a:t>
            </a:r>
          </a:p>
          <a:p>
            <a:pPr eaLnBrk="1" hangingPunct="1"/>
            <a:r>
              <a:rPr lang="en-US" smtClean="0"/>
              <a:t>Volk – fa wi kan abi kontakt ete nanga dem dedewan</a:t>
            </a:r>
          </a:p>
          <a:p>
            <a:pPr eaLnBrk="1" hangingPunct="1"/>
            <a:r>
              <a:rPr lang="en-US" smtClean="0"/>
              <a:t>Dem snesi bribi dati dem moesoe sorgoe foe dem dede avoo efoe wan takroe sani sa miti dem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Granavoo na ini Volk Religie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Foeroe soema bribi dati dem dedewan de wan pisi foe dem libiwan, en joe moesoe sorgoe dem boen.  Dem abi invloed tapoe joe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Dem ben meki da famiri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Dem libi pe dem kan si dem takroe jeje, ogri bonoeman, enz &amp; jepi kibri da famiri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Granavoo…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 membre dem foe dem krakti en sani dem ben doe</a:t>
            </a:r>
          </a:p>
          <a:p>
            <a:pPr lvl="1" eaLnBrk="1" hangingPunct="1"/>
            <a:r>
              <a:rPr lang="en-US" smtClean="0"/>
              <a:t>Dem de soema disi kibri da famiri en sorgoe foe da famiri</a:t>
            </a:r>
          </a:p>
          <a:p>
            <a:pPr lvl="1" eaLnBrk="1" hangingPunct="1"/>
            <a:r>
              <a:rPr lang="en-US" smtClean="0"/>
              <a:t>Dem de mindriman na mindri Gado nanga libisoema</a:t>
            </a:r>
          </a:p>
          <a:p>
            <a:pPr eaLnBrk="1" hangingPunct="1"/>
            <a:r>
              <a:rPr lang="en-US" smtClean="0"/>
              <a:t>Soms a de moeilijk foe taki efoe soema respeki dem nomo efoe aanbegi dem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 wi leki Kristen moesoe  doe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Membre dati ala soema ben meki na ini da prenki foe Gado en wi abi bigi waarti.  Wi tai makandra nanga ala libisoema</a:t>
            </a:r>
          </a:p>
          <a:p>
            <a:pPr eaLnBrk="1" hangingPunct="1"/>
            <a:r>
              <a:rPr lang="en-US" smtClean="0"/>
              <a:t>Wi de na ini Kristus en abi wan pisi foe da natuur foe Gado.  Kristus libi na wi ini, en meki wi tron pikin foe Gado nanga dem leti foe dati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 de koinonia – famiri foe bribiwan</a:t>
            </a:r>
          </a:p>
          <a:p>
            <a:pPr lvl="1" eaLnBrk="1" hangingPunct="1"/>
            <a:r>
              <a:rPr lang="en-US" smtClean="0"/>
              <a:t>A no de wan presi foe prisiri nomo makandra</a:t>
            </a:r>
          </a:p>
          <a:p>
            <a:pPr lvl="1" eaLnBrk="1" hangingPunct="1"/>
            <a:r>
              <a:rPr lang="en-US" smtClean="0"/>
              <a:t>A no de wan club</a:t>
            </a:r>
          </a:p>
          <a:p>
            <a:pPr eaLnBrk="1" hangingPunct="1"/>
            <a:r>
              <a:rPr lang="en-US" smtClean="0"/>
              <a:t>A de da njoen libi en broedoe foe bribiwan.  So wi moesoe libi switi makandra en gi wisrefi foe jepi trawan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antwoord na dede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Dede wani taki: Froisi foe wan pori grontapoe na wan presi sondro fout</a:t>
            </a:r>
          </a:p>
          <a:p>
            <a:pPr eaLnBrk="1" hangingPunct="1"/>
            <a:r>
              <a:rPr lang="en-US" smtClean="0"/>
              <a:t>Beri dienst de belangrijk foe sori fa a de pijnelijk en foe tapoe da firi</a:t>
            </a:r>
          </a:p>
          <a:p>
            <a:pPr eaLnBrk="1" hangingPunct="1"/>
            <a:r>
              <a:rPr lang="en-US" smtClean="0"/>
              <a:t>Gado sabi fa pina de.  Ma A ben poeroe da maka foe dede</a:t>
            </a:r>
          </a:p>
          <a:p>
            <a:pPr eaLnBrk="1" hangingPunct="1"/>
            <a:r>
              <a:rPr lang="en-US" smtClean="0"/>
              <a:t>Wan boen tem foe evangelizatie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Granavoo – respeki, geen aanbegi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sabi famiri de belangrijk</a:t>
            </a:r>
          </a:p>
          <a:p>
            <a:pPr eaLnBrk="1" hangingPunct="1"/>
            <a:r>
              <a:rPr lang="en-US" smtClean="0"/>
              <a:t>Pikin moesoe respeki dem bigisoema</a:t>
            </a:r>
          </a:p>
          <a:p>
            <a:pPr eaLnBrk="1" hangingPunct="1"/>
            <a:r>
              <a:rPr lang="en-US" smtClean="0"/>
              <a:t>No abi ofrandi, bron papiera moni,enz –ma bromiki, presenti na Kristen organizatie, enz.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Wroko nanga granavoo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Afrika – dem si dem gran avoo leki dem participeer na ini ceremonie.  Dem kari dem foe kom, trowe watra &amp; sopi gi dem = idolatry</a:t>
            </a:r>
          </a:p>
          <a:p>
            <a:pPr eaLnBrk="1" hangingPunct="1"/>
            <a:r>
              <a:rPr lang="en-US" sz="2800" smtClean="0"/>
              <a:t>Wi Kristen abi da Santa Jeje.  Wi no abi foe aksi dedesoema</a:t>
            </a:r>
          </a:p>
          <a:p>
            <a:pPr eaLnBrk="1" hangingPunct="1"/>
            <a:r>
              <a:rPr lang="en-US" sz="2800" smtClean="0"/>
              <a:t>Efoe dem taki foe soema dede sondro foe jere foe Jezus – poti da kroetoe dati na ini da anoe foe Gado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Granavoo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 jeje granavoo de dem bigi held foe wi bribi – da wolkoe foe getuigi lontoe wi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Animism wereldview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Mana = undifferentiated jeje krakti disi de na ini sani</a:t>
            </a:r>
          </a:p>
          <a:p>
            <a:pPr lvl="1" eaLnBrk="1" hangingPunct="1"/>
            <a:r>
              <a:rPr lang="en-US" smtClean="0"/>
              <a:t>A kan de leki wan gado efoe impersonal krakti leki stroom</a:t>
            </a:r>
          </a:p>
          <a:p>
            <a:pPr lvl="1" eaLnBrk="1" hangingPunct="1"/>
            <a:r>
              <a:rPr lang="en-US" smtClean="0"/>
              <a:t>Soms dem kan controleer hem doro da bonoeman, da shaman, enz.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Blesi &amp; sweri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Meestal nanga wan autoriteit – leki ouders, masra</a:t>
            </a:r>
          </a:p>
          <a:p>
            <a:pPr eaLnBrk="1" hangingPunct="1"/>
            <a:r>
              <a:rPr lang="en-US" smtClean="0"/>
              <a:t>Da blesi efoe kosi foe wan santa man abi krakti</a:t>
            </a:r>
          </a:p>
          <a:p>
            <a:pPr eaLnBrk="1" hangingPunct="1"/>
            <a:r>
              <a:rPr lang="en-US" smtClean="0"/>
              <a:t>Da kosi foe wan oema nanga moen-siki de gevaarlijk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Sweri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Joe meki dem joesrefi, meestal foe sori dati joe no de schuldig</a:t>
            </a:r>
          </a:p>
          <a:p>
            <a:pPr eaLnBrk="1" hangingPunct="1"/>
            <a:r>
              <a:rPr lang="en-US" smtClean="0"/>
              <a:t>Som denki dati dem woortoe abi krakti</a:t>
            </a:r>
          </a:p>
          <a:p>
            <a:pPr eaLnBrk="1" hangingPunct="1"/>
            <a:r>
              <a:rPr lang="en-US" smtClean="0"/>
              <a:t>Na ini da  OT – dem sweri kom nanga da blesi foe Gado tapoe ala sani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 soema doe foe naki kolokoe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Magic – “spell” amulet, foe meki boen kom en kibri gi ogri</a:t>
            </a:r>
          </a:p>
          <a:p>
            <a:pPr lvl="1" eaLnBrk="1" hangingPunct="1"/>
            <a:r>
              <a:rPr lang="en-US" smtClean="0"/>
              <a:t>Mantra – taki sani</a:t>
            </a:r>
          </a:p>
          <a:p>
            <a:pPr lvl="1" eaLnBrk="1" hangingPunct="1"/>
            <a:r>
              <a:rPr lang="en-US" smtClean="0"/>
              <a:t>Yantras – symbool disi abi krakti</a:t>
            </a:r>
          </a:p>
          <a:p>
            <a:pPr lvl="1" eaLnBrk="1" hangingPunct="1"/>
            <a:r>
              <a:rPr lang="en-US" smtClean="0"/>
              <a:t>Tra sani – geomancy = feng shui – fa dem bouw wan sani</a:t>
            </a:r>
          </a:p>
          <a:p>
            <a:pPr eaLnBrk="1" hangingPunct="1"/>
            <a:r>
              <a:rPr lang="en-US" smtClean="0"/>
              <a:t>Kolokoe – nanga sani joe abi, efoe sani joe doe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Teken foe takroe kolokoe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Bijzonder geboorte efoe dede, esp. nanga honti, fisi, feti</a:t>
            </a:r>
          </a:p>
          <a:p>
            <a:pPr eaLnBrk="1" hangingPunct="1"/>
            <a:r>
              <a:rPr lang="en-US" smtClean="0"/>
              <a:t>Ceremonie foe rampen, siki, feti, sani disi fadon en no go boen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Ongolokoe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Sondoe agensi gran avoo &amp; jeje</a:t>
            </a:r>
          </a:p>
          <a:p>
            <a:pPr lvl="1" eaLnBrk="1" hangingPunct="1"/>
            <a:r>
              <a:rPr lang="en-US" smtClean="0"/>
              <a:t>Gi dem presenti &amp; ceremonie</a:t>
            </a:r>
          </a:p>
          <a:p>
            <a:pPr lvl="1" eaLnBrk="1" hangingPunct="1"/>
            <a:r>
              <a:rPr lang="en-US" smtClean="0"/>
              <a:t>Sori dem granavoo &amp; jeje juisti respeki</a:t>
            </a:r>
          </a:p>
          <a:p>
            <a:pPr lvl="1" eaLnBrk="1" hangingPunct="1"/>
            <a:r>
              <a:rPr lang="en-US" smtClean="0"/>
              <a:t>Dem frede – gebruiki amulet</a:t>
            </a:r>
          </a:p>
          <a:p>
            <a:pPr eaLnBrk="1" hangingPunct="1"/>
            <a:r>
              <a:rPr lang="en-US" smtClean="0"/>
              <a:t>Go na bonoeman efoe shaman foe juisti “kuur”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Bonoe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Vaak san de doe de agensi da norm na ini society</a:t>
            </a:r>
          </a:p>
          <a:p>
            <a:pPr eaLnBrk="1" hangingPunct="1"/>
            <a:r>
              <a:rPr lang="en-US" sz="2800" smtClean="0"/>
              <a:t>Dem abi bigi makti – psychic makti</a:t>
            </a:r>
          </a:p>
          <a:p>
            <a:pPr lvl="1" eaLnBrk="1" hangingPunct="1"/>
            <a:r>
              <a:rPr lang="en-US" sz="2400" smtClean="0"/>
              <a:t>Som cultuur – alasani de bonoe</a:t>
            </a:r>
          </a:p>
          <a:p>
            <a:pPr lvl="1" eaLnBrk="1" hangingPunct="1"/>
            <a:r>
              <a:rPr lang="en-US" sz="2400" smtClean="0"/>
              <a:t>Bonoe komopo foe satan de ogridoe</a:t>
            </a:r>
          </a:p>
          <a:p>
            <a:pPr eaLnBrk="1" hangingPunct="1"/>
            <a:r>
              <a:rPr lang="en-US" sz="2800" smtClean="0"/>
              <a:t>Som gebruiki bonoe foe meki dem standaard foe da groepoe kom na wan, ma dem meki moro problemen leki dem los op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Volk religie &amp; ongolokoe</a:t>
            </a:r>
            <a:br>
              <a:rPr lang="en-US" smtClean="0"/>
            </a:br>
            <a:endParaRPr lang="en-US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Ogri ai – kan doe ogri foe afstand.  Dem taki toe foe ogri mofo nanga ogri meri disi teki wan bonoeman foe kuur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Sieli sribi – da sieli fika da skin na ini sribi, en kan abi probleem foe doro baka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Geestelijk siki – soms da fasi a sori hemsrefi komopo foe da cultuur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Ongolokoe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Kismet – fatalism – Islam</a:t>
            </a:r>
          </a:p>
          <a:p>
            <a:pPr eaLnBrk="1" hangingPunct="1"/>
            <a:r>
              <a:rPr lang="en-US" sz="2800" smtClean="0"/>
              <a:t>Astrologie – wan zegt de sterren</a:t>
            </a:r>
          </a:p>
          <a:p>
            <a:pPr eaLnBrk="1" hangingPunct="1"/>
            <a:r>
              <a:rPr lang="en-US" sz="2800" smtClean="0"/>
              <a:t>Ongolokoe</a:t>
            </a:r>
          </a:p>
          <a:p>
            <a:pPr eaLnBrk="1" hangingPunct="1"/>
            <a:r>
              <a:rPr lang="en-US" sz="2800" smtClean="0"/>
              <a:t>Takroe magic – joe kan feti nanga tra magic</a:t>
            </a:r>
          </a:p>
          <a:p>
            <a:pPr eaLnBrk="1" hangingPunct="1"/>
            <a:r>
              <a:rPr lang="en-US" sz="2800" smtClean="0"/>
              <a:t>Pollutie</a:t>
            </a:r>
          </a:p>
          <a:p>
            <a:pPr eaLnBrk="1" hangingPunct="1"/>
            <a:r>
              <a:rPr lang="en-US" sz="2800" smtClean="0"/>
              <a:t>Taboo</a:t>
            </a:r>
          </a:p>
          <a:p>
            <a:pPr eaLnBrk="1" hangingPunct="1"/>
            <a:r>
              <a:rPr lang="en-US" sz="2800" smtClean="0"/>
              <a:t>Object intrusie – a kom na ini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nanga “ongolokoe”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Gado de basi foe alasani</a:t>
            </a:r>
          </a:p>
          <a:p>
            <a:pPr eaLnBrk="1" hangingPunct="1"/>
            <a:r>
              <a:rPr lang="en-US" smtClean="0"/>
              <a:t>Gado sorgoe foe ibri soema</a:t>
            </a:r>
          </a:p>
          <a:p>
            <a:pPr eaLnBrk="1" hangingPunct="1"/>
            <a:r>
              <a:rPr lang="en-US" smtClean="0"/>
              <a:t>Gado jere en piki begi</a:t>
            </a:r>
          </a:p>
          <a:p>
            <a:pPr lvl="1" eaLnBrk="1" hangingPunct="1"/>
            <a:r>
              <a:rPr lang="en-US" smtClean="0"/>
              <a:t>Soms A gi pasi foe tesi foe tjari wi kom moro krosibei na Hem</a:t>
            </a:r>
          </a:p>
          <a:p>
            <a:pPr lvl="1" eaLnBrk="1" hangingPunct="1"/>
            <a:r>
              <a:rPr lang="en-US" smtClean="0"/>
              <a:t>A de da Gado foe pina nanga tesi toe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antwoord na pina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Kristus libi na wi ini, en a verloesoe wi foe da krakti foe sondoe disi wi ben doe en disi wi doe</a:t>
            </a:r>
          </a:p>
          <a:p>
            <a:pPr eaLnBrk="1" hangingPunct="1"/>
            <a:r>
              <a:rPr lang="en-US" sz="2800" smtClean="0"/>
              <a:t>Kristus begi gi wi en gi wi tranga</a:t>
            </a:r>
          </a:p>
          <a:p>
            <a:pPr eaLnBrk="1" hangingPunct="1"/>
            <a:r>
              <a:rPr lang="en-US" sz="2800" smtClean="0"/>
              <a:t>Da krakti foe da Santa Jeje kan gi wi verloesoe en da wini liib</a:t>
            </a:r>
          </a:p>
          <a:p>
            <a:pPr eaLnBrk="1" hangingPunct="1"/>
            <a:r>
              <a:rPr lang="en-US" sz="2800" smtClean="0"/>
              <a:t>A kan gi marki na jongoe bribiwan, ma te wi gro, A wani wi foe bribi Hem woortoe moro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Magik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Basis no de moreel.  Ma efoe joe doe bepaalde ritueel, joe kan kisi da resultaat dati joe soekoe</a:t>
            </a:r>
          </a:p>
          <a:p>
            <a:pPr eaLnBrk="1" hangingPunct="1"/>
            <a:r>
              <a:rPr lang="en-US" smtClean="0"/>
              <a:t>Soms dem gebruiki homeopathy – wan sani disi gersi wan trawan</a:t>
            </a:r>
          </a:p>
          <a:p>
            <a:pPr eaLnBrk="1" hangingPunct="1"/>
            <a:r>
              <a:rPr lang="en-US" smtClean="0"/>
              <a:t>Dresi – normaal no verschil na mindri foe lichamelijk effect &amp; jeje effect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Gesontoe = shalom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Da  fosi sani de foe kom boen baka nanga Gado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 saka wisrefi en gi wisrefi abra na ini da kerki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 wani lichamelijk, mental (denki), sociaal &amp; jeje gesontoe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 kom  helemaal boen  soso nanga wan njoen skin baka dede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 na ini pina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 de wan community foe genezing</a:t>
            </a:r>
          </a:p>
          <a:p>
            <a:pPr lvl="1" eaLnBrk="1" hangingPunct="1"/>
            <a:r>
              <a:rPr lang="en-US" smtClean="0"/>
              <a:t>Wi prati da lobi foe Kristus</a:t>
            </a:r>
          </a:p>
          <a:p>
            <a:pPr lvl="1" eaLnBrk="1" hangingPunct="1"/>
            <a:r>
              <a:rPr lang="en-US" smtClean="0"/>
              <a:t>Wi tjari wan pisi foe da pina</a:t>
            </a:r>
          </a:p>
          <a:p>
            <a:pPr lvl="1" eaLnBrk="1" hangingPunct="1"/>
            <a:r>
              <a:rPr lang="en-US" smtClean="0"/>
              <a:t>Wi abi boen relatie na ini da kerki fanowdoe</a:t>
            </a:r>
          </a:p>
          <a:p>
            <a:pPr eaLnBrk="1" hangingPunct="1"/>
            <a:r>
              <a:rPr lang="en-US" smtClean="0"/>
              <a:t>No prati lichamelijk &amp; geestelijk problemen helemaal aparti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 na ini pina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Holistic ministry</a:t>
            </a:r>
          </a:p>
          <a:p>
            <a:pPr lvl="1" eaLnBrk="1" hangingPunct="1"/>
            <a:r>
              <a:rPr lang="en-US" smtClean="0"/>
              <a:t>Siki – biophysical &amp; psychologic</a:t>
            </a:r>
          </a:p>
          <a:p>
            <a:pPr lvl="1" eaLnBrk="1" hangingPunct="1"/>
            <a:r>
              <a:rPr lang="en-US" smtClean="0"/>
              <a:t>Siki – ook toe sociaal &amp; jeje toe</a:t>
            </a:r>
          </a:p>
          <a:p>
            <a:pPr eaLnBrk="1" hangingPunct="1"/>
            <a:r>
              <a:rPr lang="en-US" smtClean="0"/>
              <a:t>A de wan boen gelegenheid foe preiki Kristus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Genezing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pPr eaLnBrk="1" hangingPunct="1"/>
            <a:r>
              <a:rPr lang="en-US" smtClean="0"/>
              <a:t>Siki</a:t>
            </a:r>
          </a:p>
          <a:p>
            <a:pPr lvl="1" eaLnBrk="1" hangingPunct="1"/>
            <a:r>
              <a:rPr lang="en-US" smtClean="0"/>
              <a:t>Te foe kaba, a ben komopo foe sondoe</a:t>
            </a:r>
          </a:p>
          <a:p>
            <a:pPr lvl="1" eaLnBrk="1" hangingPunct="1"/>
            <a:r>
              <a:rPr lang="en-US" smtClean="0"/>
              <a:t>Gado kan gi hem pasi foe discipline wi, efoe foe hari wi krosibei na Hem</a:t>
            </a:r>
          </a:p>
          <a:p>
            <a:pPr lvl="1" eaLnBrk="1" hangingPunct="1"/>
            <a:r>
              <a:rPr lang="en-US" smtClean="0"/>
              <a:t>Soms takroe jeje kan doe  disi</a:t>
            </a:r>
          </a:p>
          <a:p>
            <a:pPr eaLnBrk="1" hangingPunct="1"/>
            <a:r>
              <a:rPr lang="en-US" smtClean="0"/>
              <a:t>Kristus ben teki da sondoe foe wi tapoe Hem (ma no denki dati disi  wani taki dati alatem wi kom boen baka lichamelijk)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Bonoe – no prei nanga hem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kan sori dati Gado abi moro krakti, en A kan verloeseo</a:t>
            </a:r>
          </a:p>
          <a:p>
            <a:pPr eaLnBrk="1" hangingPunct="1"/>
            <a:r>
              <a:rPr lang="en-US" smtClean="0"/>
              <a:t>Tjari dem soema disi pina kom  na da kerki foe kisi steun</a:t>
            </a:r>
          </a:p>
          <a:p>
            <a:pPr eaLnBrk="1" hangingPunct="1"/>
            <a:r>
              <a:rPr lang="en-US" smtClean="0"/>
              <a:t>Taki foe da ogridoe foe bonoe</a:t>
            </a:r>
          </a:p>
          <a:p>
            <a:pPr eaLnBrk="1" hangingPunct="1"/>
            <a:r>
              <a:rPr lang="en-US" smtClean="0"/>
              <a:t>Tanapoe na baka dem soema disi dem ben lei abra da tori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Bonoe…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 kerki moesoe sori lobi en hori soema kom makandra</a:t>
            </a:r>
          </a:p>
          <a:p>
            <a:pPr eaLnBrk="1" hangingPunct="1"/>
            <a:r>
              <a:rPr lang="en-US" smtClean="0"/>
              <a:t>Gi pardon na dem soema disi fadon, en jepi opo dem baka</a:t>
            </a:r>
          </a:p>
          <a:p>
            <a:pPr eaLnBrk="1" hangingPunct="1"/>
            <a:r>
              <a:rPr lang="en-US" smtClean="0"/>
              <a:t>Sori da juisti fasi foe correctie foe haat, djaroesoe, bonoe &amp; magic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Mechanical methoden foe aksi san wi moesoe doe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Trowe lot</a:t>
            </a:r>
          </a:p>
          <a:p>
            <a:pPr eaLnBrk="1" hangingPunct="1"/>
            <a:r>
              <a:rPr lang="en-US" smtClean="0"/>
              <a:t>Omen – teki tekst bij kans foe da Bijbel, Qur’an, enz.</a:t>
            </a:r>
          </a:p>
          <a:p>
            <a:pPr eaLnBrk="1" hangingPunct="1"/>
            <a:r>
              <a:rPr lang="en-US" smtClean="0"/>
              <a:t>Astrologie – wat zegt de sterren</a:t>
            </a:r>
          </a:p>
          <a:p>
            <a:pPr eaLnBrk="1" hangingPunct="1"/>
            <a:r>
              <a:rPr lang="en-US" smtClean="0"/>
              <a:t>Divination -  bonjo, fa fowroe frei, dem inisei foe wan meti, loekoe na blatie,  karta spel, enz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 fasi foe ondrosoekoe – ordeal (tesi) foe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Soekoe oorzaak foe ongolokoe, siki, dede</a:t>
            </a:r>
          </a:p>
          <a:p>
            <a:pPr eaLnBrk="1" hangingPunct="1"/>
            <a:r>
              <a:rPr lang="en-US" sz="2800" smtClean="0"/>
              <a:t>Beslis san wi moesoe doe</a:t>
            </a:r>
          </a:p>
          <a:p>
            <a:pPr eaLnBrk="1" hangingPunct="1"/>
            <a:r>
              <a:rPr lang="en-US" sz="2800" smtClean="0"/>
              <a:t>Kibri gevaar</a:t>
            </a:r>
          </a:p>
          <a:p>
            <a:pPr eaLnBrk="1" hangingPunct="1"/>
            <a:r>
              <a:rPr lang="en-US" sz="2800" smtClean="0"/>
              <a:t>Si efoe wan soema de schuldig efoe niet</a:t>
            </a:r>
          </a:p>
          <a:p>
            <a:pPr eaLnBrk="1" hangingPunct="1"/>
            <a:r>
              <a:rPr lang="en-US" sz="2800" smtClean="0"/>
              <a:t>Teki wan soema foe wan wroko</a:t>
            </a:r>
          </a:p>
          <a:p>
            <a:pPr eaLnBrk="1" hangingPunct="1"/>
            <a:r>
              <a:rPr lang="en-US" sz="2800" smtClean="0"/>
              <a:t>Feni lasi sani</a:t>
            </a:r>
          </a:p>
          <a:p>
            <a:pPr eaLnBrk="1" hangingPunct="1"/>
            <a:r>
              <a:rPr lang="en-US" sz="2800" smtClean="0"/>
              <a:t>Leri sani boven-natuurlijk fasi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fasi foe feni da wani foe Gado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Gado sori libisoema na fasi wi kan froestan.  A kan gebruiki dren, wondroe-wroko, enz efoe a de fanowdoe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Moro foeroe te wi gro jeje fasi A wroko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 woortoe foe Gado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Begi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Advice foe troe bribiwan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 moesoe de voorzichtig fa wi soekoe sani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 sani wi no moesoe doe – astrologie, divinatie, soekoe dede soema, winti</a:t>
            </a:r>
          </a:p>
          <a:p>
            <a:pPr eaLnBrk="1" hangingPunct="1"/>
            <a:r>
              <a:rPr lang="en-US" smtClean="0"/>
              <a:t>Membre – a no de ala dren di taki troe</a:t>
            </a:r>
          </a:p>
          <a:p>
            <a:pPr eaLnBrk="1" hangingPunct="1"/>
            <a:r>
              <a:rPr lang="en-US" smtClean="0"/>
              <a:t>Foeroe waarskow de agensi falsi profeti, bonoeman, soema disi soekoe winti, enz.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Magik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Soms – contiguity – da soema wiwiri, nangra, foto, krosi, enz</a:t>
            </a:r>
          </a:p>
          <a:p>
            <a:pPr eaLnBrk="1" hangingPunct="1"/>
            <a:r>
              <a:rPr lang="en-US" smtClean="0"/>
              <a:t>Evil ai – joe kan doe ogri efoe joe loekoe nanga djaroesoe</a:t>
            </a:r>
          </a:p>
          <a:p>
            <a:pPr eaLnBrk="1" hangingPunct="1"/>
            <a:r>
              <a:rPr lang="en-US" smtClean="0"/>
              <a:t>Astrologie – da zon, moen &amp; ster seni krakti disi abi invloed dja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Soekoe da wani foe Gado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Gado wani wi sabi san A wani, en A sa sori w efoe wi arki en gi jesi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Te wi bribi tapoe Jezus, wi sluit aan na ini Hem legre, en wi no de fri foe beslis san wisrefi wani doe.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Gado frantwoortoe – sori Hem wani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Wi frantwoortoe  = gi Hem jesi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Wi kan sabi efoe wi de na ini da wani foe Gado nownow…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Kristen – feni da wani foe Gado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Da Bijbel gi bigi biginsel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Da kerki kan  jepi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Bribiwan begi makandra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Leider disi froestan da Bijbel kan stoeka da Bijbel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Aksi Gado foe opo doro efoe tapoe doro foe sori Hem wani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Vertrouw tapoe Gado foe tiri wi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Feni da wani foe Gado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Membre dati satan lobi foe prei Gado.  A kan seni profeti-taki, “words of knowledge”, dren, visioen toe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 satan no sori aanbegi foe da troe libilibi Gado nanga regtvaardiki libi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 bribi abi wan boen relatie nanga Gado fanowdoe – moro leki wetenschap, budget, survey, enz…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Relatie nanga boen &amp; ogri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Soms soema bribi dati san meki relatie moro tranga de boen;  en san swaki relatie de ogri</a:t>
            </a:r>
          </a:p>
          <a:p>
            <a:pPr eaLnBrk="1" hangingPunct="1"/>
            <a:r>
              <a:rPr lang="en-US" smtClean="0"/>
              <a:t>Volk religie – da heelal de relatie na mindri libisoema, dem gado, dem jeje, dem granavoo, enz.  Dem bribi ala libi de santa.  Libisoema moesoe de na ini harmonie nanga da heelal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Boen nanga ogri</a:t>
            </a:r>
            <a:br>
              <a:rPr lang="en-US" smtClean="0"/>
            </a:br>
            <a:endParaRPr lang="en-US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Efoe ala libi de santa, dan joe no moesoe kiri moro meti te joe honti leki a de fanowdoe.   Te joe kapoe bon, aksi dem toestemming fosi,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Ala society abi sondoe en difrenti wan taki difrenti de moro ogri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West – sexueel sondoe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India – foe hatibron en lasi joesrefi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Difrenti sondoe foe difrenti leeftijd, sex, enz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Boen nanga ogri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 eaLnBrk="1" hangingPunct="1"/>
            <a:r>
              <a:rPr lang="en-US" smtClean="0"/>
              <a:t>Dem 10 gebod sori san wi moesoe doe foe abi society tak</a:t>
            </a:r>
          </a:p>
          <a:p>
            <a:pPr lvl="1" eaLnBrk="1" hangingPunct="1"/>
            <a:r>
              <a:rPr lang="en-US" smtClean="0"/>
              <a:t>Sex – no society gi pasi foe sex sondro control</a:t>
            </a:r>
          </a:p>
          <a:p>
            <a:pPr lvl="1" eaLnBrk="1" hangingPunct="1"/>
            <a:r>
              <a:rPr lang="en-US" smtClean="0"/>
              <a:t>Moord – no society gi pasi foe moord so maar</a:t>
            </a:r>
          </a:p>
          <a:p>
            <a:pPr lvl="1" eaLnBrk="1" hangingPunct="1"/>
            <a:r>
              <a:rPr lang="en-US" smtClean="0"/>
              <a:t>Foefoeroe – soema abi leti na dem sani </a:t>
            </a:r>
          </a:p>
          <a:p>
            <a:pPr lvl="1" eaLnBrk="1" hangingPunct="1"/>
            <a:r>
              <a:rPr lang="en-US" smtClean="0"/>
              <a:t>Bigi ai – som regulatie foe prati gi trawan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Schuld vs. Sjem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Schuld – dem abi wan systeem foe kibri da leti foe da individueel</a:t>
            </a:r>
          </a:p>
          <a:p>
            <a:pPr eaLnBrk="1" hangingPunct="1"/>
            <a:r>
              <a:rPr lang="en-US" smtClean="0"/>
              <a:t>Te dem meki fout, dem firi schuld</a:t>
            </a:r>
          </a:p>
          <a:p>
            <a:pPr eaLnBrk="1" hangingPunct="1"/>
            <a:r>
              <a:rPr lang="en-US" smtClean="0"/>
              <a:t>Te dem meki fout, dem kisi strafoe so dati libisoema kan abi fri na ini da society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Sjem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 eaLnBrk="1" hangingPunct="1"/>
            <a:r>
              <a:rPr lang="en-US" smtClean="0"/>
              <a:t>Nadruk tapoe dem leti foe da groepoe</a:t>
            </a:r>
          </a:p>
          <a:p>
            <a:pPr eaLnBrk="1" hangingPunct="1"/>
            <a:r>
              <a:rPr lang="en-US" smtClean="0"/>
              <a:t>Boen – prati libi na ini da community</a:t>
            </a:r>
          </a:p>
          <a:p>
            <a:pPr eaLnBrk="1" hangingPunct="1"/>
            <a:r>
              <a:rPr lang="en-US" smtClean="0"/>
              <a:t>Bigi ai de takroe – foe hori sani gi joesrefi</a:t>
            </a:r>
          </a:p>
          <a:p>
            <a:pPr eaLnBrk="1" hangingPunct="1"/>
            <a:r>
              <a:rPr lang="en-US" smtClean="0"/>
              <a:t>Gesontoe de te leki dem avoo</a:t>
            </a:r>
          </a:p>
          <a:p>
            <a:pPr eaLnBrk="1" hangingPunct="1"/>
            <a:r>
              <a:rPr lang="en-US" smtClean="0"/>
              <a:t>Sondoe kan panja na ini da famiri</a:t>
            </a:r>
          </a:p>
          <a:p>
            <a:pPr eaLnBrk="1" hangingPunct="1"/>
            <a:r>
              <a:rPr lang="en-US" smtClean="0"/>
              <a:t>Joe kan hori ogridoe baka nanga ritueel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Sondoe na ini volk religie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Sondoe – moro sociaal – broko dem relatie lichamelijk, sociaal, jeje-fasi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Joe no respeki granavoo &amp; grontapoe.  Joe no doe joe plikti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Sex na ini famiri de ogri, en moord toe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Hoofd frantwoortoe de nanga dem bigi wan na ini da famiri nanga dem granavoo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Sondoe na ini volk religie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Sondoe</a:t>
            </a:r>
            <a:r>
              <a:rPr lang="en-US" dirty="0" smtClean="0"/>
              <a:t> – </a:t>
            </a:r>
            <a:r>
              <a:rPr lang="en-US" dirty="0" err="1" smtClean="0"/>
              <a:t>sjem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community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doe </a:t>
            </a:r>
            <a:r>
              <a:rPr lang="en-US" dirty="0" err="1" smtClean="0"/>
              <a:t>sondoe</a:t>
            </a:r>
            <a:r>
              <a:rPr lang="en-US" dirty="0" smtClean="0"/>
              <a:t>, a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foe </a:t>
            </a:r>
            <a:r>
              <a:rPr lang="en-US" dirty="0" err="1" smtClean="0"/>
              <a:t>aksi</a:t>
            </a:r>
            <a:r>
              <a:rPr lang="en-US" dirty="0" smtClean="0"/>
              <a:t> pardon en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granavoo</a:t>
            </a:r>
            <a:r>
              <a:rPr lang="en-US" dirty="0" smtClean="0"/>
              <a:t> &amp;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Frede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Sociaal</a:t>
            </a:r>
            <a:r>
              <a:rPr lang="en-US" dirty="0" smtClean="0"/>
              <a:t> &amp; </a:t>
            </a:r>
            <a:r>
              <a:rPr lang="en-US" dirty="0" err="1" smtClean="0"/>
              <a:t>relige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tai </a:t>
            </a:r>
            <a:r>
              <a:rPr lang="en-US" dirty="0" err="1" smtClean="0"/>
              <a:t>na</a:t>
            </a:r>
            <a:r>
              <a:rPr lang="en-US" dirty="0" smtClean="0"/>
              <a:t> wan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individueel</a:t>
            </a:r>
            <a:r>
              <a:rPr lang="en-US" dirty="0" smtClean="0"/>
              <a:t> &amp; </a:t>
            </a:r>
            <a:r>
              <a:rPr lang="en-US" dirty="0" err="1" smtClean="0"/>
              <a:t>famiri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Marki foe wan formal religie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Specialists nanga hei opleiding na ini da religie nanga dem santa boekoe</a:t>
            </a:r>
          </a:p>
          <a:p>
            <a:pPr eaLnBrk="1" hangingPunct="1"/>
            <a:r>
              <a:rPr lang="en-US" smtClean="0"/>
              <a:t>Dem broko hede foe ultimaat waarheid, ultimaat realiteit, top level cosmic realiteit, pe soema go foe teego,enz.</a:t>
            </a:r>
          </a:p>
          <a:p>
            <a:pPr eaLnBrk="1" hangingPunct="1"/>
            <a:r>
              <a:rPr lang="en-US" smtClean="0"/>
              <a:t>Kan wroko nanga wan groepoe libisoema, efoe da individueel soema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Sondoe na ini volk religie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Dem gado en fesiman gi opdrakti, en efoe joe no gi jesi, joe do esondoe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Foe kom boen baka, kande joe moesoe meki wan broedoe ofrandi  efoe presenti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Joe aanbegi te joe de loyaal, joe prijse en gi presenti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Sondoe – opstand,  bigi fasi, tranga jesi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Sociaal relatie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Foeroe society – patron-client relatie boen</a:t>
            </a:r>
          </a:p>
          <a:p>
            <a:pPr lvl="1" eaLnBrk="1" hangingPunct="1"/>
            <a:r>
              <a:rPr lang="en-US" smtClean="0"/>
              <a:t>Patron – sorgoe alasani foe da client</a:t>
            </a:r>
          </a:p>
          <a:p>
            <a:pPr lvl="1" eaLnBrk="1" hangingPunct="1"/>
            <a:r>
              <a:rPr lang="en-US" smtClean="0"/>
              <a:t>Client – 100%  support na patron</a:t>
            </a:r>
          </a:p>
          <a:p>
            <a:pPr eaLnBrk="1" hangingPunct="1"/>
            <a:r>
              <a:rPr lang="en-US" smtClean="0"/>
              <a:t>Relatie kom boen baka nanga presenti – spesroetoe njanjan &amp; dringi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Communicatie nanga gran avoo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Restitutie – pai baka efoe joe ben meki dem sari</a:t>
            </a:r>
          </a:p>
          <a:p>
            <a:pPr eaLnBrk="1" hangingPunct="1"/>
            <a:r>
              <a:rPr lang="en-US" smtClean="0"/>
              <a:t>Te joe njan makandra, joe sori relatie (?trowe njanjan)</a:t>
            </a:r>
          </a:p>
          <a:p>
            <a:pPr eaLnBrk="1" hangingPunct="1"/>
            <a:r>
              <a:rPr lang="en-US" smtClean="0"/>
              <a:t>Regeneratie  - som cultuur ben kiri dem hoofd leider efoe chief na ritueel fasi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Aanbegi granavoo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 gi presenti na dem soema na ini autoriteit leki dem granavoo, so dati dem abi obligatie foe gi baka moro leki dem ben kisi</a:t>
            </a:r>
          </a:p>
          <a:p>
            <a:pPr eaLnBrk="1" hangingPunct="1"/>
            <a:r>
              <a:rPr lang="en-US" smtClean="0"/>
              <a:t>Soms dem ben kiri efoe pori sani foe go na ini da jeje-wereld – slafoe, wagi, computer, enz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Folk religie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Wan groepoe soema disi abi moro direkt contakt nanga locaal folkoe</a:t>
            </a:r>
          </a:p>
          <a:p>
            <a:pPr eaLnBrk="1" hangingPunct="1"/>
            <a:r>
              <a:rPr lang="en-US" smtClean="0"/>
              <a:t>Dem no abi so foeroe froestan abra dem theorie</a:t>
            </a:r>
          </a:p>
          <a:p>
            <a:pPr eaLnBrk="1" hangingPunct="1"/>
            <a:r>
              <a:rPr lang="en-US" smtClean="0"/>
              <a:t>Da leider wroko leki tra soema – kande a de wan praniman, hontiman, enz.</a:t>
            </a:r>
          </a:p>
          <a:p>
            <a:pPr eaLnBrk="1" hangingPunct="1"/>
            <a:r>
              <a:rPr lang="en-US" smtClean="0"/>
              <a:t>Dem vragen de moro na ini da prakteit en locaal na natuur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Volk religie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Vaak formeel &amp; volk religie moksi nanga foeroe animism</a:t>
            </a:r>
          </a:p>
          <a:p>
            <a:pPr eaLnBrk="1" hangingPunct="1"/>
            <a:r>
              <a:rPr lang="en-US" b="1" smtClean="0">
                <a:solidFill>
                  <a:schemeClr val="accent2"/>
                </a:solidFill>
              </a:rPr>
              <a:t>Dem hoofd punt – success nanga krakti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E41C3D"/>
      </a:accent2>
      <a:accent3>
        <a:srgbClr val="FFFFFF"/>
      </a:accent3>
      <a:accent4>
        <a:srgbClr val="000000"/>
      </a:accent4>
      <a:accent5>
        <a:srgbClr val="AAEFD1"/>
      </a:accent5>
      <a:accent6>
        <a:srgbClr val="CF1836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E41C3D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CF1836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3367</Words>
  <Application>Microsoft Office PowerPoint</Application>
  <PresentationFormat>On-screen Show (4:3)</PresentationFormat>
  <Paragraphs>420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8" baseType="lpstr">
      <vt:lpstr>Arial</vt:lpstr>
      <vt:lpstr>Tahoma</vt:lpstr>
      <vt:lpstr>Wingdings</vt:lpstr>
      <vt:lpstr>Arial Black</vt:lpstr>
      <vt:lpstr>Blends</vt:lpstr>
      <vt:lpstr>Bijbel Baptist Kerk</vt:lpstr>
      <vt:lpstr>Animism &amp;  Volk Religie Part I</vt:lpstr>
      <vt:lpstr>Animism – wereldveiw</vt:lpstr>
      <vt:lpstr>Animism wereldview</vt:lpstr>
      <vt:lpstr>Magik</vt:lpstr>
      <vt:lpstr>Magik</vt:lpstr>
      <vt:lpstr>Marki foe wan formal religie</vt:lpstr>
      <vt:lpstr>Folk religie</vt:lpstr>
      <vt:lpstr>Volk religie</vt:lpstr>
      <vt:lpstr>Fo bigi vragen foe volk religie</vt:lpstr>
      <vt:lpstr>Characteristics foe Volk Religie</vt:lpstr>
      <vt:lpstr>Characteristic  foe Volk Religie</vt:lpstr>
      <vt:lpstr>Characteristic foe Volk Religie</vt:lpstr>
      <vt:lpstr>Characteristic foe Volk Religie</vt:lpstr>
      <vt:lpstr>Characteristic foe Volk Religie</vt:lpstr>
      <vt:lpstr>Characteristic foe Volk Religie</vt:lpstr>
      <vt:lpstr>Characteristic foe Volk Religie</vt:lpstr>
      <vt:lpstr>Characteristic foe Volk Religie vs. Kristen</vt:lpstr>
      <vt:lpstr>Characteristic foe Volk Religie vs. Kristen geloof</vt:lpstr>
      <vt:lpstr>Volk religie vs. Protestant</vt:lpstr>
      <vt:lpstr>Life cycle na ini Volk Religie</vt:lpstr>
      <vt:lpstr>Life cycles</vt:lpstr>
      <vt:lpstr>Trow de belangrijk</vt:lpstr>
      <vt:lpstr>Dede de belangrijk</vt:lpstr>
      <vt:lpstr>Foe de na ini wan groepoe</vt:lpstr>
      <vt:lpstr>Foe de na ini wan groepoe</vt:lpstr>
      <vt:lpstr>Tai soms na ini famiri</vt:lpstr>
      <vt:lpstr>Marki foe volk religie</vt:lpstr>
      <vt:lpstr>Marki foe volk religie</vt:lpstr>
      <vt:lpstr>Formeel vs. volk religie &amp; dede</vt:lpstr>
      <vt:lpstr>Formeel religie vs. Volk religie &amp; dede</vt:lpstr>
      <vt:lpstr>Granavoo na ini Volk Religie</vt:lpstr>
      <vt:lpstr>Granavoo…</vt:lpstr>
      <vt:lpstr>San wi leki Kristen moesoe  doe</vt:lpstr>
      <vt:lpstr>Da kerki</vt:lpstr>
      <vt:lpstr>Kristen antwoord na dede</vt:lpstr>
      <vt:lpstr>Granavoo – respeki, geen aanbegi</vt:lpstr>
      <vt:lpstr>Wroko nanga granavoo</vt:lpstr>
      <vt:lpstr>Granavoo</vt:lpstr>
      <vt:lpstr>Blesi &amp; sweri </vt:lpstr>
      <vt:lpstr>Sweri</vt:lpstr>
      <vt:lpstr>San soema doe foe naki kolokoe</vt:lpstr>
      <vt:lpstr>Teken foe takroe kolokoe</vt:lpstr>
      <vt:lpstr>Ongolokoe</vt:lpstr>
      <vt:lpstr>Bonoe</vt:lpstr>
      <vt:lpstr>Volk religie &amp; ongolokoe </vt:lpstr>
      <vt:lpstr>Ongolokoe</vt:lpstr>
      <vt:lpstr>Kristen nanga “ongolokoe”</vt:lpstr>
      <vt:lpstr>Kristen antwoord na pina</vt:lpstr>
      <vt:lpstr>Gesontoe = shalom</vt:lpstr>
      <vt:lpstr>Da kerki na ini pina</vt:lpstr>
      <vt:lpstr>Da kerki na ini pina</vt:lpstr>
      <vt:lpstr>Genezing</vt:lpstr>
      <vt:lpstr>Bonoe – no prei nanga hem</vt:lpstr>
      <vt:lpstr>Bonoe…</vt:lpstr>
      <vt:lpstr>Mechanical methoden foe aksi san wi moesoe doe</vt:lpstr>
      <vt:lpstr>Tra fasi foe ondrosoekoe – ordeal (tesi) foe</vt:lpstr>
      <vt:lpstr>Kristen fasi foe feni da wani foe Gado</vt:lpstr>
      <vt:lpstr>Wi moesoe de voorzichtig fa wi soekoe sani</vt:lpstr>
      <vt:lpstr>Soekoe da wani foe Gado</vt:lpstr>
      <vt:lpstr>Kristen – feni da wani foe Gado</vt:lpstr>
      <vt:lpstr>Feni da wani foe Gado</vt:lpstr>
      <vt:lpstr>Relatie nanga boen &amp; ogri</vt:lpstr>
      <vt:lpstr>Boen nanga ogri </vt:lpstr>
      <vt:lpstr>Boen nanga ogri</vt:lpstr>
      <vt:lpstr>Schuld vs. Sjem</vt:lpstr>
      <vt:lpstr>Sjem</vt:lpstr>
      <vt:lpstr>Sondoe na ini volk religie</vt:lpstr>
      <vt:lpstr>Sondoe na ini volk religie</vt:lpstr>
      <vt:lpstr>Sondoe na ini volk religie</vt:lpstr>
      <vt:lpstr>Sociaal relatie</vt:lpstr>
      <vt:lpstr>Communicatie nanga gran avoo</vt:lpstr>
      <vt:lpstr>Aanbegi granavoo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Bijbel Baptist Kerk</dc:title>
  <dc:creator>Bob Patton</dc:creator>
  <cp:lastModifiedBy>Bob Patton</cp:lastModifiedBy>
  <cp:revision>13</cp:revision>
  <dcterms:created xsi:type="dcterms:W3CDTF">2009-05-15T13:11:32Z</dcterms:created>
  <dcterms:modified xsi:type="dcterms:W3CDTF">2010-03-01T20:57:49Z</dcterms:modified>
</cp:coreProperties>
</file>