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67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68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1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5"/>
  </p:notesMasterIdLst>
  <p:sldIdLst>
    <p:sldId id="405" r:id="rId2"/>
    <p:sldId id="330" r:id="rId3"/>
    <p:sldId id="331" r:id="rId4"/>
    <p:sldId id="332" r:id="rId5"/>
    <p:sldId id="333" r:id="rId6"/>
    <p:sldId id="334" r:id="rId7"/>
    <p:sldId id="335" r:id="rId8"/>
    <p:sldId id="336" r:id="rId9"/>
    <p:sldId id="337" r:id="rId10"/>
    <p:sldId id="338" r:id="rId11"/>
    <p:sldId id="339" r:id="rId12"/>
    <p:sldId id="340" r:id="rId13"/>
    <p:sldId id="341" r:id="rId14"/>
    <p:sldId id="342" r:id="rId15"/>
    <p:sldId id="343" r:id="rId16"/>
    <p:sldId id="344" r:id="rId17"/>
    <p:sldId id="345" r:id="rId18"/>
    <p:sldId id="346" r:id="rId19"/>
    <p:sldId id="347" r:id="rId20"/>
    <p:sldId id="348" r:id="rId21"/>
    <p:sldId id="349" r:id="rId22"/>
    <p:sldId id="350" r:id="rId23"/>
    <p:sldId id="351" r:id="rId24"/>
    <p:sldId id="352" r:id="rId25"/>
    <p:sldId id="353" r:id="rId26"/>
    <p:sldId id="354" r:id="rId27"/>
    <p:sldId id="355" r:id="rId28"/>
    <p:sldId id="356" r:id="rId29"/>
    <p:sldId id="357" r:id="rId30"/>
    <p:sldId id="358" r:id="rId31"/>
    <p:sldId id="359" r:id="rId32"/>
    <p:sldId id="360" r:id="rId33"/>
    <p:sldId id="361" r:id="rId34"/>
    <p:sldId id="362" r:id="rId35"/>
    <p:sldId id="363" r:id="rId36"/>
    <p:sldId id="364" r:id="rId37"/>
    <p:sldId id="365" r:id="rId38"/>
    <p:sldId id="366" r:id="rId39"/>
    <p:sldId id="367" r:id="rId40"/>
    <p:sldId id="368" r:id="rId41"/>
    <p:sldId id="370" r:id="rId42"/>
    <p:sldId id="371" r:id="rId43"/>
    <p:sldId id="372" r:id="rId44"/>
    <p:sldId id="373" r:id="rId45"/>
    <p:sldId id="374" r:id="rId46"/>
    <p:sldId id="375" r:id="rId47"/>
    <p:sldId id="376" r:id="rId48"/>
    <p:sldId id="377" r:id="rId49"/>
    <p:sldId id="378" r:id="rId50"/>
    <p:sldId id="379" r:id="rId51"/>
    <p:sldId id="380" r:id="rId52"/>
    <p:sldId id="381" r:id="rId53"/>
    <p:sldId id="382" r:id="rId54"/>
    <p:sldId id="383" r:id="rId55"/>
    <p:sldId id="384" r:id="rId56"/>
    <p:sldId id="385" r:id="rId57"/>
    <p:sldId id="386" r:id="rId58"/>
    <p:sldId id="387" r:id="rId59"/>
    <p:sldId id="389" r:id="rId60"/>
    <p:sldId id="390" r:id="rId61"/>
    <p:sldId id="388" r:id="rId62"/>
    <p:sldId id="391" r:id="rId63"/>
    <p:sldId id="392" r:id="rId64"/>
    <p:sldId id="393" r:id="rId65"/>
    <p:sldId id="394" r:id="rId66"/>
    <p:sldId id="395" r:id="rId67"/>
    <p:sldId id="396" r:id="rId68"/>
    <p:sldId id="397" r:id="rId69"/>
    <p:sldId id="398" r:id="rId70"/>
    <p:sldId id="399" r:id="rId71"/>
    <p:sldId id="400" r:id="rId72"/>
    <p:sldId id="401" r:id="rId73"/>
    <p:sldId id="402" r:id="rId7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4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BF82811-F5C2-4FDF-8C05-3F47D15AD89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82811-F5C2-4FDF-8C05-3F47D15AD89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F7938D-890E-4280-A913-1D12C100B973}" type="slidenum">
              <a:rPr lang="en-US"/>
              <a:pPr/>
              <a:t>10</a:t>
            </a:fld>
            <a:endParaRPr lang="en-US"/>
          </a:p>
        </p:txBody>
      </p:sp>
      <p:sp>
        <p:nvSpPr>
          <p:cNvPr id="339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85ACFA-03B4-4A02-96EB-FA316FF51E96}" type="slidenum">
              <a:rPr lang="en-US"/>
              <a:pPr/>
              <a:t>11</a:t>
            </a:fld>
            <a:endParaRPr lang="en-US"/>
          </a:p>
        </p:txBody>
      </p:sp>
      <p:sp>
        <p:nvSpPr>
          <p:cNvPr id="3420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EA305E-603B-4046-82E1-485DE9337F90}" type="slidenum">
              <a:rPr lang="en-US"/>
              <a:pPr/>
              <a:t>12</a:t>
            </a:fld>
            <a:endParaRPr lang="en-US"/>
          </a:p>
        </p:txBody>
      </p:sp>
      <p:sp>
        <p:nvSpPr>
          <p:cNvPr id="3440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F3640E-C753-46C8-8550-B79DA0C92C6D}" type="slidenum">
              <a:rPr lang="en-US"/>
              <a:pPr/>
              <a:t>13</a:t>
            </a:fld>
            <a:endParaRPr lang="en-US"/>
          </a:p>
        </p:txBody>
      </p:sp>
      <p:sp>
        <p:nvSpPr>
          <p:cNvPr id="3461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FC4FD8-6E7B-4BB3-B247-80E523B171D3}" type="slidenum">
              <a:rPr lang="en-US"/>
              <a:pPr/>
              <a:t>14</a:t>
            </a:fld>
            <a:endParaRPr lang="en-US"/>
          </a:p>
        </p:txBody>
      </p:sp>
      <p:sp>
        <p:nvSpPr>
          <p:cNvPr id="3481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0FA4DC-86A5-4BD0-BB9D-7FA5EA15954D}" type="slidenum">
              <a:rPr lang="en-US"/>
              <a:pPr/>
              <a:t>15</a:t>
            </a:fld>
            <a:endParaRPr lang="en-US"/>
          </a:p>
        </p:txBody>
      </p:sp>
      <p:sp>
        <p:nvSpPr>
          <p:cNvPr id="3502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EFC62A-F657-4880-93F6-3CCA0527DD1A}" type="slidenum">
              <a:rPr lang="en-US"/>
              <a:pPr/>
              <a:t>16</a:t>
            </a:fld>
            <a:endParaRPr lang="en-US"/>
          </a:p>
        </p:txBody>
      </p:sp>
      <p:sp>
        <p:nvSpPr>
          <p:cNvPr id="352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CEF6E7-BC78-4353-801B-34B0DA7A9C4C}" type="slidenum">
              <a:rPr lang="en-US"/>
              <a:pPr/>
              <a:t>17</a:t>
            </a:fld>
            <a:endParaRPr lang="en-US"/>
          </a:p>
        </p:txBody>
      </p:sp>
      <p:sp>
        <p:nvSpPr>
          <p:cNvPr id="3543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0FA26D-02F5-47AE-9006-84E7156A874D}" type="slidenum">
              <a:rPr lang="en-US"/>
              <a:pPr/>
              <a:t>18</a:t>
            </a:fld>
            <a:endParaRPr lang="en-US"/>
          </a:p>
        </p:txBody>
      </p:sp>
      <p:sp>
        <p:nvSpPr>
          <p:cNvPr id="3563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B6509D-54A6-4486-B387-07599D6AAFFC}" type="slidenum">
              <a:rPr lang="en-US"/>
              <a:pPr/>
              <a:t>19</a:t>
            </a:fld>
            <a:endParaRPr lang="en-US"/>
          </a:p>
        </p:txBody>
      </p:sp>
      <p:sp>
        <p:nvSpPr>
          <p:cNvPr id="3584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3B0FAE-9EDB-4448-9250-C9CC61FD7CB5}" type="slidenum">
              <a:rPr lang="en-US"/>
              <a:pPr/>
              <a:t>2</a:t>
            </a:fld>
            <a:endParaRPr lang="en-US"/>
          </a:p>
        </p:txBody>
      </p:sp>
      <p:sp>
        <p:nvSpPr>
          <p:cNvPr id="323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4EB12F-0525-46EB-91F1-DBB94B28EC8F}" type="slidenum">
              <a:rPr lang="en-US"/>
              <a:pPr/>
              <a:t>20</a:t>
            </a:fld>
            <a:endParaRPr lang="en-US"/>
          </a:p>
        </p:txBody>
      </p:sp>
      <p:sp>
        <p:nvSpPr>
          <p:cNvPr id="3604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04DAC3-4749-4B38-A309-1725E5363191}" type="slidenum">
              <a:rPr lang="en-US"/>
              <a:pPr/>
              <a:t>21</a:t>
            </a:fld>
            <a:endParaRPr lang="en-US"/>
          </a:p>
        </p:txBody>
      </p:sp>
      <p:sp>
        <p:nvSpPr>
          <p:cNvPr id="3624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CDF14F-3A0E-448C-9476-F109F19DD599}" type="slidenum">
              <a:rPr lang="en-US"/>
              <a:pPr/>
              <a:t>22</a:t>
            </a:fld>
            <a:endParaRPr lang="en-US"/>
          </a:p>
        </p:txBody>
      </p:sp>
      <p:sp>
        <p:nvSpPr>
          <p:cNvPr id="3645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FE5875-5BD5-4132-AC34-D4B16AB5D3AA}" type="slidenum">
              <a:rPr lang="en-US"/>
              <a:pPr/>
              <a:t>23</a:t>
            </a:fld>
            <a:endParaRPr lang="en-US"/>
          </a:p>
        </p:txBody>
      </p:sp>
      <p:sp>
        <p:nvSpPr>
          <p:cNvPr id="3665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25F525-7CC0-47EA-90F9-258E85E5A765}" type="slidenum">
              <a:rPr lang="en-US"/>
              <a:pPr/>
              <a:t>24</a:t>
            </a:fld>
            <a:endParaRPr lang="en-US"/>
          </a:p>
        </p:txBody>
      </p:sp>
      <p:sp>
        <p:nvSpPr>
          <p:cNvPr id="3686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23CCA9-1200-4609-AB0E-B90D0D1CB04D}" type="slidenum">
              <a:rPr lang="en-US"/>
              <a:pPr/>
              <a:t>25</a:t>
            </a:fld>
            <a:endParaRPr lang="en-US"/>
          </a:p>
        </p:txBody>
      </p:sp>
      <p:sp>
        <p:nvSpPr>
          <p:cNvPr id="370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9AE1AD-C486-4F00-8910-3DED32214855}" type="slidenum">
              <a:rPr lang="en-US"/>
              <a:pPr/>
              <a:t>26</a:t>
            </a:fld>
            <a:endParaRPr lang="en-US"/>
          </a:p>
        </p:txBody>
      </p:sp>
      <p:sp>
        <p:nvSpPr>
          <p:cNvPr id="3727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AAC2F7-8A3B-4E45-A377-AC39D7667D1F}" type="slidenum">
              <a:rPr lang="en-US"/>
              <a:pPr/>
              <a:t>27</a:t>
            </a:fld>
            <a:endParaRPr lang="en-US"/>
          </a:p>
        </p:txBody>
      </p:sp>
      <p:sp>
        <p:nvSpPr>
          <p:cNvPr id="3747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841501-DC81-49E0-9024-1D8FB21F1D75}" type="slidenum">
              <a:rPr lang="en-US"/>
              <a:pPr/>
              <a:t>28</a:t>
            </a:fld>
            <a:endParaRPr lang="en-US"/>
          </a:p>
        </p:txBody>
      </p:sp>
      <p:sp>
        <p:nvSpPr>
          <p:cNvPr id="3768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501888-3FE9-43DD-B6D6-4D0BB431E2C5}" type="slidenum">
              <a:rPr lang="en-US"/>
              <a:pPr/>
              <a:t>29</a:t>
            </a:fld>
            <a:endParaRPr lang="en-US"/>
          </a:p>
        </p:txBody>
      </p:sp>
      <p:sp>
        <p:nvSpPr>
          <p:cNvPr id="3788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AA60EF-AB00-4D9F-A02E-1C4F63B843FA}" type="slidenum">
              <a:rPr lang="en-US"/>
              <a:pPr/>
              <a:t>3</a:t>
            </a:fld>
            <a:endParaRPr lang="en-US"/>
          </a:p>
        </p:txBody>
      </p:sp>
      <p:sp>
        <p:nvSpPr>
          <p:cNvPr id="325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0CE490-A7C8-490E-A747-1E0BA6E769A2}" type="slidenum">
              <a:rPr lang="en-US"/>
              <a:pPr/>
              <a:t>30</a:t>
            </a:fld>
            <a:endParaRPr lang="en-US"/>
          </a:p>
        </p:txBody>
      </p:sp>
      <p:sp>
        <p:nvSpPr>
          <p:cNvPr id="3809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18D84E-5789-4849-8726-EB059713E4DE}" type="slidenum">
              <a:rPr lang="en-US"/>
              <a:pPr/>
              <a:t>31</a:t>
            </a:fld>
            <a:endParaRPr lang="en-US"/>
          </a:p>
        </p:txBody>
      </p:sp>
      <p:sp>
        <p:nvSpPr>
          <p:cNvPr id="3829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5C1C9D-3AC0-4698-9F61-DE73679E91A0}" type="slidenum">
              <a:rPr lang="en-US"/>
              <a:pPr/>
              <a:t>32</a:t>
            </a:fld>
            <a:endParaRPr lang="en-US"/>
          </a:p>
        </p:txBody>
      </p:sp>
      <p:sp>
        <p:nvSpPr>
          <p:cNvPr id="3850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566708-A000-4FF2-9DDD-F7B95B3D1448}" type="slidenum">
              <a:rPr lang="en-US"/>
              <a:pPr/>
              <a:t>33</a:t>
            </a:fld>
            <a:endParaRPr lang="en-US"/>
          </a:p>
        </p:txBody>
      </p:sp>
      <p:sp>
        <p:nvSpPr>
          <p:cNvPr id="3870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AD8868-23B9-4CA7-94F2-EA04A4C8A44F}" type="slidenum">
              <a:rPr lang="en-US"/>
              <a:pPr/>
              <a:t>34</a:t>
            </a:fld>
            <a:endParaRPr lang="en-US"/>
          </a:p>
        </p:txBody>
      </p:sp>
      <p:sp>
        <p:nvSpPr>
          <p:cNvPr id="389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9BBC74-BEED-45CA-91E6-A5319CABFFCD}" type="slidenum">
              <a:rPr lang="en-US"/>
              <a:pPr/>
              <a:t>35</a:t>
            </a:fld>
            <a:endParaRPr lang="en-US"/>
          </a:p>
        </p:txBody>
      </p:sp>
      <p:sp>
        <p:nvSpPr>
          <p:cNvPr id="391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4BB072-CB52-469A-AD4E-9BDA1D0C2FFB}" type="slidenum">
              <a:rPr lang="en-US"/>
              <a:pPr/>
              <a:t>36</a:t>
            </a:fld>
            <a:endParaRPr lang="en-US"/>
          </a:p>
        </p:txBody>
      </p:sp>
      <p:sp>
        <p:nvSpPr>
          <p:cNvPr id="3932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160432-F98A-486B-B542-E805D2742665}" type="slidenum">
              <a:rPr lang="en-US"/>
              <a:pPr/>
              <a:t>37</a:t>
            </a:fld>
            <a:endParaRPr lang="en-US"/>
          </a:p>
        </p:txBody>
      </p:sp>
      <p:sp>
        <p:nvSpPr>
          <p:cNvPr id="395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26CA12-37DC-45E9-AD49-2F1AE1CF1B76}" type="slidenum">
              <a:rPr lang="en-US"/>
              <a:pPr/>
              <a:t>38</a:t>
            </a:fld>
            <a:endParaRPr lang="en-US"/>
          </a:p>
        </p:txBody>
      </p:sp>
      <p:sp>
        <p:nvSpPr>
          <p:cNvPr id="397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419162-01A5-40B3-A498-45CE8F149760}" type="slidenum">
              <a:rPr lang="en-US"/>
              <a:pPr/>
              <a:t>39</a:t>
            </a:fld>
            <a:endParaRPr lang="en-US"/>
          </a:p>
        </p:txBody>
      </p:sp>
      <p:sp>
        <p:nvSpPr>
          <p:cNvPr id="399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77DC08-AF28-4E61-9000-BE4189E7FEDB}" type="slidenum">
              <a:rPr lang="en-US"/>
              <a:pPr/>
              <a:t>4</a:t>
            </a:fld>
            <a:endParaRPr lang="en-US"/>
          </a:p>
        </p:txBody>
      </p:sp>
      <p:sp>
        <p:nvSpPr>
          <p:cNvPr id="327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30886E-D4FE-479B-8D86-31F0FFDFFB86}" type="slidenum">
              <a:rPr lang="en-US"/>
              <a:pPr/>
              <a:t>40</a:t>
            </a:fld>
            <a:endParaRPr lang="en-US"/>
          </a:p>
        </p:txBody>
      </p:sp>
      <p:sp>
        <p:nvSpPr>
          <p:cNvPr id="401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A6B599-B46D-409D-B568-5648D4518CB9}" type="slidenum">
              <a:rPr lang="en-US"/>
              <a:pPr/>
              <a:t>41</a:t>
            </a:fld>
            <a:endParaRPr lang="en-US"/>
          </a:p>
        </p:txBody>
      </p:sp>
      <p:sp>
        <p:nvSpPr>
          <p:cNvPr id="405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CBFE4F-9AFF-478B-AF8D-BF16156DED42}" type="slidenum">
              <a:rPr lang="en-US"/>
              <a:pPr/>
              <a:t>42</a:t>
            </a:fld>
            <a:endParaRPr lang="en-US"/>
          </a:p>
        </p:txBody>
      </p:sp>
      <p:sp>
        <p:nvSpPr>
          <p:cNvPr id="408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8392D1-4224-4597-8263-C2212DF5224A}" type="slidenum">
              <a:rPr lang="en-US"/>
              <a:pPr/>
              <a:t>43</a:t>
            </a:fld>
            <a:endParaRPr lang="en-US"/>
          </a:p>
        </p:txBody>
      </p:sp>
      <p:sp>
        <p:nvSpPr>
          <p:cNvPr id="410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1DDB49-E235-49D1-83AE-A72D470ABB0A}" type="slidenum">
              <a:rPr lang="en-US"/>
              <a:pPr/>
              <a:t>44</a:t>
            </a:fld>
            <a:endParaRPr lang="en-US"/>
          </a:p>
        </p:txBody>
      </p:sp>
      <p:sp>
        <p:nvSpPr>
          <p:cNvPr id="413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B0000C-4E8B-4EB3-910C-3F3963658594}" type="slidenum">
              <a:rPr lang="en-US"/>
              <a:pPr/>
              <a:t>45</a:t>
            </a:fld>
            <a:endParaRPr lang="en-US"/>
          </a:p>
        </p:txBody>
      </p:sp>
      <p:sp>
        <p:nvSpPr>
          <p:cNvPr id="415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942711-F7C0-4D55-8B04-AA33093D4108}" type="slidenum">
              <a:rPr lang="en-US"/>
              <a:pPr/>
              <a:t>46</a:t>
            </a:fld>
            <a:endParaRPr lang="en-US"/>
          </a:p>
        </p:txBody>
      </p:sp>
      <p:sp>
        <p:nvSpPr>
          <p:cNvPr id="417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5ED3EF-06CF-41BC-A41D-0A3C6CACF937}" type="slidenum">
              <a:rPr lang="en-US"/>
              <a:pPr/>
              <a:t>47</a:t>
            </a:fld>
            <a:endParaRPr lang="en-US"/>
          </a:p>
        </p:txBody>
      </p:sp>
      <p:sp>
        <p:nvSpPr>
          <p:cNvPr id="419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6F85B5-B8A3-4EE4-A400-C6392077CC4F}" type="slidenum">
              <a:rPr lang="en-US"/>
              <a:pPr/>
              <a:t>48</a:t>
            </a:fld>
            <a:endParaRPr lang="en-US"/>
          </a:p>
        </p:txBody>
      </p:sp>
      <p:sp>
        <p:nvSpPr>
          <p:cNvPr id="421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E301EA-931C-44BD-8265-AC0F146B5255}" type="slidenum">
              <a:rPr lang="en-US"/>
              <a:pPr/>
              <a:t>49</a:t>
            </a:fld>
            <a:endParaRPr lang="en-US"/>
          </a:p>
        </p:txBody>
      </p:sp>
      <p:sp>
        <p:nvSpPr>
          <p:cNvPr id="423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80F03B-6C1F-404E-981E-E339C3FE3BC6}" type="slidenum">
              <a:rPr lang="en-US"/>
              <a:pPr/>
              <a:t>5</a:t>
            </a:fld>
            <a:endParaRPr lang="en-US"/>
          </a:p>
        </p:txBody>
      </p:sp>
      <p:sp>
        <p:nvSpPr>
          <p:cNvPr id="3297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7559FC-DD76-44DD-9276-9AAF534E52B7}" type="slidenum">
              <a:rPr lang="en-US"/>
              <a:pPr/>
              <a:t>50</a:t>
            </a:fld>
            <a:endParaRPr lang="en-US"/>
          </a:p>
        </p:txBody>
      </p:sp>
      <p:sp>
        <p:nvSpPr>
          <p:cNvPr id="425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FC7E85-0166-4662-9F67-20E75031A1D6}" type="slidenum">
              <a:rPr lang="en-US"/>
              <a:pPr/>
              <a:t>51</a:t>
            </a:fld>
            <a:endParaRPr lang="en-US"/>
          </a:p>
        </p:txBody>
      </p:sp>
      <p:sp>
        <p:nvSpPr>
          <p:cNvPr id="428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CD3139-0C68-47FF-B515-7CCF0EF2D36D}" type="slidenum">
              <a:rPr lang="en-US"/>
              <a:pPr/>
              <a:t>52</a:t>
            </a:fld>
            <a:endParaRPr lang="en-US"/>
          </a:p>
        </p:txBody>
      </p:sp>
      <p:sp>
        <p:nvSpPr>
          <p:cNvPr id="430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B6E3A4-B867-4967-87B2-0BB24C91B55A}" type="slidenum">
              <a:rPr lang="en-US"/>
              <a:pPr/>
              <a:t>53</a:t>
            </a:fld>
            <a:endParaRPr lang="en-US"/>
          </a:p>
        </p:txBody>
      </p:sp>
      <p:sp>
        <p:nvSpPr>
          <p:cNvPr id="432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83B3DE-1ADF-43F2-B8A6-E32B7C659D86}" type="slidenum">
              <a:rPr lang="en-US"/>
              <a:pPr/>
              <a:t>54</a:t>
            </a:fld>
            <a:endParaRPr lang="en-US"/>
          </a:p>
        </p:txBody>
      </p:sp>
      <p:sp>
        <p:nvSpPr>
          <p:cNvPr id="434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A3F639-D7E8-4CF6-B08A-8714C370A559}" type="slidenum">
              <a:rPr lang="en-US"/>
              <a:pPr/>
              <a:t>55</a:t>
            </a:fld>
            <a:endParaRPr lang="en-US"/>
          </a:p>
        </p:txBody>
      </p:sp>
      <p:sp>
        <p:nvSpPr>
          <p:cNvPr id="436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673094-C819-4D3D-95CE-60F601E13F1C}" type="slidenum">
              <a:rPr lang="en-US"/>
              <a:pPr/>
              <a:t>56</a:t>
            </a:fld>
            <a:endParaRPr lang="en-US"/>
          </a:p>
        </p:txBody>
      </p:sp>
      <p:sp>
        <p:nvSpPr>
          <p:cNvPr id="438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F2CDAE-BEAE-4823-9F45-9105FF746591}" type="slidenum">
              <a:rPr lang="en-US"/>
              <a:pPr/>
              <a:t>57</a:t>
            </a:fld>
            <a:endParaRPr lang="en-US"/>
          </a:p>
        </p:txBody>
      </p:sp>
      <p:sp>
        <p:nvSpPr>
          <p:cNvPr id="440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8758FC-5A67-4D12-B278-F36D1066EBC4}" type="slidenum">
              <a:rPr lang="en-US"/>
              <a:pPr/>
              <a:t>58</a:t>
            </a:fld>
            <a:endParaRPr lang="en-US"/>
          </a:p>
        </p:txBody>
      </p:sp>
      <p:sp>
        <p:nvSpPr>
          <p:cNvPr id="442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22F9EB-94B0-4486-BF74-E1ED31AFC5E5}" type="slidenum">
              <a:rPr lang="en-US"/>
              <a:pPr/>
              <a:t>59</a:t>
            </a:fld>
            <a:endParaRPr lang="en-US"/>
          </a:p>
        </p:txBody>
      </p:sp>
      <p:sp>
        <p:nvSpPr>
          <p:cNvPr id="446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DEEBEE-EBD5-4EC1-93F9-3C0D061F5ED0}" type="slidenum">
              <a:rPr lang="en-US"/>
              <a:pPr/>
              <a:t>6</a:t>
            </a:fld>
            <a:endParaRPr lang="en-US"/>
          </a:p>
        </p:txBody>
      </p:sp>
      <p:sp>
        <p:nvSpPr>
          <p:cNvPr id="3317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F4ED53-333D-4409-A44C-54F2234612B3}" type="slidenum">
              <a:rPr lang="en-US"/>
              <a:pPr/>
              <a:t>60</a:t>
            </a:fld>
            <a:endParaRPr lang="en-US"/>
          </a:p>
        </p:txBody>
      </p:sp>
      <p:sp>
        <p:nvSpPr>
          <p:cNvPr id="448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4E8208-A600-4D44-96DA-247CCCA32244}" type="slidenum">
              <a:rPr lang="en-US"/>
              <a:pPr/>
              <a:t>61</a:t>
            </a:fld>
            <a:endParaRPr lang="en-US"/>
          </a:p>
        </p:txBody>
      </p:sp>
      <p:sp>
        <p:nvSpPr>
          <p:cNvPr id="444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6E01E4-AEE3-4E8D-9D63-126BF87B8D1D}" type="slidenum">
              <a:rPr lang="en-US"/>
              <a:pPr/>
              <a:t>62</a:t>
            </a:fld>
            <a:endParaRPr lang="en-US"/>
          </a:p>
        </p:txBody>
      </p:sp>
      <p:sp>
        <p:nvSpPr>
          <p:cNvPr id="452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D6B664-09F6-42A6-A338-8823C3AECA11}" type="slidenum">
              <a:rPr lang="en-US"/>
              <a:pPr/>
              <a:t>63</a:t>
            </a:fld>
            <a:endParaRPr lang="en-US"/>
          </a:p>
        </p:txBody>
      </p:sp>
      <p:sp>
        <p:nvSpPr>
          <p:cNvPr id="454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AD88EB-BF01-4155-873A-3C439C11D6B7}" type="slidenum">
              <a:rPr lang="en-US"/>
              <a:pPr/>
              <a:t>64</a:t>
            </a:fld>
            <a:endParaRPr lang="en-US"/>
          </a:p>
        </p:txBody>
      </p:sp>
      <p:sp>
        <p:nvSpPr>
          <p:cNvPr id="4567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DBA815-6B76-4619-BE10-9C3A3BE2E9D1}" type="slidenum">
              <a:rPr lang="en-US"/>
              <a:pPr/>
              <a:t>65</a:t>
            </a:fld>
            <a:endParaRPr lang="en-US"/>
          </a:p>
        </p:txBody>
      </p:sp>
      <p:sp>
        <p:nvSpPr>
          <p:cNvPr id="458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8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7DFF36-1777-4C9F-B3C0-DE6B5BDEA5EA}" type="slidenum">
              <a:rPr lang="en-US"/>
              <a:pPr/>
              <a:t>66</a:t>
            </a:fld>
            <a:endParaRPr lang="en-US"/>
          </a:p>
        </p:txBody>
      </p:sp>
      <p:sp>
        <p:nvSpPr>
          <p:cNvPr id="460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840835-E486-48AB-8002-0C6D88F4B533}" type="slidenum">
              <a:rPr lang="en-US"/>
              <a:pPr/>
              <a:t>67</a:t>
            </a:fld>
            <a:endParaRPr lang="en-US"/>
          </a:p>
        </p:txBody>
      </p:sp>
      <p:sp>
        <p:nvSpPr>
          <p:cNvPr id="462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5680B4-8917-477D-863D-8E662F68822F}" type="slidenum">
              <a:rPr lang="en-US"/>
              <a:pPr/>
              <a:t>68</a:t>
            </a:fld>
            <a:endParaRPr lang="en-US"/>
          </a:p>
        </p:txBody>
      </p:sp>
      <p:sp>
        <p:nvSpPr>
          <p:cNvPr id="464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4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506667-1CA0-4BD2-A398-22FB3BE22A43}" type="slidenum">
              <a:rPr lang="en-US"/>
              <a:pPr/>
              <a:t>69</a:t>
            </a:fld>
            <a:endParaRPr lang="en-US"/>
          </a:p>
        </p:txBody>
      </p:sp>
      <p:sp>
        <p:nvSpPr>
          <p:cNvPr id="466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A74907-C8C2-4A5C-998E-14BCE9CB1B54}" type="slidenum">
              <a:rPr lang="en-US"/>
              <a:pPr/>
              <a:t>7</a:t>
            </a:fld>
            <a:endParaRPr lang="en-US"/>
          </a:p>
        </p:txBody>
      </p:sp>
      <p:sp>
        <p:nvSpPr>
          <p:cNvPr id="333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A4469E-B7CA-4B2A-A584-223751219E36}" type="slidenum">
              <a:rPr lang="en-US"/>
              <a:pPr/>
              <a:t>70</a:t>
            </a:fld>
            <a:endParaRPr lang="en-US"/>
          </a:p>
        </p:txBody>
      </p:sp>
      <p:sp>
        <p:nvSpPr>
          <p:cNvPr id="4689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F8C973-AE8C-4E22-920C-6069C4A898C2}" type="slidenum">
              <a:rPr lang="en-US"/>
              <a:pPr/>
              <a:t>71</a:t>
            </a:fld>
            <a:endParaRPr lang="en-US"/>
          </a:p>
        </p:txBody>
      </p:sp>
      <p:sp>
        <p:nvSpPr>
          <p:cNvPr id="4710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F00973-7D29-4A4A-BEF7-6EDBA58AF36F}" type="slidenum">
              <a:rPr lang="en-US"/>
              <a:pPr/>
              <a:t>72</a:t>
            </a:fld>
            <a:endParaRPr lang="en-US"/>
          </a:p>
        </p:txBody>
      </p:sp>
      <p:sp>
        <p:nvSpPr>
          <p:cNvPr id="4730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28CBA5-3A69-4186-B419-0D8DF93B76BB}" type="slidenum">
              <a:rPr lang="en-US"/>
              <a:pPr/>
              <a:t>73</a:t>
            </a:fld>
            <a:endParaRPr lang="en-US"/>
          </a:p>
        </p:txBody>
      </p:sp>
      <p:sp>
        <p:nvSpPr>
          <p:cNvPr id="4751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16F94D-3C59-4CE9-BB26-135F3CC48886}" type="slidenum">
              <a:rPr lang="en-US"/>
              <a:pPr/>
              <a:t>8</a:t>
            </a:fld>
            <a:endParaRPr lang="en-US"/>
          </a:p>
        </p:txBody>
      </p:sp>
      <p:sp>
        <p:nvSpPr>
          <p:cNvPr id="335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77F74F-1E94-4986-A25A-6A81A020D597}" type="slidenum">
              <a:rPr lang="en-US"/>
              <a:pPr/>
              <a:t>9</a:t>
            </a:fld>
            <a:endParaRPr lang="en-US"/>
          </a:p>
        </p:txBody>
      </p:sp>
      <p:sp>
        <p:nvSpPr>
          <p:cNvPr id="337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6147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6148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49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50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6151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52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53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4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5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5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Animism - Part II</a:t>
            </a:r>
            <a:endParaRPr lang="en-US"/>
          </a:p>
        </p:txBody>
      </p:sp>
      <p:sp>
        <p:nvSpPr>
          <p:cNvPr id="6160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F0C2833-F3F7-4163-80FE-68A1938E52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Animism - Part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2E38A-39BE-43B3-9791-4CBCCE8CEC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Animism - Part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1BD7ED-3828-43BB-BEB0-BFF88D7D5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Animism - Part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D5624-FF3D-4668-A537-95CD90C7B2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Animism - Part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78772A-7E2B-44E0-8756-FF42A5729A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Animism - Part II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1E9D-3C43-4BE1-A856-1D4BD94AA6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Animism - Part II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154B9E-0784-42EA-A493-200EAA2A90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Animism - Part II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40E925-3CC9-452E-A28B-5BD7EF58D1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Animism - Part II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0E461-9B09-4AEE-A8D1-01FE1434D6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Animism - Part II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FCA87-591F-4976-8C3E-54D0661559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Animism - Part II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B93B8-FF3C-4954-9DCF-368BC898DF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en-US" smtClean="0"/>
              <a:t>Animism - Part II</a:t>
            </a:r>
            <a:endParaRPr lang="en-US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0B10A9FE-4238-43EC-A1B1-4E2F0406192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514600"/>
            <a:ext cx="7793037" cy="1462087"/>
          </a:xfrm>
        </p:spPr>
        <p:txBody>
          <a:bodyPr/>
          <a:lstStyle/>
          <a:p>
            <a:r>
              <a:rPr lang="en-US" sz="6600" b="1" dirty="0" smtClean="0"/>
              <a:t>Animism – Part II</a:t>
            </a:r>
            <a:endParaRPr lang="en-US" sz="66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0E925-3CC9-452E-A28B-5BD7EF58D17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Verlosoe foe sjem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Verloesoe = kom boen baka na ini wi relatie</a:t>
            </a:r>
          </a:p>
          <a:p>
            <a:r>
              <a:rPr lang="en-US"/>
              <a:t>Sondoe de pori en doti-fasi</a:t>
            </a:r>
          </a:p>
          <a:p>
            <a:r>
              <a:rPr lang="en-US"/>
              <a:t>Pe tranga famiri tai de, dan wi kisi sjem te wi fadon – wi no de waarti, wi sjem, wi sari foe broko wi famiri saka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Verloesoe foe schuld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Individualistic cultuur abi tranga firi foe wet nanga schuld.</a:t>
            </a:r>
          </a:p>
          <a:p>
            <a:pPr>
              <a:lnSpc>
                <a:spcPct val="90000"/>
              </a:lnSpc>
            </a:pPr>
            <a:r>
              <a:rPr lang="en-US"/>
              <a:t>Sondoe = broko dem wet, en wi frede foe da kroetoe</a:t>
            </a:r>
          </a:p>
          <a:p>
            <a:pPr>
              <a:lnSpc>
                <a:spcPct val="90000"/>
              </a:lnSpc>
            </a:pPr>
            <a:r>
              <a:rPr lang="en-US"/>
              <a:t>Ma wi kisi pardon, en abi boen relatie nanga trawan en ook toe Gado</a:t>
            </a:r>
          </a:p>
          <a:p>
            <a:pPr>
              <a:lnSpc>
                <a:spcPct val="90000"/>
              </a:lnSpc>
            </a:pPr>
            <a:r>
              <a:rPr lang="en-US"/>
              <a:t>No poti Gado na ondro da wet = legalisme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Lasi leti en pina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Kerki moesoe de presi pe soema ke en tjari genezing</a:t>
            </a:r>
          </a:p>
          <a:p>
            <a:pPr>
              <a:lnSpc>
                <a:spcPct val="90000"/>
              </a:lnSpc>
            </a:pPr>
            <a:r>
              <a:rPr lang="en-US"/>
              <a:t>Pijn &amp; pina tranga, ma a de moro tranga foe miti dem sondro wan jepi</a:t>
            </a:r>
          </a:p>
          <a:p>
            <a:pPr>
              <a:lnSpc>
                <a:spcPct val="90000"/>
              </a:lnSpc>
            </a:pPr>
            <a:r>
              <a:rPr lang="en-US"/>
              <a:t>Dem sani pasa bikasi wi libi na ini wan fadon grontapoe</a:t>
            </a:r>
          </a:p>
          <a:p>
            <a:pPr>
              <a:lnSpc>
                <a:spcPct val="90000"/>
              </a:lnSpc>
            </a:pPr>
            <a:r>
              <a:rPr lang="en-US"/>
              <a:t>Gado froestan, en no fika wi.  Membre dati Kristus ben pina en dede gi wi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Pina en ongerechtigheid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Gado kan meki boen komopo foe ogri</a:t>
            </a:r>
          </a:p>
          <a:p>
            <a:pPr>
              <a:lnSpc>
                <a:spcPct val="90000"/>
              </a:lnSpc>
            </a:pPr>
            <a:r>
              <a:rPr lang="en-US"/>
              <a:t>Ala Kristen sa pina efoe dem libi wan Gado fasi</a:t>
            </a:r>
          </a:p>
          <a:p>
            <a:pPr>
              <a:lnSpc>
                <a:spcPct val="90000"/>
              </a:lnSpc>
            </a:pPr>
            <a:r>
              <a:rPr lang="en-US"/>
              <a:t>Ma te foe kaba wi abi prisiri en vrede nanga Gado en tra bribiwan</a:t>
            </a:r>
          </a:p>
          <a:p>
            <a:pPr>
              <a:lnSpc>
                <a:spcPct val="90000"/>
              </a:lnSpc>
            </a:pPr>
            <a:r>
              <a:rPr lang="en-US"/>
              <a:t>Da kerki moesoe tanapoe agensi pina en soema disi drai leti kroetoe, en jepi dem soema na ini pina &amp; vervolgoe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Sacred myths – belangrijk tori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Dem de wan fasi foe sori da waarheid en kibri da bribi foe da cultuur</a:t>
            </a:r>
          </a:p>
          <a:p>
            <a:r>
              <a:rPr lang="en-US"/>
              <a:t>Wi no moesoe trowe da supernatural</a:t>
            </a:r>
          </a:p>
          <a:p>
            <a:r>
              <a:rPr lang="en-US"/>
              <a:t>Wi no moesoe misfroestan</a:t>
            </a:r>
          </a:p>
          <a:p>
            <a:pPr lvl="1"/>
            <a:r>
              <a:rPr lang="en-US"/>
              <a:t>Soso anansi tori</a:t>
            </a:r>
          </a:p>
          <a:p>
            <a:pPr lvl="1"/>
            <a:r>
              <a:rPr lang="en-US"/>
              <a:t>Fasi foe taki fosi wi ben sabi moro boen</a:t>
            </a:r>
          </a:p>
          <a:p>
            <a:pPr lvl="1"/>
            <a:r>
              <a:rPr lang="en-US"/>
              <a:t>Literary fasi foe sori waarheid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Myth de belangrijk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Master tori foe meki order &amp; sense foe da heelal</a:t>
            </a:r>
          </a:p>
          <a:p>
            <a:r>
              <a:rPr lang="en-US"/>
              <a:t>Dem gi wan fasi foe behandel pina, bribi &amp; vervolgoe</a:t>
            </a:r>
          </a:p>
          <a:p>
            <a:r>
              <a:rPr lang="en-US"/>
              <a:t>Dem kan hori da community makandra leki wan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Difrenti sortoe myth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Oorsprong</a:t>
            </a:r>
          </a:p>
          <a:p>
            <a:r>
              <a:rPr lang="en-US"/>
              <a:t>Prati foe hemel &amp; grontaoe</a:t>
            </a:r>
          </a:p>
          <a:p>
            <a:r>
              <a:rPr lang="en-US"/>
              <a:t>Cultuur held disi ben tjari da cultuur gi da pipel</a:t>
            </a:r>
          </a:p>
          <a:p>
            <a:r>
              <a:rPr lang="en-US"/>
              <a:t>Baka ramp – broko pis’pisi en bouw baka kan de fanowdoe foe poti sani na ini order baka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Western secular myth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Progress dorodoro te dem moro fiti wan tan na libi</a:t>
            </a:r>
          </a:p>
          <a:p>
            <a:r>
              <a:rPr lang="en-US"/>
              <a:t>Individualism, doe sani joesrefi beslis en wani foe doe</a:t>
            </a:r>
          </a:p>
          <a:p>
            <a:r>
              <a:rPr lang="en-US"/>
              <a:t>Lobi = kisi san joe wani – a no taki foe commitment efoe relatie nanga trawan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Myth – oorlog nanga jeje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Feti na grontapoe dem si leki evolutie en dem moro tranga wan tan</a:t>
            </a:r>
          </a:p>
          <a:p>
            <a:r>
              <a:rPr lang="en-US"/>
              <a:t>Wan feti de na ini hemel na mindri foe Gado nanga satan, ma a no doe foeroe dja</a:t>
            </a:r>
          </a:p>
          <a:p>
            <a:r>
              <a:rPr lang="en-US"/>
              <a:t>Som si dati da kerki moesoe feti agensi da ogridoe wi si dja na grontapoe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Jeje-oorlog</a:t>
            </a:r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Traditional:  constant feti na mindri foe ala sortoe sani, dem joe kan si en dem disi joe no man si</a:t>
            </a:r>
          </a:p>
          <a:p>
            <a:pPr>
              <a:lnSpc>
                <a:spcPct val="90000"/>
              </a:lnSpc>
            </a:pPr>
            <a:r>
              <a:rPr lang="en-US"/>
              <a:t>Moro foeroe, disi de foe wan pisi gron, efoe foe wan groepoe.  Dem gado abi dem presi foe dem</a:t>
            </a:r>
          </a:p>
          <a:p>
            <a:pPr>
              <a:lnSpc>
                <a:spcPct val="90000"/>
              </a:lnSpc>
            </a:pPr>
            <a:r>
              <a:rPr lang="en-US"/>
              <a:t>Efoe da gado lasi, dem soema bigin aanbegi en dini da moro tranga gado.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Puur libi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Pollutie na ini da wet abi te maak nanga sanitatie, ma disi de moro dipi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Doti broeja da natuur order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Joe kan vermijd pori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Ritueel foe krini sani – nanga watra, biri, merki, symbool foe wasi, soengoe, figi, krini nanga faja, broedoe ofranti</a:t>
            </a:r>
          </a:p>
          <a:p>
            <a:pPr>
              <a:lnSpc>
                <a:spcPct val="90000"/>
              </a:lnSpc>
            </a:pPr>
            <a:r>
              <a:rPr lang="en-US" sz="2800"/>
              <a:t>Puur libi – hori da moro hei order.  Sinsi no wan soema kan de 100%, dan joe abi jeje regel en fasi foe krini joesrefi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Kristen waarheid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Gado de foe teego, makti, boen en regtvaardiki</a:t>
            </a:r>
          </a:p>
          <a:p>
            <a:r>
              <a:rPr lang="en-US" sz="2800"/>
              <a:t>Ogridoe – a no de foe teego, en a no sa tan wini foe teego</a:t>
            </a:r>
          </a:p>
          <a:p>
            <a:r>
              <a:rPr lang="en-US" sz="2800"/>
              <a:t>Da heelal abi Gado fanowdoe foe bestaat</a:t>
            </a:r>
          </a:p>
          <a:p>
            <a:pPr lvl="1"/>
            <a:r>
              <a:rPr lang="en-US" sz="2400"/>
              <a:t>Takroe jeje &amp; satan abi Gado fanowdoe foe de ete</a:t>
            </a:r>
          </a:p>
          <a:p>
            <a:pPr lvl="1"/>
            <a:r>
              <a:rPr lang="en-US" sz="2400"/>
              <a:t>Dem sori dati Gado abi lobi en sari-hati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Kristen bribi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Gad </a:t>
            </a:r>
            <a:r>
              <a:rPr lang="en-US" dirty="0" err="1"/>
              <a:t>abi</a:t>
            </a:r>
            <a:r>
              <a:rPr lang="en-US" dirty="0"/>
              <a:t> ala </a:t>
            </a:r>
            <a:r>
              <a:rPr lang="en-US" dirty="0" err="1"/>
              <a:t>makti</a:t>
            </a:r>
            <a:r>
              <a:rPr lang="en-US" dirty="0"/>
              <a:t> – </a:t>
            </a:r>
            <a:r>
              <a:rPr lang="en-US" dirty="0" err="1"/>
              <a:t>alatem</a:t>
            </a:r>
            <a:r>
              <a:rPr lang="en-US" dirty="0"/>
              <a:t> A </a:t>
            </a:r>
            <a:r>
              <a:rPr lang="en-US" dirty="0" err="1"/>
              <a:t>wini</a:t>
            </a:r>
            <a:endParaRPr lang="en-US" dirty="0"/>
          </a:p>
          <a:p>
            <a:r>
              <a:rPr lang="en-US" dirty="0"/>
              <a:t>Israel –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wini</a:t>
            </a:r>
            <a:r>
              <a:rPr lang="en-US" dirty="0"/>
              <a:t> en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lasi</a:t>
            </a:r>
            <a:r>
              <a:rPr lang="en-US" dirty="0"/>
              <a:t> de ala toe foe </a:t>
            </a:r>
            <a:r>
              <a:rPr lang="en-US" dirty="0" err="1"/>
              <a:t>Gado</a:t>
            </a:r>
            <a:r>
              <a:rPr lang="en-US" dirty="0"/>
              <a:t>.  Di Israel </a:t>
            </a:r>
            <a:r>
              <a:rPr lang="en-US" dirty="0" err="1"/>
              <a:t>ben</a:t>
            </a:r>
            <a:r>
              <a:rPr lang="en-US" dirty="0"/>
              <a:t> </a:t>
            </a:r>
            <a:r>
              <a:rPr lang="en-US" dirty="0" err="1"/>
              <a:t>lasi</a:t>
            </a:r>
            <a:r>
              <a:rPr lang="en-US" dirty="0"/>
              <a:t>, </a:t>
            </a:r>
            <a:r>
              <a:rPr lang="en-US" dirty="0" err="1"/>
              <a:t>disi</a:t>
            </a:r>
            <a:r>
              <a:rPr lang="en-US" dirty="0"/>
              <a:t> </a:t>
            </a:r>
            <a:r>
              <a:rPr lang="en-US" dirty="0" err="1"/>
              <a:t>ben</a:t>
            </a:r>
            <a:r>
              <a:rPr lang="en-US" dirty="0"/>
              <a:t> de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kroetoe</a:t>
            </a:r>
            <a:r>
              <a:rPr lang="en-US" dirty="0"/>
              <a:t> foe </a:t>
            </a:r>
            <a:r>
              <a:rPr lang="en-US" dirty="0" err="1"/>
              <a:t>Gado</a:t>
            </a:r>
            <a:r>
              <a:rPr lang="en-US" dirty="0"/>
              <a:t> </a:t>
            </a:r>
            <a:r>
              <a:rPr lang="en-US" dirty="0" err="1"/>
              <a:t>agensi</a:t>
            </a:r>
            <a:r>
              <a:rPr lang="en-US" dirty="0"/>
              <a:t> hem; a no de </a:t>
            </a:r>
            <a:r>
              <a:rPr lang="en-US" dirty="0" err="1"/>
              <a:t>dati</a:t>
            </a:r>
            <a:r>
              <a:rPr lang="en-US" dirty="0"/>
              <a:t> wan </a:t>
            </a:r>
            <a:r>
              <a:rPr lang="en-US" dirty="0" err="1"/>
              <a:t>moro</a:t>
            </a:r>
            <a:r>
              <a:rPr lang="en-US" dirty="0"/>
              <a:t> </a:t>
            </a:r>
            <a:r>
              <a:rPr lang="en-US" dirty="0" err="1"/>
              <a:t>tranga</a:t>
            </a:r>
            <a:r>
              <a:rPr lang="en-US" dirty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/>
              <a:t>ben</a:t>
            </a:r>
            <a:r>
              <a:rPr lang="en-US" dirty="0"/>
              <a:t> </a:t>
            </a:r>
            <a:r>
              <a:rPr lang="en-US" dirty="0" err="1"/>
              <a:t>wini</a:t>
            </a:r>
            <a:r>
              <a:rPr lang="en-US" dirty="0"/>
              <a:t> </a:t>
            </a:r>
            <a:r>
              <a:rPr lang="en-US" dirty="0" err="1"/>
              <a:t>dem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Kristen bribi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 feti na mindri Gado &amp; satan de moreel</a:t>
            </a:r>
          </a:p>
          <a:p>
            <a:pPr lvl="1"/>
            <a:r>
              <a:rPr lang="en-US"/>
              <a:t>Boen vs. ogri</a:t>
            </a:r>
          </a:p>
          <a:p>
            <a:pPr lvl="1"/>
            <a:r>
              <a:rPr lang="en-US"/>
              <a:t>Lobi vs. haat</a:t>
            </a:r>
          </a:p>
          <a:p>
            <a:pPr lvl="1"/>
            <a:r>
              <a:rPr lang="en-US"/>
              <a:t>Leti kroetoe vs. drai kroetoe</a:t>
            </a:r>
          </a:p>
          <a:p>
            <a:r>
              <a:rPr lang="en-US"/>
              <a:t>Gado sorgoe dem swakiwan en potiwan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Kristen waarheid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 troe wini de tapoe da kruisi</a:t>
            </a:r>
          </a:p>
          <a:p>
            <a:r>
              <a:rPr lang="en-US"/>
              <a:t>Gado no ben figi ala soema disi ben kom na opstand en waka baka satan, ma Gado kari dem kom baka na hem</a:t>
            </a:r>
          </a:p>
          <a:p>
            <a:r>
              <a:rPr lang="en-US"/>
              <a:t>Lobi &amp; commitment na trawan de belangrijk alwasi sortoe fasi dem reageer na wi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Kristen waarheid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Moro belangrijk foe bouw da community leki foe opo joesrefi</a:t>
            </a:r>
          </a:p>
          <a:p>
            <a:r>
              <a:rPr lang="en-US"/>
              <a:t>Dini –no prei basi</a:t>
            </a:r>
          </a:p>
          <a:p>
            <a:r>
              <a:rPr lang="en-US"/>
              <a:t>Relatie de moro belangrijk leki taak</a:t>
            </a:r>
          </a:p>
          <a:p>
            <a:r>
              <a:rPr lang="en-US"/>
              <a:t>Da kruisi ben opo doro foe Gado meki wan pipel gi Hemsrefi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 feti de foe da hati foe libisoema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ben</a:t>
            </a:r>
            <a:r>
              <a:rPr lang="en-US" dirty="0"/>
              <a:t> </a:t>
            </a:r>
            <a:r>
              <a:rPr lang="en-US" dirty="0" err="1"/>
              <a:t>abi</a:t>
            </a:r>
            <a:r>
              <a:rPr lang="en-US" dirty="0"/>
              <a:t> idol foe </a:t>
            </a:r>
            <a:r>
              <a:rPr lang="en-US" dirty="0" err="1"/>
              <a:t>aanbegi</a:t>
            </a:r>
            <a:r>
              <a:rPr lang="en-US" dirty="0"/>
              <a:t> </a:t>
            </a:r>
            <a:r>
              <a:rPr lang="en-US" dirty="0" err="1"/>
              <a:t>wisrefi</a:t>
            </a:r>
            <a:r>
              <a:rPr lang="en-US" dirty="0"/>
              <a:t>, en </a:t>
            </a:r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ben</a:t>
            </a:r>
            <a:r>
              <a:rPr lang="en-US" dirty="0"/>
              <a:t> </a:t>
            </a:r>
            <a:r>
              <a:rPr lang="en-US" dirty="0" err="1"/>
              <a:t>moksi</a:t>
            </a:r>
            <a:r>
              <a:rPr lang="en-US" dirty="0"/>
              <a:t> </a:t>
            </a:r>
            <a:r>
              <a:rPr lang="en-US" dirty="0" err="1"/>
              <a:t>nanga</a:t>
            </a:r>
            <a:r>
              <a:rPr lang="en-US" dirty="0"/>
              <a:t> </a:t>
            </a:r>
            <a:r>
              <a:rPr lang="en-US" dirty="0" err="1"/>
              <a:t>satan</a:t>
            </a:r>
            <a:r>
              <a:rPr lang="en-US" dirty="0"/>
              <a:t> </a:t>
            </a:r>
            <a:r>
              <a:rPr lang="en-US" dirty="0" err="1"/>
              <a:t>agensi</a:t>
            </a:r>
            <a:r>
              <a:rPr lang="en-US" dirty="0"/>
              <a:t> </a:t>
            </a:r>
            <a:r>
              <a:rPr lang="en-US" dirty="0" err="1"/>
              <a:t>Gado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Na </a:t>
            </a:r>
            <a:r>
              <a:rPr lang="en-US" dirty="0" err="1"/>
              <a:t>ini</a:t>
            </a:r>
            <a:r>
              <a:rPr lang="en-US" dirty="0"/>
              <a:t> Hem sari-</a:t>
            </a:r>
            <a:r>
              <a:rPr lang="en-US" dirty="0" err="1"/>
              <a:t>hati</a:t>
            </a:r>
            <a:r>
              <a:rPr lang="en-US" dirty="0"/>
              <a:t>, </a:t>
            </a:r>
            <a:r>
              <a:rPr lang="en-US" dirty="0" err="1"/>
              <a:t>Gado</a:t>
            </a:r>
            <a:r>
              <a:rPr lang="en-US" dirty="0"/>
              <a:t> </a:t>
            </a:r>
            <a:r>
              <a:rPr lang="en-US" dirty="0" err="1"/>
              <a:t>kari</a:t>
            </a:r>
            <a:r>
              <a:rPr lang="en-US" dirty="0"/>
              <a:t> </a:t>
            </a:r>
            <a:r>
              <a:rPr lang="en-US" dirty="0" err="1"/>
              <a:t>wi</a:t>
            </a:r>
            <a:r>
              <a:rPr lang="en-US" dirty="0"/>
              <a:t> foe </a:t>
            </a:r>
            <a:r>
              <a:rPr lang="en-US" dirty="0" err="1"/>
              <a:t>drai</a:t>
            </a:r>
            <a:r>
              <a:rPr lang="en-US" dirty="0"/>
              <a:t> </a:t>
            </a:r>
            <a:r>
              <a:rPr lang="en-US" dirty="0" err="1"/>
              <a:t>libi</a:t>
            </a:r>
            <a:r>
              <a:rPr lang="en-US" dirty="0"/>
              <a:t> </a:t>
            </a:r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boen</a:t>
            </a:r>
            <a:r>
              <a:rPr lang="en-US" dirty="0"/>
              <a:t> </a:t>
            </a:r>
            <a:r>
              <a:rPr lang="en-US" dirty="0" err="1"/>
              <a:t>baka</a:t>
            </a:r>
            <a:r>
              <a:rPr lang="en-US" dirty="0"/>
              <a:t> </a:t>
            </a:r>
            <a:r>
              <a:rPr lang="en-US" dirty="0" err="1"/>
              <a:t>nanga</a:t>
            </a:r>
            <a:r>
              <a:rPr lang="en-US" dirty="0"/>
              <a:t> Hem</a:t>
            </a:r>
          </a:p>
          <a:p>
            <a:pPr>
              <a:lnSpc>
                <a:spcPct val="90000"/>
              </a:lnSpc>
            </a:pPr>
            <a:r>
              <a:rPr lang="en-US" dirty="0"/>
              <a:t>Satan </a:t>
            </a:r>
            <a:r>
              <a:rPr lang="en-US" dirty="0" err="1"/>
              <a:t>wani</a:t>
            </a:r>
            <a:r>
              <a:rPr lang="en-US" dirty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/>
              <a:t>dati</a:t>
            </a:r>
            <a:r>
              <a:rPr lang="en-US" dirty="0"/>
              <a:t> – lei, </a:t>
            </a:r>
            <a:r>
              <a:rPr lang="en-US" dirty="0" err="1"/>
              <a:t>hafoe-waar</a:t>
            </a:r>
            <a:r>
              <a:rPr lang="en-US" dirty="0"/>
              <a:t> </a:t>
            </a:r>
            <a:r>
              <a:rPr lang="en-US" dirty="0" err="1"/>
              <a:t>sani</a:t>
            </a:r>
            <a:r>
              <a:rPr lang="en-US" dirty="0"/>
              <a:t>, </a:t>
            </a:r>
            <a:r>
              <a:rPr lang="en-US" dirty="0" err="1"/>
              <a:t>intimidatie</a:t>
            </a:r>
            <a:r>
              <a:rPr lang="en-US" dirty="0"/>
              <a:t>, </a:t>
            </a:r>
            <a:r>
              <a:rPr lang="en-US" dirty="0" err="1"/>
              <a:t>frede</a:t>
            </a:r>
            <a:r>
              <a:rPr lang="en-US" dirty="0"/>
              <a:t>, </a:t>
            </a:r>
            <a:r>
              <a:rPr lang="en-US" dirty="0" err="1"/>
              <a:t>klagi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Na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Krisus</a:t>
            </a:r>
            <a:r>
              <a:rPr lang="en-US" dirty="0"/>
              <a:t>, </a:t>
            </a:r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fri</a:t>
            </a:r>
            <a:r>
              <a:rPr lang="en-US" dirty="0"/>
              <a:t> foe </a:t>
            </a:r>
            <a:r>
              <a:rPr lang="en-US" dirty="0" err="1"/>
              <a:t>satan</a:t>
            </a:r>
            <a:r>
              <a:rPr lang="en-US" dirty="0"/>
              <a:t> en no </a:t>
            </a:r>
            <a:r>
              <a:rPr lang="en-US" dirty="0" err="1"/>
              <a:t>abi</a:t>
            </a:r>
            <a:r>
              <a:rPr lang="en-US" dirty="0"/>
              <a:t> foe </a:t>
            </a:r>
            <a:r>
              <a:rPr lang="en-US" dirty="0" err="1"/>
              <a:t>frede</a:t>
            </a:r>
            <a:r>
              <a:rPr lang="en-US" dirty="0"/>
              <a:t> hem </a:t>
            </a:r>
            <a:r>
              <a:rPr lang="en-US" dirty="0" err="1"/>
              <a:t>efoe</a:t>
            </a:r>
            <a:r>
              <a:rPr lang="en-US" dirty="0"/>
              <a:t>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takroe</a:t>
            </a:r>
            <a:r>
              <a:rPr lang="en-US" dirty="0"/>
              <a:t> </a:t>
            </a:r>
            <a:r>
              <a:rPr lang="en-US" dirty="0" err="1"/>
              <a:t>jeje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 feti foe da hati foe libisoema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r>
              <a:rPr lang="en-US" dirty="0"/>
              <a:t>Satan </a:t>
            </a:r>
            <a:r>
              <a:rPr lang="en-US" dirty="0" err="1"/>
              <a:t>wani</a:t>
            </a:r>
            <a:r>
              <a:rPr lang="en-US" dirty="0"/>
              <a:t> </a:t>
            </a:r>
            <a:r>
              <a:rPr lang="en-US" dirty="0" err="1"/>
              <a:t>wini</a:t>
            </a:r>
            <a:r>
              <a:rPr lang="en-US" dirty="0"/>
              <a:t>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soema</a:t>
            </a:r>
            <a:r>
              <a:rPr lang="en-US" dirty="0"/>
              <a:t> </a:t>
            </a:r>
            <a:r>
              <a:rPr lang="en-US" dirty="0" err="1"/>
              <a:t>disi</a:t>
            </a:r>
            <a:r>
              <a:rPr lang="en-US" dirty="0"/>
              <a:t> no </a:t>
            </a:r>
            <a:r>
              <a:rPr lang="en-US" dirty="0" err="1"/>
              <a:t>ben</a:t>
            </a:r>
            <a:r>
              <a:rPr lang="en-US" dirty="0"/>
              <a:t> go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Gado</a:t>
            </a:r>
            <a:r>
              <a:rPr lang="en-US" dirty="0"/>
              <a:t>, en </a:t>
            </a:r>
            <a:r>
              <a:rPr lang="en-US" dirty="0" err="1"/>
              <a:t>tapoe</a:t>
            </a:r>
            <a:r>
              <a:rPr lang="en-US" dirty="0"/>
              <a:t> </a:t>
            </a:r>
            <a:r>
              <a:rPr lang="en-US" dirty="0" err="1"/>
              <a:t>dem</a:t>
            </a:r>
            <a:r>
              <a:rPr lang="en-US" dirty="0"/>
              <a:t> foe </a:t>
            </a:r>
            <a:r>
              <a:rPr lang="en-US" dirty="0" err="1"/>
              <a:t>feni</a:t>
            </a:r>
            <a:r>
              <a:rPr lang="en-US" dirty="0"/>
              <a:t> </a:t>
            </a:r>
            <a:r>
              <a:rPr lang="en-US" dirty="0" err="1"/>
              <a:t>verloesoe</a:t>
            </a:r>
            <a:endParaRPr lang="en-US" dirty="0"/>
          </a:p>
          <a:p>
            <a:r>
              <a:rPr lang="en-US" dirty="0" err="1"/>
              <a:t>Famiri</a:t>
            </a:r>
            <a:r>
              <a:rPr lang="en-US" dirty="0"/>
              <a:t> tai &amp; </a:t>
            </a:r>
            <a:r>
              <a:rPr lang="en-US" dirty="0" err="1"/>
              <a:t>religie</a:t>
            </a:r>
            <a:r>
              <a:rPr lang="en-US" dirty="0"/>
              <a:t> &amp; </a:t>
            </a:r>
            <a:r>
              <a:rPr lang="en-US" dirty="0" err="1"/>
              <a:t>cultuur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hori</a:t>
            </a:r>
            <a:r>
              <a:rPr lang="en-US" dirty="0"/>
              <a:t> </a:t>
            </a:r>
            <a:r>
              <a:rPr lang="en-US" dirty="0" err="1"/>
              <a:t>soema</a:t>
            </a:r>
            <a:r>
              <a:rPr lang="en-US" dirty="0"/>
              <a:t> </a:t>
            </a:r>
            <a:r>
              <a:rPr lang="en-US" dirty="0" err="1"/>
              <a:t>aparti</a:t>
            </a:r>
            <a:r>
              <a:rPr lang="en-US" dirty="0"/>
              <a:t> foe </a:t>
            </a:r>
            <a:r>
              <a:rPr lang="en-US" dirty="0" err="1"/>
              <a:t>verloesoe</a:t>
            </a:r>
            <a:r>
              <a:rPr lang="en-US" dirty="0"/>
              <a:t> </a:t>
            </a:r>
            <a:r>
              <a:rPr lang="en-US" dirty="0" err="1"/>
              <a:t>doro</a:t>
            </a:r>
            <a:r>
              <a:rPr lang="en-US" dirty="0"/>
              <a:t> </a:t>
            </a:r>
            <a:r>
              <a:rPr lang="en-US" dirty="0" err="1"/>
              <a:t>vervolgoe</a:t>
            </a:r>
            <a:r>
              <a:rPr lang="en-US" dirty="0"/>
              <a:t> </a:t>
            </a:r>
            <a:r>
              <a:rPr lang="en-US" dirty="0" err="1"/>
              <a:t>nanga</a:t>
            </a:r>
            <a:r>
              <a:rPr lang="en-US" dirty="0"/>
              <a:t> </a:t>
            </a:r>
            <a:r>
              <a:rPr lang="en-US" dirty="0" err="1"/>
              <a:t>dede</a:t>
            </a:r>
            <a:endParaRPr lang="en-US" dirty="0"/>
          </a:p>
          <a:p>
            <a:r>
              <a:rPr lang="en-US" dirty="0"/>
              <a:t>Moro </a:t>
            </a:r>
            <a:r>
              <a:rPr lang="en-US" dirty="0" err="1" smtClean="0"/>
              <a:t>foeroe</a:t>
            </a:r>
            <a:r>
              <a:rPr lang="en-US" dirty="0" smtClean="0"/>
              <a:t>, </a:t>
            </a:r>
            <a:r>
              <a:rPr lang="en-US" dirty="0" err="1"/>
              <a:t>tesi</a:t>
            </a:r>
            <a:r>
              <a:rPr lang="en-US" dirty="0"/>
              <a:t> no </a:t>
            </a:r>
            <a:r>
              <a:rPr lang="en-US" dirty="0" err="1"/>
              <a:t>komopo</a:t>
            </a:r>
            <a:r>
              <a:rPr lang="en-US" dirty="0"/>
              <a:t> foe </a:t>
            </a:r>
            <a:r>
              <a:rPr lang="en-US" dirty="0" err="1"/>
              <a:t>takroe</a:t>
            </a:r>
            <a:r>
              <a:rPr lang="en-US" dirty="0"/>
              <a:t> </a:t>
            </a:r>
            <a:r>
              <a:rPr lang="en-US" dirty="0" err="1"/>
              <a:t>jeje</a:t>
            </a:r>
            <a:r>
              <a:rPr lang="en-US" dirty="0"/>
              <a:t>; </a:t>
            </a:r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libi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wan </a:t>
            </a:r>
            <a:r>
              <a:rPr lang="en-US" dirty="0" err="1"/>
              <a:t>sondoe</a:t>
            </a:r>
            <a:r>
              <a:rPr lang="en-US" dirty="0"/>
              <a:t> </a:t>
            </a:r>
            <a:r>
              <a:rPr lang="en-US" dirty="0" err="1"/>
              <a:t>grontapoe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Genezing</a:t>
            </a:r>
            <a:br>
              <a:rPr lang="en-US"/>
            </a:br>
            <a:endParaRPr lang="en-US"/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Gado genees som; A no genees ala</a:t>
            </a:r>
          </a:p>
          <a:p>
            <a:pPr lvl="1">
              <a:lnSpc>
                <a:spcPct val="90000"/>
              </a:lnSpc>
            </a:pPr>
            <a:r>
              <a:rPr lang="en-US"/>
              <a:t>A gi Hemsrefi glori</a:t>
            </a:r>
          </a:p>
          <a:p>
            <a:pPr lvl="1">
              <a:lnSpc>
                <a:spcPct val="90000"/>
              </a:lnSpc>
            </a:pPr>
            <a:r>
              <a:rPr lang="en-US"/>
              <a:t>A tesi da bribiwan bribi</a:t>
            </a:r>
          </a:p>
          <a:p>
            <a:pPr lvl="1">
              <a:lnSpc>
                <a:spcPct val="90000"/>
              </a:lnSpc>
            </a:pPr>
            <a:r>
              <a:rPr lang="en-US"/>
              <a:t>A de wan voorbereiding foe dienst</a:t>
            </a:r>
          </a:p>
          <a:p>
            <a:pPr lvl="1">
              <a:lnSpc>
                <a:spcPct val="90000"/>
              </a:lnSpc>
            </a:pPr>
            <a:r>
              <a:rPr lang="en-US"/>
              <a:t>Soms A tiri </a:t>
            </a:r>
          </a:p>
          <a:p>
            <a:pPr>
              <a:lnSpc>
                <a:spcPct val="90000"/>
              </a:lnSpc>
            </a:pPr>
            <a:r>
              <a:rPr lang="en-US"/>
              <a:t>Membre wi kan abi falsi genezing toe</a:t>
            </a:r>
          </a:p>
          <a:p>
            <a:pPr>
              <a:lnSpc>
                <a:spcPct val="90000"/>
              </a:lnSpc>
            </a:pPr>
            <a:r>
              <a:rPr lang="en-US"/>
              <a:t>Gado kan gebruiki genezing foe tjari soema kom na Hem.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 feti foe libisoema hati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Takroe jeje kan teki abra soema en hori dem na baka</a:t>
            </a:r>
          </a:p>
          <a:p>
            <a:pPr>
              <a:lnSpc>
                <a:spcPct val="80000"/>
              </a:lnSpc>
            </a:pPr>
            <a:r>
              <a:rPr lang="en-US" sz="2800"/>
              <a:t>Moro gevaarlijk de dem cultuur en sociaal system disi aanbegi wisrefi</a:t>
            </a:r>
          </a:p>
          <a:p>
            <a:pPr>
              <a:lnSpc>
                <a:spcPct val="80000"/>
              </a:lnSpc>
            </a:pPr>
            <a:r>
              <a:rPr lang="en-US" sz="2800"/>
              <a:t>No poti nadruk tapoe “territorial jeje”.  Alwasi joe poeroe dem, sondoe soema kan kari dem baka na ini individueel efoe society opstand tegen Gado</a:t>
            </a:r>
          </a:p>
          <a:p>
            <a:pPr>
              <a:lnSpc>
                <a:spcPct val="80000"/>
              </a:lnSpc>
            </a:pPr>
            <a:r>
              <a:rPr lang="en-US" sz="2800"/>
              <a:t>Te wi de na ini Kristus, wi abi da krakti foe Gado foe kibri wisrefi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Ritueel – de belangrijk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Transformatie ritueel, te wi status kenki:  geboorte, trow, dede, enz.</a:t>
            </a:r>
          </a:p>
          <a:p>
            <a:r>
              <a:rPr lang="en-US"/>
              <a:t>Intensivatie ritueel – foe sori troe troe san joe bribi</a:t>
            </a:r>
          </a:p>
          <a:p>
            <a:r>
              <a:rPr lang="en-US"/>
              <a:t>Crisis ritueel – so dati joe sa tan na libi na ini da crisis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 west ben kenki pollutie</a:t>
            </a:r>
            <a:br>
              <a:rPr lang="en-US"/>
            </a:br>
            <a:endParaRPr lang="en-US"/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Wi</a:t>
            </a:r>
            <a:r>
              <a:rPr lang="en-US" dirty="0"/>
              <a:t> no </a:t>
            </a:r>
            <a:r>
              <a:rPr lang="en-US" dirty="0" err="1"/>
              <a:t>abi</a:t>
            </a:r>
            <a:r>
              <a:rPr lang="en-US" dirty="0"/>
              <a:t> </a:t>
            </a:r>
            <a:r>
              <a:rPr lang="en-US" dirty="0" err="1"/>
              <a:t>moraliteit</a:t>
            </a:r>
            <a:r>
              <a:rPr lang="en-US" dirty="0"/>
              <a:t> </a:t>
            </a:r>
            <a:r>
              <a:rPr lang="en-US" dirty="0" err="1"/>
              <a:t>moro</a:t>
            </a:r>
            <a:r>
              <a:rPr lang="en-US" dirty="0"/>
              <a:t> – ma virtue </a:t>
            </a:r>
            <a:r>
              <a:rPr lang="en-US" dirty="0" err="1"/>
              <a:t>disi</a:t>
            </a:r>
            <a:r>
              <a:rPr lang="en-US" dirty="0"/>
              <a:t> de personal, </a:t>
            </a:r>
            <a:r>
              <a:rPr lang="en-US" dirty="0" err="1"/>
              <a:t>inisei</a:t>
            </a:r>
            <a:r>
              <a:rPr lang="en-US" dirty="0"/>
              <a:t>, </a:t>
            </a:r>
            <a:r>
              <a:rPr lang="en-US" dirty="0" err="1"/>
              <a:t>relatief</a:t>
            </a:r>
            <a:endParaRPr lang="en-US" dirty="0"/>
          </a:p>
          <a:p>
            <a:r>
              <a:rPr lang="en-US" dirty="0" err="1"/>
              <a:t>Doti</a:t>
            </a:r>
            <a:r>
              <a:rPr lang="en-US" dirty="0"/>
              <a:t> no tai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/>
              <a:t>ogri</a:t>
            </a:r>
            <a:r>
              <a:rPr lang="en-US" dirty="0"/>
              <a:t> </a:t>
            </a:r>
            <a:r>
              <a:rPr lang="en-US" dirty="0" err="1"/>
              <a:t>moro</a:t>
            </a:r>
            <a:r>
              <a:rPr lang="en-US" dirty="0"/>
              <a:t>, </a:t>
            </a:r>
            <a:r>
              <a:rPr lang="en-US" dirty="0" err="1"/>
              <a:t>efoe</a:t>
            </a:r>
            <a:r>
              <a:rPr lang="en-US" dirty="0"/>
              <a:t> </a:t>
            </a:r>
            <a:r>
              <a:rPr lang="en-US" dirty="0" err="1"/>
              <a:t>puur</a:t>
            </a:r>
            <a:r>
              <a:rPr lang="en-US" dirty="0"/>
              <a:t> </a:t>
            </a:r>
            <a:r>
              <a:rPr lang="en-US" dirty="0" err="1"/>
              <a:t>nanga</a:t>
            </a:r>
            <a:r>
              <a:rPr lang="en-US" dirty="0"/>
              <a:t> </a:t>
            </a:r>
            <a:r>
              <a:rPr lang="en-US" dirty="0" err="1"/>
              <a:t>moi</a:t>
            </a:r>
            <a:r>
              <a:rPr lang="en-US" dirty="0"/>
              <a:t> en </a:t>
            </a:r>
            <a:r>
              <a:rPr lang="en-US" dirty="0" err="1"/>
              <a:t>santa</a:t>
            </a:r>
            <a:endParaRPr lang="en-US" dirty="0"/>
          </a:p>
          <a:p>
            <a:r>
              <a:rPr lang="en-US" dirty="0" err="1"/>
              <a:t>Sinsi</a:t>
            </a:r>
            <a:r>
              <a:rPr lang="en-US" dirty="0"/>
              <a:t> </a:t>
            </a:r>
            <a:r>
              <a:rPr lang="en-US" dirty="0" err="1"/>
              <a:t>Gado</a:t>
            </a:r>
            <a:r>
              <a:rPr lang="en-US" dirty="0"/>
              <a:t> no de foe </a:t>
            </a:r>
            <a:r>
              <a:rPr lang="en-US" dirty="0" err="1"/>
              <a:t>taki</a:t>
            </a:r>
            <a:r>
              <a:rPr lang="en-US" dirty="0"/>
              <a:t> </a:t>
            </a:r>
            <a:r>
              <a:rPr lang="en-US" dirty="0" err="1"/>
              <a:t>abra</a:t>
            </a:r>
            <a:r>
              <a:rPr lang="en-US" dirty="0"/>
              <a:t> </a:t>
            </a:r>
            <a:r>
              <a:rPr lang="en-US" dirty="0" err="1"/>
              <a:t>puur</a:t>
            </a:r>
            <a:r>
              <a:rPr lang="en-US" dirty="0"/>
              <a:t> </a:t>
            </a:r>
            <a:r>
              <a:rPr lang="en-US" dirty="0" err="1"/>
              <a:t>libi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moraliteit</a:t>
            </a:r>
            <a:r>
              <a:rPr lang="en-US" dirty="0"/>
              <a:t> </a:t>
            </a:r>
            <a:r>
              <a:rPr lang="en-US" dirty="0" err="1"/>
              <a:t>saka</a:t>
            </a:r>
            <a:r>
              <a:rPr lang="en-US" dirty="0"/>
              <a:t> </a:t>
            </a:r>
            <a:r>
              <a:rPr lang="en-US" dirty="0" err="1"/>
              <a:t>gowe</a:t>
            </a:r>
            <a:r>
              <a:rPr lang="en-US" dirty="0"/>
              <a:t>, en </a:t>
            </a:r>
            <a:r>
              <a:rPr lang="en-US" dirty="0" err="1"/>
              <a:t>joe</a:t>
            </a:r>
            <a:r>
              <a:rPr lang="en-US" dirty="0"/>
              <a:t> </a:t>
            </a:r>
            <a:r>
              <a:rPr lang="en-US" dirty="0" err="1"/>
              <a:t>moesoe</a:t>
            </a:r>
            <a:r>
              <a:rPr lang="en-US" dirty="0"/>
              <a:t> </a:t>
            </a:r>
            <a:r>
              <a:rPr lang="en-US" dirty="0" err="1"/>
              <a:t>dwingi</a:t>
            </a:r>
            <a:r>
              <a:rPr lang="en-US" dirty="0"/>
              <a:t> </a:t>
            </a:r>
            <a:r>
              <a:rPr lang="en-US" dirty="0" err="1"/>
              <a:t>soema</a:t>
            </a:r>
            <a:r>
              <a:rPr lang="en-US" dirty="0"/>
              <a:t> foe </a:t>
            </a:r>
            <a:r>
              <a:rPr lang="en-US" dirty="0" err="1"/>
              <a:t>hori</a:t>
            </a:r>
            <a:r>
              <a:rPr lang="en-US" dirty="0"/>
              <a:t> </a:t>
            </a:r>
            <a:r>
              <a:rPr lang="en-US" dirty="0" err="1"/>
              <a:t>dem</a:t>
            </a:r>
            <a:r>
              <a:rPr lang="en-US" dirty="0"/>
              <a:t> wet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Transformatie ritueel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Ritueel foe life cycle</a:t>
            </a:r>
          </a:p>
          <a:p>
            <a:pPr lvl="1"/>
            <a:r>
              <a:rPr lang="en-US"/>
              <a:t>Geboorte</a:t>
            </a:r>
          </a:p>
          <a:p>
            <a:pPr lvl="1"/>
            <a:r>
              <a:rPr lang="en-US"/>
              <a:t>Kom volwassen</a:t>
            </a:r>
          </a:p>
          <a:p>
            <a:pPr lvl="1"/>
            <a:r>
              <a:rPr lang="en-US"/>
              <a:t>Trow</a:t>
            </a:r>
          </a:p>
          <a:p>
            <a:pPr lvl="1"/>
            <a:r>
              <a:rPr lang="en-US"/>
              <a:t>Beri</a:t>
            </a:r>
          </a:p>
          <a:p>
            <a:r>
              <a:rPr lang="en-US"/>
              <a:t>Soms initiatie na ini “kibri”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Transformationeel rites</a:t>
            </a:r>
            <a:br>
              <a:rPr lang="en-US"/>
            </a:br>
            <a:endParaRPr lang="en-US"/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Pilgrimage:  Vaak dem moesoe pina foe waka go so wan presi</a:t>
            </a:r>
          </a:p>
          <a:p>
            <a:pPr lvl="1"/>
            <a:r>
              <a:rPr lang="en-US"/>
              <a:t>Soms dem waka tapoe dem kindi</a:t>
            </a:r>
          </a:p>
          <a:p>
            <a:pPr lvl="1"/>
            <a:r>
              <a:rPr lang="en-US"/>
              <a:t>Dem kan prati krosi, njanjan, sribi presi</a:t>
            </a:r>
          </a:p>
          <a:p>
            <a:r>
              <a:rPr lang="en-US"/>
              <a:t>Te dem doro baka dem kisi speciaal eer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Intensificatie ritueel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Tranga firi foe kom boen baka foe wan sjatoe tem</a:t>
            </a:r>
          </a:p>
          <a:p>
            <a:r>
              <a:rPr lang="en-US"/>
              <a:t>Soms dem membre en kom boen baka regelmachtig</a:t>
            </a:r>
          </a:p>
          <a:p>
            <a:r>
              <a:rPr lang="en-US"/>
              <a:t>A steun da sociaal order</a:t>
            </a:r>
          </a:p>
          <a:p>
            <a:r>
              <a:rPr lang="en-US"/>
              <a:t>Memorials</a:t>
            </a:r>
          </a:p>
          <a:p>
            <a:r>
              <a:rPr lang="en-US"/>
              <a:t>Festivals, fiesta, parade, enz.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Crisis</a:t>
            </a:r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San joe doe na ini famine, ramp, enz</a:t>
            </a:r>
          </a:p>
          <a:p>
            <a:r>
              <a:rPr lang="en-US"/>
              <a:t>Meki order komopo foe chaos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Kristen ritueel efoe rites</a:t>
            </a: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Gado ben gi dem Israeliet soema foeroe sani foe doe nanga da tabernakel, ofrandi,enz.</a:t>
            </a:r>
          </a:p>
          <a:p>
            <a:r>
              <a:rPr lang="en-US"/>
              <a:t>Wi kan abi openbaar getuigi dati joe ben drai libi – leki dopoe</a:t>
            </a:r>
          </a:p>
          <a:p>
            <a:r>
              <a:rPr lang="en-US"/>
              <a:t>Kampoe, opwekking komakandra en kisi joesrefi baka – individueel &amp; famiri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Kristen rites foe life-cycle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Geboorte – dedicatie</a:t>
            </a:r>
          </a:p>
          <a:p>
            <a:r>
              <a:rPr lang="en-US"/>
              <a:t>Initiatie – wi abi dopoe, ma kande wi abi tra sani fanowdoe toe</a:t>
            </a:r>
          </a:p>
          <a:p>
            <a:r>
              <a:rPr lang="en-US"/>
              <a:t>Beri rites de zeer belangijk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Rites foe intensificatie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Dem dienst ibri wiki</a:t>
            </a:r>
          </a:p>
          <a:p>
            <a:r>
              <a:rPr lang="en-US"/>
              <a:t>Begi tem, Bijbel studie</a:t>
            </a:r>
          </a:p>
          <a:p>
            <a:r>
              <a:rPr lang="en-US"/>
              <a:t>Dopoe &amp; avondmaal</a:t>
            </a:r>
          </a:p>
          <a:p>
            <a:r>
              <a:rPr lang="en-US"/>
              <a:t>Pikinnengre dedicatie, trow &amp; beri</a:t>
            </a:r>
          </a:p>
          <a:p>
            <a:r>
              <a:rPr lang="en-US"/>
              <a:t>“mass meetings’ ook toe kan gi wan toto na da bribi foe trawan.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Religious leider</a:t>
            </a:r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Som loekoe na dem sani foe nownow:</a:t>
            </a:r>
          </a:p>
          <a:p>
            <a:pPr lvl="1"/>
            <a:r>
              <a:rPr lang="en-US"/>
              <a:t>Genezer, datra, shaman, bonoeman, enz.</a:t>
            </a:r>
          </a:p>
          <a:p>
            <a:r>
              <a:rPr lang="en-US"/>
              <a:t>Some loekoe na sani foe hemel </a:t>
            </a:r>
          </a:p>
          <a:p>
            <a:pPr lvl="1"/>
            <a:r>
              <a:rPr lang="en-US"/>
              <a:t>Profeti, evangelist, enz.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Volk religie leider = Shaman</a:t>
            </a:r>
          </a:p>
        </p:txBody>
      </p:sp>
      <p:sp>
        <p:nvSpPr>
          <p:cNvPr id="39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Dem </a:t>
            </a:r>
            <a:r>
              <a:rPr lang="en-US" dirty="0" err="1"/>
              <a:t>abi</a:t>
            </a:r>
            <a:r>
              <a:rPr lang="en-US" dirty="0"/>
              <a:t> </a:t>
            </a:r>
            <a:r>
              <a:rPr lang="en-US" dirty="0" err="1"/>
              <a:t>kontact</a:t>
            </a:r>
            <a:r>
              <a:rPr lang="en-US" dirty="0"/>
              <a:t> </a:t>
            </a:r>
            <a:r>
              <a:rPr lang="en-US" dirty="0" err="1"/>
              <a:t>boven-natuurlik</a:t>
            </a:r>
            <a:r>
              <a:rPr lang="en-US" dirty="0"/>
              <a:t> en </a:t>
            </a:r>
            <a:r>
              <a:rPr lang="en-US" dirty="0" err="1"/>
              <a:t>gebruiki</a:t>
            </a:r>
            <a:r>
              <a:rPr lang="en-US" dirty="0"/>
              <a:t> </a:t>
            </a:r>
            <a:r>
              <a:rPr lang="en-US" dirty="0" err="1"/>
              <a:t>dem</a:t>
            </a:r>
            <a:r>
              <a:rPr lang="en-US" dirty="0"/>
              <a:t> foe </a:t>
            </a:r>
            <a:r>
              <a:rPr lang="en-US" dirty="0" err="1"/>
              <a:t>boen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Dem </a:t>
            </a:r>
            <a:r>
              <a:rPr lang="en-US" dirty="0" err="1"/>
              <a:t>feni</a:t>
            </a:r>
            <a:r>
              <a:rPr lang="en-US" dirty="0"/>
              <a:t> foe </a:t>
            </a:r>
            <a:r>
              <a:rPr lang="en-US" dirty="0" err="1"/>
              <a:t>san’ede</a:t>
            </a:r>
            <a:r>
              <a:rPr lang="en-US" dirty="0"/>
              <a:t> wan </a:t>
            </a:r>
            <a:r>
              <a:rPr lang="en-US" dirty="0" err="1"/>
              <a:t>siki</a:t>
            </a:r>
            <a:r>
              <a:rPr lang="en-US" dirty="0"/>
              <a:t> </a:t>
            </a:r>
            <a:r>
              <a:rPr lang="en-US" dirty="0" err="1"/>
              <a:t>kom</a:t>
            </a:r>
            <a:r>
              <a:rPr lang="en-US" dirty="0"/>
              <a:t> – </a:t>
            </a:r>
            <a:r>
              <a:rPr lang="en-US" dirty="0" err="1"/>
              <a:t>kan</a:t>
            </a:r>
            <a:r>
              <a:rPr lang="en-US" dirty="0"/>
              <a:t> go </a:t>
            </a:r>
            <a:r>
              <a:rPr lang="en-US" dirty="0" err="1"/>
              <a:t>bewusteloos</a:t>
            </a:r>
            <a:r>
              <a:rPr lang="en-US" dirty="0"/>
              <a:t>, </a:t>
            </a:r>
          </a:p>
          <a:p>
            <a:pPr>
              <a:lnSpc>
                <a:spcPct val="90000"/>
              </a:lnSpc>
            </a:pPr>
            <a:r>
              <a:rPr lang="en-US" dirty="0"/>
              <a:t>Dem </a:t>
            </a:r>
            <a:r>
              <a:rPr lang="en-US" dirty="0" err="1"/>
              <a:t>wroko</a:t>
            </a:r>
            <a:r>
              <a:rPr lang="en-US" dirty="0"/>
              <a:t> </a:t>
            </a:r>
            <a:r>
              <a:rPr lang="en-US" dirty="0" err="1"/>
              <a:t>nanga</a:t>
            </a:r>
            <a:r>
              <a:rPr lang="en-US" dirty="0"/>
              <a:t>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sieli</a:t>
            </a:r>
            <a:r>
              <a:rPr lang="en-US" dirty="0"/>
              <a:t> foe </a:t>
            </a:r>
            <a:r>
              <a:rPr lang="en-US" dirty="0" err="1"/>
              <a:t>trawan</a:t>
            </a:r>
            <a:r>
              <a:rPr lang="en-US" dirty="0"/>
              <a:t>, en </a:t>
            </a:r>
            <a:r>
              <a:rPr lang="en-US" dirty="0" err="1"/>
              <a:t>seni</a:t>
            </a:r>
            <a:r>
              <a:rPr lang="en-US" dirty="0"/>
              <a:t>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sieli</a:t>
            </a:r>
            <a:r>
              <a:rPr lang="en-US" dirty="0"/>
              <a:t> </a:t>
            </a:r>
            <a:r>
              <a:rPr lang="en-US" dirty="0" err="1"/>
              <a:t>gowe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teki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wroko</a:t>
            </a:r>
            <a:r>
              <a:rPr lang="en-US" dirty="0"/>
              <a:t> </a:t>
            </a:r>
            <a:r>
              <a:rPr lang="en-US" dirty="0" err="1"/>
              <a:t>bikasi</a:t>
            </a:r>
            <a:r>
              <a:rPr lang="en-US" dirty="0"/>
              <a:t>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/>
              <a:t>hem; </a:t>
            </a:r>
            <a:r>
              <a:rPr lang="en-US" dirty="0" err="1"/>
              <a:t>trawan</a:t>
            </a:r>
            <a:r>
              <a:rPr lang="en-US" dirty="0"/>
              <a:t> a de wan </a:t>
            </a:r>
            <a:r>
              <a:rPr lang="en-US" dirty="0" err="1"/>
              <a:t>erfenis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Volk religie leider</a:t>
            </a:r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Genezer</a:t>
            </a:r>
          </a:p>
          <a:p>
            <a:pPr lvl="1"/>
            <a:r>
              <a:rPr lang="en-US"/>
              <a:t>Wroko tapoe da skin &amp; jeje foe dem sikiwan</a:t>
            </a:r>
          </a:p>
          <a:p>
            <a:pPr lvl="1"/>
            <a:r>
              <a:rPr lang="en-US"/>
              <a:t>Soms dem gebruiki dresi</a:t>
            </a:r>
          </a:p>
          <a:p>
            <a:r>
              <a:rPr lang="en-US"/>
              <a:t>Loekoeman – dem kan genees, ma dem loekoe na da moreel situatie na ini da famiri</a:t>
            </a:r>
          </a:p>
          <a:p>
            <a:pPr lvl="1"/>
            <a:r>
              <a:rPr lang="en-US"/>
              <a:t>Som taki foe da toekomst toe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Western cultur</a:t>
            </a:r>
          </a:p>
        </p:txBody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r>
              <a:rPr lang="en-US" sz="2800"/>
              <a:t>Sondoe = persoonlijk broko dem wet foe Gado</a:t>
            </a:r>
          </a:p>
          <a:p>
            <a:r>
              <a:rPr lang="en-US" sz="2800"/>
              <a:t>Pollutie – broko dem wet foe sanitatie nanga gesontoe</a:t>
            </a:r>
          </a:p>
          <a:p>
            <a:r>
              <a:rPr lang="en-US" sz="2800"/>
              <a:t>Ma wi abi fanowdoe foe si fa santa-fasi de wonderbaar, en fa sondoe de ogri</a:t>
            </a:r>
          </a:p>
          <a:p>
            <a:r>
              <a:rPr lang="en-US" sz="2800"/>
              <a:t>Gado wani hem pipel fri foe sondoe, wan santa folkoe</a:t>
            </a:r>
          </a:p>
          <a:p>
            <a:r>
              <a:rPr lang="en-US" sz="2800"/>
              <a:t>Aanbegi nanga santa-fasi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Leider foe formeel religie</a:t>
            </a: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r>
              <a:rPr lang="en-US" sz="2800" dirty="0" err="1"/>
              <a:t>Profeti</a:t>
            </a:r>
            <a:r>
              <a:rPr lang="en-US" sz="2800" dirty="0"/>
              <a:t> = </a:t>
            </a:r>
            <a:r>
              <a:rPr lang="en-US" sz="2800" dirty="0" err="1"/>
              <a:t>takiman</a:t>
            </a:r>
            <a:r>
              <a:rPr lang="en-US" sz="2800" dirty="0"/>
              <a:t> foe </a:t>
            </a:r>
            <a:r>
              <a:rPr lang="en-US" sz="2800" dirty="0" err="1"/>
              <a:t>Gado</a:t>
            </a:r>
            <a:endParaRPr lang="en-US" sz="2800" dirty="0"/>
          </a:p>
          <a:p>
            <a:pPr lvl="1"/>
            <a:r>
              <a:rPr lang="en-US" dirty="0"/>
              <a:t>Dem </a:t>
            </a:r>
            <a:r>
              <a:rPr lang="en-US" dirty="0" err="1"/>
              <a:t>wani</a:t>
            </a:r>
            <a:r>
              <a:rPr lang="en-US" dirty="0"/>
              <a:t> </a:t>
            </a:r>
            <a:r>
              <a:rPr lang="en-US" dirty="0" err="1"/>
              <a:t>drai</a:t>
            </a:r>
            <a:r>
              <a:rPr lang="en-US" dirty="0"/>
              <a:t> </a:t>
            </a:r>
            <a:r>
              <a:rPr lang="en-US" dirty="0" err="1"/>
              <a:t>libi</a:t>
            </a:r>
            <a:r>
              <a:rPr lang="en-US" dirty="0"/>
              <a:t> en </a:t>
            </a:r>
            <a:r>
              <a:rPr lang="en-US" dirty="0" err="1"/>
              <a:t>kenki</a:t>
            </a:r>
            <a:r>
              <a:rPr lang="en-US" dirty="0"/>
              <a:t> </a:t>
            </a:r>
            <a:r>
              <a:rPr lang="en-US" dirty="0" err="1"/>
              <a:t>manieri</a:t>
            </a:r>
            <a:endParaRPr lang="en-US" dirty="0"/>
          </a:p>
          <a:p>
            <a:pPr lvl="1"/>
            <a:r>
              <a:rPr lang="en-US" dirty="0" err="1"/>
              <a:t>Autoriteit</a:t>
            </a:r>
            <a:r>
              <a:rPr lang="en-US" dirty="0"/>
              <a:t> </a:t>
            </a:r>
            <a:r>
              <a:rPr lang="en-US" dirty="0" err="1"/>
              <a:t>komopo</a:t>
            </a:r>
            <a:r>
              <a:rPr lang="en-US" dirty="0"/>
              <a:t> foe </a:t>
            </a:r>
            <a:r>
              <a:rPr lang="en-US" dirty="0" err="1"/>
              <a:t>Gado</a:t>
            </a:r>
            <a:r>
              <a:rPr lang="en-US" dirty="0"/>
              <a:t>, </a:t>
            </a:r>
            <a:r>
              <a:rPr lang="en-US" dirty="0" err="1"/>
              <a:t>efoe</a:t>
            </a:r>
            <a:r>
              <a:rPr lang="en-US" dirty="0"/>
              <a:t>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avoo</a:t>
            </a:r>
            <a:endParaRPr lang="en-US" dirty="0"/>
          </a:p>
          <a:p>
            <a:pPr lvl="1"/>
            <a:r>
              <a:rPr lang="en-US" dirty="0" err="1"/>
              <a:t>Kande</a:t>
            </a:r>
            <a:r>
              <a:rPr lang="en-US" dirty="0"/>
              <a:t>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libi</a:t>
            </a:r>
            <a:r>
              <a:rPr lang="en-US" dirty="0"/>
              <a:t> </a:t>
            </a:r>
            <a:r>
              <a:rPr lang="en-US" dirty="0" err="1" smtClean="0"/>
              <a:t>eenvoudig</a:t>
            </a:r>
            <a:endParaRPr lang="en-US" dirty="0"/>
          </a:p>
          <a:p>
            <a:r>
              <a:rPr lang="en-US" sz="2800" dirty="0" err="1"/>
              <a:t>Priester</a:t>
            </a:r>
            <a:r>
              <a:rPr lang="en-US" sz="2800" dirty="0"/>
              <a:t> – </a:t>
            </a:r>
            <a:r>
              <a:rPr lang="en-US" sz="2800" dirty="0" err="1"/>
              <a:t>abi</a:t>
            </a:r>
            <a:r>
              <a:rPr lang="en-US" sz="2800" dirty="0"/>
              <a:t> </a:t>
            </a:r>
            <a:r>
              <a:rPr lang="en-US" sz="2800" dirty="0" err="1"/>
              <a:t>krakti</a:t>
            </a:r>
            <a:r>
              <a:rPr lang="en-US" sz="2800" dirty="0"/>
              <a:t> en </a:t>
            </a:r>
            <a:r>
              <a:rPr lang="en-US" sz="2800" dirty="0" err="1"/>
              <a:t>authoriteit</a:t>
            </a:r>
            <a:r>
              <a:rPr lang="en-US" sz="2800" dirty="0"/>
              <a:t> </a:t>
            </a:r>
            <a:r>
              <a:rPr lang="en-US" sz="2800" dirty="0" err="1"/>
              <a:t>komopo</a:t>
            </a:r>
            <a:r>
              <a:rPr lang="en-US" sz="2800" dirty="0"/>
              <a:t> foe </a:t>
            </a:r>
            <a:r>
              <a:rPr lang="en-US" sz="2800" dirty="0" err="1"/>
              <a:t>dem</a:t>
            </a:r>
            <a:r>
              <a:rPr lang="en-US" sz="2800" dirty="0"/>
              <a:t> </a:t>
            </a:r>
            <a:r>
              <a:rPr lang="en-US" sz="2800" dirty="0" err="1"/>
              <a:t>positie</a:t>
            </a:r>
            <a:endParaRPr lang="en-US" sz="2800" dirty="0"/>
          </a:p>
          <a:p>
            <a:r>
              <a:rPr lang="en-US" sz="2800" dirty="0" err="1"/>
              <a:t>Leriman</a:t>
            </a:r>
            <a:r>
              <a:rPr lang="en-US" sz="2800" dirty="0"/>
              <a:t> – </a:t>
            </a:r>
            <a:r>
              <a:rPr lang="en-US" sz="2800" dirty="0" err="1"/>
              <a:t>kan</a:t>
            </a:r>
            <a:r>
              <a:rPr lang="en-US" sz="2800" dirty="0"/>
              <a:t> </a:t>
            </a:r>
            <a:r>
              <a:rPr lang="en-US" sz="2800" dirty="0" err="1"/>
              <a:t>jepi</a:t>
            </a:r>
            <a:r>
              <a:rPr lang="en-US" sz="2800" dirty="0"/>
              <a:t> </a:t>
            </a:r>
            <a:r>
              <a:rPr lang="en-US" sz="2800" dirty="0" err="1"/>
              <a:t>wi</a:t>
            </a:r>
            <a:r>
              <a:rPr lang="en-US" sz="2800" dirty="0"/>
              <a:t> </a:t>
            </a:r>
            <a:r>
              <a:rPr lang="en-US" sz="2800" dirty="0" err="1"/>
              <a:t>leri</a:t>
            </a:r>
            <a:r>
              <a:rPr lang="en-US" sz="2800" dirty="0"/>
              <a:t> </a:t>
            </a:r>
            <a:r>
              <a:rPr lang="en-US" sz="2800" dirty="0" err="1"/>
              <a:t>abra</a:t>
            </a:r>
            <a:r>
              <a:rPr lang="en-US" sz="2800" dirty="0"/>
              <a:t> </a:t>
            </a:r>
            <a:r>
              <a:rPr lang="en-US" sz="2800" dirty="0" err="1"/>
              <a:t>da</a:t>
            </a:r>
            <a:r>
              <a:rPr lang="en-US" sz="2800" dirty="0"/>
              <a:t> </a:t>
            </a:r>
            <a:r>
              <a:rPr lang="en-US" sz="2800" dirty="0" err="1"/>
              <a:t>boven-natuurlijk</a:t>
            </a: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“cultic”         vs. kerki</a:t>
            </a:r>
          </a:p>
        </p:txBody>
      </p:sp>
      <p:sp>
        <p:nvSpPr>
          <p:cNvPr id="40448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/>
              <a:t>Komopo foe grontapoe</a:t>
            </a:r>
          </a:p>
          <a:p>
            <a:r>
              <a:rPr lang="en-US"/>
              <a:t>Vrijwillig leden</a:t>
            </a:r>
          </a:p>
          <a:p>
            <a:endParaRPr lang="en-US"/>
          </a:p>
          <a:p>
            <a:r>
              <a:rPr lang="en-US"/>
              <a:t>Pikin groepoe</a:t>
            </a:r>
          </a:p>
          <a:p>
            <a:endParaRPr lang="en-US"/>
          </a:p>
          <a:p>
            <a:r>
              <a:rPr lang="en-US"/>
              <a:t>Tranga ethics</a:t>
            </a:r>
          </a:p>
        </p:txBody>
      </p:sp>
      <p:sp>
        <p:nvSpPr>
          <p:cNvPr id="404486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Tan na ini grontapoe</a:t>
            </a:r>
          </a:p>
          <a:p>
            <a:endParaRPr lang="en-US"/>
          </a:p>
          <a:p>
            <a:r>
              <a:rPr lang="en-US"/>
              <a:t>Geboorte efoe vrijwillig</a:t>
            </a:r>
          </a:p>
          <a:p>
            <a:r>
              <a:rPr lang="en-US"/>
              <a:t>Moro bigi community</a:t>
            </a:r>
          </a:p>
          <a:p>
            <a:r>
              <a:rPr lang="en-US"/>
              <a:t>Gebruiki lanti foe dwingi ethics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E9D-3C43-4BE1-A856-1D4BD94AA6E1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“cultic”         vs. kerki</a:t>
            </a: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/>
              <a:t>Moro lagi klas</a:t>
            </a:r>
          </a:p>
          <a:p>
            <a:r>
              <a:rPr lang="en-US"/>
              <a:t>Pikinso njoen denki nomo</a:t>
            </a:r>
          </a:p>
          <a:p>
            <a:r>
              <a:rPr lang="en-US"/>
              <a:t>Moreel liever leki sociaal commnity</a:t>
            </a:r>
          </a:p>
          <a:p>
            <a:r>
              <a:rPr lang="en-US"/>
              <a:t>Subjectief santa-fasi</a:t>
            </a:r>
          </a:p>
          <a:p>
            <a:endParaRPr lang="en-US"/>
          </a:p>
          <a:p>
            <a:r>
              <a:rPr lang="en-US"/>
              <a:t>Word &amp; wet</a:t>
            </a:r>
          </a:p>
        </p:txBody>
      </p:sp>
      <p:sp>
        <p:nvSpPr>
          <p:cNvPr id="40755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Moro hei klas</a:t>
            </a:r>
          </a:p>
          <a:p>
            <a:r>
              <a:rPr lang="en-US"/>
              <a:t>Dem gi pasi foe denki  fri</a:t>
            </a:r>
          </a:p>
          <a:p>
            <a:r>
              <a:rPr lang="en-US"/>
              <a:t>Social liever leki moreel community</a:t>
            </a:r>
          </a:p>
          <a:p>
            <a:r>
              <a:rPr lang="en-US"/>
              <a:t>Objectief gnade doro sacramenti, enz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E9D-3C43-4BE1-A856-1D4BD94AA6E1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5" name="Rectangle 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Samenvatting</a:t>
            </a:r>
          </a:p>
        </p:txBody>
      </p:sp>
      <p:sp>
        <p:nvSpPr>
          <p:cNvPr id="40960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/>
          <a:p>
            <a:r>
              <a:rPr lang="en-US" sz="5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Kristen Response te Volk Religie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F0C2833-F3F7-4163-80FE-68A1938E527B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Theologisch biginsel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 wereld joe no man si de a realiteit na ini da libi foe Kristen</a:t>
            </a:r>
          </a:p>
          <a:p>
            <a:pPr lvl="1"/>
            <a:r>
              <a:rPr lang="en-US"/>
              <a:t>Wi moesoe bribi tapoe dem engel nanga takroe jeje</a:t>
            </a:r>
          </a:p>
          <a:p>
            <a:pPr lvl="1"/>
            <a:r>
              <a:rPr lang="en-US"/>
              <a:t>Gado da drie-in-een de na ini grontapoe – A de basi drape</a:t>
            </a:r>
          </a:p>
          <a:p>
            <a:r>
              <a:rPr lang="en-US"/>
              <a:t>Moro foeroe volk religie de wan fasi libisoema proberi foe kontroleer libi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Gevaar foe volk religie</a:t>
            </a:r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Bigi uitdaging de foe poti nadruk tapoe joesrefi en san joe abi</a:t>
            </a:r>
          </a:p>
          <a:p>
            <a:pPr>
              <a:lnSpc>
                <a:spcPct val="90000"/>
              </a:lnSpc>
            </a:pPr>
            <a:r>
              <a:rPr lang="en-US"/>
              <a:t>Meki ofrandi  na dem gado nanga jeje foe kisi genezing &amp; boen libi </a:t>
            </a:r>
          </a:p>
          <a:p>
            <a:pPr>
              <a:lnSpc>
                <a:spcPct val="90000"/>
              </a:lnSpc>
            </a:pPr>
            <a:r>
              <a:rPr lang="en-US"/>
              <a:t>Dem proberi magic foe control grontapoe, avoo, dem gado, enz.</a:t>
            </a:r>
          </a:p>
          <a:p>
            <a:pPr>
              <a:lnSpc>
                <a:spcPct val="90000"/>
              </a:lnSpc>
            </a:pPr>
            <a:r>
              <a:rPr lang="en-US"/>
              <a:t>Kristen no moesoe doe da srefi te wi begi no tjari san wi hopoe sa kom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 boen njoensoe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no de wan religie disi poti nadruk tapoe ego &amp; magic</a:t>
            </a:r>
          </a:p>
          <a:p>
            <a:r>
              <a:rPr lang="en-US"/>
              <a:t>Gado de na da centrum, en wi moesoe saka na Hem ondro en libi doro bribi</a:t>
            </a:r>
          </a:p>
          <a:p>
            <a:r>
              <a:rPr lang="en-US"/>
              <a:t>Wi no moesoe manipuleer Gado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 Kownoekondre foe Gado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Gado</a:t>
            </a:r>
            <a:r>
              <a:rPr lang="en-US" dirty="0"/>
              <a:t> </a:t>
            </a:r>
            <a:r>
              <a:rPr lang="en-US" dirty="0" err="1"/>
              <a:t>basi</a:t>
            </a:r>
            <a:r>
              <a:rPr lang="en-US" dirty="0"/>
              <a:t> </a:t>
            </a:r>
            <a:r>
              <a:rPr lang="en-US" dirty="0" err="1"/>
              <a:t>grontapoe</a:t>
            </a:r>
            <a:endParaRPr lang="en-US" dirty="0"/>
          </a:p>
          <a:p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kownoekondre</a:t>
            </a:r>
            <a:r>
              <a:rPr lang="en-US" dirty="0"/>
              <a:t> no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foeroe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leki</a:t>
            </a:r>
            <a:r>
              <a:rPr lang="en-US" dirty="0"/>
              <a:t> </a:t>
            </a:r>
            <a:r>
              <a:rPr lang="en-US" dirty="0" err="1"/>
              <a:t>Jezus</a:t>
            </a:r>
            <a:r>
              <a:rPr lang="en-US" dirty="0"/>
              <a:t> </a:t>
            </a:r>
            <a:r>
              <a:rPr lang="en-US" dirty="0" err="1"/>
              <a:t>Kristus</a:t>
            </a:r>
            <a:r>
              <a:rPr lang="en-US" dirty="0"/>
              <a:t> </a:t>
            </a:r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baka</a:t>
            </a:r>
            <a:r>
              <a:rPr lang="en-US" dirty="0"/>
              <a:t> </a:t>
            </a:r>
          </a:p>
          <a:p>
            <a:r>
              <a:rPr lang="en-US" dirty="0" err="1"/>
              <a:t>Nownow</a:t>
            </a:r>
            <a:r>
              <a:rPr lang="en-US" dirty="0"/>
              <a:t> Kristen </a:t>
            </a:r>
            <a:r>
              <a:rPr lang="en-US" dirty="0" err="1"/>
              <a:t>libi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toe </a:t>
            </a:r>
            <a:r>
              <a:rPr lang="en-US" dirty="0" err="1" smtClean="0"/>
              <a:t>kownoe-kondre</a:t>
            </a:r>
            <a:r>
              <a:rPr lang="en-US" dirty="0" smtClean="0"/>
              <a:t> </a:t>
            </a:r>
            <a:r>
              <a:rPr lang="en-US" dirty="0"/>
              <a:t>– wan </a:t>
            </a:r>
            <a:r>
              <a:rPr lang="en-US" dirty="0" err="1"/>
              <a:t>disi</a:t>
            </a:r>
            <a:r>
              <a:rPr lang="en-US" dirty="0"/>
              <a:t>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, </a:t>
            </a:r>
            <a:r>
              <a:rPr lang="en-US" dirty="0"/>
              <a:t>wan </a:t>
            </a:r>
            <a:r>
              <a:rPr lang="en-US" dirty="0" err="1"/>
              <a:t>disi</a:t>
            </a:r>
            <a:r>
              <a:rPr lang="en-US" dirty="0"/>
              <a:t> de Kristen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Krakti nanga da Kruisi</a:t>
            </a:r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Krakti de belangrijk – en Gado abi ala makti en ala krakti</a:t>
            </a:r>
          </a:p>
          <a:p>
            <a:r>
              <a:rPr lang="en-US"/>
              <a:t>Ma Gado wroko tra fasi leki grontapoe.  A no dwingi grontapoe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Krakti nanga da kruisi</a:t>
            </a:r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Krakti demonstratie (power show) kan tjari som na bribi, ma trawan foe opstand &amp; vervolgoe</a:t>
            </a:r>
          </a:p>
          <a:p>
            <a:pPr lvl="1"/>
            <a:r>
              <a:rPr lang="en-US"/>
              <a:t>Satan nanga hem takroe jeje</a:t>
            </a:r>
          </a:p>
          <a:p>
            <a:pPr lvl="1"/>
            <a:r>
              <a:rPr lang="en-US"/>
              <a:t>Libisoema disi no wani da gerechtigheid foe Gado</a:t>
            </a:r>
          </a:p>
          <a:p>
            <a:pPr lvl="1"/>
            <a:r>
              <a:rPr lang="en-US"/>
              <a:t>Institutie disi no wani Kristus foe de basi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Kristen oplossing – Kristus ofrandi,  da waarti wan</a:t>
            </a:r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Ofrandi na ini Leviticus</a:t>
            </a:r>
          </a:p>
          <a:p>
            <a:pPr lvl="1"/>
            <a:r>
              <a:rPr lang="en-US"/>
              <a:t>Trespass ofrandi – atone specific sondoe</a:t>
            </a:r>
          </a:p>
          <a:p>
            <a:pPr lvl="1"/>
            <a:r>
              <a:rPr lang="en-US"/>
              <a:t>Sondoe ofrandi – poeroe sondoe natuur</a:t>
            </a:r>
          </a:p>
          <a:p>
            <a:pPr lvl="1"/>
            <a:r>
              <a:rPr lang="en-US"/>
              <a:t>Vrede ofrandi – kom boen baka nanga Gado</a:t>
            </a:r>
          </a:p>
          <a:p>
            <a:pPr lvl="1"/>
            <a:r>
              <a:rPr lang="en-US"/>
              <a:t>Njanjan ofrandi – dienst</a:t>
            </a:r>
          </a:p>
          <a:p>
            <a:pPr lvl="1"/>
            <a:r>
              <a:rPr lang="en-US"/>
              <a:t>Bron ofrandi – 100% consecratie na Gado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 krakti foe Gado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Wi si da  krakti foe Gado sori moro hei tapoe da kruisi leki iniwan presi</a:t>
            </a:r>
          </a:p>
          <a:p>
            <a:r>
              <a:rPr lang="en-US"/>
              <a:t>Didibri ben wani </a:t>
            </a:r>
          </a:p>
          <a:p>
            <a:pPr lvl="1"/>
            <a:r>
              <a:rPr lang="en-US"/>
              <a:t>Wini Kristus</a:t>
            </a:r>
          </a:p>
          <a:p>
            <a:pPr lvl="1"/>
            <a:r>
              <a:rPr lang="en-US"/>
              <a:t>Ferferi Hem foe misbruiki Hem krakti</a:t>
            </a:r>
          </a:p>
          <a:p>
            <a:pPr lvl="1"/>
            <a:r>
              <a:rPr lang="en-US"/>
              <a:t>Ma didibri no ben man ….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 krakti foe Gado sori hemsrefi na ini</a:t>
            </a:r>
          </a:p>
        </p:txBody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r>
              <a:rPr lang="en-US"/>
              <a:t>Lobi, no bigi fasi</a:t>
            </a:r>
          </a:p>
          <a:p>
            <a:r>
              <a:rPr lang="en-US"/>
              <a:t>Bai baka, no revensi</a:t>
            </a:r>
          </a:p>
          <a:p>
            <a:r>
              <a:rPr lang="en-US"/>
              <a:t>Broko hede foe trawan, no loekoe na Hemsrefi</a:t>
            </a:r>
          </a:p>
          <a:p>
            <a:r>
              <a:rPr lang="en-US"/>
              <a:t>Saka-fasi na presi foe bigi membre</a:t>
            </a:r>
          </a:p>
          <a:p>
            <a:r>
              <a:rPr lang="en-US"/>
              <a:t>Kari soema kom fri, en no jagi dem poeroe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 krakti foe Gado</a:t>
            </a:r>
          </a:p>
        </p:txBody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symbool</a:t>
            </a:r>
            <a:r>
              <a:rPr lang="en-US" dirty="0"/>
              <a:t> de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kruisi</a:t>
            </a:r>
            <a:r>
              <a:rPr lang="en-US" dirty="0"/>
              <a:t> &amp;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howroe</a:t>
            </a:r>
            <a:endParaRPr lang="en-US" dirty="0"/>
          </a:p>
          <a:p>
            <a:r>
              <a:rPr lang="en-US" dirty="0" err="1"/>
              <a:t>Grontapoe</a:t>
            </a:r>
            <a:r>
              <a:rPr lang="en-US" dirty="0"/>
              <a:t> </a:t>
            </a:r>
            <a:r>
              <a:rPr lang="en-US" dirty="0" err="1"/>
              <a:t>loekoe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krakti</a:t>
            </a:r>
            <a:r>
              <a:rPr lang="en-US" dirty="0"/>
              <a:t> foe </a:t>
            </a:r>
            <a:r>
              <a:rPr lang="en-US" dirty="0" err="1"/>
              <a:t>Gado</a:t>
            </a:r>
            <a:r>
              <a:rPr lang="en-US" dirty="0"/>
              <a:t> </a:t>
            </a:r>
            <a:r>
              <a:rPr lang="en-US" dirty="0" err="1"/>
              <a:t>leki</a:t>
            </a:r>
            <a:r>
              <a:rPr lang="en-US" dirty="0"/>
              <a:t> </a:t>
            </a:r>
            <a:r>
              <a:rPr lang="en-US" dirty="0" err="1"/>
              <a:t>swaki-fasi</a:t>
            </a:r>
            <a:r>
              <a:rPr lang="en-US" dirty="0"/>
              <a:t>; </a:t>
            </a:r>
            <a:r>
              <a:rPr lang="en-US" dirty="0" err="1"/>
              <a:t>Paulus</a:t>
            </a:r>
            <a:r>
              <a:rPr lang="en-US" dirty="0"/>
              <a:t> </a:t>
            </a:r>
            <a:r>
              <a:rPr lang="en-US" dirty="0" err="1"/>
              <a:t>taki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a de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krakti</a:t>
            </a:r>
            <a:r>
              <a:rPr lang="en-US" dirty="0"/>
              <a:t> foe </a:t>
            </a:r>
            <a:r>
              <a:rPr lang="en-US" dirty="0" err="1"/>
              <a:t>verloesoe</a:t>
            </a:r>
            <a:r>
              <a:rPr lang="en-US" dirty="0"/>
              <a:t> </a:t>
            </a:r>
            <a:r>
              <a:rPr lang="en-US" dirty="0" err="1"/>
              <a:t>gi</a:t>
            </a:r>
            <a:r>
              <a:rPr lang="en-US" dirty="0"/>
              <a:t> </a:t>
            </a:r>
            <a:r>
              <a:rPr lang="en-US" dirty="0" err="1"/>
              <a:t>ibri</a:t>
            </a:r>
            <a:r>
              <a:rPr lang="en-US" dirty="0"/>
              <a:t> </a:t>
            </a:r>
            <a:r>
              <a:rPr lang="en-US" dirty="0" err="1"/>
              <a:t>soema</a:t>
            </a:r>
            <a:r>
              <a:rPr lang="en-US" dirty="0"/>
              <a:t> </a:t>
            </a:r>
            <a:r>
              <a:rPr lang="en-US" dirty="0" err="1"/>
              <a:t>disi</a:t>
            </a:r>
            <a:r>
              <a:rPr lang="en-US" dirty="0"/>
              <a:t> de </a:t>
            </a:r>
            <a:r>
              <a:rPr lang="en-US" dirty="0" err="1"/>
              <a:t>bribi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 krakti foe Gado</a:t>
            </a:r>
          </a:p>
        </p:txBody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Wi moesoe gebruiki da krakti foe Gado foe kenki libi</a:t>
            </a:r>
          </a:p>
          <a:p>
            <a:pPr lvl="1">
              <a:lnSpc>
                <a:spcPct val="90000"/>
              </a:lnSpc>
            </a:pPr>
            <a:r>
              <a:rPr lang="en-US"/>
              <a:t>Confrontatie nanga satanic ogridoe</a:t>
            </a:r>
          </a:p>
          <a:p>
            <a:pPr lvl="1">
              <a:lnSpc>
                <a:spcPct val="90000"/>
              </a:lnSpc>
            </a:pPr>
            <a:r>
              <a:rPr lang="en-US"/>
              <a:t>Systematic ogri</a:t>
            </a:r>
          </a:p>
          <a:p>
            <a:pPr lvl="1">
              <a:lnSpc>
                <a:spcPct val="90000"/>
              </a:lnSpc>
            </a:pPr>
            <a:r>
              <a:rPr lang="en-US"/>
              <a:t>Persoonlijk ogri</a:t>
            </a:r>
          </a:p>
          <a:p>
            <a:pPr>
              <a:lnSpc>
                <a:spcPct val="90000"/>
              </a:lnSpc>
            </a:pPr>
            <a:r>
              <a:rPr lang="en-US"/>
              <a:t>Wi moesoe de getrouw</a:t>
            </a:r>
          </a:p>
          <a:p>
            <a:pPr>
              <a:lnSpc>
                <a:spcPct val="90000"/>
              </a:lnSpc>
            </a:pPr>
            <a:r>
              <a:rPr lang="en-US"/>
              <a:t>Wi no  moesoe gebruiki da krakti foe Gado foe opo wisrefi en gi wisrefi glori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 moesoe froestan theologie leki fa Gado si hem</a:t>
            </a: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17713"/>
            <a:ext cx="8269288" cy="4114800"/>
          </a:xfrm>
        </p:spPr>
        <p:txBody>
          <a:bodyPr/>
          <a:lstStyle/>
          <a:p>
            <a:r>
              <a:rPr lang="en-US" dirty="0" err="1"/>
              <a:t>Libisoema</a:t>
            </a:r>
            <a:r>
              <a:rPr lang="en-US" dirty="0"/>
              <a:t> </a:t>
            </a:r>
            <a:r>
              <a:rPr lang="en-US" dirty="0" err="1"/>
              <a:t>wani</a:t>
            </a:r>
            <a:r>
              <a:rPr lang="en-US" dirty="0"/>
              <a:t> </a:t>
            </a:r>
            <a:r>
              <a:rPr lang="en-US" dirty="0" err="1"/>
              <a:t>marki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Gado</a:t>
            </a:r>
            <a:r>
              <a:rPr lang="en-US" dirty="0"/>
              <a:t> de </a:t>
            </a:r>
            <a:r>
              <a:rPr lang="en-US" dirty="0" err="1"/>
              <a:t>aanwezig</a:t>
            </a:r>
            <a:r>
              <a:rPr lang="en-US" dirty="0"/>
              <a:t>, ma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troe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marki</a:t>
            </a:r>
            <a:r>
              <a:rPr lang="en-US" b="1" dirty="0">
                <a:solidFill>
                  <a:srgbClr val="FF0000"/>
                </a:solidFill>
              </a:rPr>
              <a:t> de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aanwezigheid</a:t>
            </a:r>
            <a:r>
              <a:rPr lang="en-US" b="1" dirty="0">
                <a:solidFill>
                  <a:srgbClr val="FF0000"/>
                </a:solidFill>
              </a:rPr>
              <a:t> foe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Santa </a:t>
            </a:r>
            <a:r>
              <a:rPr lang="en-US" b="1" dirty="0" err="1">
                <a:solidFill>
                  <a:srgbClr val="FF0000"/>
                </a:solidFill>
              </a:rPr>
              <a:t>Jeje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Ala </a:t>
            </a:r>
            <a:r>
              <a:rPr lang="en-US" b="1" dirty="0" err="1">
                <a:solidFill>
                  <a:srgbClr val="FF0000"/>
                </a:solidFill>
              </a:rPr>
              <a:t>religie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/>
              <a:t>kan</a:t>
            </a:r>
            <a:r>
              <a:rPr lang="en-US" b="1" dirty="0"/>
              <a:t> </a:t>
            </a:r>
            <a:r>
              <a:rPr lang="en-US" b="1" dirty="0" err="1"/>
              <a:t>gi</a:t>
            </a:r>
            <a:r>
              <a:rPr lang="en-US" b="1" dirty="0"/>
              <a:t> </a:t>
            </a:r>
            <a:r>
              <a:rPr lang="en-US" b="1" dirty="0" err="1"/>
              <a:t>wondroe</a:t>
            </a:r>
            <a:r>
              <a:rPr lang="en-US" b="1" dirty="0"/>
              <a:t> </a:t>
            </a:r>
            <a:r>
              <a:rPr lang="en-US" b="1" dirty="0" err="1"/>
              <a:t>genezing</a:t>
            </a:r>
            <a:r>
              <a:rPr lang="en-US" b="1" dirty="0"/>
              <a:t>, </a:t>
            </a:r>
            <a:r>
              <a:rPr lang="en-US" b="1" dirty="0" err="1"/>
              <a:t>poeroe</a:t>
            </a:r>
            <a:r>
              <a:rPr lang="en-US" b="1" dirty="0"/>
              <a:t> </a:t>
            </a:r>
            <a:r>
              <a:rPr lang="en-US" b="1" dirty="0" err="1"/>
              <a:t>takroe</a:t>
            </a:r>
            <a:r>
              <a:rPr lang="en-US" b="1" dirty="0"/>
              <a:t> </a:t>
            </a:r>
            <a:r>
              <a:rPr lang="en-US" b="1" dirty="0" err="1"/>
              <a:t>jeje</a:t>
            </a:r>
            <a:r>
              <a:rPr lang="en-US" b="1" dirty="0"/>
              <a:t>, </a:t>
            </a:r>
            <a:r>
              <a:rPr lang="en-US" b="1" dirty="0" err="1"/>
              <a:t>opo</a:t>
            </a:r>
            <a:r>
              <a:rPr lang="en-US" b="1" dirty="0"/>
              <a:t> </a:t>
            </a:r>
            <a:r>
              <a:rPr lang="en-US" b="1" dirty="0" err="1"/>
              <a:t>baka</a:t>
            </a:r>
            <a:r>
              <a:rPr lang="en-US" b="1" dirty="0"/>
              <a:t>, </a:t>
            </a:r>
            <a:r>
              <a:rPr lang="en-US" b="1" dirty="0" err="1"/>
              <a:t>enz</a:t>
            </a:r>
            <a:r>
              <a:rPr lang="en-US" b="1" dirty="0"/>
              <a:t>.</a:t>
            </a:r>
          </a:p>
          <a:p>
            <a:r>
              <a:rPr lang="en-US" dirty="0"/>
              <a:t>Satan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kori</a:t>
            </a:r>
            <a:r>
              <a:rPr lang="en-US" dirty="0"/>
              <a:t> </a:t>
            </a:r>
            <a:r>
              <a:rPr lang="en-US" dirty="0" err="1"/>
              <a:t>wi</a:t>
            </a:r>
            <a:r>
              <a:rPr lang="en-US" dirty="0"/>
              <a:t> foe </a:t>
            </a:r>
            <a:r>
              <a:rPr lang="en-US" dirty="0" err="1"/>
              <a:t>denki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hem </a:t>
            </a:r>
            <a:r>
              <a:rPr lang="en-US" dirty="0" err="1"/>
              <a:t>wroko</a:t>
            </a:r>
            <a:r>
              <a:rPr lang="en-US" dirty="0"/>
              <a:t> </a:t>
            </a:r>
            <a:r>
              <a:rPr lang="en-US" dirty="0" err="1"/>
              <a:t>komopo</a:t>
            </a:r>
            <a:r>
              <a:rPr lang="en-US" dirty="0"/>
              <a:t> foe </a:t>
            </a:r>
            <a:r>
              <a:rPr lang="en-US" dirty="0" err="1"/>
              <a:t>Gado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Marki foe da wroko foe Gado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tjari</a:t>
            </a:r>
            <a:r>
              <a:rPr lang="en-US" dirty="0"/>
              <a:t> </a:t>
            </a:r>
            <a:r>
              <a:rPr lang="en-US" dirty="0" err="1"/>
              <a:t>glori</a:t>
            </a:r>
            <a:r>
              <a:rPr lang="en-US" dirty="0"/>
              <a:t> </a:t>
            </a:r>
            <a:r>
              <a:rPr lang="en-US" dirty="0" err="1"/>
              <a:t>gi</a:t>
            </a:r>
            <a:r>
              <a:rPr lang="en-US" dirty="0"/>
              <a:t> </a:t>
            </a:r>
            <a:r>
              <a:rPr lang="en-US" dirty="0" err="1"/>
              <a:t>Gado</a:t>
            </a:r>
            <a:r>
              <a:rPr lang="en-US" dirty="0"/>
              <a:t>, </a:t>
            </a:r>
            <a:r>
              <a:rPr lang="en-US" dirty="0" err="1"/>
              <a:t>efoe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/>
              <a:t>A </a:t>
            </a:r>
            <a:r>
              <a:rPr lang="en-US" dirty="0" err="1"/>
              <a:t>sori</a:t>
            </a:r>
            <a:r>
              <a:rPr lang="en-US" dirty="0"/>
              <a:t> </a:t>
            </a:r>
            <a:r>
              <a:rPr lang="en-US" dirty="0" err="1"/>
              <a:t>Jezus</a:t>
            </a:r>
            <a:r>
              <a:rPr lang="en-US" dirty="0"/>
              <a:t> de </a:t>
            </a:r>
            <a:r>
              <a:rPr lang="en-US" dirty="0" err="1"/>
              <a:t>Masra</a:t>
            </a:r>
            <a:r>
              <a:rPr lang="en-US" dirty="0"/>
              <a:t>, en </a:t>
            </a:r>
            <a:r>
              <a:rPr lang="en-US" dirty="0" err="1"/>
              <a:t>saka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Hem </a:t>
            </a:r>
            <a:r>
              <a:rPr lang="en-US" dirty="0" err="1"/>
              <a:t>ondro</a:t>
            </a:r>
            <a:r>
              <a:rPr lang="en-US" dirty="0"/>
              <a:t> </a:t>
            </a:r>
            <a:r>
              <a:rPr lang="en-US" dirty="0" err="1"/>
              <a:t>nanga</a:t>
            </a:r>
            <a:r>
              <a:rPr lang="en-US" dirty="0"/>
              <a:t> </a:t>
            </a:r>
            <a:r>
              <a:rPr lang="en-US" dirty="0" err="1"/>
              <a:t>saka-fasi</a:t>
            </a:r>
            <a:r>
              <a:rPr lang="en-US" dirty="0"/>
              <a:t> en </a:t>
            </a:r>
            <a:r>
              <a:rPr lang="en-US" dirty="0" err="1"/>
              <a:t>gi</a:t>
            </a:r>
            <a:r>
              <a:rPr lang="en-US" dirty="0"/>
              <a:t> </a:t>
            </a:r>
            <a:r>
              <a:rPr lang="en-US" dirty="0" err="1"/>
              <a:t>jesi</a:t>
            </a:r>
            <a:r>
              <a:rPr lang="en-US" dirty="0"/>
              <a:t>?</a:t>
            </a:r>
          </a:p>
          <a:p>
            <a:r>
              <a:rPr lang="en-US" dirty="0"/>
              <a:t>A </a:t>
            </a:r>
            <a:r>
              <a:rPr lang="en-US" dirty="0" err="1"/>
              <a:t>sori</a:t>
            </a:r>
            <a:r>
              <a:rPr lang="en-US" dirty="0"/>
              <a:t> </a:t>
            </a:r>
            <a:r>
              <a:rPr lang="en-US" dirty="0" err="1"/>
              <a:t>hemsrefi</a:t>
            </a:r>
            <a:r>
              <a:rPr lang="en-US" dirty="0"/>
              <a:t> </a:t>
            </a:r>
            <a:r>
              <a:rPr lang="en-US" dirty="0" err="1"/>
              <a:t>doro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Santa </a:t>
            </a:r>
            <a:r>
              <a:rPr lang="en-US" dirty="0" err="1"/>
              <a:t>Jeje</a:t>
            </a:r>
            <a:r>
              <a:rPr lang="en-US" dirty="0"/>
              <a:t>, </a:t>
            </a:r>
            <a:r>
              <a:rPr lang="en-US" dirty="0" err="1"/>
              <a:t>efoe</a:t>
            </a:r>
            <a:r>
              <a:rPr lang="en-US" dirty="0"/>
              <a:t> </a:t>
            </a:r>
            <a:r>
              <a:rPr lang="en-US" dirty="0" err="1"/>
              <a:t>doro</a:t>
            </a:r>
            <a:r>
              <a:rPr lang="en-US" dirty="0"/>
              <a:t> </a:t>
            </a:r>
            <a:r>
              <a:rPr lang="en-US" dirty="0" smtClean="0"/>
              <a:t>skin-</a:t>
            </a:r>
            <a:r>
              <a:rPr lang="en-US" dirty="0" err="1" smtClean="0"/>
              <a:t>fasi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Marki foe da wroko foe Gado</a:t>
            </a:r>
          </a:p>
        </p:txBody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 </a:t>
            </a:r>
            <a:r>
              <a:rPr lang="en-US" dirty="0" err="1"/>
              <a:t>klop</a:t>
            </a:r>
            <a:r>
              <a:rPr lang="en-US" dirty="0"/>
              <a:t> </a:t>
            </a:r>
            <a:r>
              <a:rPr lang="en-US" dirty="0" err="1"/>
              <a:t>nanga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leri</a:t>
            </a:r>
            <a:r>
              <a:rPr lang="en-US" dirty="0"/>
              <a:t> foe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Bijbel</a:t>
            </a:r>
            <a:r>
              <a:rPr lang="en-US" dirty="0"/>
              <a:t>?</a:t>
            </a:r>
          </a:p>
          <a:p>
            <a:pPr>
              <a:lnSpc>
                <a:spcPct val="90000"/>
              </a:lnSpc>
            </a:pPr>
            <a:r>
              <a:rPr lang="en-US" dirty="0"/>
              <a:t>Dem </a:t>
            </a:r>
            <a:r>
              <a:rPr lang="en-US" dirty="0" err="1"/>
              <a:t>soema</a:t>
            </a:r>
            <a:r>
              <a:rPr lang="en-US" dirty="0"/>
              <a:t> </a:t>
            </a:r>
            <a:r>
              <a:rPr lang="en-US" dirty="0" err="1"/>
              <a:t>disi</a:t>
            </a:r>
            <a:r>
              <a:rPr lang="en-US" dirty="0"/>
              <a:t> </a:t>
            </a:r>
            <a:r>
              <a:rPr lang="en-US" dirty="0" err="1"/>
              <a:t>wroko</a:t>
            </a:r>
            <a:r>
              <a:rPr lang="en-US" dirty="0"/>
              <a:t> </a:t>
            </a:r>
            <a:r>
              <a:rPr lang="en-US" dirty="0" err="1"/>
              <a:t>saka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Woortoe</a:t>
            </a:r>
            <a:r>
              <a:rPr lang="en-US" dirty="0"/>
              <a:t> foe </a:t>
            </a:r>
            <a:r>
              <a:rPr lang="en-US" dirty="0" err="1"/>
              <a:t>Gado</a:t>
            </a:r>
            <a:r>
              <a:rPr lang="en-US" dirty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?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Dem </a:t>
            </a:r>
            <a:r>
              <a:rPr lang="en-US" dirty="0" err="1"/>
              <a:t>leider</a:t>
            </a:r>
            <a:r>
              <a:rPr lang="en-US" dirty="0"/>
              <a:t> </a:t>
            </a:r>
            <a:r>
              <a:rPr lang="en-US" dirty="0" err="1"/>
              <a:t>abi</a:t>
            </a:r>
            <a:r>
              <a:rPr lang="en-US" dirty="0"/>
              <a:t> </a:t>
            </a:r>
            <a:r>
              <a:rPr lang="en-US" dirty="0" err="1"/>
              <a:t>frantwoortoe</a:t>
            </a:r>
            <a:r>
              <a:rPr lang="en-US" dirty="0"/>
              <a:t> </a:t>
            </a:r>
            <a:r>
              <a:rPr lang="en-US" dirty="0" err="1"/>
              <a:t>gi</a:t>
            </a:r>
            <a:r>
              <a:rPr lang="en-US" dirty="0"/>
              <a:t> </a:t>
            </a:r>
            <a:r>
              <a:rPr lang="en-US" dirty="0" err="1"/>
              <a:t>trawan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?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err="1"/>
              <a:t>Fa</a:t>
            </a:r>
            <a:r>
              <a:rPr lang="en-US" dirty="0"/>
              <a:t> foe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froktoe</a:t>
            </a:r>
            <a:r>
              <a:rPr lang="en-US" dirty="0"/>
              <a:t> foe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Jeje</a:t>
            </a:r>
            <a:r>
              <a:rPr lang="en-US" dirty="0"/>
              <a:t>?  </a:t>
            </a:r>
            <a:r>
              <a:rPr lang="en-US" dirty="0" err="1"/>
              <a:t>Lobi</a:t>
            </a:r>
            <a:r>
              <a:rPr lang="en-US" dirty="0"/>
              <a:t> </a:t>
            </a:r>
            <a:r>
              <a:rPr lang="en-US" dirty="0" err="1"/>
              <a:t>efoe</a:t>
            </a:r>
            <a:r>
              <a:rPr lang="en-US" dirty="0"/>
              <a:t> </a:t>
            </a:r>
            <a:r>
              <a:rPr lang="en-US" dirty="0" err="1"/>
              <a:t>poti</a:t>
            </a:r>
            <a:r>
              <a:rPr lang="en-US" dirty="0"/>
              <a:t> </a:t>
            </a:r>
            <a:r>
              <a:rPr lang="en-US" dirty="0" err="1"/>
              <a:t>wisrefi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fesi</a:t>
            </a:r>
            <a:r>
              <a:rPr lang="en-US" dirty="0"/>
              <a:t>?  </a:t>
            </a:r>
            <a:r>
              <a:rPr lang="en-US" dirty="0" err="1"/>
              <a:t>Pasensi</a:t>
            </a:r>
            <a:r>
              <a:rPr lang="en-US" dirty="0"/>
              <a:t> </a:t>
            </a:r>
            <a:r>
              <a:rPr lang="en-US" dirty="0" err="1"/>
              <a:t>efoe</a:t>
            </a:r>
            <a:r>
              <a:rPr lang="en-US" dirty="0"/>
              <a:t> </a:t>
            </a:r>
            <a:r>
              <a:rPr lang="en-US" dirty="0" err="1"/>
              <a:t>bigi</a:t>
            </a:r>
            <a:r>
              <a:rPr lang="en-US" dirty="0"/>
              <a:t> </a:t>
            </a:r>
            <a:r>
              <a:rPr lang="en-US" dirty="0" err="1"/>
              <a:t>fasi</a:t>
            </a:r>
            <a:r>
              <a:rPr lang="en-US" dirty="0"/>
              <a:t> &amp; </a:t>
            </a:r>
            <a:r>
              <a:rPr lang="en-US" dirty="0" err="1"/>
              <a:t>hatibron</a:t>
            </a:r>
            <a:r>
              <a:rPr lang="en-US" dirty="0"/>
              <a:t>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Marki foe da wroko foe Gado</a:t>
            </a:r>
          </a:p>
        </p:txBody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 leri en da wroko meki soema kom moro volmaakt leki bribiwan?</a:t>
            </a:r>
          </a:p>
          <a:p>
            <a:r>
              <a:rPr lang="en-US"/>
              <a:t>A tjari eenheid na ini da skin foe Kristus, efoe a tjari prati kom?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 abi wan boen theologie foe pina nanga dede fanowdoe</a:t>
            </a:r>
          </a:p>
        </p:txBody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Wi libi na ini wan sondoe grontapoe pe siki en dede de</a:t>
            </a:r>
          </a:p>
          <a:p>
            <a:r>
              <a:rPr lang="en-US"/>
              <a:t>Kande Gado wani wi foe ervaar siki,  pina, tesi en problemen foe meki wi kom volmaakt, en bouw pasensi na  ini wi libi: Job 42:5-6; Jakobus 1:2-24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 abi wan boen theologie foe pina nanga dede fanowdoe</a:t>
            </a:r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Som leisi wi siki de wan boskopoe foe da skin foe tapoe wan lijfstijl disi no de boen</a:t>
            </a:r>
          </a:p>
          <a:p>
            <a:r>
              <a:rPr lang="en-US"/>
              <a:t>Membre toe – wi gesontoe de 100% soso baka dede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Kristen bigin nanga Gado</a:t>
            </a:r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 wet foe Gado ben kom na sondari</a:t>
            </a:r>
          </a:p>
          <a:p>
            <a:r>
              <a:rPr lang="en-US"/>
              <a:t>Te wi abi da juisti relatie nanga Gado, wi doe san disi de leti</a:t>
            </a:r>
          </a:p>
          <a:p>
            <a:r>
              <a:rPr lang="en-US"/>
              <a:t>Sondoe de moro leki broko wan wet; a broko da relatie nanga Gado</a:t>
            </a:r>
          </a:p>
          <a:p>
            <a:pPr lvl="1"/>
            <a:r>
              <a:rPr lang="en-US"/>
              <a:t>Sondoe ben de fosi da wet ben de</a:t>
            </a:r>
          </a:p>
          <a:p>
            <a:pPr lvl="1"/>
            <a:r>
              <a:rPr lang="en-US"/>
              <a:t>Da wet no kan tjari wi kom regtvaardiki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 abi wan theologie fanowdoe foe ke foe sikiwan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Jepi sorgoe dem soema disi fadon, disi de siki en disi kisi kwinsi</a:t>
            </a:r>
          </a:p>
          <a:p>
            <a:r>
              <a:rPr lang="en-US"/>
              <a:t>Gi pardon sondro hatibron efoe djaroesoe</a:t>
            </a:r>
          </a:p>
          <a:p>
            <a:r>
              <a:rPr lang="en-US"/>
              <a:t>Kom makandra foe begi gi dem blesi foe Gado, foe leisi Hem woortoe en foe jere foe Gado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Loekoe boen foe no fadon na ini syncretism – moksi </a:t>
            </a:r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boen</a:t>
            </a:r>
            <a:r>
              <a:rPr lang="en-US" dirty="0"/>
              <a:t> </a:t>
            </a:r>
            <a:r>
              <a:rPr lang="en-US" dirty="0" err="1"/>
              <a:t>njoensoe</a:t>
            </a:r>
            <a:r>
              <a:rPr lang="en-US" dirty="0"/>
              <a:t> </a:t>
            </a:r>
            <a:r>
              <a:rPr lang="en-US" dirty="0" err="1"/>
              <a:t>moesoe</a:t>
            </a:r>
            <a:r>
              <a:rPr lang="en-US" dirty="0"/>
              <a:t> </a:t>
            </a:r>
            <a:r>
              <a:rPr lang="en-US" dirty="0" err="1"/>
              <a:t>kenki</a:t>
            </a:r>
            <a:r>
              <a:rPr lang="en-US" dirty="0"/>
              <a:t> </a:t>
            </a:r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wereldview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Magic </a:t>
            </a:r>
            <a:r>
              <a:rPr lang="en-US" dirty="0" err="1"/>
              <a:t>wereldview</a:t>
            </a:r>
            <a:r>
              <a:rPr lang="en-US" dirty="0"/>
              <a:t> – </a:t>
            </a:r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moesoe</a:t>
            </a:r>
            <a:r>
              <a:rPr lang="en-US" dirty="0"/>
              <a:t> </a:t>
            </a:r>
            <a:r>
              <a:rPr lang="en-US" dirty="0" err="1"/>
              <a:t>tapoe</a:t>
            </a:r>
            <a:r>
              <a:rPr lang="en-US" dirty="0"/>
              <a:t>, </a:t>
            </a:r>
            <a:r>
              <a:rPr lang="en-US" dirty="0" err="1"/>
              <a:t>leki</a:t>
            </a:r>
            <a:r>
              <a:rPr lang="en-US" dirty="0"/>
              <a:t> Simon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bonoeman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Na </a:t>
            </a:r>
            <a:r>
              <a:rPr lang="en-US" dirty="0" err="1"/>
              <a:t>ini</a:t>
            </a:r>
            <a:r>
              <a:rPr lang="en-US" dirty="0"/>
              <a:t> magic, </a:t>
            </a:r>
            <a:r>
              <a:rPr lang="en-US" dirty="0" err="1"/>
              <a:t>libisoema</a:t>
            </a:r>
            <a:r>
              <a:rPr lang="en-US" dirty="0"/>
              <a:t> de </a:t>
            </a:r>
            <a:r>
              <a:rPr lang="en-US" dirty="0" err="1"/>
              <a:t>basi</a:t>
            </a:r>
            <a:r>
              <a:rPr lang="en-US" dirty="0"/>
              <a:t>;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Kristen </a:t>
            </a:r>
            <a:r>
              <a:rPr lang="en-US" dirty="0" err="1"/>
              <a:t>geloof</a:t>
            </a:r>
            <a:r>
              <a:rPr lang="en-US" dirty="0"/>
              <a:t>; </a:t>
            </a:r>
            <a:r>
              <a:rPr lang="en-US" dirty="0" err="1"/>
              <a:t>Gado</a:t>
            </a:r>
            <a:r>
              <a:rPr lang="en-US" dirty="0"/>
              <a:t> de </a:t>
            </a:r>
            <a:r>
              <a:rPr lang="en-US" dirty="0" err="1"/>
              <a:t>basi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Magic – </a:t>
            </a:r>
            <a:r>
              <a:rPr lang="en-US" b="1" dirty="0">
                <a:solidFill>
                  <a:srgbClr val="FF0000"/>
                </a:solidFill>
              </a:rPr>
              <a:t>formula &amp; mechanical</a:t>
            </a:r>
            <a:r>
              <a:rPr lang="en-US" dirty="0"/>
              <a:t>.  Kristen </a:t>
            </a:r>
            <a:r>
              <a:rPr lang="en-US" dirty="0" err="1"/>
              <a:t>geloof</a:t>
            </a:r>
            <a:r>
              <a:rPr lang="en-US" dirty="0"/>
              <a:t> de </a:t>
            </a:r>
            <a:r>
              <a:rPr lang="en-US" b="1" dirty="0" err="1">
                <a:solidFill>
                  <a:srgbClr val="FF0000"/>
                </a:solidFill>
              </a:rPr>
              <a:t>relatie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nanga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Gado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Theologic fout – no poti da boen njoensoe leki a de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Western civilizatie</a:t>
            </a:r>
          </a:p>
          <a:p>
            <a:r>
              <a:rPr lang="en-US"/>
              <a:t>Grontapoe goedoe</a:t>
            </a:r>
          </a:p>
          <a:p>
            <a:r>
              <a:rPr lang="en-US"/>
              <a:t>Individualism</a:t>
            </a:r>
          </a:p>
          <a:p>
            <a:r>
              <a:rPr lang="en-US"/>
              <a:t>Libisoema leti</a:t>
            </a:r>
          </a:p>
          <a:p>
            <a:r>
              <a:rPr lang="en-US"/>
              <a:t>Vrijheid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 poti libisoema leki centrum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Njoen bribiwan moesoe leri foe taki “nono” gi demsrefi en gro na ini lobi foe Gado nanga trawan</a:t>
            </a:r>
          </a:p>
          <a:p>
            <a:r>
              <a:rPr lang="en-US" sz="2800"/>
              <a:t>A de moro gevaarlijk foe wisrefi basi wi egi libi leki dem takroe jeje kwinsi wi.  Wi moesoe saka na Gado ondro</a:t>
            </a:r>
          </a:p>
          <a:p>
            <a:r>
              <a:rPr lang="en-US" sz="2800"/>
              <a:t>Te wi de basi- leiderschap de autoritarian, competitie, prati, jeje bigi fasi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 poti theologie op basis soso foe ervaring</a:t>
            </a:r>
          </a:p>
        </p:txBody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Volk </a:t>
            </a:r>
            <a:r>
              <a:rPr lang="en-US" dirty="0" err="1"/>
              <a:t>religie</a:t>
            </a:r>
            <a:r>
              <a:rPr lang="en-US" dirty="0"/>
              <a:t> – </a:t>
            </a:r>
            <a:r>
              <a:rPr lang="en-US" b="1" dirty="0" err="1">
                <a:solidFill>
                  <a:srgbClr val="FF0000"/>
                </a:solidFill>
              </a:rPr>
              <a:t>ervaring</a:t>
            </a:r>
            <a:r>
              <a:rPr lang="en-US" dirty="0"/>
              <a:t> </a:t>
            </a:r>
            <a:r>
              <a:rPr lang="en-US" dirty="0" err="1"/>
              <a:t>orientatie</a:t>
            </a:r>
            <a:endParaRPr lang="en-US" dirty="0"/>
          </a:p>
          <a:p>
            <a:r>
              <a:rPr lang="en-US" dirty="0"/>
              <a:t>Volk </a:t>
            </a:r>
            <a:r>
              <a:rPr lang="en-US" dirty="0" err="1"/>
              <a:t>religie</a:t>
            </a:r>
            <a:r>
              <a:rPr lang="en-US" dirty="0"/>
              <a:t> </a:t>
            </a:r>
            <a:r>
              <a:rPr lang="en-US" dirty="0" err="1"/>
              <a:t>loekoe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foe </a:t>
            </a:r>
            <a:r>
              <a:rPr lang="en-US" b="1" dirty="0" err="1">
                <a:solidFill>
                  <a:srgbClr val="FF0000"/>
                </a:solidFill>
              </a:rPr>
              <a:t>krakti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moro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leki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waarheid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 err="1"/>
              <a:t>Efoe</a:t>
            </a:r>
            <a:r>
              <a:rPr lang="en-US" dirty="0"/>
              <a:t> </a:t>
            </a:r>
            <a:r>
              <a:rPr lang="en-US" dirty="0" err="1"/>
              <a:t>joe</a:t>
            </a:r>
            <a:r>
              <a:rPr lang="en-US" dirty="0"/>
              <a:t> doe so,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joe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denki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joe</a:t>
            </a:r>
            <a:r>
              <a:rPr lang="en-US" dirty="0"/>
              <a:t> </a:t>
            </a:r>
            <a:r>
              <a:rPr lang="en-US" dirty="0" err="1"/>
              <a:t>abi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waarheid</a:t>
            </a:r>
            <a:r>
              <a:rPr lang="en-US" dirty="0"/>
              <a:t> </a:t>
            </a:r>
            <a:r>
              <a:rPr lang="en-US" dirty="0" err="1"/>
              <a:t>efoe</a:t>
            </a:r>
            <a:r>
              <a:rPr lang="en-US" dirty="0"/>
              <a:t> </a:t>
            </a:r>
            <a:r>
              <a:rPr lang="en-US" dirty="0" err="1"/>
              <a:t>joe</a:t>
            </a:r>
            <a:r>
              <a:rPr lang="en-US" dirty="0"/>
              <a:t> </a:t>
            </a:r>
            <a:r>
              <a:rPr lang="en-US" dirty="0" err="1"/>
              <a:t>feni</a:t>
            </a:r>
            <a:r>
              <a:rPr lang="en-US" dirty="0"/>
              <a:t> success, </a:t>
            </a:r>
            <a:r>
              <a:rPr lang="en-US" dirty="0" err="1"/>
              <a:t>prisiri</a:t>
            </a:r>
            <a:r>
              <a:rPr lang="en-US" dirty="0"/>
              <a:t>, </a:t>
            </a:r>
            <a:r>
              <a:rPr lang="en-US" dirty="0" err="1"/>
              <a:t>gesontoe</a:t>
            </a:r>
            <a:r>
              <a:rPr lang="en-US" dirty="0"/>
              <a:t> &amp; </a:t>
            </a:r>
            <a:r>
              <a:rPr lang="en-US" dirty="0" err="1"/>
              <a:t>goedoe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 Kerki moesoe vermijd secularism</a:t>
            </a:r>
          </a:p>
        </p:txBody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Membre</a:t>
            </a:r>
            <a:r>
              <a:rPr lang="en-US" dirty="0"/>
              <a:t> </a:t>
            </a:r>
            <a:r>
              <a:rPr lang="en-US" dirty="0" err="1"/>
              <a:t>Gado</a:t>
            </a:r>
            <a:r>
              <a:rPr lang="en-US" dirty="0"/>
              <a:t> de </a:t>
            </a:r>
            <a:r>
              <a:rPr lang="en-US" dirty="0" err="1"/>
              <a:t>basi</a:t>
            </a:r>
            <a:r>
              <a:rPr lang="en-US" dirty="0"/>
              <a:t> foe </a:t>
            </a:r>
            <a:r>
              <a:rPr lang="en-US" dirty="0" err="1"/>
              <a:t>natuurlijk</a:t>
            </a:r>
            <a:r>
              <a:rPr lang="en-US" dirty="0"/>
              <a:t> wet </a:t>
            </a:r>
            <a:r>
              <a:rPr lang="en-US" dirty="0" err="1"/>
              <a:t>zowel</a:t>
            </a:r>
            <a:r>
              <a:rPr lang="en-US" dirty="0"/>
              <a:t> </a:t>
            </a:r>
            <a:r>
              <a:rPr lang="en-US" dirty="0" err="1"/>
              <a:t>leki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boven-natuurlik</a:t>
            </a:r>
            <a:r>
              <a:rPr lang="en-US" dirty="0"/>
              <a:t>.  </a:t>
            </a:r>
            <a:r>
              <a:rPr lang="en-US" dirty="0" err="1"/>
              <a:t>Gado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genees</a:t>
            </a:r>
            <a:r>
              <a:rPr lang="en-US" dirty="0"/>
              <a:t> </a:t>
            </a:r>
            <a:r>
              <a:rPr lang="en-US" dirty="0" err="1"/>
              <a:t>doro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natuur</a:t>
            </a:r>
            <a:r>
              <a:rPr lang="en-US" dirty="0"/>
              <a:t> toe.</a:t>
            </a:r>
          </a:p>
          <a:p>
            <a:r>
              <a:rPr lang="en-US" b="1" dirty="0" err="1">
                <a:solidFill>
                  <a:srgbClr val="FF0000"/>
                </a:solidFill>
              </a:rPr>
              <a:t>Wi</a:t>
            </a:r>
            <a:r>
              <a:rPr lang="en-US" b="1" dirty="0">
                <a:solidFill>
                  <a:srgbClr val="FF0000"/>
                </a:solidFill>
              </a:rPr>
              <a:t> no </a:t>
            </a:r>
            <a:r>
              <a:rPr lang="en-US" b="1" dirty="0" err="1">
                <a:solidFill>
                  <a:srgbClr val="FF0000"/>
                </a:solidFill>
              </a:rPr>
              <a:t>moesoe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meki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wondroewroko</a:t>
            </a:r>
            <a:r>
              <a:rPr lang="en-US" b="1" dirty="0">
                <a:solidFill>
                  <a:srgbClr val="FF0000"/>
                </a:solidFill>
              </a:rPr>
              <a:t> de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marki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dati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Gado</a:t>
            </a:r>
            <a:r>
              <a:rPr lang="en-US" b="1" dirty="0">
                <a:solidFill>
                  <a:srgbClr val="FF0000"/>
                </a:solidFill>
              </a:rPr>
              <a:t> de</a:t>
            </a:r>
            <a:r>
              <a:rPr lang="en-US" b="1" dirty="0"/>
              <a:t>, en </a:t>
            </a:r>
            <a:r>
              <a:rPr lang="en-US" b="1" dirty="0" err="1"/>
              <a:t>poti</a:t>
            </a:r>
            <a:r>
              <a:rPr lang="en-US" b="1" dirty="0"/>
              <a:t> </a:t>
            </a:r>
            <a:r>
              <a:rPr lang="en-US" b="1" dirty="0" err="1"/>
              <a:t>dati</a:t>
            </a:r>
            <a:r>
              <a:rPr lang="en-US" b="1" dirty="0"/>
              <a:t> </a:t>
            </a:r>
            <a:r>
              <a:rPr lang="en-US" b="1" dirty="0" err="1"/>
              <a:t>leki</a:t>
            </a:r>
            <a:r>
              <a:rPr lang="en-US" b="1" dirty="0"/>
              <a:t> </a:t>
            </a:r>
            <a:r>
              <a:rPr lang="en-US" b="1" dirty="0" err="1"/>
              <a:t>da</a:t>
            </a:r>
            <a:r>
              <a:rPr lang="en-US" b="1" dirty="0"/>
              <a:t> </a:t>
            </a:r>
            <a:r>
              <a:rPr lang="en-US" b="1" dirty="0" err="1"/>
              <a:t>centrum</a:t>
            </a:r>
            <a:r>
              <a:rPr lang="en-US" b="1" dirty="0"/>
              <a:t> foe ministry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 wi focus tapoe da boven-natuurlijk…</a:t>
            </a:r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meki</a:t>
            </a:r>
            <a:r>
              <a:rPr lang="en-US" dirty="0"/>
              <a:t> </a:t>
            </a:r>
            <a:r>
              <a:rPr lang="en-US" dirty="0" err="1"/>
              <a:t>falsi</a:t>
            </a:r>
            <a:r>
              <a:rPr lang="en-US" dirty="0"/>
              <a:t> </a:t>
            </a:r>
            <a:r>
              <a:rPr lang="en-US" dirty="0" err="1"/>
              <a:t>schuld</a:t>
            </a:r>
            <a:r>
              <a:rPr lang="en-US" dirty="0"/>
              <a:t> </a:t>
            </a:r>
            <a:r>
              <a:rPr lang="en-US" dirty="0" err="1"/>
              <a:t>gevoelens</a:t>
            </a:r>
            <a:r>
              <a:rPr lang="en-US" dirty="0"/>
              <a:t> foe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soema</a:t>
            </a:r>
            <a:r>
              <a:rPr lang="en-US" dirty="0"/>
              <a:t>  </a:t>
            </a:r>
            <a:r>
              <a:rPr lang="en-US" dirty="0" err="1"/>
              <a:t>disi</a:t>
            </a:r>
            <a:r>
              <a:rPr lang="en-US" dirty="0"/>
              <a:t> no </a:t>
            </a:r>
            <a:r>
              <a:rPr lang="en-US" dirty="0" err="1"/>
              <a:t>kisi</a:t>
            </a:r>
            <a:r>
              <a:rPr lang="en-US" dirty="0"/>
              <a:t> </a:t>
            </a:r>
            <a:r>
              <a:rPr lang="en-US" dirty="0" err="1"/>
              <a:t>genezing</a:t>
            </a:r>
            <a:r>
              <a:rPr lang="en-US" dirty="0"/>
              <a:t>.  Ma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abi</a:t>
            </a:r>
            <a:r>
              <a:rPr lang="en-US" dirty="0"/>
              <a:t> extra </a:t>
            </a:r>
            <a:r>
              <a:rPr lang="en-US" dirty="0" err="1"/>
              <a:t>sorgoe</a:t>
            </a:r>
            <a:r>
              <a:rPr lang="en-US" dirty="0"/>
              <a:t> </a:t>
            </a:r>
            <a:r>
              <a:rPr lang="en-US" dirty="0" err="1"/>
              <a:t>fanowdoe</a:t>
            </a:r>
            <a:endParaRPr lang="en-US" dirty="0"/>
          </a:p>
          <a:p>
            <a:r>
              <a:rPr lang="en-US" dirty="0" err="1"/>
              <a:t>Kristus</a:t>
            </a:r>
            <a:r>
              <a:rPr lang="en-US" dirty="0"/>
              <a:t> </a:t>
            </a:r>
            <a:r>
              <a:rPr lang="en-US" dirty="0" err="1"/>
              <a:t>moesoe</a:t>
            </a:r>
            <a:r>
              <a:rPr lang="en-US" dirty="0"/>
              <a:t> </a:t>
            </a:r>
            <a:r>
              <a:rPr lang="en-US" dirty="0" err="1"/>
              <a:t>libi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en </a:t>
            </a:r>
            <a:r>
              <a:rPr lang="en-US" b="1" dirty="0" smtClean="0">
                <a:solidFill>
                  <a:srgbClr val="FF0000"/>
                </a:solidFill>
              </a:rPr>
              <a:t>A </a:t>
            </a:r>
            <a:r>
              <a:rPr lang="en-US" b="1" dirty="0" err="1" smtClean="0">
                <a:solidFill>
                  <a:srgbClr val="FF0000"/>
                </a:solidFill>
              </a:rPr>
              <a:t>moesoe</a:t>
            </a:r>
            <a:r>
              <a:rPr lang="en-US" b="1" dirty="0" smtClean="0">
                <a:solidFill>
                  <a:srgbClr val="FF0000"/>
                </a:solidFill>
              </a:rPr>
              <a:t> de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centrum</a:t>
            </a:r>
            <a:r>
              <a:rPr lang="en-US" b="1" dirty="0">
                <a:solidFill>
                  <a:srgbClr val="FF0000"/>
                </a:solidFill>
              </a:rPr>
              <a:t> foe </a:t>
            </a:r>
            <a:r>
              <a:rPr lang="en-US" b="1" dirty="0" err="1">
                <a:solidFill>
                  <a:srgbClr val="FF0000"/>
                </a:solidFill>
              </a:rPr>
              <a:t>wi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libi</a:t>
            </a:r>
            <a:r>
              <a:rPr lang="en-US" b="1" dirty="0">
                <a:solidFill>
                  <a:srgbClr val="FF0000"/>
                </a:solidFill>
              </a:rPr>
              <a:t>.  A no </a:t>
            </a:r>
            <a:r>
              <a:rPr lang="en-US" b="1" dirty="0" err="1">
                <a:solidFill>
                  <a:srgbClr val="FF0000"/>
                </a:solidFill>
              </a:rPr>
              <a:t>moesoe</a:t>
            </a:r>
            <a:r>
              <a:rPr lang="en-US" b="1" dirty="0">
                <a:solidFill>
                  <a:srgbClr val="FF0000"/>
                </a:solidFill>
              </a:rPr>
              <a:t> de san </a:t>
            </a:r>
            <a:r>
              <a:rPr lang="en-US" b="1" dirty="0" err="1">
                <a:solidFill>
                  <a:srgbClr val="FF0000"/>
                </a:solidFill>
              </a:rPr>
              <a:t>Kristus</a:t>
            </a:r>
            <a:r>
              <a:rPr lang="en-US" b="1" dirty="0">
                <a:solidFill>
                  <a:srgbClr val="FF0000"/>
                </a:solidFill>
              </a:rPr>
              <a:t> doe </a:t>
            </a:r>
            <a:r>
              <a:rPr lang="en-US" b="1" dirty="0" err="1">
                <a:solidFill>
                  <a:srgbClr val="FF0000"/>
                </a:solidFill>
              </a:rPr>
              <a:t>gi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wi</a:t>
            </a:r>
            <a:r>
              <a:rPr lang="en-US" b="1" dirty="0">
                <a:solidFill>
                  <a:srgbClr val="FF0000"/>
                </a:solidFill>
              </a:rPr>
              <a:t>, ma </a:t>
            </a:r>
            <a:r>
              <a:rPr lang="en-US" b="1" dirty="0" err="1">
                <a:solidFill>
                  <a:srgbClr val="FF0000"/>
                </a:solidFill>
              </a:rPr>
              <a:t>wi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relatie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nanga</a:t>
            </a:r>
            <a:r>
              <a:rPr lang="en-US" b="1" dirty="0">
                <a:solidFill>
                  <a:srgbClr val="FF0000"/>
                </a:solidFill>
              </a:rPr>
              <a:t> Hem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66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Gevaar foe wondroewroko</a:t>
            </a:r>
          </a:p>
        </p:txBody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Wi kan opo da leider, en denki dati a abi krakti foe genezing, profeti-taki,enz</a:t>
            </a:r>
          </a:p>
          <a:p>
            <a:r>
              <a:rPr lang="en-US"/>
              <a:t>Da heri komakandra abi accountability, leiderschap, genezing, fri foe takroe jeje, en tiri soema na ini dem frantwoortoe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67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Mission response na volk religie</a:t>
            </a:r>
          </a:p>
        </p:txBody>
      </p:sp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doel</a:t>
            </a:r>
            <a:r>
              <a:rPr lang="en-US" dirty="0"/>
              <a:t> no de foe </a:t>
            </a:r>
            <a:r>
              <a:rPr lang="en-US" dirty="0" err="1"/>
              <a:t>figi</a:t>
            </a:r>
            <a:r>
              <a:rPr lang="en-US" dirty="0"/>
              <a:t> </a:t>
            </a:r>
            <a:r>
              <a:rPr lang="en-US" dirty="0" err="1"/>
              <a:t>volk</a:t>
            </a:r>
            <a:r>
              <a:rPr lang="en-US" dirty="0"/>
              <a:t> </a:t>
            </a:r>
            <a:r>
              <a:rPr lang="en-US" dirty="0" err="1"/>
              <a:t>religie</a:t>
            </a:r>
            <a:r>
              <a:rPr lang="en-US" dirty="0"/>
              <a:t> </a:t>
            </a:r>
            <a:r>
              <a:rPr lang="en-US" dirty="0" err="1"/>
              <a:t>poeroe</a:t>
            </a:r>
            <a:r>
              <a:rPr lang="en-US" dirty="0"/>
              <a:t>, </a:t>
            </a:r>
            <a:r>
              <a:rPr lang="en-US" dirty="0" err="1"/>
              <a:t>efoe</a:t>
            </a:r>
            <a:r>
              <a:rPr lang="en-US" dirty="0"/>
              <a:t> </a:t>
            </a:r>
            <a:r>
              <a:rPr lang="en-US" dirty="0" err="1"/>
              <a:t>abi</a:t>
            </a:r>
            <a:r>
              <a:rPr lang="en-US" dirty="0"/>
              <a:t> </a:t>
            </a:r>
            <a:r>
              <a:rPr lang="en-US" dirty="0" err="1"/>
              <a:t>soso</a:t>
            </a:r>
            <a:r>
              <a:rPr lang="en-US" dirty="0"/>
              <a:t> </a:t>
            </a:r>
            <a:r>
              <a:rPr lang="en-US" dirty="0" err="1"/>
              <a:t>formeel</a:t>
            </a:r>
            <a:r>
              <a:rPr lang="en-US" dirty="0"/>
              <a:t> </a:t>
            </a:r>
            <a:r>
              <a:rPr lang="en-US" dirty="0" err="1"/>
              <a:t>religie</a:t>
            </a:r>
            <a:r>
              <a:rPr lang="en-US" dirty="0"/>
              <a:t>, ma wan </a:t>
            </a:r>
            <a:r>
              <a:rPr lang="en-US" b="1" dirty="0" err="1">
                <a:solidFill>
                  <a:srgbClr val="FF0000"/>
                </a:solidFill>
              </a:rPr>
              <a:t>troe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libilibi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Kristen </a:t>
            </a:r>
            <a:r>
              <a:rPr lang="en-US" b="1" dirty="0" err="1">
                <a:solidFill>
                  <a:srgbClr val="FF0000"/>
                </a:solidFill>
              </a:rPr>
              <a:t>geloof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/>
              <a:t>No wan formula de sari </a:t>
            </a:r>
            <a:r>
              <a:rPr lang="en-US" dirty="0" err="1"/>
              <a:t>alatem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ala </a:t>
            </a:r>
            <a:r>
              <a:rPr lang="en-US" dirty="0" err="1"/>
              <a:t>situatie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68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 foe ontwikkel wan theologie foe da Bijbel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Sabi dati da Bijbel de Gado woortoe</a:t>
            </a:r>
          </a:p>
          <a:p>
            <a:r>
              <a:rPr lang="en-US"/>
              <a:t>A gi wi dem juisti antwoorden, en ook toe da juisti wereld view</a:t>
            </a:r>
          </a:p>
          <a:p>
            <a:r>
              <a:rPr lang="en-US"/>
              <a:t>Da Santa Jeje moesoe  opo wi froestan</a:t>
            </a:r>
          </a:p>
          <a:p>
            <a:pPr lvl="1"/>
            <a:r>
              <a:rPr lang="en-US"/>
              <a:t>Wi froestan de incompleet; a kan de fout</a:t>
            </a:r>
          </a:p>
          <a:p>
            <a:pPr lvl="1"/>
            <a:r>
              <a:rPr lang="en-US"/>
              <a:t>Gi tra bribiwan kans foe wroko en foe meki foutoe toe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69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 Kristen bigin nanga Gado</a:t>
            </a:r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9812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Gado lobi wi, en A wani verloesoe dem na ondro kroetoe foe sondoe en doti</a:t>
            </a:r>
          </a:p>
          <a:p>
            <a:pPr>
              <a:lnSpc>
                <a:spcPct val="90000"/>
              </a:lnSpc>
            </a:pPr>
            <a:r>
              <a:rPr lang="en-US" sz="2800"/>
              <a:t>Kristus leki libisoema ben sori leti fasi, gerechtigheid nanga santa-fasi</a:t>
            </a:r>
          </a:p>
          <a:p>
            <a:pPr>
              <a:lnSpc>
                <a:spcPct val="90000"/>
              </a:lnSpc>
            </a:pPr>
            <a:r>
              <a:rPr lang="en-US" sz="2800"/>
              <a:t>Dem  sondoe foe da Bijbel de absoluut, alwasi dem fasi foe sori dem kan kenki</a:t>
            </a:r>
          </a:p>
          <a:p>
            <a:pPr>
              <a:lnSpc>
                <a:spcPct val="90000"/>
              </a:lnSpc>
            </a:pPr>
            <a:r>
              <a:rPr lang="en-US" sz="2800"/>
              <a:t>Dem sondoe disi komopo foe wan cultuur no de absoluut.  Ma biginsel tan en wi kan poti dem na ini da prakteit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Wan Bijbel kerki</a:t>
            </a:r>
          </a:p>
        </p:txBody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heri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kerki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moesoe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sabi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Bijbel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foe </a:t>
            </a:r>
            <a:r>
              <a:rPr lang="en-US" dirty="0" err="1"/>
              <a:t>kibri</a:t>
            </a:r>
            <a:r>
              <a:rPr lang="en-US" dirty="0"/>
              <a:t> </a:t>
            </a:r>
            <a:r>
              <a:rPr lang="en-US" dirty="0" err="1"/>
              <a:t>hemsrefi</a:t>
            </a:r>
            <a:r>
              <a:rPr lang="en-US" dirty="0"/>
              <a:t> </a:t>
            </a:r>
            <a:r>
              <a:rPr lang="en-US" dirty="0" err="1"/>
              <a:t>agensi</a:t>
            </a:r>
            <a:r>
              <a:rPr lang="en-US" dirty="0"/>
              <a:t> </a:t>
            </a:r>
            <a:r>
              <a:rPr lang="en-US" dirty="0" err="1"/>
              <a:t>individueel</a:t>
            </a:r>
            <a:r>
              <a:rPr lang="en-US" dirty="0"/>
              <a:t> </a:t>
            </a:r>
            <a:r>
              <a:rPr lang="en-US" dirty="0" err="1"/>
              <a:t>fout</a:t>
            </a:r>
            <a:endParaRPr lang="en-US" dirty="0"/>
          </a:p>
          <a:p>
            <a:r>
              <a:rPr lang="en-US" dirty="0" err="1"/>
              <a:t>Trawan</a:t>
            </a:r>
            <a:r>
              <a:rPr lang="en-US" dirty="0"/>
              <a:t> </a:t>
            </a:r>
            <a:r>
              <a:rPr lang="en-US" dirty="0" err="1"/>
              <a:t>abi</a:t>
            </a:r>
            <a:r>
              <a:rPr lang="en-US" dirty="0"/>
              <a:t> </a:t>
            </a: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wereld</a:t>
            </a:r>
            <a:r>
              <a:rPr lang="en-US" dirty="0"/>
              <a:t> view, en </a:t>
            </a:r>
            <a:r>
              <a:rPr lang="en-US" dirty="0" err="1"/>
              <a:t>disi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jepi</a:t>
            </a:r>
            <a:r>
              <a:rPr lang="en-US" dirty="0"/>
              <a:t> </a:t>
            </a:r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err="1"/>
              <a:t>tapoe</a:t>
            </a:r>
            <a:r>
              <a:rPr lang="en-US" dirty="0"/>
              <a:t> </a:t>
            </a:r>
            <a:r>
              <a:rPr lang="en-US" dirty="0" err="1"/>
              <a:t>presi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wi</a:t>
            </a:r>
            <a:r>
              <a:rPr lang="en-US" dirty="0"/>
              <a:t> no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krin</a:t>
            </a:r>
            <a:endParaRPr lang="en-US" dirty="0"/>
          </a:p>
          <a:p>
            <a:r>
              <a:rPr lang="en-US" dirty="0" err="1"/>
              <a:t>Membre</a:t>
            </a:r>
            <a:r>
              <a:rPr lang="en-US" dirty="0"/>
              <a:t> –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locaal</a:t>
            </a:r>
            <a:r>
              <a:rPr lang="en-US" dirty="0"/>
              <a:t> </a:t>
            </a:r>
            <a:r>
              <a:rPr lang="en-US" dirty="0" err="1"/>
              <a:t>leider</a:t>
            </a:r>
            <a:r>
              <a:rPr lang="en-US" dirty="0"/>
              <a:t> de </a:t>
            </a:r>
            <a:r>
              <a:rPr lang="en-US" dirty="0" err="1"/>
              <a:t>dem</a:t>
            </a:r>
            <a:r>
              <a:rPr lang="en-US" dirty="0"/>
              <a:t> expert foe </a:t>
            </a:r>
            <a:r>
              <a:rPr lang="en-US" dirty="0" err="1"/>
              <a:t>dem</a:t>
            </a:r>
            <a:r>
              <a:rPr lang="en-US" dirty="0"/>
              <a:t> </a:t>
            </a:r>
            <a:r>
              <a:rPr lang="en-US" dirty="0" err="1"/>
              <a:t>egi</a:t>
            </a:r>
            <a:r>
              <a:rPr lang="en-US" dirty="0"/>
              <a:t> </a:t>
            </a:r>
            <a:r>
              <a:rPr lang="en-US" dirty="0" err="1"/>
              <a:t>cultuur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70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Wan Bijbel kerki</a:t>
            </a:r>
            <a:br>
              <a:rPr lang="en-US"/>
            </a:br>
            <a:endParaRPr lang="en-US"/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Leid da pipel foe meki dem cultuur kenki disi de fanowdoe so dati dem leider no de soso politie</a:t>
            </a:r>
          </a:p>
          <a:p>
            <a:r>
              <a:rPr lang="en-US"/>
              <a:t>Kande joe sa abi foe ontwikkel wantoe  rite foe klop nanga da cultuur</a:t>
            </a:r>
            <a:br>
              <a:rPr lang="en-US"/>
            </a:b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71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 foe transformatie</a:t>
            </a:r>
          </a:p>
        </p:txBody>
      </p:sp>
      <p:sp>
        <p:nvSpPr>
          <p:cNvPr id="472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Evangelism</a:t>
            </a:r>
          </a:p>
          <a:p>
            <a:r>
              <a:rPr lang="en-US"/>
              <a:t>Discipelschap</a:t>
            </a:r>
          </a:p>
          <a:p>
            <a:r>
              <a:rPr lang="en-US"/>
              <a:t>Pasensi</a:t>
            </a:r>
          </a:p>
          <a:p>
            <a:r>
              <a:rPr lang="en-US"/>
              <a:t>Social &amp; cultuur systeem kande moesoe kenki </a:t>
            </a:r>
          </a:p>
          <a:p>
            <a:r>
              <a:rPr lang="en-US"/>
              <a:t>Leri spesroetoe doro dem moro bigiwan</a:t>
            </a:r>
          </a:p>
          <a:p>
            <a:r>
              <a:rPr lang="en-US"/>
              <a:t>Sorgoe dem siki, dem swaki wan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72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Transformatie foe ministrie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Profeti ministry – tanapoe agensi sani disi moesoe kenki</a:t>
            </a:r>
          </a:p>
          <a:p>
            <a:r>
              <a:rPr lang="en-US"/>
              <a:t>Tanapoe agensi sani disi de tegen da Bijbel, efoe dem de sondoe, efoe dem no de eerlijk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73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Verloesoe leki wan Kristen</a:t>
            </a:r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Wi kom boen baka nanga Gado</a:t>
            </a:r>
          </a:p>
          <a:p>
            <a:r>
              <a:rPr lang="en-US"/>
              <a:t>Wi heri libi kom boen – lichaam, sociaal, jeje, prakseri</a:t>
            </a:r>
          </a:p>
          <a:p>
            <a:r>
              <a:rPr lang="en-US"/>
              <a:t>A abi te maak nanga da individueel na ini da community toe</a:t>
            </a:r>
          </a:p>
          <a:p>
            <a:r>
              <a:rPr lang="en-US"/>
              <a:t>Te foe kaba, a abi te maak nanga da heelal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Verloesoe foe ogri, tesi en problemen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Gado lobi wi en A koti kroetoe leti</a:t>
            </a:r>
          </a:p>
          <a:p>
            <a:pPr>
              <a:lnSpc>
                <a:spcPct val="90000"/>
              </a:lnSpc>
            </a:pPr>
            <a:r>
              <a:rPr lang="en-US"/>
              <a:t>Gado meki wi kom boen helemaal</a:t>
            </a:r>
          </a:p>
          <a:p>
            <a:pPr>
              <a:lnSpc>
                <a:spcPct val="90000"/>
              </a:lnSpc>
            </a:pPr>
            <a:r>
              <a:rPr lang="en-US"/>
              <a:t>Wi no moesoe loekoe na Gado leki wan fasi foe feni goedoe en foe opo wisrefi</a:t>
            </a:r>
          </a:p>
          <a:p>
            <a:pPr>
              <a:lnSpc>
                <a:spcPct val="90000"/>
              </a:lnSpc>
            </a:pPr>
            <a:r>
              <a:rPr lang="en-US"/>
              <a:t>Gado gi verloesoe foe sondoe, en wi no abi foe loekoe na dem granavoo foe jepi na ini wi libi.  Gado kan jepi nanga bigi probleem, ma pikin wan toe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D5624-FF3D-4668-A537-95CD90C7B24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Animism - Part II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7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E41C3D"/>
      </a:accent2>
      <a:accent3>
        <a:srgbClr val="FFFFFF"/>
      </a:accent3>
      <a:accent4>
        <a:srgbClr val="000000"/>
      </a:accent4>
      <a:accent5>
        <a:srgbClr val="AAEFD1"/>
      </a:accent5>
      <a:accent6>
        <a:srgbClr val="CF1836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E41C3D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CF1836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3673</Words>
  <Application>Microsoft Office PowerPoint</Application>
  <PresentationFormat>On-screen Show (4:3)</PresentationFormat>
  <Paragraphs>572</Paragraphs>
  <Slides>73</Slides>
  <Notes>73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8" baseType="lpstr">
      <vt:lpstr>Arial</vt:lpstr>
      <vt:lpstr>Tahoma</vt:lpstr>
      <vt:lpstr>Wingdings</vt:lpstr>
      <vt:lpstr>Arial Black</vt:lpstr>
      <vt:lpstr>Blends</vt:lpstr>
      <vt:lpstr>Animism – Part II</vt:lpstr>
      <vt:lpstr>Puur libi</vt:lpstr>
      <vt:lpstr>Da west ben kenki pollutie </vt:lpstr>
      <vt:lpstr>Western cultur</vt:lpstr>
      <vt:lpstr>Kristen oplossing – Kristus ofrandi,  da waarti wan</vt:lpstr>
      <vt:lpstr>Kristen bigin nanga Gado</vt:lpstr>
      <vt:lpstr>Da Kristen bigin nanga Gado</vt:lpstr>
      <vt:lpstr>Verloesoe leki wan Kristen</vt:lpstr>
      <vt:lpstr>Verloesoe foe ogri, tesi en problemen</vt:lpstr>
      <vt:lpstr>Verlosoe foe sjem</vt:lpstr>
      <vt:lpstr>Verloesoe foe schuld</vt:lpstr>
      <vt:lpstr>Lasi leti en pina</vt:lpstr>
      <vt:lpstr>Pina en ongerechtigheid</vt:lpstr>
      <vt:lpstr>Sacred myths – belangrijk tori</vt:lpstr>
      <vt:lpstr>Myth de belangrijk</vt:lpstr>
      <vt:lpstr>Difrenti sortoe myth</vt:lpstr>
      <vt:lpstr>Western secular myth</vt:lpstr>
      <vt:lpstr>Myth – oorlog nanga jeje</vt:lpstr>
      <vt:lpstr>Jeje-oorlog</vt:lpstr>
      <vt:lpstr>Kristen waarheid</vt:lpstr>
      <vt:lpstr>Kristen bribi</vt:lpstr>
      <vt:lpstr>Kristen bribi</vt:lpstr>
      <vt:lpstr>Kristen waarheid</vt:lpstr>
      <vt:lpstr>Kristen waarheid</vt:lpstr>
      <vt:lpstr>Da feti de foe da hati foe libisoema</vt:lpstr>
      <vt:lpstr>Da feti foe da hati foe libisoema</vt:lpstr>
      <vt:lpstr>Genezing </vt:lpstr>
      <vt:lpstr>Da feti foe libisoema hati</vt:lpstr>
      <vt:lpstr>Ritueel – de belangrijk</vt:lpstr>
      <vt:lpstr>Transformatie ritueel</vt:lpstr>
      <vt:lpstr>Transformationeel rites </vt:lpstr>
      <vt:lpstr>Intensificatie ritueel</vt:lpstr>
      <vt:lpstr>Crisis</vt:lpstr>
      <vt:lpstr>Kristen ritueel efoe rites</vt:lpstr>
      <vt:lpstr>Kristen rites foe life-cycle</vt:lpstr>
      <vt:lpstr>Rites foe intensificatie</vt:lpstr>
      <vt:lpstr>Religious leider</vt:lpstr>
      <vt:lpstr>Volk religie leider = Shaman</vt:lpstr>
      <vt:lpstr>Volk religie leider</vt:lpstr>
      <vt:lpstr>Leider foe formeel religie</vt:lpstr>
      <vt:lpstr> “cultic”         vs. kerki</vt:lpstr>
      <vt:lpstr> “cultic”         vs. kerki</vt:lpstr>
      <vt:lpstr>Samenvatting</vt:lpstr>
      <vt:lpstr>Theologisch biginsel</vt:lpstr>
      <vt:lpstr>Gevaar foe volk religie</vt:lpstr>
      <vt:lpstr>Da boen njoensoe</vt:lpstr>
      <vt:lpstr>Da Kownoekondre foe Gado</vt:lpstr>
      <vt:lpstr>Krakti nanga da Kruisi</vt:lpstr>
      <vt:lpstr>Krakti nanga da kruisi</vt:lpstr>
      <vt:lpstr>Da krakti foe Gado</vt:lpstr>
      <vt:lpstr>Da krakti foe Gado sori hemsrefi na ini</vt:lpstr>
      <vt:lpstr>Da krakti foe Gado</vt:lpstr>
      <vt:lpstr>Da krakti foe Gado</vt:lpstr>
      <vt:lpstr>Wi moesoe froestan theologie leki fa Gado si hem</vt:lpstr>
      <vt:lpstr>Marki foe da wroko foe Gado</vt:lpstr>
      <vt:lpstr>Marki foe da wroko foe Gado</vt:lpstr>
      <vt:lpstr>Marki foe da wroko foe Gado</vt:lpstr>
      <vt:lpstr>Wi abi wan boen theologie foe pina nanga dede fanowdoe</vt:lpstr>
      <vt:lpstr>Wi abi wan boen theologie foe pina nanga dede fanowdoe</vt:lpstr>
      <vt:lpstr>Wi abi wan theologie fanowdoe foe ke foe sikiwan</vt:lpstr>
      <vt:lpstr>Loekoe boen foe no fadon na ini syncretism – moksi </vt:lpstr>
      <vt:lpstr>Theologic fout – no poti da boen njoensoe leki a de</vt:lpstr>
      <vt:lpstr>No poti libisoema leki centrum</vt:lpstr>
      <vt:lpstr>No poti theologie op basis soso foe ervaring</vt:lpstr>
      <vt:lpstr>Da Kerki moesoe vermijd secularism</vt:lpstr>
      <vt:lpstr>Te wi focus tapoe da boven-natuurlijk…</vt:lpstr>
      <vt:lpstr>Gevaar foe wondroewroko</vt:lpstr>
      <vt:lpstr>Mission response na volk religie</vt:lpstr>
      <vt:lpstr>Fa foe ontwikkel wan theologie foe da Bijbel</vt:lpstr>
      <vt:lpstr>Wan Bijbel kerki</vt:lpstr>
      <vt:lpstr>Wan Bijbel kerki </vt:lpstr>
      <vt:lpstr>Fa foe transformatie</vt:lpstr>
      <vt:lpstr>Transformatie foe ministrie</vt:lpstr>
    </vt:vector>
  </TitlesOfParts>
  <Company>IFM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Bijbel Baptist Kerk</dc:title>
  <dc:creator>Bob Patton</dc:creator>
  <cp:lastModifiedBy>Bob Patton</cp:lastModifiedBy>
  <cp:revision>15</cp:revision>
  <dcterms:created xsi:type="dcterms:W3CDTF">2009-05-15T13:11:32Z</dcterms:created>
  <dcterms:modified xsi:type="dcterms:W3CDTF">2010-03-01T22:12:16Z</dcterms:modified>
</cp:coreProperties>
</file>