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57" r:id="rId2"/>
    <p:sldId id="258" r:id="rId3"/>
    <p:sldId id="259" r:id="rId4"/>
    <p:sldId id="260" r:id="rId5"/>
    <p:sldId id="262" r:id="rId6"/>
    <p:sldId id="263" r:id="rId7"/>
    <p:sldId id="275" r:id="rId8"/>
    <p:sldId id="261" r:id="rId9"/>
    <p:sldId id="265" r:id="rId10"/>
    <p:sldId id="266" r:id="rId11"/>
    <p:sldId id="276" r:id="rId12"/>
    <p:sldId id="268" r:id="rId13"/>
    <p:sldId id="267"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2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25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2FB6845-CF4E-4F3E-A8C3-C074F81B3E9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09447866-C465-46B0-AF84-A8148708B319}" type="slidenum">
              <a:rPr lang="en-US"/>
              <a:pPr/>
              <a:t>1</a:t>
            </a:fld>
            <a:endParaRPr lang="en-US"/>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F749BB63-761C-48ED-B24B-1148A805F175}" type="slidenum">
              <a:rPr lang="en-US"/>
              <a:pPr/>
              <a:t>10</a:t>
            </a:fld>
            <a:endParaRPr lang="en-US"/>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7659BA83-E2E6-4DB3-A3D5-277BC57D935F}" type="slidenum">
              <a:rPr lang="en-US"/>
              <a:pPr/>
              <a:t>11</a:t>
            </a:fld>
            <a:endParaRPr lang="en-US"/>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E94C7B51-2D95-4E5B-BB72-334630808A1C}" type="slidenum">
              <a:rPr lang="en-US"/>
              <a:pPr/>
              <a:t>12</a:t>
            </a:fld>
            <a:endParaRPr lang="en-US"/>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BAEB2DF-2D84-4B65-A2BB-5AB60C931039}" type="slidenum">
              <a:rPr lang="en-US"/>
              <a:pPr/>
              <a:t>13</a:t>
            </a:fld>
            <a:endParaRPr lang="en-US"/>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A0F4964B-808C-4D17-9AB5-F4609AC18156}" type="slidenum">
              <a:rPr lang="en-US"/>
              <a:pPr/>
              <a:t>14</a:t>
            </a:fld>
            <a:endParaRPr lang="en-US"/>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C9A63E59-6C8A-4CEB-B474-CD345B894805}" type="slidenum">
              <a:rPr lang="en-US"/>
              <a:pPr/>
              <a:t>15</a:t>
            </a:fld>
            <a:endParaRPr lang="en-US"/>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796A328B-49C4-4387-A677-3BDB5305BA42}" type="slidenum">
              <a:rPr lang="en-US"/>
              <a:pPr/>
              <a:t>16</a:t>
            </a:fld>
            <a:endParaRPr lang="en-US"/>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A348694-9A6C-4010-9670-D7C9C6E835F7}" type="slidenum">
              <a:rPr lang="en-US"/>
              <a:pPr/>
              <a:t>17</a:t>
            </a:fld>
            <a:endParaRPr lang="en-US"/>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51907BFB-632A-4C6D-8EE0-15C1AAEF75A5}" type="slidenum">
              <a:rPr lang="en-US"/>
              <a:pPr/>
              <a:t>18</a:t>
            </a:fld>
            <a:endParaRPr lang="en-US"/>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B6839A7E-9C34-486F-9215-866EA3F4855C}" type="slidenum">
              <a:rPr lang="en-US"/>
              <a:pPr/>
              <a:t>19</a:t>
            </a:fld>
            <a:endParaRPr lang="en-US"/>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CFB68F6F-AA97-4DF4-90EC-E5C55C01FA3B}" type="slidenum">
              <a:rPr lang="en-US"/>
              <a:pPr/>
              <a:t>2</a:t>
            </a:fld>
            <a:endParaRPr lang="en-US"/>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2956B8F-6CE7-4FFC-9CD6-AD22C5088786}" type="slidenum">
              <a:rPr lang="en-US"/>
              <a:pPr/>
              <a:t>3</a:t>
            </a:fld>
            <a:endParaRPr lang="en-US"/>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4C377DD-9DD3-4DAE-89F7-1267B85FE6F6}" type="slidenum">
              <a:rPr lang="en-US"/>
              <a:pPr/>
              <a:t>4</a:t>
            </a:fld>
            <a:endParaRPr 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974501A0-8E3A-43CC-A70D-B1F0A713DC31}" type="slidenum">
              <a:rPr lang="en-US"/>
              <a:pPr/>
              <a:t>5</a:t>
            </a:fld>
            <a:endParaRPr lang="en-US"/>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115357AF-FFF1-4346-ABBB-D10CA370F065}" type="slidenum">
              <a:rPr lang="en-US"/>
              <a:pPr/>
              <a:t>6</a:t>
            </a:fld>
            <a:endParaRPr 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FB2BD6D5-C35F-4963-B9C7-855CB5AFEDE3}" type="slidenum">
              <a:rPr lang="en-US"/>
              <a:pPr/>
              <a:t>7</a:t>
            </a:fld>
            <a:endParaRPr lang="en-US"/>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DE5FC7E-81D4-4D18-A09B-3D9D5F233790}" type="slidenum">
              <a:rPr lang="en-US"/>
              <a:pPr/>
              <a:t>8</a:t>
            </a:fld>
            <a:endParaRPr lang="en-US"/>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18DFF5C1-4806-4D11-BCD7-E95AC0CBFE3D}" type="slidenum">
              <a:rPr lang="en-US"/>
              <a:pPr/>
              <a:t>9</a:t>
            </a:fld>
            <a:endParaRPr lang="en-US"/>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6156"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615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0791854C-CBC7-4150-9F3C-9494D7FC307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35AC045-CCB1-4458-87BB-0C7D34B64DB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6C418FF-A913-484B-A1B7-D985E713D3A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73CDD90-490C-4E85-8D12-9D1B6CFBB46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0D88ACF-612A-465C-8A0D-759060409CA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56DE42BB-ACD8-4E8F-9E8F-25B7B72B7CC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E0C320B6-5DA8-4175-878B-0966287BD8C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D56E45B0-6926-45E4-A4FC-B02FFCB9B4C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CDEE96A8-6A04-4092-9809-3843FFFDF7D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1BBBFC06-5B72-4044-B69A-36B50865CA9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9C2203A-F9E3-4F99-9748-E321E18785E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5123"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5124"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5125"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5126"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5127"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5128"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31"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atin typeface="+mn-lt"/>
              </a:defRPr>
            </a:lvl1pPr>
          </a:lstStyle>
          <a:p>
            <a:pPr>
              <a:defRPr/>
            </a:pPr>
            <a:endParaRPr lang="en-US"/>
          </a:p>
        </p:txBody>
      </p:sp>
      <p:sp>
        <p:nvSpPr>
          <p:cNvPr id="5132"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latin typeface="+mn-lt"/>
              </a:defRPr>
            </a:lvl1pPr>
          </a:lstStyle>
          <a:p>
            <a:pPr>
              <a:defRPr/>
            </a:pPr>
            <a:endParaRPr lang="en-US"/>
          </a:p>
        </p:txBody>
      </p:sp>
      <p:sp>
        <p:nvSpPr>
          <p:cNvPr id="5133"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atin typeface="+mn-lt"/>
              </a:defRPr>
            </a:lvl1pPr>
          </a:lstStyle>
          <a:p>
            <a:pPr>
              <a:defRPr/>
            </a:pPr>
            <a:fld id="{8CF11FED-8181-4BCE-B7F9-825C992E8B4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cs typeface="Arial" charset="0"/>
        </a:defRPr>
      </a:lvl2pPr>
      <a:lvl3pPr algn="l" rtl="0" eaLnBrk="0" fontAlgn="base" hangingPunct="0">
        <a:spcBef>
          <a:spcPct val="0"/>
        </a:spcBef>
        <a:spcAft>
          <a:spcPct val="0"/>
        </a:spcAft>
        <a:defRPr sz="4400">
          <a:solidFill>
            <a:schemeClr val="tx2"/>
          </a:solidFill>
          <a:latin typeface="Tahoma" pitchFamily="34" charset="0"/>
          <a:cs typeface="Arial" charset="0"/>
        </a:defRPr>
      </a:lvl3pPr>
      <a:lvl4pPr algn="l" rtl="0" eaLnBrk="0" fontAlgn="base" hangingPunct="0">
        <a:spcBef>
          <a:spcPct val="0"/>
        </a:spcBef>
        <a:spcAft>
          <a:spcPct val="0"/>
        </a:spcAft>
        <a:defRPr sz="4400">
          <a:solidFill>
            <a:schemeClr val="tx2"/>
          </a:solidFill>
          <a:latin typeface="Tahoma" pitchFamily="34" charset="0"/>
          <a:cs typeface="Arial" charset="0"/>
        </a:defRPr>
      </a:lvl4pPr>
      <a:lvl5pPr algn="l" rtl="0" eaLnBrk="0" fontAlgn="base" hangingPunct="0">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09600" y="533400"/>
            <a:ext cx="8305800" cy="1462088"/>
          </a:xfrm>
        </p:spPr>
        <p:txBody>
          <a:bodyPr/>
          <a:lstStyle/>
          <a:p>
            <a:pPr eaLnBrk="1" hangingPunct="1">
              <a:defRPr/>
            </a:pPr>
            <a:r>
              <a:rPr lang="en-US" sz="6600" b="1" smtClean="0">
                <a:effectLst>
                  <a:outerShdw blurRad="38100" dist="38100" dir="2700000" algn="tl">
                    <a:srgbClr val="C0C0C0"/>
                  </a:outerShdw>
                </a:effectLst>
              </a:rPr>
              <a:t>Bijbel Baptist Kerk</a:t>
            </a:r>
          </a:p>
        </p:txBody>
      </p:sp>
      <p:sp>
        <p:nvSpPr>
          <p:cNvPr id="3075" name="Rectangle 3"/>
          <p:cNvSpPr>
            <a:spLocks noGrp="1" noChangeArrowheads="1"/>
          </p:cNvSpPr>
          <p:nvPr>
            <p:ph type="subTitle" idx="1"/>
          </p:nvPr>
        </p:nvSpPr>
        <p:spPr>
          <a:xfrm>
            <a:off x="1524000" y="2438400"/>
            <a:ext cx="6400800" cy="1752600"/>
          </a:xfrm>
        </p:spPr>
        <p:txBody>
          <a:bodyPr/>
          <a:lstStyle/>
          <a:p>
            <a:pPr eaLnBrk="1" hangingPunct="1"/>
            <a:r>
              <a:rPr lang="en-US" sz="5400" smtClean="0">
                <a:solidFill>
                  <a:schemeClr val="accent2"/>
                </a:solidFill>
                <a:latin typeface="Arial Black" pitchFamily="34" charset="0"/>
              </a:rPr>
              <a:t>Wereld Religie nanga </a:t>
            </a:r>
          </a:p>
          <a:p>
            <a:pPr rtl="1" eaLnBrk="1" hangingPunct="1"/>
            <a:r>
              <a:rPr lang="en-US" sz="5400" smtClean="0">
                <a:solidFill>
                  <a:schemeClr val="accent2"/>
                </a:solidFill>
                <a:latin typeface="Arial Black" pitchFamily="34" charset="0"/>
              </a:rPr>
              <a:t>Zendings Wroko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Loge en getuigi</a:t>
            </a:r>
          </a:p>
        </p:txBody>
      </p:sp>
      <p:sp>
        <p:nvSpPr>
          <p:cNvPr id="12291" name="Rectangle 3"/>
          <p:cNvSpPr>
            <a:spLocks noGrp="1" noChangeArrowheads="1"/>
          </p:cNvSpPr>
          <p:nvPr>
            <p:ph type="body" idx="1"/>
          </p:nvPr>
        </p:nvSpPr>
        <p:spPr/>
        <p:txBody>
          <a:bodyPr/>
          <a:lstStyle/>
          <a:p>
            <a:pPr eaLnBrk="1" hangingPunct="1"/>
            <a:r>
              <a:rPr lang="en-US" smtClean="0"/>
              <a:t>Joe no man getuigi foe Jezus efoe go zielenwinnen na ini da  loge</a:t>
            </a:r>
          </a:p>
          <a:p>
            <a:pPr eaLnBrk="1" hangingPunct="1"/>
            <a:r>
              <a:rPr lang="en-US" smtClean="0"/>
              <a:t>Joe no moesoe proberi foe kenki san da man bribi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Loge taki joe moesoe sweri </a:t>
            </a:r>
          </a:p>
        </p:txBody>
      </p:sp>
      <p:sp>
        <p:nvSpPr>
          <p:cNvPr id="13315" name="Rectangle 3"/>
          <p:cNvSpPr>
            <a:spLocks noGrp="1" noChangeArrowheads="1"/>
          </p:cNvSpPr>
          <p:nvPr>
            <p:ph type="body" idx="1"/>
          </p:nvPr>
        </p:nvSpPr>
        <p:spPr>
          <a:xfrm>
            <a:off x="417513" y="1828800"/>
            <a:ext cx="8726487" cy="4114800"/>
          </a:xfrm>
        </p:spPr>
        <p:txBody>
          <a:bodyPr/>
          <a:lstStyle/>
          <a:p>
            <a:pPr eaLnBrk="1" hangingPunct="1">
              <a:lnSpc>
                <a:spcPct val="80000"/>
              </a:lnSpc>
            </a:pPr>
            <a:r>
              <a:rPr lang="en-US" b="1" smtClean="0"/>
              <a:t>Mt. 5:33. Moro fara, oen ben jere dem owroe tem soema taki: Joe no sa sweri wan falsi sweri, ma joe moesoe doe ala dem sweri gi Masra;  34. Ma Mi taki gi oen taki: No meki sweri kwet'kweti: no sweri na tapoe hemel, bikasi a de da kownoe-stoeroe foe Gado Srefi;   35. No</a:t>
            </a:r>
            <a:r>
              <a:rPr lang="en-US" b="1" i="1" smtClean="0"/>
              <a:t> sweri</a:t>
            </a:r>
            <a:r>
              <a:rPr lang="en-US" b="1" smtClean="0"/>
              <a:t> na tapoe grontapoe, bikasi dati de Hem foetoe-bangi; no </a:t>
            </a:r>
            <a:r>
              <a:rPr lang="en-US" b="1" i="1" smtClean="0"/>
              <a:t>sweri </a:t>
            </a:r>
            <a:r>
              <a:rPr lang="en-US" b="1" smtClean="0"/>
              <a:t>na tapoe Jerusalem, bikasi dati de da foto foe da bigi Kownoe.  </a:t>
            </a:r>
            <a:endParaRPr lang="en-US" sz="2400" b="1"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Loge taki joe moesoe sweri </a:t>
            </a:r>
          </a:p>
        </p:txBody>
      </p:sp>
      <p:sp>
        <p:nvSpPr>
          <p:cNvPr id="14339" name="Rectangle 3"/>
          <p:cNvSpPr>
            <a:spLocks noGrp="1" noChangeArrowheads="1"/>
          </p:cNvSpPr>
          <p:nvPr>
            <p:ph type="body" idx="1"/>
          </p:nvPr>
        </p:nvSpPr>
        <p:spPr>
          <a:xfrm>
            <a:off x="228600" y="2017713"/>
            <a:ext cx="8726488" cy="4114800"/>
          </a:xfrm>
        </p:spPr>
        <p:txBody>
          <a:bodyPr/>
          <a:lstStyle/>
          <a:p>
            <a:pPr eaLnBrk="1" hangingPunct="1">
              <a:lnSpc>
                <a:spcPct val="80000"/>
              </a:lnSpc>
            </a:pPr>
            <a:r>
              <a:rPr lang="en-US" b="1" smtClean="0"/>
              <a:t>Mt. 5:36. Joe no moesoe sweri na tapoe joe hede, bikasi joesrefi no abi krakti foe meki wan foe joe wiwiri kom weti efoe blaka.  37. Ma meki joe “ja” de “ja” en joe “no” de “no:” San taki moro fara leki disi komopo foe da ogriwan</a:t>
            </a:r>
            <a:r>
              <a:rPr lang="en-US" sz="2400" b="1"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Loge taki joe moesoe sweri </a:t>
            </a:r>
          </a:p>
        </p:txBody>
      </p:sp>
      <p:sp>
        <p:nvSpPr>
          <p:cNvPr id="15363" name="Rectangle 3"/>
          <p:cNvSpPr>
            <a:spLocks noGrp="1" noChangeArrowheads="1"/>
          </p:cNvSpPr>
          <p:nvPr>
            <p:ph type="body" idx="1"/>
          </p:nvPr>
        </p:nvSpPr>
        <p:spPr/>
        <p:txBody>
          <a:bodyPr/>
          <a:lstStyle/>
          <a:p>
            <a:pPr eaLnBrk="1" hangingPunct="1"/>
            <a:r>
              <a:rPr lang="en-US" sz="2800" b="1" smtClean="0"/>
              <a:t>Jakobus 5:12</a:t>
            </a:r>
            <a:r>
              <a:rPr lang="en-US" sz="2800" smtClean="0"/>
              <a:t> </a:t>
            </a:r>
            <a:r>
              <a:rPr lang="en-US" sz="2800" b="1" smtClean="0"/>
              <a:t>Ma mi brada, moro bigi leki alasani, no sweri, no na hemel efoe na grontapoe, efoe na iniwan tra sweri; ma meki oen “ja” de “ja” en oen “no” de “no”, so dati oen no fadon na ini vonisi.</a:t>
            </a:r>
          </a:p>
          <a:p>
            <a:pPr eaLnBrk="1" hangingPunct="1"/>
            <a:r>
              <a:rPr lang="en-US" sz="2800" b="1" smtClean="0"/>
              <a:t>Moro fara, dem moesoe sweri dati demsrefi sa dede efoe dem taki wan tori, en disi no kan de wan sani foe wan Kristen foe taki: Kristus bai wi kaba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Symbool foe da occult</a:t>
            </a:r>
          </a:p>
        </p:txBody>
      </p:sp>
      <p:sp>
        <p:nvSpPr>
          <p:cNvPr id="16387" name="Rectangle 3"/>
          <p:cNvSpPr>
            <a:spLocks noGrp="1" noChangeArrowheads="1"/>
          </p:cNvSpPr>
          <p:nvPr>
            <p:ph type="body" idx="1"/>
          </p:nvPr>
        </p:nvSpPr>
        <p:spPr/>
        <p:txBody>
          <a:bodyPr/>
          <a:lstStyle/>
          <a:p>
            <a:pPr eaLnBrk="1" hangingPunct="1"/>
            <a:r>
              <a:rPr lang="en-US" sz="2800" smtClean="0"/>
              <a:t>Da centrum foe da loge kamra de da ster disi de omgekeerd – da pentagram, disi de wan occult symbool – spesroetoe nanga da hede foe wan krabita na inisei – foe satan</a:t>
            </a:r>
          </a:p>
          <a:p>
            <a:pPr eaLnBrk="1" hangingPunct="1"/>
            <a:r>
              <a:rPr lang="en-US" sz="2800" smtClean="0"/>
              <a:t>Moro fara, dem weri bepaalde symbool foe sori soema na dem, en dem abi bepaalde fasi foe taki foe sori dati dem de wan loge lid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Da Bijbel &amp; da loge</a:t>
            </a:r>
          </a:p>
        </p:txBody>
      </p:sp>
      <p:sp>
        <p:nvSpPr>
          <p:cNvPr id="17411" name="Rectangle 3"/>
          <p:cNvSpPr>
            <a:spLocks noGrp="1" noChangeArrowheads="1"/>
          </p:cNvSpPr>
          <p:nvPr>
            <p:ph type="body" idx="1"/>
          </p:nvPr>
        </p:nvSpPr>
        <p:spPr/>
        <p:txBody>
          <a:bodyPr/>
          <a:lstStyle/>
          <a:p>
            <a:pPr eaLnBrk="1" hangingPunct="1">
              <a:lnSpc>
                <a:spcPct val="90000"/>
              </a:lnSpc>
            </a:pPr>
            <a:r>
              <a:rPr lang="en-US" sz="2800" smtClean="0"/>
              <a:t>Da Bijbel de soso wan symbool.  Joe kan poti wan tra boekoe na ini hem presi, leki da Qur’an, Vedas, enz.</a:t>
            </a:r>
          </a:p>
          <a:p>
            <a:pPr eaLnBrk="1" hangingPunct="1">
              <a:lnSpc>
                <a:spcPct val="90000"/>
              </a:lnSpc>
            </a:pPr>
            <a:r>
              <a:rPr lang="en-US" sz="2800" smtClean="0"/>
              <a:t>Joe no abi foe bribi da Bijbel leri kwet’kweti</a:t>
            </a:r>
          </a:p>
          <a:p>
            <a:pPr eaLnBrk="1" hangingPunct="1">
              <a:lnSpc>
                <a:spcPct val="90000"/>
              </a:lnSpc>
            </a:pPr>
            <a:r>
              <a:rPr lang="en-US" sz="2800" smtClean="0"/>
              <a:t>Dem bribi dati wi go na hemel op basis foe wi wroko.  Ma dem taki dati dem sa tanapoe na fesi da Bigi Weti Kownoestoeroe!</a:t>
            </a:r>
          </a:p>
          <a:p>
            <a:pPr eaLnBrk="1" hangingPunct="1">
              <a:lnSpc>
                <a:spcPct val="90000"/>
              </a:lnSpc>
            </a:pPr>
            <a:r>
              <a:rPr lang="en-US" sz="2800" smtClean="0"/>
              <a:t>Dem preiki wan tra boen njoensoe, en dem de na ondro floekoe – Gal. 1:6-9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Wantoe tai de </a:t>
            </a:r>
          </a:p>
        </p:txBody>
      </p:sp>
      <p:sp>
        <p:nvSpPr>
          <p:cNvPr id="18435" name="Rectangle 3"/>
          <p:cNvSpPr>
            <a:spLocks noGrp="1" noChangeArrowheads="1"/>
          </p:cNvSpPr>
          <p:nvPr>
            <p:ph type="body" idx="1"/>
          </p:nvPr>
        </p:nvSpPr>
        <p:spPr/>
        <p:txBody>
          <a:bodyPr/>
          <a:lstStyle/>
          <a:p>
            <a:pPr eaLnBrk="1" hangingPunct="1">
              <a:lnSpc>
                <a:spcPct val="90000"/>
              </a:lnSpc>
            </a:pPr>
            <a:r>
              <a:rPr lang="en-US" smtClean="0"/>
              <a:t>Da Masonic loge abi tai nanga Rosekruisian &amp; occult leider</a:t>
            </a:r>
          </a:p>
          <a:p>
            <a:pPr eaLnBrk="1" hangingPunct="1">
              <a:lnSpc>
                <a:spcPct val="90000"/>
              </a:lnSpc>
            </a:pPr>
            <a:r>
              <a:rPr lang="en-US" smtClean="0"/>
              <a:t>Te joe ondrosoekoe fin’fini, joe di na ini dem top leider dati dem bribi dati Lucifer de da troe boen gado, en a feti agensi Adonai, da gado foe ogridoe.</a:t>
            </a:r>
          </a:p>
          <a:p>
            <a:pPr eaLnBrk="1" hangingPunct="1">
              <a:lnSpc>
                <a:spcPct val="90000"/>
              </a:lnSpc>
            </a:pPr>
            <a:r>
              <a:rPr lang="en-US" smtClean="0"/>
              <a:t>Tokoe Kristen taki dati dem kan de na ini da loge en foe de wan boen Kristen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Dem de wan sortoe gnostic cult</a:t>
            </a:r>
          </a:p>
        </p:txBody>
      </p:sp>
      <p:sp>
        <p:nvSpPr>
          <p:cNvPr id="19459" name="Rectangle 3"/>
          <p:cNvSpPr>
            <a:spLocks noGrp="1" noChangeArrowheads="1"/>
          </p:cNvSpPr>
          <p:nvPr>
            <p:ph type="body" idx="1"/>
          </p:nvPr>
        </p:nvSpPr>
        <p:spPr/>
        <p:txBody>
          <a:bodyPr/>
          <a:lstStyle/>
          <a:p>
            <a:pPr eaLnBrk="1" hangingPunct="1">
              <a:lnSpc>
                <a:spcPct val="90000"/>
              </a:lnSpc>
            </a:pPr>
            <a:r>
              <a:rPr lang="en-US" sz="2800" smtClean="0"/>
              <a:t>Dem bribi dati satan ben taigi da waarheid na Eva = joe no sa dede, ma de leki dem gado…</a:t>
            </a:r>
          </a:p>
          <a:p>
            <a:pPr eaLnBrk="1" hangingPunct="1">
              <a:lnSpc>
                <a:spcPct val="90000"/>
              </a:lnSpc>
            </a:pPr>
            <a:r>
              <a:rPr lang="en-US" sz="2800" smtClean="0"/>
              <a:t>Dem ben abi feifi sani dem top man ben doe na ini da Palledium</a:t>
            </a:r>
          </a:p>
          <a:p>
            <a:pPr eaLnBrk="1" hangingPunct="1">
              <a:lnSpc>
                <a:spcPct val="90000"/>
              </a:lnSpc>
            </a:pPr>
            <a:r>
              <a:rPr lang="en-US" sz="2800" smtClean="0"/>
              <a:t>Dem ben adopteer na  Lucifer</a:t>
            </a:r>
          </a:p>
          <a:p>
            <a:pPr eaLnBrk="1" hangingPunct="1">
              <a:lnSpc>
                <a:spcPct val="90000"/>
              </a:lnSpc>
            </a:pPr>
            <a:r>
              <a:rPr lang="en-US" sz="2800" smtClean="0"/>
              <a:t>Dem ai kom opo foe si leki Lucifer si</a:t>
            </a:r>
          </a:p>
          <a:p>
            <a:pPr eaLnBrk="1" hangingPunct="1">
              <a:lnSpc>
                <a:spcPct val="90000"/>
              </a:lnSpc>
            </a:pPr>
            <a:r>
              <a:rPr lang="en-US" sz="2800" smtClean="0"/>
              <a:t>Dem communiseer nanga dedewan</a:t>
            </a:r>
          </a:p>
          <a:p>
            <a:pPr eaLnBrk="1" hangingPunct="1">
              <a:lnSpc>
                <a:spcPct val="90000"/>
              </a:lnSpc>
            </a:pPr>
            <a:r>
              <a:rPr lang="en-US" sz="2800" smtClean="0"/>
              <a:t>Dem “trow” nanga takroe jeje</a:t>
            </a:r>
          </a:p>
          <a:p>
            <a:pPr eaLnBrk="1" hangingPunct="1">
              <a:lnSpc>
                <a:spcPct val="90000"/>
              </a:lnSpc>
            </a:pPr>
            <a:r>
              <a:rPr lang="en-US" sz="2800" smtClean="0"/>
              <a:t>Dem kom wan nanga Lucifer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Mason abi hebi tai nanga bonoeman na Europa</a:t>
            </a:r>
          </a:p>
        </p:txBody>
      </p:sp>
      <p:sp>
        <p:nvSpPr>
          <p:cNvPr id="20483" name="Rectangle 3"/>
          <p:cNvSpPr>
            <a:spLocks noGrp="1" noChangeArrowheads="1"/>
          </p:cNvSpPr>
          <p:nvPr>
            <p:ph type="body" idx="1"/>
          </p:nvPr>
        </p:nvSpPr>
        <p:spPr/>
        <p:txBody>
          <a:bodyPr/>
          <a:lstStyle/>
          <a:p>
            <a:pPr eaLnBrk="1" hangingPunct="1"/>
            <a:r>
              <a:rPr lang="en-US" smtClean="0"/>
              <a:t>Dem symbool foe da occult de lai, en dem sani dati dem moesoe leri uit de hoofd de tegen da Bijbel</a:t>
            </a:r>
          </a:p>
          <a:p>
            <a:pPr eaLnBrk="1" hangingPunct="1"/>
            <a:r>
              <a:rPr lang="en-US" smtClean="0"/>
              <a:t>Ook toe da man kan abi slechte invloed tapoe hem heri famiri – hem frow nanga dem pikin.  Soms dem sluit aan, ma soms a de soso da aanwezigheid foe da  man na da loge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San joe moesoe doe</a:t>
            </a:r>
          </a:p>
        </p:txBody>
      </p:sp>
      <p:sp>
        <p:nvSpPr>
          <p:cNvPr id="21507" name="Rectangle 3"/>
          <p:cNvSpPr>
            <a:spLocks noGrp="1" noChangeArrowheads="1"/>
          </p:cNvSpPr>
          <p:nvPr>
            <p:ph type="body" idx="1"/>
          </p:nvPr>
        </p:nvSpPr>
        <p:spPr/>
        <p:txBody>
          <a:bodyPr/>
          <a:lstStyle/>
          <a:p>
            <a:pPr eaLnBrk="1" hangingPunct="1"/>
            <a:r>
              <a:rPr lang="en-US" smtClean="0"/>
              <a:t>Poeroe joesrefi komopo foe da loge – schriftelijk ook toe</a:t>
            </a:r>
          </a:p>
          <a:p>
            <a:pPr eaLnBrk="1" hangingPunct="1"/>
            <a:r>
              <a:rPr lang="en-US" smtClean="0"/>
              <a:t>Begi broko ala tai foe joesrefi, ma ook foe joe frow &amp; dem pikin &amp; bakatem pikin </a:t>
            </a:r>
          </a:p>
          <a:p>
            <a:pPr eaLnBrk="1" hangingPunct="1"/>
            <a:r>
              <a:rPr lang="en-US" smtClean="0"/>
              <a:t>Trowe ala boekoe, moimoi, hati, krosi, enz. disi de foe da loge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304800"/>
            <a:ext cx="7793038" cy="1462088"/>
          </a:xfrm>
        </p:spPr>
        <p:txBody>
          <a:bodyPr/>
          <a:lstStyle/>
          <a:p>
            <a:pPr algn="ctr" eaLnBrk="1" hangingPunct="1"/>
            <a:r>
              <a:rPr lang="en-US" sz="6000" b="1" smtClean="0"/>
              <a:t>Dem Loge</a:t>
            </a:r>
          </a:p>
        </p:txBody>
      </p:sp>
      <p:sp>
        <p:nvSpPr>
          <p:cNvPr id="248835" name="Rectangle 3"/>
          <p:cNvSpPr>
            <a:spLocks noGrp="1" noChangeArrowheads="1"/>
          </p:cNvSpPr>
          <p:nvPr>
            <p:ph type="body" idx="1"/>
          </p:nvPr>
        </p:nvSpPr>
        <p:spPr/>
        <p:txBody>
          <a:bodyPr/>
          <a:lstStyle/>
          <a:p>
            <a:pPr eaLnBrk="1" hangingPunct="1">
              <a:defRPr/>
            </a:pPr>
            <a:r>
              <a:rPr lang="en-US" sz="4000" b="1" smtClean="0">
                <a:effectLst>
                  <a:outerShdw blurRad="38100" dist="38100" dir="2700000" algn="tl">
                    <a:srgbClr val="C0C0C0"/>
                  </a:outerShdw>
                </a:effectLst>
              </a:rPr>
              <a:t>Focus tapoe Masonic Lodge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Masonic loge</a:t>
            </a:r>
          </a:p>
        </p:txBody>
      </p:sp>
      <p:sp>
        <p:nvSpPr>
          <p:cNvPr id="5123" name="Rectangle 3"/>
          <p:cNvSpPr>
            <a:spLocks noGrp="1" noChangeArrowheads="1"/>
          </p:cNvSpPr>
          <p:nvPr>
            <p:ph type="body" idx="1"/>
          </p:nvPr>
        </p:nvSpPr>
        <p:spPr/>
        <p:txBody>
          <a:bodyPr/>
          <a:lstStyle/>
          <a:p>
            <a:pPr eaLnBrk="1" hangingPunct="1"/>
            <a:r>
              <a:rPr lang="en-US" smtClean="0"/>
              <a:t>A de wan religie</a:t>
            </a:r>
          </a:p>
          <a:p>
            <a:pPr lvl="1" eaLnBrk="1" hangingPunct="1"/>
            <a:r>
              <a:rPr lang="en-US" smtClean="0"/>
              <a:t>Dem leden moesoe bribi dati wan gado de</a:t>
            </a:r>
          </a:p>
          <a:p>
            <a:pPr lvl="1" eaLnBrk="1" hangingPunct="1"/>
            <a:r>
              <a:rPr lang="en-US" smtClean="0"/>
              <a:t>Dem abi bepaalde ritueel disi dem moesoe doe sondro fout</a:t>
            </a:r>
          </a:p>
          <a:p>
            <a:pPr lvl="1" eaLnBrk="1" hangingPunct="1"/>
            <a:r>
              <a:rPr lang="en-US" smtClean="0"/>
              <a:t>Dem moesoe hori bepaalde geheim</a:t>
            </a:r>
          </a:p>
          <a:p>
            <a:pPr lvl="1" eaLnBrk="1" hangingPunct="1"/>
            <a:r>
              <a:rPr lang="en-US" smtClean="0"/>
              <a:t>Dem moesoe sorgoe foe tra mason nanga dem famiri foe dem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Da hede foe da loge</a:t>
            </a:r>
          </a:p>
        </p:txBody>
      </p:sp>
      <p:sp>
        <p:nvSpPr>
          <p:cNvPr id="6147" name="Rectangle 3"/>
          <p:cNvSpPr>
            <a:spLocks noGrp="1" noChangeArrowheads="1"/>
          </p:cNvSpPr>
          <p:nvPr>
            <p:ph type="body" idx="1"/>
          </p:nvPr>
        </p:nvSpPr>
        <p:spPr/>
        <p:txBody>
          <a:bodyPr/>
          <a:lstStyle/>
          <a:p>
            <a:pPr eaLnBrk="1" hangingPunct="1"/>
            <a:r>
              <a:rPr lang="en-US" sz="2800" smtClean="0"/>
              <a:t>Dem kari hem “worshipful Master” = da masra fiti foe wi aanbegi…</a:t>
            </a:r>
          </a:p>
          <a:p>
            <a:pPr eaLnBrk="1" hangingPunct="1"/>
            <a:r>
              <a:rPr lang="en-US" sz="2800" smtClean="0"/>
              <a:t>Masra Jezus taki: </a:t>
            </a:r>
            <a:r>
              <a:rPr lang="en-US" sz="2800" b="1" smtClean="0"/>
              <a:t>Mt. 6:24</a:t>
            </a:r>
            <a:r>
              <a:rPr lang="en-US" sz="2800" smtClean="0"/>
              <a:t> </a:t>
            </a:r>
            <a:r>
              <a:rPr lang="en-US" sz="2800" b="1" smtClean="0"/>
              <a:t>No wan soema kan dini toe masra; bikasi a no sa lobi da wan te a lobi da trawan, en efoe a sa hori na da wan, dan a no sa loekoe na da trawan. Oen no kan dini Gado nanga da soso grontapoe goedoe moksi.</a:t>
            </a:r>
          </a:p>
          <a:p>
            <a:pPr eaLnBrk="1" hangingPunct="1">
              <a:buFont typeface="Wingdings" pitchFamily="2" charset="2"/>
              <a:buNone/>
            </a:pPr>
            <a:endParaRPr lang="en-US" sz="2800" b="1"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Da “worshipful master”</a:t>
            </a:r>
          </a:p>
        </p:txBody>
      </p:sp>
      <p:sp>
        <p:nvSpPr>
          <p:cNvPr id="7171" name="Rectangle 3"/>
          <p:cNvSpPr>
            <a:spLocks noGrp="1" noChangeArrowheads="1"/>
          </p:cNvSpPr>
          <p:nvPr>
            <p:ph type="body" idx="1"/>
          </p:nvPr>
        </p:nvSpPr>
        <p:spPr/>
        <p:txBody>
          <a:bodyPr/>
          <a:lstStyle/>
          <a:p>
            <a:pPr eaLnBrk="1" hangingPunct="1">
              <a:lnSpc>
                <a:spcPct val="80000"/>
              </a:lnSpc>
            </a:pPr>
            <a:r>
              <a:rPr lang="en-US" sz="2800" b="1" smtClean="0"/>
              <a:t>Mt. 23:8. Ma oen no moesoe meki wan soema kari oen Rabbi; bikasi oen abi wan Masra, dati de Kristus, en oen alamala de brada...10. No gi dem pasi foe kari oen masra; bikasi oen abi wan Masra, dati de Kristus.</a:t>
            </a:r>
          </a:p>
          <a:p>
            <a:pPr eaLnBrk="1" hangingPunct="1">
              <a:lnSpc>
                <a:spcPct val="80000"/>
              </a:lnSpc>
            </a:pPr>
            <a:r>
              <a:rPr lang="en-US" sz="2800" b="1" smtClean="0"/>
              <a:t>Mt. 4:10. Dan Jezus ben taki gi hem taki: Komopo na Mi fesi, joe Satan; bikasi Boekoe de taki: Joe sa aanbegi Masra joe Gado, en Hem wawan joe sa dini.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Da gado foe da Loge</a:t>
            </a:r>
          </a:p>
        </p:txBody>
      </p:sp>
      <p:sp>
        <p:nvSpPr>
          <p:cNvPr id="8195" name="Rectangle 3"/>
          <p:cNvSpPr>
            <a:spLocks noGrp="1" noChangeArrowheads="1"/>
          </p:cNvSpPr>
          <p:nvPr>
            <p:ph type="body" idx="1"/>
          </p:nvPr>
        </p:nvSpPr>
        <p:spPr>
          <a:xfrm>
            <a:off x="381000" y="2057400"/>
            <a:ext cx="8153400" cy="4114800"/>
          </a:xfrm>
        </p:spPr>
        <p:txBody>
          <a:bodyPr/>
          <a:lstStyle/>
          <a:p>
            <a:pPr eaLnBrk="1" hangingPunct="1">
              <a:lnSpc>
                <a:spcPct val="90000"/>
              </a:lnSpc>
            </a:pPr>
            <a:r>
              <a:rPr lang="en-US" smtClean="0"/>
              <a:t>“The architect of the Universe”  “Da Schepper foe da heelal”  - A no de spesroetoe da Gado foe da Bijbel</a:t>
            </a:r>
          </a:p>
          <a:p>
            <a:pPr eaLnBrk="1" hangingPunct="1">
              <a:lnSpc>
                <a:spcPct val="90000"/>
              </a:lnSpc>
            </a:pPr>
            <a:r>
              <a:rPr lang="en-US" smtClean="0"/>
              <a:t>Dem top man taki dati joe gado kan de na ini da Hindu tempel, efoe da mosque, efoe na da kerki, enz…</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Da gado foe da Loge</a:t>
            </a:r>
          </a:p>
        </p:txBody>
      </p:sp>
      <p:sp>
        <p:nvSpPr>
          <p:cNvPr id="9219" name="Rectangle 3"/>
          <p:cNvSpPr>
            <a:spLocks noGrp="1" noChangeArrowheads="1"/>
          </p:cNvSpPr>
          <p:nvPr>
            <p:ph type="body" idx="1"/>
          </p:nvPr>
        </p:nvSpPr>
        <p:spPr>
          <a:xfrm>
            <a:off x="381000" y="2057400"/>
            <a:ext cx="8458200" cy="4114800"/>
          </a:xfrm>
        </p:spPr>
        <p:txBody>
          <a:bodyPr/>
          <a:lstStyle/>
          <a:p>
            <a:pPr eaLnBrk="1" hangingPunct="1">
              <a:lnSpc>
                <a:spcPct val="90000"/>
              </a:lnSpc>
            </a:pPr>
            <a:r>
              <a:rPr lang="en-US" b="1" smtClean="0"/>
              <a:t>Ex. 20:3. Joe no moesoe abi tra gado na Mi fesi…. 5. Joe no moesoe boigi joesrefi gi dem efoe dini dem; bikasi Mi, MASRA joe Gado de wan djaroesoe Gado, disi poti da ogridoe foe dem tata na tapoe dem pikin te leki da di foe drie efoe di foe fo bakatem pikin foe dem soema disi no lobi Mi,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Dem top leriman foe Masons taki:</a:t>
            </a:r>
          </a:p>
        </p:txBody>
      </p:sp>
      <p:sp>
        <p:nvSpPr>
          <p:cNvPr id="10243" name="Rectangle 3"/>
          <p:cNvSpPr>
            <a:spLocks noGrp="1" noChangeArrowheads="1"/>
          </p:cNvSpPr>
          <p:nvPr>
            <p:ph type="body" idx="1"/>
          </p:nvPr>
        </p:nvSpPr>
        <p:spPr/>
        <p:txBody>
          <a:bodyPr/>
          <a:lstStyle/>
          <a:p>
            <a:pPr eaLnBrk="1" hangingPunct="1">
              <a:lnSpc>
                <a:spcPct val="90000"/>
              </a:lnSpc>
            </a:pPr>
            <a:r>
              <a:rPr lang="en-US" smtClean="0"/>
              <a:t>Dem leri de moro hei leki iniwan foe dem  tra religie, en dem gado de moro hei leki ala gado</a:t>
            </a:r>
          </a:p>
          <a:p>
            <a:pPr eaLnBrk="1" hangingPunct="1">
              <a:lnSpc>
                <a:spcPct val="90000"/>
              </a:lnSpc>
            </a:pPr>
            <a:r>
              <a:rPr lang="en-US" smtClean="0"/>
              <a:t>Dem no tai nanga wan “creed” – wan taki foe san wi bribi</a:t>
            </a:r>
          </a:p>
          <a:p>
            <a:pPr eaLnBrk="1" hangingPunct="1">
              <a:lnSpc>
                <a:spcPct val="90000"/>
              </a:lnSpc>
            </a:pPr>
            <a:r>
              <a:rPr lang="en-US" smtClean="0"/>
              <a:t>Joe no man taki abra dem kwaliteit foe da gado foe mason, leki Gado de lobi – anders joe sa broko hem saka…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Da loge no respeki Jezus leki Gado</a:t>
            </a:r>
          </a:p>
        </p:txBody>
      </p:sp>
      <p:sp>
        <p:nvSpPr>
          <p:cNvPr id="11267" name="Rectangle 3"/>
          <p:cNvSpPr>
            <a:spLocks noGrp="1" noChangeArrowheads="1"/>
          </p:cNvSpPr>
          <p:nvPr>
            <p:ph type="body" idx="1"/>
          </p:nvPr>
        </p:nvSpPr>
        <p:spPr/>
        <p:txBody>
          <a:bodyPr/>
          <a:lstStyle/>
          <a:p>
            <a:pPr eaLnBrk="1" hangingPunct="1"/>
            <a:r>
              <a:rPr lang="en-US" smtClean="0"/>
              <a:t>Dem no poti Jezus moro hei leki Buddha, Mohammed, enz.</a:t>
            </a:r>
          </a:p>
          <a:p>
            <a:pPr eaLnBrk="1" hangingPunct="1"/>
            <a:r>
              <a:rPr lang="en-US" smtClean="0"/>
              <a:t>Dem no taki dati Jezus de MASRA</a:t>
            </a:r>
          </a:p>
          <a:p>
            <a:pPr eaLnBrk="1" hangingPunct="1"/>
            <a:r>
              <a:rPr lang="en-US" smtClean="0"/>
              <a:t>Dem no bribi dati A de Gado</a:t>
            </a:r>
          </a:p>
          <a:p>
            <a:pPr eaLnBrk="1" hangingPunct="1"/>
            <a:r>
              <a:rPr lang="en-US" smtClean="0"/>
              <a:t>Dem no bribi dati A ben opo baka foe dede</a:t>
            </a:r>
          </a:p>
          <a:p>
            <a:pPr eaLnBrk="1" hangingPunct="1">
              <a:buFont typeface="Wingdings" pitchFamily="2" charset="2"/>
              <a:buNone/>
            </a:pPr>
            <a:endParaRPr lang="en-US" smtClean="0"/>
          </a:p>
        </p:txBody>
      </p:sp>
    </p:spTree>
  </p:cSld>
  <p:clrMapOvr>
    <a:masterClrMapping/>
  </p:clrMapOvr>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E41C3D"/>
      </a:accent2>
      <a:accent3>
        <a:srgbClr val="FFFFFF"/>
      </a:accent3>
      <a:accent4>
        <a:srgbClr val="000000"/>
      </a:accent4>
      <a:accent5>
        <a:srgbClr val="AAEFD1"/>
      </a:accent5>
      <a:accent6>
        <a:srgbClr val="CF1836"/>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E41C3D"/>
        </a:accent2>
        <a:accent3>
          <a:srgbClr val="FFFFFF"/>
        </a:accent3>
        <a:accent4>
          <a:srgbClr val="000000"/>
        </a:accent4>
        <a:accent5>
          <a:srgbClr val="AAEFD1"/>
        </a:accent5>
        <a:accent6>
          <a:srgbClr val="CF1836"/>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1921</TotalTime>
  <Words>1173</Words>
  <Application>Microsoft Office PowerPoint</Application>
  <PresentationFormat>On-screen Show (4:3)</PresentationFormat>
  <Paragraphs>87</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Tahoma</vt:lpstr>
      <vt:lpstr>Wingdings</vt:lpstr>
      <vt:lpstr>Arial Black</vt:lpstr>
      <vt:lpstr>Blends</vt:lpstr>
      <vt:lpstr>Bijbel Baptist Kerk</vt:lpstr>
      <vt:lpstr>Dem Loge</vt:lpstr>
      <vt:lpstr>Masonic loge</vt:lpstr>
      <vt:lpstr>Da hede foe da loge</vt:lpstr>
      <vt:lpstr>Da “worshipful master”</vt:lpstr>
      <vt:lpstr>Da gado foe da Loge</vt:lpstr>
      <vt:lpstr>Da gado foe da Loge</vt:lpstr>
      <vt:lpstr>Dem top leriman foe Masons taki:</vt:lpstr>
      <vt:lpstr>Da loge no respeki Jezus leki Gado</vt:lpstr>
      <vt:lpstr>Loge en getuigi</vt:lpstr>
      <vt:lpstr>Loge taki joe moesoe sweri </vt:lpstr>
      <vt:lpstr>Loge taki joe moesoe sweri </vt:lpstr>
      <vt:lpstr>Loge taki joe moesoe sweri </vt:lpstr>
      <vt:lpstr>Symbool foe da occult</vt:lpstr>
      <vt:lpstr>Da Bijbel &amp; da loge</vt:lpstr>
      <vt:lpstr>Wantoe tai de </vt:lpstr>
      <vt:lpstr>Dem de wan sortoe gnostic cult</vt:lpstr>
      <vt:lpstr>Mason abi hebi tai nanga bonoeman na Europa</vt:lpstr>
      <vt:lpstr>San joe moesoe doe</vt:lpstr>
    </vt:vector>
  </TitlesOfParts>
  <Company>IFM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Bijbel Baptist Kerk</dc:title>
  <dc:creator>Bob Patton</dc:creator>
  <cp:lastModifiedBy>Bob Patton</cp:lastModifiedBy>
  <cp:revision>12</cp:revision>
  <dcterms:created xsi:type="dcterms:W3CDTF">2009-05-15T13:11:32Z</dcterms:created>
  <dcterms:modified xsi:type="dcterms:W3CDTF">2010-03-09T18:43:06Z</dcterms:modified>
</cp:coreProperties>
</file>