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E0BAB1-B13B-4B56-BE48-2615719FB2DE}" type="slidenum">
              <a:rPr lang="en-US"/>
              <a:pPr/>
              <a:t>100</a:t>
            </a:fld>
            <a:endParaRPr lang="en-US"/>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AA7B4B-4557-46F1-A559-1383C69B911B}" type="slidenum">
              <a:rPr lang="en-US"/>
              <a:pPr/>
              <a:t>101</a:t>
            </a:fld>
            <a:endParaRPr lang="en-US"/>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70DBF3-42C9-4D7E-BECD-DD942555BCB7}" type="slidenum">
              <a:rPr lang="en-US"/>
              <a:pPr/>
              <a:t>102</a:t>
            </a:fld>
            <a:endParaRPr lang="en-US"/>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2A101D-0782-4D23-8738-F449698E5835}" type="slidenum">
              <a:rPr lang="en-US"/>
              <a:pPr/>
              <a:t>103</a:t>
            </a:fld>
            <a:endParaRPr lang="en-US"/>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963025-7C7C-4653-A452-25E3429123AE}" type="slidenum">
              <a:rPr lang="en-US"/>
              <a:pPr/>
              <a:t>104</a:t>
            </a:fld>
            <a:endParaRPr lang="en-US"/>
          </a:p>
        </p:txBody>
      </p:sp>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1DC9D7-6138-4934-981A-03BF58B95445}" type="slidenum">
              <a:rPr lang="en-US"/>
              <a:pPr/>
              <a:t>105</a:t>
            </a:fld>
            <a:endParaRPr lang="en-US"/>
          </a:p>
        </p:txBody>
      </p:sp>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B0F174-5C76-4C54-BB22-36EDF2A6438A}" type="slidenum">
              <a:rPr lang="en-US"/>
              <a:pPr/>
              <a:t>106</a:t>
            </a:fld>
            <a:endParaRPr lang="en-US"/>
          </a:p>
        </p:txBody>
      </p:sp>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CB820-1D94-4D3F-BE13-635A73D079AB}" type="slidenum">
              <a:rPr lang="en-US"/>
              <a:pPr/>
              <a:t>107</a:t>
            </a:fld>
            <a:endParaRPr lang="en-US"/>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AE0BA8-A005-46B8-9D9D-918A48FB2E22}" type="slidenum">
              <a:rPr lang="en-US"/>
              <a:pPr/>
              <a:t>108</a:t>
            </a:fld>
            <a:endParaRPr lang="en-US"/>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D54D05-AAF4-491A-80AD-7D9FE16F74D8}" type="slidenum">
              <a:rPr lang="en-US"/>
              <a:pPr/>
              <a:t>109</a:t>
            </a:fld>
            <a:endParaRPr lang="en-US"/>
          </a:p>
        </p:txBody>
      </p:sp>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4A74B7-2987-4A78-99A3-314EABAB4990}" type="slidenum">
              <a:rPr lang="en-US"/>
              <a:pPr/>
              <a:t>110</a:t>
            </a:fld>
            <a:endParaRPr lang="en-US"/>
          </a:p>
        </p:txBody>
      </p:sp>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CF5862-1E6D-41C6-A266-8BB4F5C65F09}" type="slidenum">
              <a:rPr lang="en-US"/>
              <a:pPr/>
              <a:t>111</a:t>
            </a:fld>
            <a:endParaRPr lang="en-US"/>
          </a:p>
        </p:txBody>
      </p:sp>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84C7B5-6B7F-4D34-ADCB-FB35BB4C311C}" type="slidenum">
              <a:rPr lang="en-US"/>
              <a:pPr/>
              <a:t>112</a:t>
            </a:fld>
            <a:endParaRPr lang="en-US"/>
          </a:p>
        </p:txBody>
      </p:sp>
      <p:sp>
        <p:nvSpPr>
          <p:cNvPr id="86018" name="Rectangle 2"/>
          <p:cNvSpPr>
            <a:spLocks noRo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03EDB8-7E2D-450A-9FA6-ADB55F0FBAB0}" type="slidenum">
              <a:rPr lang="en-US"/>
              <a:pPr/>
              <a:t>113</a:t>
            </a:fld>
            <a:endParaRPr lang="en-US"/>
          </a:p>
        </p:txBody>
      </p:sp>
      <p:sp>
        <p:nvSpPr>
          <p:cNvPr id="88066" name="Rectangle 2"/>
          <p:cNvSpPr>
            <a:spLocks noRo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552FB-3C8F-4942-8915-B9BCB299B70A}" type="slidenum">
              <a:rPr lang="en-US"/>
              <a:pPr/>
              <a:t>47</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552FB-3C8F-4942-8915-B9BCB299B70A}" type="slidenum">
              <a:rPr lang="en-US"/>
              <a:pPr/>
              <a:t>48</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13D3A7FE-3298-49DB-941E-79F5D61EAAAD}" type="slidenum">
              <a:rPr lang="en-US"/>
              <a:pPr/>
              <a:t>49</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CD22A5A-A851-4A81-A1E9-3E257284ACC3}" type="slidenum">
              <a:rPr lang="en-US"/>
              <a:pPr/>
              <a:t>50</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33ACDC1-BFEC-4815-A29B-E01A8B0813EE}" type="slidenum">
              <a:rPr lang="en-US"/>
              <a:pPr/>
              <a:t>51</a:t>
            </a:fld>
            <a:endParaRPr 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BBB1B14-A0ED-41BE-B2D3-E05D20412263}" type="slidenum">
              <a:rPr lang="en-US"/>
              <a:pPr/>
              <a:t>52</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11C5ECD-9A88-41D2-9967-50A086079440}" type="slidenum">
              <a:rPr lang="en-US"/>
              <a:pPr/>
              <a:t>53</a:t>
            </a:fld>
            <a:endParaRPr 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28E76506-F0AB-4490-B4F8-309F37A1511E}" type="slidenum">
              <a:rPr lang="en-US"/>
              <a:pPr/>
              <a:t>54</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87ADBF37-49B4-4889-802A-C06586ACC67F}" type="slidenum">
              <a:rPr lang="en-US"/>
              <a:pPr/>
              <a:t>55</a:t>
            </a:fld>
            <a:endParaRPr 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782740E-B10C-4DA0-B091-3C14CAE04943}" type="slidenum">
              <a:rPr lang="en-US"/>
              <a:pPr/>
              <a:t>56</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73AC0A7-EB4D-4FD7-82D1-4CD16728E80A}" type="slidenum">
              <a:rPr lang="en-US"/>
              <a:pPr/>
              <a:t>57</a:t>
            </a:fld>
            <a:endParaRPr 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1041C19-C1A1-43AD-AAA7-4B6E64404C97}" type="slidenum">
              <a:rPr lang="en-US"/>
              <a:pPr/>
              <a:t>58</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7351497-9661-466D-98FE-4B5A295EAA84}" type="slidenum">
              <a:rPr lang="en-US"/>
              <a:pPr/>
              <a:t>59</a:t>
            </a:fld>
            <a:endParaRPr 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80738D5-397B-4F0A-826A-4EA9E12F9335}" type="slidenum">
              <a:rPr lang="en-US"/>
              <a:pPr/>
              <a:t>60</a:t>
            </a:fld>
            <a:endParaRPr 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D84BA92-AF91-49D5-8D3E-6170759EA038}" type="slidenum">
              <a:rPr lang="en-US"/>
              <a:pPr/>
              <a:t>61</a:t>
            </a:fld>
            <a:endParaRPr lang="en-US"/>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A374410-11C7-44FA-8072-5E84113AAF44}" type="slidenum">
              <a:rPr lang="en-US"/>
              <a:pPr/>
              <a:t>62</a:t>
            </a:fld>
            <a:endParaRPr lang="en-US"/>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A866C7B0-CEFA-4718-8E7E-AC27CED4649E}" type="slidenum">
              <a:rPr lang="en-US"/>
              <a:pPr/>
              <a:t>63</a:t>
            </a:fld>
            <a:endParaRPr lang="en-US"/>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177677B-83B1-4620-AB4C-1BBD3EE1F0FF}" type="slidenum">
              <a:rPr lang="en-US"/>
              <a:pPr/>
              <a:t>64</a:t>
            </a:fld>
            <a:endParaRPr lang="en-US"/>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24F13FE-6A76-4819-BD23-3A84B7567AD6}" type="slidenum">
              <a:rPr lang="en-US"/>
              <a:pPr/>
              <a:t>65</a:t>
            </a:fld>
            <a:endParaRPr lang="en-US"/>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FC19574-867B-4EFF-84D6-C3A7629903DB}" type="slidenum">
              <a:rPr lang="en-US"/>
              <a:pPr/>
              <a:t>66</a:t>
            </a:fld>
            <a:endParaRPr lang="en-US"/>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98D71720-6984-4C86-91A6-9BE335995921}" type="slidenum">
              <a:rPr lang="en-US"/>
              <a:pPr/>
              <a:t>67</a:t>
            </a:fld>
            <a:endParaRPr lang="en-US"/>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2035338-4FE6-4346-B8E5-5306714A6D21}" type="slidenum">
              <a:rPr lang="en-US"/>
              <a:pPr/>
              <a:t>68</a:t>
            </a:fld>
            <a:endParaRPr lang="en-US"/>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F391055-473C-4B40-AB67-91D68EA68685}" type="slidenum">
              <a:rPr lang="en-US"/>
              <a:pPr/>
              <a:t>69</a:t>
            </a:fld>
            <a:endParaRPr lang="en-US"/>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E10E8A0-FA3B-4CF7-BE28-CF44B75799B7}" type="slidenum">
              <a:rPr lang="en-US"/>
              <a:pPr/>
              <a:t>70</a:t>
            </a:fld>
            <a:endParaRPr lang="en-US"/>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9B596ADD-3DAB-43C4-AB67-38EF9908BD79}" type="slidenum">
              <a:rPr lang="en-US"/>
              <a:pPr/>
              <a:t>71</a:t>
            </a:fld>
            <a:endParaRPr lang="en-US"/>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E6CC539-84DC-43E3-92FA-B1645E3E1504}" type="slidenum">
              <a:rPr lang="en-US"/>
              <a:pPr/>
              <a:t>72</a:t>
            </a:fld>
            <a:endParaRPr 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EF26BD8-A43F-48C8-84DD-BE3CE80F96D2}" type="slidenum">
              <a:rPr lang="en-US"/>
              <a:pPr/>
              <a:t>73</a:t>
            </a:fld>
            <a:endParaRPr lang="en-US"/>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DFA6704-4458-4400-B5F7-000A330ED09E}" type="slidenum">
              <a:rPr lang="en-US"/>
              <a:pPr/>
              <a:t>74</a:t>
            </a:fld>
            <a:endParaRPr lang="en-US"/>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5D1861FC-C7AD-4EC0-A78A-6BFAD2BCCAA3}" type="slidenum">
              <a:rPr lang="en-US"/>
              <a:pPr/>
              <a:t>75</a:t>
            </a:fld>
            <a:endParaRPr lang="en-US"/>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00D38F3-5E1A-4A1B-9FAA-013BAC47A495}" type="slidenum">
              <a:rPr lang="en-US"/>
              <a:pPr/>
              <a:t>76</a:t>
            </a:fld>
            <a:endParaRPr lang="en-US"/>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C437BE-35E4-4A68-91D2-6FC17CCA6307}" type="slidenum">
              <a:rPr lang="en-US"/>
              <a:pPr/>
              <a:t>77</a:t>
            </a:fld>
            <a:endParaRPr lang="en-U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DAD5E-78BB-4B33-8329-3924A931E068}" type="slidenum">
              <a:rPr lang="en-US"/>
              <a:pPr/>
              <a:t>78</a:t>
            </a:fld>
            <a:endParaRPr lang="en-US"/>
          </a:p>
        </p:txBody>
      </p:sp>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066E6C-AB16-4D03-9DCF-18D6E111E752}" type="slidenum">
              <a:rPr lang="en-US"/>
              <a:pPr/>
              <a:t>79</a:t>
            </a:fld>
            <a:endParaRPr 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E813F3-CFC8-4013-90A7-AE3A0423540D}" type="slidenum">
              <a:rPr lang="en-US"/>
              <a:pPr/>
              <a:t>80</a:t>
            </a:fld>
            <a:endParaRPr lang="en-US"/>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73FCE1-8CE4-4BFC-9BA3-BC7369E8762E}" type="slidenum">
              <a:rPr lang="en-US"/>
              <a:pPr/>
              <a:t>81</a:t>
            </a:fld>
            <a:endParaRPr lang="en-US"/>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73CB3F-9F47-4A09-A920-18CF36FE20CD}" type="slidenum">
              <a:rPr lang="en-US"/>
              <a:pPr/>
              <a:t>82</a:t>
            </a:fld>
            <a:endParaRPr lang="en-US"/>
          </a:p>
        </p:txBody>
      </p:sp>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309E3F-E60C-4964-BDF5-0FFF9DBC71FA}" type="slidenum">
              <a:rPr lang="en-US"/>
              <a:pPr/>
              <a:t>83</a:t>
            </a:fld>
            <a:endParaRPr lang="en-US"/>
          </a:p>
        </p:txBody>
      </p:sp>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D2D278-DE87-4B2B-8ED9-29A57D2A9F2D}" type="slidenum">
              <a:rPr lang="en-US"/>
              <a:pPr/>
              <a:t>84</a:t>
            </a:fld>
            <a:endParaRPr lang="en-US"/>
          </a:p>
        </p:txBody>
      </p:sp>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14214E-5322-4D8C-9A47-8B635440BEC1}" type="slidenum">
              <a:rPr lang="en-US"/>
              <a:pPr/>
              <a:t>85</a:t>
            </a:fld>
            <a:endParaRPr lang="en-US"/>
          </a:p>
        </p:txBody>
      </p:sp>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9DB439-243C-4962-9875-3038FDBF2B53}" type="slidenum">
              <a:rPr lang="en-US"/>
              <a:pPr/>
              <a:t>86</a:t>
            </a:fld>
            <a:endParaRPr lang="en-US"/>
          </a:p>
        </p:txBody>
      </p:sp>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17B8C3-910D-41FB-9D82-ED2B32EF8A54}" type="slidenum">
              <a:rPr lang="en-US"/>
              <a:pPr/>
              <a:t>87</a:t>
            </a:fld>
            <a:endParaRPr lang="en-US"/>
          </a:p>
        </p:txBody>
      </p:sp>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C9CB29-4333-4C69-AD01-7B7B979D618F}" type="slidenum">
              <a:rPr lang="en-US"/>
              <a:pPr/>
              <a:t>88</a:t>
            </a:fld>
            <a:endParaRPr lang="en-US"/>
          </a:p>
        </p:txBody>
      </p:sp>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E2F69-4317-4558-B6A7-8D19E653CB4F}" type="slidenum">
              <a:rPr lang="en-US"/>
              <a:pPr/>
              <a:t>89</a:t>
            </a:fld>
            <a:endParaRPr lang="en-US"/>
          </a:p>
        </p:txBody>
      </p:sp>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0AC482-9713-4EFC-A0E9-2413E91AAB9D}" type="slidenum">
              <a:rPr lang="en-US"/>
              <a:pPr/>
              <a:t>90</a:t>
            </a:fld>
            <a:endParaRPr lang="en-US"/>
          </a:p>
        </p:txBody>
      </p:sp>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8514C-659F-4608-AC7F-3BF0E6316A37}" type="slidenum">
              <a:rPr lang="en-US"/>
              <a:pPr/>
              <a:t>91</a:t>
            </a:fld>
            <a:endParaRPr lang="en-US"/>
          </a:p>
        </p:txBody>
      </p:sp>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6E8594-32AF-4EB9-988B-1E68976FCB32}" type="slidenum">
              <a:rPr lang="en-US"/>
              <a:pPr/>
              <a:t>92</a:t>
            </a:fld>
            <a:endParaRPr lang="en-US"/>
          </a:p>
        </p:txBody>
      </p:sp>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092857-F408-4E34-B4DA-0C3F5A9162E8}" type="slidenum">
              <a:rPr lang="en-US"/>
              <a:pPr/>
              <a:t>93</a:t>
            </a:fld>
            <a:endParaRPr lang="en-US"/>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CCFCB9-0CB2-4659-964E-73EEB9D1A3F4}" type="slidenum">
              <a:rPr lang="en-US"/>
              <a:pPr/>
              <a:t>94</a:t>
            </a:fld>
            <a:endParaRPr lang="en-US"/>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C2C211-DA75-46EF-8274-3E9C9D9E3904}" type="slidenum">
              <a:rPr lang="en-US"/>
              <a:pPr/>
              <a:t>95</a:t>
            </a:fld>
            <a:endParaRPr lang="en-US"/>
          </a:p>
        </p:txBody>
      </p:sp>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88390A-DD48-4898-B97A-0C80BBC8BC5B}" type="slidenum">
              <a:rPr lang="en-US"/>
              <a:pPr/>
              <a:t>96</a:t>
            </a:fld>
            <a:endParaRPr lang="en-US"/>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31D7B2-B9F3-42E5-A3E7-ED2C27D581D0}" type="slidenum">
              <a:rPr lang="en-US"/>
              <a:pPr/>
              <a:t>97</a:t>
            </a:fld>
            <a:endParaRPr lang="en-US"/>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ED8269-1EDC-437A-B492-3B093E022183}" type="slidenum">
              <a:rPr lang="en-US"/>
              <a:pPr/>
              <a:t>98</a:t>
            </a:fld>
            <a:endParaRPr lang="en-US"/>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13005-5334-4013-9148-6BD080B8D0E8}" type="slidenum">
              <a:rPr lang="en-US"/>
              <a:pPr/>
              <a:t>99</a:t>
            </a:fld>
            <a:endParaRPr lang="en-US"/>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dirty="0" err="1" smtClean="0"/>
              <a:t>Dispensationalism</a:t>
            </a:r>
            <a:r>
              <a:rPr lang="en-US" dirty="0" smtClean="0"/>
              <a:t/>
            </a:r>
            <a:br>
              <a:rPr lang="en-US" dirty="0" smtClean="0"/>
            </a:br>
            <a:r>
              <a:rPr lang="en-US" dirty="0" err="1" smtClean="0"/>
              <a:t>Gado</a:t>
            </a:r>
            <a:r>
              <a:rPr lang="en-US" dirty="0" smtClean="0"/>
              <a:t> Plan foe Dem Tem</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Introductie</a:t>
            </a:r>
            <a:r>
              <a:rPr lang="en-US" dirty="0" smtClean="0"/>
              <a:t> – Charles Ryrie</a:t>
            </a:r>
            <a:endParaRPr lang="en-US" dirty="0"/>
          </a:p>
          <a:p>
            <a:r>
              <a:rPr lang="en-US" dirty="0" err="1"/>
              <a:t>Samengesteld</a:t>
            </a:r>
            <a:r>
              <a:rPr lang="en-US" dirty="0"/>
              <a:t> door R. Patton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p:txBody>
          <a:bodyPr/>
          <a:lstStyle/>
          <a:p>
            <a:r>
              <a:rPr lang="en-US" dirty="0" smtClean="0"/>
              <a:t>Wan </a:t>
            </a:r>
            <a:r>
              <a:rPr lang="en-US" dirty="0" err="1" smtClean="0"/>
              <a:t>sortoe</a:t>
            </a:r>
            <a:r>
              <a:rPr lang="en-US" dirty="0" smtClean="0"/>
              <a:t> tem </a:t>
            </a:r>
            <a:r>
              <a:rPr lang="en-US" dirty="0" err="1" smtClean="0"/>
              <a:t>disi</a:t>
            </a:r>
            <a:r>
              <a:rPr lang="en-US" dirty="0" smtClean="0"/>
              <a:t> </a:t>
            </a:r>
            <a:r>
              <a:rPr lang="en-US" dirty="0" err="1" smtClean="0"/>
              <a:t>Gado</a:t>
            </a:r>
            <a:r>
              <a:rPr lang="en-US" dirty="0" smtClean="0"/>
              <a:t> </a:t>
            </a:r>
            <a:r>
              <a:rPr lang="en-US" dirty="0" err="1" smtClean="0"/>
              <a:t>wroko</a:t>
            </a:r>
            <a:r>
              <a:rPr lang="en-US" dirty="0" smtClean="0"/>
              <a:t> </a:t>
            </a:r>
            <a:r>
              <a:rPr lang="en-US" dirty="0" err="1" smtClean="0"/>
              <a:t>na</a:t>
            </a:r>
            <a:r>
              <a:rPr lang="en-US" dirty="0" smtClean="0"/>
              <a:t> wan </a:t>
            </a:r>
            <a:r>
              <a:rPr lang="en-US" dirty="0" err="1" smtClean="0"/>
              <a:t>bepaalde</a:t>
            </a:r>
            <a:r>
              <a:rPr lang="en-US" dirty="0" smtClean="0"/>
              <a:t> </a:t>
            </a:r>
            <a:r>
              <a:rPr lang="en-US" dirty="0" err="1" smtClean="0"/>
              <a:t>fasi</a:t>
            </a:r>
            <a:r>
              <a:rPr lang="en-US" dirty="0" smtClean="0"/>
              <a:t> foe </a:t>
            </a:r>
            <a:r>
              <a:rPr lang="en-US" dirty="0" err="1" smtClean="0"/>
              <a:t>bereik</a:t>
            </a:r>
            <a:r>
              <a:rPr lang="en-US" dirty="0" smtClean="0"/>
              <a:t> Hem </a:t>
            </a:r>
            <a:r>
              <a:rPr lang="en-US" dirty="0" err="1" smtClean="0"/>
              <a:t>doel</a:t>
            </a:r>
            <a:endParaRPr lang="en-US" dirty="0" smtClean="0"/>
          </a:p>
          <a:p>
            <a:r>
              <a:rPr lang="en-US" dirty="0" err="1" smtClean="0"/>
              <a:t>Gado</a:t>
            </a:r>
            <a:r>
              <a:rPr lang="en-US" dirty="0" smtClean="0"/>
              <a:t> </a:t>
            </a:r>
            <a:r>
              <a:rPr lang="en-US" dirty="0" err="1" smtClean="0"/>
              <a:t>meki</a:t>
            </a:r>
            <a:r>
              <a:rPr lang="en-US" dirty="0" smtClean="0"/>
              <a:t> 3 </a:t>
            </a:r>
            <a:r>
              <a:rPr lang="en-US" dirty="0" err="1" smtClean="0"/>
              <a:t>sani</a:t>
            </a:r>
            <a:r>
              <a:rPr lang="en-US" dirty="0" smtClean="0"/>
              <a:t> </a:t>
            </a:r>
            <a:r>
              <a:rPr lang="en-US" dirty="0" err="1" smtClean="0"/>
              <a:t>pasa</a:t>
            </a:r>
            <a:endParaRPr lang="en-US" dirty="0" smtClean="0"/>
          </a:p>
          <a:p>
            <a:pPr lvl="1"/>
            <a:r>
              <a:rPr lang="en-US" dirty="0" err="1" smtClean="0"/>
              <a:t>Wantoe</a:t>
            </a:r>
            <a:r>
              <a:rPr lang="en-US" dirty="0" smtClean="0"/>
              <a:t> ordinance go </a:t>
            </a:r>
            <a:r>
              <a:rPr lang="en-US" dirty="0" err="1" smtClean="0"/>
              <a:t>doro</a:t>
            </a:r>
            <a:r>
              <a:rPr lang="en-US" dirty="0" smtClean="0"/>
              <a:t> </a:t>
            </a:r>
            <a:r>
              <a:rPr lang="en-US" dirty="0" err="1" smtClean="0"/>
              <a:t>te</a:t>
            </a:r>
            <a:r>
              <a:rPr lang="en-US" dirty="0" smtClean="0"/>
              <a:t> </a:t>
            </a:r>
            <a:r>
              <a:rPr lang="en-US" dirty="0" err="1" smtClean="0"/>
              <a:t>leki</a:t>
            </a:r>
            <a:r>
              <a:rPr lang="en-US" dirty="0" smtClean="0"/>
              <a:t> </a:t>
            </a:r>
            <a:r>
              <a:rPr lang="en-US" dirty="0" err="1" smtClean="0"/>
              <a:t>dan</a:t>
            </a:r>
            <a:endParaRPr lang="en-US" dirty="0" smtClean="0"/>
          </a:p>
          <a:p>
            <a:pPr lvl="1"/>
            <a:r>
              <a:rPr lang="en-US" dirty="0" err="1" smtClean="0"/>
              <a:t>Tra</a:t>
            </a:r>
            <a:r>
              <a:rPr lang="en-US" dirty="0" smtClean="0"/>
              <a:t> </a:t>
            </a:r>
            <a:r>
              <a:rPr lang="en-US" dirty="0" err="1" smtClean="0"/>
              <a:t>regulatie</a:t>
            </a:r>
            <a:r>
              <a:rPr lang="en-US" dirty="0" smtClean="0"/>
              <a:t> stop </a:t>
            </a:r>
            <a:r>
              <a:rPr lang="en-US" dirty="0" err="1" smtClean="0"/>
              <a:t>na</a:t>
            </a:r>
            <a:r>
              <a:rPr lang="en-US" dirty="0" smtClean="0"/>
              <a:t> </a:t>
            </a:r>
            <a:r>
              <a:rPr lang="en-US" dirty="0" err="1" smtClean="0"/>
              <a:t>da</a:t>
            </a:r>
            <a:r>
              <a:rPr lang="en-US" dirty="0" smtClean="0"/>
              <a:t> moment </a:t>
            </a:r>
            <a:r>
              <a:rPr lang="en-US" dirty="0" err="1" smtClean="0"/>
              <a:t>dati</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te</a:t>
            </a:r>
            <a:r>
              <a:rPr lang="en-US" dirty="0" smtClean="0"/>
              <a:t> </a:t>
            </a:r>
            <a:r>
              <a:rPr lang="en-US" dirty="0" err="1" smtClean="0"/>
              <a:t>leki</a:t>
            </a:r>
            <a:r>
              <a:rPr lang="en-US" dirty="0" smtClean="0"/>
              <a:t> </a:t>
            </a:r>
            <a:r>
              <a:rPr lang="en-US" dirty="0" err="1" smtClean="0"/>
              <a:t>da</a:t>
            </a:r>
            <a:r>
              <a:rPr lang="en-US" dirty="0" smtClean="0"/>
              <a:t> tem </a:t>
            </a:r>
            <a:r>
              <a:rPr lang="en-US" dirty="0" err="1" smtClean="0"/>
              <a:t>dati</a:t>
            </a:r>
            <a:endParaRPr lang="en-US" dirty="0" smtClean="0"/>
          </a:p>
          <a:p>
            <a:pPr lvl="1"/>
            <a:r>
              <a:rPr lang="en-US" dirty="0" err="1" smtClean="0"/>
              <a:t>Wantoe</a:t>
            </a:r>
            <a:r>
              <a:rPr lang="en-US" dirty="0" smtClean="0"/>
              <a:t> </a:t>
            </a:r>
            <a:r>
              <a:rPr lang="en-US" dirty="0" err="1" smtClean="0"/>
              <a:t>njoen</a:t>
            </a:r>
            <a:r>
              <a:rPr lang="en-US" dirty="0" smtClean="0"/>
              <a:t> </a:t>
            </a:r>
            <a:r>
              <a:rPr lang="en-US" dirty="0" err="1" smtClean="0"/>
              <a:t>beginsel</a:t>
            </a:r>
            <a:r>
              <a:rPr lang="en-US" dirty="0" smtClean="0"/>
              <a:t> </a:t>
            </a:r>
            <a:r>
              <a:rPr lang="en-US" dirty="0" err="1" smtClean="0"/>
              <a:t>disi</a:t>
            </a:r>
            <a:r>
              <a:rPr lang="en-US" dirty="0" smtClean="0"/>
              <a:t> </a:t>
            </a:r>
            <a:r>
              <a:rPr lang="en-US" dirty="0" err="1" smtClean="0"/>
              <a:t>noiti</a:t>
            </a:r>
            <a:r>
              <a:rPr lang="en-US" dirty="0" smtClean="0"/>
              <a:t> </a:t>
            </a:r>
            <a:r>
              <a:rPr lang="en-US" dirty="0" err="1" smtClean="0"/>
              <a:t>ben</a:t>
            </a:r>
            <a:r>
              <a:rPr lang="en-US" dirty="0" smtClean="0"/>
              <a:t> de </a:t>
            </a:r>
            <a:r>
              <a:rPr lang="en-US" dirty="0" err="1" smtClean="0"/>
              <a:t>ete</a:t>
            </a: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Gado wani natie panja</a:t>
            </a:r>
          </a:p>
        </p:txBody>
      </p:sp>
      <p:sp>
        <p:nvSpPr>
          <p:cNvPr id="58371" name="Rectangle 3"/>
          <p:cNvSpPr>
            <a:spLocks noGrp="1" noChangeArrowheads="1"/>
          </p:cNvSpPr>
          <p:nvPr>
            <p:ph type="body" idx="1"/>
          </p:nvPr>
        </p:nvSpPr>
        <p:spPr/>
        <p:txBody>
          <a:bodyPr/>
          <a:lstStyle/>
          <a:p>
            <a:r>
              <a:rPr lang="en-US" sz="2800"/>
              <a:t>Ibri natie abi hem egi sondoe en corruptie.  Te natie kom makandra, a gersi dati disi de da fosi pisi dati tra kultuur teki.  So kande nanga panja a sa hori grontapoe foe a no pori so fara en so snel.</a:t>
            </a:r>
          </a:p>
          <a:p>
            <a:r>
              <a:rPr lang="en-US" sz="2800"/>
              <a:t>Na ini profeti-taki, wi sabi dati wan wereld-wide organizatie sa meki, ma a sa tjari pori kom, en no vrede…</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Da kroetoe foe Gado na Lanti</a:t>
            </a:r>
          </a:p>
        </p:txBody>
      </p:sp>
      <p:sp>
        <p:nvSpPr>
          <p:cNvPr id="60419" name="Rectangle 3"/>
          <p:cNvSpPr>
            <a:spLocks noGrp="1" noChangeArrowheads="1"/>
          </p:cNvSpPr>
          <p:nvPr>
            <p:ph type="body" idx="1"/>
          </p:nvPr>
        </p:nvSpPr>
        <p:spPr>
          <a:xfrm>
            <a:off x="762000" y="2017713"/>
            <a:ext cx="8193088" cy="4535487"/>
          </a:xfrm>
        </p:spPr>
        <p:txBody>
          <a:bodyPr/>
          <a:lstStyle/>
          <a:p>
            <a:pPr>
              <a:lnSpc>
                <a:spcPct val="90000"/>
              </a:lnSpc>
            </a:pPr>
            <a:r>
              <a:rPr lang="en-US" sz="2400" b="1"/>
              <a:t>Gen. 11:6. En MASRA ben taki: Loekoe, da pipel de wan </a:t>
            </a:r>
            <a:r>
              <a:rPr lang="en-US" sz="2400" b="1" i="1"/>
              <a:t>pipel, </a:t>
            </a:r>
            <a:r>
              <a:rPr lang="en-US" sz="2400" b="1"/>
              <a:t>en dem alamala de taki wan tongo; en dem ben bigin foe doe disi; en now noti sa tapoe dem moro foe doe san dem sa prakseri foe doe.7. We now, meki Wi saka go na ondro, en moksi dem tongo drape so dati dem no kan froestan san dem trawan de taki.8. So MASRA ben panja dem foe drape na tapoe da fesi foe heri grontapoe; en dem ben tapoe foe bouw da foto.9. Foe dat'ede da nem foe hem de Babel; bikasi drape MASRA ben moksi dem tongo foe da heri grontapoe; en </a:t>
            </a:r>
            <a:r>
              <a:rPr lang="en-US" sz="2400" b="1">
                <a:solidFill>
                  <a:schemeClr val="hlink"/>
                </a:solidFill>
              </a:rPr>
              <a:t>MASRA ben panja dem komopo foe drape go na tapoe da fesi foe heri grontapoe</a:t>
            </a:r>
            <a:r>
              <a:rPr lang="en-US" sz="2400" b="1"/>
              <a:t>.</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Da oplossing foe Gado – A verkisi wan natie</a:t>
            </a:r>
          </a:p>
        </p:txBody>
      </p:sp>
      <p:sp>
        <p:nvSpPr>
          <p:cNvPr id="62467" name="Rectangle 3"/>
          <p:cNvSpPr>
            <a:spLocks noGrp="1" noChangeArrowheads="1"/>
          </p:cNvSpPr>
          <p:nvPr>
            <p:ph type="body" idx="1"/>
          </p:nvPr>
        </p:nvSpPr>
        <p:spPr/>
        <p:txBody>
          <a:bodyPr/>
          <a:lstStyle/>
          <a:p>
            <a:r>
              <a:rPr lang="en-US"/>
              <a:t>Gado sa wroko tapoe wan natie, da natie  foe Israel</a:t>
            </a:r>
          </a:p>
          <a:p>
            <a:r>
              <a:rPr lang="en-US"/>
              <a:t>A sa wroko doro wan man, Abraham</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Di foe fo dispensatie – Pramisi</a:t>
            </a:r>
          </a:p>
        </p:txBody>
      </p:sp>
      <p:sp>
        <p:nvSpPr>
          <p:cNvPr id="64515" name="Rectangle 3"/>
          <p:cNvSpPr>
            <a:spLocks noGrp="1" noChangeArrowheads="1"/>
          </p:cNvSpPr>
          <p:nvPr>
            <p:ph type="body" idx="1"/>
          </p:nvPr>
        </p:nvSpPr>
        <p:spPr/>
        <p:txBody>
          <a:bodyPr/>
          <a:lstStyle/>
          <a:p>
            <a:r>
              <a:rPr lang="en-US"/>
              <a:t>Da basis de bribi – wi moesoe bribi da pramisi foe Gado</a:t>
            </a:r>
          </a:p>
          <a:p>
            <a:r>
              <a:rPr lang="en-US" b="1">
                <a:solidFill>
                  <a:schemeClr val="hlink"/>
                </a:solidFill>
              </a:rPr>
              <a:t>Genesis 12 tot Tori 10 – Gado wroko bijna helemaal nanga da Djoe</a:t>
            </a:r>
          </a:p>
          <a:p>
            <a:r>
              <a:rPr lang="en-US"/>
              <a:t>Da O.T. skrifi bijna helemaal </a:t>
            </a:r>
            <a:r>
              <a:rPr lang="en-US" b="1">
                <a:solidFill>
                  <a:schemeClr val="hlink"/>
                </a:solidFill>
              </a:rPr>
              <a:t>doro</a:t>
            </a:r>
            <a:r>
              <a:rPr lang="en-US"/>
              <a:t> da Djoe </a:t>
            </a:r>
            <a:r>
              <a:rPr lang="en-US" b="1">
                <a:solidFill>
                  <a:schemeClr val="hlink"/>
                </a:solidFill>
              </a:rPr>
              <a:t>abra</a:t>
            </a:r>
            <a:r>
              <a:rPr lang="en-US"/>
              <a:t> da Djoe </a:t>
            </a:r>
            <a:r>
              <a:rPr lang="en-US" b="1">
                <a:solidFill>
                  <a:schemeClr val="hlink"/>
                </a:solidFill>
              </a:rPr>
              <a:t>gi</a:t>
            </a:r>
            <a:r>
              <a:rPr lang="en-US"/>
              <a:t> da Djoe</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Fa Gado ben wroko</a:t>
            </a:r>
          </a:p>
        </p:txBody>
      </p:sp>
      <p:sp>
        <p:nvSpPr>
          <p:cNvPr id="66563" name="Rectangle 3"/>
          <p:cNvSpPr>
            <a:spLocks noGrp="1" noChangeArrowheads="1"/>
          </p:cNvSpPr>
          <p:nvPr>
            <p:ph type="body" idx="1"/>
          </p:nvPr>
        </p:nvSpPr>
        <p:spPr>
          <a:xfrm>
            <a:off x="609600" y="2017713"/>
            <a:ext cx="8345488" cy="4459287"/>
          </a:xfrm>
        </p:spPr>
        <p:txBody>
          <a:bodyPr/>
          <a:lstStyle/>
          <a:p>
            <a:pPr>
              <a:lnSpc>
                <a:spcPct val="90000"/>
              </a:lnSpc>
            </a:pPr>
            <a:r>
              <a:rPr lang="en-US" sz="2400"/>
              <a:t>A ben kari Abraham komopo foe Ur foe dem Chaldeer soema</a:t>
            </a:r>
          </a:p>
          <a:p>
            <a:pPr>
              <a:lnSpc>
                <a:spcPct val="90000"/>
              </a:lnSpc>
            </a:pPr>
            <a:r>
              <a:rPr lang="en-US" sz="2400"/>
              <a:t>Di a ben doro na Kanaan, dem blesi ben de sondro conditie, ma foe kisi da foeroe blesi, a ben moesoe tan na ini da kondre</a:t>
            </a:r>
          </a:p>
          <a:p>
            <a:pPr>
              <a:lnSpc>
                <a:spcPct val="90000"/>
              </a:lnSpc>
            </a:pPr>
            <a:r>
              <a:rPr lang="en-US" sz="2400"/>
              <a:t>Gen. 26:</a:t>
            </a:r>
            <a:r>
              <a:rPr lang="en-US" sz="2400" b="1"/>
              <a:t>2. En MASRA ben sori Hemsrefi na hem (Isaak), en A ben taki: No go na ini Egypti; tan na ini da kondre disi Mi sa taigi joe.3. Tan na ini da kondre disi, en Mi sa de nanga joe, en Mi sa blesi joe; bikasi Mi sa gi ala dem kondre disi na joe nanga joe bakatem pikin, en Mi sa doe da sweri disi Mi ben sweri na Abraham joe tata;</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Dem doel foe Gado kari na Abraham</a:t>
            </a:r>
          </a:p>
        </p:txBody>
      </p:sp>
      <p:sp>
        <p:nvSpPr>
          <p:cNvPr id="68611" name="Rectangle 3"/>
          <p:cNvSpPr>
            <a:spLocks noGrp="1" noChangeArrowheads="1"/>
          </p:cNvSpPr>
          <p:nvPr>
            <p:ph type="body" idx="1"/>
          </p:nvPr>
        </p:nvSpPr>
        <p:spPr/>
        <p:txBody>
          <a:bodyPr/>
          <a:lstStyle/>
          <a:p>
            <a:r>
              <a:rPr lang="en-US" b="1"/>
              <a:t>Jesaja 43:10</a:t>
            </a:r>
            <a:r>
              <a:rPr lang="en-US"/>
              <a:t> </a:t>
            </a:r>
            <a:r>
              <a:rPr lang="en-US" b="1"/>
              <a:t>Mi ben taki, en Mi ben verloesoe; Mi ben sori dati, di no wan vreemde gado ben de na oen mindri; foe dat'ede </a:t>
            </a:r>
            <a:r>
              <a:rPr lang="en-US" b="1">
                <a:solidFill>
                  <a:schemeClr val="hlink"/>
                </a:solidFill>
              </a:rPr>
              <a:t>oen de Mi getuigi dati Mi na Gado</a:t>
            </a:r>
            <a:r>
              <a:rPr lang="en-US" b="1"/>
              <a:t>: so MASRA de taki.</a:t>
            </a:r>
          </a:p>
          <a:p>
            <a:r>
              <a:rPr lang="en-US" b="1"/>
              <a:t>Lobiwan, da opdrakti disi de gi Israel, en no dem Jehova Getuigi</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Dem doel…</a:t>
            </a:r>
          </a:p>
        </p:txBody>
      </p:sp>
      <p:sp>
        <p:nvSpPr>
          <p:cNvPr id="70659" name="Rectangle 3"/>
          <p:cNvSpPr>
            <a:spLocks noGrp="1" noChangeArrowheads="1"/>
          </p:cNvSpPr>
          <p:nvPr>
            <p:ph type="body" idx="1"/>
          </p:nvPr>
        </p:nvSpPr>
        <p:spPr/>
        <p:txBody>
          <a:bodyPr/>
          <a:lstStyle/>
          <a:p>
            <a:r>
              <a:rPr lang="en-US" sz="2800" b="1"/>
              <a:t>Romeini 3:1. Sortoe wini da Djoe abi dan? Efoe sortoe wini de foe da besnijde? 2. Foeroe na ini ala sortoe fasi; moro foeroe, </a:t>
            </a:r>
            <a:r>
              <a:rPr lang="en-US" sz="2800" b="1">
                <a:solidFill>
                  <a:schemeClr val="hlink"/>
                </a:solidFill>
              </a:rPr>
              <a:t>bikasi Gado ben poti Hem woortoe na ini dem anoe</a:t>
            </a:r>
            <a:r>
              <a:rPr lang="en-US" sz="2800" b="1"/>
              <a:t>.</a:t>
            </a:r>
          </a:p>
          <a:p>
            <a:r>
              <a:rPr lang="en-US" sz="2800" b="1"/>
              <a:t>Gado ben gi dem Djoe da frantwoortoe foe hori Hem woortoe</a:t>
            </a:r>
          </a:p>
          <a:p>
            <a:endParaRPr lang="en-US" sz="2800" b="1"/>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Dem doel</a:t>
            </a:r>
          </a:p>
        </p:txBody>
      </p:sp>
      <p:sp>
        <p:nvSpPr>
          <p:cNvPr id="72707" name="Rectangle 3"/>
          <p:cNvSpPr>
            <a:spLocks noGrp="1" noChangeArrowheads="1"/>
          </p:cNvSpPr>
          <p:nvPr>
            <p:ph type="body" idx="1"/>
          </p:nvPr>
        </p:nvSpPr>
        <p:spPr/>
        <p:txBody>
          <a:bodyPr/>
          <a:lstStyle/>
          <a:p>
            <a:pPr>
              <a:lnSpc>
                <a:spcPct val="80000"/>
              </a:lnSpc>
            </a:pPr>
            <a:r>
              <a:rPr lang="en-US" sz="2800" b="1"/>
              <a:t>Romeini 9:4. Dem de Israeliet soema, disi Gado ben teki leki Hem folkoe, en dem abi da glori nanga dem akkorderi nanga da wet nanga da fasi foe dini Gado, nanga dem pramisi; 5. Dem abi dem granavoo, </a:t>
            </a:r>
            <a:r>
              <a:rPr lang="en-US" sz="2800" b="1">
                <a:solidFill>
                  <a:schemeClr val="hlink"/>
                </a:solidFill>
              </a:rPr>
              <a:t>en na skin-fasi, Kristus ben komopo foe dem, Hem disi de na tapoe ala sani</a:t>
            </a:r>
            <a:r>
              <a:rPr lang="en-US" sz="2800" b="1"/>
              <a:t>, Gado blesi foe teego. Amen.</a:t>
            </a:r>
          </a:p>
          <a:p>
            <a:pPr>
              <a:lnSpc>
                <a:spcPct val="80000"/>
              </a:lnSpc>
            </a:pPr>
            <a:r>
              <a:rPr lang="en-US" sz="2800" b="1"/>
              <a:t>Da verloesoeman sa komopo foe dem Djoe</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z="4000"/>
              <a:t>San ben pasa nanga Abram di A ben gi jesi,  en  go na Kanaan</a:t>
            </a:r>
          </a:p>
        </p:txBody>
      </p:sp>
      <p:sp>
        <p:nvSpPr>
          <p:cNvPr id="76803" name="Rectangle 3"/>
          <p:cNvSpPr>
            <a:spLocks noGrp="1" noChangeArrowheads="1"/>
          </p:cNvSpPr>
          <p:nvPr>
            <p:ph type="body" idx="1"/>
          </p:nvPr>
        </p:nvSpPr>
        <p:spPr/>
        <p:txBody>
          <a:bodyPr/>
          <a:lstStyle/>
          <a:p>
            <a:r>
              <a:rPr lang="en-US"/>
              <a:t>Gado ben gi hem  wan onvoorwaardilijk pramisi</a:t>
            </a:r>
          </a:p>
          <a:p>
            <a:r>
              <a:rPr lang="en-US"/>
              <a:t>Ma foe kisi da foeroe blesi, hem famiri – hemsrefi nanga dem bakatem pikin  - moesoe tan na ini da kondre</a:t>
            </a:r>
          </a:p>
          <a:p>
            <a:r>
              <a:rPr lang="en-US"/>
              <a:t>Te dem komopo foe da kondre, trobi en problemen ben miti dem</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Pramisi – da tesi de bribi</a:t>
            </a:r>
          </a:p>
        </p:txBody>
      </p:sp>
      <p:sp>
        <p:nvSpPr>
          <p:cNvPr id="78851" name="Rectangle 3"/>
          <p:cNvSpPr>
            <a:spLocks noGrp="1" noChangeArrowheads="1"/>
          </p:cNvSpPr>
          <p:nvPr>
            <p:ph type="body" idx="1"/>
          </p:nvPr>
        </p:nvSpPr>
        <p:spPr/>
        <p:txBody>
          <a:bodyPr/>
          <a:lstStyle/>
          <a:p>
            <a:r>
              <a:rPr lang="en-US"/>
              <a:t>Da vraag de: Gado sa blesi mi na ini da kondre alwasi sortoe trobi kom?</a:t>
            </a:r>
          </a:p>
          <a:p>
            <a:r>
              <a:rPr lang="en-US"/>
              <a:t>Te dem no bribi dati, dem kisi trobi na ini dem  libi – spesroetoe na ini Egypti,  ma ook toe na mindri  foe dem Filistijn  soema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a:xfrm>
            <a:off x="228600" y="2017713"/>
            <a:ext cx="8726488" cy="4114800"/>
          </a:xfrm>
        </p:spPr>
        <p:txBody>
          <a:bodyPr/>
          <a:lstStyle/>
          <a:p>
            <a:r>
              <a:rPr lang="en-US" dirty="0" err="1" smtClean="0"/>
              <a:t>Gado</a:t>
            </a:r>
            <a:r>
              <a:rPr lang="en-US" dirty="0" smtClean="0"/>
              <a:t> </a:t>
            </a:r>
            <a:r>
              <a:rPr lang="en-US" dirty="0" err="1" smtClean="0"/>
              <a:t>blesi</a:t>
            </a:r>
            <a:r>
              <a:rPr lang="en-US" dirty="0" smtClean="0"/>
              <a:t> </a:t>
            </a:r>
            <a:r>
              <a:rPr lang="en-US" dirty="0" err="1" smtClean="0"/>
              <a:t>wi</a:t>
            </a:r>
            <a:r>
              <a:rPr lang="en-US" dirty="0" smtClean="0"/>
              <a:t> </a:t>
            </a:r>
            <a:r>
              <a:rPr lang="en-US" dirty="0" err="1" smtClean="0"/>
              <a:t>efoe</a:t>
            </a:r>
            <a:r>
              <a:rPr lang="en-US" dirty="0" smtClean="0"/>
              <a:t> </a:t>
            </a:r>
            <a:r>
              <a:rPr lang="en-US" dirty="0" err="1" smtClean="0"/>
              <a:t>wi</a:t>
            </a:r>
            <a:r>
              <a:rPr lang="en-US" dirty="0" smtClean="0"/>
              <a:t> </a:t>
            </a:r>
            <a:r>
              <a:rPr lang="en-US" dirty="0" err="1" smtClean="0"/>
              <a:t>gi</a:t>
            </a:r>
            <a:r>
              <a:rPr lang="en-US" dirty="0" smtClean="0"/>
              <a:t> </a:t>
            </a:r>
            <a:r>
              <a:rPr lang="en-US" dirty="0" err="1" smtClean="0"/>
              <a:t>jesi</a:t>
            </a:r>
            <a:endParaRPr lang="en-US" dirty="0" smtClean="0"/>
          </a:p>
          <a:p>
            <a:r>
              <a:rPr lang="en-US" dirty="0" err="1" smtClean="0"/>
              <a:t>Gado</a:t>
            </a:r>
            <a:r>
              <a:rPr lang="en-US" dirty="0" smtClean="0"/>
              <a:t> </a:t>
            </a:r>
            <a:r>
              <a:rPr lang="en-US" dirty="0" err="1" smtClean="0"/>
              <a:t>kroetoe</a:t>
            </a:r>
            <a:r>
              <a:rPr lang="en-US" dirty="0" smtClean="0"/>
              <a:t> en </a:t>
            </a:r>
            <a:r>
              <a:rPr lang="en-US" dirty="0" err="1" smtClean="0"/>
              <a:t>strafoe</a:t>
            </a:r>
            <a:r>
              <a:rPr lang="en-US" dirty="0" smtClean="0"/>
              <a:t> </a:t>
            </a:r>
            <a:r>
              <a:rPr lang="en-US" dirty="0" err="1" smtClean="0"/>
              <a:t>wi</a:t>
            </a:r>
            <a:r>
              <a:rPr lang="en-US" dirty="0" smtClean="0"/>
              <a:t> </a:t>
            </a:r>
            <a:r>
              <a:rPr lang="en-US" dirty="0" err="1" smtClean="0"/>
              <a:t>efoe</a:t>
            </a:r>
            <a:r>
              <a:rPr lang="en-US" dirty="0" smtClean="0"/>
              <a:t> </a:t>
            </a:r>
            <a:r>
              <a:rPr lang="en-US" dirty="0" err="1" smtClean="0"/>
              <a:t>wi</a:t>
            </a:r>
            <a:r>
              <a:rPr lang="en-US" dirty="0" smtClean="0"/>
              <a:t> no </a:t>
            </a:r>
            <a:r>
              <a:rPr lang="en-US" dirty="0" err="1" smtClean="0"/>
              <a:t>gi</a:t>
            </a:r>
            <a:r>
              <a:rPr lang="en-US" dirty="0" smtClean="0"/>
              <a:t> </a:t>
            </a:r>
            <a:r>
              <a:rPr lang="en-US" dirty="0" err="1" smtClean="0"/>
              <a:t>jesi</a:t>
            </a:r>
            <a:endParaRPr lang="en-US" dirty="0" smtClean="0"/>
          </a:p>
          <a:p>
            <a:r>
              <a:rPr lang="en-US" dirty="0" err="1" smtClean="0"/>
              <a:t>Gado</a:t>
            </a:r>
            <a:r>
              <a:rPr lang="en-US" dirty="0" smtClean="0"/>
              <a:t> </a:t>
            </a:r>
            <a:r>
              <a:rPr lang="en-US" dirty="0" err="1" smtClean="0"/>
              <a:t>sori</a:t>
            </a:r>
            <a:r>
              <a:rPr lang="en-US" dirty="0" smtClean="0"/>
              <a:t> </a:t>
            </a:r>
            <a:r>
              <a:rPr lang="en-US" dirty="0" err="1" smtClean="0"/>
              <a:t>wi</a:t>
            </a:r>
            <a:r>
              <a:rPr lang="en-US" dirty="0" smtClean="0"/>
              <a:t> </a:t>
            </a:r>
            <a:r>
              <a:rPr lang="en-US" dirty="0" err="1" smtClean="0"/>
              <a:t>moro</a:t>
            </a:r>
            <a:r>
              <a:rPr lang="en-US" dirty="0" smtClean="0"/>
              <a:t> </a:t>
            </a:r>
            <a:r>
              <a:rPr lang="en-US" dirty="0" err="1" smtClean="0"/>
              <a:t>abra</a:t>
            </a:r>
            <a:r>
              <a:rPr lang="en-US" dirty="0" smtClean="0"/>
              <a:t> </a:t>
            </a:r>
            <a:r>
              <a:rPr lang="en-US" dirty="0" err="1" smtClean="0"/>
              <a:t>Hemsrefi</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endParaRPr lang="en-US" dirty="0" smtClean="0"/>
          </a:p>
          <a:p>
            <a:r>
              <a:rPr lang="en-US" dirty="0" smtClean="0"/>
              <a:t>Ma a de wan plan, en wan </a:t>
            </a:r>
            <a:r>
              <a:rPr lang="en-US" dirty="0" err="1" smtClean="0"/>
              <a:t>fasi</a:t>
            </a:r>
            <a:r>
              <a:rPr lang="en-US" dirty="0" smtClean="0"/>
              <a:t> foe </a:t>
            </a:r>
            <a:r>
              <a:rPr lang="en-US" dirty="0" err="1" smtClean="0"/>
              <a:t>verloesoe</a:t>
            </a:r>
            <a:r>
              <a:rPr lang="en-US" dirty="0" smtClean="0"/>
              <a:t> </a:t>
            </a:r>
            <a:r>
              <a:rPr lang="en-US" dirty="0" err="1" smtClean="0"/>
              <a:t>doro</a:t>
            </a:r>
            <a:r>
              <a:rPr lang="en-US" dirty="0" smtClean="0"/>
              <a:t> </a:t>
            </a:r>
            <a:r>
              <a:rPr lang="en-US" dirty="0" err="1" smtClean="0"/>
              <a:t>bribi</a:t>
            </a:r>
            <a:r>
              <a:rPr lang="en-US" dirty="0" smtClean="0"/>
              <a:t> </a:t>
            </a:r>
            <a:r>
              <a:rPr lang="en-US" dirty="0" err="1" smtClean="0"/>
              <a:t>tapoe</a:t>
            </a:r>
            <a:r>
              <a:rPr lang="en-US" dirty="0" smtClean="0"/>
              <a:t> san </a:t>
            </a:r>
            <a:r>
              <a:rPr lang="en-US" dirty="0" err="1" smtClean="0"/>
              <a:t>Jezus</a:t>
            </a:r>
            <a:r>
              <a:rPr lang="en-US" dirty="0" smtClean="0"/>
              <a:t> </a:t>
            </a:r>
            <a:r>
              <a:rPr lang="en-US" dirty="0" err="1" smtClean="0"/>
              <a:t>ben</a:t>
            </a:r>
            <a:r>
              <a:rPr lang="en-US" dirty="0" smtClean="0"/>
              <a:t> doe </a:t>
            </a:r>
            <a:r>
              <a:rPr lang="en-US" dirty="0" err="1" smtClean="0"/>
              <a:t>gi</a:t>
            </a:r>
            <a:r>
              <a:rPr lang="en-US" dirty="0" smtClean="0"/>
              <a:t> </a:t>
            </a:r>
            <a:r>
              <a:rPr lang="en-US" dirty="0" err="1" smtClean="0"/>
              <a:t>wi</a:t>
            </a:r>
            <a:r>
              <a:rPr lang="en-US" dirty="0" smtClean="0"/>
              <a:t> </a:t>
            </a:r>
            <a:r>
              <a:rPr lang="en-US" dirty="0" err="1" smtClean="0"/>
              <a:t>tapoe</a:t>
            </a:r>
            <a:r>
              <a:rPr lang="en-US" dirty="0" smtClean="0"/>
              <a:t> </a:t>
            </a:r>
            <a:r>
              <a:rPr lang="en-US" dirty="0" err="1" smtClean="0"/>
              <a:t>da</a:t>
            </a:r>
            <a:r>
              <a:rPr lang="en-US" dirty="0" smtClean="0"/>
              <a:t> </a:t>
            </a:r>
            <a:r>
              <a:rPr lang="en-US" dirty="0" err="1" smtClean="0"/>
              <a:t>kruisi</a:t>
            </a: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Relatie nanga Gado</a:t>
            </a:r>
          </a:p>
        </p:txBody>
      </p:sp>
      <p:sp>
        <p:nvSpPr>
          <p:cNvPr id="80899" name="Rectangle 3"/>
          <p:cNvSpPr>
            <a:spLocks noGrp="1" noChangeArrowheads="1"/>
          </p:cNvSpPr>
          <p:nvPr>
            <p:ph type="body" idx="1"/>
          </p:nvPr>
        </p:nvSpPr>
        <p:spPr/>
        <p:txBody>
          <a:bodyPr/>
          <a:lstStyle/>
          <a:p>
            <a:r>
              <a:rPr lang="en-US"/>
              <a:t>Da famiri hede ben kisi dem pramisi foe Abraham</a:t>
            </a:r>
          </a:p>
          <a:p>
            <a:r>
              <a:rPr lang="en-US"/>
              <a:t>Dem tron da soema disi kisi da akkorderi foe Abraham</a:t>
            </a:r>
          </a:p>
          <a:p>
            <a:r>
              <a:rPr lang="en-US"/>
              <a:t>So srefi,  som  leisi Gado wroko  doro da hede foe da famiri tide – doro da  masra foe da oso</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Pramisi – da pori</a:t>
            </a:r>
          </a:p>
        </p:txBody>
      </p:sp>
      <p:sp>
        <p:nvSpPr>
          <p:cNvPr id="82947" name="Rectangle 3"/>
          <p:cNvSpPr>
            <a:spLocks noGrp="1" noChangeArrowheads="1"/>
          </p:cNvSpPr>
          <p:nvPr>
            <p:ph type="body" idx="1"/>
          </p:nvPr>
        </p:nvSpPr>
        <p:spPr/>
        <p:txBody>
          <a:bodyPr/>
          <a:lstStyle/>
          <a:p>
            <a:r>
              <a:rPr lang="en-US"/>
              <a:t>Dem ben go na Egypti, ma dem ben kom tan drape en dem no ben go baka na da kondre baka da eind foe da angritem…</a:t>
            </a:r>
          </a:p>
          <a:p>
            <a:r>
              <a:rPr lang="en-US"/>
              <a:t>So Gado ben gi pasi foe dem tron slafoe so dati dem sa denki foe wan moro boen kondre…</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Pramisi – da oplossing</a:t>
            </a:r>
          </a:p>
        </p:txBody>
      </p:sp>
      <p:sp>
        <p:nvSpPr>
          <p:cNvPr id="84995" name="Rectangle 3"/>
          <p:cNvSpPr>
            <a:spLocks noGrp="1" noChangeArrowheads="1"/>
          </p:cNvSpPr>
          <p:nvPr>
            <p:ph type="body" idx="1"/>
          </p:nvPr>
        </p:nvSpPr>
        <p:spPr/>
        <p:txBody>
          <a:bodyPr/>
          <a:lstStyle/>
          <a:p>
            <a:r>
              <a:rPr lang="en-US"/>
              <a:t>Gado ben seni Mozes foe verloesoe Hem pipel.</a:t>
            </a:r>
          </a:p>
          <a:p>
            <a:r>
              <a:rPr lang="en-US"/>
              <a:t>Gado ben wroko nanga da pipel nanga gnade te leki dem ben denki dati dem  kan hori da wet, en dem ben  poti demsrefi na ondro wan voorwaardelijke akkorderi te doro da  Njoen Testamenti.</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Wi meki wan bigi foutoe</a:t>
            </a:r>
          </a:p>
        </p:txBody>
      </p:sp>
      <p:sp>
        <p:nvSpPr>
          <p:cNvPr id="87043" name="Rectangle 3"/>
          <p:cNvSpPr>
            <a:spLocks noGrp="1" noChangeArrowheads="1"/>
          </p:cNvSpPr>
          <p:nvPr>
            <p:ph type="body" idx="1"/>
          </p:nvPr>
        </p:nvSpPr>
        <p:spPr/>
        <p:txBody>
          <a:bodyPr/>
          <a:lstStyle/>
          <a:p>
            <a:r>
              <a:rPr lang="en-US"/>
              <a:t>Wi meki foutoe te wi teki dem blesi disi Gado pramisi dem Djoe tapoe grontapoe, en gi dem na  wisrefi.</a:t>
            </a:r>
          </a:p>
          <a:p>
            <a:r>
              <a:rPr lang="en-US"/>
              <a:t>Wi kondre de na ini hemel, en dem pramisi foe wi de hemelse  pramisi!</a:t>
            </a:r>
          </a:p>
          <a:p>
            <a:r>
              <a:rPr lang="en-US"/>
              <a:t>Wi kan abi ibri wan foe dem hemelse pramisi doro bribi nownow!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marki</a:t>
            </a:r>
            <a:r>
              <a:rPr lang="en-US" dirty="0" smtClean="0"/>
              <a:t> foe wan </a:t>
            </a:r>
            <a:r>
              <a:rPr lang="en-US" dirty="0" err="1" smtClean="0"/>
              <a:t>dispensatie</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 de </a:t>
            </a:r>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Gado</a:t>
            </a:r>
            <a:r>
              <a:rPr lang="en-US" dirty="0" smtClean="0"/>
              <a:t> </a:t>
            </a:r>
            <a:r>
              <a:rPr lang="en-US" dirty="0" err="1" smtClean="0"/>
              <a:t>tiri</a:t>
            </a:r>
            <a:r>
              <a:rPr lang="en-US" dirty="0" smtClean="0"/>
              <a:t> </a:t>
            </a:r>
            <a:r>
              <a:rPr lang="en-US" dirty="0" err="1" smtClean="0"/>
              <a:t>grontapoe</a:t>
            </a:r>
            <a:r>
              <a:rPr lang="en-US" dirty="0" smtClean="0"/>
              <a:t> </a:t>
            </a:r>
            <a:r>
              <a:rPr lang="en-US" dirty="0" err="1" smtClean="0"/>
              <a:t>na</a:t>
            </a:r>
            <a:r>
              <a:rPr lang="en-US" dirty="0" smtClean="0"/>
              <a:t> </a:t>
            </a:r>
            <a:r>
              <a:rPr lang="en-US" dirty="0" err="1" smtClean="0"/>
              <a:t>da</a:t>
            </a:r>
            <a:r>
              <a:rPr lang="en-US" dirty="0" smtClean="0"/>
              <a:t> tem </a:t>
            </a:r>
            <a:r>
              <a:rPr lang="en-US" dirty="0" err="1" smtClean="0"/>
              <a:t>dati</a:t>
            </a:r>
            <a:endParaRPr lang="en-US" dirty="0" smtClean="0"/>
          </a:p>
          <a:p>
            <a:r>
              <a:rPr lang="en-US" dirty="0" err="1" smtClean="0"/>
              <a:t>Tweede</a:t>
            </a:r>
            <a:r>
              <a:rPr lang="en-US" dirty="0" smtClean="0"/>
              <a:t>, a de </a:t>
            </a:r>
            <a:r>
              <a:rPr lang="en-US" dirty="0" err="1" smtClean="0"/>
              <a:t>da</a:t>
            </a:r>
            <a:r>
              <a:rPr lang="en-US" dirty="0" smtClean="0"/>
              <a:t> </a:t>
            </a:r>
            <a:r>
              <a:rPr lang="en-US" dirty="0" err="1" smtClean="0"/>
              <a:t>frantwoortoe</a:t>
            </a:r>
            <a:r>
              <a:rPr lang="en-US" dirty="0" smtClean="0"/>
              <a:t> </a:t>
            </a:r>
            <a:r>
              <a:rPr lang="en-US" dirty="0" err="1" smtClean="0"/>
              <a:t>disi</a:t>
            </a:r>
            <a:r>
              <a:rPr lang="en-US" dirty="0" smtClean="0"/>
              <a:t> A </a:t>
            </a:r>
            <a:r>
              <a:rPr lang="en-US" dirty="0" err="1" smtClean="0"/>
              <a:t>gi</a:t>
            </a:r>
            <a:r>
              <a:rPr lang="en-US" dirty="0" smtClean="0"/>
              <a:t> </a:t>
            </a:r>
            <a:r>
              <a:rPr lang="en-US" dirty="0" err="1" smtClean="0"/>
              <a:t>libisoema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njoen</a:t>
            </a:r>
            <a:r>
              <a:rPr lang="en-US" dirty="0" smtClean="0"/>
              <a:t> </a:t>
            </a:r>
            <a:r>
              <a:rPr lang="en-US" dirty="0" err="1" smtClean="0"/>
              <a:t>relatie</a:t>
            </a:r>
            <a:r>
              <a:rPr lang="en-US" dirty="0" smtClean="0"/>
              <a:t> </a:t>
            </a:r>
            <a:r>
              <a:rPr lang="en-US" dirty="0" err="1" smtClean="0"/>
              <a:t>Gado</a:t>
            </a:r>
            <a:r>
              <a:rPr lang="en-US" dirty="0" smtClean="0"/>
              <a:t> </a:t>
            </a:r>
            <a:r>
              <a:rPr lang="en-US" dirty="0" err="1" smtClean="0"/>
              <a:t>abi</a:t>
            </a:r>
            <a:r>
              <a:rPr lang="en-US" dirty="0" smtClean="0"/>
              <a:t> </a:t>
            </a:r>
            <a:r>
              <a:rPr lang="en-US" dirty="0" err="1" smtClean="0"/>
              <a:t>nanga</a:t>
            </a:r>
            <a:r>
              <a:rPr lang="en-US" dirty="0" smtClean="0"/>
              <a:t> </a:t>
            </a:r>
            <a:r>
              <a:rPr lang="en-US" dirty="0" err="1" smtClean="0"/>
              <a:t>grontapoe</a:t>
            </a:r>
            <a:endParaRPr lang="en-US" dirty="0" smtClean="0"/>
          </a:p>
          <a:p>
            <a:r>
              <a:rPr lang="en-US" dirty="0" err="1" smtClean="0"/>
              <a:t>Derde</a:t>
            </a:r>
            <a:r>
              <a:rPr lang="en-US" dirty="0" smtClean="0"/>
              <a:t>, </a:t>
            </a:r>
            <a:r>
              <a:rPr lang="en-US" dirty="0" err="1" smtClean="0"/>
              <a:t>Gado</a:t>
            </a:r>
            <a:r>
              <a:rPr lang="en-US" dirty="0" smtClean="0"/>
              <a:t> </a:t>
            </a:r>
            <a:r>
              <a:rPr lang="en-US" dirty="0" err="1" smtClean="0"/>
              <a:t>abi</a:t>
            </a:r>
            <a:r>
              <a:rPr lang="en-US" dirty="0" smtClean="0"/>
              <a:t> foe </a:t>
            </a:r>
            <a:r>
              <a:rPr lang="en-US" dirty="0" err="1" smtClean="0"/>
              <a:t>gi</a:t>
            </a:r>
            <a:r>
              <a:rPr lang="en-US" dirty="0" smtClean="0"/>
              <a:t> wan </a:t>
            </a:r>
            <a:r>
              <a:rPr lang="en-US" dirty="0" err="1" smtClean="0"/>
              <a:t>openbaring</a:t>
            </a:r>
            <a:r>
              <a:rPr lang="en-US" dirty="0" smtClean="0"/>
              <a:t> </a:t>
            </a:r>
            <a:r>
              <a:rPr lang="en-US" dirty="0" err="1" smtClean="0"/>
              <a:t>doro</a:t>
            </a:r>
            <a:r>
              <a:rPr lang="en-US" dirty="0" smtClean="0"/>
              <a:t> </a:t>
            </a:r>
            <a:r>
              <a:rPr lang="en-US" dirty="0" err="1" smtClean="0"/>
              <a:t>da</a:t>
            </a:r>
            <a:r>
              <a:rPr lang="en-US" dirty="0" smtClean="0"/>
              <a:t> </a:t>
            </a:r>
            <a:r>
              <a:rPr lang="en-US" dirty="0" err="1" smtClean="0"/>
              <a:t>Bijbel</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pasa</a:t>
            </a:r>
            <a:r>
              <a:rPr lang="en-US" dirty="0" smtClean="0"/>
              <a:t> </a:t>
            </a:r>
            <a:r>
              <a:rPr lang="en-US" dirty="0" err="1" smtClean="0"/>
              <a:t>nanga</a:t>
            </a:r>
            <a:r>
              <a:rPr lang="en-US" dirty="0" smtClean="0"/>
              <a:t> </a:t>
            </a:r>
            <a:r>
              <a:rPr lang="en-US" dirty="0" err="1" smtClean="0"/>
              <a:t>dem</a:t>
            </a:r>
            <a:r>
              <a:rPr lang="en-US" dirty="0" smtClean="0"/>
              <a:t> </a:t>
            </a:r>
            <a:r>
              <a:rPr lang="en-US" dirty="0" err="1" smtClean="0"/>
              <a:t>marki</a:t>
            </a:r>
            <a:endParaRPr lang="en-US" dirty="0"/>
          </a:p>
        </p:txBody>
      </p:sp>
      <p:sp>
        <p:nvSpPr>
          <p:cNvPr id="3" name="Content Placeholder 2"/>
          <p:cNvSpPr>
            <a:spLocks noGrp="1"/>
          </p:cNvSpPr>
          <p:nvPr>
            <p:ph idx="1"/>
          </p:nvPr>
        </p:nvSpPr>
        <p:spPr/>
        <p:txBody>
          <a:bodyPr/>
          <a:lstStyle/>
          <a:p>
            <a:r>
              <a:rPr lang="en-US" dirty="0" err="1" smtClean="0"/>
              <a:t>Baka</a:t>
            </a:r>
            <a:r>
              <a:rPr lang="en-US" dirty="0" smtClean="0"/>
              <a:t> </a:t>
            </a:r>
            <a:r>
              <a:rPr lang="en-US" dirty="0" err="1" smtClean="0"/>
              <a:t>da</a:t>
            </a:r>
            <a:r>
              <a:rPr lang="en-US" dirty="0" smtClean="0"/>
              <a:t> </a:t>
            </a:r>
            <a:r>
              <a:rPr lang="en-US" dirty="0" err="1" smtClean="0"/>
              <a:t>openbaring</a:t>
            </a:r>
            <a:r>
              <a:rPr lang="en-US" dirty="0" smtClean="0"/>
              <a:t>, </a:t>
            </a:r>
            <a:r>
              <a:rPr lang="en-US" dirty="0" err="1" smtClean="0"/>
              <a:t>libisoema</a:t>
            </a:r>
            <a:r>
              <a:rPr lang="en-US" dirty="0" smtClean="0"/>
              <a:t> </a:t>
            </a:r>
            <a:r>
              <a:rPr lang="en-US" dirty="0" err="1" smtClean="0"/>
              <a:t>kan</a:t>
            </a:r>
            <a:r>
              <a:rPr lang="en-US" dirty="0" smtClean="0"/>
              <a:t> </a:t>
            </a:r>
            <a:r>
              <a:rPr lang="en-US" dirty="0" err="1" smtClean="0"/>
              <a:t>gi</a:t>
            </a:r>
            <a:r>
              <a:rPr lang="en-US" dirty="0" smtClean="0"/>
              <a:t> </a:t>
            </a:r>
            <a:r>
              <a:rPr lang="en-US" dirty="0" err="1" smtClean="0"/>
              <a:t>jesi</a:t>
            </a:r>
            <a:r>
              <a:rPr lang="en-US" dirty="0" smtClean="0"/>
              <a:t>, </a:t>
            </a:r>
            <a:r>
              <a:rPr lang="en-US" dirty="0" err="1" smtClean="0"/>
              <a:t>efoe</a:t>
            </a:r>
            <a:r>
              <a:rPr lang="en-US" dirty="0" smtClean="0"/>
              <a:t> </a:t>
            </a:r>
            <a:r>
              <a:rPr lang="en-US" dirty="0" err="1" smtClean="0"/>
              <a:t>dem</a:t>
            </a:r>
            <a:r>
              <a:rPr lang="en-US" dirty="0" smtClean="0"/>
              <a:t> </a:t>
            </a:r>
            <a:r>
              <a:rPr lang="en-US" dirty="0" err="1" smtClean="0"/>
              <a:t>kan</a:t>
            </a:r>
            <a:r>
              <a:rPr lang="en-US" dirty="0" smtClean="0"/>
              <a:t> </a:t>
            </a:r>
            <a:r>
              <a:rPr lang="en-US" dirty="0" err="1" smtClean="0"/>
              <a:t>fadon</a:t>
            </a:r>
            <a:r>
              <a:rPr lang="en-US" dirty="0" smtClean="0"/>
              <a:t>.  Jammer </a:t>
            </a:r>
            <a:r>
              <a:rPr lang="en-US" dirty="0" err="1" smtClean="0"/>
              <a:t>genoeg</a:t>
            </a:r>
            <a:r>
              <a:rPr lang="en-US" dirty="0" smtClean="0"/>
              <a:t>, so </a:t>
            </a:r>
            <a:r>
              <a:rPr lang="en-US" dirty="0" err="1" smtClean="0"/>
              <a:t>fara</a:t>
            </a:r>
            <a:r>
              <a:rPr lang="en-US" dirty="0" smtClean="0"/>
              <a:t> </a:t>
            </a:r>
            <a:r>
              <a:rPr lang="en-US" dirty="0" err="1" smtClean="0"/>
              <a:t>ibri</a:t>
            </a:r>
            <a:r>
              <a:rPr lang="en-US" dirty="0" smtClean="0"/>
              <a:t> </a:t>
            </a:r>
            <a:r>
              <a:rPr lang="en-US" dirty="0" err="1" smtClean="0"/>
              <a:t>leisi</a:t>
            </a:r>
            <a:r>
              <a:rPr lang="en-US" dirty="0" smtClean="0"/>
              <a:t> </a:t>
            </a:r>
            <a:r>
              <a:rPr lang="en-US" dirty="0" err="1" smtClean="0"/>
              <a:t>libisoema</a:t>
            </a:r>
            <a:r>
              <a:rPr lang="en-US" dirty="0" smtClean="0"/>
              <a:t> </a:t>
            </a:r>
            <a:r>
              <a:rPr lang="en-US" dirty="0" err="1" smtClean="0"/>
              <a:t>ben</a:t>
            </a:r>
            <a:r>
              <a:rPr lang="en-US" dirty="0" smtClean="0"/>
              <a:t> </a:t>
            </a:r>
            <a:r>
              <a:rPr lang="en-US" dirty="0" err="1" smtClean="0"/>
              <a:t>fadon</a:t>
            </a:r>
            <a:r>
              <a:rPr lang="en-US" dirty="0" smtClean="0"/>
              <a:t>, </a:t>
            </a:r>
            <a:r>
              <a:rPr lang="en-US" dirty="0" err="1" smtClean="0"/>
              <a:t>alwasi</a:t>
            </a:r>
            <a:r>
              <a:rPr lang="en-US" dirty="0" smtClean="0"/>
              <a:t> </a:t>
            </a:r>
            <a:r>
              <a:rPr lang="en-US" dirty="0" err="1" smtClean="0"/>
              <a:t>som</a:t>
            </a:r>
            <a:r>
              <a:rPr lang="en-US" dirty="0" smtClean="0"/>
              <a:t> no </a:t>
            </a:r>
            <a:r>
              <a:rPr lang="en-US" dirty="0" err="1" smtClean="0"/>
              <a:t>fadon</a:t>
            </a:r>
            <a:r>
              <a:rPr lang="en-US" dirty="0" smtClean="0"/>
              <a:t> </a:t>
            </a:r>
            <a:r>
              <a:rPr lang="en-US" dirty="0" err="1" smtClean="0"/>
              <a:t>alatem</a:t>
            </a:r>
            <a:endParaRPr lang="en-US" dirty="0" smtClean="0"/>
          </a:p>
          <a:p>
            <a:pPr lvl="1"/>
            <a:r>
              <a:rPr lang="en-US" dirty="0" err="1" smtClean="0"/>
              <a:t>Fa</a:t>
            </a:r>
            <a:r>
              <a:rPr lang="en-US" dirty="0" smtClean="0"/>
              <a:t> </a:t>
            </a:r>
            <a:r>
              <a:rPr lang="en-US" dirty="0" err="1" smtClean="0"/>
              <a:t>Gado</a:t>
            </a:r>
            <a:r>
              <a:rPr lang="en-US" dirty="0" smtClean="0"/>
              <a:t> </a:t>
            </a:r>
            <a:r>
              <a:rPr lang="en-US" dirty="0" err="1" smtClean="0"/>
              <a:t>seti</a:t>
            </a:r>
            <a:r>
              <a:rPr lang="en-US" dirty="0" smtClean="0"/>
              <a:t> </a:t>
            </a:r>
            <a:r>
              <a:rPr lang="en-US" dirty="0" err="1" smtClean="0"/>
              <a:t>da</a:t>
            </a:r>
            <a:r>
              <a:rPr lang="en-US" dirty="0" smtClean="0"/>
              <a:t> </a:t>
            </a:r>
            <a:r>
              <a:rPr lang="en-US" dirty="0" err="1" smtClean="0"/>
              <a:t>programma</a:t>
            </a:r>
            <a:endParaRPr lang="en-US" dirty="0" smtClean="0"/>
          </a:p>
          <a:p>
            <a:pPr lvl="1"/>
            <a:r>
              <a:rPr lang="en-US" dirty="0" err="1" smtClean="0"/>
              <a:t>Fa</a:t>
            </a:r>
            <a:r>
              <a:rPr lang="en-US" dirty="0" smtClean="0"/>
              <a:t> </a:t>
            </a:r>
            <a:r>
              <a:rPr lang="en-US" dirty="0" err="1" smtClean="0"/>
              <a:t>Gado</a:t>
            </a:r>
            <a:r>
              <a:rPr lang="en-US" dirty="0" smtClean="0"/>
              <a:t> </a:t>
            </a:r>
            <a:r>
              <a:rPr lang="en-US" dirty="0" err="1" smtClean="0"/>
              <a:t>tjari</a:t>
            </a:r>
            <a:r>
              <a:rPr lang="en-US" dirty="0" smtClean="0"/>
              <a:t> </a:t>
            </a:r>
            <a:r>
              <a:rPr lang="en-US" dirty="0" err="1" smtClean="0"/>
              <a:t>verloesoe</a:t>
            </a:r>
            <a:endParaRPr lang="en-US" dirty="0" smtClean="0"/>
          </a:p>
          <a:p>
            <a:r>
              <a:rPr lang="en-US" dirty="0" smtClean="0"/>
              <a:t>En </a:t>
            </a:r>
            <a:r>
              <a:rPr lang="en-US" dirty="0" err="1" smtClean="0"/>
              <a:t>dan</a:t>
            </a:r>
            <a:r>
              <a:rPr lang="en-US" dirty="0" smtClean="0"/>
              <a:t> wan </a:t>
            </a:r>
            <a:r>
              <a:rPr lang="en-US" dirty="0" err="1" smtClean="0"/>
              <a:t>kroetoe</a:t>
            </a:r>
            <a:r>
              <a:rPr lang="en-US" dirty="0" smtClean="0"/>
              <a:t> </a:t>
            </a:r>
            <a:r>
              <a:rPr lang="en-US" dirty="0" err="1" smtClean="0"/>
              <a:t>kom</a:t>
            </a:r>
            <a:r>
              <a:rPr lang="en-US" dirty="0" smtClean="0"/>
              <a:t> </a:t>
            </a:r>
            <a:r>
              <a:rPr lang="en-US" dirty="0" err="1" smtClean="0"/>
              <a:t>te</a:t>
            </a:r>
            <a:r>
              <a:rPr lang="en-US" dirty="0" smtClean="0"/>
              <a:t> </a:t>
            </a:r>
            <a:r>
              <a:rPr lang="en-US" dirty="0" err="1" smtClean="0"/>
              <a:t>libisoema</a:t>
            </a:r>
            <a:r>
              <a:rPr lang="en-US" dirty="0" smtClean="0"/>
              <a:t> no </a:t>
            </a:r>
            <a:r>
              <a:rPr lang="en-US" dirty="0" err="1" smtClean="0"/>
              <a:t>gi</a:t>
            </a:r>
            <a:r>
              <a:rPr lang="en-US" dirty="0" smtClean="0"/>
              <a:t> </a:t>
            </a:r>
            <a:r>
              <a:rPr lang="en-US" dirty="0" err="1" smtClean="0"/>
              <a:t>jesi</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t>
            </a:r>
            <a:r>
              <a:rPr lang="en-US" dirty="0" err="1" smtClean="0"/>
              <a:t>sori</a:t>
            </a:r>
            <a:r>
              <a:rPr lang="en-US" dirty="0" smtClean="0"/>
              <a:t> toe </a:t>
            </a:r>
            <a:r>
              <a:rPr lang="en-US" dirty="0" err="1" smtClean="0"/>
              <a:t>sani</a:t>
            </a:r>
            <a:endParaRPr lang="en-US" dirty="0"/>
          </a:p>
        </p:txBody>
      </p:sp>
      <p:sp>
        <p:nvSpPr>
          <p:cNvPr id="3" name="Content Placeholder 2"/>
          <p:cNvSpPr>
            <a:spLocks noGrp="1"/>
          </p:cNvSpPr>
          <p:nvPr>
            <p:ph idx="1"/>
          </p:nvPr>
        </p:nvSpPr>
        <p:spPr/>
        <p:txBody>
          <a:bodyPr/>
          <a:lstStyle/>
          <a:p>
            <a:pPr>
              <a:buNone/>
            </a:pPr>
            <a:r>
              <a:rPr lang="en-US" dirty="0" smtClean="0"/>
              <a:t>A </a:t>
            </a:r>
            <a:r>
              <a:rPr lang="en-US" dirty="0" err="1" smtClean="0"/>
              <a:t>sori</a:t>
            </a:r>
            <a:r>
              <a:rPr lang="en-US" dirty="0" smtClean="0"/>
              <a:t> </a:t>
            </a:r>
            <a:r>
              <a:rPr lang="en-US" dirty="0" err="1" smtClean="0"/>
              <a:t>dem</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disi</a:t>
            </a:r>
            <a:r>
              <a:rPr lang="en-US" dirty="0" smtClean="0"/>
              <a:t> </a:t>
            </a:r>
            <a:r>
              <a:rPr lang="en-US" dirty="0" err="1" smtClean="0"/>
              <a:t>Gado</a:t>
            </a:r>
            <a:r>
              <a:rPr lang="en-US" dirty="0" smtClean="0"/>
              <a:t> </a:t>
            </a:r>
            <a:r>
              <a:rPr lang="en-US" dirty="0" err="1" smtClean="0"/>
              <a:t>sori</a:t>
            </a:r>
            <a:r>
              <a:rPr lang="en-US" dirty="0" smtClean="0"/>
              <a:t> </a:t>
            </a:r>
            <a:r>
              <a:rPr lang="en-US" dirty="0" err="1" smtClean="0"/>
              <a:t>Hemsrefi</a:t>
            </a:r>
            <a:r>
              <a:rPr lang="en-US" dirty="0" smtClean="0"/>
              <a:t> foe </a:t>
            </a:r>
            <a:r>
              <a:rPr lang="en-US" dirty="0" err="1" smtClean="0"/>
              <a:t>tiri</a:t>
            </a:r>
            <a:r>
              <a:rPr lang="en-US" dirty="0" smtClean="0"/>
              <a:t> </a:t>
            </a:r>
            <a:r>
              <a:rPr lang="en-US" dirty="0" err="1" smtClean="0"/>
              <a:t>grontapoe</a:t>
            </a:r>
            <a:r>
              <a:rPr lang="en-US" dirty="0" smtClean="0"/>
              <a:t> </a:t>
            </a:r>
            <a:r>
              <a:rPr lang="en-US" dirty="0" err="1" smtClean="0"/>
              <a:t>na</a:t>
            </a:r>
            <a:r>
              <a:rPr lang="en-US" dirty="0" smtClean="0"/>
              <a:t> </a:t>
            </a:r>
            <a:r>
              <a:rPr lang="en-US" dirty="0" err="1" smtClean="0"/>
              <a:t>difrenti</a:t>
            </a:r>
            <a:r>
              <a:rPr lang="en-US" dirty="0" smtClean="0"/>
              <a:t> tem</a:t>
            </a:r>
          </a:p>
          <a:p>
            <a:pPr>
              <a:buNone/>
            </a:pPr>
            <a:r>
              <a:rPr lang="en-US" dirty="0" smtClean="0"/>
              <a:t>Ma </a:t>
            </a:r>
            <a:r>
              <a:rPr lang="en-US" dirty="0" err="1" smtClean="0"/>
              <a:t>ook</a:t>
            </a:r>
            <a:r>
              <a:rPr lang="en-US" dirty="0" smtClean="0"/>
              <a:t> toe a </a:t>
            </a:r>
            <a:r>
              <a:rPr lang="en-US" dirty="0" err="1" smtClean="0"/>
              <a:t>sori</a:t>
            </a:r>
            <a:r>
              <a:rPr lang="en-US" dirty="0" smtClean="0"/>
              <a:t> </a:t>
            </a:r>
            <a:r>
              <a:rPr lang="en-US" dirty="0" err="1" smtClean="0"/>
              <a:t>dati</a:t>
            </a:r>
            <a:r>
              <a:rPr lang="en-US" dirty="0" smtClean="0"/>
              <a:t> </a:t>
            </a:r>
            <a:r>
              <a:rPr lang="en-US" dirty="0" err="1" smtClean="0"/>
              <a:t>bepaalde</a:t>
            </a:r>
            <a:r>
              <a:rPr lang="en-US" dirty="0" smtClean="0"/>
              <a:t> </a:t>
            </a:r>
            <a:r>
              <a:rPr lang="en-US" dirty="0" err="1" smtClean="0"/>
              <a:t>pisi</a:t>
            </a:r>
            <a:r>
              <a:rPr lang="en-US" dirty="0" smtClean="0"/>
              <a:t> foe </a:t>
            </a:r>
            <a:r>
              <a:rPr lang="en-US" dirty="0" err="1" smtClean="0"/>
              <a:t>da</a:t>
            </a:r>
            <a:r>
              <a:rPr lang="en-US" dirty="0" smtClean="0"/>
              <a:t> </a:t>
            </a:r>
            <a:r>
              <a:rPr lang="en-US" dirty="0" err="1" smtClean="0"/>
              <a:t>openbaring</a:t>
            </a:r>
            <a:r>
              <a:rPr lang="en-US" dirty="0" smtClean="0"/>
              <a:t> foe </a:t>
            </a:r>
            <a:r>
              <a:rPr lang="en-US" dirty="0" err="1" smtClean="0"/>
              <a:t>Gado</a:t>
            </a:r>
            <a:r>
              <a:rPr lang="en-US" dirty="0" smtClean="0"/>
              <a:t> go </a:t>
            </a:r>
            <a:r>
              <a:rPr lang="en-US" dirty="0" err="1" smtClean="0"/>
              <a:t>dorodoro</a:t>
            </a:r>
            <a:r>
              <a:rPr lang="en-US" dirty="0" smtClean="0"/>
              <a:t>, ma A </a:t>
            </a:r>
            <a:r>
              <a:rPr lang="en-US" dirty="0" err="1" smtClean="0"/>
              <a:t>sori</a:t>
            </a:r>
            <a:r>
              <a:rPr lang="en-US" dirty="0" smtClean="0"/>
              <a:t> </a:t>
            </a:r>
            <a:r>
              <a:rPr lang="en-US" dirty="0" err="1" smtClean="0"/>
              <a:t>moro</a:t>
            </a:r>
            <a:r>
              <a:rPr lang="en-US" dirty="0" smtClean="0"/>
              <a:t> foe </a:t>
            </a:r>
            <a:r>
              <a:rPr lang="en-US" dirty="0" err="1" smtClean="0"/>
              <a:t>Hemsrefi</a:t>
            </a:r>
            <a:r>
              <a:rPr lang="en-US" dirty="0" smtClean="0"/>
              <a:t> now – “</a:t>
            </a:r>
            <a:r>
              <a:rPr lang="en-US" dirty="0" err="1" smtClean="0"/>
              <a:t>progressief</a:t>
            </a:r>
            <a:r>
              <a:rPr lang="en-US" dirty="0" smtClean="0"/>
              <a:t> </a:t>
            </a:r>
            <a:r>
              <a:rPr lang="en-US" dirty="0" err="1" smtClean="0"/>
              <a:t>openbaring</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Sani</a:t>
            </a:r>
            <a:r>
              <a:rPr lang="en-US" dirty="0" smtClean="0"/>
              <a:t> </a:t>
            </a:r>
            <a:r>
              <a:rPr lang="en-US" dirty="0" err="1" smtClean="0"/>
              <a:t>disi</a:t>
            </a:r>
            <a:r>
              <a:rPr lang="en-US" dirty="0" smtClean="0"/>
              <a:t> </a:t>
            </a:r>
            <a:r>
              <a:rPr lang="en-US" dirty="0" err="1" smtClean="0"/>
              <a:t>meki</a:t>
            </a:r>
            <a:r>
              <a:rPr lang="en-US" dirty="0" smtClean="0"/>
              <a:t> wan </a:t>
            </a:r>
            <a:r>
              <a:rPr lang="en-US" dirty="0" err="1" smtClean="0"/>
              <a:t>soema</a:t>
            </a:r>
            <a:r>
              <a:rPr lang="en-US" dirty="0" smtClean="0"/>
              <a:t> wan dispensationalist</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hori</a:t>
            </a:r>
            <a:r>
              <a:rPr lang="en-US" dirty="0" smtClean="0"/>
              <a:t> Israel apart foe </a:t>
            </a:r>
            <a:r>
              <a:rPr lang="en-US" dirty="0" err="1" smtClean="0"/>
              <a:t>da</a:t>
            </a:r>
            <a:r>
              <a:rPr lang="en-US" dirty="0" smtClean="0"/>
              <a:t> </a:t>
            </a:r>
            <a:r>
              <a:rPr lang="en-US" dirty="0" err="1" smtClean="0"/>
              <a:t>kerki</a:t>
            </a:r>
            <a:endParaRPr lang="en-US" dirty="0" smtClean="0"/>
          </a:p>
          <a:p>
            <a:r>
              <a:rPr lang="en-US" dirty="0" smtClean="0"/>
              <a:t>A </a:t>
            </a:r>
            <a:r>
              <a:rPr lang="en-US" dirty="0" err="1" smtClean="0"/>
              <a:t>interpreteer</a:t>
            </a:r>
            <a:r>
              <a:rPr lang="en-US" dirty="0" smtClean="0"/>
              <a:t> </a:t>
            </a:r>
            <a:r>
              <a:rPr lang="en-US" dirty="0" err="1" smtClean="0"/>
              <a:t>da</a:t>
            </a:r>
            <a:r>
              <a:rPr lang="en-US" dirty="0" smtClean="0"/>
              <a:t> </a:t>
            </a:r>
            <a:r>
              <a:rPr lang="en-US" dirty="0" err="1" smtClean="0"/>
              <a:t>Bijbel</a:t>
            </a:r>
            <a:r>
              <a:rPr lang="en-US" dirty="0" smtClean="0"/>
              <a:t> </a:t>
            </a:r>
            <a:r>
              <a:rPr lang="en-US" dirty="0" err="1" smtClean="0"/>
              <a:t>nanga</a:t>
            </a:r>
            <a:r>
              <a:rPr lang="en-US" dirty="0" smtClean="0"/>
              <a:t> wan </a:t>
            </a:r>
            <a:r>
              <a:rPr lang="en-US" dirty="0" err="1" smtClean="0"/>
              <a:t>normaal</a:t>
            </a:r>
            <a:r>
              <a:rPr lang="en-US" dirty="0" smtClean="0"/>
              <a:t> </a:t>
            </a:r>
            <a:r>
              <a:rPr lang="en-US" dirty="0" err="1" smtClean="0"/>
              <a:t>letterlijk</a:t>
            </a:r>
            <a:r>
              <a:rPr lang="en-US" dirty="0" smtClean="0"/>
              <a:t> </a:t>
            </a:r>
            <a:r>
              <a:rPr lang="en-US" dirty="0" err="1" smtClean="0"/>
              <a:t>manieri</a:t>
            </a:r>
            <a:r>
              <a:rPr lang="en-US" dirty="0" smtClean="0"/>
              <a:t> – plenary verbal </a:t>
            </a:r>
            <a:r>
              <a:rPr lang="en-US" dirty="0" err="1" smtClean="0"/>
              <a:t>inspiratie</a:t>
            </a:r>
            <a:r>
              <a:rPr lang="en-US" dirty="0" smtClean="0"/>
              <a:t> op basis foe </a:t>
            </a:r>
            <a:r>
              <a:rPr lang="en-US" dirty="0" err="1" smtClean="0"/>
              <a:t>dem</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da</a:t>
            </a:r>
            <a:r>
              <a:rPr lang="en-US" dirty="0" smtClean="0"/>
              <a:t> </a:t>
            </a:r>
            <a:r>
              <a:rPr lang="en-US" dirty="0" err="1" smtClean="0"/>
              <a:t>historie</a:t>
            </a:r>
            <a:r>
              <a:rPr lang="en-US" dirty="0" smtClean="0"/>
              <a:t> &amp; context</a:t>
            </a:r>
          </a:p>
          <a:p>
            <a:r>
              <a:rPr lang="en-US" dirty="0" err="1" smtClean="0"/>
              <a:t>Da</a:t>
            </a:r>
            <a:r>
              <a:rPr lang="en-US" dirty="0" smtClean="0"/>
              <a:t> </a:t>
            </a:r>
            <a:r>
              <a:rPr lang="en-US" dirty="0" err="1" smtClean="0"/>
              <a:t>hoofd</a:t>
            </a:r>
            <a:r>
              <a:rPr lang="en-US" dirty="0" smtClean="0"/>
              <a:t> </a:t>
            </a:r>
            <a:r>
              <a:rPr lang="en-US" dirty="0" err="1" smtClean="0"/>
              <a:t>doel</a:t>
            </a:r>
            <a:r>
              <a:rPr lang="en-US" dirty="0" smtClean="0"/>
              <a:t> de </a:t>
            </a:r>
            <a:r>
              <a:rPr lang="en-US" dirty="0" err="1" smtClean="0"/>
              <a:t>da</a:t>
            </a:r>
            <a:r>
              <a:rPr lang="en-US" dirty="0" smtClean="0"/>
              <a:t> </a:t>
            </a:r>
            <a:r>
              <a:rPr lang="en-US" dirty="0" err="1" smtClean="0"/>
              <a:t>glori</a:t>
            </a:r>
            <a:r>
              <a:rPr lang="en-US" dirty="0" smtClean="0"/>
              <a:t> foe </a:t>
            </a:r>
            <a:r>
              <a:rPr lang="en-US" dirty="0" err="1" smtClean="0"/>
              <a:t>Gado</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duidelijk</a:t>
            </a:r>
            <a:r>
              <a:rPr lang="en-US" dirty="0" smtClean="0"/>
              <a:t> </a:t>
            </a:r>
            <a:r>
              <a:rPr lang="en-US" dirty="0" err="1" smtClean="0"/>
              <a:t>dati</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wet </a:t>
            </a:r>
            <a:r>
              <a:rPr lang="en-US" dirty="0" err="1" smtClean="0"/>
              <a:t>nanga</a:t>
            </a:r>
            <a:r>
              <a:rPr lang="en-US" dirty="0" smtClean="0"/>
              <a:t> </a:t>
            </a:r>
            <a:r>
              <a:rPr lang="en-US" dirty="0" err="1" smtClean="0"/>
              <a:t>gnade</a:t>
            </a:r>
            <a:r>
              <a:rPr lang="en-US" dirty="0" smtClean="0"/>
              <a:t> – </a:t>
            </a:r>
            <a:r>
              <a:rPr lang="en-US" dirty="0" err="1" smtClean="0"/>
              <a:t>fosi</a:t>
            </a:r>
            <a:r>
              <a:rPr lang="en-US" dirty="0" smtClean="0"/>
              <a:t> </a:t>
            </a:r>
            <a:r>
              <a:rPr lang="en-US" dirty="0" err="1" smtClean="0"/>
              <a:t>da</a:t>
            </a:r>
            <a:r>
              <a:rPr lang="en-US" dirty="0" smtClean="0"/>
              <a:t> </a:t>
            </a:r>
            <a:r>
              <a:rPr lang="en-US" dirty="0" err="1" smtClean="0"/>
              <a:t>kruisi</a:t>
            </a:r>
            <a:r>
              <a:rPr lang="en-US" dirty="0" smtClean="0"/>
              <a:t> en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smtClean="0"/>
              <a:t>A de </a:t>
            </a:r>
            <a:r>
              <a:rPr lang="en-US" dirty="0" err="1" smtClean="0"/>
              <a:t>duidelijk</a:t>
            </a:r>
            <a:r>
              <a:rPr lang="en-US" dirty="0" smtClean="0"/>
              <a:t> toe </a:t>
            </a:r>
            <a:r>
              <a:rPr lang="en-US" dirty="0" err="1" smtClean="0"/>
              <a:t>dati</a:t>
            </a:r>
            <a:r>
              <a:rPr lang="en-US" dirty="0" smtClean="0"/>
              <a:t> wan </a:t>
            </a:r>
            <a:r>
              <a:rPr lang="en-US" dirty="0" err="1" smtClean="0"/>
              <a:t>verschil</a:t>
            </a:r>
            <a:r>
              <a:rPr lang="en-US" dirty="0" smtClean="0"/>
              <a:t> </a:t>
            </a:r>
            <a:r>
              <a:rPr lang="en-US" dirty="0" err="1" smtClean="0"/>
              <a:t>sa</a:t>
            </a:r>
            <a:r>
              <a:rPr lang="en-US" dirty="0" smtClean="0"/>
              <a:t> de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millenium</a:t>
            </a:r>
            <a:r>
              <a:rPr lang="en-US" dirty="0" smtClean="0"/>
              <a:t>, </a:t>
            </a:r>
            <a:r>
              <a:rPr lang="en-US" dirty="0" err="1" smtClean="0"/>
              <a:t>te</a:t>
            </a:r>
            <a:r>
              <a:rPr lang="en-US" dirty="0" smtClean="0"/>
              <a:t> </a:t>
            </a:r>
            <a:r>
              <a:rPr lang="en-US" dirty="0" err="1" smtClean="0"/>
              <a:t>wi</a:t>
            </a:r>
            <a:r>
              <a:rPr lang="en-US" dirty="0" smtClean="0"/>
              <a:t> </a:t>
            </a:r>
            <a:r>
              <a:rPr lang="en-US" dirty="0" err="1" smtClean="0"/>
              <a:t>sa</a:t>
            </a:r>
            <a:r>
              <a:rPr lang="en-US" dirty="0" smtClean="0"/>
              <a:t> </a:t>
            </a:r>
            <a:r>
              <a:rPr lang="en-US" dirty="0" err="1" smtClean="0"/>
              <a:t>si</a:t>
            </a:r>
            <a:r>
              <a:rPr lang="en-US" dirty="0" smtClean="0"/>
              <a:t> </a:t>
            </a:r>
            <a:r>
              <a:rPr lang="en-US" dirty="0" err="1" smtClean="0"/>
              <a:t>Kristus</a:t>
            </a:r>
            <a:r>
              <a:rPr lang="en-US" dirty="0" smtClean="0"/>
              <a:t> </a:t>
            </a:r>
            <a:r>
              <a:rPr lang="en-US" dirty="0" err="1" smtClean="0"/>
              <a:t>Jezus</a:t>
            </a:r>
            <a:r>
              <a:rPr lang="en-US" dirty="0" smtClean="0"/>
              <a:t> </a:t>
            </a:r>
            <a:r>
              <a:rPr lang="en-US" dirty="0" err="1" smtClean="0"/>
              <a:t>letterlijk</a:t>
            </a:r>
            <a:r>
              <a:rPr lang="en-US" dirty="0" smtClean="0"/>
              <a:t> </a:t>
            </a:r>
            <a:r>
              <a:rPr lang="en-US" dirty="0" err="1" smtClean="0"/>
              <a:t>tapoe</a:t>
            </a:r>
            <a:r>
              <a:rPr lang="en-US" dirty="0" smtClean="0"/>
              <a:t> </a:t>
            </a:r>
            <a:r>
              <a:rPr lang="en-US" dirty="0" err="1" smtClean="0"/>
              <a:t>grontapoe</a:t>
            </a:r>
            <a:r>
              <a:rPr lang="en-US" dirty="0" smtClean="0"/>
              <a:t> </a:t>
            </a:r>
            <a:r>
              <a:rPr lang="en-US" dirty="0" err="1" smtClean="0"/>
              <a:t>leki</a:t>
            </a:r>
            <a:r>
              <a:rPr lang="en-US" dirty="0" smtClean="0"/>
              <a:t> </a:t>
            </a:r>
            <a:r>
              <a:rPr lang="en-US" dirty="0" err="1" smtClean="0"/>
              <a:t>kownoe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duidelijk</a:t>
            </a:r>
            <a:r>
              <a:rPr lang="en-US" dirty="0" smtClean="0"/>
              <a:t> </a:t>
            </a:r>
            <a:r>
              <a:rPr lang="en-US" dirty="0" err="1" smtClean="0"/>
              <a:t>dati</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na</a:t>
            </a:r>
            <a:r>
              <a:rPr lang="en-US" dirty="0" smtClean="0"/>
              <a:t> </a:t>
            </a:r>
            <a:r>
              <a:rPr lang="en-US" dirty="0" err="1" smtClean="0"/>
              <a:t>fesi</a:t>
            </a:r>
            <a:r>
              <a:rPr lang="en-US" dirty="0" smtClean="0"/>
              <a:t> foe </a:t>
            </a:r>
            <a:r>
              <a:rPr lang="en-US" dirty="0" err="1" smtClean="0"/>
              <a:t>da</a:t>
            </a:r>
            <a:r>
              <a:rPr lang="en-US" dirty="0" smtClean="0"/>
              <a:t> </a:t>
            </a:r>
            <a:r>
              <a:rPr lang="en-US" dirty="0" err="1" smtClean="0"/>
              <a:t>fadon</a:t>
            </a:r>
            <a:r>
              <a:rPr lang="en-US" dirty="0" smtClean="0"/>
              <a:t> </a:t>
            </a:r>
            <a:r>
              <a:rPr lang="en-US" dirty="0" err="1" smtClean="0"/>
              <a:t>na</a:t>
            </a:r>
            <a:r>
              <a:rPr lang="en-US" dirty="0" smtClean="0"/>
              <a:t> </a:t>
            </a:r>
            <a:r>
              <a:rPr lang="en-US" dirty="0" err="1" smtClean="0"/>
              <a:t>ini</a:t>
            </a:r>
            <a:r>
              <a:rPr lang="en-US" dirty="0" smtClean="0"/>
              <a:t> </a:t>
            </a:r>
            <a:r>
              <a:rPr lang="en-US" dirty="0" err="1" smtClean="0"/>
              <a:t>sondoe</a:t>
            </a:r>
            <a:r>
              <a:rPr lang="en-US" dirty="0" smtClean="0"/>
              <a:t>, en </a:t>
            </a:r>
            <a:r>
              <a:rPr lang="en-US" dirty="0" err="1" smtClean="0"/>
              <a:t>baka</a:t>
            </a:r>
            <a:r>
              <a:rPr lang="en-US" dirty="0" smtClean="0"/>
              <a:t> </a:t>
            </a:r>
            <a:r>
              <a:rPr lang="en-US" dirty="0" err="1" smtClean="0"/>
              <a:t>dati</a:t>
            </a:r>
            <a:r>
              <a:rPr lang="en-US" dirty="0" smtClean="0"/>
              <a:t>.</a:t>
            </a:r>
          </a:p>
          <a:p>
            <a:r>
              <a:rPr lang="en-US" dirty="0" smtClean="0"/>
              <a:t>En </a:t>
            </a:r>
            <a:r>
              <a:rPr lang="en-US" dirty="0" err="1" smtClean="0"/>
              <a:t>moro</a:t>
            </a:r>
            <a:r>
              <a:rPr lang="en-US" dirty="0" smtClean="0"/>
              <a:t> </a:t>
            </a:r>
            <a:r>
              <a:rPr lang="en-US" dirty="0" err="1" smtClean="0"/>
              <a:t>fara</a:t>
            </a:r>
            <a:r>
              <a:rPr lang="en-US" dirty="0" smtClean="0"/>
              <a:t>, a de </a:t>
            </a:r>
            <a:r>
              <a:rPr lang="en-US" dirty="0" err="1" smtClean="0"/>
              <a:t>duidelijk</a:t>
            </a:r>
            <a:r>
              <a:rPr lang="en-US" dirty="0" smtClean="0"/>
              <a:t> </a:t>
            </a:r>
            <a:r>
              <a:rPr lang="en-US" dirty="0" err="1" smtClean="0"/>
              <a:t>dati</a:t>
            </a:r>
            <a:r>
              <a:rPr lang="en-US" dirty="0" smtClean="0"/>
              <a:t> </a:t>
            </a:r>
            <a:r>
              <a:rPr lang="en-US" dirty="0" err="1" smtClean="0"/>
              <a:t>fosi</a:t>
            </a:r>
            <a:r>
              <a:rPr lang="en-US" dirty="0" smtClean="0"/>
              <a:t> Abraham, </a:t>
            </a:r>
            <a:r>
              <a:rPr lang="en-US" dirty="0" err="1" smtClean="0"/>
              <a:t>Gado</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heri</a:t>
            </a:r>
            <a:r>
              <a:rPr lang="en-US" dirty="0" smtClean="0"/>
              <a:t> </a:t>
            </a:r>
            <a:r>
              <a:rPr lang="en-US" dirty="0" err="1" smtClean="0"/>
              <a:t>grontapoe</a:t>
            </a:r>
            <a:r>
              <a:rPr lang="en-US" dirty="0" smtClean="0"/>
              <a:t>, ma </a:t>
            </a:r>
            <a:r>
              <a:rPr lang="en-US" dirty="0" err="1" smtClean="0"/>
              <a:t>baka</a:t>
            </a:r>
            <a:r>
              <a:rPr lang="en-US" dirty="0" smtClean="0"/>
              <a:t> Abraham, A </a:t>
            </a:r>
            <a:r>
              <a:rPr lang="en-US" dirty="0" err="1" smtClean="0"/>
              <a:t>ben</a:t>
            </a:r>
            <a:r>
              <a:rPr lang="en-US" dirty="0" smtClean="0"/>
              <a:t> </a:t>
            </a:r>
            <a:r>
              <a:rPr lang="en-US" dirty="0" err="1" smtClean="0"/>
              <a:t>meki</a:t>
            </a:r>
            <a:r>
              <a:rPr lang="en-US" dirty="0" smtClean="0"/>
              <a:t> wan </a:t>
            </a:r>
            <a:r>
              <a:rPr lang="en-US" dirty="0" err="1" smtClean="0"/>
              <a:t>akkorderi</a:t>
            </a:r>
            <a:r>
              <a:rPr lang="en-US" dirty="0" smtClean="0"/>
              <a:t> </a:t>
            </a:r>
            <a:r>
              <a:rPr lang="en-US" dirty="0" err="1" smtClean="0"/>
              <a:t>nanga</a:t>
            </a:r>
            <a:r>
              <a:rPr lang="en-US" dirty="0" smtClean="0"/>
              <a:t> wan </a:t>
            </a:r>
            <a:r>
              <a:rPr lang="en-US" dirty="0" err="1" smtClean="0"/>
              <a:t>pipel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Dan </a:t>
            </a:r>
            <a:r>
              <a:rPr lang="en-US" dirty="0" err="1" smtClean="0"/>
              <a:t>da</a:t>
            </a:r>
            <a:r>
              <a:rPr lang="en-US" dirty="0" smtClean="0"/>
              <a:t> </a:t>
            </a:r>
            <a:r>
              <a:rPr lang="en-US" dirty="0" err="1" smtClean="0"/>
              <a:t>vraag</a:t>
            </a:r>
            <a:r>
              <a:rPr lang="en-US" dirty="0" smtClean="0"/>
              <a:t> de </a:t>
            </a:r>
            <a:r>
              <a:rPr lang="en-US" dirty="0" err="1" smtClean="0"/>
              <a:t>efoe</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tem </a:t>
            </a:r>
            <a:r>
              <a:rPr lang="en-US" dirty="0" err="1" smtClean="0"/>
              <a:t>fosi</a:t>
            </a:r>
            <a:r>
              <a:rPr lang="en-US" dirty="0" smtClean="0"/>
              <a:t> </a:t>
            </a:r>
            <a:r>
              <a:rPr lang="en-US" dirty="0" err="1" smtClean="0"/>
              <a:t>da</a:t>
            </a:r>
            <a:r>
              <a:rPr lang="en-US" dirty="0" smtClean="0"/>
              <a:t> </a:t>
            </a:r>
            <a:r>
              <a:rPr lang="en-US" dirty="0" err="1" smtClean="0"/>
              <a:t>zondoe</a:t>
            </a:r>
            <a:r>
              <a:rPr lang="en-US" dirty="0" smtClean="0"/>
              <a:t> </a:t>
            </a:r>
            <a:r>
              <a:rPr lang="en-US" dirty="0" err="1" smtClean="0"/>
              <a:t>floedoe</a:t>
            </a:r>
            <a:r>
              <a:rPr lang="en-US" dirty="0" smtClean="0"/>
              <a:t> en </a:t>
            </a:r>
            <a:r>
              <a:rPr lang="en-US" dirty="0" err="1" smtClean="0"/>
              <a:t>baka</a:t>
            </a:r>
            <a:r>
              <a:rPr lang="en-US" dirty="0" smtClean="0"/>
              <a:t> </a:t>
            </a:r>
            <a:r>
              <a:rPr lang="en-US" dirty="0" err="1" smtClean="0"/>
              <a:t>da</a:t>
            </a:r>
            <a:r>
              <a:rPr lang="en-US" dirty="0" smtClean="0"/>
              <a:t> </a:t>
            </a:r>
            <a:r>
              <a:rPr lang="en-US" dirty="0" err="1" smtClean="0"/>
              <a:t>sondoe</a:t>
            </a:r>
            <a:r>
              <a:rPr lang="en-US" dirty="0" smtClean="0"/>
              <a:t> </a:t>
            </a:r>
            <a:r>
              <a:rPr lang="en-US" dirty="0" err="1" smtClean="0"/>
              <a:t>floedoe</a:t>
            </a:r>
            <a:r>
              <a:rPr lang="en-US" dirty="0" smtClean="0"/>
              <a:t>.  </a:t>
            </a:r>
            <a:r>
              <a:rPr lang="en-US" dirty="0" err="1" smtClean="0"/>
              <a:t>Efoe</a:t>
            </a:r>
            <a:r>
              <a:rPr lang="en-US" dirty="0" smtClean="0"/>
              <a:t> </a:t>
            </a:r>
            <a:r>
              <a:rPr lang="en-US" dirty="0" err="1" smtClean="0"/>
              <a:t>dati</a:t>
            </a:r>
            <a:r>
              <a:rPr lang="en-US" dirty="0" smtClean="0"/>
              <a:t> de </a:t>
            </a:r>
            <a:r>
              <a:rPr lang="en-US" dirty="0" err="1" smtClean="0"/>
              <a:t>troe</a:t>
            </a:r>
            <a:r>
              <a:rPr lang="en-US" dirty="0" smtClean="0"/>
              <a:t>, </a:t>
            </a:r>
            <a:r>
              <a:rPr lang="en-US" dirty="0" err="1" smtClean="0"/>
              <a:t>dan</a:t>
            </a:r>
            <a:r>
              <a:rPr lang="en-US" dirty="0" smtClean="0"/>
              <a:t> </a:t>
            </a:r>
            <a:r>
              <a:rPr lang="en-US" dirty="0" err="1" smtClean="0"/>
              <a:t>joe</a:t>
            </a:r>
            <a:r>
              <a:rPr lang="en-US" dirty="0" smtClean="0"/>
              <a:t> </a:t>
            </a:r>
            <a:r>
              <a:rPr lang="en-US" dirty="0" err="1" smtClean="0"/>
              <a:t>abi</a:t>
            </a:r>
            <a:r>
              <a:rPr lang="en-US" dirty="0" smtClean="0"/>
              <a:t> 7 </a:t>
            </a:r>
            <a:r>
              <a:rPr lang="en-US" dirty="0" err="1" smtClean="0"/>
              <a:t>difrenti</a:t>
            </a:r>
            <a:r>
              <a:rPr lang="en-US" dirty="0" smtClean="0"/>
              <a:t> </a:t>
            </a:r>
            <a:r>
              <a:rPr lang="en-US" dirty="0" err="1" smtClean="0"/>
              <a:t>dispensatie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Baka</a:t>
            </a:r>
            <a:r>
              <a:rPr lang="en-US" dirty="0" smtClean="0"/>
              <a:t> </a:t>
            </a:r>
            <a:r>
              <a:rPr lang="en-US" dirty="0" err="1" smtClean="0"/>
              <a:t>da</a:t>
            </a:r>
            <a:r>
              <a:rPr lang="en-US" dirty="0" smtClean="0"/>
              <a:t> </a:t>
            </a:r>
            <a:r>
              <a:rPr lang="en-US" dirty="0" err="1" smtClean="0"/>
              <a:t>floedoe</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meki</a:t>
            </a:r>
            <a:r>
              <a:rPr lang="en-US" dirty="0" smtClean="0"/>
              <a:t> </a:t>
            </a:r>
            <a:r>
              <a:rPr lang="en-US" dirty="0" err="1" smtClean="0"/>
              <a:t>dem</a:t>
            </a:r>
            <a:r>
              <a:rPr lang="en-US" dirty="0" smtClean="0"/>
              <a:t> </a:t>
            </a:r>
            <a:r>
              <a:rPr lang="en-US" dirty="0" err="1" smtClean="0"/>
              <a:t>meti</a:t>
            </a:r>
            <a:r>
              <a:rPr lang="en-US" dirty="0" smtClean="0"/>
              <a:t> </a:t>
            </a:r>
            <a:r>
              <a:rPr lang="en-US" dirty="0" err="1" smtClean="0"/>
              <a:t>frede</a:t>
            </a:r>
            <a:r>
              <a:rPr lang="en-US" dirty="0" smtClean="0"/>
              <a:t> </a:t>
            </a:r>
            <a:r>
              <a:rPr lang="en-US" dirty="0" err="1" smtClean="0"/>
              <a:t>libisoema</a:t>
            </a:r>
            <a:endParaRPr lang="en-US" dirty="0" smtClean="0"/>
          </a:p>
          <a:p>
            <a:r>
              <a:rPr lang="en-US" dirty="0" smtClean="0"/>
              <a:t>God </a:t>
            </a:r>
            <a:r>
              <a:rPr lang="en-US" dirty="0" err="1" smtClean="0"/>
              <a:t>gi</a:t>
            </a:r>
            <a:r>
              <a:rPr lang="en-US" dirty="0" smtClean="0"/>
              <a:t> </a:t>
            </a:r>
            <a:r>
              <a:rPr lang="en-US" dirty="0" err="1" smtClean="0"/>
              <a:t>pasi</a:t>
            </a:r>
            <a:r>
              <a:rPr lang="en-US" dirty="0" smtClean="0"/>
              <a:t> foe </a:t>
            </a:r>
            <a:r>
              <a:rPr lang="en-US" dirty="0" err="1" smtClean="0"/>
              <a:t>njan</a:t>
            </a:r>
            <a:r>
              <a:rPr lang="en-US" dirty="0" smtClean="0"/>
              <a:t> </a:t>
            </a:r>
            <a:r>
              <a:rPr lang="en-US" dirty="0" err="1" smtClean="0"/>
              <a:t>meti</a:t>
            </a:r>
            <a:endParaRPr lang="en-US" dirty="0" smtClean="0"/>
          </a:p>
          <a:p>
            <a:r>
              <a:rPr lang="en-US" dirty="0" err="1" smtClean="0"/>
              <a:t>Gado</a:t>
            </a:r>
            <a:r>
              <a:rPr lang="en-US" dirty="0" smtClean="0"/>
              <a:t> </a:t>
            </a:r>
            <a:r>
              <a:rPr lang="en-US" dirty="0" err="1" smtClean="0"/>
              <a:t>pramisi</a:t>
            </a:r>
            <a:r>
              <a:rPr lang="en-US" dirty="0" smtClean="0"/>
              <a:t> </a:t>
            </a:r>
            <a:r>
              <a:rPr lang="en-US" dirty="0" err="1" smtClean="0"/>
              <a:t>noiti</a:t>
            </a:r>
            <a:r>
              <a:rPr lang="en-US" dirty="0" smtClean="0"/>
              <a:t> A </a:t>
            </a:r>
            <a:r>
              <a:rPr lang="en-US" dirty="0" err="1" smtClean="0"/>
              <a:t>sa</a:t>
            </a:r>
            <a:r>
              <a:rPr lang="en-US" dirty="0" smtClean="0"/>
              <a:t> </a:t>
            </a:r>
            <a:r>
              <a:rPr lang="en-US" dirty="0" err="1" smtClean="0"/>
              <a:t>figi</a:t>
            </a:r>
            <a:r>
              <a:rPr lang="en-US" dirty="0" smtClean="0"/>
              <a:t> </a:t>
            </a:r>
            <a:r>
              <a:rPr lang="en-US" dirty="0" err="1" smtClean="0"/>
              <a:t>grontapoe</a:t>
            </a:r>
            <a:r>
              <a:rPr lang="en-US" dirty="0" smtClean="0"/>
              <a:t> </a:t>
            </a:r>
            <a:r>
              <a:rPr lang="en-US" dirty="0" err="1" smtClean="0"/>
              <a:t>poeroe</a:t>
            </a:r>
            <a:r>
              <a:rPr lang="en-US" dirty="0" smtClean="0"/>
              <a:t> </a:t>
            </a:r>
            <a:r>
              <a:rPr lang="en-US" dirty="0" err="1" smtClean="0"/>
              <a:t>ete</a:t>
            </a:r>
            <a:r>
              <a:rPr lang="en-US" dirty="0" smtClean="0"/>
              <a:t> wan </a:t>
            </a:r>
            <a:r>
              <a:rPr lang="en-US" dirty="0" err="1" smtClean="0"/>
              <a:t>leisi</a:t>
            </a:r>
            <a:r>
              <a:rPr lang="en-US" dirty="0" smtClean="0"/>
              <a:t> </a:t>
            </a:r>
            <a:r>
              <a:rPr lang="en-US" dirty="0" err="1" smtClean="0"/>
              <a:t>nanga</a:t>
            </a:r>
            <a:r>
              <a:rPr lang="en-US" dirty="0" smtClean="0"/>
              <a:t> wan </a:t>
            </a:r>
            <a:r>
              <a:rPr lang="en-US" dirty="0" err="1" smtClean="0"/>
              <a:t>floedoe</a:t>
            </a:r>
            <a:endParaRPr lang="en-US" dirty="0" smtClean="0"/>
          </a:p>
          <a:p>
            <a:r>
              <a:rPr lang="en-US" dirty="0" err="1" smtClean="0"/>
              <a:t>Lanti</a:t>
            </a:r>
            <a:r>
              <a:rPr lang="en-US" dirty="0" smtClean="0"/>
              <a:t> </a:t>
            </a:r>
            <a:r>
              <a:rPr lang="en-US" dirty="0" err="1" smtClean="0"/>
              <a:t>kisi</a:t>
            </a:r>
            <a:r>
              <a:rPr lang="en-US" dirty="0" smtClean="0"/>
              <a:t> </a:t>
            </a:r>
            <a:r>
              <a:rPr lang="en-US" dirty="0" err="1" smtClean="0"/>
              <a:t>toestemming</a:t>
            </a:r>
            <a:r>
              <a:rPr lang="en-US" dirty="0" smtClean="0"/>
              <a:t> foe </a:t>
            </a:r>
            <a:r>
              <a:rPr lang="en-US" dirty="0" err="1" smtClean="0"/>
              <a:t>kiri</a:t>
            </a:r>
            <a:r>
              <a:rPr lang="en-US" dirty="0" smtClean="0"/>
              <a:t> </a:t>
            </a:r>
            <a:r>
              <a:rPr lang="en-US" dirty="0" err="1" smtClean="0"/>
              <a:t>moordenaar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abi</a:t>
            </a:r>
            <a:r>
              <a:rPr lang="en-US" dirty="0" smtClean="0"/>
              <a:t> wan plan foe </a:t>
            </a:r>
            <a:r>
              <a:rPr lang="en-US" dirty="0" err="1" smtClean="0"/>
              <a:t>libisoema</a:t>
            </a:r>
            <a:r>
              <a:rPr lang="en-US" dirty="0" smtClean="0"/>
              <a:t>, ma A </a:t>
            </a:r>
            <a:r>
              <a:rPr lang="en-US" dirty="0" err="1" smtClean="0"/>
              <a:t>ontwikkel</a:t>
            </a:r>
            <a:r>
              <a:rPr lang="en-US" dirty="0" smtClean="0"/>
              <a:t> Hem plan </a:t>
            </a:r>
            <a:r>
              <a:rPr lang="en-US" dirty="0" err="1" smtClean="0"/>
              <a:t>na</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na</a:t>
            </a:r>
            <a:r>
              <a:rPr lang="en-US" dirty="0" smtClean="0"/>
              <a:t> </a:t>
            </a:r>
            <a:r>
              <a:rPr lang="en-US" dirty="0" err="1" smtClean="0"/>
              <a:t>ini</a:t>
            </a:r>
            <a:r>
              <a:rPr lang="en-US" dirty="0" smtClean="0"/>
              <a:t> tem.  A </a:t>
            </a:r>
            <a:r>
              <a:rPr lang="en-US" dirty="0" err="1" smtClean="0"/>
              <a:t>sori</a:t>
            </a:r>
            <a:r>
              <a:rPr lang="en-US" dirty="0" smtClean="0"/>
              <a:t> </a:t>
            </a:r>
            <a:r>
              <a:rPr lang="en-US" dirty="0" err="1" smtClean="0"/>
              <a:t>moro</a:t>
            </a:r>
            <a:r>
              <a:rPr lang="en-US" dirty="0" smtClean="0"/>
              <a:t> foe </a:t>
            </a:r>
            <a:r>
              <a:rPr lang="en-US" dirty="0" err="1" smtClean="0"/>
              <a:t>Hemsrefi</a:t>
            </a:r>
            <a:r>
              <a:rPr lang="en-US" dirty="0" smtClean="0"/>
              <a:t> </a:t>
            </a:r>
            <a:r>
              <a:rPr lang="en-US" dirty="0" err="1" smtClean="0"/>
              <a:t>te</a:t>
            </a:r>
            <a:r>
              <a:rPr lang="en-US" dirty="0" smtClean="0"/>
              <a:t> </a:t>
            </a:r>
            <a:r>
              <a:rPr lang="en-US" dirty="0" err="1" smtClean="0"/>
              <a:t>wi</a:t>
            </a:r>
            <a:r>
              <a:rPr lang="en-US" dirty="0" smtClean="0"/>
              <a:t> </a:t>
            </a:r>
            <a:r>
              <a:rPr lang="en-US" dirty="0" err="1" smtClean="0"/>
              <a:t>kan</a:t>
            </a:r>
            <a:r>
              <a:rPr lang="en-US" dirty="0" smtClean="0"/>
              <a:t> </a:t>
            </a:r>
            <a:r>
              <a:rPr lang="en-US" dirty="0" err="1" smtClean="0"/>
              <a:t>gro</a:t>
            </a:r>
            <a:r>
              <a:rPr lang="en-US" dirty="0" smtClean="0"/>
              <a:t> foe </a:t>
            </a:r>
            <a:r>
              <a:rPr lang="en-US" dirty="0" err="1" smtClean="0"/>
              <a:t>froestan</a:t>
            </a:r>
            <a:r>
              <a:rPr lang="en-US" dirty="0" smtClean="0"/>
              <a:t> hem</a:t>
            </a:r>
          </a:p>
          <a:p>
            <a:r>
              <a:rPr lang="en-US" dirty="0" smtClean="0"/>
              <a:t>Nanga </a:t>
            </a:r>
            <a:r>
              <a:rPr lang="en-US" dirty="0" err="1" smtClean="0"/>
              <a:t>da</a:t>
            </a:r>
            <a:r>
              <a:rPr lang="en-US" dirty="0" smtClean="0"/>
              <a:t> </a:t>
            </a:r>
            <a:r>
              <a:rPr lang="en-US" dirty="0" err="1" smtClean="0"/>
              <a:t>systeem</a:t>
            </a:r>
            <a:r>
              <a:rPr lang="en-US" dirty="0" smtClean="0"/>
              <a:t> </a:t>
            </a:r>
            <a:r>
              <a:rPr lang="en-US" dirty="0" err="1" smtClean="0"/>
              <a:t>disi</a:t>
            </a:r>
            <a:r>
              <a:rPr lang="en-US" dirty="0" smtClean="0"/>
              <a:t>,  </a:t>
            </a:r>
            <a:r>
              <a:rPr lang="en-US" dirty="0" err="1" smtClean="0"/>
              <a:t>wi</a:t>
            </a:r>
            <a:r>
              <a:rPr lang="en-US" dirty="0" smtClean="0"/>
              <a:t> </a:t>
            </a:r>
            <a:r>
              <a:rPr lang="en-US" dirty="0" err="1" smtClean="0"/>
              <a:t>kan</a:t>
            </a:r>
            <a:r>
              <a:rPr lang="en-US" dirty="0" smtClean="0"/>
              <a:t> tai </a:t>
            </a:r>
            <a:r>
              <a:rPr lang="en-US" dirty="0" err="1" smtClean="0"/>
              <a:t>da</a:t>
            </a:r>
            <a:r>
              <a:rPr lang="en-US" dirty="0" smtClean="0"/>
              <a:t> </a:t>
            </a:r>
            <a:r>
              <a:rPr lang="en-US" dirty="0" err="1" smtClean="0"/>
              <a:t>Bijbel</a:t>
            </a:r>
            <a:r>
              <a:rPr lang="en-US" dirty="0" smtClean="0"/>
              <a:t> </a:t>
            </a:r>
            <a:r>
              <a:rPr lang="en-US" dirty="0" err="1" smtClean="0"/>
              <a:t>kom</a:t>
            </a:r>
            <a:r>
              <a:rPr lang="en-US" dirty="0" smtClean="0"/>
              <a:t> </a:t>
            </a:r>
            <a:r>
              <a:rPr lang="en-US" dirty="0" err="1" smtClean="0"/>
              <a:t>na</a:t>
            </a:r>
            <a:r>
              <a:rPr lang="en-US" dirty="0" smtClean="0"/>
              <a:t> wan en ala </a:t>
            </a:r>
            <a:r>
              <a:rPr lang="en-US" dirty="0" err="1" smtClean="0"/>
              <a:t>dem</a:t>
            </a:r>
            <a:r>
              <a:rPr lang="en-US" dirty="0" smtClean="0"/>
              <a:t> </a:t>
            </a:r>
            <a:r>
              <a:rPr lang="en-US" dirty="0" err="1" smtClean="0"/>
              <a:t>pisi</a:t>
            </a:r>
            <a:r>
              <a:rPr lang="en-US" dirty="0" smtClean="0"/>
              <a:t> </a:t>
            </a:r>
            <a:r>
              <a:rPr lang="en-US" dirty="0" err="1" smtClean="0"/>
              <a:t>kan</a:t>
            </a:r>
            <a:r>
              <a:rPr lang="en-US" dirty="0" smtClean="0"/>
              <a:t> </a:t>
            </a:r>
            <a:r>
              <a:rPr lang="en-US" dirty="0" err="1" smtClean="0"/>
              <a:t>klop</a:t>
            </a:r>
            <a:r>
              <a:rPr lang="en-US" dirty="0" smtClean="0"/>
              <a:t> </a:t>
            </a:r>
            <a:r>
              <a:rPr lang="en-US" dirty="0" err="1" smtClean="0"/>
              <a:t>nanga</a:t>
            </a:r>
            <a:r>
              <a:rPr lang="en-US" dirty="0" smtClean="0"/>
              <a:t> </a:t>
            </a:r>
            <a:r>
              <a:rPr lang="en-US" dirty="0" err="1" smtClean="0"/>
              <a:t>demsrefi</a:t>
            </a:r>
            <a:r>
              <a:rPr lang="en-US" dirty="0" smtClean="0"/>
              <a:t>.  </a:t>
            </a:r>
            <a:r>
              <a:rPr lang="en-US" dirty="0" err="1" smtClean="0"/>
              <a:t>Wi</a:t>
            </a:r>
            <a:r>
              <a:rPr lang="en-US" dirty="0" smtClean="0"/>
              <a:t> </a:t>
            </a:r>
            <a:r>
              <a:rPr lang="en-US" dirty="0" err="1" smtClean="0"/>
              <a:t>prati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na</a:t>
            </a:r>
            <a:r>
              <a:rPr lang="en-US" dirty="0" smtClean="0"/>
              <a:t> wan </a:t>
            </a:r>
            <a:r>
              <a:rPr lang="en-US" dirty="0" err="1" smtClean="0"/>
              <a:t>juisti</a:t>
            </a:r>
            <a:r>
              <a:rPr lang="en-US" dirty="0" smtClean="0"/>
              <a:t> </a:t>
            </a:r>
            <a:r>
              <a:rPr lang="en-US" dirty="0" err="1" smtClean="0"/>
              <a:t>fasi</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Tra</a:t>
            </a:r>
            <a:r>
              <a:rPr lang="en-US" dirty="0" smtClean="0"/>
              <a:t> </a:t>
            </a:r>
            <a:r>
              <a:rPr lang="en-US" dirty="0" err="1" smtClean="0"/>
              <a:t>vragen</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situatie</a:t>
            </a:r>
            <a:r>
              <a:rPr lang="en-US" dirty="0" smtClean="0"/>
              <a:t> foe </a:t>
            </a:r>
            <a:r>
              <a:rPr lang="en-US" dirty="0" err="1" smtClean="0"/>
              <a:t>teego</a:t>
            </a:r>
            <a:r>
              <a:rPr lang="en-US" dirty="0" smtClean="0"/>
              <a:t> – </a:t>
            </a:r>
            <a:r>
              <a:rPr lang="en-US" dirty="0" err="1" smtClean="0"/>
              <a:t>dispensatie</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kaba</a:t>
            </a:r>
            <a:r>
              <a:rPr lang="en-US" dirty="0" smtClean="0"/>
              <a:t> </a:t>
            </a:r>
            <a:r>
              <a:rPr lang="en-US" dirty="0" err="1" smtClean="0"/>
              <a:t>fosi</a:t>
            </a:r>
            <a:r>
              <a:rPr lang="en-US" dirty="0" smtClean="0"/>
              <a:t> </a:t>
            </a:r>
            <a:r>
              <a:rPr lang="en-US" dirty="0" err="1" smtClean="0"/>
              <a:t>dati</a:t>
            </a:r>
            <a:endParaRPr lang="en-US" dirty="0" smtClean="0"/>
          </a:p>
          <a:p>
            <a:r>
              <a:rPr lang="en-US" dirty="0" err="1" smtClean="0"/>
              <a:t>Da</a:t>
            </a:r>
            <a:r>
              <a:rPr lang="en-US" dirty="0" smtClean="0"/>
              <a:t> wet – </a:t>
            </a:r>
            <a:r>
              <a:rPr lang="en-US" dirty="0" err="1" smtClean="0"/>
              <a:t>Kristus</a:t>
            </a:r>
            <a:r>
              <a:rPr lang="en-US" dirty="0" smtClean="0"/>
              <a:t> </a:t>
            </a:r>
            <a:r>
              <a:rPr lang="en-US" dirty="0" err="1" smtClean="0"/>
              <a:t>srefi</a:t>
            </a:r>
            <a:r>
              <a:rPr lang="en-US" dirty="0" smtClean="0"/>
              <a:t> </a:t>
            </a:r>
            <a:r>
              <a:rPr lang="en-US" dirty="0" err="1" smtClean="0"/>
              <a:t>ben</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wet</a:t>
            </a:r>
          </a:p>
          <a:p>
            <a:r>
              <a:rPr lang="en-US" dirty="0" err="1" smtClean="0"/>
              <a:t>Da</a:t>
            </a:r>
            <a:r>
              <a:rPr lang="en-US" dirty="0" smtClean="0"/>
              <a:t> tem foe </a:t>
            </a:r>
            <a:r>
              <a:rPr lang="en-US" dirty="0" err="1" smtClean="0"/>
              <a:t>bigi</a:t>
            </a:r>
            <a:r>
              <a:rPr lang="en-US" dirty="0" smtClean="0"/>
              <a:t> </a:t>
            </a:r>
            <a:r>
              <a:rPr lang="en-US" dirty="0" err="1" smtClean="0"/>
              <a:t>trobi</a:t>
            </a:r>
            <a:r>
              <a:rPr lang="en-US" dirty="0" smtClean="0"/>
              <a:t> – a no de wan </a:t>
            </a:r>
            <a:r>
              <a:rPr lang="en-US" dirty="0" err="1" smtClean="0"/>
              <a:t>njoen</a:t>
            </a:r>
            <a:r>
              <a:rPr lang="en-US" dirty="0" smtClean="0"/>
              <a:t> </a:t>
            </a:r>
            <a:r>
              <a:rPr lang="en-US" dirty="0" err="1" smtClean="0"/>
              <a:t>dispensatie</a:t>
            </a:r>
            <a:r>
              <a:rPr lang="en-US" dirty="0" smtClean="0"/>
              <a:t>, ma a </a:t>
            </a:r>
            <a:r>
              <a:rPr lang="en-US" dirty="0" err="1" smtClean="0"/>
              <a:t>tjari</a:t>
            </a:r>
            <a:r>
              <a:rPr lang="en-US" dirty="0" smtClean="0"/>
              <a:t> </a:t>
            </a:r>
            <a:r>
              <a:rPr lang="en-US" dirty="0" err="1" smtClean="0"/>
              <a:t>da</a:t>
            </a:r>
            <a:r>
              <a:rPr lang="en-US" dirty="0" smtClean="0"/>
              <a:t> </a:t>
            </a:r>
            <a:r>
              <a:rPr lang="en-US" dirty="0" err="1" smtClean="0"/>
              <a:t>dispensatie</a:t>
            </a:r>
            <a:r>
              <a:rPr lang="en-US" dirty="0" smtClean="0"/>
              <a:t> foe </a:t>
            </a:r>
            <a:r>
              <a:rPr lang="en-US" dirty="0" err="1" smtClean="0"/>
              <a:t>gnade</a:t>
            </a:r>
            <a:r>
              <a:rPr lang="en-US" dirty="0" smtClean="0"/>
              <a:t> </a:t>
            </a:r>
            <a:r>
              <a:rPr lang="en-US" dirty="0" err="1" smtClean="0"/>
              <a:t>kom</a:t>
            </a:r>
            <a:r>
              <a:rPr lang="en-US" dirty="0" smtClean="0"/>
              <a:t> </a:t>
            </a:r>
            <a:r>
              <a:rPr lang="en-US" dirty="0" err="1" smtClean="0"/>
              <a:t>na</a:t>
            </a:r>
            <a:r>
              <a:rPr lang="en-US" dirty="0" smtClean="0"/>
              <a:t> wan </a:t>
            </a:r>
            <a:r>
              <a:rPr lang="en-US" dirty="0" err="1" smtClean="0"/>
              <a:t>kaba</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Innocentie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1:3-3:6</a:t>
            </a:r>
          </a:p>
          <a:p>
            <a:r>
              <a:rPr lang="en-US" dirty="0" err="1" smtClean="0"/>
              <a:t>Frantwoortoe</a:t>
            </a:r>
            <a:r>
              <a:rPr lang="en-US" dirty="0" smtClean="0"/>
              <a:t>  – </a:t>
            </a:r>
            <a:r>
              <a:rPr lang="en-US" dirty="0" err="1" smtClean="0"/>
              <a:t>Wroko</a:t>
            </a:r>
            <a:r>
              <a:rPr lang="en-US" dirty="0" smtClean="0"/>
              <a:t> </a:t>
            </a:r>
            <a:r>
              <a:rPr lang="en-US" dirty="0" err="1" smtClean="0"/>
              <a:t>tapoe</a:t>
            </a:r>
            <a:r>
              <a:rPr lang="en-US" dirty="0" smtClean="0"/>
              <a:t> </a:t>
            </a:r>
            <a:r>
              <a:rPr lang="en-US" dirty="0" err="1" smtClean="0"/>
              <a:t>da</a:t>
            </a:r>
            <a:r>
              <a:rPr lang="en-US" dirty="0" smtClean="0"/>
              <a:t> </a:t>
            </a:r>
            <a:r>
              <a:rPr lang="en-US" dirty="0" err="1" smtClean="0"/>
              <a:t>djari</a:t>
            </a:r>
            <a:r>
              <a:rPr lang="en-US" dirty="0" smtClean="0"/>
              <a:t> en </a:t>
            </a:r>
            <a:r>
              <a:rPr lang="en-US" dirty="0" err="1" smtClean="0"/>
              <a:t>wini</a:t>
            </a:r>
            <a:r>
              <a:rPr lang="en-US" dirty="0" smtClean="0"/>
              <a:t> en </a:t>
            </a:r>
            <a:r>
              <a:rPr lang="en-US" dirty="0" err="1" smtClean="0"/>
              <a:t>wroko</a:t>
            </a:r>
            <a:r>
              <a:rPr lang="en-US" dirty="0" smtClean="0"/>
              <a:t> </a:t>
            </a:r>
            <a:r>
              <a:rPr lang="en-US" dirty="0" err="1" smtClean="0"/>
              <a:t>grontapoe</a:t>
            </a:r>
            <a:r>
              <a:rPr lang="en-US" dirty="0" smtClean="0"/>
              <a:t>.  No </a:t>
            </a:r>
            <a:r>
              <a:rPr lang="en-US" dirty="0" err="1" smtClean="0"/>
              <a:t>njan</a:t>
            </a:r>
            <a:r>
              <a:rPr lang="en-US" dirty="0" smtClean="0"/>
              <a:t> </a:t>
            </a:r>
            <a:r>
              <a:rPr lang="en-US" dirty="0" err="1" smtClean="0"/>
              <a:t>da</a:t>
            </a:r>
            <a:r>
              <a:rPr lang="en-US" dirty="0" smtClean="0"/>
              <a:t> </a:t>
            </a:r>
            <a:r>
              <a:rPr lang="en-US" dirty="0" err="1" smtClean="0"/>
              <a:t>froktoe</a:t>
            </a:r>
            <a:r>
              <a:rPr lang="en-US" dirty="0" smtClean="0"/>
              <a:t>; </a:t>
            </a:r>
            <a:r>
              <a:rPr lang="en-US" dirty="0" err="1" smtClean="0"/>
              <a:t>gemeenschap</a:t>
            </a:r>
            <a:r>
              <a:rPr lang="en-US" dirty="0" smtClean="0"/>
              <a:t> </a:t>
            </a:r>
            <a:r>
              <a:rPr lang="en-US" dirty="0" err="1" smtClean="0"/>
              <a:t>nanga</a:t>
            </a:r>
            <a:r>
              <a:rPr lang="en-US" dirty="0" smtClean="0"/>
              <a:t> </a:t>
            </a:r>
            <a:r>
              <a:rPr lang="en-US" dirty="0" err="1" smtClean="0"/>
              <a:t>Gado</a:t>
            </a:r>
            <a:endParaRPr lang="en-US" dirty="0" smtClean="0"/>
          </a:p>
          <a:p>
            <a:r>
              <a:rPr lang="en-US" dirty="0" err="1" smtClean="0"/>
              <a:t>Kroetoe</a:t>
            </a:r>
            <a:r>
              <a:rPr lang="en-US" dirty="0" smtClean="0"/>
              <a:t> – </a:t>
            </a:r>
            <a:r>
              <a:rPr lang="en-US" dirty="0" err="1" smtClean="0"/>
              <a:t>floekoe</a:t>
            </a:r>
            <a:r>
              <a:rPr lang="en-US" dirty="0" smtClean="0"/>
              <a:t>, skin-</a:t>
            </a:r>
            <a:r>
              <a:rPr lang="en-US" dirty="0" err="1" smtClean="0"/>
              <a:t>dede</a:t>
            </a:r>
            <a:r>
              <a:rPr lang="en-US" dirty="0" smtClean="0"/>
              <a:t>  &amp; </a:t>
            </a:r>
            <a:r>
              <a:rPr lang="en-US" dirty="0" err="1" smtClean="0"/>
              <a:t>jeje-dede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Conscientie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3:7-8:14</a:t>
            </a:r>
          </a:p>
          <a:p>
            <a:r>
              <a:rPr lang="en-US" dirty="0" err="1" smtClean="0"/>
              <a:t>Frantwoortoe</a:t>
            </a:r>
            <a:r>
              <a:rPr lang="en-US" dirty="0" smtClean="0"/>
              <a:t> – doe </a:t>
            </a:r>
            <a:r>
              <a:rPr lang="en-US" dirty="0" err="1" smtClean="0"/>
              <a:t>boen</a:t>
            </a:r>
            <a:endParaRPr lang="en-US" dirty="0" smtClean="0"/>
          </a:p>
          <a:p>
            <a:r>
              <a:rPr lang="en-US" dirty="0" err="1" smtClean="0"/>
              <a:t>Kroetoe</a:t>
            </a:r>
            <a:r>
              <a:rPr lang="en-US" dirty="0" smtClean="0"/>
              <a:t> – </a:t>
            </a:r>
            <a:r>
              <a:rPr lang="en-US" dirty="0" err="1" smtClean="0"/>
              <a:t>Floedoe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Lanti</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Gen. 8:15-11:9</a:t>
            </a:r>
          </a:p>
          <a:p>
            <a:r>
              <a:rPr lang="en-US" dirty="0" err="1" smtClean="0"/>
              <a:t>Frantwoortoe</a:t>
            </a:r>
            <a:r>
              <a:rPr lang="en-US" dirty="0" smtClean="0"/>
              <a:t> – </a:t>
            </a:r>
            <a:r>
              <a:rPr lang="en-US" dirty="0" err="1" smtClean="0"/>
              <a:t>foeroe</a:t>
            </a:r>
            <a:r>
              <a:rPr lang="en-US" dirty="0" smtClean="0"/>
              <a:t> </a:t>
            </a:r>
            <a:r>
              <a:rPr lang="en-US" dirty="0" err="1" smtClean="0"/>
              <a:t>grontapoe</a:t>
            </a:r>
            <a:r>
              <a:rPr lang="en-US" dirty="0" smtClean="0"/>
              <a:t>; </a:t>
            </a:r>
            <a:r>
              <a:rPr lang="en-US" dirty="0" err="1" smtClean="0"/>
              <a:t>straaf</a:t>
            </a:r>
            <a:r>
              <a:rPr lang="en-US" dirty="0" smtClean="0"/>
              <a:t> </a:t>
            </a:r>
            <a:r>
              <a:rPr lang="en-US" dirty="0" err="1" smtClean="0"/>
              <a:t>moordenaar</a:t>
            </a:r>
            <a:endParaRPr lang="en-US" dirty="0" smtClean="0"/>
          </a:p>
          <a:p>
            <a:r>
              <a:rPr lang="en-US" dirty="0" err="1" smtClean="0"/>
              <a:t>Kroetoe</a:t>
            </a:r>
            <a:r>
              <a:rPr lang="en-US" dirty="0" smtClean="0"/>
              <a:t> – </a:t>
            </a:r>
            <a:r>
              <a:rPr lang="en-US" dirty="0" err="1" smtClean="0"/>
              <a:t>Panja</a:t>
            </a:r>
            <a:r>
              <a:rPr lang="en-US" dirty="0" smtClean="0"/>
              <a:t> </a:t>
            </a:r>
            <a:r>
              <a:rPr lang="en-US" dirty="0" err="1" smtClean="0"/>
              <a:t>di</a:t>
            </a:r>
            <a:r>
              <a:rPr lang="en-US" dirty="0" smtClean="0"/>
              <a:t> </a:t>
            </a:r>
            <a:r>
              <a:rPr lang="en-US" dirty="0" err="1" smtClean="0"/>
              <a:t>Gado</a:t>
            </a:r>
            <a:r>
              <a:rPr lang="en-US" dirty="0" smtClean="0"/>
              <a:t> </a:t>
            </a:r>
            <a:r>
              <a:rPr lang="en-US" dirty="0" err="1" smtClean="0"/>
              <a:t>broeja</a:t>
            </a:r>
            <a:r>
              <a:rPr lang="en-US" dirty="0" smtClean="0"/>
              <a:t> </a:t>
            </a:r>
            <a:r>
              <a:rPr lang="en-US" dirty="0" err="1" smtClean="0"/>
              <a:t>dem</a:t>
            </a:r>
            <a:r>
              <a:rPr lang="en-US" dirty="0" smtClean="0"/>
              <a:t> </a:t>
            </a:r>
            <a:r>
              <a:rPr lang="en-US" dirty="0" err="1" smtClean="0"/>
              <a:t>tongo</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Gran </a:t>
            </a:r>
            <a:r>
              <a:rPr lang="en-US" dirty="0" err="1" smtClean="0"/>
              <a:t>avoo</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11:10-Exodus 18:27</a:t>
            </a:r>
          </a:p>
          <a:p>
            <a:r>
              <a:rPr lang="en-US" dirty="0" err="1" smtClean="0"/>
              <a:t>Frantwoortoe</a:t>
            </a:r>
            <a:r>
              <a:rPr lang="en-US" dirty="0" smtClean="0"/>
              <a:t> – Tan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pramisi</a:t>
            </a:r>
            <a:r>
              <a:rPr lang="en-US" dirty="0" smtClean="0"/>
              <a:t> </a:t>
            </a:r>
            <a:r>
              <a:rPr lang="en-US" dirty="0" err="1" smtClean="0"/>
              <a:t>kondre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Gado</a:t>
            </a:r>
            <a:r>
              <a:rPr lang="en-US" dirty="0" smtClean="0"/>
              <a:t> en </a:t>
            </a:r>
            <a:r>
              <a:rPr lang="en-US" dirty="0" err="1" smtClean="0"/>
              <a:t>gi</a:t>
            </a:r>
            <a:r>
              <a:rPr lang="en-US" dirty="0" smtClean="0"/>
              <a:t> Hem </a:t>
            </a:r>
            <a:r>
              <a:rPr lang="en-US" dirty="0" err="1" smtClean="0"/>
              <a:t>jesi</a:t>
            </a:r>
            <a:endParaRPr lang="en-US" dirty="0" smtClean="0"/>
          </a:p>
          <a:p>
            <a:r>
              <a:rPr lang="en-US" dirty="0" err="1" smtClean="0"/>
              <a:t>Kroetoe</a:t>
            </a:r>
            <a:r>
              <a:rPr lang="en-US" dirty="0" smtClean="0"/>
              <a:t> – </a:t>
            </a:r>
            <a:r>
              <a:rPr lang="en-US" dirty="0" err="1" smtClean="0"/>
              <a:t>slavernij</a:t>
            </a:r>
            <a:r>
              <a:rPr lang="en-US" dirty="0" smtClean="0"/>
              <a:t> </a:t>
            </a:r>
            <a:r>
              <a:rPr lang="en-US" dirty="0" err="1" smtClean="0"/>
              <a:t>na</a:t>
            </a:r>
            <a:r>
              <a:rPr lang="en-US" dirty="0" smtClean="0"/>
              <a:t> </a:t>
            </a:r>
            <a:r>
              <a:rPr lang="en-US" dirty="0" err="1" smtClean="0"/>
              <a:t>ini</a:t>
            </a:r>
            <a:r>
              <a:rPr lang="en-US" dirty="0" smtClean="0"/>
              <a:t> </a:t>
            </a:r>
            <a:r>
              <a:rPr lang="en-US" dirty="0" err="1" smtClean="0"/>
              <a:t>Egypti</a:t>
            </a:r>
            <a:r>
              <a:rPr lang="en-US" dirty="0" smtClean="0"/>
              <a:t>; </a:t>
            </a:r>
            <a:r>
              <a:rPr lang="en-US" dirty="0" err="1" smtClean="0"/>
              <a:t>waka</a:t>
            </a:r>
            <a:r>
              <a:rPr lang="en-US" dirty="0" smtClean="0"/>
              <a:t> </a:t>
            </a:r>
            <a:r>
              <a:rPr lang="en-US" dirty="0" err="1" smtClean="0"/>
              <a:t>lontoe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woestijn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da</a:t>
            </a:r>
            <a:r>
              <a:rPr lang="en-US" dirty="0" smtClean="0"/>
              <a:t> wet foe </a:t>
            </a:r>
            <a:r>
              <a:rPr lang="en-US" dirty="0" err="1" smtClean="0"/>
              <a:t>Mozes</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Exodus 19:1-Jn. 14:30</a:t>
            </a:r>
          </a:p>
          <a:p>
            <a:r>
              <a:rPr lang="en-US" dirty="0" err="1" smtClean="0"/>
              <a:t>Frantwoortoe</a:t>
            </a:r>
            <a:r>
              <a:rPr lang="en-US" dirty="0" smtClean="0"/>
              <a:t> – Hori </a:t>
            </a:r>
            <a:r>
              <a:rPr lang="en-US" dirty="0" err="1" smtClean="0"/>
              <a:t>da</a:t>
            </a:r>
            <a:r>
              <a:rPr lang="en-US" dirty="0" smtClean="0"/>
              <a:t> wet; </a:t>
            </a:r>
            <a:r>
              <a:rPr lang="en-US" dirty="0" err="1" smtClean="0"/>
              <a:t>waka</a:t>
            </a:r>
            <a:r>
              <a:rPr lang="en-US" dirty="0" smtClean="0"/>
              <a:t> </a:t>
            </a:r>
            <a:r>
              <a:rPr lang="en-US" dirty="0" err="1" smtClean="0"/>
              <a:t>nanga</a:t>
            </a:r>
            <a:r>
              <a:rPr lang="en-US" dirty="0" smtClean="0"/>
              <a:t> </a:t>
            </a:r>
            <a:r>
              <a:rPr lang="en-US" dirty="0" err="1" smtClean="0"/>
              <a:t>Gado</a:t>
            </a:r>
            <a:endParaRPr lang="en-US" dirty="0" smtClean="0"/>
          </a:p>
          <a:p>
            <a:r>
              <a:rPr lang="en-US" dirty="0" err="1" smtClean="0"/>
              <a:t>Kroetoe</a:t>
            </a:r>
            <a:r>
              <a:rPr lang="en-US" dirty="0" smtClean="0"/>
              <a:t> – </a:t>
            </a:r>
            <a:r>
              <a:rPr lang="en-US" dirty="0" err="1" smtClean="0"/>
              <a:t>ballingschap</a:t>
            </a:r>
            <a:r>
              <a:rPr lang="en-US" dirty="0" smtClean="0"/>
              <a:t> Israel &amp; </a:t>
            </a:r>
            <a:r>
              <a:rPr lang="en-US" dirty="0" err="1" smtClean="0"/>
              <a:t>Juda</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gnade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a:t>
            </a:r>
            <a:r>
              <a:rPr lang="en-US" dirty="0" err="1" smtClean="0"/>
              <a:t>Tori</a:t>
            </a:r>
            <a:r>
              <a:rPr lang="en-US" dirty="0" smtClean="0"/>
              <a:t> 2:1-Openbaring 19:21</a:t>
            </a:r>
          </a:p>
          <a:p>
            <a:r>
              <a:rPr lang="en-US" dirty="0" err="1" smtClean="0"/>
              <a:t>Frantwoortoe</a:t>
            </a:r>
            <a:r>
              <a:rPr lang="en-US" dirty="0" smtClean="0"/>
              <a:t> – </a:t>
            </a:r>
            <a:r>
              <a:rPr lang="en-US" dirty="0" err="1" smtClean="0"/>
              <a:t>Bribi</a:t>
            </a:r>
            <a:r>
              <a:rPr lang="en-US" dirty="0" smtClean="0"/>
              <a:t> </a:t>
            </a:r>
            <a:r>
              <a:rPr lang="en-US" dirty="0" err="1" smtClean="0"/>
              <a:t>tapoe</a:t>
            </a:r>
            <a:r>
              <a:rPr lang="en-US" dirty="0" smtClean="0"/>
              <a:t> </a:t>
            </a:r>
            <a:r>
              <a:rPr lang="en-US" dirty="0" err="1" smtClean="0"/>
              <a:t>Jezus</a:t>
            </a:r>
            <a:r>
              <a:rPr lang="en-US" dirty="0" smtClean="0"/>
              <a:t> en </a:t>
            </a:r>
            <a:r>
              <a:rPr lang="en-US" dirty="0" err="1" smtClean="0"/>
              <a:t>waka</a:t>
            </a:r>
            <a:r>
              <a:rPr lang="en-US" dirty="0" smtClean="0"/>
              <a:t> </a:t>
            </a:r>
            <a:r>
              <a:rPr lang="en-US" dirty="0" err="1" smtClean="0"/>
              <a:t>nanga</a:t>
            </a:r>
            <a:r>
              <a:rPr lang="en-US" dirty="0" smtClean="0"/>
              <a:t> Hem</a:t>
            </a:r>
          </a:p>
          <a:p>
            <a:r>
              <a:rPr lang="en-US" dirty="0" err="1" smtClean="0"/>
              <a:t>Kroetoe</a:t>
            </a:r>
            <a:r>
              <a:rPr lang="en-US" dirty="0" smtClean="0"/>
              <a:t>- </a:t>
            </a:r>
            <a:r>
              <a:rPr lang="en-US" dirty="0" err="1" smtClean="0"/>
              <a:t>dede</a:t>
            </a:r>
            <a:r>
              <a:rPr lang="en-US" dirty="0" smtClean="0"/>
              <a:t>, </a:t>
            </a:r>
            <a:r>
              <a:rPr lang="en-US" dirty="0" err="1" smtClean="0"/>
              <a:t>lasi</a:t>
            </a:r>
            <a:r>
              <a:rPr lang="en-US" dirty="0" smtClean="0"/>
              <a:t> </a:t>
            </a:r>
            <a:r>
              <a:rPr lang="en-US" dirty="0" err="1" smtClean="0"/>
              <a:t>paiman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Millenium</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a:t>
            </a:r>
            <a:r>
              <a:rPr lang="en-US" dirty="0" err="1" smtClean="0"/>
              <a:t>Openbaring</a:t>
            </a:r>
            <a:r>
              <a:rPr lang="en-US" dirty="0" smtClean="0"/>
              <a:t> 20:1-5</a:t>
            </a:r>
          </a:p>
          <a:p>
            <a:r>
              <a:rPr lang="en-US" dirty="0" err="1" smtClean="0"/>
              <a:t>Frantwoortoe</a:t>
            </a:r>
            <a:r>
              <a:rPr lang="en-US" dirty="0" smtClean="0"/>
              <a:t> – </a:t>
            </a:r>
            <a:r>
              <a:rPr lang="en-US" dirty="0" err="1" smtClean="0"/>
              <a:t>Bribi</a:t>
            </a:r>
            <a:r>
              <a:rPr lang="en-US" dirty="0" smtClean="0"/>
              <a:t> </a:t>
            </a:r>
            <a:r>
              <a:rPr lang="en-US" dirty="0" err="1" smtClean="0"/>
              <a:t>tapoe</a:t>
            </a:r>
            <a:r>
              <a:rPr lang="en-US" dirty="0" smtClean="0"/>
              <a:t> </a:t>
            </a:r>
            <a:r>
              <a:rPr lang="en-US" dirty="0" err="1" smtClean="0"/>
              <a:t>Jezus</a:t>
            </a:r>
            <a:r>
              <a:rPr lang="en-US" dirty="0" smtClean="0"/>
              <a:t> en </a:t>
            </a:r>
            <a:r>
              <a:rPr lang="en-US" dirty="0" err="1" smtClean="0"/>
              <a:t>gi</a:t>
            </a:r>
            <a:r>
              <a:rPr lang="en-US" dirty="0" smtClean="0"/>
              <a:t> </a:t>
            </a:r>
            <a:r>
              <a:rPr lang="en-US" dirty="0" err="1" smtClean="0"/>
              <a:t>jesi</a:t>
            </a:r>
            <a:r>
              <a:rPr lang="en-US" dirty="0" smtClean="0"/>
              <a:t> </a:t>
            </a:r>
            <a:r>
              <a:rPr lang="en-US" dirty="0" err="1" smtClean="0"/>
              <a:t>na</a:t>
            </a:r>
            <a:r>
              <a:rPr lang="en-US" dirty="0" smtClean="0"/>
              <a:t> Hem </a:t>
            </a:r>
            <a:r>
              <a:rPr lang="en-US" dirty="0" err="1" smtClean="0"/>
              <a:t>lanti</a:t>
            </a:r>
            <a:endParaRPr lang="en-US" dirty="0" smtClean="0"/>
          </a:p>
          <a:p>
            <a:r>
              <a:rPr lang="en-US" dirty="0" err="1" smtClean="0"/>
              <a:t>Kroetoe</a:t>
            </a:r>
            <a:r>
              <a:rPr lang="en-US" dirty="0" smtClean="0"/>
              <a:t> – </a:t>
            </a:r>
            <a:r>
              <a:rPr lang="en-US" dirty="0" err="1" smtClean="0"/>
              <a:t>Dede</a:t>
            </a:r>
            <a:r>
              <a:rPr lang="en-US" dirty="0" smtClean="0"/>
              <a:t>, </a:t>
            </a:r>
            <a:r>
              <a:rPr lang="en-US" dirty="0" err="1" smtClean="0"/>
              <a:t>bigi</a:t>
            </a:r>
            <a:r>
              <a:rPr lang="en-US" dirty="0" smtClean="0"/>
              <a:t> </a:t>
            </a:r>
            <a:r>
              <a:rPr lang="en-US" dirty="0" err="1" smtClean="0"/>
              <a:t>weti</a:t>
            </a:r>
            <a:r>
              <a:rPr lang="en-US" dirty="0" smtClean="0"/>
              <a:t> </a:t>
            </a:r>
            <a:r>
              <a:rPr lang="en-US" dirty="0" err="1" smtClean="0"/>
              <a:t>troon</a:t>
            </a:r>
            <a:r>
              <a:rPr lang="en-US" dirty="0" smtClean="0"/>
              <a:t> </a:t>
            </a:r>
            <a:r>
              <a:rPr lang="en-US" dirty="0" err="1" smtClean="0"/>
              <a:t>kroetoe</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 hermeneutics</a:t>
            </a:r>
            <a:endParaRPr lang="en-US" dirty="0"/>
          </a:p>
        </p:txBody>
      </p:sp>
      <p:sp>
        <p:nvSpPr>
          <p:cNvPr id="3" name="Content Placeholder 2"/>
          <p:cNvSpPr>
            <a:spLocks noGrp="1"/>
          </p:cNvSpPr>
          <p:nvPr>
            <p:ph idx="1"/>
          </p:nvPr>
        </p:nvSpPr>
        <p:spPr/>
        <p:txBody>
          <a:bodyPr/>
          <a:lstStyle/>
          <a:p>
            <a:r>
              <a:rPr lang="en-US" dirty="0" smtClean="0"/>
              <a:t>Hermeneutics = </a:t>
            </a:r>
            <a:r>
              <a:rPr lang="en-US" dirty="0" err="1" smtClean="0"/>
              <a:t>fa</a:t>
            </a:r>
            <a:r>
              <a:rPr lang="en-US" dirty="0" smtClean="0"/>
              <a:t> </a:t>
            </a:r>
            <a:r>
              <a:rPr lang="en-US" dirty="0" err="1" smtClean="0"/>
              <a:t>wi</a:t>
            </a:r>
            <a:r>
              <a:rPr lang="en-US" dirty="0" smtClean="0"/>
              <a:t> </a:t>
            </a:r>
            <a:r>
              <a:rPr lang="en-US" dirty="0" err="1" smtClean="0"/>
              <a:t>interpreteer</a:t>
            </a:r>
            <a:r>
              <a:rPr lang="en-US" dirty="0" smtClean="0"/>
              <a:t> </a:t>
            </a:r>
            <a:r>
              <a:rPr lang="en-US" dirty="0" err="1" smtClean="0"/>
              <a:t>da</a:t>
            </a:r>
            <a:r>
              <a:rPr lang="en-US" dirty="0" smtClean="0"/>
              <a:t> </a:t>
            </a:r>
            <a:r>
              <a:rPr lang="en-US" dirty="0" err="1" smtClean="0"/>
              <a:t>Bijbel</a:t>
            </a:r>
            <a:r>
              <a:rPr lang="en-US" dirty="0" smtClean="0"/>
              <a:t>.  </a:t>
            </a:r>
            <a:r>
              <a:rPr lang="en-US" dirty="0" err="1" smtClean="0"/>
              <a:t>Sortoe</a:t>
            </a:r>
            <a:r>
              <a:rPr lang="en-US" dirty="0" smtClean="0"/>
              <a:t> </a:t>
            </a:r>
            <a:r>
              <a:rPr lang="en-US" dirty="0" err="1" smtClean="0"/>
              <a:t>methode</a:t>
            </a:r>
            <a:r>
              <a:rPr lang="en-US" dirty="0" smtClean="0"/>
              <a:t> </a:t>
            </a:r>
            <a:r>
              <a:rPr lang="en-US" dirty="0" err="1" smtClean="0"/>
              <a:t>wi</a:t>
            </a:r>
            <a:r>
              <a:rPr lang="en-US" dirty="0" smtClean="0"/>
              <a:t> </a:t>
            </a:r>
            <a:r>
              <a:rPr lang="en-US" dirty="0" err="1" smtClean="0"/>
              <a:t>gebruik</a:t>
            </a:r>
            <a:r>
              <a:rPr lang="en-US" dirty="0" smtClean="0"/>
              <a:t>?</a:t>
            </a:r>
          </a:p>
          <a:p>
            <a:r>
              <a:rPr lang="en-US" dirty="0" smtClean="0"/>
              <a:t>Literal, </a:t>
            </a:r>
            <a:r>
              <a:rPr lang="en-US" dirty="0" err="1" smtClean="0"/>
              <a:t>grammatico-historie</a:t>
            </a:r>
            <a:r>
              <a:rPr lang="en-US" dirty="0" smtClean="0"/>
              <a:t> </a:t>
            </a:r>
            <a:r>
              <a:rPr lang="en-US" dirty="0" err="1" smtClean="0"/>
              <a:t>interpretatie</a:t>
            </a:r>
            <a:r>
              <a:rPr lang="en-US" dirty="0" smtClean="0"/>
              <a:t>:  </a:t>
            </a:r>
            <a:r>
              <a:rPr lang="en-US" dirty="0" err="1" smtClean="0"/>
              <a:t>Wi</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leki</a:t>
            </a:r>
            <a:r>
              <a:rPr lang="en-US" dirty="0" smtClean="0"/>
              <a:t> </a:t>
            </a:r>
            <a:r>
              <a:rPr lang="en-US" dirty="0" err="1" smtClean="0"/>
              <a:t>na</a:t>
            </a:r>
            <a:r>
              <a:rPr lang="en-US" dirty="0" smtClean="0"/>
              <a:t> </a:t>
            </a:r>
            <a:r>
              <a:rPr lang="en-US" dirty="0" err="1" smtClean="0"/>
              <a:t>ini</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taki</a:t>
            </a:r>
            <a:r>
              <a:rPr lang="en-US" dirty="0" smtClean="0"/>
              <a:t>, ma </a:t>
            </a:r>
            <a:r>
              <a:rPr lang="en-US" dirty="0" err="1" smtClean="0"/>
              <a:t>wi</a:t>
            </a:r>
            <a:r>
              <a:rPr lang="en-US" dirty="0" smtClean="0"/>
              <a:t>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historie</a:t>
            </a:r>
            <a:r>
              <a:rPr lang="en-US" dirty="0" smtClean="0"/>
              <a:t> en </a:t>
            </a:r>
            <a:r>
              <a:rPr lang="en-US" dirty="0" err="1" smtClean="0"/>
              <a:t>da</a:t>
            </a:r>
            <a:r>
              <a:rPr lang="en-US" dirty="0" smtClean="0"/>
              <a:t> </a:t>
            </a:r>
            <a:r>
              <a:rPr lang="en-US" dirty="0" err="1" smtClean="0"/>
              <a:t>tongo</a:t>
            </a:r>
            <a:r>
              <a:rPr lang="en-US" dirty="0" smtClean="0"/>
              <a:t> foe </a:t>
            </a:r>
            <a:r>
              <a:rPr lang="en-US" dirty="0" err="1" smtClean="0"/>
              <a:t>kisi</a:t>
            </a:r>
            <a:r>
              <a:rPr lang="en-US" dirty="0" smtClean="0"/>
              <a:t> </a:t>
            </a:r>
            <a:r>
              <a:rPr lang="en-US" dirty="0" err="1" smtClean="0"/>
              <a:t>da</a:t>
            </a:r>
            <a:r>
              <a:rPr lang="en-US" dirty="0" smtClean="0"/>
              <a:t> </a:t>
            </a:r>
            <a:r>
              <a:rPr lang="en-US" dirty="0" err="1" smtClean="0"/>
              <a:t>tori</a:t>
            </a:r>
            <a:r>
              <a:rPr lang="en-US" dirty="0" smtClean="0"/>
              <a:t> </a:t>
            </a:r>
            <a:r>
              <a:rPr lang="en-US" dirty="0" err="1" smtClean="0"/>
              <a:t>krin</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Normaal</a:t>
            </a:r>
            <a:r>
              <a:rPr lang="en-US" dirty="0" smtClean="0"/>
              <a:t> </a:t>
            </a:r>
            <a:r>
              <a:rPr lang="en-US" dirty="0" err="1" smtClean="0"/>
              <a:t>betekenis</a:t>
            </a:r>
            <a:endParaRPr lang="en-US" dirty="0"/>
          </a:p>
        </p:txBody>
      </p:sp>
      <p:sp>
        <p:nvSpPr>
          <p:cNvPr id="3" name="Content Placeholder 2"/>
          <p:cNvSpPr>
            <a:spLocks noGrp="1"/>
          </p:cNvSpPr>
          <p:nvPr>
            <p:ph idx="1"/>
          </p:nvPr>
        </p:nvSpPr>
        <p:spPr>
          <a:xfrm>
            <a:off x="0" y="2017713"/>
            <a:ext cx="8955088" cy="4114800"/>
          </a:xfrm>
        </p:spPr>
        <p:txBody>
          <a:bodyPr/>
          <a:lstStyle/>
          <a:p>
            <a:r>
              <a:rPr lang="en-US" dirty="0" err="1" smtClean="0"/>
              <a:t>Gado</a:t>
            </a:r>
            <a:r>
              <a:rPr lang="en-US" dirty="0" smtClean="0"/>
              <a:t> </a:t>
            </a:r>
            <a:r>
              <a:rPr lang="en-US" dirty="0" err="1" smtClean="0"/>
              <a:t>gi</a:t>
            </a:r>
            <a:r>
              <a:rPr lang="en-US" dirty="0" smtClean="0"/>
              <a:t> </a:t>
            </a:r>
            <a:r>
              <a:rPr lang="en-US" dirty="0" err="1" smtClean="0"/>
              <a:t>tongo</a:t>
            </a:r>
            <a:r>
              <a:rPr lang="en-US" dirty="0" smtClean="0"/>
              <a:t> foe </a:t>
            </a:r>
            <a:r>
              <a:rPr lang="en-US" dirty="0" err="1" smtClean="0"/>
              <a:t>wi</a:t>
            </a:r>
            <a:r>
              <a:rPr lang="en-US" dirty="0" smtClean="0"/>
              <a:t> </a:t>
            </a:r>
            <a:r>
              <a:rPr lang="en-US" dirty="0" err="1" smtClean="0"/>
              <a:t>kan</a:t>
            </a:r>
            <a:r>
              <a:rPr lang="en-US" dirty="0" smtClean="0"/>
              <a:t> </a:t>
            </a:r>
            <a:r>
              <a:rPr lang="en-US" dirty="0" err="1" smtClean="0"/>
              <a:t>froestan</a:t>
            </a:r>
            <a:r>
              <a:rPr lang="en-US" dirty="0" smtClean="0"/>
              <a:t> Hem </a:t>
            </a:r>
            <a:r>
              <a:rPr lang="en-US" dirty="0" err="1" smtClean="0"/>
              <a:t>waarheid</a:t>
            </a:r>
            <a:r>
              <a:rPr lang="en-US" dirty="0" smtClean="0"/>
              <a:t> en </a:t>
            </a:r>
            <a:r>
              <a:rPr lang="en-US" dirty="0" err="1" smtClean="0"/>
              <a:t>abi</a:t>
            </a:r>
            <a:r>
              <a:rPr lang="en-US" dirty="0" smtClean="0"/>
              <a:t> </a:t>
            </a:r>
            <a:r>
              <a:rPr lang="en-US" dirty="0" err="1" smtClean="0"/>
              <a:t>gemeenschap</a:t>
            </a:r>
            <a:r>
              <a:rPr lang="en-US" dirty="0" smtClean="0"/>
              <a:t> </a:t>
            </a:r>
            <a:r>
              <a:rPr lang="en-US" dirty="0" err="1" smtClean="0"/>
              <a:t>nanga</a:t>
            </a:r>
            <a:r>
              <a:rPr lang="en-US" dirty="0" smtClean="0"/>
              <a:t> Hem.  </a:t>
            </a:r>
            <a:r>
              <a:rPr lang="en-US" dirty="0" err="1" smtClean="0"/>
              <a:t>Dus</a:t>
            </a:r>
            <a:r>
              <a:rPr lang="en-US" dirty="0" smtClean="0"/>
              <a:t> </a:t>
            </a:r>
            <a:r>
              <a:rPr lang="en-US" dirty="0" err="1" smtClean="0"/>
              <a:t>tongo</a:t>
            </a:r>
            <a:r>
              <a:rPr lang="en-US" dirty="0" smtClean="0"/>
              <a:t> </a:t>
            </a:r>
            <a:r>
              <a:rPr lang="en-US" dirty="0" err="1" smtClean="0"/>
              <a:t>srefi</a:t>
            </a:r>
            <a:r>
              <a:rPr lang="en-US" dirty="0" smtClean="0"/>
              <a:t> </a:t>
            </a:r>
            <a:r>
              <a:rPr lang="en-US" dirty="0" err="1" smtClean="0"/>
              <a:t>moesoe</a:t>
            </a:r>
            <a:r>
              <a:rPr lang="en-US" dirty="0" smtClean="0"/>
              <a:t> de sari foe </a:t>
            </a:r>
            <a:r>
              <a:rPr lang="en-US" dirty="0" err="1" smtClean="0"/>
              <a:t>wi</a:t>
            </a:r>
            <a:r>
              <a:rPr lang="en-US" dirty="0" smtClean="0"/>
              <a:t> </a:t>
            </a:r>
            <a:r>
              <a:rPr lang="en-US" dirty="0" err="1" smtClean="0"/>
              <a:t>kan</a:t>
            </a:r>
            <a:r>
              <a:rPr lang="en-US" dirty="0" smtClean="0"/>
              <a:t> </a:t>
            </a:r>
            <a:r>
              <a:rPr lang="en-US" dirty="0" err="1" smtClean="0"/>
              <a:t>froestan</a:t>
            </a:r>
            <a:r>
              <a:rPr lang="en-US" dirty="0" smtClean="0"/>
              <a:t> </a:t>
            </a:r>
            <a:r>
              <a:rPr lang="en-US" dirty="0" err="1" smtClean="0"/>
              <a:t>da</a:t>
            </a:r>
            <a:r>
              <a:rPr lang="en-US" dirty="0" smtClean="0"/>
              <a:t> </a:t>
            </a:r>
            <a:r>
              <a:rPr lang="en-US" dirty="0" err="1" smtClean="0"/>
              <a:t>waarheid</a:t>
            </a:r>
            <a:r>
              <a:rPr lang="en-US" dirty="0" smtClean="0"/>
              <a:t> foe </a:t>
            </a:r>
            <a:r>
              <a:rPr lang="en-US" dirty="0" err="1" smtClean="0"/>
              <a:t>Gado</a:t>
            </a:r>
            <a:endParaRPr lang="en-US" dirty="0" smtClean="0"/>
          </a:p>
          <a:p>
            <a:r>
              <a:rPr lang="en-US" dirty="0" smtClean="0"/>
              <a:t>En ala </a:t>
            </a:r>
            <a:r>
              <a:rPr lang="en-US" dirty="0" err="1" smtClean="0"/>
              <a:t>dem</a:t>
            </a:r>
            <a:r>
              <a:rPr lang="en-US" dirty="0" smtClean="0"/>
              <a:t> </a:t>
            </a:r>
            <a:r>
              <a:rPr lang="en-US" dirty="0" err="1" smtClean="0"/>
              <a:t>profeti-taki</a:t>
            </a:r>
            <a:r>
              <a:rPr lang="en-US" dirty="0" smtClean="0"/>
              <a:t> foe </a:t>
            </a:r>
            <a:r>
              <a:rPr lang="en-US" dirty="0" err="1" smtClean="0"/>
              <a:t>da</a:t>
            </a:r>
            <a:r>
              <a:rPr lang="en-US" dirty="0" smtClean="0"/>
              <a:t> </a:t>
            </a:r>
            <a:r>
              <a:rPr lang="en-US" dirty="0" err="1" smtClean="0"/>
              <a:t>fosi</a:t>
            </a:r>
            <a:r>
              <a:rPr lang="en-US" dirty="0" smtClean="0"/>
              <a:t> </a:t>
            </a:r>
            <a:r>
              <a:rPr lang="en-US" dirty="0" err="1" smtClean="0"/>
              <a:t>kom</a:t>
            </a:r>
            <a:r>
              <a:rPr lang="en-US" dirty="0" smtClean="0"/>
              <a:t> foe </a:t>
            </a:r>
            <a:r>
              <a:rPr lang="en-US" dirty="0" err="1" smtClean="0"/>
              <a:t>Kristus</a:t>
            </a:r>
            <a:r>
              <a:rPr lang="en-US" dirty="0" smtClean="0"/>
              <a:t> </a:t>
            </a:r>
            <a:r>
              <a:rPr lang="en-US" dirty="0" err="1" smtClean="0"/>
              <a:t>ben</a:t>
            </a:r>
            <a:r>
              <a:rPr lang="en-US" dirty="0" smtClean="0"/>
              <a:t> </a:t>
            </a:r>
            <a:r>
              <a:rPr lang="en-US" dirty="0" err="1" smtClean="0"/>
              <a:t>kom</a:t>
            </a:r>
            <a:r>
              <a:rPr lang="en-US" dirty="0" smtClean="0"/>
              <a:t> </a:t>
            </a:r>
            <a:r>
              <a:rPr lang="en-US" dirty="0" err="1" smtClean="0"/>
              <a:t>troe</a:t>
            </a:r>
            <a:r>
              <a:rPr lang="en-US" dirty="0" smtClean="0"/>
              <a:t> </a:t>
            </a:r>
            <a:r>
              <a:rPr lang="en-US" dirty="0" err="1" smtClean="0"/>
              <a:t>nanga</a:t>
            </a:r>
            <a:r>
              <a:rPr lang="en-US" dirty="0" smtClean="0"/>
              <a:t> </a:t>
            </a:r>
            <a:r>
              <a:rPr lang="en-US" dirty="0" err="1" smtClean="0"/>
              <a:t>da</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taki</a:t>
            </a:r>
            <a:endParaRPr lang="en-US" dirty="0" smtClean="0"/>
          </a:p>
          <a:p>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wawan</a:t>
            </a:r>
            <a:r>
              <a:rPr lang="en-US" dirty="0" smtClean="0"/>
              <a:t> </a:t>
            </a:r>
            <a:r>
              <a:rPr lang="en-US" dirty="0" err="1" smtClean="0"/>
              <a:t>kan</a:t>
            </a:r>
            <a:r>
              <a:rPr lang="en-US" dirty="0" smtClean="0"/>
              <a:t> </a:t>
            </a:r>
            <a:r>
              <a:rPr lang="en-US" dirty="0" err="1" smtClean="0"/>
              <a:t>meki</a:t>
            </a:r>
            <a:r>
              <a:rPr lang="en-US" dirty="0" smtClean="0"/>
              <a:t> </a:t>
            </a:r>
            <a:r>
              <a:rPr lang="en-US" dirty="0" err="1" smtClean="0"/>
              <a:t>wi</a:t>
            </a:r>
            <a:r>
              <a:rPr lang="en-US" dirty="0" smtClean="0"/>
              <a:t> </a:t>
            </a:r>
            <a:r>
              <a:rPr lang="en-US" dirty="0" err="1" smtClean="0"/>
              <a:t>objectief</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Liberal </a:t>
            </a:r>
            <a:r>
              <a:rPr lang="en-US" dirty="0" err="1" smtClean="0"/>
              <a:t>theoloog</a:t>
            </a:r>
            <a:r>
              <a:rPr lang="en-US" dirty="0" smtClean="0"/>
              <a:t> no </a:t>
            </a:r>
            <a:r>
              <a:rPr lang="en-US" dirty="0" err="1" smtClean="0"/>
              <a:t>lobi</a:t>
            </a:r>
            <a:r>
              <a:rPr lang="en-US" dirty="0" smtClean="0"/>
              <a:t> hem, </a:t>
            </a:r>
            <a:r>
              <a:rPr lang="en-US" dirty="0" err="1" smtClean="0"/>
              <a:t>bikasi</a:t>
            </a:r>
            <a:r>
              <a:rPr lang="en-US" dirty="0" smtClean="0"/>
              <a:t> </a:t>
            </a:r>
            <a:r>
              <a:rPr lang="en-US" dirty="0" err="1" smtClean="0"/>
              <a:t>wi</a:t>
            </a:r>
            <a:r>
              <a:rPr lang="en-US" dirty="0" smtClean="0"/>
              <a:t>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Bijbel</a:t>
            </a:r>
            <a:r>
              <a:rPr lang="en-US" dirty="0" smtClean="0"/>
              <a:t> de </a:t>
            </a:r>
            <a:r>
              <a:rPr lang="en-US" dirty="0" err="1" smtClean="0"/>
              <a:t>letterlijk</a:t>
            </a:r>
            <a:r>
              <a:rPr lang="en-US" dirty="0" smtClean="0"/>
              <a:t> </a:t>
            </a:r>
            <a:r>
              <a:rPr lang="en-US" dirty="0" err="1" smtClean="0"/>
              <a:t>troe</a:t>
            </a:r>
            <a:r>
              <a:rPr lang="en-US" dirty="0" smtClean="0"/>
              <a:t> </a:t>
            </a:r>
            <a:r>
              <a:rPr lang="en-US" dirty="0" err="1" smtClean="0"/>
              <a:t>te</a:t>
            </a:r>
            <a:r>
              <a:rPr lang="en-US" dirty="0" smtClean="0"/>
              <a:t> </a:t>
            </a:r>
            <a:r>
              <a:rPr lang="en-US" dirty="0" err="1" smtClean="0"/>
              <a:t>leki</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srefi</a:t>
            </a:r>
            <a:r>
              <a:rPr lang="en-US" dirty="0" smtClean="0"/>
              <a:t> foe </a:t>
            </a:r>
            <a:r>
              <a:rPr lang="en-US" dirty="0" err="1" smtClean="0"/>
              <a:t>da</a:t>
            </a:r>
            <a:r>
              <a:rPr lang="en-US" dirty="0" smtClean="0"/>
              <a:t> </a:t>
            </a:r>
            <a:r>
              <a:rPr lang="en-US" dirty="0" err="1" smtClean="0"/>
              <a:t>heri</a:t>
            </a:r>
            <a:r>
              <a:rPr lang="en-US" dirty="0" smtClean="0"/>
              <a:t> </a:t>
            </a:r>
            <a:r>
              <a:rPr lang="en-US" dirty="0" err="1" smtClean="0"/>
              <a:t>Bijbel</a:t>
            </a:r>
            <a:endParaRPr lang="en-US" dirty="0" smtClean="0"/>
          </a:p>
          <a:p>
            <a:r>
              <a:rPr lang="en-US" dirty="0" err="1" smtClean="0"/>
              <a:t>Amillenialist</a:t>
            </a:r>
            <a:r>
              <a:rPr lang="en-US" dirty="0" smtClean="0"/>
              <a:t> no </a:t>
            </a:r>
            <a:r>
              <a:rPr lang="en-US" dirty="0" err="1" smtClean="0"/>
              <a:t>lobi</a:t>
            </a:r>
            <a:r>
              <a:rPr lang="en-US" dirty="0" smtClean="0"/>
              <a:t> hem, </a:t>
            </a:r>
            <a:r>
              <a:rPr lang="en-US" dirty="0" err="1" smtClean="0"/>
              <a:t>bikasi</a:t>
            </a:r>
            <a:r>
              <a:rPr lang="en-US" dirty="0" smtClean="0"/>
              <a:t> dispensationalist de pre-</a:t>
            </a:r>
            <a:r>
              <a:rPr lang="en-US" dirty="0" err="1" smtClean="0"/>
              <a:t>millenialist</a:t>
            </a:r>
            <a:r>
              <a:rPr lang="en-US" dirty="0" smtClean="0"/>
              <a:t>.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wi</a:t>
            </a:r>
            <a:r>
              <a:rPr lang="en-US" dirty="0" smtClean="0"/>
              <a:t> </a:t>
            </a:r>
            <a:r>
              <a:rPr lang="en-US" dirty="0" err="1" smtClean="0"/>
              <a:t>bribi</a:t>
            </a:r>
            <a:r>
              <a:rPr lang="en-US" dirty="0" smtClean="0"/>
              <a:t> </a:t>
            </a:r>
            <a:r>
              <a:rPr lang="en-US" dirty="0" err="1" smtClean="0"/>
              <a:t>Jezus</a:t>
            </a:r>
            <a:r>
              <a:rPr lang="en-US" dirty="0" smtClean="0"/>
              <a:t> </a:t>
            </a:r>
            <a:r>
              <a:rPr lang="en-US" dirty="0" err="1" smtClean="0"/>
              <a:t>sa</a:t>
            </a:r>
            <a:r>
              <a:rPr lang="en-US" dirty="0" smtClean="0"/>
              <a:t> </a:t>
            </a:r>
            <a:r>
              <a:rPr lang="en-US" dirty="0" err="1" smtClean="0"/>
              <a:t>kom</a:t>
            </a:r>
            <a:r>
              <a:rPr lang="en-US" dirty="0" smtClean="0"/>
              <a:t> </a:t>
            </a:r>
            <a:r>
              <a:rPr lang="en-US" dirty="0" err="1" smtClean="0"/>
              <a:t>baka</a:t>
            </a:r>
            <a:r>
              <a:rPr lang="en-US" dirty="0" smtClean="0"/>
              <a:t> </a:t>
            </a:r>
            <a:r>
              <a:rPr lang="en-US" dirty="0" err="1" smtClean="0"/>
              <a:t>fosi</a:t>
            </a:r>
            <a:r>
              <a:rPr lang="en-US" dirty="0" smtClean="0"/>
              <a:t> </a:t>
            </a:r>
            <a:r>
              <a:rPr lang="en-US" dirty="0" err="1" smtClean="0"/>
              <a:t>da</a:t>
            </a:r>
            <a:r>
              <a:rPr lang="en-US" dirty="0" smtClean="0"/>
              <a:t> </a:t>
            </a:r>
            <a:r>
              <a:rPr lang="en-US" dirty="0" err="1" smtClean="0"/>
              <a:t>millenium</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Dispensationalist</a:t>
            </a:r>
            <a:endParaRPr lang="en-US" dirty="0"/>
          </a:p>
        </p:txBody>
      </p:sp>
      <p:sp>
        <p:nvSpPr>
          <p:cNvPr id="3" name="Content Placeholder 2"/>
          <p:cNvSpPr>
            <a:spLocks noGrp="1"/>
          </p:cNvSpPr>
          <p:nvPr>
            <p:ph idx="1"/>
          </p:nvPr>
        </p:nvSpPr>
        <p:spPr/>
        <p:txBody>
          <a:bodyPr/>
          <a:lstStyle/>
          <a:p>
            <a:r>
              <a:rPr lang="en-US" dirty="0" err="1" smtClean="0"/>
              <a:t>Gebruiki</a:t>
            </a:r>
            <a:r>
              <a:rPr lang="en-US" dirty="0" smtClean="0"/>
              <a:t> </a:t>
            </a:r>
            <a:r>
              <a:rPr lang="en-US" dirty="0" err="1" smtClean="0"/>
              <a:t>da</a:t>
            </a:r>
            <a:r>
              <a:rPr lang="en-US" dirty="0" smtClean="0"/>
              <a:t> </a:t>
            </a:r>
            <a:r>
              <a:rPr lang="en-US" dirty="0" err="1" smtClean="0"/>
              <a:t>methode</a:t>
            </a:r>
            <a:r>
              <a:rPr lang="en-US" dirty="0" smtClean="0"/>
              <a:t> </a:t>
            </a:r>
            <a:r>
              <a:rPr lang="en-US" dirty="0" err="1" smtClean="0"/>
              <a:t>disi</a:t>
            </a:r>
            <a:r>
              <a:rPr lang="en-US" dirty="0" smtClean="0"/>
              <a:t> </a:t>
            </a:r>
            <a:r>
              <a:rPr lang="en-US" dirty="0" err="1" smtClean="0"/>
              <a:t>na</a:t>
            </a:r>
            <a:r>
              <a:rPr lang="en-US" dirty="0" smtClean="0"/>
              <a:t> </a:t>
            </a:r>
            <a:r>
              <a:rPr lang="en-US" dirty="0" err="1" smtClean="0"/>
              <a:t>ini</a:t>
            </a:r>
            <a:r>
              <a:rPr lang="en-US" dirty="0" smtClean="0"/>
              <a:t> </a:t>
            </a:r>
            <a:r>
              <a:rPr lang="en-US" dirty="0" err="1" smtClean="0"/>
              <a:t>profeti</a:t>
            </a:r>
            <a:r>
              <a:rPr lang="en-US" dirty="0" smtClean="0"/>
              <a:t> </a:t>
            </a:r>
            <a:r>
              <a:rPr lang="en-US" dirty="0" err="1" smtClean="0"/>
              <a:t>taki</a:t>
            </a:r>
            <a:r>
              <a:rPr lang="en-US" dirty="0" smtClean="0"/>
              <a:t>.  </a:t>
            </a:r>
            <a:r>
              <a:rPr lang="en-US" dirty="0" err="1" smtClean="0"/>
              <a:t>Tra</a:t>
            </a:r>
            <a:r>
              <a:rPr lang="en-US" dirty="0" smtClean="0"/>
              <a:t> </a:t>
            </a:r>
            <a:r>
              <a:rPr lang="en-US" dirty="0" err="1" smtClean="0"/>
              <a:t>soema</a:t>
            </a:r>
            <a:r>
              <a:rPr lang="en-US" dirty="0" smtClean="0"/>
              <a:t> </a:t>
            </a:r>
            <a:r>
              <a:rPr lang="en-US" dirty="0" err="1" smtClean="0"/>
              <a:t>gebruiki</a:t>
            </a:r>
            <a:r>
              <a:rPr lang="en-US" dirty="0" smtClean="0"/>
              <a:t> </a:t>
            </a:r>
            <a:r>
              <a:rPr lang="en-US" dirty="0" err="1" smtClean="0"/>
              <a:t>da</a:t>
            </a:r>
            <a:r>
              <a:rPr lang="en-US" dirty="0" smtClean="0"/>
              <a:t> </a:t>
            </a:r>
            <a:r>
              <a:rPr lang="en-US" dirty="0" err="1" smtClean="0"/>
              <a:t>letterlijk</a:t>
            </a:r>
            <a:r>
              <a:rPr lang="en-US" dirty="0" smtClean="0"/>
              <a:t> </a:t>
            </a:r>
            <a:r>
              <a:rPr lang="en-US" dirty="0" err="1" smtClean="0"/>
              <a:t>methode</a:t>
            </a:r>
            <a:r>
              <a:rPr lang="en-US" dirty="0" smtClean="0"/>
              <a:t> </a:t>
            </a:r>
            <a:r>
              <a:rPr lang="en-US" dirty="0" err="1" smtClean="0"/>
              <a:t>soms</a:t>
            </a:r>
            <a:r>
              <a:rPr lang="en-US" dirty="0" smtClean="0"/>
              <a:t>, ma </a:t>
            </a:r>
            <a:r>
              <a:rPr lang="en-US" dirty="0" err="1" smtClean="0"/>
              <a:t>niet</a:t>
            </a:r>
            <a:r>
              <a:rPr lang="en-US" dirty="0" smtClean="0"/>
              <a:t> </a:t>
            </a:r>
            <a:r>
              <a:rPr lang="en-US" dirty="0" err="1" smtClean="0"/>
              <a:t>nanga</a:t>
            </a:r>
            <a:r>
              <a:rPr lang="en-US" dirty="0" smtClean="0"/>
              <a:t> </a:t>
            </a:r>
            <a:r>
              <a:rPr lang="en-US" dirty="0" err="1" smtClean="0"/>
              <a:t>profeti-taki</a:t>
            </a:r>
            <a:endParaRPr lang="en-US" dirty="0" smtClean="0"/>
          </a:p>
          <a:p>
            <a:r>
              <a:rPr lang="en-US" dirty="0" err="1" smtClean="0"/>
              <a:t>Da</a:t>
            </a:r>
            <a:r>
              <a:rPr lang="en-US" dirty="0" smtClean="0"/>
              <a:t> covenant </a:t>
            </a:r>
            <a:r>
              <a:rPr lang="en-US" dirty="0" err="1" smtClean="0"/>
              <a:t>theoloog</a:t>
            </a:r>
            <a:r>
              <a:rPr lang="en-US" dirty="0" smtClean="0"/>
              <a:t> no </a:t>
            </a:r>
            <a:r>
              <a:rPr lang="en-US" dirty="0" err="1" smtClean="0"/>
              <a:t>gebruiki</a:t>
            </a:r>
            <a:r>
              <a:rPr lang="en-US" dirty="0" smtClean="0"/>
              <a:t> </a:t>
            </a:r>
            <a:r>
              <a:rPr lang="en-US" dirty="0" err="1" smtClean="0"/>
              <a:t>da</a:t>
            </a:r>
            <a:r>
              <a:rPr lang="en-US" dirty="0" smtClean="0"/>
              <a:t> </a:t>
            </a:r>
            <a:r>
              <a:rPr lang="en-US" dirty="0" err="1" smtClean="0"/>
              <a:t>letterlijk</a:t>
            </a:r>
            <a:r>
              <a:rPr lang="en-US" dirty="0" smtClean="0"/>
              <a:t> </a:t>
            </a:r>
            <a:r>
              <a:rPr lang="en-US" dirty="0" err="1" smtClean="0"/>
              <a:t>methode</a:t>
            </a:r>
            <a:r>
              <a:rPr lang="en-US" dirty="0" smtClean="0"/>
              <a:t> </a:t>
            </a:r>
            <a:r>
              <a:rPr lang="en-US" dirty="0" err="1" smtClean="0"/>
              <a:t>te</a:t>
            </a:r>
            <a:r>
              <a:rPr lang="en-US" dirty="0" smtClean="0"/>
              <a:t> a </a:t>
            </a:r>
            <a:r>
              <a:rPr lang="en-US" dirty="0" err="1" smtClean="0"/>
              <a:t>taki</a:t>
            </a:r>
            <a:r>
              <a:rPr lang="en-US" dirty="0" smtClean="0"/>
              <a:t> foe </a:t>
            </a:r>
            <a:r>
              <a:rPr lang="en-US" dirty="0" err="1" smtClean="0"/>
              <a:t>da</a:t>
            </a:r>
            <a:r>
              <a:rPr lang="en-US" dirty="0" smtClean="0"/>
              <a:t> </a:t>
            </a:r>
            <a:r>
              <a:rPr lang="en-US" smtClean="0"/>
              <a:t>toekomst</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&amp; </a:t>
            </a:r>
            <a:r>
              <a:rPr lang="en-US" dirty="0" err="1" smtClean="0"/>
              <a:t>verloesoe</a:t>
            </a:r>
            <a:endParaRPr lang="en-US" dirty="0"/>
          </a:p>
        </p:txBody>
      </p:sp>
      <p:sp>
        <p:nvSpPr>
          <p:cNvPr id="3" name="Content Placeholder 2"/>
          <p:cNvSpPr>
            <a:spLocks noGrp="1"/>
          </p:cNvSpPr>
          <p:nvPr>
            <p:ph idx="1"/>
          </p:nvPr>
        </p:nvSpPr>
        <p:spPr/>
        <p:txBody>
          <a:bodyPr/>
          <a:lstStyle/>
          <a:p>
            <a:r>
              <a:rPr lang="en-US" dirty="0" err="1" smtClean="0"/>
              <a:t>Alwasi</a:t>
            </a:r>
            <a:r>
              <a:rPr lang="en-US" dirty="0" smtClean="0"/>
              <a:t> </a:t>
            </a:r>
            <a:r>
              <a:rPr lang="en-US" dirty="0" err="1" smtClean="0"/>
              <a:t>Gado</a:t>
            </a:r>
            <a:r>
              <a:rPr lang="en-US" dirty="0" smtClean="0"/>
              <a:t> </a:t>
            </a:r>
            <a:r>
              <a:rPr lang="en-US" dirty="0" err="1" smtClean="0"/>
              <a:t>wroko</a:t>
            </a:r>
            <a:r>
              <a:rPr lang="en-US" dirty="0" smtClean="0"/>
              <a:t> en </a:t>
            </a:r>
            <a:r>
              <a:rPr lang="en-US" dirty="0" err="1" smtClean="0"/>
              <a:t>tesi</a:t>
            </a:r>
            <a:r>
              <a:rPr lang="en-US" dirty="0" smtClean="0"/>
              <a:t> </a:t>
            </a:r>
            <a:r>
              <a:rPr lang="en-US" dirty="0" err="1" smtClean="0"/>
              <a:t>na</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alatem</a:t>
            </a:r>
            <a:r>
              <a:rPr lang="en-US" dirty="0" smtClean="0"/>
              <a:t> </a:t>
            </a:r>
            <a:r>
              <a:rPr lang="en-US" dirty="0" err="1" smtClean="0"/>
              <a:t>verloesoe</a:t>
            </a:r>
            <a:r>
              <a:rPr lang="en-US" dirty="0" smtClean="0"/>
              <a:t> de </a:t>
            </a:r>
            <a:r>
              <a:rPr lang="en-US" dirty="0" err="1" smtClean="0"/>
              <a:t>da</a:t>
            </a:r>
            <a:r>
              <a:rPr lang="en-US" dirty="0" smtClean="0"/>
              <a:t> </a:t>
            </a:r>
            <a:r>
              <a:rPr lang="en-US" dirty="0" err="1" smtClean="0"/>
              <a:t>wroko</a:t>
            </a:r>
            <a:r>
              <a:rPr lang="en-US" dirty="0" smtClean="0"/>
              <a:t> </a:t>
            </a:r>
            <a:r>
              <a:rPr lang="en-US" dirty="0" err="1" smtClean="0"/>
              <a:t>disi</a:t>
            </a:r>
            <a:r>
              <a:rPr lang="en-US" dirty="0" smtClean="0"/>
              <a:t> </a:t>
            </a:r>
            <a:r>
              <a:rPr lang="en-US" dirty="0" err="1" smtClean="0"/>
              <a:t>komopo</a:t>
            </a:r>
            <a:r>
              <a:rPr lang="en-US" dirty="0" smtClean="0"/>
              <a:t> foe </a:t>
            </a:r>
            <a:r>
              <a:rPr lang="en-US" dirty="0" err="1" smtClean="0"/>
              <a:t>Gado</a:t>
            </a:r>
            <a:r>
              <a:rPr lang="en-US" dirty="0" smtClean="0"/>
              <a:t>, no foe </a:t>
            </a:r>
            <a:r>
              <a:rPr lang="en-US" dirty="0" err="1" smtClean="0"/>
              <a:t>libisoema</a:t>
            </a:r>
            <a:endParaRPr lang="en-US" dirty="0" smtClean="0"/>
          </a:p>
          <a:p>
            <a:r>
              <a:rPr lang="en-US" dirty="0" err="1" smtClean="0"/>
              <a:t>Verloesoe</a:t>
            </a:r>
            <a:r>
              <a:rPr lang="en-US" dirty="0" smtClean="0"/>
              <a:t> </a:t>
            </a:r>
            <a:r>
              <a:rPr lang="en-US" dirty="0" err="1" smtClean="0"/>
              <a:t>alatem</a:t>
            </a:r>
            <a:r>
              <a:rPr lang="en-US" dirty="0" smtClean="0"/>
              <a:t> </a:t>
            </a:r>
            <a:r>
              <a:rPr lang="en-US" dirty="0" err="1" smtClean="0"/>
              <a:t>komopo</a:t>
            </a:r>
            <a:r>
              <a:rPr lang="en-US" dirty="0" smtClean="0"/>
              <a:t> foe </a:t>
            </a:r>
            <a:r>
              <a:rPr lang="en-US" dirty="0" err="1" smtClean="0"/>
              <a:t>da</a:t>
            </a:r>
            <a:r>
              <a:rPr lang="en-US" dirty="0" smtClean="0"/>
              <a:t> </a:t>
            </a:r>
            <a:r>
              <a:rPr lang="en-US" dirty="0" err="1" smtClean="0"/>
              <a:t>bribi</a:t>
            </a:r>
            <a:r>
              <a:rPr lang="en-US" dirty="0" smtClean="0"/>
              <a:t> foe wan </a:t>
            </a:r>
            <a:r>
              <a:rPr lang="en-US" dirty="0" err="1" smtClean="0"/>
              <a:t>soema</a:t>
            </a:r>
            <a:r>
              <a:rPr lang="en-US" dirty="0" smtClean="0"/>
              <a:t> op basis foe </a:t>
            </a:r>
            <a:r>
              <a:rPr lang="en-US" dirty="0" err="1" smtClean="0"/>
              <a:t>da</a:t>
            </a:r>
            <a:r>
              <a:rPr lang="en-US" dirty="0" smtClean="0"/>
              <a:t> </a:t>
            </a:r>
            <a:r>
              <a:rPr lang="en-US" dirty="0" err="1" smtClean="0"/>
              <a:t>broedoe</a:t>
            </a:r>
            <a:r>
              <a:rPr lang="en-US" dirty="0" smtClean="0"/>
              <a:t> foe </a:t>
            </a:r>
            <a:r>
              <a:rPr lang="en-US" dirty="0" err="1" smtClean="0"/>
              <a:t>Jezus</a:t>
            </a:r>
            <a:r>
              <a:rPr lang="en-US" dirty="0" smtClean="0"/>
              <a:t> </a:t>
            </a:r>
            <a:r>
              <a:rPr lang="en-US" dirty="0" err="1" smtClean="0"/>
              <a:t>Kristus</a:t>
            </a:r>
            <a:r>
              <a:rPr lang="en-US" dirty="0" smtClean="0"/>
              <a:t>.  </a:t>
            </a:r>
            <a:r>
              <a:rPr lang="en-US" dirty="0" err="1" smtClean="0"/>
              <a:t>Da</a:t>
            </a:r>
            <a:r>
              <a:rPr lang="en-US" dirty="0" smtClean="0"/>
              <a:t> </a:t>
            </a:r>
            <a:r>
              <a:rPr lang="en-US" dirty="0" err="1" smtClean="0"/>
              <a:t>doel</a:t>
            </a:r>
            <a:r>
              <a:rPr lang="en-US" dirty="0" smtClean="0"/>
              <a:t> foe </a:t>
            </a:r>
            <a:r>
              <a:rPr lang="en-US" dirty="0" err="1" smtClean="0"/>
              <a:t>da</a:t>
            </a:r>
            <a:r>
              <a:rPr lang="en-US" dirty="0" smtClean="0"/>
              <a:t> </a:t>
            </a:r>
            <a:r>
              <a:rPr lang="en-US" dirty="0" err="1" smtClean="0"/>
              <a:t>tesi</a:t>
            </a:r>
            <a:r>
              <a:rPr lang="en-US" dirty="0" smtClean="0"/>
              <a:t> de foe </a:t>
            </a:r>
            <a:r>
              <a:rPr lang="en-US" dirty="0" err="1" smtClean="0"/>
              <a:t>tjari</a:t>
            </a:r>
            <a:r>
              <a:rPr lang="en-US" dirty="0" smtClean="0"/>
              <a:t> hem </a:t>
            </a:r>
            <a:r>
              <a:rPr lang="en-US" dirty="0" err="1" smtClean="0"/>
              <a:t>kom</a:t>
            </a:r>
            <a:r>
              <a:rPr lang="en-US" dirty="0" smtClean="0"/>
              <a:t> </a:t>
            </a:r>
            <a:r>
              <a:rPr lang="en-US" dirty="0" err="1" smtClean="0"/>
              <a:t>si</a:t>
            </a:r>
            <a:r>
              <a:rPr lang="en-US" dirty="0" smtClean="0"/>
              <a:t> </a:t>
            </a:r>
            <a:r>
              <a:rPr lang="en-US" dirty="0" err="1" smtClean="0"/>
              <a:t>dati</a:t>
            </a:r>
            <a:r>
              <a:rPr lang="en-US" dirty="0" smtClean="0"/>
              <a:t> a </a:t>
            </a:r>
            <a:r>
              <a:rPr lang="en-US" dirty="0" err="1" smtClean="0"/>
              <a:t>moesoe</a:t>
            </a:r>
            <a:r>
              <a:rPr lang="en-US" dirty="0" smtClean="0"/>
              <a:t> </a:t>
            </a:r>
            <a:r>
              <a:rPr lang="en-US" dirty="0" err="1" smtClean="0"/>
              <a:t>vertrouw</a:t>
            </a:r>
            <a:r>
              <a:rPr lang="en-US" dirty="0" smtClean="0"/>
              <a:t> </a:t>
            </a:r>
            <a:r>
              <a:rPr lang="en-US" dirty="0" err="1" smtClean="0"/>
              <a:t>tapoe</a:t>
            </a:r>
            <a:r>
              <a:rPr lang="en-US" dirty="0" smtClean="0"/>
              <a:t> </a:t>
            </a:r>
            <a:r>
              <a:rPr lang="en-US" dirty="0" err="1" smtClean="0"/>
              <a:t>Gado</a:t>
            </a:r>
            <a:r>
              <a:rPr lang="en-US" dirty="0" smtClean="0"/>
              <a:t> </a:t>
            </a:r>
            <a:r>
              <a:rPr lang="en-US" dirty="0" err="1" smtClean="0"/>
              <a:t>wawan</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gi</a:t>
            </a:r>
            <a:r>
              <a:rPr lang="en-US" dirty="0" smtClean="0"/>
              <a:t> </a:t>
            </a:r>
            <a:r>
              <a:rPr lang="en-US" dirty="0" err="1" smtClean="0"/>
              <a:t>dem</a:t>
            </a:r>
            <a:r>
              <a:rPr lang="en-US" dirty="0" smtClean="0"/>
              <a:t> </a:t>
            </a:r>
            <a:r>
              <a:rPr lang="en-US" dirty="0" err="1" smtClean="0"/>
              <a:t>da</a:t>
            </a:r>
            <a:r>
              <a:rPr lang="en-US" dirty="0" smtClean="0"/>
              <a:t> wet, no </a:t>
            </a:r>
            <a:r>
              <a:rPr lang="en-US" dirty="0" err="1" smtClean="0"/>
              <a:t>bikasi</a:t>
            </a:r>
            <a:r>
              <a:rPr lang="en-US" dirty="0" smtClean="0"/>
              <a:t> </a:t>
            </a:r>
            <a:r>
              <a:rPr lang="en-US" dirty="0" err="1" smtClean="0"/>
              <a:t>dem</a:t>
            </a:r>
            <a:r>
              <a:rPr lang="en-US" dirty="0" smtClean="0"/>
              <a:t> </a:t>
            </a:r>
            <a:r>
              <a:rPr lang="en-US" dirty="0" err="1" smtClean="0"/>
              <a:t>soema</a:t>
            </a:r>
            <a:r>
              <a:rPr lang="en-US" dirty="0" smtClean="0"/>
              <a:t> </a:t>
            </a:r>
            <a:r>
              <a:rPr lang="en-US" dirty="0" err="1" smtClean="0"/>
              <a:t>ben</a:t>
            </a:r>
            <a:r>
              <a:rPr lang="en-US" dirty="0" smtClean="0"/>
              <a:t> de so </a:t>
            </a:r>
            <a:r>
              <a:rPr lang="en-US" dirty="0" err="1" smtClean="0"/>
              <a:t>boen</a:t>
            </a:r>
            <a:r>
              <a:rPr lang="en-US" dirty="0" smtClean="0"/>
              <a:t>, ma </a:t>
            </a:r>
            <a:r>
              <a:rPr lang="en-US" dirty="0" err="1" smtClean="0"/>
              <a:t>komopo</a:t>
            </a:r>
            <a:r>
              <a:rPr lang="en-US" dirty="0" smtClean="0"/>
              <a:t> foe Hem </a:t>
            </a:r>
            <a:r>
              <a:rPr lang="en-US" dirty="0" err="1" smtClean="0"/>
              <a:t>gnade</a:t>
            </a:r>
            <a:r>
              <a:rPr lang="en-US" dirty="0" smtClean="0"/>
              <a:t>.  En A </a:t>
            </a:r>
            <a:r>
              <a:rPr lang="en-US" dirty="0" err="1" smtClean="0"/>
              <a:t>ben</a:t>
            </a:r>
            <a:r>
              <a:rPr lang="en-US" dirty="0" smtClean="0"/>
              <a:t> </a:t>
            </a:r>
            <a:r>
              <a:rPr lang="en-US" dirty="0" err="1" smtClean="0"/>
              <a:t>taigi</a:t>
            </a:r>
            <a:r>
              <a:rPr lang="en-US" dirty="0" smtClean="0"/>
              <a:t> </a:t>
            </a:r>
            <a:r>
              <a:rPr lang="en-US" dirty="0" err="1" smtClean="0"/>
              <a:t>dem</a:t>
            </a:r>
            <a:r>
              <a:rPr lang="en-US" dirty="0" smtClean="0"/>
              <a:t> foe no </a:t>
            </a:r>
            <a:r>
              <a:rPr lang="en-US" dirty="0" err="1" smtClean="0"/>
              <a:t>poti</a:t>
            </a:r>
            <a:r>
              <a:rPr lang="en-US" dirty="0" smtClean="0"/>
              <a:t> </a:t>
            </a:r>
            <a:r>
              <a:rPr lang="en-US" dirty="0" err="1" smtClean="0"/>
              <a:t>vertrouw</a:t>
            </a:r>
            <a:r>
              <a:rPr lang="en-US" dirty="0" smtClean="0"/>
              <a:t>  </a:t>
            </a:r>
            <a:r>
              <a:rPr lang="en-US" dirty="0" err="1" smtClean="0"/>
              <a:t>tapoe</a:t>
            </a:r>
            <a:r>
              <a:rPr lang="en-US" dirty="0" smtClean="0"/>
              <a:t> </a:t>
            </a:r>
            <a:r>
              <a:rPr lang="en-US" dirty="0" err="1" smtClean="0"/>
              <a:t>dem</a:t>
            </a:r>
            <a:r>
              <a:rPr lang="en-US" dirty="0" smtClean="0"/>
              <a:t> </a:t>
            </a:r>
            <a:r>
              <a:rPr lang="en-US" dirty="0" err="1" smtClean="0"/>
              <a:t>egi</a:t>
            </a:r>
            <a:r>
              <a:rPr lang="en-US" dirty="0" smtClean="0"/>
              <a:t> </a:t>
            </a:r>
            <a:r>
              <a:rPr lang="en-US" dirty="0" err="1" smtClean="0"/>
              <a:t>krakti</a:t>
            </a:r>
            <a:endParaRPr lang="en-US" dirty="0" smtClean="0"/>
          </a:p>
          <a:p>
            <a:r>
              <a:rPr lang="en-US" dirty="0" smtClean="0"/>
              <a:t>Dem  </a:t>
            </a:r>
            <a:r>
              <a:rPr lang="en-US" dirty="0" err="1" smtClean="0"/>
              <a:t>pramisi</a:t>
            </a:r>
            <a:r>
              <a:rPr lang="en-US" dirty="0" smtClean="0"/>
              <a:t> </a:t>
            </a:r>
            <a:r>
              <a:rPr lang="en-US" dirty="0" err="1" smtClean="0"/>
              <a:t>ben</a:t>
            </a:r>
            <a:r>
              <a:rPr lang="en-US" dirty="0" smtClean="0"/>
              <a:t> go </a:t>
            </a:r>
            <a:r>
              <a:rPr lang="en-US" dirty="0" err="1" smtClean="0"/>
              <a:t>doro</a:t>
            </a:r>
            <a:r>
              <a:rPr lang="en-US" dirty="0" smtClean="0"/>
              <a:t>, ma </a:t>
            </a:r>
            <a:r>
              <a:rPr lang="en-US" dirty="0" err="1" smtClean="0"/>
              <a:t>da</a:t>
            </a:r>
            <a:r>
              <a:rPr lang="en-US" dirty="0" smtClean="0"/>
              <a:t> wet </a:t>
            </a:r>
            <a:r>
              <a:rPr lang="en-US" dirty="0" err="1" smtClean="0"/>
              <a:t>ben</a:t>
            </a:r>
            <a:r>
              <a:rPr lang="en-US" dirty="0" smtClean="0"/>
              <a:t> de foe </a:t>
            </a:r>
            <a:r>
              <a:rPr lang="en-US" dirty="0" err="1" smtClean="0"/>
              <a:t>sori</a:t>
            </a:r>
            <a:r>
              <a:rPr lang="en-US" dirty="0" smtClean="0"/>
              <a:t> </a:t>
            </a:r>
            <a:r>
              <a:rPr lang="en-US" dirty="0" err="1" smtClean="0"/>
              <a:t>dem</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a:t>
            </a:r>
            <a:r>
              <a:rPr lang="en-US" dirty="0" err="1" smtClean="0"/>
              <a:t>da</a:t>
            </a:r>
            <a:r>
              <a:rPr lang="en-US" dirty="0" smtClean="0"/>
              <a:t> </a:t>
            </a:r>
            <a:r>
              <a:rPr lang="en-US" dirty="0" err="1" smtClean="0"/>
              <a:t>gnade</a:t>
            </a:r>
            <a:r>
              <a:rPr lang="en-US" dirty="0" smtClean="0"/>
              <a:t> foe </a:t>
            </a:r>
            <a:r>
              <a:rPr lang="en-US" dirty="0" err="1" smtClean="0"/>
              <a:t>dem</a:t>
            </a:r>
            <a:r>
              <a:rPr lang="en-US" dirty="0" smtClean="0"/>
              <a:t> </a:t>
            </a:r>
            <a:r>
              <a:rPr lang="en-US" dirty="0" err="1" smtClean="0"/>
              <a:t>pramisi</a:t>
            </a:r>
            <a:r>
              <a:rPr lang="en-US" dirty="0" smtClean="0"/>
              <a:t> </a:t>
            </a:r>
            <a:r>
              <a:rPr lang="en-US" dirty="0" err="1" smtClean="0"/>
              <a:t>fanowdoe</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nanga</a:t>
            </a:r>
            <a:r>
              <a:rPr lang="en-US" dirty="0" smtClean="0"/>
              <a:t> </a:t>
            </a:r>
            <a:r>
              <a:rPr lang="en-US" dirty="0" err="1" smtClean="0"/>
              <a:t>da</a:t>
            </a:r>
            <a:r>
              <a:rPr lang="en-US" dirty="0" smtClean="0"/>
              <a:t> wet</a:t>
            </a:r>
            <a:endParaRPr lang="en-US" dirty="0"/>
          </a:p>
        </p:txBody>
      </p:sp>
      <p:sp>
        <p:nvSpPr>
          <p:cNvPr id="3" name="Content Placeholder 2"/>
          <p:cNvSpPr>
            <a:spLocks noGrp="1"/>
          </p:cNvSpPr>
          <p:nvPr>
            <p:ph idx="1"/>
          </p:nvPr>
        </p:nvSpPr>
        <p:spPr>
          <a:xfrm>
            <a:off x="457200" y="2017713"/>
            <a:ext cx="8497888" cy="4114800"/>
          </a:xfrm>
        </p:spPr>
        <p:txBody>
          <a:bodyPr/>
          <a:lstStyle/>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verkisi</a:t>
            </a:r>
            <a:r>
              <a:rPr lang="en-US" dirty="0" smtClean="0"/>
              <a:t> Israel</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tjari</a:t>
            </a:r>
            <a:r>
              <a:rPr lang="en-US" dirty="0" smtClean="0"/>
              <a:t> Israel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Hem </a:t>
            </a:r>
            <a:r>
              <a:rPr lang="en-US" dirty="0" err="1" smtClean="0"/>
              <a:t>omeni</a:t>
            </a:r>
            <a:r>
              <a:rPr lang="en-US" dirty="0" smtClean="0"/>
              <a:t> </a:t>
            </a:r>
            <a:r>
              <a:rPr lang="en-US" dirty="0" err="1" smtClean="0"/>
              <a:t>leisi</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doe </a:t>
            </a:r>
            <a:r>
              <a:rPr lang="en-US" dirty="0" err="1" smtClean="0"/>
              <a:t>sondoe</a:t>
            </a:r>
            <a:endParaRPr lang="en-US" dirty="0" smtClean="0"/>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pramisi</a:t>
            </a:r>
            <a:r>
              <a:rPr lang="en-US" dirty="0" smtClean="0"/>
              <a:t> wan </a:t>
            </a:r>
            <a:r>
              <a:rPr lang="en-US" dirty="0" err="1" smtClean="0"/>
              <a:t>njoen</a:t>
            </a:r>
            <a:r>
              <a:rPr lang="en-US" dirty="0" smtClean="0"/>
              <a:t> </a:t>
            </a:r>
            <a:r>
              <a:rPr lang="en-US" dirty="0" err="1" smtClean="0"/>
              <a:t>akkorderi</a:t>
            </a:r>
            <a:r>
              <a:rPr lang="en-US" dirty="0" smtClean="0"/>
              <a:t> </a:t>
            </a:r>
            <a:r>
              <a:rPr lang="en-US" dirty="0" err="1" smtClean="0"/>
              <a:t>disi</a:t>
            </a:r>
            <a:r>
              <a:rPr lang="en-US" dirty="0" smtClean="0"/>
              <a:t> </a:t>
            </a:r>
            <a:r>
              <a:rPr lang="en-US" dirty="0" err="1" smtClean="0"/>
              <a:t>sa</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 (</a:t>
            </a:r>
            <a:r>
              <a:rPr lang="en-US" dirty="0" err="1" smtClean="0"/>
              <a:t>Jeremia</a:t>
            </a:r>
            <a:r>
              <a:rPr lang="en-US" dirty="0" smtClean="0"/>
              <a:t> 31:32)</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nanga</a:t>
            </a:r>
            <a:r>
              <a:rPr lang="en-US" dirty="0" smtClean="0"/>
              <a:t> </a:t>
            </a:r>
            <a:r>
              <a:rPr lang="en-US" dirty="0" err="1" smtClean="0"/>
              <a:t>da</a:t>
            </a:r>
            <a:r>
              <a:rPr lang="en-US" dirty="0" smtClean="0"/>
              <a:t> wet</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dem</a:t>
            </a:r>
            <a:r>
              <a:rPr lang="en-US" dirty="0" smtClean="0"/>
              <a:t> tem </a:t>
            </a:r>
            <a:r>
              <a:rPr lang="en-US" dirty="0" err="1" smtClean="0"/>
              <a:t>dati</a:t>
            </a:r>
            <a:r>
              <a:rPr lang="en-US" dirty="0" smtClean="0"/>
              <a:t> A </a:t>
            </a:r>
            <a:r>
              <a:rPr lang="en-US" dirty="0" err="1" smtClean="0"/>
              <a:t>ben</a:t>
            </a:r>
            <a:r>
              <a:rPr lang="en-US" dirty="0" smtClean="0"/>
              <a:t> </a:t>
            </a:r>
            <a:r>
              <a:rPr lang="en-US" dirty="0" err="1" smtClean="0"/>
              <a:t>gi</a:t>
            </a:r>
            <a:r>
              <a:rPr lang="en-US" dirty="0" smtClean="0"/>
              <a:t> Hem </a:t>
            </a:r>
            <a:r>
              <a:rPr lang="en-US" dirty="0" err="1" smtClean="0"/>
              <a:t>Jeje</a:t>
            </a:r>
            <a:r>
              <a:rPr lang="en-US" dirty="0" smtClean="0"/>
              <a:t> foe </a:t>
            </a:r>
            <a:r>
              <a:rPr lang="en-US" dirty="0" err="1" smtClean="0"/>
              <a:t>jepi</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foe </a:t>
            </a:r>
            <a:r>
              <a:rPr lang="en-US" dirty="0" err="1" smtClean="0"/>
              <a:t>sori</a:t>
            </a:r>
            <a:r>
              <a:rPr lang="en-US" dirty="0" smtClean="0"/>
              <a:t> </a:t>
            </a:r>
            <a:r>
              <a:rPr lang="en-US" dirty="0" err="1" smtClean="0"/>
              <a:t>dati</a:t>
            </a:r>
            <a:r>
              <a:rPr lang="en-US" dirty="0" smtClean="0"/>
              <a:t> A de </a:t>
            </a:r>
            <a:r>
              <a:rPr lang="en-US" dirty="0" err="1" smtClean="0"/>
              <a:t>Jehova</a:t>
            </a:r>
            <a:r>
              <a:rPr lang="en-US" dirty="0" smtClean="0"/>
              <a:t> </a:t>
            </a:r>
            <a:r>
              <a:rPr lang="en-US" dirty="0" err="1" smtClean="0"/>
              <a:t>Gado</a:t>
            </a:r>
            <a:r>
              <a:rPr lang="en-US" dirty="0" smtClean="0"/>
              <a:t> (Yahweh)</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meki</a:t>
            </a:r>
            <a:r>
              <a:rPr lang="en-US" dirty="0" smtClean="0"/>
              <a:t> wan </a:t>
            </a:r>
            <a:r>
              <a:rPr lang="en-US" dirty="0" err="1" smtClean="0"/>
              <a:t>akkorderi</a:t>
            </a:r>
            <a:r>
              <a:rPr lang="en-US" dirty="0" smtClean="0"/>
              <a:t> </a:t>
            </a:r>
            <a:r>
              <a:rPr lang="en-US" dirty="0" err="1" smtClean="0"/>
              <a:t>nanga</a:t>
            </a:r>
            <a:r>
              <a:rPr lang="en-US" dirty="0" smtClean="0"/>
              <a:t> David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 </a:t>
            </a:r>
            <a:r>
              <a:rPr lang="en-US" dirty="0" err="1" smtClean="0"/>
              <a:t>leri</a:t>
            </a:r>
            <a:r>
              <a:rPr lang="en-US" dirty="0" smtClean="0"/>
              <a:t> </a:t>
            </a:r>
            <a:r>
              <a:rPr lang="en-US" dirty="0" err="1" smtClean="0"/>
              <a:t>abra</a:t>
            </a:r>
            <a:r>
              <a:rPr lang="en-US" dirty="0" smtClean="0"/>
              <a:t> </a:t>
            </a:r>
            <a:r>
              <a:rPr lang="en-US" dirty="0" err="1" smtClean="0"/>
              <a:t>verloesoe</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fondamenti</a:t>
            </a:r>
            <a:r>
              <a:rPr lang="en-US" dirty="0" smtClean="0"/>
              <a:t> de </a:t>
            </a:r>
            <a:r>
              <a:rPr lang="en-US" dirty="0" err="1" smtClean="0"/>
              <a:t>da</a:t>
            </a:r>
            <a:r>
              <a:rPr lang="en-US" dirty="0" smtClean="0"/>
              <a:t> </a:t>
            </a:r>
            <a:r>
              <a:rPr lang="en-US" dirty="0" err="1" smtClean="0"/>
              <a:t>dede</a:t>
            </a:r>
            <a:r>
              <a:rPr lang="en-US" dirty="0" smtClean="0"/>
              <a:t> foe </a:t>
            </a:r>
            <a:r>
              <a:rPr lang="en-US" dirty="0" err="1" smtClean="0"/>
              <a:t>Jezus</a:t>
            </a:r>
            <a:endParaRPr lang="en-US" dirty="0" smtClean="0"/>
          </a:p>
          <a:p>
            <a:r>
              <a:rPr lang="en-US" dirty="0" err="1" smtClean="0"/>
              <a:t>Da</a:t>
            </a:r>
            <a:r>
              <a:rPr lang="en-US" dirty="0" smtClean="0"/>
              <a:t> </a:t>
            </a:r>
            <a:r>
              <a:rPr lang="en-US" dirty="0" err="1" smtClean="0"/>
              <a:t>eis</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r>
              <a:rPr lang="en-US" dirty="0" smtClean="0"/>
              <a:t> de </a:t>
            </a:r>
            <a:r>
              <a:rPr lang="en-US" dirty="0" err="1" smtClean="0"/>
              <a:t>bribi</a:t>
            </a:r>
            <a:endParaRPr lang="en-US" dirty="0" smtClean="0"/>
          </a:p>
          <a:p>
            <a:r>
              <a:rPr lang="en-US" dirty="0" err="1" smtClean="0"/>
              <a:t>Da</a:t>
            </a:r>
            <a:r>
              <a:rPr lang="en-US" dirty="0" smtClean="0"/>
              <a:t> </a:t>
            </a:r>
            <a:r>
              <a:rPr lang="en-US" dirty="0" err="1" smtClean="0"/>
              <a:t>soema</a:t>
            </a:r>
            <a:r>
              <a:rPr lang="en-US" dirty="0" smtClean="0"/>
              <a:t> </a:t>
            </a:r>
            <a:r>
              <a:rPr lang="en-US" dirty="0" err="1" smtClean="0"/>
              <a:t>dati</a:t>
            </a:r>
            <a:r>
              <a:rPr lang="en-US" dirty="0" smtClean="0"/>
              <a:t> </a:t>
            </a:r>
            <a:r>
              <a:rPr lang="en-US" dirty="0" err="1" smtClean="0"/>
              <a:t>dem</a:t>
            </a:r>
            <a:r>
              <a:rPr lang="en-US" dirty="0" smtClean="0"/>
              <a:t> </a:t>
            </a:r>
            <a:r>
              <a:rPr lang="en-US" dirty="0" err="1" smtClean="0"/>
              <a:t>moesoe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r>
              <a:rPr lang="en-US" dirty="0" smtClean="0"/>
              <a:t> de </a:t>
            </a:r>
            <a:r>
              <a:rPr lang="en-US" dirty="0" err="1" smtClean="0"/>
              <a:t>Gado</a:t>
            </a:r>
            <a:endParaRPr lang="en-US" dirty="0" smtClean="0"/>
          </a:p>
          <a:p>
            <a:r>
              <a:rPr lang="en-US" dirty="0" smtClean="0"/>
              <a:t>Ma </a:t>
            </a:r>
            <a:r>
              <a:rPr lang="en-US" dirty="0" err="1" smtClean="0"/>
              <a:t>da</a:t>
            </a:r>
            <a:r>
              <a:rPr lang="en-US" dirty="0" smtClean="0"/>
              <a:t> content foe </a:t>
            </a:r>
            <a:r>
              <a:rPr lang="en-US" dirty="0" err="1" smtClean="0"/>
              <a:t>bribi</a:t>
            </a:r>
            <a:r>
              <a:rPr lang="en-US" dirty="0" smtClean="0"/>
              <a:t> (o </a:t>
            </a:r>
            <a:r>
              <a:rPr lang="en-US" dirty="0" err="1" smtClean="0"/>
              <a:t>fara</a:t>
            </a:r>
            <a:r>
              <a:rPr lang="en-US" dirty="0" smtClean="0"/>
              <a:t> </a:t>
            </a:r>
            <a:r>
              <a:rPr lang="en-US" dirty="0" err="1" smtClean="0"/>
              <a:t>dem</a:t>
            </a:r>
            <a:r>
              <a:rPr lang="en-US" dirty="0" smtClean="0"/>
              <a:t> </a:t>
            </a:r>
            <a:r>
              <a:rPr lang="en-US" dirty="0" err="1" smtClean="0"/>
              <a:t>froestan</a:t>
            </a:r>
            <a:r>
              <a:rPr lang="en-US" dirty="0" smtClean="0"/>
              <a:t>) </a:t>
            </a:r>
            <a:r>
              <a:rPr lang="en-US" dirty="0" err="1" smtClean="0"/>
              <a:t>kenki</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dispensatie</a:t>
            </a:r>
            <a:r>
              <a:rPr lang="en-US" dirty="0" smtClean="0"/>
              <a:t> (</a:t>
            </a:r>
            <a:r>
              <a:rPr lang="en-US" dirty="0" err="1" smtClean="0"/>
              <a:t>openbaring</a:t>
            </a:r>
            <a:r>
              <a:rPr lang="en-US" dirty="0" smtClean="0"/>
              <a:t> </a:t>
            </a:r>
            <a:r>
              <a:rPr lang="en-US" dirty="0" err="1" smtClean="0"/>
              <a:t>kom</a:t>
            </a:r>
            <a:r>
              <a:rPr lang="en-US" dirty="0" smtClean="0"/>
              <a:t> </a:t>
            </a:r>
            <a:r>
              <a:rPr lang="en-US" dirty="0" err="1" smtClean="0"/>
              <a:t>moro</a:t>
            </a:r>
            <a:r>
              <a:rPr lang="en-US" dirty="0" smtClean="0"/>
              <a:t> </a:t>
            </a:r>
            <a:r>
              <a:rPr lang="en-US" dirty="0" err="1" smtClean="0"/>
              <a:t>foeroe</a:t>
            </a:r>
            <a:r>
              <a:rPr lang="en-US" smtClean="0"/>
              <a:t>)</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belangrijk</a:t>
            </a:r>
            <a:r>
              <a:rPr lang="en-US" dirty="0" smtClean="0"/>
              <a:t> punt</a:t>
            </a:r>
            <a:endParaRPr lang="en-US" dirty="0"/>
          </a:p>
        </p:txBody>
      </p:sp>
      <p:sp>
        <p:nvSpPr>
          <p:cNvPr id="3" name="Content Placeholder 2"/>
          <p:cNvSpPr>
            <a:spLocks noGrp="1"/>
          </p:cNvSpPr>
          <p:nvPr>
            <p:ph idx="1"/>
          </p:nvPr>
        </p:nvSpPr>
        <p:spPr/>
        <p:txBody>
          <a:bodyPr/>
          <a:lstStyle/>
          <a:p>
            <a:r>
              <a:rPr lang="en-US" dirty="0" err="1" smtClean="0"/>
              <a:t>Ibri</a:t>
            </a:r>
            <a:r>
              <a:rPr lang="en-US" dirty="0" smtClean="0"/>
              <a:t> </a:t>
            </a:r>
            <a:r>
              <a:rPr lang="en-US" dirty="0" err="1" smtClean="0"/>
              <a:t>dispensatie</a:t>
            </a:r>
            <a:r>
              <a:rPr lang="en-US" dirty="0" smtClean="0"/>
              <a:t> </a:t>
            </a:r>
            <a:r>
              <a:rPr lang="en-US" dirty="0" err="1" smtClean="0"/>
              <a:t>abi</a:t>
            </a:r>
            <a:r>
              <a:rPr lang="en-US" dirty="0" smtClean="0"/>
              <a:t> wan </a:t>
            </a:r>
            <a:r>
              <a:rPr lang="en-US" dirty="0" err="1" smtClean="0"/>
              <a:t>tesi</a:t>
            </a:r>
            <a:r>
              <a:rPr lang="en-US" dirty="0" smtClean="0"/>
              <a:t>.  Ma a no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tesi</a:t>
            </a:r>
            <a:r>
              <a:rPr lang="en-US" dirty="0" smtClean="0"/>
              <a:t> </a:t>
            </a:r>
            <a:r>
              <a:rPr lang="en-US" dirty="0" err="1" smtClean="0"/>
              <a:t>da</a:t>
            </a:r>
            <a:r>
              <a:rPr lang="en-US" dirty="0" smtClean="0"/>
              <a:t> </a:t>
            </a:r>
            <a:r>
              <a:rPr lang="en-US" dirty="0" err="1" smtClean="0"/>
              <a:t>da</a:t>
            </a:r>
            <a:r>
              <a:rPr lang="en-US" dirty="0" smtClean="0"/>
              <a:t> </a:t>
            </a:r>
            <a:r>
              <a:rPr lang="en-US" dirty="0" err="1" smtClean="0"/>
              <a:t>fasi</a:t>
            </a:r>
            <a:r>
              <a:rPr lang="en-US" dirty="0" smtClean="0"/>
              <a:t> foe </a:t>
            </a:r>
            <a:r>
              <a:rPr lang="en-US" dirty="0" err="1" smtClean="0"/>
              <a:t>feni</a:t>
            </a:r>
            <a:r>
              <a:rPr lang="en-US" dirty="0" smtClean="0"/>
              <a:t> </a:t>
            </a:r>
            <a:r>
              <a:rPr lang="en-US" dirty="0" err="1" smtClean="0"/>
              <a:t>verloesoe</a:t>
            </a:r>
            <a:r>
              <a:rPr lang="en-US" dirty="0" smtClean="0"/>
              <a:t>!</a:t>
            </a:r>
          </a:p>
          <a:p>
            <a:r>
              <a:rPr lang="en-US" dirty="0" smtClean="0"/>
              <a:t>En </a:t>
            </a:r>
            <a:r>
              <a:rPr lang="en-US" dirty="0" err="1" smtClean="0"/>
              <a:t>wi</a:t>
            </a:r>
            <a:r>
              <a:rPr lang="en-US" dirty="0" smtClean="0"/>
              <a:t> no </a:t>
            </a:r>
            <a:r>
              <a:rPr lang="en-US" dirty="0" err="1" smtClean="0"/>
              <a:t>denki</a:t>
            </a:r>
            <a:r>
              <a:rPr lang="en-US" dirty="0" smtClean="0"/>
              <a:t> </a:t>
            </a:r>
            <a:r>
              <a:rPr lang="en-US" dirty="0" err="1" smtClean="0"/>
              <a:t>dati</a:t>
            </a:r>
            <a:r>
              <a:rPr lang="en-US" dirty="0" smtClean="0"/>
              <a:t> </a:t>
            </a:r>
            <a:r>
              <a:rPr lang="en-US" dirty="0" err="1" smtClean="0"/>
              <a:t>foeroe</a:t>
            </a:r>
            <a:r>
              <a:rPr lang="en-US" dirty="0" smtClean="0"/>
              <a:t> foe </a:t>
            </a:r>
            <a:r>
              <a:rPr lang="en-US" dirty="0" err="1" smtClean="0"/>
              <a:t>dem</a:t>
            </a:r>
            <a:r>
              <a:rPr lang="en-US" dirty="0" smtClean="0"/>
              <a:t> </a:t>
            </a:r>
            <a:r>
              <a:rPr lang="en-US" dirty="0" err="1" smtClean="0"/>
              <a:t>Israeliet</a:t>
            </a:r>
            <a:r>
              <a:rPr lang="en-US" dirty="0" smtClean="0"/>
              <a:t> </a:t>
            </a:r>
            <a:r>
              <a:rPr lang="en-US" dirty="0" err="1" smtClean="0"/>
              <a:t>soema</a:t>
            </a:r>
            <a:r>
              <a:rPr lang="en-US" dirty="0" smtClean="0"/>
              <a:t> </a:t>
            </a:r>
            <a:r>
              <a:rPr lang="en-US" dirty="0" err="1" smtClean="0"/>
              <a:t>ben</a:t>
            </a:r>
            <a:r>
              <a:rPr lang="en-US" dirty="0" smtClean="0"/>
              <a:t> </a:t>
            </a:r>
            <a:r>
              <a:rPr lang="en-US" dirty="0" err="1" smtClean="0"/>
              <a:t>sabi</a:t>
            </a:r>
            <a:r>
              <a:rPr lang="en-US" dirty="0" smtClean="0"/>
              <a:t> </a:t>
            </a:r>
            <a:r>
              <a:rPr lang="en-US" dirty="0" err="1" smtClean="0"/>
              <a:t>dati</a:t>
            </a:r>
            <a:r>
              <a:rPr lang="en-US" dirty="0" smtClean="0"/>
              <a:t> </a:t>
            </a:r>
            <a:r>
              <a:rPr lang="en-US" dirty="0" err="1" smtClean="0"/>
              <a:t>dem</a:t>
            </a:r>
            <a:r>
              <a:rPr lang="en-US" dirty="0" smtClean="0"/>
              <a:t> </a:t>
            </a:r>
            <a:r>
              <a:rPr lang="en-US" dirty="0" err="1" smtClean="0"/>
              <a:t>ofrandi</a:t>
            </a:r>
            <a:r>
              <a:rPr lang="en-US" dirty="0" smtClean="0"/>
              <a:t> </a:t>
            </a:r>
            <a:r>
              <a:rPr lang="en-US" dirty="0" err="1" smtClean="0"/>
              <a:t>ben</a:t>
            </a:r>
            <a:r>
              <a:rPr lang="en-US" dirty="0" smtClean="0"/>
              <a:t> </a:t>
            </a:r>
            <a:r>
              <a:rPr lang="en-US" dirty="0" err="1" smtClean="0"/>
              <a:t>sori</a:t>
            </a:r>
            <a:r>
              <a:rPr lang="en-US" dirty="0" smtClean="0"/>
              <a:t> </a:t>
            </a:r>
            <a:r>
              <a:rPr lang="en-US" dirty="0" err="1" smtClean="0"/>
              <a:t>Kristus</a:t>
            </a:r>
            <a:r>
              <a:rPr lang="en-US" dirty="0" smtClean="0"/>
              <a:t> </a:t>
            </a:r>
            <a:r>
              <a:rPr lang="en-US" dirty="0" err="1" smtClean="0"/>
              <a:t>dede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toekomst</a:t>
            </a:r>
            <a:r>
              <a:rPr lang="en-US" dirty="0" smtClean="0"/>
              <a:t> – ma </a:t>
            </a:r>
            <a:r>
              <a:rPr lang="en-US" dirty="0" err="1" smtClean="0"/>
              <a:t>dem</a:t>
            </a:r>
            <a:r>
              <a:rPr lang="en-US" dirty="0" smtClean="0"/>
              <a:t> </a:t>
            </a:r>
            <a:r>
              <a:rPr lang="en-US" dirty="0" err="1" smtClean="0"/>
              <a:t>ben</a:t>
            </a:r>
            <a:r>
              <a:rPr lang="en-US" dirty="0" smtClean="0"/>
              <a:t> </a:t>
            </a:r>
            <a:r>
              <a:rPr lang="en-US" dirty="0" err="1" smtClean="0"/>
              <a:t>kisi</a:t>
            </a:r>
            <a:r>
              <a:rPr lang="en-US" dirty="0" smtClean="0"/>
              <a:t> pardon foe </a:t>
            </a:r>
            <a:r>
              <a:rPr lang="en-US" dirty="0" err="1" smtClean="0"/>
              <a:t>sondoe</a:t>
            </a:r>
            <a:r>
              <a:rPr lang="en-US" dirty="0" smtClean="0"/>
              <a:t> foe </a:t>
            </a:r>
            <a:r>
              <a:rPr lang="en-US" dirty="0" err="1" smtClean="0"/>
              <a:t>da</a:t>
            </a:r>
            <a:r>
              <a:rPr lang="en-US" dirty="0" smtClean="0"/>
              <a:t> tem </a:t>
            </a:r>
            <a:r>
              <a:rPr lang="en-US" dirty="0" err="1" smtClean="0"/>
              <a:t>dati</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&amp; </a:t>
            </a:r>
            <a:r>
              <a:rPr lang="en-US" dirty="0" err="1" smtClean="0"/>
              <a:t>da</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verschil</a:t>
            </a:r>
            <a:r>
              <a:rPr lang="en-US" dirty="0" smtClean="0"/>
              <a:t> foe Israel</a:t>
            </a:r>
          </a:p>
          <a:p>
            <a:r>
              <a:rPr lang="en-US" dirty="0" smtClean="0"/>
              <a:t>1.	A de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disi</a:t>
            </a:r>
            <a:r>
              <a:rPr lang="en-US" dirty="0" smtClean="0"/>
              <a:t> </a:t>
            </a:r>
            <a:r>
              <a:rPr lang="en-US" dirty="0" err="1" smtClean="0"/>
              <a:t>moksi</a:t>
            </a:r>
            <a:r>
              <a:rPr lang="en-US" dirty="0" smtClean="0"/>
              <a:t> </a:t>
            </a:r>
            <a:r>
              <a:rPr lang="en-US" dirty="0" err="1" smtClean="0"/>
              <a:t>makandra</a:t>
            </a:r>
            <a:r>
              <a:rPr lang="en-US" dirty="0" smtClean="0"/>
              <a:t> </a:t>
            </a:r>
            <a:r>
              <a:rPr lang="en-US" dirty="0" err="1" smtClean="0"/>
              <a:t>na</a:t>
            </a:r>
            <a:r>
              <a:rPr lang="en-US" dirty="0" smtClean="0"/>
              <a:t> </a:t>
            </a:r>
            <a:r>
              <a:rPr lang="en-US" dirty="0" err="1" smtClean="0"/>
              <a:t>ini</a:t>
            </a:r>
            <a:r>
              <a:rPr lang="en-US" dirty="0" smtClean="0"/>
              <a:t> wan skin</a:t>
            </a:r>
          </a:p>
          <a:p>
            <a:r>
              <a:rPr lang="en-US" dirty="0" smtClean="0"/>
              <a:t>2.	</a:t>
            </a:r>
            <a:r>
              <a:rPr lang="en-US" dirty="0" err="1" smtClean="0"/>
              <a:t>Jezus</a:t>
            </a:r>
            <a:r>
              <a:rPr lang="en-US" dirty="0" smtClean="0"/>
              <a:t> de </a:t>
            </a:r>
            <a:r>
              <a:rPr lang="en-US" dirty="0" err="1" smtClean="0"/>
              <a:t>da</a:t>
            </a:r>
            <a:r>
              <a:rPr lang="en-US" dirty="0" smtClean="0"/>
              <a:t> </a:t>
            </a:r>
            <a:r>
              <a:rPr lang="en-US" dirty="0" err="1" smtClean="0"/>
              <a:t>hede</a:t>
            </a:r>
            <a:r>
              <a:rPr lang="en-US" dirty="0" smtClean="0"/>
              <a:t> foe </a:t>
            </a:r>
            <a:r>
              <a:rPr lang="en-US" dirty="0" err="1" smtClean="0"/>
              <a:t>da</a:t>
            </a:r>
            <a:r>
              <a:rPr lang="en-US" dirty="0" smtClean="0"/>
              <a:t> skin, en A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lid foe </a:t>
            </a:r>
            <a:r>
              <a:rPr lang="en-US" dirty="0" err="1" smtClean="0"/>
              <a:t>da</a:t>
            </a:r>
            <a:r>
              <a:rPr lang="en-US" dirty="0" smtClean="0"/>
              <a:t> </a:t>
            </a:r>
            <a:r>
              <a:rPr lang="en-US" dirty="0" err="1" smtClean="0"/>
              <a:t>kerki</a:t>
            </a:r>
            <a:r>
              <a:rPr lang="en-US" dirty="0" smtClean="0"/>
              <a:t>, en </a:t>
            </a:r>
            <a:r>
              <a:rPr lang="en-US" dirty="0" err="1" smtClean="0"/>
              <a:t>ibri</a:t>
            </a:r>
            <a:r>
              <a:rPr lang="en-US" dirty="0" smtClean="0"/>
              <a:t> lid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toe</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verschil</a:t>
            </a:r>
            <a:r>
              <a:rPr lang="en-US" dirty="0" smtClean="0"/>
              <a:t> foe OT </a:t>
            </a:r>
            <a:r>
              <a:rPr lang="en-US" dirty="0" err="1" smtClean="0"/>
              <a:t>santawan</a:t>
            </a:r>
            <a:endParaRPr lang="en-US" dirty="0"/>
          </a:p>
        </p:txBody>
      </p:sp>
      <p:sp>
        <p:nvSpPr>
          <p:cNvPr id="3" name="Content Placeholder 2"/>
          <p:cNvSpPr>
            <a:spLocks noGrp="1"/>
          </p:cNvSpPr>
          <p:nvPr>
            <p:ph idx="1"/>
          </p:nvPr>
        </p:nvSpPr>
        <p:spPr/>
        <p:txBody>
          <a:bodyPr/>
          <a:lstStyle/>
          <a:p>
            <a:r>
              <a:rPr lang="en-US" dirty="0" err="1" smtClean="0"/>
              <a:t>Kristus</a:t>
            </a:r>
            <a:r>
              <a:rPr lang="en-US" dirty="0" smtClean="0"/>
              <a:t> no </a:t>
            </a:r>
            <a:r>
              <a:rPr lang="en-US" dirty="0" err="1" smtClean="0"/>
              <a:t>ben</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bribiwan</a:t>
            </a:r>
            <a:r>
              <a:rPr lang="en-US" dirty="0" smtClean="0"/>
              <a:t> </a:t>
            </a:r>
            <a:r>
              <a:rPr lang="en-US" dirty="0" err="1" smtClean="0"/>
              <a:t>te</a:t>
            </a:r>
            <a:r>
              <a:rPr lang="en-US" dirty="0" smtClean="0"/>
              <a:t>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err="1" smtClean="0"/>
              <a:t>Kristus</a:t>
            </a:r>
            <a:r>
              <a:rPr lang="en-US" dirty="0" smtClean="0"/>
              <a:t> no </a:t>
            </a:r>
            <a:r>
              <a:rPr lang="en-US" dirty="0" err="1" smtClean="0"/>
              <a:t>ben</a:t>
            </a:r>
            <a:r>
              <a:rPr lang="en-US" dirty="0" smtClean="0"/>
              <a:t> </a:t>
            </a:r>
            <a:r>
              <a:rPr lang="en-US" dirty="0" err="1" smtClean="0"/>
              <a:t>tjari</a:t>
            </a:r>
            <a:r>
              <a:rPr lang="en-US" dirty="0" smtClean="0"/>
              <a:t>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kom</a:t>
            </a:r>
            <a:r>
              <a:rPr lang="en-US" dirty="0" smtClean="0"/>
              <a:t> </a:t>
            </a:r>
            <a:r>
              <a:rPr lang="en-US" dirty="0" err="1" smtClean="0"/>
              <a:t>makandra</a:t>
            </a:r>
            <a:r>
              <a:rPr lang="en-US" dirty="0" smtClean="0"/>
              <a:t> </a:t>
            </a:r>
            <a:r>
              <a:rPr lang="en-US" dirty="0" err="1" smtClean="0"/>
              <a:t>te</a:t>
            </a:r>
            <a:r>
              <a:rPr lang="en-US" dirty="0" smtClean="0"/>
              <a:t> </a:t>
            </a:r>
            <a:r>
              <a:rPr lang="en-US" dirty="0" err="1" smtClean="0"/>
              <a:t>leki</a:t>
            </a:r>
            <a:r>
              <a:rPr lang="en-US" dirty="0" smtClean="0"/>
              <a:t>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smtClean="0"/>
              <a:t>A </a:t>
            </a:r>
            <a:r>
              <a:rPr lang="en-US" dirty="0" err="1" smtClean="0"/>
              <a:t>ben</a:t>
            </a:r>
            <a:r>
              <a:rPr lang="en-US" dirty="0" smtClean="0"/>
              <a:t> de wan </a:t>
            </a:r>
            <a:r>
              <a:rPr lang="en-US" dirty="0" err="1" smtClean="0"/>
              <a:t>kibri</a:t>
            </a:r>
            <a:r>
              <a:rPr lang="en-US" dirty="0" smtClean="0"/>
              <a:t> </a:t>
            </a:r>
            <a:r>
              <a:rPr lang="en-US" dirty="0" err="1" smtClean="0"/>
              <a:t>tori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a:t>
            </a:r>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bouw</a:t>
            </a:r>
            <a:r>
              <a:rPr lang="en-US" dirty="0" smtClean="0"/>
              <a:t> </a:t>
            </a:r>
            <a:r>
              <a:rPr lang="en-US" dirty="0" err="1" smtClean="0"/>
              <a:t>baka</a:t>
            </a:r>
            <a:r>
              <a:rPr lang="en-US" dirty="0" smtClean="0"/>
              <a:t> </a:t>
            </a:r>
            <a:r>
              <a:rPr lang="en-US" dirty="0" err="1" smtClean="0"/>
              <a:t>da</a:t>
            </a:r>
            <a:r>
              <a:rPr lang="en-US" dirty="0" smtClean="0"/>
              <a:t> </a:t>
            </a:r>
            <a:r>
              <a:rPr lang="en-US" dirty="0" err="1" smtClean="0"/>
              <a:t>opo</a:t>
            </a:r>
            <a:r>
              <a:rPr lang="en-US" dirty="0" smtClean="0"/>
              <a:t> go </a:t>
            </a:r>
            <a:r>
              <a:rPr lang="en-US" dirty="0" err="1" smtClean="0"/>
              <a:t>na</a:t>
            </a:r>
            <a:r>
              <a:rPr lang="en-US" dirty="0" smtClean="0"/>
              <a:t> </a:t>
            </a:r>
            <a:r>
              <a:rPr lang="en-US" dirty="0" err="1" smtClean="0"/>
              <a:t>hemel</a:t>
            </a:r>
            <a:r>
              <a:rPr lang="en-US" dirty="0" smtClean="0"/>
              <a:t> foe </a:t>
            </a:r>
            <a:r>
              <a:rPr lang="en-US" dirty="0" err="1" smtClean="0"/>
              <a:t>Jezus</a:t>
            </a:r>
            <a:r>
              <a:rPr lang="en-US" dirty="0" smtClean="0"/>
              <a:t> </a:t>
            </a:r>
            <a:r>
              <a:rPr lang="en-US" dirty="0" err="1" smtClean="0"/>
              <a:t>Kristus</a:t>
            </a:r>
            <a:r>
              <a:rPr lang="en-US" dirty="0" smtClean="0"/>
              <a:t> (</a:t>
            </a:r>
            <a:r>
              <a:rPr lang="en-US" dirty="0" err="1" smtClean="0"/>
              <a:t>Ef</a:t>
            </a:r>
            <a:r>
              <a:rPr lang="en-US" dirty="0" smtClean="0"/>
              <a:t>. 4:8-12)</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vs. Israel</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bigin</a:t>
            </a:r>
            <a:r>
              <a:rPr lang="en-US" dirty="0" smtClean="0"/>
              <a:t> </a:t>
            </a:r>
            <a:r>
              <a:rPr lang="en-US" dirty="0" err="1" smtClean="0"/>
              <a:t>di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a:t>
            </a:r>
            <a:r>
              <a:rPr lang="en-US" dirty="0" err="1" smtClean="0"/>
              <a:t>dopoe</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 I </a:t>
            </a:r>
            <a:r>
              <a:rPr lang="en-US" dirty="0" err="1" smtClean="0"/>
              <a:t>Kor</a:t>
            </a:r>
            <a:r>
              <a:rPr lang="en-US" dirty="0" smtClean="0"/>
              <a:t> 12:13; </a:t>
            </a:r>
            <a:r>
              <a:rPr lang="en-US" dirty="0" err="1" smtClean="0"/>
              <a:t>Tori</a:t>
            </a:r>
            <a:r>
              <a:rPr lang="en-US" dirty="0" smtClean="0"/>
              <a:t> 11:15-16</a:t>
            </a:r>
          </a:p>
          <a:p>
            <a:r>
              <a:rPr lang="en-US" dirty="0" err="1" smtClean="0"/>
              <a:t>Paulus</a:t>
            </a:r>
            <a:r>
              <a:rPr lang="en-US" dirty="0" smtClean="0"/>
              <a:t> </a:t>
            </a:r>
            <a:r>
              <a:rPr lang="en-US" dirty="0" err="1" smtClean="0"/>
              <a:t>loekoe</a:t>
            </a:r>
            <a:r>
              <a:rPr lang="en-US" dirty="0" smtClean="0"/>
              <a:t> </a:t>
            </a:r>
            <a:r>
              <a:rPr lang="en-US" dirty="0" err="1" smtClean="0"/>
              <a:t>na</a:t>
            </a:r>
            <a:r>
              <a:rPr lang="en-US" dirty="0" smtClean="0"/>
              <a:t> 3 </a:t>
            </a:r>
            <a:r>
              <a:rPr lang="en-US" dirty="0" err="1" smtClean="0"/>
              <a:t>groepoe</a:t>
            </a:r>
            <a:r>
              <a:rPr lang="en-US" b="1" dirty="0" smtClean="0"/>
              <a:t>: I Kor. 10:32 No </a:t>
            </a:r>
            <a:r>
              <a:rPr lang="en-US" b="1" dirty="0" err="1" smtClean="0"/>
              <a:t>meki</a:t>
            </a:r>
            <a:r>
              <a:rPr lang="en-US" b="1" dirty="0" smtClean="0"/>
              <a:t> wan </a:t>
            </a:r>
            <a:r>
              <a:rPr lang="en-US" b="1" dirty="0" err="1" smtClean="0"/>
              <a:t>soema</a:t>
            </a:r>
            <a:r>
              <a:rPr lang="en-US" b="1" dirty="0" smtClean="0"/>
              <a:t> </a:t>
            </a:r>
            <a:r>
              <a:rPr lang="en-US" b="1" dirty="0" err="1" smtClean="0"/>
              <a:t>naki</a:t>
            </a:r>
            <a:r>
              <a:rPr lang="en-US" b="1" dirty="0" smtClean="0"/>
              <a:t> </a:t>
            </a:r>
            <a:r>
              <a:rPr lang="en-US" b="1" dirty="0" err="1" smtClean="0"/>
              <a:t>foetoe</a:t>
            </a:r>
            <a:r>
              <a:rPr lang="en-US" b="1" dirty="0" smtClean="0"/>
              <a:t> </a:t>
            </a:r>
            <a:r>
              <a:rPr lang="en-US" b="1" dirty="0" err="1" smtClean="0"/>
              <a:t>fadon</a:t>
            </a:r>
            <a:r>
              <a:rPr lang="en-US" b="1" dirty="0" smtClean="0"/>
              <a:t>, no </a:t>
            </a:r>
            <a:r>
              <a:rPr lang="en-US" b="1" dirty="0" err="1" smtClean="0"/>
              <a:t>dem</a:t>
            </a:r>
            <a:r>
              <a:rPr lang="en-US" b="1" dirty="0" smtClean="0"/>
              <a:t> </a:t>
            </a:r>
            <a:r>
              <a:rPr lang="en-US" b="1" dirty="0" err="1" smtClean="0"/>
              <a:t>Djoe</a:t>
            </a:r>
            <a:r>
              <a:rPr lang="en-US" b="1" dirty="0" smtClean="0"/>
              <a:t>, </a:t>
            </a:r>
            <a:r>
              <a:rPr lang="en-US" b="1" dirty="0" err="1" smtClean="0"/>
              <a:t>efoe</a:t>
            </a:r>
            <a:r>
              <a:rPr lang="en-US" b="1" dirty="0" smtClean="0"/>
              <a:t> </a:t>
            </a:r>
            <a:r>
              <a:rPr lang="en-US" b="1" dirty="0" err="1" smtClean="0"/>
              <a:t>dem</a:t>
            </a:r>
            <a:r>
              <a:rPr lang="en-US" b="1" dirty="0" smtClean="0"/>
              <a:t> </a:t>
            </a:r>
            <a:r>
              <a:rPr lang="en-US" b="1" dirty="0" err="1" smtClean="0"/>
              <a:t>heiden</a:t>
            </a:r>
            <a:r>
              <a:rPr lang="en-US" b="1" dirty="0" smtClean="0"/>
              <a:t> </a:t>
            </a:r>
            <a:r>
              <a:rPr lang="en-US" b="1" dirty="0" err="1" smtClean="0"/>
              <a:t>soema</a:t>
            </a:r>
            <a:r>
              <a:rPr lang="en-US" b="1" dirty="0" smtClean="0"/>
              <a:t> toe, </a:t>
            </a:r>
            <a:r>
              <a:rPr lang="en-US" b="1" dirty="0" err="1" smtClean="0"/>
              <a:t>efoe</a:t>
            </a:r>
            <a:r>
              <a:rPr lang="en-US" b="1" dirty="0" smtClean="0"/>
              <a:t> </a:t>
            </a:r>
            <a:r>
              <a:rPr lang="en-US" b="1" dirty="0" err="1" smtClean="0"/>
              <a:t>da</a:t>
            </a:r>
            <a:r>
              <a:rPr lang="en-US" b="1" dirty="0" smtClean="0"/>
              <a:t> </a:t>
            </a:r>
            <a:r>
              <a:rPr lang="en-US" b="1" dirty="0" err="1" smtClean="0"/>
              <a:t>kerki</a:t>
            </a:r>
            <a:r>
              <a:rPr lang="en-US" b="1" dirty="0" smtClean="0"/>
              <a:t> foe </a:t>
            </a:r>
            <a:r>
              <a:rPr lang="en-US" b="1" dirty="0" err="1" smtClean="0"/>
              <a:t>Gado</a:t>
            </a:r>
            <a:r>
              <a:rPr lang="en-US" b="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Ultradispensationalist</a:t>
            </a:r>
            <a:r>
              <a:rPr lang="en-US" dirty="0" smtClean="0"/>
              <a:t> – dispensationalist no go </a:t>
            </a:r>
            <a:r>
              <a:rPr lang="en-US" dirty="0" err="1" smtClean="0"/>
              <a:t>fara</a:t>
            </a:r>
            <a:r>
              <a:rPr lang="en-US" dirty="0" smtClean="0"/>
              <a:t> </a:t>
            </a:r>
            <a:r>
              <a:rPr lang="en-US" dirty="0" err="1" smtClean="0"/>
              <a:t>nofo</a:t>
            </a:r>
            <a:r>
              <a:rPr lang="en-US" dirty="0" smtClean="0"/>
              <a:t>…</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&amp; Israel</a:t>
            </a:r>
            <a:endParaRPr lang="en-US" dirty="0"/>
          </a:p>
        </p:txBody>
      </p:sp>
      <p:sp>
        <p:nvSpPr>
          <p:cNvPr id="3" name="Content Placeholder 2"/>
          <p:cNvSpPr>
            <a:spLocks noGrp="1"/>
          </p:cNvSpPr>
          <p:nvPr>
            <p:ph idx="1"/>
          </p:nvPr>
        </p:nvSpPr>
        <p:spPr>
          <a:xfrm>
            <a:off x="381000" y="2017713"/>
            <a:ext cx="8574088" cy="4114800"/>
          </a:xfrm>
        </p:spPr>
        <p:txBody>
          <a:bodyPr/>
          <a:lstStyle/>
          <a:p>
            <a:r>
              <a:rPr lang="en-US" dirty="0" err="1" smtClean="0"/>
              <a:t>Paulus</a:t>
            </a:r>
            <a:r>
              <a:rPr lang="en-US" dirty="0" smtClean="0"/>
              <a:t> </a:t>
            </a:r>
            <a:r>
              <a:rPr lang="en-US" dirty="0" err="1" smtClean="0"/>
              <a:t>ben</a:t>
            </a:r>
            <a:r>
              <a:rPr lang="en-US" dirty="0" smtClean="0"/>
              <a:t> </a:t>
            </a:r>
            <a:r>
              <a:rPr lang="en-US" dirty="0" err="1" smtClean="0"/>
              <a:t>taki</a:t>
            </a:r>
            <a:r>
              <a:rPr lang="en-US" dirty="0" smtClean="0"/>
              <a:t> foe </a:t>
            </a:r>
            <a:r>
              <a:rPr lang="en-US" dirty="0" err="1" smtClean="0"/>
              <a:t>dem</a:t>
            </a:r>
            <a:r>
              <a:rPr lang="en-US" dirty="0" smtClean="0"/>
              <a:t> </a:t>
            </a:r>
            <a:r>
              <a:rPr lang="en-US" dirty="0" err="1" smtClean="0"/>
              <a:t>pramisi</a:t>
            </a:r>
            <a:r>
              <a:rPr lang="en-US" dirty="0" smtClean="0"/>
              <a:t> en </a:t>
            </a:r>
            <a:r>
              <a:rPr lang="en-US" dirty="0" err="1" smtClean="0"/>
              <a:t>blesi</a:t>
            </a:r>
            <a:r>
              <a:rPr lang="en-US" dirty="0" smtClean="0"/>
              <a:t> foe </a:t>
            </a:r>
            <a:r>
              <a:rPr lang="en-US" dirty="0" err="1" smtClean="0"/>
              <a:t>dem</a:t>
            </a:r>
            <a:r>
              <a:rPr lang="en-US" dirty="0" smtClean="0"/>
              <a:t> </a:t>
            </a:r>
            <a:r>
              <a:rPr lang="en-US" dirty="0" err="1" smtClean="0"/>
              <a:t>Djoe</a:t>
            </a:r>
            <a:r>
              <a:rPr lang="en-US" dirty="0" smtClean="0"/>
              <a:t> </a:t>
            </a:r>
            <a:r>
              <a:rPr lang="en-US" dirty="0" err="1" smtClean="0"/>
              <a:t>baka</a:t>
            </a:r>
            <a:r>
              <a:rPr lang="en-US" dirty="0" smtClean="0"/>
              <a:t> </a:t>
            </a:r>
            <a:r>
              <a:rPr lang="en-US" dirty="0" err="1" smtClean="0"/>
              <a:t>da</a:t>
            </a:r>
            <a:r>
              <a:rPr lang="en-US" dirty="0" smtClean="0"/>
              <a:t> tem </a:t>
            </a:r>
            <a:r>
              <a:rPr lang="en-US" dirty="0" err="1" smtClean="0"/>
              <a:t>disi</a:t>
            </a:r>
            <a:r>
              <a:rPr lang="en-US" dirty="0" smtClean="0"/>
              <a:t> </a:t>
            </a:r>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bigin</a:t>
            </a:r>
            <a:r>
              <a:rPr lang="en-US" dirty="0" smtClean="0"/>
              <a:t> </a:t>
            </a:r>
            <a:r>
              <a:rPr lang="en-US" dirty="0" err="1" smtClean="0"/>
              <a:t>kaba</a:t>
            </a:r>
            <a:r>
              <a:rPr lang="en-US" dirty="0" smtClean="0"/>
              <a:t>.  </a:t>
            </a:r>
          </a:p>
          <a:p>
            <a:r>
              <a:rPr lang="en-US" dirty="0" smtClean="0"/>
              <a:t>Wan </a:t>
            </a:r>
            <a:r>
              <a:rPr lang="en-US" dirty="0" err="1" smtClean="0"/>
              <a:t>verschil</a:t>
            </a:r>
            <a:r>
              <a:rPr lang="en-US" dirty="0" smtClean="0"/>
              <a:t> de </a:t>
            </a:r>
            <a:r>
              <a:rPr lang="en-US" dirty="0" err="1" smtClean="0"/>
              <a:t>na</a:t>
            </a:r>
            <a:r>
              <a:rPr lang="en-US" dirty="0" smtClean="0"/>
              <a:t> </a:t>
            </a:r>
            <a:r>
              <a:rPr lang="en-US" dirty="0" err="1" smtClean="0"/>
              <a:t>ini</a:t>
            </a:r>
            <a:r>
              <a:rPr lang="en-US" dirty="0" smtClean="0"/>
              <a:t> Israel </a:t>
            </a:r>
            <a:r>
              <a:rPr lang="en-US" dirty="0" err="1" smtClean="0"/>
              <a:t>srefi</a:t>
            </a:r>
            <a:r>
              <a:rPr lang="en-US" dirty="0" smtClean="0"/>
              <a:t>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a:t>
            </a:r>
            <a:r>
              <a:rPr lang="en-US" dirty="0" err="1" smtClean="0"/>
              <a:t>Djoe</a:t>
            </a:r>
            <a:r>
              <a:rPr lang="en-US" dirty="0" smtClean="0"/>
              <a:t> </a:t>
            </a:r>
            <a:r>
              <a:rPr lang="en-US" dirty="0" err="1" smtClean="0"/>
              <a:t>disi</a:t>
            </a:r>
            <a:r>
              <a:rPr lang="en-US" dirty="0" smtClean="0"/>
              <a:t> </a:t>
            </a:r>
            <a:r>
              <a:rPr lang="en-US" dirty="0" err="1" smtClean="0"/>
              <a:t>bribi</a:t>
            </a:r>
            <a:r>
              <a:rPr lang="en-US" dirty="0" smtClean="0"/>
              <a:t> en </a:t>
            </a:r>
            <a:r>
              <a:rPr lang="en-US" dirty="0" err="1" smtClean="0"/>
              <a:t>da</a:t>
            </a:r>
            <a:r>
              <a:rPr lang="en-US" dirty="0" smtClean="0"/>
              <a:t> </a:t>
            </a:r>
            <a:r>
              <a:rPr lang="en-US" dirty="0" err="1" smtClean="0"/>
              <a:t>Djoe</a:t>
            </a:r>
            <a:r>
              <a:rPr lang="en-US" dirty="0" smtClean="0"/>
              <a:t> </a:t>
            </a:r>
            <a:r>
              <a:rPr lang="en-US" dirty="0" err="1" smtClean="0"/>
              <a:t>disi</a:t>
            </a:r>
            <a:r>
              <a:rPr lang="en-US" dirty="0" smtClean="0"/>
              <a:t> no </a:t>
            </a:r>
            <a:r>
              <a:rPr lang="en-US" dirty="0" err="1" smtClean="0"/>
              <a:t>bribi</a:t>
            </a:r>
            <a:endParaRPr lang="en-US" dirty="0" smtClean="0"/>
          </a:p>
          <a:p>
            <a:r>
              <a:rPr lang="en-US" dirty="0" err="1" smtClean="0"/>
              <a:t>Da</a:t>
            </a:r>
            <a:r>
              <a:rPr lang="en-US" dirty="0" smtClean="0"/>
              <a:t> </a:t>
            </a:r>
            <a:r>
              <a:rPr lang="en-US" dirty="0" err="1" smtClean="0"/>
              <a:t>kibri</a:t>
            </a:r>
            <a:r>
              <a:rPr lang="en-US" dirty="0" smtClean="0"/>
              <a:t> </a:t>
            </a:r>
            <a:r>
              <a:rPr lang="en-US" dirty="0" err="1" smtClean="0"/>
              <a:t>tori</a:t>
            </a:r>
            <a:r>
              <a:rPr lang="en-US" dirty="0" smtClean="0"/>
              <a:t> foe </a:t>
            </a:r>
            <a:r>
              <a:rPr lang="en-US" dirty="0" err="1" smtClean="0"/>
              <a:t>da</a:t>
            </a:r>
            <a:r>
              <a:rPr lang="en-US" dirty="0" smtClean="0"/>
              <a:t> </a:t>
            </a:r>
            <a:r>
              <a:rPr lang="en-US" dirty="0" err="1" smtClean="0"/>
              <a:t>kerki</a:t>
            </a:r>
            <a:r>
              <a:rPr lang="en-US" dirty="0" smtClean="0"/>
              <a:t> de </a:t>
            </a:r>
            <a:r>
              <a:rPr lang="en-US" dirty="0" err="1" smtClean="0"/>
              <a:t>dati</a:t>
            </a:r>
            <a:r>
              <a:rPr lang="en-US" dirty="0" smtClean="0"/>
              <a:t>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meki</a:t>
            </a:r>
            <a:r>
              <a:rPr lang="en-US" dirty="0" smtClean="0"/>
              <a:t> wan skin </a:t>
            </a:r>
            <a:r>
              <a:rPr lang="en-US" dirty="0" err="1" smtClean="0"/>
              <a:t>na</a:t>
            </a:r>
            <a:r>
              <a:rPr lang="en-US" dirty="0" smtClean="0"/>
              <a:t> </a:t>
            </a:r>
            <a:r>
              <a:rPr lang="en-US" dirty="0" err="1" smtClean="0"/>
              <a:t>ini</a:t>
            </a:r>
            <a:r>
              <a:rPr lang="en-US" dirty="0" smtClean="0"/>
              <a:t> </a:t>
            </a:r>
            <a:r>
              <a:rPr lang="en-US" dirty="0" err="1" smtClean="0"/>
              <a:t>Kristus</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bribi</a:t>
            </a:r>
            <a:r>
              <a:rPr lang="en-US" dirty="0" smtClean="0"/>
              <a:t> </a:t>
            </a:r>
            <a:r>
              <a:rPr lang="en-US" dirty="0" err="1" smtClean="0"/>
              <a:t>abra</a:t>
            </a:r>
            <a:r>
              <a:rPr lang="en-US" dirty="0" smtClean="0"/>
              <a:t> </a:t>
            </a:r>
            <a:r>
              <a:rPr lang="en-US" dirty="0" err="1" smtClean="0"/>
              <a:t>dem</a:t>
            </a:r>
            <a:r>
              <a:rPr lang="en-US" dirty="0" smtClean="0"/>
              <a:t> </a:t>
            </a:r>
            <a:r>
              <a:rPr lang="en-US" dirty="0" err="1" smtClean="0"/>
              <a:t>Djoe</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Djoe</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bribiwan</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 </a:t>
            </a:r>
            <a:r>
              <a:rPr lang="en-US" dirty="0" err="1" smtClean="0"/>
              <a:t>eindelijk</a:t>
            </a:r>
            <a:r>
              <a:rPr lang="en-US" dirty="0" smtClean="0"/>
              <a:t> </a:t>
            </a:r>
            <a:r>
              <a:rPr lang="en-US" dirty="0" err="1" smtClean="0"/>
              <a:t>sa</a:t>
            </a:r>
            <a:r>
              <a:rPr lang="en-US" dirty="0" smtClean="0"/>
              <a:t> go </a:t>
            </a:r>
            <a:r>
              <a:rPr lang="en-US" dirty="0" err="1" smtClean="0"/>
              <a:t>na</a:t>
            </a:r>
            <a:r>
              <a:rPr lang="en-US" dirty="0" smtClean="0"/>
              <a:t> </a:t>
            </a:r>
            <a:r>
              <a:rPr lang="en-US" dirty="0" err="1" smtClean="0"/>
              <a:t>hemel</a:t>
            </a:r>
            <a:r>
              <a:rPr lang="en-US" dirty="0" smtClean="0"/>
              <a:t>, en </a:t>
            </a:r>
            <a:r>
              <a:rPr lang="en-US" dirty="0" err="1" smtClean="0"/>
              <a:t>dem</a:t>
            </a:r>
            <a:r>
              <a:rPr lang="en-US" dirty="0" smtClean="0"/>
              <a:t> wan </a:t>
            </a:r>
            <a:r>
              <a:rPr lang="en-US" dirty="0" err="1" smtClean="0"/>
              <a:t>disi</a:t>
            </a:r>
            <a:r>
              <a:rPr lang="en-US" dirty="0" smtClean="0"/>
              <a:t> no </a:t>
            </a:r>
            <a:r>
              <a:rPr lang="en-US" dirty="0" err="1" smtClean="0"/>
              <a:t>bribi</a:t>
            </a:r>
            <a:r>
              <a:rPr lang="en-US" dirty="0" smtClean="0"/>
              <a:t> </a:t>
            </a:r>
            <a:r>
              <a:rPr lang="en-US" dirty="0" err="1" smtClean="0"/>
              <a:t>sa</a:t>
            </a:r>
            <a:r>
              <a:rPr lang="en-US" dirty="0" smtClean="0"/>
              <a:t> go </a:t>
            </a:r>
            <a:r>
              <a:rPr lang="en-US" dirty="0" err="1" smtClean="0"/>
              <a:t>na</a:t>
            </a:r>
            <a:r>
              <a:rPr lang="en-US" dirty="0" smtClean="0"/>
              <a:t> </a:t>
            </a:r>
            <a:r>
              <a:rPr lang="en-US" dirty="0" err="1" smtClean="0"/>
              <a:t>hel</a:t>
            </a:r>
            <a:r>
              <a:rPr lang="en-US" dirty="0" smtClean="0"/>
              <a:t>.  Ma </a:t>
            </a:r>
            <a:r>
              <a:rPr lang="en-US" dirty="0" err="1" smtClean="0"/>
              <a:t>na</a:t>
            </a:r>
            <a:r>
              <a:rPr lang="en-US" dirty="0" smtClean="0"/>
              <a:t> </a:t>
            </a:r>
            <a:r>
              <a:rPr lang="en-US" dirty="0" err="1" smtClean="0"/>
              <a:t>ini</a:t>
            </a:r>
            <a:r>
              <a:rPr lang="en-US" dirty="0" smtClean="0"/>
              <a:t> </a:t>
            </a:r>
            <a:r>
              <a:rPr lang="en-US" dirty="0" err="1" smtClean="0"/>
              <a:t>hemel</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Djoe</a:t>
            </a:r>
            <a:r>
              <a:rPr lang="en-US" dirty="0" smtClean="0"/>
              <a:t> </a:t>
            </a:r>
            <a:r>
              <a:rPr lang="en-US" dirty="0" err="1" smtClean="0"/>
              <a:t>nanga</a:t>
            </a:r>
            <a:r>
              <a:rPr lang="en-US" dirty="0" smtClean="0"/>
              <a:t> </a:t>
            </a:r>
            <a:r>
              <a:rPr lang="en-US" dirty="0" err="1" smtClean="0"/>
              <a:t>heiden</a:t>
            </a:r>
            <a:endParaRPr lang="en-US" dirty="0" smtClean="0"/>
          </a:p>
          <a:p>
            <a:r>
              <a:rPr lang="en-US" dirty="0" smtClean="0"/>
              <a:t>Na </a:t>
            </a:r>
            <a:r>
              <a:rPr lang="en-US" dirty="0" err="1" smtClean="0"/>
              <a:t>ini</a:t>
            </a:r>
            <a:r>
              <a:rPr lang="en-US" dirty="0" smtClean="0"/>
              <a:t> </a:t>
            </a:r>
            <a:r>
              <a:rPr lang="en-US" dirty="0" err="1" smtClean="0"/>
              <a:t>da</a:t>
            </a:r>
            <a:r>
              <a:rPr lang="en-US" dirty="0" smtClean="0"/>
              <a:t> </a:t>
            </a:r>
            <a:r>
              <a:rPr lang="en-US" dirty="0" err="1" smtClean="0"/>
              <a:t>millenium</a:t>
            </a:r>
            <a:r>
              <a:rPr lang="en-US" dirty="0" smtClean="0"/>
              <a:t>, </a:t>
            </a:r>
            <a:r>
              <a:rPr lang="en-US" dirty="0" err="1" smtClean="0"/>
              <a:t>dem</a:t>
            </a:r>
            <a:r>
              <a:rPr lang="en-US" dirty="0" smtClean="0"/>
              <a:t> </a:t>
            </a:r>
            <a:r>
              <a:rPr lang="en-US" dirty="0" err="1" smtClean="0"/>
              <a:t>Djoe</a:t>
            </a:r>
            <a:r>
              <a:rPr lang="en-US" dirty="0" smtClean="0"/>
              <a:t> </a:t>
            </a:r>
            <a:r>
              <a:rPr lang="en-US" dirty="0" err="1" smtClean="0"/>
              <a:t>disi</a:t>
            </a:r>
            <a:r>
              <a:rPr lang="en-US" dirty="0" smtClean="0"/>
              <a:t> no </a:t>
            </a:r>
            <a:r>
              <a:rPr lang="en-US" dirty="0" err="1" smtClean="0"/>
              <a:t>dede</a:t>
            </a:r>
            <a:r>
              <a:rPr lang="en-US" dirty="0" smtClean="0"/>
              <a:t> </a:t>
            </a:r>
            <a:r>
              <a:rPr lang="en-US" dirty="0" err="1" smtClean="0"/>
              <a:t>sa</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Kownoe</a:t>
            </a:r>
            <a:r>
              <a:rPr lang="en-US" dirty="0" smtClean="0"/>
              <a:t> </a:t>
            </a:r>
            <a:r>
              <a:rPr lang="en-US" dirty="0" err="1" smtClean="0"/>
              <a:t>Jezus</a:t>
            </a:r>
            <a:r>
              <a:rPr lang="en-US" dirty="0" smtClean="0"/>
              <a:t>, en </a:t>
            </a:r>
            <a:r>
              <a:rPr lang="en-US" dirty="0" err="1" smtClean="0"/>
              <a:t>feni</a:t>
            </a:r>
            <a:r>
              <a:rPr lang="en-US" dirty="0" smtClean="0"/>
              <a:t> </a:t>
            </a:r>
            <a:r>
              <a:rPr lang="en-US" dirty="0" err="1" smtClean="0"/>
              <a:t>dem</a:t>
            </a:r>
            <a:r>
              <a:rPr lang="en-US" dirty="0" smtClean="0"/>
              <a:t> </a:t>
            </a:r>
            <a:r>
              <a:rPr lang="en-US" dirty="0" err="1" smtClean="0"/>
              <a:t>pramisi</a:t>
            </a:r>
            <a:r>
              <a:rPr lang="en-US" dirty="0" smtClean="0"/>
              <a:t> foe </a:t>
            </a:r>
            <a:r>
              <a:rPr lang="en-US" dirty="0" err="1" smtClean="0"/>
              <a:t>da</a:t>
            </a:r>
            <a:r>
              <a:rPr lang="en-US" dirty="0" smtClean="0"/>
              <a:t> OT </a:t>
            </a:r>
            <a:r>
              <a:rPr lang="en-US" dirty="0" err="1" smtClean="0"/>
              <a:t>kom</a:t>
            </a:r>
            <a:r>
              <a:rPr lang="en-US" dirty="0" smtClean="0"/>
              <a:t> </a:t>
            </a:r>
            <a:r>
              <a:rPr lang="en-US" dirty="0" err="1" smtClean="0"/>
              <a:t>troe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4313"/>
            <a:ext cx="8105775" cy="1462087"/>
          </a:xfrm>
        </p:spPr>
        <p:txBody>
          <a:bodyPr/>
          <a:lstStyle/>
          <a:p>
            <a:r>
              <a:rPr lang="en-US" dirty="0" err="1" smtClean="0"/>
              <a:t>Dispensationalism</a:t>
            </a:r>
            <a:r>
              <a:rPr lang="en-US" dirty="0" smtClean="0"/>
              <a:t> &amp; </a:t>
            </a:r>
            <a:r>
              <a:rPr lang="en-US" dirty="0" err="1" smtClean="0"/>
              <a:t>escha-tology</a:t>
            </a:r>
            <a:r>
              <a:rPr lang="en-US" dirty="0" smtClean="0"/>
              <a:t> (</a:t>
            </a:r>
            <a:r>
              <a:rPr lang="en-US" dirty="0" err="1" smtClean="0"/>
              <a:t>sani</a:t>
            </a:r>
            <a:r>
              <a:rPr lang="en-US" dirty="0" smtClean="0"/>
              <a:t> </a:t>
            </a:r>
            <a:r>
              <a:rPr lang="en-US" dirty="0" err="1" smtClean="0"/>
              <a:t>na</a:t>
            </a:r>
            <a:r>
              <a:rPr lang="en-US" dirty="0" smtClean="0"/>
              <a:t> </a:t>
            </a:r>
            <a:r>
              <a:rPr lang="en-US" dirty="0" err="1" smtClean="0"/>
              <a:t>toekomst</a:t>
            </a:r>
            <a:r>
              <a:rPr lang="en-US" dirty="0" smtClean="0"/>
              <a:t>)</a:t>
            </a:r>
            <a:endParaRPr lang="en-US" dirty="0"/>
          </a:p>
        </p:txBody>
      </p:sp>
      <p:sp>
        <p:nvSpPr>
          <p:cNvPr id="3" name="Content Placeholder 2"/>
          <p:cNvSpPr>
            <a:spLocks noGrp="1"/>
          </p:cNvSpPr>
          <p:nvPr>
            <p:ph idx="1"/>
          </p:nvPr>
        </p:nvSpPr>
        <p:spPr/>
        <p:txBody>
          <a:bodyPr/>
          <a:lstStyle/>
          <a:p>
            <a:r>
              <a:rPr lang="en-US" dirty="0" err="1" smtClean="0"/>
              <a:t>Bigin</a:t>
            </a:r>
            <a:r>
              <a:rPr lang="en-US" dirty="0" smtClean="0"/>
              <a:t> </a:t>
            </a:r>
            <a:r>
              <a:rPr lang="en-US" dirty="0" err="1" smtClean="0"/>
              <a:t>nanga</a:t>
            </a:r>
            <a:r>
              <a:rPr lang="en-US" dirty="0" smtClean="0"/>
              <a:t> literal </a:t>
            </a:r>
            <a:r>
              <a:rPr lang="en-US" dirty="0" err="1" smtClean="0"/>
              <a:t>interpretatie</a:t>
            </a:r>
            <a:r>
              <a:rPr lang="en-US" dirty="0" smtClean="0"/>
              <a:t> foe </a:t>
            </a:r>
            <a:r>
              <a:rPr lang="en-US" dirty="0" err="1" smtClean="0"/>
              <a:t>da</a:t>
            </a:r>
            <a:r>
              <a:rPr lang="en-US" dirty="0" smtClean="0"/>
              <a:t> </a:t>
            </a:r>
            <a:r>
              <a:rPr lang="en-US" dirty="0" err="1" smtClean="0"/>
              <a:t>Bijbel</a:t>
            </a:r>
            <a:endParaRPr lang="en-US" dirty="0" smtClean="0"/>
          </a:p>
          <a:p>
            <a:r>
              <a:rPr lang="en-US" dirty="0" smtClean="0"/>
              <a:t>Si </a:t>
            </a:r>
            <a:r>
              <a:rPr lang="en-US" dirty="0" err="1" smtClean="0"/>
              <a:t>dem</a:t>
            </a:r>
            <a:r>
              <a:rPr lang="en-US" dirty="0" smtClean="0"/>
              <a:t> OT </a:t>
            </a:r>
            <a:r>
              <a:rPr lang="en-US" dirty="0" err="1" smtClean="0"/>
              <a:t>profeti</a:t>
            </a:r>
            <a:r>
              <a:rPr lang="en-US" dirty="0" smtClean="0"/>
              <a:t> </a:t>
            </a:r>
            <a:r>
              <a:rPr lang="en-US" dirty="0" err="1" smtClean="0"/>
              <a:t>kom</a:t>
            </a:r>
            <a:r>
              <a:rPr lang="en-US" dirty="0" smtClean="0"/>
              <a:t> </a:t>
            </a:r>
            <a:r>
              <a:rPr lang="en-US" dirty="0" err="1" smtClean="0"/>
              <a:t>troe</a:t>
            </a:r>
            <a:r>
              <a:rPr lang="en-US" dirty="0" smtClean="0"/>
              <a:t> </a:t>
            </a:r>
            <a:r>
              <a:rPr lang="en-US" dirty="0" err="1" smtClean="0"/>
              <a:t>letterlijk</a:t>
            </a:r>
            <a:r>
              <a:rPr lang="en-US" dirty="0" smtClean="0"/>
              <a:t> – </a:t>
            </a:r>
            <a:r>
              <a:rPr lang="en-US" dirty="0" err="1" smtClean="0"/>
              <a:t>efoe</a:t>
            </a:r>
            <a:r>
              <a:rPr lang="en-US" dirty="0" smtClean="0"/>
              <a:t> </a:t>
            </a:r>
            <a:r>
              <a:rPr lang="en-US" dirty="0" err="1" smtClean="0"/>
              <a:t>disi</a:t>
            </a:r>
            <a:r>
              <a:rPr lang="en-US" dirty="0" smtClean="0"/>
              <a:t> de </a:t>
            </a:r>
            <a:r>
              <a:rPr lang="en-US" dirty="0" err="1" smtClean="0"/>
              <a:t>troe</a:t>
            </a:r>
            <a:r>
              <a:rPr lang="en-US" dirty="0" smtClean="0"/>
              <a:t>, </a:t>
            </a:r>
            <a:r>
              <a:rPr lang="en-US" dirty="0" err="1" smtClean="0"/>
              <a:t>dan</a:t>
            </a:r>
            <a:r>
              <a:rPr lang="en-US" dirty="0" smtClean="0"/>
              <a:t> </a:t>
            </a:r>
            <a:r>
              <a:rPr lang="en-US" dirty="0" err="1" smtClean="0"/>
              <a:t>wi</a:t>
            </a:r>
            <a:r>
              <a:rPr lang="en-US" dirty="0" smtClean="0"/>
              <a:t> </a:t>
            </a:r>
            <a:r>
              <a:rPr lang="en-US" dirty="0" err="1" smtClean="0"/>
              <a:t>abi</a:t>
            </a:r>
            <a:r>
              <a:rPr lang="en-US" dirty="0" smtClean="0"/>
              <a:t> wan </a:t>
            </a:r>
            <a:r>
              <a:rPr lang="en-US" dirty="0" err="1" smtClean="0"/>
              <a:t>millenium</a:t>
            </a:r>
            <a:r>
              <a:rPr lang="en-US" dirty="0" smtClean="0"/>
              <a:t> </a:t>
            </a:r>
            <a:r>
              <a:rPr lang="en-US" dirty="0" err="1" smtClean="0"/>
              <a:t>fanowdoe</a:t>
            </a:r>
            <a:r>
              <a:rPr lang="en-US" dirty="0" smtClean="0"/>
              <a:t> foe </a:t>
            </a:r>
            <a:r>
              <a:rPr lang="en-US" dirty="0" err="1" smtClean="0"/>
              <a:t>si</a:t>
            </a:r>
            <a:r>
              <a:rPr lang="en-US" dirty="0" smtClean="0"/>
              <a:t> </a:t>
            </a:r>
            <a:r>
              <a:rPr lang="en-US" dirty="0" err="1" smtClean="0"/>
              <a:t>som</a:t>
            </a:r>
            <a:r>
              <a:rPr lang="en-US" dirty="0" smtClean="0"/>
              <a:t> </a:t>
            </a:r>
            <a:r>
              <a:rPr lang="en-US" dirty="0" err="1" smtClean="0"/>
              <a:t>pramisi</a:t>
            </a:r>
            <a:r>
              <a:rPr lang="en-US" dirty="0" smtClean="0"/>
              <a:t> </a:t>
            </a:r>
            <a:r>
              <a:rPr lang="en-US" dirty="0" err="1" smtClean="0"/>
              <a:t>kom</a:t>
            </a:r>
            <a:r>
              <a:rPr lang="en-US" dirty="0" smtClean="0"/>
              <a:t> </a:t>
            </a:r>
            <a:r>
              <a:rPr lang="en-US" dirty="0" err="1" smtClean="0"/>
              <a:t>troe</a:t>
            </a:r>
            <a:r>
              <a:rPr lang="en-US" dirty="0" smtClean="0"/>
              <a:t> </a:t>
            </a:r>
            <a:r>
              <a:rPr lang="en-US" dirty="0" err="1" smtClean="0"/>
              <a:t>ete</a:t>
            </a:r>
            <a:r>
              <a:rPr lang="en-US" dirty="0" smtClean="0"/>
              <a:t> – en </a:t>
            </a:r>
            <a:r>
              <a:rPr lang="en-US" dirty="0" err="1" smtClean="0"/>
              <a:t>niet</a:t>
            </a:r>
            <a:r>
              <a:rPr lang="en-US" dirty="0" smtClean="0"/>
              <a:t> foe </a:t>
            </a:r>
            <a:r>
              <a:rPr lang="en-US" dirty="0" err="1" smtClean="0"/>
              <a:t>da</a:t>
            </a:r>
            <a:r>
              <a:rPr lang="en-US" dirty="0" smtClean="0"/>
              <a:t> </a:t>
            </a:r>
            <a:r>
              <a:rPr lang="en-US" dirty="0" err="1" smtClean="0"/>
              <a:t>kerki</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Eschatology</a:t>
            </a:r>
            <a:endParaRPr lang="en-US" dirty="0"/>
          </a:p>
        </p:txBody>
      </p:sp>
      <p:sp>
        <p:nvSpPr>
          <p:cNvPr id="3" name="Content Placeholder 2"/>
          <p:cNvSpPr>
            <a:spLocks noGrp="1"/>
          </p:cNvSpPr>
          <p:nvPr>
            <p:ph idx="1"/>
          </p:nvPr>
        </p:nvSpPr>
        <p:spPr>
          <a:xfrm>
            <a:off x="304800" y="2017713"/>
            <a:ext cx="8650288" cy="4114800"/>
          </a:xfrm>
        </p:spPr>
        <p:txBody>
          <a:bodyPr/>
          <a:lstStyle/>
          <a:p>
            <a:r>
              <a:rPr lang="en-US" dirty="0" err="1" smtClean="0"/>
              <a:t>Da</a:t>
            </a:r>
            <a:r>
              <a:rPr lang="en-US" dirty="0" smtClean="0"/>
              <a:t> </a:t>
            </a:r>
            <a:r>
              <a:rPr lang="en-US" dirty="0" err="1" smtClean="0"/>
              <a:t>kerki</a:t>
            </a:r>
            <a:r>
              <a:rPr lang="en-US" dirty="0" smtClean="0"/>
              <a:t> </a:t>
            </a:r>
            <a:r>
              <a:rPr lang="en-US" dirty="0" err="1" smtClean="0"/>
              <a:t>nanga</a:t>
            </a:r>
            <a:r>
              <a:rPr lang="en-US" dirty="0" smtClean="0"/>
              <a:t> Israel no de wan</a:t>
            </a:r>
          </a:p>
          <a:p>
            <a:r>
              <a:rPr lang="en-US" dirty="0" smtClean="0"/>
              <a:t>Pre-tribulation </a:t>
            </a:r>
            <a:r>
              <a:rPr lang="en-US" dirty="0" err="1" smtClean="0"/>
              <a:t>opname</a:t>
            </a:r>
            <a:r>
              <a:rPr lang="en-US" dirty="0" smtClean="0"/>
              <a:t> foe </a:t>
            </a:r>
            <a:r>
              <a:rPr lang="en-US" dirty="0" err="1" smtClean="0"/>
              <a:t>da</a:t>
            </a:r>
            <a:r>
              <a:rPr lang="en-US" dirty="0" smtClean="0"/>
              <a:t> </a:t>
            </a:r>
            <a:r>
              <a:rPr lang="en-US" dirty="0" err="1" smtClean="0"/>
              <a:t>kerki</a:t>
            </a:r>
            <a:endParaRPr lang="en-US" dirty="0" smtClean="0"/>
          </a:p>
          <a:p>
            <a:r>
              <a:rPr lang="en-US" dirty="0" smtClean="0"/>
              <a:t>(</a:t>
            </a:r>
            <a:r>
              <a:rPr lang="en-US" dirty="0" err="1" smtClean="0"/>
              <a:t>dem</a:t>
            </a:r>
            <a:r>
              <a:rPr lang="en-US" dirty="0" smtClean="0"/>
              <a:t> </a:t>
            </a:r>
            <a:r>
              <a:rPr lang="en-US" dirty="0" err="1" smtClean="0"/>
              <a:t>amillenial</a:t>
            </a:r>
            <a:r>
              <a:rPr lang="en-US" dirty="0" smtClean="0"/>
              <a:t> </a:t>
            </a:r>
            <a:r>
              <a:rPr lang="en-US" dirty="0" err="1" smtClean="0"/>
              <a:t>soema</a:t>
            </a:r>
            <a:r>
              <a:rPr lang="en-US" dirty="0" smtClean="0"/>
              <a:t> </a:t>
            </a:r>
            <a:r>
              <a:rPr lang="en-US" dirty="0" err="1" smtClean="0"/>
              <a:t>denki</a:t>
            </a:r>
            <a:r>
              <a:rPr lang="en-US" dirty="0" smtClean="0"/>
              <a:t> foe wan post-</a:t>
            </a:r>
            <a:r>
              <a:rPr lang="en-US" dirty="0" err="1" smtClean="0"/>
              <a:t>tribulational</a:t>
            </a:r>
            <a:r>
              <a:rPr lang="en-US" dirty="0" smtClean="0"/>
              <a:t> </a:t>
            </a:r>
            <a:r>
              <a:rPr lang="en-US" dirty="0" err="1" smtClean="0"/>
              <a:t>opname</a:t>
            </a:r>
            <a:r>
              <a:rPr lang="en-US" dirty="0" smtClean="0"/>
              <a:t>)</a:t>
            </a:r>
          </a:p>
          <a:p>
            <a:r>
              <a:rPr lang="en-US" dirty="0" smtClean="0"/>
              <a:t>1000 </a:t>
            </a:r>
            <a:r>
              <a:rPr lang="en-US" dirty="0" err="1" smtClean="0"/>
              <a:t>jaar</a:t>
            </a:r>
            <a:r>
              <a:rPr lang="en-US" dirty="0" smtClean="0"/>
              <a:t> </a:t>
            </a:r>
            <a:r>
              <a:rPr lang="en-US" dirty="0" err="1" smtClean="0"/>
              <a:t>millenium</a:t>
            </a:r>
            <a:endParaRPr lang="en-US" dirty="0" smtClean="0"/>
          </a:p>
          <a:p>
            <a:r>
              <a:rPr lang="en-US" dirty="0" err="1" smtClean="0"/>
              <a:t>Jezus</a:t>
            </a:r>
            <a:r>
              <a:rPr lang="en-US" dirty="0" smtClean="0"/>
              <a:t> </a:t>
            </a:r>
            <a:r>
              <a:rPr lang="en-US" dirty="0" err="1" smtClean="0"/>
              <a:t>ben</a:t>
            </a:r>
            <a:r>
              <a:rPr lang="en-US" dirty="0" smtClean="0"/>
              <a:t> </a:t>
            </a:r>
            <a:r>
              <a:rPr lang="en-US" dirty="0" err="1" smtClean="0"/>
              <a:t>meki</a:t>
            </a:r>
            <a:r>
              <a:rPr lang="en-US" dirty="0" smtClean="0"/>
              <a:t> wan </a:t>
            </a:r>
            <a:r>
              <a:rPr lang="en-US" dirty="0" err="1" smtClean="0"/>
              <a:t>troe</a:t>
            </a:r>
            <a:r>
              <a:rPr lang="en-US" dirty="0" smtClean="0"/>
              <a:t> offer foe </a:t>
            </a:r>
            <a:r>
              <a:rPr lang="en-US" dirty="0" err="1" smtClean="0"/>
              <a:t>da</a:t>
            </a:r>
            <a:r>
              <a:rPr lang="en-US" dirty="0" smtClean="0"/>
              <a:t> </a:t>
            </a:r>
            <a:r>
              <a:rPr lang="en-US" dirty="0" err="1" smtClean="0"/>
              <a:t>kownoekondre</a:t>
            </a:r>
            <a:r>
              <a:rPr lang="en-US" dirty="0" smtClean="0"/>
              <a:t> foe David ma </a:t>
            </a:r>
            <a:r>
              <a:rPr lang="en-US" dirty="0" err="1" smtClean="0"/>
              <a:t>dem</a:t>
            </a:r>
            <a:r>
              <a:rPr lang="en-US" dirty="0" smtClean="0"/>
              <a:t> </a:t>
            </a:r>
            <a:r>
              <a:rPr lang="en-US" dirty="0" err="1" smtClean="0"/>
              <a:t>Djoe</a:t>
            </a:r>
            <a:r>
              <a:rPr lang="en-US" dirty="0" smtClean="0"/>
              <a:t> no </a:t>
            </a:r>
            <a:r>
              <a:rPr lang="en-US" dirty="0" err="1" smtClean="0"/>
              <a:t>ben</a:t>
            </a:r>
            <a:r>
              <a:rPr lang="en-US" dirty="0" smtClean="0"/>
              <a:t> </a:t>
            </a:r>
            <a:r>
              <a:rPr lang="en-US" dirty="0" err="1" smtClean="0"/>
              <a:t>wani</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Verschil</a:t>
            </a:r>
            <a:r>
              <a:rPr lang="en-US" dirty="0" smtClean="0"/>
              <a:t> – covenant </a:t>
            </a:r>
            <a:r>
              <a:rPr lang="en-US" dirty="0" err="1" smtClean="0"/>
              <a:t>theologie</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smtClean="0"/>
              <a:t>Dem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heri</a:t>
            </a:r>
            <a:r>
              <a:rPr lang="en-US" dirty="0" smtClean="0"/>
              <a:t> </a:t>
            </a:r>
            <a:r>
              <a:rPr lang="en-US" dirty="0" err="1" smtClean="0"/>
              <a:t>Bijbel</a:t>
            </a:r>
            <a:r>
              <a:rPr lang="en-US" dirty="0" smtClean="0"/>
              <a:t> </a:t>
            </a:r>
            <a:r>
              <a:rPr lang="en-US" dirty="0" err="1" smtClean="0"/>
              <a:t>leki</a:t>
            </a:r>
            <a:r>
              <a:rPr lang="en-US" dirty="0" smtClean="0"/>
              <a:t> toe </a:t>
            </a:r>
            <a:r>
              <a:rPr lang="en-US" dirty="0" err="1" smtClean="0"/>
              <a:t>akkorderi</a:t>
            </a:r>
            <a:r>
              <a:rPr lang="en-US" dirty="0" smtClean="0"/>
              <a:t>– </a:t>
            </a:r>
            <a:r>
              <a:rPr lang="en-US" dirty="0" err="1" smtClean="0"/>
              <a:t>di</a:t>
            </a:r>
            <a:r>
              <a:rPr lang="en-US" dirty="0" smtClean="0"/>
              <a:t> foe </a:t>
            </a:r>
            <a:r>
              <a:rPr lang="en-US" dirty="0" err="1" smtClean="0"/>
              <a:t>wroko</a:t>
            </a:r>
            <a:r>
              <a:rPr lang="en-US" dirty="0" smtClean="0"/>
              <a:t>, en </a:t>
            </a:r>
            <a:r>
              <a:rPr lang="en-US" dirty="0" err="1" smtClean="0"/>
              <a:t>di</a:t>
            </a:r>
            <a:r>
              <a:rPr lang="en-US" dirty="0" smtClean="0"/>
              <a:t> foe </a:t>
            </a:r>
            <a:r>
              <a:rPr lang="en-US" dirty="0" err="1" smtClean="0"/>
              <a:t>gnade</a:t>
            </a:r>
            <a:r>
              <a:rPr lang="en-US" dirty="0" smtClean="0"/>
              <a:t>.  </a:t>
            </a:r>
            <a:r>
              <a:rPr lang="en-US" dirty="0" err="1" smtClean="0"/>
              <a:t>Som</a:t>
            </a:r>
            <a:r>
              <a:rPr lang="en-US" dirty="0" smtClean="0"/>
              <a:t> </a:t>
            </a:r>
            <a:r>
              <a:rPr lang="en-US" dirty="0" err="1" smtClean="0"/>
              <a:t>poti</a:t>
            </a:r>
            <a:r>
              <a:rPr lang="en-US" dirty="0" smtClean="0"/>
              <a:t> </a:t>
            </a:r>
            <a:r>
              <a:rPr lang="en-US" dirty="0" err="1" smtClean="0"/>
              <a:t>ete</a:t>
            </a:r>
            <a:r>
              <a:rPr lang="en-US" dirty="0" smtClean="0"/>
              <a:t> wan – </a:t>
            </a:r>
            <a:r>
              <a:rPr lang="en-US" dirty="0" err="1" smtClean="0"/>
              <a:t>da</a:t>
            </a:r>
            <a:r>
              <a:rPr lang="en-US" dirty="0" smtClean="0"/>
              <a:t> </a:t>
            </a:r>
            <a:r>
              <a:rPr lang="en-US" dirty="0" err="1" smtClean="0"/>
              <a:t>akkorderi</a:t>
            </a:r>
            <a:r>
              <a:rPr lang="en-US" dirty="0" smtClean="0"/>
              <a:t> foe </a:t>
            </a:r>
            <a:r>
              <a:rPr lang="en-US" dirty="0" err="1" smtClean="0"/>
              <a:t>verloesoe</a:t>
            </a:r>
            <a:r>
              <a:rPr lang="en-US" dirty="0" smtClean="0"/>
              <a:t> </a:t>
            </a:r>
            <a:r>
              <a:rPr lang="en-US" dirty="0" err="1" smtClean="0"/>
              <a:t>na</a:t>
            </a:r>
            <a:r>
              <a:rPr lang="en-US" dirty="0" smtClean="0"/>
              <a:t> </a:t>
            </a:r>
            <a:r>
              <a:rPr lang="en-US" dirty="0" err="1" smtClean="0"/>
              <a:t>mindri</a:t>
            </a:r>
            <a:r>
              <a:rPr lang="en-US" dirty="0" smtClean="0"/>
              <a:t> foe </a:t>
            </a:r>
            <a:r>
              <a:rPr lang="en-US" dirty="0" err="1" smtClean="0"/>
              <a:t>Gado</a:t>
            </a:r>
            <a:r>
              <a:rPr lang="en-US" dirty="0" smtClean="0"/>
              <a:t> </a:t>
            </a:r>
            <a:r>
              <a:rPr lang="en-US" dirty="0" err="1" smtClean="0"/>
              <a:t>da</a:t>
            </a:r>
            <a:r>
              <a:rPr lang="en-US" dirty="0" smtClean="0"/>
              <a:t> Tata &amp; </a:t>
            </a:r>
            <a:r>
              <a:rPr lang="en-US" dirty="0" err="1" smtClean="0"/>
              <a:t>Gado</a:t>
            </a:r>
            <a:r>
              <a:rPr lang="en-US" dirty="0" smtClean="0"/>
              <a:t> </a:t>
            </a:r>
            <a:r>
              <a:rPr lang="en-US" dirty="0" err="1" smtClean="0"/>
              <a:t>da</a:t>
            </a:r>
            <a:r>
              <a:rPr lang="en-US" dirty="0" smtClean="0"/>
              <a:t>  </a:t>
            </a:r>
            <a:r>
              <a:rPr lang="en-US" dirty="0" err="1" smtClean="0"/>
              <a:t>Pikin</a:t>
            </a:r>
            <a:endParaRPr lang="en-US" dirty="0" smtClean="0"/>
          </a:p>
          <a:p>
            <a:r>
              <a:rPr lang="en-US" dirty="0" smtClean="0"/>
              <a:t>A </a:t>
            </a:r>
            <a:r>
              <a:rPr lang="en-US" dirty="0" err="1" smtClean="0"/>
              <a:t>ben</a:t>
            </a:r>
            <a:r>
              <a:rPr lang="en-US" dirty="0" smtClean="0"/>
              <a:t> </a:t>
            </a:r>
            <a:r>
              <a:rPr lang="en-US" dirty="0" err="1" smtClean="0"/>
              <a:t>bigin</a:t>
            </a:r>
            <a:r>
              <a:rPr lang="en-US" dirty="0" smtClean="0"/>
              <a:t> </a:t>
            </a:r>
            <a:r>
              <a:rPr lang="en-US" dirty="0" err="1" smtClean="0"/>
              <a:t>na</a:t>
            </a:r>
            <a:r>
              <a:rPr lang="en-US" dirty="0" smtClean="0"/>
              <a:t> 16e </a:t>
            </a:r>
            <a:r>
              <a:rPr lang="en-US" dirty="0" err="1" smtClean="0"/>
              <a:t>eeuw</a:t>
            </a:r>
            <a:r>
              <a:rPr lang="en-US" dirty="0" smtClean="0"/>
              <a:t> </a:t>
            </a:r>
            <a:r>
              <a:rPr lang="en-US" dirty="0" err="1" smtClean="0"/>
              <a:t>na</a:t>
            </a:r>
            <a:r>
              <a:rPr lang="en-US" dirty="0" smtClean="0"/>
              <a:t> </a:t>
            </a:r>
            <a:r>
              <a:rPr lang="en-US" dirty="0" err="1" smtClean="0"/>
              <a:t>ini</a:t>
            </a:r>
            <a:r>
              <a:rPr lang="en-US" dirty="0" smtClean="0"/>
              <a:t> </a:t>
            </a:r>
            <a:r>
              <a:rPr lang="en-US" dirty="0" err="1" smtClean="0"/>
              <a:t>reactie</a:t>
            </a:r>
            <a:r>
              <a:rPr lang="en-US" dirty="0" smtClean="0"/>
              <a:t> foe </a:t>
            </a:r>
            <a:r>
              <a:rPr lang="en-US" dirty="0" err="1" smtClean="0"/>
              <a:t>da</a:t>
            </a:r>
            <a:r>
              <a:rPr lang="en-US" dirty="0" smtClean="0"/>
              <a:t> predestination </a:t>
            </a:r>
            <a:r>
              <a:rPr lang="en-US" dirty="0" err="1" smtClean="0"/>
              <a:t>leri</a:t>
            </a:r>
            <a:r>
              <a:rPr lang="en-US" dirty="0" smtClean="0"/>
              <a:t> foe Calvin, etc.</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Covenant </a:t>
            </a:r>
            <a:r>
              <a:rPr lang="en-US" dirty="0" err="1" smtClean="0"/>
              <a:t>theologie</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poti</a:t>
            </a:r>
            <a:r>
              <a:rPr lang="en-US" dirty="0" smtClean="0"/>
              <a:t> </a:t>
            </a:r>
            <a:r>
              <a:rPr lang="en-US" dirty="0" err="1" smtClean="0"/>
              <a:t>da</a:t>
            </a:r>
            <a:r>
              <a:rPr lang="en-US" dirty="0" smtClean="0"/>
              <a:t> </a:t>
            </a:r>
            <a:r>
              <a:rPr lang="en-US" dirty="0" err="1" smtClean="0"/>
              <a:t>Njoen</a:t>
            </a:r>
            <a:r>
              <a:rPr lang="en-US" dirty="0" smtClean="0"/>
              <a:t> Testament </a:t>
            </a:r>
            <a:r>
              <a:rPr lang="en-US" dirty="0" err="1" smtClean="0"/>
              <a:t>baka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Owroe</a:t>
            </a:r>
            <a:r>
              <a:rPr lang="en-US" dirty="0" smtClean="0"/>
              <a:t> </a:t>
            </a:r>
            <a:r>
              <a:rPr lang="en-US" dirty="0" err="1" smtClean="0"/>
              <a:t>Testamenti</a:t>
            </a:r>
            <a:r>
              <a:rPr lang="en-US" dirty="0" smtClean="0"/>
              <a:t> – </a:t>
            </a:r>
            <a:r>
              <a:rPr lang="en-US" dirty="0" err="1" smtClean="0"/>
              <a:t>dem</a:t>
            </a:r>
            <a:r>
              <a:rPr lang="en-US" dirty="0" smtClean="0"/>
              <a:t> no </a:t>
            </a:r>
            <a:r>
              <a:rPr lang="en-US" dirty="0" err="1" smtClean="0"/>
              <a:t>hori</a:t>
            </a:r>
            <a:r>
              <a:rPr lang="en-US" dirty="0" smtClean="0"/>
              <a:t> </a:t>
            </a:r>
            <a:r>
              <a:rPr lang="en-US" dirty="0" err="1" smtClean="0"/>
              <a:t>rekening</a:t>
            </a:r>
            <a:r>
              <a:rPr lang="en-US" dirty="0" smtClean="0"/>
              <a:t> </a:t>
            </a:r>
            <a:r>
              <a:rPr lang="en-US" dirty="0" err="1" smtClean="0"/>
              <a:t>nanga</a:t>
            </a:r>
            <a:r>
              <a:rPr lang="en-US" dirty="0" smtClean="0"/>
              <a:t> </a:t>
            </a:r>
            <a:r>
              <a:rPr lang="en-US" dirty="0" err="1" smtClean="0"/>
              <a:t>progressief</a:t>
            </a:r>
            <a:r>
              <a:rPr lang="en-US" dirty="0" smtClean="0"/>
              <a:t> </a:t>
            </a:r>
            <a:r>
              <a:rPr lang="en-US" dirty="0" err="1" smtClean="0"/>
              <a:t>openbaring</a:t>
            </a:r>
            <a:r>
              <a:rPr lang="en-US" dirty="0" smtClean="0"/>
              <a:t>.</a:t>
            </a:r>
          </a:p>
          <a:p>
            <a:r>
              <a:rPr lang="en-US" dirty="0" err="1" smtClean="0"/>
              <a:t>Wi</a:t>
            </a:r>
            <a:r>
              <a:rPr lang="en-US" dirty="0" smtClean="0"/>
              <a:t> no </a:t>
            </a:r>
            <a:r>
              <a:rPr lang="en-US" dirty="0" err="1" smtClean="0"/>
              <a:t>feni</a:t>
            </a:r>
            <a:r>
              <a:rPr lang="en-US" dirty="0" smtClean="0"/>
              <a:t> </a:t>
            </a:r>
            <a:r>
              <a:rPr lang="en-US" dirty="0" err="1" smtClean="0"/>
              <a:t>da</a:t>
            </a:r>
            <a:r>
              <a:rPr lang="en-US" dirty="0" smtClean="0"/>
              <a:t> </a:t>
            </a:r>
            <a:r>
              <a:rPr lang="en-US" dirty="0" err="1" smtClean="0"/>
              <a:t>akkorderi</a:t>
            </a:r>
            <a:r>
              <a:rPr lang="en-US" dirty="0" smtClean="0"/>
              <a:t> foe </a:t>
            </a:r>
            <a:r>
              <a:rPr lang="en-US" dirty="0" err="1" smtClean="0"/>
              <a:t>wroko</a:t>
            </a:r>
            <a:r>
              <a:rPr lang="en-US" dirty="0" smtClean="0"/>
              <a:t> </a:t>
            </a:r>
            <a:r>
              <a:rPr lang="en-US" dirty="0" err="1" smtClean="0"/>
              <a:t>efoe</a:t>
            </a:r>
            <a:r>
              <a:rPr lang="en-US" dirty="0" smtClean="0"/>
              <a:t> foe </a:t>
            </a:r>
            <a:r>
              <a:rPr lang="en-US" dirty="0" err="1" smtClean="0"/>
              <a:t>gnade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Bijbel</a:t>
            </a:r>
            <a:r>
              <a:rPr lang="en-US" dirty="0" smtClean="0"/>
              <a:t>.  </a:t>
            </a:r>
            <a:r>
              <a:rPr lang="en-US" dirty="0" err="1" smtClean="0"/>
              <a:t>Disi</a:t>
            </a:r>
            <a:r>
              <a:rPr lang="en-US" dirty="0" smtClean="0"/>
              <a:t> de wan </a:t>
            </a:r>
            <a:r>
              <a:rPr lang="en-US" dirty="0" err="1" smtClean="0"/>
              <a:t>sani</a:t>
            </a:r>
            <a:r>
              <a:rPr lang="en-US" dirty="0" smtClean="0"/>
              <a:t> </a:t>
            </a:r>
            <a:r>
              <a:rPr lang="en-US" dirty="0" err="1" smtClean="0"/>
              <a:t>dati</a:t>
            </a:r>
            <a:r>
              <a:rPr lang="en-US" dirty="0" smtClean="0"/>
              <a:t> </a:t>
            </a:r>
            <a:r>
              <a:rPr lang="en-US" dirty="0" err="1" smtClean="0"/>
              <a:t>demsrefi</a:t>
            </a:r>
            <a:r>
              <a:rPr lang="en-US" dirty="0" smtClean="0"/>
              <a:t> </a:t>
            </a:r>
            <a:r>
              <a:rPr lang="en-US" dirty="0" err="1" smtClean="0"/>
              <a:t>gebruiki</a:t>
            </a:r>
            <a:r>
              <a:rPr lang="en-US" dirty="0" smtClean="0"/>
              <a:t> </a:t>
            </a:r>
            <a:r>
              <a:rPr lang="en-US" dirty="0" err="1" smtClean="0"/>
              <a:t>leki</a:t>
            </a:r>
            <a:r>
              <a:rPr lang="en-US" dirty="0" smtClean="0"/>
              <a:t> wan basis </a:t>
            </a:r>
            <a:r>
              <a:rPr lang="en-US" dirty="0" err="1" smtClean="0"/>
              <a:t>uitlijn</a:t>
            </a:r>
            <a:r>
              <a:rPr lang="en-US" dirty="0" smtClean="0"/>
              <a:t/>
            </a:r>
            <a:br>
              <a:rPr lang="en-US" dirty="0" smtClean="0"/>
            </a:b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Ultradispensationalism</a:t>
            </a:r>
            <a:endParaRPr lang="en-US" dirty="0"/>
          </a:p>
        </p:txBody>
      </p:sp>
      <p:sp>
        <p:nvSpPr>
          <p:cNvPr id="3" name="Content Placeholder 2"/>
          <p:cNvSpPr>
            <a:spLocks noGrp="1"/>
          </p:cNvSpPr>
          <p:nvPr>
            <p:ph idx="1"/>
          </p:nvPr>
        </p:nvSpPr>
        <p:spPr/>
        <p:txBody>
          <a:bodyPr/>
          <a:lstStyle/>
          <a:p>
            <a:r>
              <a:rPr lang="en-US" dirty="0" err="1" smtClean="0"/>
              <a:t>Poti</a:t>
            </a:r>
            <a:r>
              <a:rPr lang="en-US" dirty="0" smtClean="0"/>
              <a:t> </a:t>
            </a:r>
            <a:r>
              <a:rPr lang="en-US" dirty="0" err="1" smtClean="0"/>
              <a:t>da</a:t>
            </a:r>
            <a:r>
              <a:rPr lang="en-US" dirty="0" smtClean="0"/>
              <a:t> </a:t>
            </a:r>
            <a:r>
              <a:rPr lang="en-US" dirty="0" err="1" smtClean="0"/>
              <a:t>kerki</a:t>
            </a:r>
            <a:r>
              <a:rPr lang="en-US" dirty="0" smtClean="0"/>
              <a:t> </a:t>
            </a:r>
            <a:r>
              <a:rPr lang="en-US" dirty="0" err="1" smtClean="0"/>
              <a:t>niet</a:t>
            </a:r>
            <a:r>
              <a:rPr lang="en-US" dirty="0" smtClean="0"/>
              <a:t> </a:t>
            </a:r>
            <a:r>
              <a:rPr lang="en-US" dirty="0" err="1" smtClean="0"/>
              <a:t>na</a:t>
            </a:r>
            <a:r>
              <a:rPr lang="en-US" dirty="0" smtClean="0"/>
              <a:t> Pinkster, ma </a:t>
            </a:r>
            <a:r>
              <a:rPr lang="en-US" dirty="0" err="1" smtClean="0"/>
              <a:t>moro</a:t>
            </a:r>
            <a:r>
              <a:rPr lang="en-US" dirty="0" smtClean="0"/>
              <a:t> </a:t>
            </a:r>
            <a:r>
              <a:rPr lang="en-US" dirty="0" err="1" smtClean="0"/>
              <a:t>lati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Paulus</a:t>
            </a:r>
            <a:endParaRPr lang="en-US" dirty="0" smtClean="0"/>
          </a:p>
          <a:p>
            <a:r>
              <a:rPr lang="en-US" dirty="0" err="1" smtClean="0"/>
              <a:t>Foeroe</a:t>
            </a:r>
            <a:r>
              <a:rPr lang="en-US" dirty="0" smtClean="0"/>
              <a:t> no </a:t>
            </a:r>
            <a:r>
              <a:rPr lang="en-US" dirty="0" err="1" smtClean="0"/>
              <a:t>bribi</a:t>
            </a:r>
            <a:r>
              <a:rPr lang="en-US" dirty="0" smtClean="0"/>
              <a:t> </a:t>
            </a:r>
            <a:r>
              <a:rPr lang="en-US" dirty="0" err="1" smtClean="0"/>
              <a:t>tapoe</a:t>
            </a:r>
            <a:r>
              <a:rPr lang="en-US" dirty="0" smtClean="0"/>
              <a:t> </a:t>
            </a:r>
            <a:r>
              <a:rPr lang="en-US" dirty="0" err="1" smtClean="0"/>
              <a:t>dopoe</a:t>
            </a:r>
            <a:r>
              <a:rPr lang="en-US" dirty="0" smtClean="0"/>
              <a:t> foe now, </a:t>
            </a:r>
            <a:r>
              <a:rPr lang="en-US" dirty="0" err="1" smtClean="0"/>
              <a:t>efoe</a:t>
            </a:r>
            <a:r>
              <a:rPr lang="en-US" dirty="0" smtClean="0"/>
              <a:t> </a:t>
            </a:r>
            <a:r>
              <a:rPr lang="en-US" dirty="0" err="1" smtClean="0"/>
              <a:t>avondmaal</a:t>
            </a:r>
            <a:r>
              <a:rPr lang="en-US" dirty="0" smtClean="0"/>
              <a:t>.  </a:t>
            </a:r>
          </a:p>
          <a:p>
            <a:r>
              <a:rPr lang="en-US" dirty="0" smtClean="0"/>
              <a:t>Dem de </a:t>
            </a:r>
            <a:r>
              <a:rPr lang="en-US" dirty="0" err="1" smtClean="0"/>
              <a:t>fout</a:t>
            </a:r>
            <a:r>
              <a:rPr lang="en-US" dirty="0" smtClean="0"/>
              <a:t>, </a:t>
            </a:r>
            <a:r>
              <a:rPr lang="en-US" dirty="0" err="1" smtClean="0"/>
              <a:t>bikasi</a:t>
            </a:r>
            <a:r>
              <a:rPr lang="en-US" dirty="0" smtClean="0"/>
              <a:t> </a:t>
            </a:r>
            <a:r>
              <a:rPr lang="en-US" dirty="0" err="1" smtClean="0"/>
              <a:t>alwasi</a:t>
            </a:r>
            <a:r>
              <a:rPr lang="en-US" dirty="0" smtClean="0"/>
              <a:t> </a:t>
            </a:r>
            <a:r>
              <a:rPr lang="en-US" dirty="0" err="1" smtClean="0"/>
              <a:t>som</a:t>
            </a:r>
            <a:r>
              <a:rPr lang="en-US" dirty="0" smtClean="0"/>
              <a:t> </a:t>
            </a:r>
            <a:r>
              <a:rPr lang="en-US" dirty="0" err="1" smtClean="0"/>
              <a:t>soema</a:t>
            </a:r>
            <a:r>
              <a:rPr lang="en-US" dirty="0" smtClean="0"/>
              <a:t> </a:t>
            </a:r>
            <a:r>
              <a:rPr lang="en-US" dirty="0" err="1" smtClean="0"/>
              <a:t>kande</a:t>
            </a:r>
            <a:r>
              <a:rPr lang="en-US" dirty="0" smtClean="0"/>
              <a:t> no </a:t>
            </a:r>
            <a:r>
              <a:rPr lang="en-US" dirty="0" err="1" smtClean="0"/>
              <a:t>ben</a:t>
            </a:r>
            <a:r>
              <a:rPr lang="en-US" dirty="0" smtClean="0"/>
              <a:t> </a:t>
            </a:r>
            <a:r>
              <a:rPr lang="en-US" dirty="0" err="1" smtClean="0"/>
              <a:t>sabi</a:t>
            </a:r>
            <a:r>
              <a:rPr lang="en-US" dirty="0" smtClean="0"/>
              <a:t>, </a:t>
            </a:r>
            <a:r>
              <a:rPr lang="en-US" dirty="0" err="1" smtClean="0"/>
              <a:t>Gado</a:t>
            </a:r>
            <a:r>
              <a:rPr lang="en-US" dirty="0" smtClean="0"/>
              <a:t> </a:t>
            </a:r>
            <a:r>
              <a:rPr lang="en-US" dirty="0" err="1" smtClean="0"/>
              <a:t>ben</a:t>
            </a:r>
            <a:r>
              <a:rPr lang="en-US" dirty="0" smtClean="0"/>
              <a:t> </a:t>
            </a:r>
            <a:r>
              <a:rPr lang="en-US" dirty="0" err="1" smtClean="0"/>
              <a:t>bigin</a:t>
            </a:r>
            <a:r>
              <a:rPr lang="en-US" dirty="0" smtClean="0"/>
              <a:t> </a:t>
            </a:r>
            <a:r>
              <a:rPr lang="en-US" dirty="0" err="1" smtClean="0"/>
              <a:t>da</a:t>
            </a:r>
            <a:r>
              <a:rPr lang="en-US" dirty="0" smtClean="0"/>
              <a:t> </a:t>
            </a:r>
            <a:r>
              <a:rPr lang="en-US" dirty="0" err="1" smtClean="0"/>
              <a:t>kerki</a:t>
            </a:r>
            <a:r>
              <a:rPr lang="en-US" dirty="0" smtClean="0"/>
              <a:t> </a:t>
            </a:r>
            <a:r>
              <a:rPr lang="en-US" dirty="0" err="1" smtClean="0"/>
              <a:t>tapoe</a:t>
            </a:r>
            <a:r>
              <a:rPr lang="en-US" smtClean="0"/>
              <a:t> Pinkster</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z="4000" smtClean="0"/>
              <a:t>Da Plan foe Gado foe Dem Tem</a:t>
            </a:r>
            <a:br>
              <a:rPr lang="en-US" sz="4000" smtClean="0"/>
            </a:br>
            <a:r>
              <a:rPr lang="en-US" sz="4000" smtClean="0"/>
              <a:t> Stap 1 – Onschuldig</a:t>
            </a:r>
          </a:p>
        </p:txBody>
      </p:sp>
      <p:sp>
        <p:nvSpPr>
          <p:cNvPr id="3075" name="Rectangle 3"/>
          <p:cNvSpPr>
            <a:spLocks noGrp="1" noChangeArrowheads="1"/>
          </p:cNvSpPr>
          <p:nvPr>
            <p:ph type="subTitle" idx="1"/>
          </p:nvPr>
        </p:nvSpPr>
        <p:spPr/>
        <p:txBody>
          <a:bodyPr/>
          <a:lstStyle/>
          <a:p>
            <a:pPr eaLnBrk="1" hangingPunct="1">
              <a:lnSpc>
                <a:spcPct val="80000"/>
              </a:lnSpc>
            </a:pPr>
            <a:endParaRPr lang="en-US" sz="2800" smtClean="0"/>
          </a:p>
          <a:p>
            <a:pPr eaLnBrk="1" hangingPunct="1">
              <a:lnSpc>
                <a:spcPct val="80000"/>
              </a:lnSpc>
            </a:pPr>
            <a:r>
              <a:rPr lang="en-US" sz="2800" smtClean="0"/>
              <a:t>Dr. Bill Shade</a:t>
            </a:r>
          </a:p>
          <a:p>
            <a:pPr eaLnBrk="1" hangingPunct="1">
              <a:lnSpc>
                <a:spcPct val="80000"/>
              </a:lnSpc>
            </a:pPr>
            <a:r>
              <a:rPr lang="en-US" sz="2800" smtClean="0"/>
              <a:t>Presentatie doro Ds. R. Patton met toestemming</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z="4000" smtClean="0"/>
              <a:t>Da Plan foe Gado foe Dem Tem</a:t>
            </a:r>
            <a:br>
              <a:rPr lang="en-US" sz="4000" smtClean="0"/>
            </a:br>
            <a:r>
              <a:rPr lang="en-US" sz="4000" smtClean="0"/>
              <a:t> Stap 1 – Onschuldig</a:t>
            </a:r>
          </a:p>
        </p:txBody>
      </p:sp>
      <p:sp>
        <p:nvSpPr>
          <p:cNvPr id="3075" name="Rectangle 3"/>
          <p:cNvSpPr>
            <a:spLocks noGrp="1" noChangeArrowheads="1"/>
          </p:cNvSpPr>
          <p:nvPr>
            <p:ph type="subTitle" idx="1"/>
          </p:nvPr>
        </p:nvSpPr>
        <p:spPr/>
        <p:txBody>
          <a:bodyPr/>
          <a:lstStyle/>
          <a:p>
            <a:pPr eaLnBrk="1" hangingPunct="1">
              <a:lnSpc>
                <a:spcPct val="80000"/>
              </a:lnSpc>
            </a:pPr>
            <a:endParaRPr lang="en-US" sz="2800" smtClean="0"/>
          </a:p>
          <a:p>
            <a:pPr eaLnBrk="1" hangingPunct="1">
              <a:lnSpc>
                <a:spcPct val="80000"/>
              </a:lnSpc>
            </a:pPr>
            <a:r>
              <a:rPr lang="en-US" sz="2800" smtClean="0"/>
              <a:t>Dr. Bill Shade</a:t>
            </a:r>
          </a:p>
          <a:p>
            <a:pPr eaLnBrk="1" hangingPunct="1">
              <a:lnSpc>
                <a:spcPct val="80000"/>
              </a:lnSpc>
            </a:pPr>
            <a:r>
              <a:rPr lang="en-US" sz="2800" smtClean="0"/>
              <a:t>Presentatie doro Ds. R. Patton met toestemming</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Wi moesoe prati da Bijbel leti</a:t>
            </a:r>
          </a:p>
        </p:txBody>
      </p:sp>
      <p:sp>
        <p:nvSpPr>
          <p:cNvPr id="4099" name="Rectangle 3"/>
          <p:cNvSpPr>
            <a:spLocks noGrp="1" noChangeArrowheads="1"/>
          </p:cNvSpPr>
          <p:nvPr>
            <p:ph type="body" idx="1"/>
          </p:nvPr>
        </p:nvSpPr>
        <p:spPr/>
        <p:txBody>
          <a:bodyPr/>
          <a:lstStyle/>
          <a:p>
            <a:pPr eaLnBrk="1" hangingPunct="1"/>
            <a:r>
              <a:rPr lang="en-US" sz="2800" b="1" smtClean="0"/>
              <a:t>II Tim. 2:15 Wroko tranga foe sori joesrefi leki wan boen wrokoman na ini da ai foe Gado, wan wrokoman disi no abi foe kisi sjem, disi prati da woortoe foe waarheid na wan leti fasi.</a:t>
            </a:r>
          </a:p>
          <a:p>
            <a:pPr eaLnBrk="1" hangingPunct="1"/>
            <a:r>
              <a:rPr lang="en-US" sz="2800" b="1" smtClean="0"/>
              <a:t>Wi si dati joe kan </a:t>
            </a:r>
            <a:r>
              <a:rPr lang="en-US" sz="2800" b="1" smtClean="0">
                <a:solidFill>
                  <a:schemeClr val="hlink"/>
                </a:solidFill>
              </a:rPr>
              <a:t>prati</a:t>
            </a:r>
            <a:r>
              <a:rPr lang="en-US" sz="2800" b="1" smtClean="0"/>
              <a:t> da woortoe foe Gado</a:t>
            </a:r>
          </a:p>
          <a:p>
            <a:pPr eaLnBrk="1" hangingPunct="1"/>
            <a:r>
              <a:rPr lang="en-US" sz="2800" b="1" smtClean="0"/>
              <a:t>Ma joe kan prati hem </a:t>
            </a:r>
            <a:r>
              <a:rPr lang="en-US" sz="2800" b="1" smtClean="0">
                <a:solidFill>
                  <a:schemeClr val="hlink"/>
                </a:solidFill>
              </a:rPr>
              <a:t>leti</a:t>
            </a:r>
            <a:r>
              <a:rPr lang="en-US" sz="2800" b="1" smtClean="0"/>
              <a:t> efoe nanga </a:t>
            </a:r>
            <a:r>
              <a:rPr lang="en-US" sz="2800" b="1" smtClean="0">
                <a:solidFill>
                  <a:schemeClr val="hlink"/>
                </a:solidFill>
              </a:rPr>
              <a:t>fout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sori</a:t>
            </a:r>
            <a:r>
              <a:rPr lang="en-US" dirty="0" smtClean="0"/>
              <a:t> wan </a:t>
            </a:r>
            <a:r>
              <a:rPr lang="en-US" dirty="0" err="1" smtClean="0"/>
              <a:t>orderlijk</a:t>
            </a:r>
            <a:r>
              <a:rPr lang="en-US" dirty="0" smtClean="0"/>
              <a:t> </a:t>
            </a:r>
            <a:r>
              <a:rPr lang="en-US" dirty="0" err="1" smtClean="0"/>
              <a:t>fasi</a:t>
            </a:r>
            <a:r>
              <a:rPr lang="en-US" dirty="0" smtClean="0"/>
              <a:t> foe </a:t>
            </a:r>
            <a:r>
              <a:rPr lang="en-US" dirty="0" err="1" smtClean="0"/>
              <a:t>sori</a:t>
            </a:r>
            <a:r>
              <a:rPr lang="en-US" dirty="0" smtClean="0"/>
              <a:t> </a:t>
            </a:r>
            <a:r>
              <a:rPr lang="en-US" dirty="0" err="1" smtClean="0"/>
              <a:t>prati</a:t>
            </a:r>
            <a:r>
              <a:rPr lang="en-US" dirty="0" smtClean="0"/>
              <a:t> foe </a:t>
            </a:r>
            <a:r>
              <a:rPr lang="en-US" dirty="0" err="1" smtClean="0"/>
              <a:t>fa</a:t>
            </a:r>
            <a:r>
              <a:rPr lang="en-US" dirty="0" smtClean="0"/>
              <a:t> </a:t>
            </a:r>
            <a:r>
              <a:rPr lang="en-US" dirty="0" err="1" smtClean="0"/>
              <a:t>Gado</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a:t>
            </a:r>
            <a:r>
              <a:rPr lang="en-US" dirty="0" smtClean="0"/>
              <a:t> </a:t>
            </a:r>
            <a:r>
              <a:rPr lang="en-US" dirty="0" err="1" smtClean="0"/>
              <a:t>difrenti</a:t>
            </a:r>
            <a:r>
              <a:rPr lang="en-US" dirty="0" smtClean="0"/>
              <a:t> tem</a:t>
            </a:r>
          </a:p>
          <a:p>
            <a:r>
              <a:rPr lang="en-US" dirty="0" smtClean="0"/>
              <a:t>A </a:t>
            </a:r>
            <a:r>
              <a:rPr lang="en-US" dirty="0" err="1" smtClean="0"/>
              <a:t>gi</a:t>
            </a:r>
            <a:r>
              <a:rPr lang="en-US" dirty="0" smtClean="0"/>
              <a:t> wan </a:t>
            </a:r>
            <a:r>
              <a:rPr lang="en-US" dirty="0" err="1" smtClean="0"/>
              <a:t>filosofie</a:t>
            </a:r>
            <a:r>
              <a:rPr lang="en-US" dirty="0" smtClean="0"/>
              <a:t> foe </a:t>
            </a:r>
            <a:r>
              <a:rPr lang="en-US" dirty="0" err="1" smtClean="0"/>
              <a:t>geschiedenis</a:t>
            </a:r>
            <a:r>
              <a:rPr lang="en-US" dirty="0" smtClean="0"/>
              <a:t> – </a:t>
            </a:r>
            <a:r>
              <a:rPr lang="en-US" dirty="0" err="1" smtClean="0"/>
              <a:t>Gado</a:t>
            </a:r>
            <a:r>
              <a:rPr lang="en-US" dirty="0" smtClean="0"/>
              <a:t> </a:t>
            </a:r>
            <a:r>
              <a:rPr lang="en-US" dirty="0" err="1" smtClean="0"/>
              <a:t>glori</a:t>
            </a:r>
            <a:r>
              <a:rPr lang="en-US" dirty="0" smtClean="0"/>
              <a:t> </a:t>
            </a:r>
            <a:r>
              <a:rPr lang="en-US" dirty="0" err="1" smtClean="0"/>
              <a:t>sa</a:t>
            </a:r>
            <a:r>
              <a:rPr lang="en-US" dirty="0" smtClean="0"/>
              <a:t> </a:t>
            </a:r>
            <a:r>
              <a:rPr lang="en-US" dirty="0" err="1" smtClean="0"/>
              <a:t>sori</a:t>
            </a:r>
            <a:r>
              <a:rPr lang="en-US" dirty="0" smtClean="0"/>
              <a:t> </a:t>
            </a:r>
            <a:r>
              <a:rPr lang="en-US" dirty="0" err="1" smtClean="0"/>
              <a:t>na</a:t>
            </a:r>
            <a:r>
              <a:rPr lang="en-US" dirty="0" smtClean="0"/>
              <a:t> </a:t>
            </a:r>
            <a:r>
              <a:rPr lang="en-US" dirty="0" err="1" smtClean="0"/>
              <a:t>grontapoe</a:t>
            </a:r>
            <a:endParaRPr lang="en-US" dirty="0" smtClean="0"/>
          </a:p>
          <a:p>
            <a:r>
              <a:rPr lang="en-US" dirty="0" smtClean="0"/>
              <a:t>Covenant </a:t>
            </a:r>
            <a:r>
              <a:rPr lang="en-US" dirty="0" err="1" smtClean="0"/>
              <a:t>theologie</a:t>
            </a:r>
            <a:r>
              <a:rPr lang="en-US" dirty="0" smtClean="0"/>
              <a:t> no </a:t>
            </a:r>
            <a:r>
              <a:rPr lang="en-US" dirty="0" err="1" smtClean="0"/>
              <a:t>si</a:t>
            </a:r>
            <a:r>
              <a:rPr lang="en-US" dirty="0" smtClean="0"/>
              <a:t> wan </a:t>
            </a:r>
            <a:r>
              <a:rPr lang="en-US" dirty="0" err="1" smtClean="0"/>
              <a:t>doel</a:t>
            </a:r>
            <a:r>
              <a:rPr lang="en-US" dirty="0" smtClean="0"/>
              <a:t> foe </a:t>
            </a:r>
            <a:r>
              <a:rPr lang="en-US" dirty="0" err="1" smtClean="0"/>
              <a:t>geschiedenis</a:t>
            </a:r>
            <a:r>
              <a:rPr lang="en-US" dirty="0" smtClean="0"/>
              <a:t> – </a:t>
            </a:r>
            <a:r>
              <a:rPr lang="en-US" dirty="0" err="1" smtClean="0"/>
              <a:t>boen</a:t>
            </a:r>
            <a:r>
              <a:rPr lang="en-US" dirty="0" smtClean="0"/>
              <a:t> </a:t>
            </a:r>
            <a:r>
              <a:rPr lang="en-US" dirty="0" err="1" smtClean="0"/>
              <a:t>nanga</a:t>
            </a:r>
            <a:r>
              <a:rPr lang="en-US" dirty="0" smtClean="0"/>
              <a:t> </a:t>
            </a:r>
            <a:r>
              <a:rPr lang="en-US" dirty="0" err="1" smtClean="0"/>
              <a:t>ogri</a:t>
            </a:r>
            <a:r>
              <a:rPr lang="en-US" dirty="0" smtClean="0"/>
              <a:t> de </a:t>
            </a:r>
            <a:r>
              <a:rPr lang="en-US" dirty="0" err="1" smtClean="0"/>
              <a:t>te</a:t>
            </a:r>
            <a:r>
              <a:rPr lang="en-US" dirty="0" smtClean="0"/>
              <a:t> </a:t>
            </a:r>
            <a:r>
              <a:rPr lang="en-US" dirty="0" err="1" smtClean="0"/>
              <a:t>leki</a:t>
            </a:r>
            <a:r>
              <a:rPr lang="en-US" dirty="0" smtClean="0"/>
              <a:t> </a:t>
            </a:r>
            <a:r>
              <a:rPr lang="en-US" dirty="0" err="1" smtClean="0"/>
              <a:t>Gado</a:t>
            </a:r>
            <a:r>
              <a:rPr lang="en-US" dirty="0" smtClean="0"/>
              <a:t> </a:t>
            </a:r>
            <a:r>
              <a:rPr lang="en-US" dirty="0" err="1" smtClean="0"/>
              <a:t>meki</a:t>
            </a:r>
            <a:r>
              <a:rPr lang="en-US" dirty="0" smtClean="0"/>
              <a:t> wan </a:t>
            </a:r>
            <a:r>
              <a:rPr lang="en-US" dirty="0" err="1" smtClean="0"/>
              <a:t>njoen</a:t>
            </a:r>
            <a:r>
              <a:rPr lang="en-US" dirty="0" smtClean="0"/>
              <a:t> </a:t>
            </a:r>
            <a:r>
              <a:rPr lang="en-US" dirty="0" err="1" smtClean="0"/>
              <a:t>sani</a:t>
            </a:r>
            <a:r>
              <a:rPr lang="en-US" dirty="0" smtClean="0"/>
              <a:t> foe </a:t>
            </a:r>
            <a:r>
              <a:rPr lang="en-US" dirty="0" err="1" smtClean="0"/>
              <a:t>teego</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A de belangrijk foe sabi fa foe prati da woortoe foe Gado</a:t>
            </a:r>
          </a:p>
        </p:txBody>
      </p:sp>
      <p:sp>
        <p:nvSpPr>
          <p:cNvPr id="5123" name="Rectangle 3"/>
          <p:cNvSpPr>
            <a:spLocks noGrp="1" noChangeArrowheads="1"/>
          </p:cNvSpPr>
          <p:nvPr>
            <p:ph type="body" idx="1"/>
          </p:nvPr>
        </p:nvSpPr>
        <p:spPr/>
        <p:txBody>
          <a:bodyPr/>
          <a:lstStyle/>
          <a:p>
            <a:pPr eaLnBrk="1" hangingPunct="1"/>
            <a:r>
              <a:rPr lang="en-US" smtClean="0"/>
              <a:t>Som leisi wi denki dati da Bijbel stree nanga hemsrefi, ma disi no de troe.</a:t>
            </a:r>
          </a:p>
          <a:p>
            <a:pPr eaLnBrk="1" hangingPunct="1"/>
            <a:r>
              <a:rPr lang="en-US" smtClean="0"/>
              <a:t>Wi de fout – wi no sabi fa foe prati sani disi no de da srefi, bikasi</a:t>
            </a:r>
          </a:p>
          <a:p>
            <a:pPr eaLnBrk="1" hangingPunct="1"/>
            <a:r>
              <a:rPr lang="en-US" smtClean="0"/>
              <a:t>Gado no lei</a:t>
            </a:r>
          </a:p>
          <a:p>
            <a:pPr eaLnBrk="1" hangingPunct="1"/>
            <a:r>
              <a:rPr lang="en-US" smtClean="0"/>
              <a:t>Gado noiti meki fout</a:t>
            </a:r>
          </a:p>
          <a:p>
            <a:pPr eaLnBrk="1" hangingPunct="1"/>
            <a:r>
              <a:rPr lang="en-US" smtClean="0"/>
              <a:t>Gado de da auteur foe da Bijbel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Fa Gado wroko na ini dem dispensatie</a:t>
            </a:r>
          </a:p>
        </p:txBody>
      </p:sp>
      <p:sp>
        <p:nvSpPr>
          <p:cNvPr id="6147" name="Rectangle 3"/>
          <p:cNvSpPr>
            <a:spLocks noGrp="1" noChangeArrowheads="1"/>
          </p:cNvSpPr>
          <p:nvPr>
            <p:ph type="body" idx="1"/>
          </p:nvPr>
        </p:nvSpPr>
        <p:spPr/>
        <p:txBody>
          <a:bodyPr/>
          <a:lstStyle/>
          <a:p>
            <a:pPr eaLnBrk="1" hangingPunct="1">
              <a:lnSpc>
                <a:spcPct val="90000"/>
              </a:lnSpc>
            </a:pPr>
            <a:r>
              <a:rPr lang="en-US" smtClean="0"/>
              <a:t>Ibri dispensatie abi wan tesi</a:t>
            </a:r>
          </a:p>
          <a:p>
            <a:pPr eaLnBrk="1" hangingPunct="1">
              <a:lnSpc>
                <a:spcPct val="90000"/>
              </a:lnSpc>
            </a:pPr>
            <a:r>
              <a:rPr lang="en-US" smtClean="0"/>
              <a:t>Fosi dem tesi ben de eenvoudig, ma </a:t>
            </a:r>
            <a:r>
              <a:rPr lang="en-US" b="1" smtClean="0">
                <a:solidFill>
                  <a:schemeClr val="hlink"/>
                </a:solidFill>
              </a:rPr>
              <a:t>hoe moro libisoema ben kom leri, hoe moro frantwoortoe dem ben abi</a:t>
            </a:r>
          </a:p>
          <a:p>
            <a:pPr eaLnBrk="1" hangingPunct="1">
              <a:lnSpc>
                <a:spcPct val="90000"/>
              </a:lnSpc>
            </a:pPr>
            <a:r>
              <a:rPr lang="en-US" b="1" smtClean="0">
                <a:solidFill>
                  <a:schemeClr val="hlink"/>
                </a:solidFill>
              </a:rPr>
              <a:t>Libisoema moesoe waka na ini da leti foe san Gado sori wi abra Hemsrefi</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Ibri dispensatie sori dati man no man hori hem</a:t>
            </a:r>
          </a:p>
        </p:txBody>
      </p:sp>
      <p:sp>
        <p:nvSpPr>
          <p:cNvPr id="7171" name="Rectangle 3"/>
          <p:cNvSpPr>
            <a:spLocks noGrp="1" noChangeArrowheads="1"/>
          </p:cNvSpPr>
          <p:nvPr>
            <p:ph type="body" idx="1"/>
          </p:nvPr>
        </p:nvSpPr>
        <p:spPr/>
        <p:txBody>
          <a:bodyPr/>
          <a:lstStyle/>
          <a:p>
            <a:pPr eaLnBrk="1" hangingPunct="1"/>
            <a:r>
              <a:rPr lang="en-US" sz="2800" smtClean="0"/>
              <a:t>Libisoema ben fadon na ini ibri tesi.</a:t>
            </a:r>
          </a:p>
          <a:p>
            <a:pPr eaLnBrk="1" hangingPunct="1"/>
            <a:r>
              <a:rPr lang="en-US" sz="2800" smtClean="0"/>
              <a:t>Libisoema denki dati dem  kan pasa da tesi, ma Gado sori wi dati libisoema de sondari, en a no man jepi hemsrefi</a:t>
            </a:r>
          </a:p>
          <a:p>
            <a:pPr eaLnBrk="1" hangingPunct="1"/>
            <a:r>
              <a:rPr lang="en-US" sz="2800" b="1" smtClean="0"/>
              <a:t>Romeini 8:7. Bikasi da skin-prakseri de wan feanti foe Gado; bikasi a no saka na ondro da wet foe Gado; en foe troe, a no man doe so. 8. Da so dem soema disi de na ini da skin-fasi no kan gi Gado prisiri.</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Gado poti sebi dispensatie</a:t>
            </a:r>
          </a:p>
        </p:txBody>
      </p:sp>
      <p:sp>
        <p:nvSpPr>
          <p:cNvPr id="8195" name="Rectangle 3"/>
          <p:cNvSpPr>
            <a:spLocks noGrp="1" noChangeArrowheads="1"/>
          </p:cNvSpPr>
          <p:nvPr>
            <p:ph type="body" idx="1"/>
          </p:nvPr>
        </p:nvSpPr>
        <p:spPr/>
        <p:txBody>
          <a:bodyPr/>
          <a:lstStyle/>
          <a:p>
            <a:pPr eaLnBrk="1" hangingPunct="1"/>
            <a:r>
              <a:rPr lang="en-US" smtClean="0"/>
              <a:t>Zeven de da nomroe foe “compleet”</a:t>
            </a:r>
          </a:p>
          <a:p>
            <a:pPr eaLnBrk="1" hangingPunct="1"/>
            <a:r>
              <a:rPr lang="en-US" smtClean="0"/>
              <a:t>Dati wani taki, ala  sortoe tesi ben meki, en libisoema fadon na ibri tesi</a:t>
            </a:r>
          </a:p>
          <a:p>
            <a:pPr eaLnBrk="1" hangingPunct="1"/>
            <a:r>
              <a:rPr lang="en-US" smtClean="0"/>
              <a:t>Libisoema no man nanga dem  egi tranga – dem abi Gado jepi fanowdoe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Dem dispensatie</a:t>
            </a:r>
          </a:p>
        </p:txBody>
      </p:sp>
      <p:sp>
        <p:nvSpPr>
          <p:cNvPr id="9219" name="Rectangle 3"/>
          <p:cNvSpPr>
            <a:spLocks noGrp="1" noChangeArrowheads="1"/>
          </p:cNvSpPr>
          <p:nvPr>
            <p:ph type="body" idx="1"/>
          </p:nvPr>
        </p:nvSpPr>
        <p:spPr>
          <a:xfrm>
            <a:off x="1182688" y="2017713"/>
            <a:ext cx="7772400" cy="4535487"/>
          </a:xfrm>
        </p:spPr>
        <p:txBody>
          <a:bodyPr/>
          <a:lstStyle/>
          <a:p>
            <a:pPr eaLnBrk="1" hangingPunct="1"/>
            <a:r>
              <a:rPr lang="en-US" sz="2800" smtClean="0"/>
              <a:t>Dispensatie = oikonomia… wan fasi foe seti sani</a:t>
            </a:r>
          </a:p>
          <a:p>
            <a:pPr eaLnBrk="1" hangingPunct="1"/>
            <a:r>
              <a:rPr lang="en-US" sz="2800" smtClean="0"/>
              <a:t>Na ini da Bijbel, a de da plan Gado abi foe wroko nanga libisoema na wan pisi tem</a:t>
            </a:r>
          </a:p>
          <a:p>
            <a:pPr eaLnBrk="1" hangingPunct="1"/>
            <a:r>
              <a:rPr lang="en-US" sz="2800" smtClean="0"/>
              <a:t>Foe dat’ede wi no abi foe gi jesi na omeni OT gebod disi no de foe wi.  Wi no abi foe go na Jerusalem ibri jari foe aanbegi Gado leki a taki na ini Zacharia 14:16-17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Dem dispensatie</a:t>
            </a:r>
          </a:p>
        </p:txBody>
      </p:sp>
      <p:sp>
        <p:nvSpPr>
          <p:cNvPr id="10243" name="Rectangle 3"/>
          <p:cNvSpPr>
            <a:spLocks noGrp="1" noChangeArrowheads="1"/>
          </p:cNvSpPr>
          <p:nvPr>
            <p:ph type="body" idx="1"/>
          </p:nvPr>
        </p:nvSpPr>
        <p:spPr/>
        <p:txBody>
          <a:bodyPr/>
          <a:lstStyle/>
          <a:p>
            <a:pPr eaLnBrk="1" hangingPunct="1"/>
            <a:r>
              <a:rPr lang="en-US" smtClean="0"/>
              <a:t>Gado tesi libisoema na difrenti fasi na ini dem jari.  </a:t>
            </a:r>
          </a:p>
          <a:p>
            <a:pPr eaLnBrk="1" hangingPunct="1"/>
            <a:r>
              <a:rPr lang="en-US" smtClean="0"/>
              <a:t>San wi moesoe stoeka?</a:t>
            </a:r>
          </a:p>
          <a:p>
            <a:pPr lvl="1" eaLnBrk="1" hangingPunct="1"/>
            <a:r>
              <a:rPr lang="en-US" smtClean="0"/>
              <a:t>San de dem tem</a:t>
            </a:r>
          </a:p>
          <a:p>
            <a:pPr lvl="1" eaLnBrk="1" hangingPunct="1"/>
            <a:r>
              <a:rPr lang="en-US" smtClean="0"/>
              <a:t>Sortoe tesi Gado ben gebruiki</a:t>
            </a:r>
          </a:p>
          <a:p>
            <a:pPr lvl="1" eaLnBrk="1" hangingPunct="1"/>
            <a:r>
              <a:rPr lang="en-US" smtClean="0"/>
              <a:t>San libisoema ben doe nanga dem tesi</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San na dem dispensatie?</a:t>
            </a:r>
          </a:p>
        </p:txBody>
      </p:sp>
      <p:sp>
        <p:nvSpPr>
          <p:cNvPr id="11267" name="Rectangle 3"/>
          <p:cNvSpPr>
            <a:spLocks noGrp="1" noChangeArrowheads="1"/>
          </p:cNvSpPr>
          <p:nvPr>
            <p:ph type="body" idx="1"/>
          </p:nvPr>
        </p:nvSpPr>
        <p:spPr/>
        <p:txBody>
          <a:bodyPr/>
          <a:lstStyle/>
          <a:p>
            <a:pPr eaLnBrk="1" hangingPunct="1"/>
            <a:r>
              <a:rPr lang="en-US" smtClean="0"/>
              <a:t>Onschuld</a:t>
            </a:r>
          </a:p>
          <a:p>
            <a:pPr eaLnBrk="1" hangingPunct="1"/>
            <a:r>
              <a:rPr lang="en-US" smtClean="0"/>
              <a:t>Konsensi</a:t>
            </a:r>
          </a:p>
          <a:p>
            <a:pPr eaLnBrk="1" hangingPunct="1"/>
            <a:r>
              <a:rPr lang="en-US" smtClean="0"/>
              <a:t>Lanti</a:t>
            </a:r>
          </a:p>
          <a:p>
            <a:pPr eaLnBrk="1" hangingPunct="1"/>
            <a:r>
              <a:rPr lang="en-US" smtClean="0"/>
              <a:t>Pramisi</a:t>
            </a:r>
          </a:p>
          <a:p>
            <a:pPr eaLnBrk="1" hangingPunct="1"/>
            <a:r>
              <a:rPr lang="en-US" smtClean="0"/>
              <a:t>Wet</a:t>
            </a:r>
          </a:p>
          <a:p>
            <a:pPr eaLnBrk="1" hangingPunct="1"/>
            <a:r>
              <a:rPr lang="en-US" smtClean="0"/>
              <a:t>Gnade</a:t>
            </a:r>
          </a:p>
          <a:p>
            <a:pPr eaLnBrk="1" hangingPunct="1"/>
            <a:r>
              <a:rPr lang="en-US" smtClean="0"/>
              <a:t>Kownoekondre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Sortoe fasi wi sa loekoe na dem?</a:t>
            </a:r>
          </a:p>
        </p:txBody>
      </p:sp>
      <p:sp>
        <p:nvSpPr>
          <p:cNvPr id="12291" name="Rectangle 3"/>
          <p:cNvSpPr>
            <a:spLocks noGrp="1" noChangeArrowheads="1"/>
          </p:cNvSpPr>
          <p:nvPr>
            <p:ph type="body" idx="1"/>
          </p:nvPr>
        </p:nvSpPr>
        <p:spPr/>
        <p:txBody>
          <a:bodyPr/>
          <a:lstStyle/>
          <a:p>
            <a:pPr eaLnBrk="1" hangingPunct="1"/>
            <a:r>
              <a:rPr lang="en-US" smtClean="0"/>
              <a:t>Frantwoortoe</a:t>
            </a:r>
          </a:p>
          <a:p>
            <a:pPr eaLnBrk="1" hangingPunct="1"/>
            <a:r>
              <a:rPr lang="en-US" smtClean="0"/>
              <a:t>Da tesi</a:t>
            </a:r>
          </a:p>
          <a:p>
            <a:pPr eaLnBrk="1" hangingPunct="1"/>
            <a:r>
              <a:rPr lang="en-US" smtClean="0"/>
              <a:t>Relatie</a:t>
            </a:r>
          </a:p>
          <a:p>
            <a:pPr eaLnBrk="1" hangingPunct="1"/>
            <a:r>
              <a:rPr lang="en-US" smtClean="0"/>
              <a:t>Pori</a:t>
            </a:r>
          </a:p>
          <a:p>
            <a:pPr eaLnBrk="1" hangingPunct="1"/>
            <a:r>
              <a:rPr lang="en-US" smtClean="0"/>
              <a:t>Kroetoe</a:t>
            </a:r>
          </a:p>
          <a:p>
            <a:pPr eaLnBrk="1" hangingPunct="1"/>
            <a:r>
              <a:rPr lang="en-US" smtClean="0"/>
              <a:t>Gado oplossing</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STAP 1 - ONSCHULDIG</a:t>
            </a:r>
          </a:p>
        </p:txBody>
      </p:sp>
      <p:sp>
        <p:nvSpPr>
          <p:cNvPr id="13315" name="Rectangle 3"/>
          <p:cNvSpPr>
            <a:spLocks noGrp="1" noChangeArrowheads="1"/>
          </p:cNvSpPr>
          <p:nvPr>
            <p:ph type="body" idx="1"/>
          </p:nvPr>
        </p:nvSpPr>
        <p:spPr/>
        <p:txBody>
          <a:bodyPr/>
          <a:lstStyle/>
          <a:p>
            <a:pPr eaLnBrk="1" hangingPunct="1"/>
            <a:r>
              <a:rPr lang="en-US" smtClean="0"/>
              <a:t>Adam ben de onschuldig fosi a ben fadon, ma a no ben de regtvaardiki</a:t>
            </a:r>
          </a:p>
          <a:p>
            <a:pPr eaLnBrk="1" hangingPunct="1"/>
            <a:r>
              <a:rPr lang="en-US" smtClean="0"/>
              <a:t>Jezus Kristus, da di foe toe Adam, ben de onschuldig, ma A ben de regtvaardiki toe.  </a:t>
            </a:r>
          </a:p>
          <a:p>
            <a:pPr eaLnBrk="1" hangingPunct="1"/>
            <a:endParaRPr lang="en-US"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Adam</a:t>
            </a:r>
          </a:p>
        </p:txBody>
      </p:sp>
      <p:sp>
        <p:nvSpPr>
          <p:cNvPr id="14339" name="Rectangle 3"/>
          <p:cNvSpPr>
            <a:spLocks noGrp="1" noChangeArrowheads="1"/>
          </p:cNvSpPr>
          <p:nvPr>
            <p:ph type="body" idx="1"/>
          </p:nvPr>
        </p:nvSpPr>
        <p:spPr/>
        <p:txBody>
          <a:bodyPr/>
          <a:lstStyle/>
          <a:p>
            <a:pPr eaLnBrk="1" hangingPunct="1"/>
            <a:r>
              <a:rPr lang="en-US" smtClean="0"/>
              <a:t>A no ben sabi boen nanga ogri </a:t>
            </a:r>
          </a:p>
          <a:p>
            <a:pPr eaLnBrk="1" hangingPunct="1"/>
            <a:r>
              <a:rPr lang="en-US" smtClean="0"/>
              <a:t>A no ben kisi tesi</a:t>
            </a:r>
          </a:p>
          <a:p>
            <a:pPr eaLnBrk="1" hangingPunct="1"/>
            <a:r>
              <a:rPr lang="en-US" smtClean="0"/>
              <a:t>A ben de onschuldig  - wan negatief kwaliteit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Filosofie</a:t>
            </a:r>
            <a:r>
              <a:rPr lang="en-US" dirty="0" smtClean="0"/>
              <a:t> foe </a:t>
            </a:r>
            <a:r>
              <a:rPr lang="en-US" dirty="0" err="1" smtClean="0"/>
              <a:t>geschiedenis</a:t>
            </a:r>
            <a:r>
              <a:rPr lang="en-US" dirty="0" smtClean="0"/>
              <a:t> </a:t>
            </a:r>
            <a:r>
              <a:rPr lang="en-US" dirty="0" err="1" smtClean="0"/>
              <a:t>moesoe</a:t>
            </a:r>
            <a:r>
              <a:rPr lang="en-US" dirty="0" smtClean="0"/>
              <a:t> </a:t>
            </a:r>
            <a:r>
              <a:rPr lang="en-US" dirty="0" err="1" smtClean="0"/>
              <a:t>abi</a:t>
            </a:r>
            <a:r>
              <a:rPr lang="en-US" dirty="0" smtClean="0"/>
              <a:t> wan basis theme</a:t>
            </a:r>
          </a:p>
          <a:p>
            <a:pPr lvl="1"/>
            <a:r>
              <a:rPr lang="en-US" dirty="0" smtClean="0"/>
              <a:t>Covenant </a:t>
            </a:r>
            <a:r>
              <a:rPr lang="en-US" dirty="0" err="1" smtClean="0"/>
              <a:t>theologie</a:t>
            </a:r>
            <a:r>
              <a:rPr lang="en-US" dirty="0" smtClean="0"/>
              <a:t> – </a:t>
            </a:r>
            <a:r>
              <a:rPr lang="en-US" dirty="0" err="1" smtClean="0"/>
              <a:t>akkorderi</a:t>
            </a:r>
            <a:r>
              <a:rPr lang="en-US" dirty="0" smtClean="0"/>
              <a:t> foe </a:t>
            </a:r>
            <a:r>
              <a:rPr lang="en-US" dirty="0" err="1" smtClean="0"/>
              <a:t>gnade</a:t>
            </a:r>
            <a:endParaRPr lang="en-US" dirty="0" smtClean="0"/>
          </a:p>
          <a:p>
            <a:pPr lvl="1"/>
            <a:r>
              <a:rPr lang="en-US" dirty="0" err="1" smtClean="0"/>
              <a:t>Dispensationalism</a:t>
            </a:r>
            <a:r>
              <a:rPr lang="en-US" dirty="0" smtClean="0"/>
              <a:t> – </a:t>
            </a:r>
            <a:r>
              <a:rPr lang="en-US" dirty="0" err="1" smtClean="0"/>
              <a:t>da</a:t>
            </a:r>
            <a:r>
              <a:rPr lang="en-US" dirty="0" smtClean="0"/>
              <a:t> </a:t>
            </a:r>
            <a:r>
              <a:rPr lang="en-US" dirty="0" err="1" smtClean="0"/>
              <a:t>glori</a:t>
            </a:r>
            <a:r>
              <a:rPr lang="en-US" dirty="0" smtClean="0"/>
              <a:t> foe </a:t>
            </a:r>
            <a:r>
              <a:rPr lang="en-US" dirty="0" err="1" smtClean="0"/>
              <a:t>Gado</a:t>
            </a:r>
            <a:endParaRPr lang="en-US" dirty="0" smtClean="0"/>
          </a:p>
          <a:p>
            <a:r>
              <a:rPr lang="en-US" dirty="0" smtClean="0"/>
              <a:t>A </a:t>
            </a:r>
            <a:r>
              <a:rPr lang="en-US" dirty="0" err="1" smtClean="0"/>
              <a:t>sori</a:t>
            </a:r>
            <a:r>
              <a:rPr lang="en-US" dirty="0" smtClean="0"/>
              <a:t> progressive </a:t>
            </a:r>
            <a:r>
              <a:rPr lang="en-US" dirty="0" err="1" smtClean="0"/>
              <a:t>openbaring</a:t>
            </a:r>
            <a:r>
              <a:rPr lang="en-US" dirty="0" smtClean="0"/>
              <a:t> – </a:t>
            </a:r>
            <a:r>
              <a:rPr lang="en-US" dirty="0" err="1" smtClean="0"/>
              <a:t>Gado</a:t>
            </a:r>
            <a:r>
              <a:rPr lang="en-US" dirty="0" smtClean="0"/>
              <a:t> </a:t>
            </a:r>
            <a:r>
              <a:rPr lang="en-US" dirty="0" err="1" smtClean="0"/>
              <a:t>wroko</a:t>
            </a:r>
            <a:r>
              <a:rPr lang="en-US" dirty="0" smtClean="0"/>
              <a:t> </a:t>
            </a:r>
            <a:r>
              <a:rPr lang="en-US" dirty="0" err="1" smtClean="0"/>
              <a:t>difrenti</a:t>
            </a:r>
            <a:r>
              <a:rPr lang="en-US" dirty="0" smtClean="0"/>
              <a:t> </a:t>
            </a:r>
            <a:r>
              <a:rPr lang="en-US" dirty="0" err="1" smtClean="0"/>
              <a:t>fasi</a:t>
            </a:r>
            <a:r>
              <a:rPr lang="en-US" dirty="0" smtClean="0"/>
              <a:t>, ma A </a:t>
            </a:r>
            <a:r>
              <a:rPr lang="en-US" dirty="0" err="1" smtClean="0"/>
              <a:t>sori</a:t>
            </a:r>
            <a:r>
              <a:rPr lang="en-US" dirty="0" smtClean="0"/>
              <a:t> </a:t>
            </a:r>
            <a:r>
              <a:rPr lang="en-US" dirty="0" err="1" smtClean="0"/>
              <a:t>moro</a:t>
            </a:r>
            <a:r>
              <a:rPr lang="en-US" dirty="0" smtClean="0"/>
              <a:t> </a:t>
            </a:r>
            <a:r>
              <a:rPr lang="en-US" dirty="0" err="1" smtClean="0"/>
              <a:t>nanga</a:t>
            </a:r>
            <a:r>
              <a:rPr lang="en-US" dirty="0" smtClean="0"/>
              <a:t> </a:t>
            </a:r>
            <a:r>
              <a:rPr lang="en-US" dirty="0" err="1" smtClean="0"/>
              <a:t>moro</a:t>
            </a:r>
            <a:r>
              <a:rPr lang="en-US" dirty="0" smtClean="0"/>
              <a:t> </a:t>
            </a:r>
            <a:r>
              <a:rPr lang="en-US" dirty="0" err="1" smtClean="0"/>
              <a:t>abra</a:t>
            </a:r>
            <a:r>
              <a:rPr lang="en-US" dirty="0" smtClean="0"/>
              <a:t> </a:t>
            </a:r>
            <a:r>
              <a:rPr lang="en-US" dirty="0" err="1" smtClean="0"/>
              <a:t>Hemsrefi</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Jezus Kristus</a:t>
            </a:r>
          </a:p>
        </p:txBody>
      </p:sp>
      <p:sp>
        <p:nvSpPr>
          <p:cNvPr id="15363" name="Rectangle 3"/>
          <p:cNvSpPr>
            <a:spLocks noGrp="1" noChangeArrowheads="1"/>
          </p:cNvSpPr>
          <p:nvPr>
            <p:ph type="body" idx="1"/>
          </p:nvPr>
        </p:nvSpPr>
        <p:spPr/>
        <p:txBody>
          <a:bodyPr/>
          <a:lstStyle/>
          <a:p>
            <a:pPr eaLnBrk="1" hangingPunct="1"/>
            <a:r>
              <a:rPr lang="en-US" smtClean="0"/>
              <a:t>A ben sabi boen nanga ogri</a:t>
            </a:r>
          </a:p>
          <a:p>
            <a:pPr eaLnBrk="1" hangingPunct="1"/>
            <a:r>
              <a:rPr lang="en-US" smtClean="0"/>
              <a:t>A ben verkisi boen, en A ben trowe ogri</a:t>
            </a:r>
          </a:p>
          <a:p>
            <a:pPr eaLnBrk="1" hangingPunct="1"/>
            <a:r>
              <a:rPr lang="en-US" smtClean="0"/>
              <a:t>A ben de regtvaardiki – wan positief</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Adam ben de onschuldig</a:t>
            </a:r>
          </a:p>
        </p:txBody>
      </p:sp>
      <p:sp>
        <p:nvSpPr>
          <p:cNvPr id="16387" name="Rectangle 3"/>
          <p:cNvSpPr>
            <a:spLocks noGrp="1" noChangeArrowheads="1"/>
          </p:cNvSpPr>
          <p:nvPr>
            <p:ph type="body" idx="1"/>
          </p:nvPr>
        </p:nvSpPr>
        <p:spPr>
          <a:xfrm>
            <a:off x="304800" y="2017713"/>
            <a:ext cx="8650288" cy="4114800"/>
          </a:xfrm>
        </p:spPr>
        <p:txBody>
          <a:bodyPr/>
          <a:lstStyle/>
          <a:p>
            <a:pPr eaLnBrk="1" hangingPunct="1"/>
            <a:r>
              <a:rPr lang="en-US" smtClean="0"/>
              <a:t>A no ben sabi boen nanga ogri – bikasi Gado ben kibri hem foe njan foe da bon foe sabi boen nanga ogri</a:t>
            </a:r>
          </a:p>
          <a:p>
            <a:pPr eaLnBrk="1" hangingPunct="1"/>
            <a:r>
              <a:rPr lang="en-US" smtClean="0"/>
              <a:t>A no ben firi sjem alwasi a ben de na soso skin</a:t>
            </a:r>
          </a:p>
          <a:p>
            <a:pPr eaLnBrk="1" hangingPunct="1"/>
            <a:r>
              <a:rPr lang="en-US" smtClean="0"/>
              <a:t>Gado sori wi dati a no ben sabi boen nanga ogri fosi nanga da tesi disi A ben gi hem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Gado tesi:</a:t>
            </a:r>
          </a:p>
        </p:txBody>
      </p:sp>
      <p:sp>
        <p:nvSpPr>
          <p:cNvPr id="17411" name="Rectangle 3"/>
          <p:cNvSpPr>
            <a:spLocks noGrp="1" noChangeArrowheads="1"/>
          </p:cNvSpPr>
          <p:nvPr>
            <p:ph type="body" idx="1"/>
          </p:nvPr>
        </p:nvSpPr>
        <p:spPr/>
        <p:txBody>
          <a:bodyPr/>
          <a:lstStyle/>
          <a:p>
            <a:pPr eaLnBrk="1" hangingPunct="1"/>
            <a:r>
              <a:rPr lang="en-US" b="1" smtClean="0"/>
              <a:t>Gen. 2:16. En MASRA Gado ben komanderi da man taki: Joe kan njan so meni leki joe wani foe ibri bon foe da djari; 17. Ma foe da bon foe sabi boen nanga ogri, joe no sa njan foe hem; bikasi da dei dati joe sa njan foe hem joe sa dede foe troe.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Onschuldig – da frantwoortoe foe Adam</a:t>
            </a:r>
          </a:p>
        </p:txBody>
      </p:sp>
      <p:sp>
        <p:nvSpPr>
          <p:cNvPr id="18435" name="Rectangle 3"/>
          <p:cNvSpPr>
            <a:spLocks noGrp="1" noChangeArrowheads="1"/>
          </p:cNvSpPr>
          <p:nvPr>
            <p:ph type="body" idx="1"/>
          </p:nvPr>
        </p:nvSpPr>
        <p:spPr/>
        <p:txBody>
          <a:bodyPr/>
          <a:lstStyle/>
          <a:p>
            <a:pPr eaLnBrk="1" hangingPunct="1"/>
            <a:r>
              <a:rPr lang="en-US" smtClean="0"/>
              <a:t>A ben de foe onderhoud da djari</a:t>
            </a:r>
          </a:p>
          <a:p>
            <a:pPr lvl="1" eaLnBrk="1" hangingPunct="1"/>
            <a:r>
              <a:rPr lang="en-US" smtClean="0"/>
              <a:t>Maka nanga onkruid no ben de</a:t>
            </a:r>
          </a:p>
          <a:p>
            <a:pPr lvl="1" eaLnBrk="1" hangingPunct="1"/>
            <a:r>
              <a:rPr lang="en-US" smtClean="0"/>
              <a:t>Ala boen sani ben gro foe hemsefi</a:t>
            </a:r>
          </a:p>
          <a:p>
            <a:pPr lvl="1" eaLnBrk="1" hangingPunct="1"/>
            <a:r>
              <a:rPr lang="en-US" smtClean="0"/>
              <a:t>A ben kan moksi nanga dem meti</a:t>
            </a:r>
          </a:p>
          <a:p>
            <a:pPr eaLnBrk="1" hangingPunct="1"/>
            <a:r>
              <a:rPr lang="en-US" smtClean="0"/>
              <a:t>A ben de wan switi en gemakkelijk wroko</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Onschuldig – da tesi</a:t>
            </a:r>
          </a:p>
        </p:txBody>
      </p:sp>
      <p:sp>
        <p:nvSpPr>
          <p:cNvPr id="19459" name="Rectangle 3"/>
          <p:cNvSpPr>
            <a:spLocks noGrp="1" noChangeArrowheads="1"/>
          </p:cNvSpPr>
          <p:nvPr>
            <p:ph type="body" idx="1"/>
          </p:nvPr>
        </p:nvSpPr>
        <p:spPr/>
        <p:txBody>
          <a:bodyPr/>
          <a:lstStyle/>
          <a:p>
            <a:pPr eaLnBrk="1" hangingPunct="1"/>
            <a:r>
              <a:rPr lang="en-US" smtClean="0"/>
              <a:t>Dem no moesoe njan foe da bon, efoe dem sa dede da srefi dei</a:t>
            </a:r>
          </a:p>
          <a:p>
            <a:pPr eaLnBrk="1" hangingPunct="1"/>
            <a:r>
              <a:rPr lang="en-US" smtClean="0"/>
              <a:t>Dede = prati</a:t>
            </a:r>
          </a:p>
          <a:p>
            <a:pPr eaLnBrk="1" hangingPunct="1"/>
            <a:r>
              <a:rPr lang="en-US" smtClean="0"/>
              <a:t>Da srefi dei dem prati foe Gado (jeje-dede), en da srefi dei, dem skin bigin saf’safri foe pori toe te leki dem sa abi skin-dede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Onschuldig – Relatie</a:t>
            </a:r>
          </a:p>
        </p:txBody>
      </p:sp>
      <p:sp>
        <p:nvSpPr>
          <p:cNvPr id="20483" name="Rectangle 3"/>
          <p:cNvSpPr>
            <a:spLocks noGrp="1" noChangeArrowheads="1"/>
          </p:cNvSpPr>
          <p:nvPr>
            <p:ph type="body" idx="1"/>
          </p:nvPr>
        </p:nvSpPr>
        <p:spPr/>
        <p:txBody>
          <a:bodyPr/>
          <a:lstStyle/>
          <a:p>
            <a:pPr eaLnBrk="1" hangingPunct="1"/>
            <a:r>
              <a:rPr lang="en-US" smtClean="0"/>
              <a:t>Gado nanga Adam ben abi wan boen relatie – dem ben miti en taki samen ibri dei</a:t>
            </a:r>
          </a:p>
          <a:p>
            <a:pPr eaLnBrk="1" hangingPunct="1"/>
            <a:endParaRPr lang="en-US"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Onschuldig – da pori</a:t>
            </a:r>
          </a:p>
        </p:txBody>
      </p:sp>
      <p:sp>
        <p:nvSpPr>
          <p:cNvPr id="21507" name="Rectangle 3"/>
          <p:cNvSpPr>
            <a:spLocks noGrp="1" noChangeArrowheads="1"/>
          </p:cNvSpPr>
          <p:nvPr>
            <p:ph type="body" idx="1"/>
          </p:nvPr>
        </p:nvSpPr>
        <p:spPr/>
        <p:txBody>
          <a:bodyPr/>
          <a:lstStyle/>
          <a:p>
            <a:pPr eaLnBrk="1" hangingPunct="1"/>
            <a:r>
              <a:rPr lang="en-US" sz="2800" smtClean="0"/>
              <a:t>Drie sortoe lostoe meki man fadon</a:t>
            </a:r>
          </a:p>
          <a:p>
            <a:pPr eaLnBrk="1" hangingPunct="1"/>
            <a:r>
              <a:rPr lang="en-US" sz="2800" b="1" smtClean="0"/>
              <a:t>Gen 3:6 En di da oema ben si dati da bon ben de </a:t>
            </a:r>
            <a:r>
              <a:rPr lang="en-US" sz="2800" b="1" smtClean="0">
                <a:solidFill>
                  <a:schemeClr val="hlink"/>
                </a:solidFill>
              </a:rPr>
              <a:t>boen foe njanjan</a:t>
            </a:r>
            <a:r>
              <a:rPr lang="en-US" sz="2800" b="1" smtClean="0"/>
              <a:t>, en dati a ben de </a:t>
            </a:r>
            <a:r>
              <a:rPr lang="en-US" sz="2800" b="1" smtClean="0">
                <a:solidFill>
                  <a:schemeClr val="hlink"/>
                </a:solidFill>
              </a:rPr>
              <a:t>moi foe si</a:t>
            </a:r>
            <a:r>
              <a:rPr lang="en-US" sz="2800" b="1" smtClean="0"/>
              <a:t>, en wan bon disi </a:t>
            </a:r>
            <a:r>
              <a:rPr lang="en-US" sz="2800" b="1" smtClean="0">
                <a:solidFill>
                  <a:schemeClr val="hlink"/>
                </a:solidFill>
              </a:rPr>
              <a:t>joe sa wani foe meki joesrefi kisi koni</a:t>
            </a:r>
            <a:r>
              <a:rPr lang="en-US" sz="2800" b="1" smtClean="0"/>
              <a:t>, dan a ben teki da froktoe foe hem, en a ben njan, en a ben gi hem na hem masra toe, disi ben de nanga hem, en a ben njan.</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A gersi da tesi na I Jn. 2:16</a:t>
            </a:r>
          </a:p>
        </p:txBody>
      </p:sp>
      <p:sp>
        <p:nvSpPr>
          <p:cNvPr id="22531" name="Rectangle 3"/>
          <p:cNvSpPr>
            <a:spLocks noGrp="1" noChangeArrowheads="1"/>
          </p:cNvSpPr>
          <p:nvPr>
            <p:ph type="body" idx="1"/>
          </p:nvPr>
        </p:nvSpPr>
        <p:spPr/>
        <p:txBody>
          <a:bodyPr/>
          <a:lstStyle/>
          <a:p>
            <a:pPr eaLnBrk="1" hangingPunct="1"/>
            <a:r>
              <a:rPr lang="en-US" smtClean="0"/>
              <a:t>Da lostoe foe da skin</a:t>
            </a:r>
          </a:p>
          <a:p>
            <a:pPr eaLnBrk="1" hangingPunct="1"/>
            <a:r>
              <a:rPr lang="en-US" smtClean="0"/>
              <a:t>Da lostoe foe da ai</a:t>
            </a:r>
          </a:p>
          <a:p>
            <a:pPr eaLnBrk="1" hangingPunct="1"/>
            <a:r>
              <a:rPr lang="en-US" smtClean="0"/>
              <a:t>Da bigi-fasi foe libi</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San Adam ben doe baka hem  sondoe?</a:t>
            </a:r>
          </a:p>
        </p:txBody>
      </p:sp>
      <p:sp>
        <p:nvSpPr>
          <p:cNvPr id="23555" name="Rectangle 3"/>
          <p:cNvSpPr>
            <a:spLocks noGrp="1" noChangeArrowheads="1"/>
          </p:cNvSpPr>
          <p:nvPr>
            <p:ph type="body" idx="1"/>
          </p:nvPr>
        </p:nvSpPr>
        <p:spPr/>
        <p:txBody>
          <a:bodyPr/>
          <a:lstStyle/>
          <a:p>
            <a:pPr eaLnBrk="1" hangingPunct="1"/>
            <a:r>
              <a:rPr lang="en-US" smtClean="0"/>
              <a:t>A ben proberi foe tapoe hem sondoe hemsrefi nanga figa-blatie</a:t>
            </a:r>
          </a:p>
          <a:p>
            <a:pPr eaLnBrk="1" hangingPunct="1"/>
            <a:r>
              <a:rPr lang="en-US" smtClean="0"/>
              <a:t>A ben proberi foe kibri gi Gado</a:t>
            </a:r>
          </a:p>
          <a:p>
            <a:pPr eaLnBrk="1" hangingPunct="1"/>
            <a:r>
              <a:rPr lang="en-US" smtClean="0"/>
              <a:t>A ben skoivi da schuld tapoe da frow</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Onschuldig – da kroetoe</a:t>
            </a:r>
          </a:p>
        </p:txBody>
      </p:sp>
      <p:sp>
        <p:nvSpPr>
          <p:cNvPr id="24579" name="Rectangle 3"/>
          <p:cNvSpPr>
            <a:spLocks noGrp="1" noChangeArrowheads="1"/>
          </p:cNvSpPr>
          <p:nvPr>
            <p:ph type="body" idx="1"/>
          </p:nvPr>
        </p:nvSpPr>
        <p:spPr>
          <a:xfrm>
            <a:off x="1182688" y="2017713"/>
            <a:ext cx="7772400" cy="4383087"/>
          </a:xfrm>
        </p:spPr>
        <p:txBody>
          <a:bodyPr/>
          <a:lstStyle/>
          <a:p>
            <a:pPr eaLnBrk="1" hangingPunct="1">
              <a:lnSpc>
                <a:spcPct val="80000"/>
              </a:lnSpc>
            </a:pPr>
            <a:r>
              <a:rPr lang="en-US" sz="2800" smtClean="0"/>
              <a:t>Da sneki ben kenki:</a:t>
            </a:r>
          </a:p>
          <a:p>
            <a:pPr eaLnBrk="1" hangingPunct="1">
              <a:lnSpc>
                <a:spcPct val="80000"/>
              </a:lnSpc>
            </a:pPr>
            <a:r>
              <a:rPr lang="en-US" sz="2800" b="1" smtClean="0"/>
              <a:t>Genesis 3:14. En MASRA Gado ben taki gi da sneki taki: Bikasi joe ben doe disi, joe sa de da moro floekoe wan na mindri foe dem meti foe kweki, en moro leki ibri meti foe da firi; joe sa waka na tapoe joe bere, en joe sa njan stof ala dem dei foe joe libi. 15. En Mi sa poti feanti-fasi na mindri foe joe nanga da oema, en na mindri foe joe pikin nanga hem pikin; a sa masi joe hede, en joe sa masi hem baka-foetoe.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gebruiki</a:t>
            </a:r>
            <a:r>
              <a:rPr lang="en-US" dirty="0" smtClean="0"/>
              <a:t> </a:t>
            </a:r>
            <a:r>
              <a:rPr lang="en-US" dirty="0" err="1" smtClean="0"/>
              <a:t>da</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interpreteer</a:t>
            </a:r>
            <a:r>
              <a:rPr lang="en-US" dirty="0" smtClean="0"/>
              <a:t> – no </a:t>
            </a:r>
            <a:r>
              <a:rPr lang="en-US" dirty="0" err="1" smtClean="0"/>
              <a:t>allegorie</a:t>
            </a:r>
            <a:endParaRPr lang="en-US" dirty="0" smtClean="0"/>
          </a:p>
          <a:p>
            <a:r>
              <a:rPr lang="en-US" dirty="0" err="1" smtClean="0"/>
              <a:t>Letterlijk</a:t>
            </a:r>
            <a:r>
              <a:rPr lang="en-US" dirty="0" smtClean="0"/>
              <a:t> </a:t>
            </a:r>
            <a:r>
              <a:rPr lang="en-US" dirty="0" err="1" smtClean="0"/>
              <a:t>fasi</a:t>
            </a:r>
            <a:r>
              <a:rPr lang="en-US" dirty="0" smtClean="0"/>
              <a:t> foe </a:t>
            </a:r>
            <a:r>
              <a:rPr lang="en-US" dirty="0" err="1" smtClean="0"/>
              <a:t>loekoe</a:t>
            </a:r>
            <a:r>
              <a:rPr lang="en-US" dirty="0" smtClean="0"/>
              <a:t> </a:t>
            </a:r>
            <a:r>
              <a:rPr lang="en-US" dirty="0" err="1" smtClean="0"/>
              <a:t>na</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dem</a:t>
            </a:r>
            <a:r>
              <a:rPr lang="en-US" dirty="0" smtClean="0"/>
              <a:t> </a:t>
            </a:r>
            <a:r>
              <a:rPr lang="en-US" dirty="0" err="1" smtClean="0"/>
              <a:t>zin</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kontext</a:t>
            </a:r>
            <a:r>
              <a:rPr lang="en-US" dirty="0" smtClean="0"/>
              <a:t> foe </a:t>
            </a:r>
            <a:r>
              <a:rPr lang="en-US" dirty="0" err="1" smtClean="0"/>
              <a:t>historie</a:t>
            </a:r>
            <a:r>
              <a:rPr lang="en-US" dirty="0" smtClean="0"/>
              <a:t> &amp; </a:t>
            </a:r>
            <a:r>
              <a:rPr lang="en-US" dirty="0" err="1" smtClean="0"/>
              <a:t>grammatica</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Onschuldig – da kroetoe</a:t>
            </a:r>
          </a:p>
        </p:txBody>
      </p:sp>
      <p:sp>
        <p:nvSpPr>
          <p:cNvPr id="25603" name="Rectangle 3"/>
          <p:cNvSpPr>
            <a:spLocks noGrp="1" noChangeArrowheads="1"/>
          </p:cNvSpPr>
          <p:nvPr>
            <p:ph type="body" idx="1"/>
          </p:nvPr>
        </p:nvSpPr>
        <p:spPr/>
        <p:txBody>
          <a:bodyPr/>
          <a:lstStyle/>
          <a:p>
            <a:pPr eaLnBrk="1" hangingPunct="1"/>
            <a:r>
              <a:rPr lang="en-US" smtClean="0"/>
              <a:t>Da oema ben kenki:</a:t>
            </a:r>
          </a:p>
          <a:p>
            <a:pPr eaLnBrk="1" hangingPunct="1"/>
            <a:r>
              <a:rPr lang="en-US" b="1" smtClean="0"/>
              <a:t>Genesis 3:16</a:t>
            </a:r>
            <a:r>
              <a:rPr lang="en-US" smtClean="0"/>
              <a:t> </a:t>
            </a:r>
            <a:r>
              <a:rPr lang="en-US" b="1" smtClean="0"/>
              <a:t>Na da oema A ben taki: Mi sa meki joe abi foeroe sari te joe hori bere, na ini sari joe sa meki pikin; en joe sa wani joe masra, en a sa de basi na joe tapoe.</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Onschuldig – da kroetoe</a:t>
            </a:r>
          </a:p>
        </p:txBody>
      </p:sp>
      <p:sp>
        <p:nvSpPr>
          <p:cNvPr id="26627" name="Rectangle 3"/>
          <p:cNvSpPr>
            <a:spLocks noGrp="1" noChangeArrowheads="1"/>
          </p:cNvSpPr>
          <p:nvPr>
            <p:ph type="body" idx="1"/>
          </p:nvPr>
        </p:nvSpPr>
        <p:spPr/>
        <p:txBody>
          <a:bodyPr/>
          <a:lstStyle/>
          <a:p>
            <a:pPr eaLnBrk="1" hangingPunct="1">
              <a:lnSpc>
                <a:spcPct val="80000"/>
              </a:lnSpc>
            </a:pPr>
            <a:r>
              <a:rPr lang="en-US" sz="2800" smtClean="0"/>
              <a:t>Grontapoe kenki:</a:t>
            </a:r>
          </a:p>
          <a:p>
            <a:pPr eaLnBrk="1" hangingPunct="1">
              <a:lnSpc>
                <a:spcPct val="80000"/>
              </a:lnSpc>
            </a:pPr>
            <a:r>
              <a:rPr lang="en-US" sz="2800" b="1" smtClean="0"/>
              <a:t>Genesis 3:17. En na Adam A ben taki: Bikasi joe ben arki na da stem foe joe wefi, en joe ben njan foe da bon disi Mi ben komanderi joe taki: Joe no sa njan foe hem; da gron de na ondro floekoe foe joe ede; na ini sari joe sa njan foe hem ala dem dei foe joe libi. 18. A sa meki maka nanga takroe wiwiri gi joe toe, en joe sa njan dem groentoe foe da pranigron;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Onschuldig – kroetoe</a:t>
            </a:r>
          </a:p>
        </p:txBody>
      </p:sp>
      <p:sp>
        <p:nvSpPr>
          <p:cNvPr id="27651" name="Rectangle 3"/>
          <p:cNvSpPr>
            <a:spLocks noGrp="1" noChangeArrowheads="1"/>
          </p:cNvSpPr>
          <p:nvPr>
            <p:ph type="body" idx="1"/>
          </p:nvPr>
        </p:nvSpPr>
        <p:spPr/>
        <p:txBody>
          <a:bodyPr/>
          <a:lstStyle/>
          <a:p>
            <a:pPr eaLnBrk="1" hangingPunct="1"/>
            <a:r>
              <a:rPr lang="en-US" smtClean="0"/>
              <a:t>Da wroko foe Adam kenki:</a:t>
            </a:r>
          </a:p>
          <a:p>
            <a:pPr eaLnBrk="1" hangingPunct="1"/>
            <a:r>
              <a:rPr lang="en-US" b="1" smtClean="0"/>
              <a:t>Genesis 3:19. Nanga sweti tapoe joe fesi joe sa njan brede te leki joe sa go baka na ini da gron; bikasi </a:t>
            </a:r>
            <a:r>
              <a:rPr lang="en-US" b="1" i="1" smtClean="0"/>
              <a:t>Mi </a:t>
            </a:r>
            <a:r>
              <a:rPr lang="en-US" b="1" smtClean="0"/>
              <a:t>ben teki joe komopo foe hem; bikasi foe doti joe ben meki, en na doti joe sa tron baka.</a:t>
            </a:r>
            <a:r>
              <a:rPr lang="en-US" smtClean="0"/>
              <a: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Onschuldig – Gado oplossing</a:t>
            </a:r>
          </a:p>
        </p:txBody>
      </p:sp>
      <p:sp>
        <p:nvSpPr>
          <p:cNvPr id="28675" name="Rectangle 3"/>
          <p:cNvSpPr>
            <a:spLocks noGrp="1" noChangeArrowheads="1"/>
          </p:cNvSpPr>
          <p:nvPr>
            <p:ph type="body" idx="1"/>
          </p:nvPr>
        </p:nvSpPr>
        <p:spPr/>
        <p:txBody>
          <a:bodyPr/>
          <a:lstStyle/>
          <a:p>
            <a:pPr eaLnBrk="1" hangingPunct="1"/>
            <a:r>
              <a:rPr lang="en-US" smtClean="0"/>
              <a:t>Disi no ben de wan verassing gi Gado</a:t>
            </a:r>
          </a:p>
          <a:p>
            <a:pPr eaLnBrk="1" hangingPunct="1"/>
            <a:r>
              <a:rPr lang="en-US" smtClean="0"/>
              <a:t>Gado sabi san de na ini libisoema, en A ben abi wan oplossing kaba</a:t>
            </a:r>
          </a:p>
          <a:p>
            <a:pPr eaLnBrk="1" hangingPunct="1"/>
            <a:r>
              <a:rPr lang="en-US" smtClean="0"/>
              <a:t>Gado de regtvaardiki, en A moesoe kroetoe sondoe</a:t>
            </a:r>
          </a:p>
          <a:p>
            <a:pPr eaLnBrk="1" hangingPunct="1"/>
            <a:r>
              <a:rPr lang="en-US" smtClean="0"/>
              <a:t>Ma Gado de lobi toe,  en A ben meki wan pasi foe Gado</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Gado oplossing</a:t>
            </a:r>
          </a:p>
        </p:txBody>
      </p:sp>
      <p:sp>
        <p:nvSpPr>
          <p:cNvPr id="29699" name="Rectangle 3"/>
          <p:cNvSpPr>
            <a:spLocks noGrp="1" noChangeArrowheads="1"/>
          </p:cNvSpPr>
          <p:nvPr>
            <p:ph type="body" idx="1"/>
          </p:nvPr>
        </p:nvSpPr>
        <p:spPr>
          <a:xfrm>
            <a:off x="609600" y="2017713"/>
            <a:ext cx="8345488" cy="4383087"/>
          </a:xfrm>
        </p:spPr>
        <p:txBody>
          <a:bodyPr/>
          <a:lstStyle/>
          <a:p>
            <a:pPr eaLnBrk="1" hangingPunct="1">
              <a:lnSpc>
                <a:spcPct val="90000"/>
              </a:lnSpc>
            </a:pPr>
            <a:r>
              <a:rPr lang="en-US" b="1" smtClean="0"/>
              <a:t>Genesis 3:21MASRA Gado ben meki krosi foe meti-boeba gi Adam nanga hem wefi toe, en A ben tapoe dem skin.</a:t>
            </a:r>
          </a:p>
          <a:p>
            <a:pPr eaLnBrk="1" hangingPunct="1">
              <a:lnSpc>
                <a:spcPct val="90000"/>
              </a:lnSpc>
            </a:pPr>
            <a:r>
              <a:rPr lang="en-US" b="1" smtClean="0"/>
              <a:t>Gado no ben loekoe na libisoema fasi foe tapoe – figa blatie</a:t>
            </a:r>
          </a:p>
          <a:p>
            <a:pPr eaLnBrk="1" hangingPunct="1">
              <a:lnSpc>
                <a:spcPct val="90000"/>
              </a:lnSpc>
            </a:pPr>
            <a:r>
              <a:rPr lang="en-US" b="1" smtClean="0"/>
              <a:t>Toe wet – dede de da paiman foe sondoe, en sondro trowe broedoe pardon no de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Meki wi membre</a:t>
            </a:r>
          </a:p>
        </p:txBody>
      </p:sp>
      <p:sp>
        <p:nvSpPr>
          <p:cNvPr id="30723" name="Rectangle 3"/>
          <p:cNvSpPr>
            <a:spLocks noGrp="1" noChangeArrowheads="1"/>
          </p:cNvSpPr>
          <p:nvPr>
            <p:ph type="body" idx="1"/>
          </p:nvPr>
        </p:nvSpPr>
        <p:spPr/>
        <p:txBody>
          <a:bodyPr/>
          <a:lstStyle/>
          <a:p>
            <a:pPr eaLnBrk="1" hangingPunct="1"/>
            <a:r>
              <a:rPr lang="en-US" smtClean="0"/>
              <a:t>Soso Gado kan tapoe sondoe: Jes. 64:6</a:t>
            </a:r>
          </a:p>
          <a:p>
            <a:pPr eaLnBrk="1" hangingPunct="1"/>
            <a:r>
              <a:rPr lang="en-US" smtClean="0"/>
              <a:t>Gado ben pramisi wan troe oplossing in Genesis 3:15 – da siri foe da oema</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Na ini Adam vs. Kristus</a:t>
            </a:r>
          </a:p>
        </p:txBody>
      </p:sp>
      <p:sp>
        <p:nvSpPr>
          <p:cNvPr id="31747" name="Rectangle 3"/>
          <p:cNvSpPr>
            <a:spLocks noGrp="1" noChangeArrowheads="1"/>
          </p:cNvSpPr>
          <p:nvPr>
            <p:ph type="body" idx="1"/>
          </p:nvPr>
        </p:nvSpPr>
        <p:spPr/>
        <p:txBody>
          <a:bodyPr/>
          <a:lstStyle/>
          <a:p>
            <a:pPr eaLnBrk="1" hangingPunct="1">
              <a:lnSpc>
                <a:spcPct val="90000"/>
              </a:lnSpc>
            </a:pPr>
            <a:r>
              <a:rPr lang="en-US" smtClean="0"/>
              <a:t>Na ini Adam</a:t>
            </a:r>
          </a:p>
          <a:p>
            <a:pPr lvl="1" eaLnBrk="1" hangingPunct="1">
              <a:lnSpc>
                <a:spcPct val="90000"/>
              </a:lnSpc>
            </a:pPr>
            <a:r>
              <a:rPr lang="en-US" smtClean="0"/>
              <a:t>Ala soema dede</a:t>
            </a:r>
          </a:p>
          <a:p>
            <a:pPr lvl="1" eaLnBrk="1" hangingPunct="1">
              <a:lnSpc>
                <a:spcPct val="90000"/>
              </a:lnSpc>
            </a:pPr>
            <a:r>
              <a:rPr lang="en-US" smtClean="0"/>
              <a:t>Ala soema de lasiwan</a:t>
            </a:r>
          </a:p>
          <a:p>
            <a:pPr lvl="1" eaLnBrk="1" hangingPunct="1">
              <a:lnSpc>
                <a:spcPct val="90000"/>
              </a:lnSpc>
            </a:pPr>
            <a:r>
              <a:rPr lang="en-US" smtClean="0"/>
              <a:t>Paradijs lasi</a:t>
            </a:r>
          </a:p>
          <a:p>
            <a:pPr eaLnBrk="1" hangingPunct="1">
              <a:lnSpc>
                <a:spcPct val="90000"/>
              </a:lnSpc>
            </a:pPr>
            <a:r>
              <a:rPr lang="en-US" smtClean="0"/>
              <a:t>Na ini Kristus</a:t>
            </a:r>
          </a:p>
          <a:p>
            <a:pPr lvl="1" eaLnBrk="1" hangingPunct="1">
              <a:lnSpc>
                <a:spcPct val="90000"/>
              </a:lnSpc>
            </a:pPr>
            <a:r>
              <a:rPr lang="en-US" smtClean="0"/>
              <a:t>Ala soema kisi libi</a:t>
            </a:r>
          </a:p>
          <a:p>
            <a:pPr lvl="1" eaLnBrk="1" hangingPunct="1">
              <a:lnSpc>
                <a:spcPct val="90000"/>
              </a:lnSpc>
            </a:pPr>
            <a:r>
              <a:rPr lang="en-US" smtClean="0"/>
              <a:t>Ala kom njoen gebore bribiwan</a:t>
            </a:r>
          </a:p>
          <a:p>
            <a:pPr lvl="1" eaLnBrk="1" hangingPunct="1">
              <a:lnSpc>
                <a:spcPct val="90000"/>
              </a:lnSpc>
            </a:pPr>
            <a:r>
              <a:rPr lang="en-US" smtClean="0"/>
              <a:t>Paradijs feni baka</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pPr algn="ctr"/>
            <a:r>
              <a:rPr lang="en-US" sz="4000"/>
              <a:t>Da Plan foe Gado foe Dem Tem</a:t>
            </a:r>
            <a:br>
              <a:rPr lang="en-US" sz="4000"/>
            </a:br>
            <a:r>
              <a:rPr lang="en-US" sz="4000"/>
              <a:t> Stap 2 – Konsensi, Lanti, Pramisi</a:t>
            </a:r>
          </a:p>
        </p:txBody>
      </p:sp>
      <p:sp>
        <p:nvSpPr>
          <p:cNvPr id="11267"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Ds. R. Patton met toestemming</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Adam ben kenki di a ben doe sondoe</a:t>
            </a:r>
          </a:p>
        </p:txBody>
      </p:sp>
      <p:sp>
        <p:nvSpPr>
          <p:cNvPr id="13315" name="Rectangle 3"/>
          <p:cNvSpPr>
            <a:spLocks noGrp="1" noChangeArrowheads="1"/>
          </p:cNvSpPr>
          <p:nvPr>
            <p:ph type="body" idx="1"/>
          </p:nvPr>
        </p:nvSpPr>
        <p:spPr/>
        <p:txBody>
          <a:bodyPr/>
          <a:lstStyle/>
          <a:p>
            <a:r>
              <a:rPr lang="en-US"/>
              <a:t>Fosi, a ben de onschuldig, ma dan a ben </a:t>
            </a:r>
            <a:r>
              <a:rPr lang="en-US" b="1">
                <a:solidFill>
                  <a:schemeClr val="hlink"/>
                </a:solidFill>
              </a:rPr>
              <a:t>tron wan sondari</a:t>
            </a:r>
          </a:p>
          <a:p>
            <a:r>
              <a:rPr lang="en-US"/>
              <a:t>Di a ben njan foe da bon foe sabi boen nanga ogri, a ben kom </a:t>
            </a:r>
            <a:r>
              <a:rPr lang="en-US" b="1">
                <a:solidFill>
                  <a:schemeClr val="hlink"/>
                </a:solidFill>
              </a:rPr>
              <a:t>wan man nanga moreel frantwoortoe soema, bikasi now a sabi boen nanga ogri</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Libisoema now abi wan konsensi</a:t>
            </a:r>
          </a:p>
        </p:txBody>
      </p:sp>
      <p:sp>
        <p:nvSpPr>
          <p:cNvPr id="15363" name="Rectangle 3"/>
          <p:cNvSpPr>
            <a:spLocks noGrp="1" noChangeArrowheads="1"/>
          </p:cNvSpPr>
          <p:nvPr>
            <p:ph type="body" idx="1"/>
          </p:nvPr>
        </p:nvSpPr>
        <p:spPr/>
        <p:txBody>
          <a:bodyPr/>
          <a:lstStyle/>
          <a:p>
            <a:r>
              <a:rPr lang="en-US"/>
              <a:t>Konsensi – fa wi kan sabi boen nanga ogri en fa wi tjari wisrefi en san wi doe.</a:t>
            </a:r>
          </a:p>
          <a:p>
            <a:r>
              <a:rPr lang="en-US"/>
              <a:t>Adam – 	</a:t>
            </a:r>
          </a:p>
          <a:p>
            <a:pPr lvl="1"/>
            <a:r>
              <a:rPr lang="en-US"/>
              <a:t>Schuldig – foe sondoe</a:t>
            </a:r>
          </a:p>
          <a:p>
            <a:pPr lvl="1"/>
            <a:r>
              <a:rPr lang="en-US"/>
              <a:t>Intelligent foe moreel values</a:t>
            </a:r>
          </a:p>
          <a:p>
            <a:pPr lvl="1"/>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a:xfrm>
            <a:off x="228600" y="2017713"/>
            <a:ext cx="8726488" cy="4114800"/>
          </a:xfrm>
        </p:spPr>
        <p:txBody>
          <a:bodyPr/>
          <a:lstStyle/>
          <a:p>
            <a:r>
              <a:rPr lang="en-US" dirty="0" err="1" smtClean="0"/>
              <a:t>Da</a:t>
            </a:r>
            <a:r>
              <a:rPr lang="en-US" dirty="0" smtClean="0"/>
              <a:t> </a:t>
            </a:r>
            <a:r>
              <a:rPr lang="en-US" dirty="0" err="1" smtClean="0"/>
              <a:t>woortoe</a:t>
            </a:r>
            <a:r>
              <a:rPr lang="en-US" dirty="0" smtClean="0"/>
              <a:t> </a:t>
            </a:r>
            <a:r>
              <a:rPr lang="en-US" dirty="0" err="1" smtClean="0"/>
              <a:t>na</a:t>
            </a:r>
            <a:r>
              <a:rPr lang="en-US" dirty="0" smtClean="0"/>
              <a:t> </a:t>
            </a:r>
            <a:r>
              <a:rPr lang="en-US" dirty="0" err="1" smtClean="0"/>
              <a:t>ini</a:t>
            </a:r>
            <a:r>
              <a:rPr lang="en-US" dirty="0" smtClean="0"/>
              <a:t> </a:t>
            </a:r>
            <a:r>
              <a:rPr lang="en-US" dirty="0" err="1" smtClean="0"/>
              <a:t>Grieki</a:t>
            </a:r>
            <a:r>
              <a:rPr lang="en-US" dirty="0" smtClean="0"/>
              <a:t>: </a:t>
            </a:r>
            <a:r>
              <a:rPr lang="en-US" dirty="0" err="1" smtClean="0"/>
              <a:t>oikonomos</a:t>
            </a:r>
            <a:r>
              <a:rPr lang="en-US" dirty="0" smtClean="0"/>
              <a:t> – </a:t>
            </a:r>
            <a:r>
              <a:rPr lang="en-US" dirty="0" err="1" smtClean="0"/>
              <a:t>taki</a:t>
            </a:r>
            <a:r>
              <a:rPr lang="en-US" dirty="0" smtClean="0"/>
              <a:t> foe wan </a:t>
            </a:r>
            <a:r>
              <a:rPr lang="en-US" dirty="0" err="1" smtClean="0"/>
              <a:t>soema</a:t>
            </a:r>
            <a:r>
              <a:rPr lang="en-US" dirty="0" smtClean="0"/>
              <a:t> </a:t>
            </a:r>
            <a:r>
              <a:rPr lang="en-US" dirty="0" err="1" smtClean="0"/>
              <a:t>disi</a:t>
            </a:r>
            <a:r>
              <a:rPr lang="en-US" dirty="0" smtClean="0"/>
              <a:t> </a:t>
            </a:r>
            <a:r>
              <a:rPr lang="en-US" dirty="0" err="1" smtClean="0"/>
              <a:t>abi</a:t>
            </a:r>
            <a:r>
              <a:rPr lang="en-US" dirty="0" smtClean="0"/>
              <a:t> </a:t>
            </a:r>
            <a:r>
              <a:rPr lang="en-US" dirty="0" err="1" smtClean="0"/>
              <a:t>frantwoortoe</a:t>
            </a:r>
            <a:r>
              <a:rPr lang="en-US" dirty="0" smtClean="0"/>
              <a:t> foe </a:t>
            </a:r>
            <a:r>
              <a:rPr lang="en-US" dirty="0" err="1" smtClean="0"/>
              <a:t>tiri</a:t>
            </a:r>
            <a:r>
              <a:rPr lang="en-US" dirty="0" smtClean="0"/>
              <a:t> wan </a:t>
            </a:r>
            <a:r>
              <a:rPr lang="en-US" dirty="0" err="1" smtClean="0"/>
              <a:t>oso</a:t>
            </a:r>
            <a:r>
              <a:rPr lang="en-US" dirty="0" smtClean="0"/>
              <a:t>.</a:t>
            </a:r>
          </a:p>
          <a:p>
            <a:r>
              <a:rPr lang="en-US" dirty="0" err="1" smtClean="0"/>
              <a:t>Wi</a:t>
            </a:r>
            <a:r>
              <a:rPr lang="en-US" dirty="0" smtClean="0"/>
              <a:t> </a:t>
            </a:r>
            <a:r>
              <a:rPr lang="en-US" dirty="0" err="1" smtClean="0"/>
              <a:t>feni</a:t>
            </a:r>
            <a:r>
              <a:rPr lang="en-US" dirty="0" smtClean="0"/>
              <a:t> wan </a:t>
            </a:r>
            <a:r>
              <a:rPr lang="en-US" dirty="0" err="1" smtClean="0"/>
              <a:t>voorbeeld</a:t>
            </a:r>
            <a:r>
              <a:rPr lang="en-US" dirty="0" smtClean="0"/>
              <a:t> </a:t>
            </a:r>
            <a:r>
              <a:rPr lang="en-US" dirty="0" err="1" smtClean="0"/>
              <a:t>na</a:t>
            </a:r>
            <a:r>
              <a:rPr lang="en-US" dirty="0" smtClean="0"/>
              <a:t> </a:t>
            </a:r>
            <a:r>
              <a:rPr lang="en-US" dirty="0" err="1" smtClean="0"/>
              <a:t>ini</a:t>
            </a:r>
            <a:r>
              <a:rPr lang="en-US" dirty="0" smtClean="0"/>
              <a:t> Lukas 16</a:t>
            </a:r>
          </a:p>
          <a:p>
            <a:pPr lvl="1"/>
            <a:r>
              <a:rPr lang="en-US" dirty="0" smtClean="0"/>
              <a:t>Wan bas de, en wan man </a:t>
            </a:r>
            <a:r>
              <a:rPr lang="en-US" dirty="0" err="1" smtClean="0"/>
              <a:t>nanga</a:t>
            </a:r>
            <a:r>
              <a:rPr lang="en-US" dirty="0" smtClean="0"/>
              <a:t>  </a:t>
            </a:r>
            <a:r>
              <a:rPr lang="en-US" dirty="0" err="1" smtClean="0"/>
              <a:t>frantwoortoe</a:t>
            </a:r>
            <a:endParaRPr lang="en-US" dirty="0" smtClean="0"/>
          </a:p>
          <a:p>
            <a:pPr lvl="1"/>
            <a:r>
              <a:rPr lang="en-US" dirty="0" err="1" smtClean="0"/>
              <a:t>Da</a:t>
            </a:r>
            <a:r>
              <a:rPr lang="en-US" dirty="0" smtClean="0"/>
              <a:t> </a:t>
            </a:r>
            <a:r>
              <a:rPr lang="en-US" dirty="0" err="1" smtClean="0"/>
              <a:t>frantwoortoe</a:t>
            </a:r>
            <a:r>
              <a:rPr lang="en-US" dirty="0" smtClean="0"/>
              <a:t> man </a:t>
            </a:r>
            <a:r>
              <a:rPr lang="en-US" dirty="0" err="1" smtClean="0"/>
              <a:t>moesoe</a:t>
            </a:r>
            <a:r>
              <a:rPr lang="en-US" dirty="0" smtClean="0"/>
              <a:t> </a:t>
            </a:r>
            <a:r>
              <a:rPr lang="en-US" dirty="0" err="1" smtClean="0"/>
              <a:t>gi</a:t>
            </a:r>
            <a:r>
              <a:rPr lang="en-US" dirty="0" smtClean="0"/>
              <a:t> </a:t>
            </a:r>
            <a:r>
              <a:rPr lang="en-US" dirty="0" err="1" smtClean="0"/>
              <a:t>antwoord</a:t>
            </a:r>
            <a:r>
              <a:rPr lang="en-US" dirty="0" smtClean="0"/>
              <a:t> </a:t>
            </a:r>
            <a:r>
              <a:rPr lang="en-US" dirty="0" err="1" smtClean="0"/>
              <a:t>na</a:t>
            </a:r>
            <a:r>
              <a:rPr lang="en-US" dirty="0" smtClean="0"/>
              <a:t> </a:t>
            </a:r>
            <a:r>
              <a:rPr lang="en-US" dirty="0" err="1" smtClean="0"/>
              <a:t>da</a:t>
            </a:r>
            <a:r>
              <a:rPr lang="en-US" dirty="0" smtClean="0"/>
              <a:t> bas</a:t>
            </a:r>
          </a:p>
          <a:p>
            <a:pPr lvl="1"/>
            <a:r>
              <a:rPr lang="en-US" dirty="0" err="1" smtClean="0"/>
              <a:t>Efoe</a:t>
            </a:r>
            <a:r>
              <a:rPr lang="en-US" dirty="0" smtClean="0"/>
              <a:t> a no </a:t>
            </a:r>
            <a:r>
              <a:rPr lang="en-US" dirty="0" err="1" smtClean="0"/>
              <a:t>wroko</a:t>
            </a:r>
            <a:r>
              <a:rPr lang="en-US" dirty="0" smtClean="0"/>
              <a:t> </a:t>
            </a:r>
            <a:r>
              <a:rPr lang="en-US" dirty="0" err="1" smtClean="0"/>
              <a:t>boen</a:t>
            </a:r>
            <a:r>
              <a:rPr lang="en-US" dirty="0" smtClean="0"/>
              <a:t>, a </a:t>
            </a:r>
            <a:r>
              <a:rPr lang="en-US" dirty="0" err="1" smtClean="0"/>
              <a:t>kan</a:t>
            </a:r>
            <a:r>
              <a:rPr lang="en-US" dirty="0" smtClean="0"/>
              <a:t> </a:t>
            </a:r>
            <a:r>
              <a:rPr lang="en-US" dirty="0" err="1" smtClean="0"/>
              <a:t>lasi</a:t>
            </a:r>
            <a:r>
              <a:rPr lang="en-US" dirty="0" smtClean="0"/>
              <a:t> hem </a:t>
            </a:r>
            <a:r>
              <a:rPr lang="en-US" dirty="0" err="1" smtClean="0"/>
              <a:t>wroko</a:t>
            </a:r>
            <a:r>
              <a:rPr lang="en-US" dirty="0" smtClean="0"/>
              <a:t> </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San Gado verwakti now leki wan tesi</a:t>
            </a:r>
          </a:p>
        </p:txBody>
      </p:sp>
      <p:sp>
        <p:nvSpPr>
          <p:cNvPr id="17411" name="Rectangle 3"/>
          <p:cNvSpPr>
            <a:spLocks noGrp="1" noChangeArrowheads="1"/>
          </p:cNvSpPr>
          <p:nvPr>
            <p:ph type="body" idx="1"/>
          </p:nvPr>
        </p:nvSpPr>
        <p:spPr/>
        <p:txBody>
          <a:bodyPr/>
          <a:lstStyle/>
          <a:p>
            <a:r>
              <a:rPr lang="en-US"/>
              <a:t>Now bikasi Adam sabi da verschil na mindri foe boen nanga ogri, a de frantwoortoe foe “doe boen”</a:t>
            </a:r>
          </a:p>
          <a:p>
            <a:r>
              <a:rPr lang="en-US"/>
              <a:t>Ma Adam abi wan sondoe natuur, so dati a de wan sondari</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Fa Adam kenki?</a:t>
            </a:r>
          </a:p>
        </p:txBody>
      </p:sp>
      <p:sp>
        <p:nvSpPr>
          <p:cNvPr id="19459" name="Rectangle 3"/>
          <p:cNvSpPr>
            <a:spLocks noGrp="1" noChangeArrowheads="1"/>
          </p:cNvSpPr>
          <p:nvPr>
            <p:ph type="body" idx="1"/>
          </p:nvPr>
        </p:nvSpPr>
        <p:spPr/>
        <p:txBody>
          <a:bodyPr/>
          <a:lstStyle/>
          <a:p>
            <a:r>
              <a:rPr lang="en-US"/>
              <a:t>Gado ben meki Adam foe gersi Hem, na ini Hem prenki</a:t>
            </a:r>
          </a:p>
          <a:p>
            <a:r>
              <a:rPr lang="en-US"/>
              <a:t>Now da prenki pori, en Gado taki: </a:t>
            </a:r>
          </a:p>
          <a:p>
            <a:r>
              <a:rPr lang="en-US" b="1"/>
              <a:t>Jer. 17:9 Da hati de bedriegi moro leki alasani, en a de toemoesi takroe; soema kan sabi hem?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San ben pasa na dem bakatem pikin foe Adam?</a:t>
            </a:r>
          </a:p>
        </p:txBody>
      </p:sp>
      <p:sp>
        <p:nvSpPr>
          <p:cNvPr id="21507" name="Rectangle 3"/>
          <p:cNvSpPr>
            <a:spLocks noGrp="1" noChangeArrowheads="1"/>
          </p:cNvSpPr>
          <p:nvPr>
            <p:ph type="body" idx="1"/>
          </p:nvPr>
        </p:nvSpPr>
        <p:spPr/>
        <p:txBody>
          <a:bodyPr/>
          <a:lstStyle/>
          <a:p>
            <a:pPr>
              <a:lnSpc>
                <a:spcPct val="80000"/>
              </a:lnSpc>
            </a:pPr>
            <a:r>
              <a:rPr lang="en-US" sz="2800" b="1"/>
              <a:t>Gen. 5:3. En Adam ben de wan hondro nanga drie tenti jari owroe, en a ben abi wan manpikin disi ben gersi hem, wan prenki foe hem, en a ben kari hem nem Set.</a:t>
            </a:r>
          </a:p>
          <a:p>
            <a:pPr>
              <a:lnSpc>
                <a:spcPct val="80000"/>
              </a:lnSpc>
            </a:pPr>
            <a:r>
              <a:rPr lang="en-US" sz="2800" b="1"/>
              <a:t>Ps. 51:7 Loekoe, mi mama ben meki mi na ini ogridoe, en na ini sondoe, mi mama ben hori bere.</a:t>
            </a:r>
          </a:p>
          <a:p>
            <a:pPr>
              <a:lnSpc>
                <a:spcPct val="80000"/>
              </a:lnSpc>
            </a:pPr>
            <a:r>
              <a:rPr lang="en-US" sz="2800" b="1"/>
              <a:t>Rom. 5:19a Bikasi so leki foeroe soema ben tron sondoe soema doro wan man di no ben gi jesi,</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Da natuur foe libisoema kenki</a:t>
            </a:r>
          </a:p>
        </p:txBody>
      </p:sp>
      <p:sp>
        <p:nvSpPr>
          <p:cNvPr id="23555" name="Rectangle 3"/>
          <p:cNvSpPr>
            <a:spLocks noGrp="1" noChangeArrowheads="1"/>
          </p:cNvSpPr>
          <p:nvPr>
            <p:ph type="body" idx="1"/>
          </p:nvPr>
        </p:nvSpPr>
        <p:spPr/>
        <p:txBody>
          <a:bodyPr/>
          <a:lstStyle/>
          <a:p>
            <a:r>
              <a:rPr lang="en-US" b="1"/>
              <a:t>Rom. 7:18. Bikasi mi sabi dati na mi ini (dati wani taki, na ini mi skin), no wan boen sani de libi; bikasi mi abi da wani na mi ini, ma mi mankeri da krakti foe doe san disi de boen.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A de mogelijk foe pori joe konsensi</a:t>
            </a:r>
          </a:p>
        </p:txBody>
      </p:sp>
      <p:sp>
        <p:nvSpPr>
          <p:cNvPr id="25603" name="Rectangle 3"/>
          <p:cNvSpPr>
            <a:spLocks noGrp="1" noChangeArrowheads="1"/>
          </p:cNvSpPr>
          <p:nvPr>
            <p:ph type="body" idx="1"/>
          </p:nvPr>
        </p:nvSpPr>
        <p:spPr/>
        <p:txBody>
          <a:bodyPr/>
          <a:lstStyle/>
          <a:p>
            <a:r>
              <a:rPr lang="en-US" sz="2800"/>
              <a:t>Efoe joe gi nofo excuus langa nofo, da konsensi pori en kom dede:</a:t>
            </a:r>
          </a:p>
          <a:p>
            <a:r>
              <a:rPr lang="en-US" sz="2800" b="1"/>
              <a:t>I Tim. 4:2</a:t>
            </a:r>
            <a:r>
              <a:rPr lang="en-US" sz="2800"/>
              <a:t> </a:t>
            </a:r>
            <a:r>
              <a:rPr lang="en-US" sz="2800" b="1"/>
              <a:t>Dem taki lei na ini falsi fasi; dem konsensi ben bron nanga wan faja-isri.</a:t>
            </a:r>
          </a:p>
          <a:p>
            <a:r>
              <a:rPr lang="en-US" sz="2800" b="1"/>
              <a:t>Efesi 4:19 Dem no man firi moro, en dem ben gi demsrefi abra na takroe lostoe foe wroko ala fisti-fasi nanga bigi-ai.</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Wi no man vertrouw wi konsensi</a:t>
            </a:r>
          </a:p>
        </p:txBody>
      </p:sp>
      <p:sp>
        <p:nvSpPr>
          <p:cNvPr id="27651" name="Rectangle 3"/>
          <p:cNvSpPr>
            <a:spLocks noGrp="1" noChangeArrowheads="1"/>
          </p:cNvSpPr>
          <p:nvPr>
            <p:ph type="body" idx="1"/>
          </p:nvPr>
        </p:nvSpPr>
        <p:spPr/>
        <p:txBody>
          <a:bodyPr/>
          <a:lstStyle/>
          <a:p>
            <a:r>
              <a:rPr lang="en-US"/>
              <a:t>Da konsensi abi wan neiging foe de eens nanga dem konsensi foe dem soema lontoe wi – en no abi wan absoluut standaard.</a:t>
            </a:r>
          </a:p>
          <a:p>
            <a:r>
              <a:rPr lang="en-US"/>
              <a:t>Wi abi da standaard fanowdoe – da woortoe foe Gado</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Fa wi relatie nanga Gado de?</a:t>
            </a:r>
          </a:p>
        </p:txBody>
      </p:sp>
      <p:sp>
        <p:nvSpPr>
          <p:cNvPr id="29699" name="Rectangle 3"/>
          <p:cNvSpPr>
            <a:spLocks noGrp="1" noChangeArrowheads="1"/>
          </p:cNvSpPr>
          <p:nvPr>
            <p:ph type="body" idx="1"/>
          </p:nvPr>
        </p:nvSpPr>
        <p:spPr/>
        <p:txBody>
          <a:bodyPr/>
          <a:lstStyle/>
          <a:p>
            <a:r>
              <a:rPr lang="en-US"/>
              <a:t>Na ini konsensi, wi relatie foe Gado no de boen, bikasi wi go doro na ini sondoe, en  wi no “doe boen”</a:t>
            </a:r>
          </a:p>
          <a:p>
            <a:r>
              <a:rPr lang="en-US"/>
              <a:t>Disi ben de wan individueel situatie</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Konsensi – da pori</a:t>
            </a:r>
          </a:p>
        </p:txBody>
      </p:sp>
      <p:sp>
        <p:nvSpPr>
          <p:cNvPr id="31747" name="Rectangle 3"/>
          <p:cNvSpPr>
            <a:spLocks noGrp="1" noChangeArrowheads="1"/>
          </p:cNvSpPr>
          <p:nvPr>
            <p:ph type="body" idx="1"/>
          </p:nvPr>
        </p:nvSpPr>
        <p:spPr/>
        <p:txBody>
          <a:bodyPr/>
          <a:lstStyle/>
          <a:p>
            <a:r>
              <a:rPr lang="en-US" b="1"/>
              <a:t>Genesis 6:5</a:t>
            </a:r>
            <a:r>
              <a:rPr lang="en-US"/>
              <a:t> </a:t>
            </a:r>
            <a:r>
              <a:rPr lang="en-US" b="1"/>
              <a:t>En Gado ben si dati da takroedoe foe libisoema ben de foeroe na grontapoe, en dati ibri prakseri di a ben denki na ini hem hati ben de soso ogri dorodoro.</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Konsensi – da kroetoe</a:t>
            </a:r>
          </a:p>
        </p:txBody>
      </p:sp>
      <p:sp>
        <p:nvSpPr>
          <p:cNvPr id="33795" name="Rectangle 3"/>
          <p:cNvSpPr>
            <a:spLocks noGrp="1" noChangeArrowheads="1"/>
          </p:cNvSpPr>
          <p:nvPr>
            <p:ph type="body" idx="1"/>
          </p:nvPr>
        </p:nvSpPr>
        <p:spPr>
          <a:xfrm>
            <a:off x="533400" y="2017713"/>
            <a:ext cx="8421688" cy="4535487"/>
          </a:xfrm>
        </p:spPr>
        <p:txBody>
          <a:bodyPr/>
          <a:lstStyle/>
          <a:p>
            <a:pPr>
              <a:lnSpc>
                <a:spcPct val="80000"/>
              </a:lnSpc>
            </a:pPr>
            <a:r>
              <a:rPr lang="en-US" sz="2800"/>
              <a:t>Libisoema ben sori apostacy = trowe da waarheid disi wi no wani teki.  En Gado kroetoe apostacy alatem</a:t>
            </a:r>
          </a:p>
          <a:p>
            <a:pPr>
              <a:lnSpc>
                <a:spcPct val="80000"/>
              </a:lnSpc>
            </a:pPr>
            <a:r>
              <a:rPr lang="en-US" sz="2800"/>
              <a:t>Da kroetoe – da sondoe floedoe</a:t>
            </a:r>
          </a:p>
          <a:p>
            <a:pPr>
              <a:lnSpc>
                <a:spcPct val="80000"/>
              </a:lnSpc>
            </a:pPr>
            <a:r>
              <a:rPr lang="en-US" sz="2800" b="1"/>
              <a:t>Gen. 6:6. En MASRA ben sari dati A ben meki libisoema na grontapoe, en A ben sari toemoesi na ini Hem hati. 7. En MASRA ben taki: Mi sa figi libisoema disi Mi ben meki poeroe komopo na da fesi foe grontapoe; mansoema nanga meti, ala toe, nanga dem kroipi sani, nanga dem fowroe foe loktoe; bikasi Mi de sari dati Mi ben meki dem.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Konsensi – Gado oplossing</a:t>
            </a:r>
          </a:p>
        </p:txBody>
      </p:sp>
      <p:sp>
        <p:nvSpPr>
          <p:cNvPr id="35843" name="Rectangle 3"/>
          <p:cNvSpPr>
            <a:spLocks noGrp="1" noChangeArrowheads="1"/>
          </p:cNvSpPr>
          <p:nvPr>
            <p:ph type="body" idx="1"/>
          </p:nvPr>
        </p:nvSpPr>
        <p:spPr/>
        <p:txBody>
          <a:bodyPr/>
          <a:lstStyle/>
          <a:p>
            <a:pPr>
              <a:lnSpc>
                <a:spcPct val="80000"/>
              </a:lnSpc>
            </a:pPr>
            <a:r>
              <a:rPr lang="en-US" sz="2800" b="1"/>
              <a:t>Gen. 6:8. Ma Noach ben feni gnade na ini da ai foe MASRA…. 13. En Gado ben taki gi Noach taki: Da kaba foe ala soema de na Mi fesi; bikasi grontapoe de foeroe nanga feti doro dem; en loekoe, Mi sa figi dem poeroe nanga grontapoe.14. Meki wan ark gi joesrefi foe gofer oedoe; joe moesoe meki kamra na ini da ark, en joe moesoe tapoe hem na inisei nanga dorosei nanga tara.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frantwoortoe</a:t>
            </a:r>
            <a:r>
              <a:rPr lang="en-US" dirty="0" smtClean="0"/>
              <a:t> foe </a:t>
            </a:r>
            <a:r>
              <a:rPr lang="en-US" dirty="0" err="1" smtClean="0"/>
              <a:t>tiri</a:t>
            </a:r>
            <a:r>
              <a:rPr lang="en-US" dirty="0" smtClean="0"/>
              <a:t> wan </a:t>
            </a:r>
            <a:r>
              <a:rPr lang="en-US" dirty="0" err="1" smtClean="0"/>
              <a:t>sani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man </a:t>
            </a:r>
            <a:r>
              <a:rPr lang="en-US" dirty="0" err="1" smtClean="0"/>
              <a:t>abi</a:t>
            </a:r>
            <a:r>
              <a:rPr lang="en-US" dirty="0" smtClean="0"/>
              <a:t> </a:t>
            </a:r>
            <a:r>
              <a:rPr lang="en-US" dirty="0" err="1" smtClean="0"/>
              <a:t>frantwoortoe</a:t>
            </a:r>
            <a:r>
              <a:rPr lang="en-US" dirty="0" smtClean="0"/>
              <a:t> </a:t>
            </a:r>
            <a:r>
              <a:rPr lang="en-US" dirty="0" err="1" smtClean="0"/>
              <a:t>gi</a:t>
            </a:r>
            <a:r>
              <a:rPr lang="en-US" dirty="0" smtClean="0"/>
              <a:t> </a:t>
            </a:r>
            <a:r>
              <a:rPr lang="en-US" dirty="0" err="1" smtClean="0"/>
              <a:t>Gado</a:t>
            </a:r>
            <a:endParaRPr lang="en-US" dirty="0" smtClean="0"/>
          </a:p>
          <a:p>
            <a:r>
              <a:rPr lang="en-US" dirty="0" smtClean="0"/>
              <a:t>A </a:t>
            </a:r>
            <a:r>
              <a:rPr lang="en-US" dirty="0" err="1" smtClean="0"/>
              <a:t>moesoe</a:t>
            </a:r>
            <a:r>
              <a:rPr lang="en-US" dirty="0" smtClean="0"/>
              <a:t> de </a:t>
            </a:r>
            <a:r>
              <a:rPr lang="en-US" dirty="0" err="1" smtClean="0"/>
              <a:t>betrouwbaar</a:t>
            </a:r>
            <a:endParaRPr lang="en-US" dirty="0" smtClean="0"/>
          </a:p>
          <a:p>
            <a:r>
              <a:rPr lang="en-US" dirty="0" smtClean="0"/>
              <a:t>A </a:t>
            </a:r>
            <a:r>
              <a:rPr lang="en-US" dirty="0" err="1" smtClean="0"/>
              <a:t>kan</a:t>
            </a:r>
            <a:r>
              <a:rPr lang="en-US" dirty="0" smtClean="0"/>
              <a:t> </a:t>
            </a:r>
            <a:r>
              <a:rPr lang="en-US" dirty="0" err="1" smtClean="0"/>
              <a:t>kaba</a:t>
            </a:r>
            <a:r>
              <a:rPr lang="en-US" dirty="0" smtClean="0"/>
              <a:t> </a:t>
            </a:r>
            <a:r>
              <a:rPr lang="en-US" dirty="0" err="1" smtClean="0"/>
              <a:t>na</a:t>
            </a:r>
            <a:r>
              <a:rPr lang="en-US" dirty="0" smtClean="0"/>
              <a:t> wan </a:t>
            </a:r>
            <a:r>
              <a:rPr lang="en-US" dirty="0" err="1" smtClean="0"/>
              <a:t>bepaalde</a:t>
            </a:r>
            <a:r>
              <a:rPr lang="en-US" dirty="0" smtClean="0"/>
              <a:t> </a:t>
            </a:r>
            <a:r>
              <a:rPr lang="en-US" dirty="0" err="1" smtClean="0"/>
              <a:t>tijd</a:t>
            </a:r>
            <a:endParaRPr lang="en-US" dirty="0" smtClean="0"/>
          </a:p>
          <a:p>
            <a:r>
              <a:rPr lang="en-US" dirty="0" smtClean="0"/>
              <a:t>Dem tai </a:t>
            </a:r>
            <a:r>
              <a:rPr lang="en-US" dirty="0" err="1" smtClean="0"/>
              <a:t>nanga</a:t>
            </a:r>
            <a:r>
              <a:rPr lang="en-US" dirty="0" smtClean="0"/>
              <a:t> </a:t>
            </a:r>
            <a:r>
              <a:rPr lang="en-US" dirty="0" err="1" smtClean="0"/>
              <a:t>dem</a:t>
            </a:r>
            <a:r>
              <a:rPr lang="en-US" dirty="0" smtClean="0"/>
              <a:t> </a:t>
            </a:r>
            <a:r>
              <a:rPr lang="en-US" dirty="0" err="1" smtClean="0"/>
              <a:t>kibri-tori</a:t>
            </a:r>
            <a:r>
              <a:rPr lang="en-US" dirty="0" smtClean="0"/>
              <a:t> foe </a:t>
            </a:r>
            <a:r>
              <a:rPr lang="en-US" dirty="0" err="1" smtClean="0"/>
              <a:t>Gado</a:t>
            </a:r>
            <a:endParaRPr lang="en-US" dirty="0" smtClean="0"/>
          </a:p>
          <a:p>
            <a:r>
              <a:rPr lang="en-US" dirty="0" smtClean="0"/>
              <a:t>A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wan </a:t>
            </a:r>
            <a:r>
              <a:rPr lang="en-US" dirty="0" err="1" smtClean="0"/>
              <a:t>tijd</a:t>
            </a:r>
            <a:r>
              <a:rPr lang="en-US" dirty="0" smtClean="0"/>
              <a:t> period</a:t>
            </a:r>
          </a:p>
          <a:p>
            <a:r>
              <a:rPr lang="en-US" dirty="0" err="1" smtClean="0"/>
              <a:t>Fondamenti</a:t>
            </a:r>
            <a:r>
              <a:rPr lang="en-US" dirty="0" smtClean="0"/>
              <a:t> – a de wan </a:t>
            </a:r>
            <a:r>
              <a:rPr lang="en-US" dirty="0" err="1" smtClean="0"/>
              <a:t>fasi</a:t>
            </a:r>
            <a:r>
              <a:rPr lang="en-US" dirty="0" smtClean="0"/>
              <a:t> </a:t>
            </a:r>
            <a:r>
              <a:rPr lang="en-US" dirty="0" err="1" smtClean="0"/>
              <a:t>da</a:t>
            </a:r>
            <a:r>
              <a:rPr lang="en-US" dirty="0" smtClean="0"/>
              <a:t> </a:t>
            </a:r>
            <a:r>
              <a:rPr lang="en-US" dirty="0" err="1" smtClean="0"/>
              <a:t>programma</a:t>
            </a:r>
            <a:r>
              <a:rPr lang="en-US" dirty="0" smtClean="0"/>
              <a:t> </a:t>
            </a:r>
            <a:r>
              <a:rPr lang="en-US" dirty="0" err="1" smtClean="0"/>
              <a:t>seti</a:t>
            </a:r>
            <a:r>
              <a:rPr lang="en-US" dirty="0" smtClean="0"/>
              <a:t>, en no </a:t>
            </a:r>
            <a:r>
              <a:rPr lang="en-US" dirty="0" err="1" smtClean="0"/>
              <a:t>da</a:t>
            </a:r>
            <a:r>
              <a:rPr lang="en-US" dirty="0" smtClean="0"/>
              <a:t> tem a </a:t>
            </a:r>
            <a:r>
              <a:rPr lang="en-US" dirty="0" err="1" smtClean="0"/>
              <a:t>seti</a:t>
            </a: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Konsensi – Gado oplossing</a:t>
            </a:r>
            <a:br>
              <a:rPr lang="en-US"/>
            </a:br>
            <a:endParaRPr lang="en-US"/>
          </a:p>
        </p:txBody>
      </p:sp>
      <p:sp>
        <p:nvSpPr>
          <p:cNvPr id="37891" name="Rectangle 3"/>
          <p:cNvSpPr>
            <a:spLocks noGrp="1" noChangeArrowheads="1"/>
          </p:cNvSpPr>
          <p:nvPr>
            <p:ph type="body" idx="1"/>
          </p:nvPr>
        </p:nvSpPr>
        <p:spPr/>
        <p:txBody>
          <a:bodyPr/>
          <a:lstStyle/>
          <a:p>
            <a:r>
              <a:rPr lang="en-US"/>
              <a:t>Da ark gersi Jezus Kristus, disi tjari verloesoe gi dem  soema disi de na inisei.  Leki Noach ben bribi dati da ark sa kibri hem, so wi moesoe bribi dati Jezus Kristus sa verloesoe wi</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Di foe drie dispensatie – Lanti</a:t>
            </a:r>
          </a:p>
        </p:txBody>
      </p:sp>
      <p:sp>
        <p:nvSpPr>
          <p:cNvPr id="41987" name="Rectangle 3"/>
          <p:cNvSpPr>
            <a:spLocks noGrp="1" noChangeArrowheads="1"/>
          </p:cNvSpPr>
          <p:nvPr>
            <p:ph type="body" idx="1"/>
          </p:nvPr>
        </p:nvSpPr>
        <p:spPr/>
        <p:txBody>
          <a:bodyPr/>
          <a:lstStyle/>
          <a:p>
            <a:r>
              <a:rPr lang="en-US"/>
              <a:t>Wi sabi dati wi si trawan foutoe moro krin leki wi si di foe wi.</a:t>
            </a:r>
          </a:p>
          <a:p>
            <a:r>
              <a:rPr lang="en-US"/>
              <a:t>Lanti poti wan groepoe man foe seti dem regel liever leki ibri man doe san hemsrefi feni boen.</a:t>
            </a:r>
          </a:p>
          <a:p>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Gado seti lanti</a:t>
            </a:r>
          </a:p>
        </p:txBody>
      </p:sp>
      <p:sp>
        <p:nvSpPr>
          <p:cNvPr id="44035" name="Rectangle 3"/>
          <p:cNvSpPr>
            <a:spLocks noGrp="1" noChangeArrowheads="1"/>
          </p:cNvSpPr>
          <p:nvPr>
            <p:ph type="body" idx="1"/>
          </p:nvPr>
        </p:nvSpPr>
        <p:spPr/>
        <p:txBody>
          <a:bodyPr/>
          <a:lstStyle/>
          <a:p>
            <a:pPr>
              <a:lnSpc>
                <a:spcPct val="90000"/>
              </a:lnSpc>
            </a:pPr>
            <a:r>
              <a:rPr lang="en-US" sz="2800" b="1"/>
              <a:t>Romeini 13:1. Ibri soema moesoe saka na dem lanti makti ondro. Bikasi no wan makti de boiti foe Gado; Gado seti dem makti disi de.</a:t>
            </a:r>
          </a:p>
          <a:p>
            <a:pPr>
              <a:lnSpc>
                <a:spcPct val="90000"/>
              </a:lnSpc>
            </a:pPr>
            <a:r>
              <a:rPr lang="en-US" sz="2800" b="1"/>
              <a:t>Gado gebruiki lanti te leki Jezus gi alasani baka na Gado: </a:t>
            </a:r>
          </a:p>
          <a:p>
            <a:pPr>
              <a:lnSpc>
                <a:spcPct val="90000"/>
              </a:lnSpc>
            </a:pPr>
            <a:r>
              <a:rPr lang="en-US" sz="2800" b="1"/>
              <a:t>I Kor. 15:24 Dan da kaba sa kom, te A sa gi da kownoekondre abra na Gado da Tata; te A sa broko ala basi nanga ala makti nanga ala krakti saka.</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Toe frantwoortoe Gado seti gi da tem foe  lanti</a:t>
            </a:r>
          </a:p>
        </p:txBody>
      </p:sp>
      <p:sp>
        <p:nvSpPr>
          <p:cNvPr id="46083" name="Rectangle 3"/>
          <p:cNvSpPr>
            <a:spLocks noGrp="1" noChangeArrowheads="1"/>
          </p:cNvSpPr>
          <p:nvPr>
            <p:ph type="body" idx="1"/>
          </p:nvPr>
        </p:nvSpPr>
        <p:spPr/>
        <p:txBody>
          <a:bodyPr/>
          <a:lstStyle/>
          <a:p>
            <a:r>
              <a:rPr lang="en-US"/>
              <a:t>Kom hipi en panja tapoe grontapoe</a:t>
            </a:r>
          </a:p>
          <a:p>
            <a:r>
              <a:rPr lang="en-US"/>
              <a:t>Revensi da broedoe foe da soema disi trowe libisoema broedoe</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Da tesi foe da tem foe lanti</a:t>
            </a:r>
          </a:p>
        </p:txBody>
      </p:sp>
      <p:sp>
        <p:nvSpPr>
          <p:cNvPr id="48131" name="Rectangle 3"/>
          <p:cNvSpPr>
            <a:spLocks noGrp="1" noChangeArrowheads="1"/>
          </p:cNvSpPr>
          <p:nvPr>
            <p:ph type="body" idx="1"/>
          </p:nvPr>
        </p:nvSpPr>
        <p:spPr/>
        <p:txBody>
          <a:bodyPr/>
          <a:lstStyle/>
          <a:p>
            <a:r>
              <a:rPr lang="en-US"/>
              <a:t>Efoe libisoema sa teki hem frantwoortoe leki autoriteit</a:t>
            </a:r>
          </a:p>
          <a:p>
            <a:pPr lvl="1"/>
            <a:r>
              <a:rPr lang="en-US"/>
              <a:t>Foe gi Gado glori</a:t>
            </a:r>
          </a:p>
          <a:p>
            <a:pPr lvl="1"/>
            <a:r>
              <a:rPr lang="en-US"/>
              <a:t>Misbruiki hem autoriteit foe opo hemsrefi en doe sondoe</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
            </a:r>
            <a:br>
              <a:rPr lang="en-US"/>
            </a:br>
            <a:r>
              <a:rPr lang="en-US"/>
              <a:t>Lanti – da basis</a:t>
            </a:r>
          </a:p>
        </p:txBody>
      </p:sp>
      <p:sp>
        <p:nvSpPr>
          <p:cNvPr id="39939" name="Rectangle 3"/>
          <p:cNvSpPr>
            <a:spLocks noGrp="1" noChangeArrowheads="1"/>
          </p:cNvSpPr>
          <p:nvPr>
            <p:ph type="body" idx="1"/>
          </p:nvPr>
        </p:nvSpPr>
        <p:spPr/>
        <p:txBody>
          <a:bodyPr/>
          <a:lstStyle/>
          <a:p>
            <a:r>
              <a:rPr lang="en-US"/>
              <a:t>Da basis foe lanti de foe teki libi</a:t>
            </a:r>
          </a:p>
          <a:p>
            <a:r>
              <a:rPr lang="en-US"/>
              <a:t>Libisoema ben leri dati dem moesoe abi frantwoortoe soema foe doe so wan belangrijk sani en koti so wan kroetoe.</a:t>
            </a:r>
          </a:p>
          <a:p>
            <a:r>
              <a:rPr lang="en-US"/>
              <a:t>Disi komopo foe da respeki dati libisoema abi bikasi wi meki foe gersi Gado</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Gado sori dati wi moesoe respeki broedoe</a:t>
            </a:r>
          </a:p>
        </p:txBody>
      </p:sp>
      <p:sp>
        <p:nvSpPr>
          <p:cNvPr id="50179" name="Rectangle 3"/>
          <p:cNvSpPr>
            <a:spLocks noGrp="1" noChangeArrowheads="1"/>
          </p:cNvSpPr>
          <p:nvPr>
            <p:ph type="body" idx="1"/>
          </p:nvPr>
        </p:nvSpPr>
        <p:spPr/>
        <p:txBody>
          <a:bodyPr/>
          <a:lstStyle/>
          <a:p>
            <a:r>
              <a:rPr lang="en-US"/>
              <a:t>Libisoema broedoe no moesoe trowe</a:t>
            </a:r>
          </a:p>
          <a:p>
            <a:r>
              <a:rPr lang="en-US"/>
              <a:t>Meti broedoe – wi kan njan da skin foe da meti, ma no da broedoe.</a:t>
            </a:r>
          </a:p>
          <a:p>
            <a:r>
              <a:rPr lang="en-US"/>
              <a:t>(Disi no taki foe transfusie leki da JG taki)</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Relatie nanga Gado</a:t>
            </a:r>
          </a:p>
        </p:txBody>
      </p:sp>
      <p:sp>
        <p:nvSpPr>
          <p:cNvPr id="52227" name="Rectangle 3"/>
          <p:cNvSpPr>
            <a:spLocks noGrp="1" noChangeArrowheads="1"/>
          </p:cNvSpPr>
          <p:nvPr>
            <p:ph type="body" idx="1"/>
          </p:nvPr>
        </p:nvSpPr>
        <p:spPr/>
        <p:txBody>
          <a:bodyPr/>
          <a:lstStyle/>
          <a:p>
            <a:r>
              <a:rPr lang="en-US"/>
              <a:t>Wi no abi wan spesroetoe versi, ma a gersi dati relatie nanga Gado de doro da hede foe da natie – leki wan kownoe.</a:t>
            </a:r>
          </a:p>
          <a:p>
            <a:r>
              <a:rPr lang="en-US"/>
              <a:t>Som soema,  leki dem Romeini soema, ben loekoe na da hedeman leki hemsrefi de wan Gado</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Lanti – pori</a:t>
            </a:r>
          </a:p>
        </p:txBody>
      </p:sp>
      <p:sp>
        <p:nvSpPr>
          <p:cNvPr id="54275" name="Rectangle 3"/>
          <p:cNvSpPr>
            <a:spLocks noGrp="1" noChangeArrowheads="1"/>
          </p:cNvSpPr>
          <p:nvPr>
            <p:ph type="body" idx="1"/>
          </p:nvPr>
        </p:nvSpPr>
        <p:spPr>
          <a:xfrm>
            <a:off x="685800" y="2017713"/>
            <a:ext cx="8269288" cy="4383087"/>
          </a:xfrm>
        </p:spPr>
        <p:txBody>
          <a:bodyPr/>
          <a:lstStyle/>
          <a:p>
            <a:pPr>
              <a:lnSpc>
                <a:spcPct val="80000"/>
              </a:lnSpc>
            </a:pPr>
            <a:r>
              <a:rPr lang="en-US" sz="2800"/>
              <a:t>Gado ben gi opdrakti foe panja dem natie, waarschijnlijk na Eber, disi ben kari hem manpikin Peleg (prati)</a:t>
            </a:r>
          </a:p>
          <a:p>
            <a:pPr>
              <a:lnSpc>
                <a:spcPct val="80000"/>
              </a:lnSpc>
            </a:pPr>
            <a:r>
              <a:rPr lang="en-US" sz="2800" b="1"/>
              <a:t>Deut. 32:8 Di da Moro Hei Wan ben prati dem folkoe foe gi dem dem erfenis, di A ben prati dem manpikin foe Adam, A ben seti dem kaba-pisi foe dem pipel so leki dem nomroe foe dem pikin foe Israël.</a:t>
            </a:r>
            <a:endParaRPr lang="en-US" sz="2800"/>
          </a:p>
          <a:p>
            <a:pPr>
              <a:lnSpc>
                <a:spcPct val="80000"/>
              </a:lnSpc>
            </a:pPr>
            <a:r>
              <a:rPr lang="en-US" sz="2800" b="1"/>
              <a:t>Tori 17:26</a:t>
            </a:r>
            <a:r>
              <a:rPr lang="en-US" sz="2800"/>
              <a:t> </a:t>
            </a:r>
            <a:r>
              <a:rPr lang="en-US" sz="2800" b="1"/>
              <a:t>En A ben meki ala dem folkoe disi libi na grontapoe komopo foe wan broedoe, en A ben seti dem tem, en pe dem sa tan;</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Nimrod opo agensi Gado</a:t>
            </a:r>
          </a:p>
        </p:txBody>
      </p:sp>
      <p:sp>
        <p:nvSpPr>
          <p:cNvPr id="56323" name="Rectangle 3"/>
          <p:cNvSpPr>
            <a:spLocks noGrp="1" noChangeArrowheads="1"/>
          </p:cNvSpPr>
          <p:nvPr>
            <p:ph type="body" idx="1"/>
          </p:nvPr>
        </p:nvSpPr>
        <p:spPr/>
        <p:txBody>
          <a:bodyPr/>
          <a:lstStyle/>
          <a:p>
            <a:r>
              <a:rPr lang="en-US" b="1"/>
              <a:t>Genesis 11:4. En dem ben taki: We now, meki wi bouw wan foto nanga wan toren disi hede sa doro te na hemel, en meki wi gi wisrefi wan nem; noso wi sa panja na tapoe da heri grontapoe.</a:t>
            </a:r>
          </a:p>
          <a:p>
            <a:r>
              <a:rPr lang="en-US" b="1"/>
              <a:t>Nimrod no ben wani soema panja leki fa Gado wani…</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4763</TotalTime>
  <Words>5761</Words>
  <Application>Microsoft Office PowerPoint</Application>
  <PresentationFormat>On-screen Show (4:3)</PresentationFormat>
  <Paragraphs>543</Paragraphs>
  <Slides>113</Slides>
  <Notes>113</Notes>
  <HiddenSlides>0</HiddenSlides>
  <MMClips>0</MMClips>
  <ScaleCrop>false</ScaleCrop>
  <HeadingPairs>
    <vt:vector size="4" baseType="variant">
      <vt:variant>
        <vt:lpstr>Theme</vt:lpstr>
      </vt:variant>
      <vt:variant>
        <vt:i4>1</vt:i4>
      </vt:variant>
      <vt:variant>
        <vt:lpstr>Slide Titles</vt:lpstr>
      </vt:variant>
      <vt:variant>
        <vt:i4>113</vt:i4>
      </vt:variant>
    </vt:vector>
  </HeadingPairs>
  <TitlesOfParts>
    <vt:vector size="114" baseType="lpstr">
      <vt:lpstr>Blends</vt:lpstr>
      <vt:lpstr>Dispensationalism Gado Plan foe Dem Tem</vt:lpstr>
      <vt:lpstr>Dispensationalism</vt:lpstr>
      <vt:lpstr>Dispensationalism</vt:lpstr>
      <vt:lpstr>Dispensationalism</vt:lpstr>
      <vt:lpstr>Dispensationalism</vt:lpstr>
      <vt:lpstr>Dispensationalism</vt:lpstr>
      <vt:lpstr>Dispensationalism</vt:lpstr>
      <vt:lpstr>Dispensatie</vt:lpstr>
      <vt:lpstr>Dispensatie – frantwoortoe foe tiri wan sani</vt:lpstr>
      <vt:lpstr>Dispensatie</vt:lpstr>
      <vt:lpstr>Dispensatie</vt:lpstr>
      <vt:lpstr>Da marki foe wan dispensatie</vt:lpstr>
      <vt:lpstr>San pasa nanga dem marki</vt:lpstr>
      <vt:lpstr>Dispensationalism sori toe sani</vt:lpstr>
      <vt:lpstr>Sani disi meki wan soema wan dispensationalist</vt:lpstr>
      <vt:lpstr>Omeni dispensatie de?</vt:lpstr>
      <vt:lpstr>Omeni dispensatie de</vt:lpstr>
      <vt:lpstr>Omeni dispensatie de</vt:lpstr>
      <vt:lpstr>Baka da floedoe</vt:lpstr>
      <vt:lpstr>Tra vragen</vt:lpstr>
      <vt:lpstr>Dispensatie – Innocentie</vt:lpstr>
      <vt:lpstr>Dispensatie – Conscientie</vt:lpstr>
      <vt:lpstr>Dispensatie – Lanti</vt:lpstr>
      <vt:lpstr>Dispensatie – Gran avoo</vt:lpstr>
      <vt:lpstr>Dispensatie – da wet foe Mozes</vt:lpstr>
      <vt:lpstr>Dispensatie – gnade</vt:lpstr>
      <vt:lpstr>Dispensatie – Millenium</vt:lpstr>
      <vt:lpstr>Dispensational hermeneutics</vt:lpstr>
      <vt:lpstr>Normaal betekenis</vt:lpstr>
      <vt:lpstr>Dispensationalist</vt:lpstr>
      <vt:lpstr>Dispensationalism &amp; verloesoe</vt:lpstr>
      <vt:lpstr>Gnade na ini da OT</vt:lpstr>
      <vt:lpstr>Gnade nanga da wet</vt:lpstr>
      <vt:lpstr>Gnade nanga da wet</vt:lpstr>
      <vt:lpstr>Dispensational leri abra verloesoe</vt:lpstr>
      <vt:lpstr>Wantoe belangrijk punt</vt:lpstr>
      <vt:lpstr>Dispensationalism &amp; da kerki</vt:lpstr>
      <vt:lpstr>Da kerki de verschil foe OT santawan</vt:lpstr>
      <vt:lpstr>Da kerki vs. Israel</vt:lpstr>
      <vt:lpstr>Da kerki &amp; Israel</vt:lpstr>
      <vt:lpstr>Dem bribi abra dem Djoe</vt:lpstr>
      <vt:lpstr>Dispensationalism &amp; escha-tology (sani na toekomst)</vt:lpstr>
      <vt:lpstr>Eschatology</vt:lpstr>
      <vt:lpstr>Verschil – covenant theologie</vt:lpstr>
      <vt:lpstr>Covenant theologie</vt:lpstr>
      <vt:lpstr>Ultradispensationalism</vt:lpstr>
      <vt:lpstr>Da Plan foe Gado foe Dem Tem  Stap 1 – Onschuldig</vt:lpstr>
      <vt:lpstr>Da Plan foe Gado foe Dem Tem  Stap 1 – Onschuldig</vt:lpstr>
      <vt:lpstr>Wi moesoe prati da Bijbel leti</vt:lpstr>
      <vt:lpstr>A de belangrijk foe sabi fa foe prati da woortoe foe Gado</vt:lpstr>
      <vt:lpstr>Fa Gado wroko na ini dem dispensatie</vt:lpstr>
      <vt:lpstr>Ibri dispensatie sori dati man no man hori hem</vt:lpstr>
      <vt:lpstr>Gado poti sebi dispensatie</vt:lpstr>
      <vt:lpstr>Dem dispensatie</vt:lpstr>
      <vt:lpstr>Dem dispensatie</vt:lpstr>
      <vt:lpstr>San na dem dispensatie?</vt:lpstr>
      <vt:lpstr>Sortoe fasi wi sa loekoe na dem?</vt:lpstr>
      <vt:lpstr>STAP 1 - ONSCHULDIG</vt:lpstr>
      <vt:lpstr>Adam</vt:lpstr>
      <vt:lpstr>Jezus Kristus</vt:lpstr>
      <vt:lpstr>Adam ben de onschuldig</vt:lpstr>
      <vt:lpstr>Gado tesi:</vt:lpstr>
      <vt:lpstr>Onschuldig – da frantwoortoe foe Adam</vt:lpstr>
      <vt:lpstr>Onschuldig – da tesi</vt:lpstr>
      <vt:lpstr>Onschuldig – Relatie</vt:lpstr>
      <vt:lpstr>Onschuldig – da pori</vt:lpstr>
      <vt:lpstr>A gersi da tesi na I Jn. 2:16</vt:lpstr>
      <vt:lpstr>San Adam ben doe baka hem  sondoe?</vt:lpstr>
      <vt:lpstr>Onschuldig – da kroetoe</vt:lpstr>
      <vt:lpstr>Onschuldig – da kroetoe</vt:lpstr>
      <vt:lpstr>Onschuldig – da kroetoe</vt:lpstr>
      <vt:lpstr>Onschuldig – kroetoe</vt:lpstr>
      <vt:lpstr>Onschuldig – Gado oplossing</vt:lpstr>
      <vt:lpstr>Gado oplossing</vt:lpstr>
      <vt:lpstr>Meki wi membre</vt:lpstr>
      <vt:lpstr>Na ini Adam vs. Kristus</vt:lpstr>
      <vt:lpstr>Da Plan foe Gado foe Dem Tem  Stap 2 – Konsensi, Lanti, Pramisi</vt:lpstr>
      <vt:lpstr>Adam ben kenki di a ben doe sondoe</vt:lpstr>
      <vt:lpstr>Libisoema now abi wan konsensi</vt:lpstr>
      <vt:lpstr>San Gado verwakti now leki wan tesi</vt:lpstr>
      <vt:lpstr>Fa Adam kenki?</vt:lpstr>
      <vt:lpstr>San ben pasa na dem bakatem pikin foe Adam?</vt:lpstr>
      <vt:lpstr>Da natuur foe libisoema kenki</vt:lpstr>
      <vt:lpstr>A de mogelijk foe pori joe konsensi</vt:lpstr>
      <vt:lpstr>Wi no man vertrouw wi konsensi</vt:lpstr>
      <vt:lpstr>Fa wi relatie nanga Gado de?</vt:lpstr>
      <vt:lpstr>Konsensi – da pori</vt:lpstr>
      <vt:lpstr>Konsensi – da kroetoe</vt:lpstr>
      <vt:lpstr>Konsensi – Gado oplossing</vt:lpstr>
      <vt:lpstr>Konsensi – Gado oplossing </vt:lpstr>
      <vt:lpstr>Di foe drie dispensatie – Lanti</vt:lpstr>
      <vt:lpstr>Gado seti lanti</vt:lpstr>
      <vt:lpstr>Toe frantwoortoe Gado seti gi da tem foe  lanti</vt:lpstr>
      <vt:lpstr>Da tesi foe da tem foe lanti</vt:lpstr>
      <vt:lpstr> Lanti – da basis</vt:lpstr>
      <vt:lpstr>Gado sori dati wi moesoe respeki broedoe</vt:lpstr>
      <vt:lpstr>Relatie nanga Gado</vt:lpstr>
      <vt:lpstr>Lanti – pori</vt:lpstr>
      <vt:lpstr>Nimrod opo agensi Gado</vt:lpstr>
      <vt:lpstr>Gado wani natie panja</vt:lpstr>
      <vt:lpstr>Da kroetoe foe Gado na Lanti</vt:lpstr>
      <vt:lpstr>Da oplossing foe Gado – A verkisi wan natie</vt:lpstr>
      <vt:lpstr>Di foe fo dispensatie – Pramisi</vt:lpstr>
      <vt:lpstr>Fa Gado ben wroko</vt:lpstr>
      <vt:lpstr>Dem doel foe Gado kari na Abraham</vt:lpstr>
      <vt:lpstr>Dem doel…</vt:lpstr>
      <vt:lpstr>Dem doel</vt:lpstr>
      <vt:lpstr>San ben pasa nanga Abram di A ben gi jesi,  en  go na Kanaan</vt:lpstr>
      <vt:lpstr>Pramisi – da tesi de bribi</vt:lpstr>
      <vt:lpstr>Relatie nanga Gado</vt:lpstr>
      <vt:lpstr>Pramisi – da pori</vt:lpstr>
      <vt:lpstr>Pramisi – da oplossing</vt:lpstr>
      <vt:lpstr>Wi meki wan bigi foutoe</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163</cp:revision>
  <dcterms:created xsi:type="dcterms:W3CDTF">2008-12-20T12:52:43Z</dcterms:created>
  <dcterms:modified xsi:type="dcterms:W3CDTF">2010-01-16T14:32:41Z</dcterms:modified>
</cp:coreProperties>
</file>