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notesSlides/notesSlide2.xml" ContentType="application/vnd.openxmlformats-officedocument.presentationml.notesSlide+xml"/>
  <Override PartName="/ppt/notesSlides/notesSlide105.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85.xml" ContentType="application/vnd.openxmlformats-officedocument.presentationml.notesSlide+xml"/>
  <Override PartName="/ppt/notesSlides/notesSlide96.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63.xml" ContentType="application/vnd.openxmlformats-officedocument.presentationml.notesSlide+xml"/>
  <Override PartName="/ppt/tableStyles.xml" ContentType="application/vnd.openxmlformats-officedocument.presentationml.tableStyles+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30.xml" ContentType="application/vnd.openxmlformats-officedocument.presentationml.notesSlide+xml"/>
  <Override PartName="/ppt/slides/slide99.xml" ContentType="application/vnd.openxmlformats-officedocument.presentationml.slide+xml"/>
  <Override PartName="/ppt/notesSlides/notesSlide7.xml" ContentType="application/vnd.openxmlformats-officedocument.presentationml.notesSlide+xml"/>
  <Override PartName="/ppt/slides/slide77.xml" ContentType="application/vnd.openxmlformats-officedocument.presentationml.slide+xml"/>
  <Override PartName="/ppt/slides/slide88.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Override PartName="/ppt/notesSlides/notesSlide68.xml" ContentType="application/vnd.openxmlformats-officedocument.presentationml.notesSlide+xml"/>
  <Override PartName="/ppt/notesSlides/notesSlide79.xml" ContentType="application/vnd.openxmlformats-officedocument.presentationml.notesSlide+xml"/>
  <Override PartName="/ppt/slides/slide55.xml" ContentType="application/vnd.openxmlformats-officedocument.presentationml.slide+xml"/>
  <Override PartName="/ppt/theme/theme2.xml" ContentType="application/vnd.openxmlformats-officedocument.theme+xml"/>
  <Override PartName="/ppt/notesSlides/notesSlide57.xml" ContentType="application/vnd.openxmlformats-officedocument.presentationml.notesSlide+xml"/>
  <Override PartName="/ppt/notesSlides/notesSlide102.xml" ContentType="application/vnd.openxmlformats-officedocument.presentationml.notesSlide+xml"/>
  <Override PartName="/ppt/notesSlides/notesSlide113.xml" ContentType="application/vnd.openxmlformats-officedocument.presentationml.notesSlide+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notesSlides/notesSlide46.xml" ContentType="application/vnd.openxmlformats-officedocument.presentationml.notesSlide+xml"/>
  <Override PartName="/ppt/notesSlides/notesSlide93.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9.xml" ContentType="application/vnd.openxmlformats-officedocument.presentationml.slide+xml"/>
  <Override PartName="/ppt/slides/slide108.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notesSlides/notesSlide107.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notesSlides/notesSlide87.xml" ContentType="application/vnd.openxmlformats-officedocument.presentationml.notesSlide+xml"/>
  <Override PartName="/ppt/notesSlides/notesSlide98.xml" ContentType="application/vnd.openxmlformats-officedocument.presentationml.notesSlide+xml"/>
  <Override PartName="/ppt/notesSlides/notesSlide114.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76.xml" ContentType="application/vnd.openxmlformats-officedocument.presentationml.notesSlide+xml"/>
  <Override PartName="/ppt/notesSlides/notesSlide94.xml" ContentType="application/vnd.openxmlformats-officedocument.presentationml.notesSlide+xml"/>
  <Override PartName="/ppt/notesSlides/notesSlide103.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Override PartName="/ppt/notesSlides/notesSlide83.xml" ContentType="application/vnd.openxmlformats-officedocument.presentationml.notesSlide+xml"/>
  <Override PartName="/ppt/notesSlides/notesSlide110.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notesSlides/notesSlide90.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notesSlides/notesSlide10.xml" ContentType="application/vnd.openxmlformats-officedocument.presentationml.notesSlide+xml"/>
  <Override PartName="/ppt/notesSlides/notesSlide108.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notesSlides/notesSlide99.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notesSlides/notesSlide88.xml" ContentType="application/vnd.openxmlformats-officedocument.presentationml.notesSlide+xml"/>
  <Override PartName="/ppt/notesSlides/notesSlide104.xml" ContentType="application/vnd.openxmlformats-officedocument.presentationml.notesSlide+xml"/>
  <Override PartName="/ppt/notesSlides/notesSlide115.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notesSlides/notesSlide95.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Override PartName="/ppt/notesSlides/notesSlide84.xml" ContentType="application/vnd.openxmlformats-officedocument.presentationml.notesSlide+xml"/>
  <Override PartName="/ppt/notesSlides/notesSlide100.xml" ContentType="application/vnd.openxmlformats-officedocument.presentationml.notesSlide+xml"/>
  <Override PartName="/ppt/notesSlides/notesSlide111.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notesSlides/notesSlide91.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slides/slide98.xml" ContentType="application/vnd.openxmlformats-officedocument.presentationml.slide+xml"/>
  <Override PartName="/ppt/notesSlides/notesSlide6.xml" ContentType="application/vnd.openxmlformats-officedocument.presentationml.notesSlide+xml"/>
  <Override PartName="/ppt/notesSlides/notesSlide109.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notesSlides/notesSlide89.xml" ContentType="application/vnd.openxmlformats-officedocument.presentationml.notes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notesSlides/notesSlide78.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Override PartName="/ppt/notesSlides/notesSlide112.xml" ContentType="application/vnd.openxmlformats-officedocument.presentationml.notesSlid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92.xml" ContentType="application/vnd.openxmlformats-officedocument.presentationml.notesSlide+xml"/>
  <Override PartName="/ppt/notesSlides/notesSlide101.xml" ContentType="application/vnd.openxmlformats-officedocument.presentationml.notesSlide+xml"/>
  <Override PartName="/ppt/slides/slide32.xml" ContentType="application/vnd.openxmlformats-officedocument.presentationml.slide+xml"/>
  <Override PartName="/ppt/notesSlides/notesSlide34.xml" ContentType="application/vnd.openxmlformats-officedocument.presentationml.notesSlide+xml"/>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notesSlides/notesSlide23.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notesSlides/notesSlide106.xml" ContentType="application/vnd.openxmlformats-officedocument.presentationml.notesSlide+xml"/>
  <Override PartName="/ppt/slides/slide48.xml" ContentType="application/vnd.openxmlformats-officedocument.presentationml.slide+xml"/>
  <Override PartName="/ppt/slides/slide95.xml" ContentType="application/vnd.openxmlformats-officedocument.presentationml.slide+xml"/>
  <Override PartName="/ppt/notesSlides/notesSlide3.xml" ContentType="application/vnd.openxmlformats-officedocument.presentationml.notesSlide+xml"/>
  <Override PartName="/ppt/notesSlides/notesSlide97.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notesSlides/notesSlide39.xml" ContentType="application/vnd.openxmlformats-officedocument.presentationml.notesSlide+xml"/>
  <Override PartName="/ppt/notesSlides/notesSlide86.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17"/>
  </p:notesMasterIdLst>
  <p:handoutMasterIdLst>
    <p:handoutMasterId r:id="rId118"/>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 id="369" r:id="rId103"/>
    <p:sldId id="357" r:id="rId104"/>
    <p:sldId id="358" r:id="rId105"/>
    <p:sldId id="359" r:id="rId106"/>
    <p:sldId id="370" r:id="rId107"/>
    <p:sldId id="360" r:id="rId108"/>
    <p:sldId id="361" r:id="rId109"/>
    <p:sldId id="362" r:id="rId110"/>
    <p:sldId id="363" r:id="rId111"/>
    <p:sldId id="364" r:id="rId112"/>
    <p:sldId id="365" r:id="rId113"/>
    <p:sldId id="366" r:id="rId114"/>
    <p:sldId id="367" r:id="rId115"/>
    <p:sldId id="368" r:id="rId1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7" d="100"/>
          <a:sy n="57" d="100"/>
        </p:scale>
        <p:origin x="-1410"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notesMaster" Target="notesMasters/notesMaster1.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Module 6  Les 1</a:t>
            </a: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A70E160-5EB7-4E85-8E3D-3DC1AD0250A9}" type="datetimeFigureOut">
              <a:rPr lang="en-US" smtClean="0"/>
              <a:pPr/>
              <a:t>4/17/2010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US" smtClean="0"/>
              <a:t>Gado Plan foe Dem Tem</a:t>
            </a: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517212B-1642-41E1-836F-07CA78B57C14}" type="slidenum">
              <a:rPr lang="en-US" smtClean="0"/>
              <a:pPr/>
              <a:t>‹#›</a:t>
            </a:fld>
            <a:endParaRPr lang="en-US"/>
          </a:p>
        </p:txBody>
      </p:sp>
    </p:spTree>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r>
              <a:rPr lang="en-US" smtClean="0"/>
              <a:t>Module 6  Les 1</a:t>
            </a: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r>
              <a:rPr lang="en-US" smtClean="0"/>
              <a:t>Gado Plan foe Dem Tem</a:t>
            </a: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45850996-7EE1-41B6-9ABF-45D1F35ACD21}" type="slidenum">
              <a:rPr lang="en-US"/>
              <a:pPr/>
              <a:t>‹#›</a:t>
            </a:fld>
            <a:endParaRPr lang="en-US"/>
          </a:p>
        </p:txBody>
      </p:sp>
    </p:spTree>
  </p:cSld>
  <p:clrMap bg1="lt1" tx1="dk1" bg2="lt2" tx2="dk2" accent1="accent1" accent2="accent2" accent3="accent3" accent4="accent4" accent5="accent5" accent6="accent6" hlink="hlink" folHlink="folHlink"/>
  <p:hf dt="0"/>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ED9FAA-DFDA-48E1-B1C9-05EBADF40BB5}"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E0BAB1-B13B-4B56-BE48-2615719FB2DE}" type="slidenum">
              <a:rPr lang="en-US"/>
              <a:pPr/>
              <a:t>100</a:t>
            </a:fld>
            <a:endParaRPr lang="en-US"/>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AA7B4B-4557-46F1-A559-1383C69B911B}" type="slidenum">
              <a:rPr lang="en-US"/>
              <a:pPr/>
              <a:t>101</a:t>
            </a:fld>
            <a:endParaRPr lang="en-US"/>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AA7B4B-4557-46F1-A559-1383C69B911B}" type="slidenum">
              <a:rPr lang="en-US"/>
              <a:pPr/>
              <a:t>102</a:t>
            </a:fld>
            <a:endParaRPr lang="en-US"/>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70DBF3-42C9-4D7E-BECD-DD942555BCB7}" type="slidenum">
              <a:rPr lang="en-US"/>
              <a:pPr/>
              <a:t>103</a:t>
            </a:fld>
            <a:endParaRPr lang="en-US"/>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2A101D-0782-4D23-8738-F449698E5835}" type="slidenum">
              <a:rPr lang="en-US"/>
              <a:pPr/>
              <a:t>104</a:t>
            </a:fld>
            <a:endParaRPr lang="en-US"/>
          </a:p>
        </p:txBody>
      </p:sp>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963025-7C7C-4653-A452-25E3429123AE}" type="slidenum">
              <a:rPr lang="en-US"/>
              <a:pPr/>
              <a:t>105</a:t>
            </a:fld>
            <a:endParaRPr lang="en-US"/>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963025-7C7C-4653-A452-25E3429123AE}" type="slidenum">
              <a:rPr lang="en-US"/>
              <a:pPr/>
              <a:t>106</a:t>
            </a:fld>
            <a:endParaRPr lang="en-US"/>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1DC9D7-6138-4934-981A-03BF58B95445}" type="slidenum">
              <a:rPr lang="en-US"/>
              <a:pPr/>
              <a:t>107</a:t>
            </a:fld>
            <a:endParaRPr 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B0F174-5C76-4C54-BB22-36EDF2A6438A}" type="slidenum">
              <a:rPr lang="en-US"/>
              <a:pPr/>
              <a:t>108</a:t>
            </a:fld>
            <a:endParaRPr lang="en-US"/>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BCB820-1D94-4D3F-BE13-635A73D079AB}" type="slidenum">
              <a:rPr lang="en-US"/>
              <a:pPr/>
              <a:t>109</a:t>
            </a:fld>
            <a:endParaRPr lang="en-US"/>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AE0BA8-A005-46B8-9D9D-918A48FB2E22}" type="slidenum">
              <a:rPr lang="en-US"/>
              <a:pPr/>
              <a:t>110</a:t>
            </a:fld>
            <a:endParaRPr lang="en-US"/>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D54D05-AAF4-491A-80AD-7D9FE16F74D8}" type="slidenum">
              <a:rPr lang="en-US"/>
              <a:pPr/>
              <a:t>111</a:t>
            </a:fld>
            <a:endParaRPr lang="en-US"/>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4A74B7-2987-4A78-99A3-314EABAB4990}" type="slidenum">
              <a:rPr lang="en-US"/>
              <a:pPr/>
              <a:t>112</a:t>
            </a:fld>
            <a:endParaRPr lang="en-US"/>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CF5862-1E6D-41C6-A266-8BB4F5C65F09}" type="slidenum">
              <a:rPr lang="en-US"/>
              <a:pPr/>
              <a:t>113</a:t>
            </a:fld>
            <a:endParaRPr lang="en-US"/>
          </a:p>
        </p:txBody>
      </p:sp>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84C7B5-6B7F-4D34-ADCB-FB35BB4C311C}" type="slidenum">
              <a:rPr lang="en-US"/>
              <a:pPr/>
              <a:t>114</a:t>
            </a:fld>
            <a:endParaRPr lang="en-US"/>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03EDB8-7E2D-450A-9FA6-ADB55F0FBAB0}" type="slidenum">
              <a:rPr lang="en-US"/>
              <a:pPr/>
              <a:t>115</a:t>
            </a:fld>
            <a:endParaRPr lang="en-US"/>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13</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14</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15</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16</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17</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18</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19</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20</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21</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22</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23</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24</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25</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26</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27</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28</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29</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30</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31</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32</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33</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34</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35</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36</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37</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38</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39</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40</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41</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42</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43</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44</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45</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46</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661552FB-3C8F-4942-8915-B9BCB299B70A}" type="slidenum">
              <a:rPr lang="en-US"/>
              <a:pPr/>
              <a:t>47</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661552FB-3C8F-4942-8915-B9BCB299B70A}" type="slidenum">
              <a:rPr lang="en-US"/>
              <a:pPr/>
              <a:t>48</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13D3A7FE-3298-49DB-941E-79F5D61EAAAD}" type="slidenum">
              <a:rPr lang="en-US"/>
              <a:pPr/>
              <a:t>49</a:t>
            </a:fld>
            <a:endParaRPr 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ACD22A5A-A851-4A81-A1E9-3E257284ACC3}" type="slidenum">
              <a:rPr lang="en-US"/>
              <a:pPr/>
              <a:t>50</a:t>
            </a:fld>
            <a:endParaRPr lang="en-US"/>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233ACDC1-BFEC-4815-A29B-E01A8B0813EE}" type="slidenum">
              <a:rPr lang="en-US"/>
              <a:pPr/>
              <a:t>51</a:t>
            </a:fld>
            <a:endParaRPr 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5BBB1B14-A0ED-41BE-B2D3-E05D20412263}" type="slidenum">
              <a:rPr lang="en-US"/>
              <a:pPr/>
              <a:t>52</a:t>
            </a:fld>
            <a:endParaRPr lang="en-US"/>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E11C5ECD-9A88-41D2-9967-50A086079440}" type="slidenum">
              <a:rPr lang="en-US"/>
              <a:pPr/>
              <a:t>53</a:t>
            </a:fld>
            <a:endParaRPr 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28E76506-F0AB-4490-B4F8-309F37A1511E}" type="slidenum">
              <a:rPr lang="en-US"/>
              <a:pPr/>
              <a:t>54</a:t>
            </a:fld>
            <a:endParaRPr 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87ADBF37-49B4-4889-802A-C06586ACC67F}" type="slidenum">
              <a:rPr lang="en-US"/>
              <a:pPr/>
              <a:t>55</a:t>
            </a:fld>
            <a:endParaRPr 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4782740E-B10C-4DA0-B091-3C14CAE04943}" type="slidenum">
              <a:rPr lang="en-US"/>
              <a:pPr/>
              <a:t>56</a:t>
            </a:fld>
            <a:endParaRPr 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973AC0A7-EB4D-4FD7-82D1-4CD16728E80A}" type="slidenum">
              <a:rPr lang="en-US"/>
              <a:pPr/>
              <a:t>57</a:t>
            </a:fld>
            <a:endParaRPr 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A1041C19-C1A1-43AD-AAA7-4B6E64404C97}" type="slidenum">
              <a:rPr lang="en-US"/>
              <a:pPr/>
              <a:t>58</a:t>
            </a:fld>
            <a:endParaRPr 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27351497-9661-466D-98FE-4B5A295EAA84}" type="slidenum">
              <a:rPr lang="en-US"/>
              <a:pPr/>
              <a:t>59</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880738D5-397B-4F0A-826A-4EA9E12F9335}" type="slidenum">
              <a:rPr lang="en-US"/>
              <a:pPr/>
              <a:t>60</a:t>
            </a:fld>
            <a:endParaRPr 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3D84BA92-AF91-49D5-8D3E-6170759EA038}" type="slidenum">
              <a:rPr lang="en-US"/>
              <a:pPr/>
              <a:t>61</a:t>
            </a:fld>
            <a:endParaRPr 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BA374410-11C7-44FA-8072-5E84113AAF44}" type="slidenum">
              <a:rPr lang="en-US"/>
              <a:pPr/>
              <a:t>62</a:t>
            </a:fld>
            <a:endParaRPr 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A866C7B0-CEFA-4718-8E7E-AC27CED4649E}" type="slidenum">
              <a:rPr lang="en-US"/>
              <a:pPr/>
              <a:t>63</a:t>
            </a:fld>
            <a:endParaRPr 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1177677B-83B1-4620-AB4C-1BBD3EE1F0FF}" type="slidenum">
              <a:rPr lang="en-US"/>
              <a:pPr/>
              <a:t>64</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224F13FE-6A76-4819-BD23-3A84B7567AD6}" type="slidenum">
              <a:rPr lang="en-US"/>
              <a:pPr/>
              <a:t>65</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5FC19574-867B-4EFF-84D6-C3A7629903DB}" type="slidenum">
              <a:rPr lang="en-US"/>
              <a:pPr/>
              <a:t>66</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98D71720-6984-4C86-91A6-9BE335995921}" type="slidenum">
              <a:rPr lang="en-US"/>
              <a:pPr/>
              <a:t>67</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92035338-4FE6-4346-B8E5-5306714A6D21}" type="slidenum">
              <a:rPr lang="en-US"/>
              <a:pPr/>
              <a:t>68</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9F391055-473C-4B40-AB67-91D68EA68685}" type="slidenum">
              <a:rPr lang="en-US"/>
              <a:pPr/>
              <a:t>69</a:t>
            </a:fld>
            <a:endParaRPr 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9E10E8A0-FA3B-4CF7-BE28-CF44B75799B7}" type="slidenum">
              <a:rPr lang="en-US"/>
              <a:pPr/>
              <a:t>70</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9B596ADD-3DAB-43C4-AB67-38EF9908BD79}" type="slidenum">
              <a:rPr lang="en-US"/>
              <a:pPr/>
              <a:t>71</a:t>
            </a:fld>
            <a:endParaRPr 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4E6CC539-84DC-43E3-92FA-B1645E3E1504}" type="slidenum">
              <a:rPr lang="en-US"/>
              <a:pPr/>
              <a:t>72</a:t>
            </a:fld>
            <a:endParaRPr 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EEF26BD8-A43F-48C8-84DD-BE3CE80F96D2}" type="slidenum">
              <a:rPr lang="en-US"/>
              <a:pPr/>
              <a:t>73</a:t>
            </a:fld>
            <a:endParaRPr lang="en-US"/>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8DFA6704-4458-4400-B5F7-000A330ED09E}" type="slidenum">
              <a:rPr lang="en-US"/>
              <a:pPr/>
              <a:t>74</a:t>
            </a:fld>
            <a:endParaRPr 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5D1861FC-C7AD-4EC0-A78A-6BFAD2BCCAA3}" type="slidenum">
              <a:rPr lang="en-US"/>
              <a:pPr/>
              <a:t>75</a:t>
            </a:fld>
            <a:endParaRPr lang="en-US"/>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500D38F3-5E1A-4A1B-9FAA-013BAC47A495}" type="slidenum">
              <a:rPr lang="en-US"/>
              <a:pPr/>
              <a:t>76</a:t>
            </a:fld>
            <a:endParaRPr 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5C437BE-35E4-4A68-91D2-6FC17CCA6307}" type="slidenum">
              <a:rPr lang="en-US"/>
              <a:pPr/>
              <a:t>77</a:t>
            </a:fld>
            <a:endParaRPr 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endParaRPr lang="en-US" dirty="0"/>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EDAD5E-78BB-4B33-8329-3924A931E068}" type="slidenum">
              <a:rPr lang="en-US"/>
              <a:pPr/>
              <a:t>78</a:t>
            </a:fld>
            <a:endParaRPr lang="en-US"/>
          </a:p>
        </p:txBody>
      </p:sp>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066E6C-AB16-4D03-9DCF-18D6E111E752}" type="slidenum">
              <a:rPr lang="en-US"/>
              <a:pPr/>
              <a:t>79</a:t>
            </a:fld>
            <a:endParaRPr lang="en-US"/>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E813F3-CFC8-4013-90A7-AE3A0423540D}" type="slidenum">
              <a:rPr lang="en-US"/>
              <a:pPr/>
              <a:t>80</a:t>
            </a:fld>
            <a:endParaRPr lang="en-US"/>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73FCE1-8CE4-4BFC-9BA3-BC7369E8762E}" type="slidenum">
              <a:rPr lang="en-US"/>
              <a:pPr/>
              <a:t>81</a:t>
            </a:fld>
            <a:endParaRPr lang="en-US"/>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73CB3F-9F47-4A09-A920-18CF36FE20CD}" type="slidenum">
              <a:rPr lang="en-US"/>
              <a:pPr/>
              <a:t>82</a:t>
            </a:fld>
            <a:endParaRPr lang="en-US"/>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309E3F-E60C-4964-BDF5-0FFF9DBC71FA}" type="slidenum">
              <a:rPr lang="en-US"/>
              <a:pPr/>
              <a:t>83</a:t>
            </a:fld>
            <a:endParaRPr 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D2D278-DE87-4B2B-8ED9-29A57D2A9F2D}" type="slidenum">
              <a:rPr lang="en-US"/>
              <a:pPr/>
              <a:t>84</a:t>
            </a:fld>
            <a:endParaRPr 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14214E-5322-4D8C-9A47-8B635440BEC1}" type="slidenum">
              <a:rPr lang="en-US"/>
              <a:pPr/>
              <a:t>85</a:t>
            </a:fld>
            <a:endParaRPr lang="en-US"/>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9DB439-243C-4962-9875-3038FDBF2B53}" type="slidenum">
              <a:rPr lang="en-US"/>
              <a:pPr/>
              <a:t>86</a:t>
            </a:fld>
            <a:endParaRPr lang="en-US"/>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17B8C3-910D-41FB-9D82-ED2B32EF8A54}" type="slidenum">
              <a:rPr lang="en-US"/>
              <a:pPr/>
              <a:t>87</a:t>
            </a:fld>
            <a:endParaRPr lang="en-US"/>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C9CB29-4333-4C69-AD01-7B7B979D618F}" type="slidenum">
              <a:rPr lang="en-US"/>
              <a:pPr/>
              <a:t>88</a:t>
            </a:fld>
            <a:endParaRPr lang="en-US"/>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4E2F69-4317-4558-B6A7-8D19E653CB4F}" type="slidenum">
              <a:rPr lang="en-US"/>
              <a:pPr/>
              <a:t>89</a:t>
            </a:fld>
            <a:endParaRPr lang="en-US"/>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a:t>
            </a:fld>
            <a:endParaRPr lang="en-US"/>
          </a:p>
        </p:txBody>
      </p:sp>
      <p:sp>
        <p:nvSpPr>
          <p:cNvPr id="5" name="Footer Placeholder 4"/>
          <p:cNvSpPr>
            <a:spLocks noGrp="1"/>
          </p:cNvSpPr>
          <p:nvPr>
            <p:ph type="ftr" sz="quarter" idx="11"/>
          </p:nvPr>
        </p:nvSpPr>
        <p:spPr/>
        <p:txBody>
          <a:bodyPr/>
          <a:lstStyle/>
          <a:p>
            <a:r>
              <a:rPr lang="en-US" smtClean="0"/>
              <a:t>Gado Plan foe Dem Tem</a:t>
            </a:r>
            <a:endParaRPr lang="en-US"/>
          </a:p>
        </p:txBody>
      </p:sp>
      <p:sp>
        <p:nvSpPr>
          <p:cNvPr id="6" name="Header Placeholder 5"/>
          <p:cNvSpPr>
            <a:spLocks noGrp="1"/>
          </p:cNvSpPr>
          <p:nvPr>
            <p:ph type="hdr" sz="quarter" idx="12"/>
          </p:nvPr>
        </p:nvSpPr>
        <p:spPr/>
        <p:txBody>
          <a:bodyPr/>
          <a:lstStyle/>
          <a:p>
            <a:r>
              <a:rPr lang="en-US" smtClean="0"/>
              <a:t>Module 6  Les 1</a:t>
            </a:r>
            <a:endParaRPr 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0AC482-9713-4EFC-A0E9-2413E91AAB9D}" type="slidenum">
              <a:rPr lang="en-US"/>
              <a:pPr/>
              <a:t>90</a:t>
            </a:fld>
            <a:endParaRPr lang="en-US"/>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28514C-659F-4608-AC7F-3BF0E6316A37}" type="slidenum">
              <a:rPr lang="en-US"/>
              <a:pPr/>
              <a:t>91</a:t>
            </a:fld>
            <a:endParaRPr lang="en-US"/>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6E8594-32AF-4EB9-988B-1E68976FCB32}" type="slidenum">
              <a:rPr lang="en-US"/>
              <a:pPr/>
              <a:t>92</a:t>
            </a:fld>
            <a:endParaRPr lang="en-US"/>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092857-F408-4E34-B4DA-0C3F5A9162E8}" type="slidenum">
              <a:rPr lang="en-US"/>
              <a:pPr/>
              <a:t>93</a:t>
            </a:fld>
            <a:endParaRPr lang="en-US"/>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CCFCB9-0CB2-4659-964E-73EEB9D1A3F4}" type="slidenum">
              <a:rPr lang="en-US"/>
              <a:pPr/>
              <a:t>94</a:t>
            </a:fld>
            <a:endParaRPr 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C2C211-DA75-46EF-8274-3E9C9D9E3904}" type="slidenum">
              <a:rPr lang="en-US"/>
              <a:pPr/>
              <a:t>95</a:t>
            </a:fld>
            <a:endParaRPr lang="en-US"/>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88390A-DD48-4898-B97A-0C80BBC8BC5B}" type="slidenum">
              <a:rPr lang="en-US"/>
              <a:pPr/>
              <a:t>96</a:t>
            </a:fld>
            <a:endParaRPr lang="en-US"/>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31D7B2-B9F3-42E5-A3E7-ED2C27D581D0}" type="slidenum">
              <a:rPr lang="en-US"/>
              <a:pPr/>
              <a:t>97</a:t>
            </a:fld>
            <a:endParaRPr lang="en-US"/>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4ED8269-1EDC-437A-B492-3B093E022183}" type="slidenum">
              <a:rPr lang="en-US"/>
              <a:pPr/>
              <a:t>98</a:t>
            </a:fld>
            <a:endParaRPr lang="en-US"/>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113005-5334-4013-9148-6BD080B8D0E8}" type="slidenum">
              <a:rPr lang="en-US"/>
              <a:pPr/>
              <a:t>99</a:t>
            </a:fld>
            <a:endParaRPr lang="en-US"/>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a:t>
            </a:r>
            <a:endParaRPr lang="en-US"/>
          </a:p>
        </p:txBody>
      </p:sp>
      <p:sp>
        <p:nvSpPr>
          <p:cNvPr id="6" name="Header Placeholder 5"/>
          <p:cNvSpPr>
            <a:spLocks noGrp="1"/>
          </p:cNvSpPr>
          <p:nvPr>
            <p:ph type="hdr" sz="quarter" idx="11"/>
          </p:nvPr>
        </p:nvSpPr>
        <p:spPr/>
        <p:txBody>
          <a:bodyPr/>
          <a:lstStyle/>
          <a:p>
            <a:r>
              <a:rPr lang="en-US" smtClean="0"/>
              <a:t>Module 6  Les 1</a:t>
            </a: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170" name="Group 2"/>
          <p:cNvGrpSpPr>
            <a:grpSpLocks/>
          </p:cNvGrpSpPr>
          <p:nvPr/>
        </p:nvGrpSpPr>
        <p:grpSpPr bwMode="auto">
          <a:xfrm>
            <a:off x="0" y="2438400"/>
            <a:ext cx="9009063" cy="1052513"/>
            <a:chOff x="0" y="1536"/>
            <a:chExt cx="5675" cy="663"/>
          </a:xfrm>
        </p:grpSpPr>
        <p:grpSp>
          <p:nvGrpSpPr>
            <p:cNvPr id="7171" name="Group 3"/>
            <p:cNvGrpSpPr>
              <a:grpSpLocks/>
            </p:cNvGrpSpPr>
            <p:nvPr/>
          </p:nvGrpSpPr>
          <p:grpSpPr bwMode="auto">
            <a:xfrm>
              <a:off x="183" y="1604"/>
              <a:ext cx="448" cy="299"/>
              <a:chOff x="720" y="336"/>
              <a:chExt cx="624" cy="432"/>
            </a:xfrm>
          </p:grpSpPr>
          <p:sp>
            <p:nvSpPr>
              <p:cNvPr id="717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a:p>
            </p:txBody>
          </p:sp>
          <p:sp>
            <p:nvSpPr>
              <p:cNvPr id="717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a:p>
            </p:txBody>
          </p:sp>
        </p:grpSp>
        <p:grpSp>
          <p:nvGrpSpPr>
            <p:cNvPr id="7174" name="Group 6"/>
            <p:cNvGrpSpPr>
              <a:grpSpLocks/>
            </p:cNvGrpSpPr>
            <p:nvPr/>
          </p:nvGrpSpPr>
          <p:grpSpPr bwMode="auto">
            <a:xfrm>
              <a:off x="261" y="1870"/>
              <a:ext cx="465" cy="299"/>
              <a:chOff x="912" y="2640"/>
              <a:chExt cx="672" cy="432"/>
            </a:xfrm>
          </p:grpSpPr>
          <p:sp>
            <p:nvSpPr>
              <p:cNvPr id="7175"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a:p>
            </p:txBody>
          </p:sp>
          <p:sp>
            <p:nvSpPr>
              <p:cNvPr id="7176"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a:p>
            </p:txBody>
          </p:sp>
        </p:grpSp>
        <p:sp>
          <p:nvSpPr>
            <p:cNvPr id="717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a:p>
          </p:txBody>
        </p:sp>
        <p:sp>
          <p:nvSpPr>
            <p:cNvPr id="717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a:p>
          </p:txBody>
        </p:sp>
        <p:sp>
          <p:nvSpPr>
            <p:cNvPr id="717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a:p>
          </p:txBody>
        </p:sp>
      </p:grpSp>
      <p:sp>
        <p:nvSpPr>
          <p:cNvPr id="718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182"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r>
              <a:rPr lang="en-US" smtClean="0"/>
              <a:t>Module 6 Les 1</a:t>
            </a:r>
            <a:endParaRPr lang="en-US"/>
          </a:p>
        </p:txBody>
      </p:sp>
      <p:sp>
        <p:nvSpPr>
          <p:cNvPr id="7183"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r>
              <a:rPr lang="en-US" smtClean="0"/>
              <a:t>Dispensationalism</a:t>
            </a:r>
            <a:endParaRPr lang="en-US"/>
          </a:p>
        </p:txBody>
      </p:sp>
      <p:sp>
        <p:nvSpPr>
          <p:cNvPr id="7184"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EE255E9E-9C30-4B08-BFB5-AB61355AC2E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Module 6 Les 1</a:t>
            </a:r>
            <a:endParaRPr lang="en-US"/>
          </a:p>
        </p:txBody>
      </p:sp>
      <p:sp>
        <p:nvSpPr>
          <p:cNvPr id="5" name="Footer Placeholder 4"/>
          <p:cNvSpPr>
            <a:spLocks noGrp="1"/>
          </p:cNvSpPr>
          <p:nvPr>
            <p:ph type="ftr" sz="quarter" idx="11"/>
          </p:nvPr>
        </p:nvSpPr>
        <p:spPr/>
        <p:txBody>
          <a:bodyPr/>
          <a:lstStyle>
            <a:lvl1pPr>
              <a:defRPr/>
            </a:lvl1pPr>
          </a:lstStyle>
          <a:p>
            <a:r>
              <a:rPr lang="en-US" smtClean="0"/>
              <a:t>Dispensationalism</a:t>
            </a:r>
            <a:endParaRPr lang="en-US"/>
          </a:p>
        </p:txBody>
      </p:sp>
      <p:sp>
        <p:nvSpPr>
          <p:cNvPr id="6" name="Slide Number Placeholder 5"/>
          <p:cNvSpPr>
            <a:spLocks noGrp="1"/>
          </p:cNvSpPr>
          <p:nvPr>
            <p:ph type="sldNum" sz="quarter" idx="12"/>
          </p:nvPr>
        </p:nvSpPr>
        <p:spPr/>
        <p:txBody>
          <a:bodyPr/>
          <a:lstStyle>
            <a:lvl1pPr>
              <a:defRPr/>
            </a:lvl1pPr>
          </a:lstStyle>
          <a:p>
            <a:fld id="{B68536D8-3411-4F2A-87A7-4890CC11AA5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Module 6 Les 1</a:t>
            </a:r>
            <a:endParaRPr lang="en-US"/>
          </a:p>
        </p:txBody>
      </p:sp>
      <p:sp>
        <p:nvSpPr>
          <p:cNvPr id="5" name="Footer Placeholder 4"/>
          <p:cNvSpPr>
            <a:spLocks noGrp="1"/>
          </p:cNvSpPr>
          <p:nvPr>
            <p:ph type="ftr" sz="quarter" idx="11"/>
          </p:nvPr>
        </p:nvSpPr>
        <p:spPr/>
        <p:txBody>
          <a:bodyPr/>
          <a:lstStyle>
            <a:lvl1pPr>
              <a:defRPr/>
            </a:lvl1pPr>
          </a:lstStyle>
          <a:p>
            <a:r>
              <a:rPr lang="en-US" smtClean="0"/>
              <a:t>Dispensationalism</a:t>
            </a:r>
            <a:endParaRPr lang="en-US"/>
          </a:p>
        </p:txBody>
      </p:sp>
      <p:sp>
        <p:nvSpPr>
          <p:cNvPr id="6" name="Slide Number Placeholder 5"/>
          <p:cNvSpPr>
            <a:spLocks noGrp="1"/>
          </p:cNvSpPr>
          <p:nvPr>
            <p:ph type="sldNum" sz="quarter" idx="12"/>
          </p:nvPr>
        </p:nvSpPr>
        <p:spPr/>
        <p:txBody>
          <a:bodyPr/>
          <a:lstStyle>
            <a:lvl1pPr>
              <a:defRPr/>
            </a:lvl1pPr>
          </a:lstStyle>
          <a:p>
            <a:fld id="{489B9956-7DC2-47F6-8D6D-E7C45AD9E7F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Module 6 Les 1</a:t>
            </a:r>
            <a:endParaRPr lang="en-US"/>
          </a:p>
        </p:txBody>
      </p:sp>
      <p:sp>
        <p:nvSpPr>
          <p:cNvPr id="5" name="Footer Placeholder 4"/>
          <p:cNvSpPr>
            <a:spLocks noGrp="1"/>
          </p:cNvSpPr>
          <p:nvPr>
            <p:ph type="ftr" sz="quarter" idx="11"/>
          </p:nvPr>
        </p:nvSpPr>
        <p:spPr/>
        <p:txBody>
          <a:bodyPr/>
          <a:lstStyle>
            <a:lvl1pPr>
              <a:defRPr/>
            </a:lvl1pPr>
          </a:lstStyle>
          <a:p>
            <a:r>
              <a:rPr lang="en-US" smtClean="0"/>
              <a:t>Dispensationalism</a:t>
            </a:r>
            <a:endParaRPr lang="en-US"/>
          </a:p>
        </p:txBody>
      </p:sp>
      <p:sp>
        <p:nvSpPr>
          <p:cNvPr id="6" name="Slide Number Placeholder 5"/>
          <p:cNvSpPr>
            <a:spLocks noGrp="1"/>
          </p:cNvSpPr>
          <p:nvPr>
            <p:ph type="sldNum" sz="quarter" idx="12"/>
          </p:nvPr>
        </p:nvSpPr>
        <p:spPr/>
        <p:txBody>
          <a:bodyPr/>
          <a:lstStyle>
            <a:lvl1pPr>
              <a:defRPr/>
            </a:lvl1pPr>
          </a:lstStyle>
          <a:p>
            <a:fld id="{16D39316-8787-4A8F-B7D2-C48246B1B09C}"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r>
              <a:rPr lang="en-US" smtClean="0"/>
              <a:t>Module 6 Les 1</a:t>
            </a:r>
            <a:endParaRPr lang="en-US"/>
          </a:p>
        </p:txBody>
      </p:sp>
      <p:sp>
        <p:nvSpPr>
          <p:cNvPr id="5" name="Footer Placeholder 4"/>
          <p:cNvSpPr>
            <a:spLocks noGrp="1"/>
          </p:cNvSpPr>
          <p:nvPr>
            <p:ph type="ftr" sz="quarter" idx="11"/>
          </p:nvPr>
        </p:nvSpPr>
        <p:spPr/>
        <p:txBody>
          <a:bodyPr/>
          <a:lstStyle>
            <a:lvl1pPr>
              <a:defRPr/>
            </a:lvl1pPr>
          </a:lstStyle>
          <a:p>
            <a:r>
              <a:rPr lang="en-US" smtClean="0"/>
              <a:t>Dispensationalism</a:t>
            </a:r>
            <a:endParaRPr lang="en-US"/>
          </a:p>
        </p:txBody>
      </p:sp>
      <p:sp>
        <p:nvSpPr>
          <p:cNvPr id="6" name="Slide Number Placeholder 5"/>
          <p:cNvSpPr>
            <a:spLocks noGrp="1"/>
          </p:cNvSpPr>
          <p:nvPr>
            <p:ph type="sldNum" sz="quarter" idx="12"/>
          </p:nvPr>
        </p:nvSpPr>
        <p:spPr/>
        <p:txBody>
          <a:bodyPr/>
          <a:lstStyle>
            <a:lvl1pPr>
              <a:defRPr/>
            </a:lvl1pPr>
          </a:lstStyle>
          <a:p>
            <a:fld id="{3C0F754D-DB1E-457E-ACAB-F65357A5010C}"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r>
              <a:rPr lang="en-US" smtClean="0"/>
              <a:t>Module 6 Les 1</a:t>
            </a:r>
            <a:endParaRPr lang="en-US"/>
          </a:p>
        </p:txBody>
      </p:sp>
      <p:sp>
        <p:nvSpPr>
          <p:cNvPr id="6" name="Footer Placeholder 5"/>
          <p:cNvSpPr>
            <a:spLocks noGrp="1"/>
          </p:cNvSpPr>
          <p:nvPr>
            <p:ph type="ftr" sz="quarter" idx="11"/>
          </p:nvPr>
        </p:nvSpPr>
        <p:spPr/>
        <p:txBody>
          <a:bodyPr/>
          <a:lstStyle>
            <a:lvl1pPr>
              <a:defRPr/>
            </a:lvl1pPr>
          </a:lstStyle>
          <a:p>
            <a:r>
              <a:rPr lang="en-US" smtClean="0"/>
              <a:t>Dispensationalism</a:t>
            </a:r>
            <a:endParaRPr lang="en-US"/>
          </a:p>
        </p:txBody>
      </p:sp>
      <p:sp>
        <p:nvSpPr>
          <p:cNvPr id="7" name="Slide Number Placeholder 6"/>
          <p:cNvSpPr>
            <a:spLocks noGrp="1"/>
          </p:cNvSpPr>
          <p:nvPr>
            <p:ph type="sldNum" sz="quarter" idx="12"/>
          </p:nvPr>
        </p:nvSpPr>
        <p:spPr/>
        <p:txBody>
          <a:bodyPr/>
          <a:lstStyle>
            <a:lvl1pPr>
              <a:defRPr/>
            </a:lvl1pPr>
          </a:lstStyle>
          <a:p>
            <a:fld id="{3C28F16C-547C-496D-9C37-2435E6D5B88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r>
              <a:rPr lang="en-US" smtClean="0"/>
              <a:t>Module 6 Les 1</a:t>
            </a:r>
            <a:endParaRPr lang="en-US"/>
          </a:p>
        </p:txBody>
      </p:sp>
      <p:sp>
        <p:nvSpPr>
          <p:cNvPr id="8" name="Footer Placeholder 7"/>
          <p:cNvSpPr>
            <a:spLocks noGrp="1"/>
          </p:cNvSpPr>
          <p:nvPr>
            <p:ph type="ftr" sz="quarter" idx="11"/>
          </p:nvPr>
        </p:nvSpPr>
        <p:spPr/>
        <p:txBody>
          <a:bodyPr/>
          <a:lstStyle>
            <a:lvl1pPr>
              <a:defRPr/>
            </a:lvl1pPr>
          </a:lstStyle>
          <a:p>
            <a:r>
              <a:rPr lang="en-US" smtClean="0"/>
              <a:t>Dispensationalism</a:t>
            </a:r>
            <a:endParaRPr lang="en-US"/>
          </a:p>
        </p:txBody>
      </p:sp>
      <p:sp>
        <p:nvSpPr>
          <p:cNvPr id="9" name="Slide Number Placeholder 8"/>
          <p:cNvSpPr>
            <a:spLocks noGrp="1"/>
          </p:cNvSpPr>
          <p:nvPr>
            <p:ph type="sldNum" sz="quarter" idx="12"/>
          </p:nvPr>
        </p:nvSpPr>
        <p:spPr/>
        <p:txBody>
          <a:bodyPr/>
          <a:lstStyle>
            <a:lvl1pPr>
              <a:defRPr/>
            </a:lvl1pPr>
          </a:lstStyle>
          <a:p>
            <a:fld id="{8A9508C5-E08F-4BC2-AFEE-2B2C4F2F97B4}"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r>
              <a:rPr lang="en-US" smtClean="0"/>
              <a:t>Module 6 Les 1</a:t>
            </a:r>
            <a:endParaRPr lang="en-US"/>
          </a:p>
        </p:txBody>
      </p:sp>
      <p:sp>
        <p:nvSpPr>
          <p:cNvPr id="4" name="Footer Placeholder 3"/>
          <p:cNvSpPr>
            <a:spLocks noGrp="1"/>
          </p:cNvSpPr>
          <p:nvPr>
            <p:ph type="ftr" sz="quarter" idx="11"/>
          </p:nvPr>
        </p:nvSpPr>
        <p:spPr/>
        <p:txBody>
          <a:bodyPr/>
          <a:lstStyle>
            <a:lvl1pPr>
              <a:defRPr/>
            </a:lvl1pPr>
          </a:lstStyle>
          <a:p>
            <a:r>
              <a:rPr lang="en-US" smtClean="0"/>
              <a:t>Dispensationalism</a:t>
            </a:r>
            <a:endParaRPr lang="en-US"/>
          </a:p>
        </p:txBody>
      </p:sp>
      <p:sp>
        <p:nvSpPr>
          <p:cNvPr id="5" name="Slide Number Placeholder 4"/>
          <p:cNvSpPr>
            <a:spLocks noGrp="1"/>
          </p:cNvSpPr>
          <p:nvPr>
            <p:ph type="sldNum" sz="quarter" idx="12"/>
          </p:nvPr>
        </p:nvSpPr>
        <p:spPr/>
        <p:txBody>
          <a:bodyPr/>
          <a:lstStyle>
            <a:lvl1pPr>
              <a:defRPr/>
            </a:lvl1pPr>
          </a:lstStyle>
          <a:p>
            <a:fld id="{BE89B77A-F40D-4CD7-AEE5-55E61F5CBAF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smtClean="0"/>
              <a:t>Module 6 Les 1</a:t>
            </a:r>
            <a:endParaRPr lang="en-US"/>
          </a:p>
        </p:txBody>
      </p:sp>
      <p:sp>
        <p:nvSpPr>
          <p:cNvPr id="3" name="Footer Placeholder 2"/>
          <p:cNvSpPr>
            <a:spLocks noGrp="1"/>
          </p:cNvSpPr>
          <p:nvPr>
            <p:ph type="ftr" sz="quarter" idx="11"/>
          </p:nvPr>
        </p:nvSpPr>
        <p:spPr/>
        <p:txBody>
          <a:bodyPr/>
          <a:lstStyle>
            <a:lvl1pPr>
              <a:defRPr/>
            </a:lvl1pPr>
          </a:lstStyle>
          <a:p>
            <a:r>
              <a:rPr lang="en-US" smtClean="0"/>
              <a:t>Dispensationalism</a:t>
            </a:r>
            <a:endParaRPr lang="en-US"/>
          </a:p>
        </p:txBody>
      </p:sp>
      <p:sp>
        <p:nvSpPr>
          <p:cNvPr id="4" name="Slide Number Placeholder 3"/>
          <p:cNvSpPr>
            <a:spLocks noGrp="1"/>
          </p:cNvSpPr>
          <p:nvPr>
            <p:ph type="sldNum" sz="quarter" idx="12"/>
          </p:nvPr>
        </p:nvSpPr>
        <p:spPr/>
        <p:txBody>
          <a:bodyPr/>
          <a:lstStyle>
            <a:lvl1pPr>
              <a:defRPr/>
            </a:lvl1pPr>
          </a:lstStyle>
          <a:p>
            <a:fld id="{E5B22BC5-D477-42BB-B47C-C6861FD404E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smtClean="0"/>
              <a:t>Module 6 Les 1</a:t>
            </a:r>
            <a:endParaRPr lang="en-US"/>
          </a:p>
        </p:txBody>
      </p:sp>
      <p:sp>
        <p:nvSpPr>
          <p:cNvPr id="6" name="Footer Placeholder 5"/>
          <p:cNvSpPr>
            <a:spLocks noGrp="1"/>
          </p:cNvSpPr>
          <p:nvPr>
            <p:ph type="ftr" sz="quarter" idx="11"/>
          </p:nvPr>
        </p:nvSpPr>
        <p:spPr/>
        <p:txBody>
          <a:bodyPr/>
          <a:lstStyle>
            <a:lvl1pPr>
              <a:defRPr/>
            </a:lvl1pPr>
          </a:lstStyle>
          <a:p>
            <a:r>
              <a:rPr lang="en-US" smtClean="0"/>
              <a:t>Dispensationalism</a:t>
            </a:r>
            <a:endParaRPr lang="en-US"/>
          </a:p>
        </p:txBody>
      </p:sp>
      <p:sp>
        <p:nvSpPr>
          <p:cNvPr id="7" name="Slide Number Placeholder 6"/>
          <p:cNvSpPr>
            <a:spLocks noGrp="1"/>
          </p:cNvSpPr>
          <p:nvPr>
            <p:ph type="sldNum" sz="quarter" idx="12"/>
          </p:nvPr>
        </p:nvSpPr>
        <p:spPr/>
        <p:txBody>
          <a:bodyPr/>
          <a:lstStyle>
            <a:lvl1pPr>
              <a:defRPr/>
            </a:lvl1pPr>
          </a:lstStyle>
          <a:p>
            <a:fld id="{640270C8-74B6-48BC-A212-241E50C63C7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smtClean="0"/>
              <a:t>Module 6 Les 1</a:t>
            </a:r>
            <a:endParaRPr lang="en-US"/>
          </a:p>
        </p:txBody>
      </p:sp>
      <p:sp>
        <p:nvSpPr>
          <p:cNvPr id="6" name="Footer Placeholder 5"/>
          <p:cNvSpPr>
            <a:spLocks noGrp="1"/>
          </p:cNvSpPr>
          <p:nvPr>
            <p:ph type="ftr" sz="quarter" idx="11"/>
          </p:nvPr>
        </p:nvSpPr>
        <p:spPr/>
        <p:txBody>
          <a:bodyPr/>
          <a:lstStyle>
            <a:lvl1pPr>
              <a:defRPr/>
            </a:lvl1pPr>
          </a:lstStyle>
          <a:p>
            <a:r>
              <a:rPr lang="en-US" smtClean="0"/>
              <a:t>Dispensationalism</a:t>
            </a:r>
            <a:endParaRPr lang="en-US"/>
          </a:p>
        </p:txBody>
      </p:sp>
      <p:sp>
        <p:nvSpPr>
          <p:cNvPr id="7" name="Slide Number Placeholder 6"/>
          <p:cNvSpPr>
            <a:spLocks noGrp="1"/>
          </p:cNvSpPr>
          <p:nvPr>
            <p:ph type="sldNum" sz="quarter" idx="12"/>
          </p:nvPr>
        </p:nvSpPr>
        <p:spPr/>
        <p:txBody>
          <a:bodyPr/>
          <a:lstStyle>
            <a:lvl1pPr>
              <a:defRPr/>
            </a:lvl1pPr>
          </a:lstStyle>
          <a:p>
            <a:fld id="{66BBD285-024F-40E1-A08A-3E1FCEF43AB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endParaRPr kumimoji="1" lang="en-US" sz="2400"/>
          </a:p>
        </p:txBody>
      </p:sp>
      <p:sp>
        <p:nvSpPr>
          <p:cNvPr id="614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614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endParaRPr kumimoji="1" lang="en-US" sz="2400"/>
          </a:p>
        </p:txBody>
      </p:sp>
      <p:sp>
        <p:nvSpPr>
          <p:cNvPr id="614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615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endParaRPr kumimoji="1" lang="en-US" sz="2400"/>
          </a:p>
        </p:txBody>
      </p:sp>
      <p:sp>
        <p:nvSpPr>
          <p:cNvPr id="615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endParaRPr kumimoji="1" lang="en-US" sz="2400"/>
          </a:p>
        </p:txBody>
      </p:sp>
      <p:sp>
        <p:nvSpPr>
          <p:cNvPr id="615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615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615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r>
              <a:rPr lang="en-US" smtClean="0"/>
              <a:t>Module 6 Les 1</a:t>
            </a:r>
            <a:endParaRPr lang="en-US"/>
          </a:p>
        </p:txBody>
      </p:sp>
      <p:sp>
        <p:nvSpPr>
          <p:cNvPr id="615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r>
              <a:rPr lang="en-US" smtClean="0"/>
              <a:t>Dispensationalism</a:t>
            </a:r>
            <a:endParaRPr lang="en-US"/>
          </a:p>
        </p:txBody>
      </p:sp>
      <p:sp>
        <p:nvSpPr>
          <p:cNvPr id="615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05253367-D0AD-418F-B551-A8F525CF378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cs typeface="Arial" charset="0"/>
        </a:defRPr>
      </a:lvl2pPr>
      <a:lvl3pPr algn="l" rtl="0" fontAlgn="base">
        <a:spcBef>
          <a:spcPct val="0"/>
        </a:spcBef>
        <a:spcAft>
          <a:spcPct val="0"/>
        </a:spcAft>
        <a:defRPr sz="4400">
          <a:solidFill>
            <a:schemeClr val="tx2"/>
          </a:solidFill>
          <a:latin typeface="Tahoma" pitchFamily="34" charset="0"/>
          <a:cs typeface="Arial" charset="0"/>
        </a:defRPr>
      </a:lvl3pPr>
      <a:lvl4pPr algn="l" rtl="0" fontAlgn="base">
        <a:spcBef>
          <a:spcPct val="0"/>
        </a:spcBef>
        <a:spcAft>
          <a:spcPct val="0"/>
        </a:spcAft>
        <a:defRPr sz="4400">
          <a:solidFill>
            <a:schemeClr val="tx2"/>
          </a:solidFill>
          <a:latin typeface="Tahoma" pitchFamily="34" charset="0"/>
          <a:cs typeface="Arial" charset="0"/>
        </a:defRPr>
      </a:lvl4pPr>
      <a:lvl5pPr algn="l" rtl="0" fontAlgn="base">
        <a:spcBef>
          <a:spcPct val="0"/>
        </a:spcBef>
        <a:spcAft>
          <a:spcPct val="0"/>
        </a:spcAft>
        <a:defRPr sz="4400">
          <a:solidFill>
            <a:schemeClr val="tx2"/>
          </a:solidFill>
          <a:latin typeface="Tahoma" pitchFamily="34" charset="0"/>
          <a:cs typeface="Arial" charset="0"/>
        </a:defRPr>
      </a:lvl5pPr>
      <a:lvl6pPr marL="457200" algn="l" rtl="0" fontAlgn="base">
        <a:spcBef>
          <a:spcPct val="0"/>
        </a:spcBef>
        <a:spcAft>
          <a:spcPct val="0"/>
        </a:spcAft>
        <a:defRPr sz="4400">
          <a:solidFill>
            <a:schemeClr val="tx2"/>
          </a:solidFill>
          <a:latin typeface="Tahoma" pitchFamily="34" charset="0"/>
          <a:cs typeface="Arial" charset="0"/>
        </a:defRPr>
      </a:lvl6pPr>
      <a:lvl7pPr marL="914400" algn="l" rtl="0" fontAlgn="base">
        <a:spcBef>
          <a:spcPct val="0"/>
        </a:spcBef>
        <a:spcAft>
          <a:spcPct val="0"/>
        </a:spcAft>
        <a:defRPr sz="4400">
          <a:solidFill>
            <a:schemeClr val="tx2"/>
          </a:solidFill>
          <a:latin typeface="Tahoma" pitchFamily="34" charset="0"/>
          <a:cs typeface="Arial" charset="0"/>
        </a:defRPr>
      </a:lvl7pPr>
      <a:lvl8pPr marL="1371600" algn="l" rtl="0" fontAlgn="base">
        <a:spcBef>
          <a:spcPct val="0"/>
        </a:spcBef>
        <a:spcAft>
          <a:spcPct val="0"/>
        </a:spcAft>
        <a:defRPr sz="4400">
          <a:solidFill>
            <a:schemeClr val="tx2"/>
          </a:solidFill>
          <a:latin typeface="Tahoma" pitchFamily="34" charset="0"/>
          <a:cs typeface="Arial" charset="0"/>
        </a:defRPr>
      </a:lvl8pPr>
      <a:lvl9pPr marL="1828800" algn="l" rtl="0" fontAlgn="base">
        <a:spcBef>
          <a:spcPct val="0"/>
        </a:spcBef>
        <a:spcAft>
          <a:spcPct val="0"/>
        </a:spcAft>
        <a:defRPr sz="4400">
          <a:solidFill>
            <a:schemeClr val="tx2"/>
          </a:solidFill>
          <a:latin typeface="Tahoma" pitchFamily="34" charset="0"/>
          <a:cs typeface="Arial"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algn="ctr"/>
            <a:r>
              <a:rPr lang="en-US" dirty="0" err="1" smtClean="0"/>
              <a:t>Dispensationalism</a:t>
            </a:r>
            <a:r>
              <a:rPr lang="en-US" dirty="0" smtClean="0"/>
              <a:t/>
            </a:r>
            <a:br>
              <a:rPr lang="en-US" dirty="0" smtClean="0"/>
            </a:br>
            <a:r>
              <a:rPr lang="en-US" dirty="0" err="1" smtClean="0"/>
              <a:t>Gado</a:t>
            </a:r>
            <a:r>
              <a:rPr lang="en-US" dirty="0" smtClean="0"/>
              <a:t> Plan foe Dem Tem</a:t>
            </a:r>
            <a:endParaRPr lang="en-US" dirty="0"/>
          </a:p>
        </p:txBody>
      </p:sp>
      <p:sp>
        <p:nvSpPr>
          <p:cNvPr id="2051" name="Rectangle 3"/>
          <p:cNvSpPr>
            <a:spLocks noGrp="1" noChangeArrowheads="1"/>
          </p:cNvSpPr>
          <p:nvPr>
            <p:ph type="subTitle" idx="1"/>
          </p:nvPr>
        </p:nvSpPr>
        <p:spPr/>
        <p:txBody>
          <a:bodyPr/>
          <a:lstStyle/>
          <a:p>
            <a:endParaRPr lang="en-US" dirty="0"/>
          </a:p>
          <a:p>
            <a:r>
              <a:rPr lang="en-US" dirty="0" err="1" smtClean="0"/>
              <a:t>Introductie</a:t>
            </a:r>
            <a:r>
              <a:rPr lang="en-US" dirty="0" smtClean="0"/>
              <a:t> – Charles Ryrie</a:t>
            </a:r>
            <a:endParaRPr lang="en-US" dirty="0"/>
          </a:p>
          <a:p>
            <a:r>
              <a:rPr lang="en-US" dirty="0" err="1"/>
              <a:t>Samengesteld</a:t>
            </a:r>
            <a:r>
              <a:rPr lang="en-US" dirty="0"/>
              <a:t> door R. Patton</a:t>
            </a:r>
          </a:p>
        </p:txBody>
      </p:sp>
      <p:sp>
        <p:nvSpPr>
          <p:cNvPr id="4" name="Date Placeholder 3"/>
          <p:cNvSpPr>
            <a:spLocks noGrp="1"/>
          </p:cNvSpPr>
          <p:nvPr>
            <p:ph type="dt" sz="half" idx="2"/>
          </p:nvPr>
        </p:nvSpPr>
        <p:spPr/>
        <p:txBody>
          <a:bodyPr/>
          <a:lstStyle/>
          <a:p>
            <a:r>
              <a:rPr lang="en-US" smtClean="0"/>
              <a:t>Module 6 Les 1</a:t>
            </a:r>
            <a:endParaRPr lang="en-US"/>
          </a:p>
        </p:txBody>
      </p:sp>
      <p:sp>
        <p:nvSpPr>
          <p:cNvPr id="5" name="Slide Number Placeholder 4"/>
          <p:cNvSpPr>
            <a:spLocks noGrp="1"/>
          </p:cNvSpPr>
          <p:nvPr>
            <p:ph type="sldNum" sz="quarter" idx="4"/>
          </p:nvPr>
        </p:nvSpPr>
        <p:spPr/>
        <p:txBody>
          <a:bodyPr/>
          <a:lstStyle/>
          <a:p>
            <a:fld id="{EE255E9E-9C30-4B08-BFB5-AB61355AC2EA}" type="slidenum">
              <a:rPr lang="en-US" smtClean="0"/>
              <a:pPr/>
              <a:t>1</a:t>
            </a:fld>
            <a:endParaRPr lang="en-US"/>
          </a:p>
        </p:txBody>
      </p:sp>
      <p:sp>
        <p:nvSpPr>
          <p:cNvPr id="6" name="Footer Placeholder 5"/>
          <p:cNvSpPr>
            <a:spLocks noGrp="1"/>
          </p:cNvSpPr>
          <p:nvPr>
            <p:ph type="ftr" sz="quarter" idx="3"/>
          </p:nvPr>
        </p:nvSpPr>
        <p:spPr/>
        <p:txBody>
          <a:bodyPr/>
          <a:lstStyle/>
          <a:p>
            <a:r>
              <a:rPr lang="en-US" smtClean="0"/>
              <a:t>Dispensationalism</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Dispensatie</a:t>
            </a:r>
            <a:endParaRPr lang="en-US" dirty="0"/>
          </a:p>
        </p:txBody>
      </p:sp>
      <p:sp>
        <p:nvSpPr>
          <p:cNvPr id="3" name="Content Placeholder 2"/>
          <p:cNvSpPr>
            <a:spLocks noGrp="1"/>
          </p:cNvSpPr>
          <p:nvPr>
            <p:ph idx="1"/>
          </p:nvPr>
        </p:nvSpPr>
        <p:spPr/>
        <p:txBody>
          <a:bodyPr/>
          <a:lstStyle/>
          <a:p>
            <a:r>
              <a:rPr lang="en-US" dirty="0" smtClean="0"/>
              <a:t>Wan </a:t>
            </a:r>
            <a:r>
              <a:rPr lang="en-US" dirty="0" err="1" smtClean="0"/>
              <a:t>sortoe</a:t>
            </a:r>
            <a:r>
              <a:rPr lang="en-US" dirty="0" smtClean="0"/>
              <a:t> tem </a:t>
            </a:r>
            <a:r>
              <a:rPr lang="en-US" dirty="0" err="1" smtClean="0"/>
              <a:t>disi</a:t>
            </a:r>
            <a:r>
              <a:rPr lang="en-US" dirty="0" smtClean="0"/>
              <a:t> </a:t>
            </a:r>
            <a:r>
              <a:rPr lang="en-US" dirty="0" err="1" smtClean="0"/>
              <a:t>Gado</a:t>
            </a:r>
            <a:r>
              <a:rPr lang="en-US" dirty="0" smtClean="0"/>
              <a:t> </a:t>
            </a:r>
            <a:r>
              <a:rPr lang="en-US" dirty="0" err="1" smtClean="0"/>
              <a:t>wroko</a:t>
            </a:r>
            <a:r>
              <a:rPr lang="en-US" dirty="0" smtClean="0"/>
              <a:t> </a:t>
            </a:r>
            <a:r>
              <a:rPr lang="en-US" dirty="0" err="1" smtClean="0"/>
              <a:t>na</a:t>
            </a:r>
            <a:r>
              <a:rPr lang="en-US" dirty="0" smtClean="0"/>
              <a:t> wan </a:t>
            </a:r>
            <a:r>
              <a:rPr lang="en-US" dirty="0" err="1" smtClean="0"/>
              <a:t>bepaalde</a:t>
            </a:r>
            <a:r>
              <a:rPr lang="en-US" dirty="0" smtClean="0"/>
              <a:t> </a:t>
            </a:r>
            <a:r>
              <a:rPr lang="en-US" dirty="0" err="1" smtClean="0"/>
              <a:t>fasi</a:t>
            </a:r>
            <a:r>
              <a:rPr lang="en-US" dirty="0" smtClean="0"/>
              <a:t> foe </a:t>
            </a:r>
            <a:r>
              <a:rPr lang="en-US" dirty="0" err="1" smtClean="0"/>
              <a:t>bereik</a:t>
            </a:r>
            <a:r>
              <a:rPr lang="en-US" dirty="0" smtClean="0"/>
              <a:t> Hem </a:t>
            </a:r>
            <a:r>
              <a:rPr lang="en-US" dirty="0" err="1" smtClean="0"/>
              <a:t>doel</a:t>
            </a:r>
            <a:endParaRPr lang="en-US" dirty="0" smtClean="0"/>
          </a:p>
          <a:p>
            <a:r>
              <a:rPr lang="en-US" dirty="0" err="1" smtClean="0"/>
              <a:t>Gado</a:t>
            </a:r>
            <a:r>
              <a:rPr lang="en-US" dirty="0" smtClean="0"/>
              <a:t> </a:t>
            </a:r>
            <a:r>
              <a:rPr lang="en-US" dirty="0" err="1" smtClean="0"/>
              <a:t>meki</a:t>
            </a:r>
            <a:r>
              <a:rPr lang="en-US" dirty="0" smtClean="0"/>
              <a:t> 3 </a:t>
            </a:r>
            <a:r>
              <a:rPr lang="en-US" dirty="0" err="1" smtClean="0"/>
              <a:t>sani</a:t>
            </a:r>
            <a:r>
              <a:rPr lang="en-US" dirty="0" smtClean="0"/>
              <a:t> </a:t>
            </a:r>
            <a:r>
              <a:rPr lang="en-US" dirty="0" err="1" smtClean="0"/>
              <a:t>pasa</a:t>
            </a:r>
            <a:endParaRPr lang="en-US" dirty="0" smtClean="0"/>
          </a:p>
          <a:p>
            <a:pPr lvl="1"/>
            <a:r>
              <a:rPr lang="en-US" dirty="0" err="1" smtClean="0"/>
              <a:t>Wantoe</a:t>
            </a:r>
            <a:r>
              <a:rPr lang="en-US" dirty="0" smtClean="0"/>
              <a:t> ordinance go </a:t>
            </a:r>
            <a:r>
              <a:rPr lang="en-US" dirty="0" err="1" smtClean="0"/>
              <a:t>doro</a:t>
            </a:r>
            <a:r>
              <a:rPr lang="en-US" dirty="0" smtClean="0"/>
              <a:t> </a:t>
            </a:r>
            <a:r>
              <a:rPr lang="en-US" dirty="0" err="1" smtClean="0"/>
              <a:t>te</a:t>
            </a:r>
            <a:r>
              <a:rPr lang="en-US" dirty="0" smtClean="0"/>
              <a:t> </a:t>
            </a:r>
            <a:r>
              <a:rPr lang="en-US" dirty="0" err="1" smtClean="0"/>
              <a:t>leki</a:t>
            </a:r>
            <a:r>
              <a:rPr lang="en-US" dirty="0" smtClean="0"/>
              <a:t> </a:t>
            </a:r>
            <a:r>
              <a:rPr lang="en-US" dirty="0" err="1" smtClean="0"/>
              <a:t>dan</a:t>
            </a:r>
            <a:endParaRPr lang="en-US" dirty="0" smtClean="0"/>
          </a:p>
          <a:p>
            <a:pPr lvl="1"/>
            <a:r>
              <a:rPr lang="en-US" dirty="0" err="1" smtClean="0"/>
              <a:t>Tra</a:t>
            </a:r>
            <a:r>
              <a:rPr lang="en-US" dirty="0" smtClean="0"/>
              <a:t> </a:t>
            </a:r>
            <a:r>
              <a:rPr lang="en-US" dirty="0" err="1" smtClean="0"/>
              <a:t>regulatie</a:t>
            </a:r>
            <a:r>
              <a:rPr lang="en-US" dirty="0" smtClean="0"/>
              <a:t> stop </a:t>
            </a:r>
            <a:r>
              <a:rPr lang="en-US" dirty="0" err="1" smtClean="0"/>
              <a:t>na</a:t>
            </a:r>
            <a:r>
              <a:rPr lang="en-US" dirty="0" smtClean="0"/>
              <a:t> </a:t>
            </a:r>
            <a:r>
              <a:rPr lang="en-US" dirty="0" err="1" smtClean="0"/>
              <a:t>da</a:t>
            </a:r>
            <a:r>
              <a:rPr lang="en-US" dirty="0" smtClean="0"/>
              <a:t> moment </a:t>
            </a:r>
            <a:r>
              <a:rPr lang="en-US" dirty="0" err="1" smtClean="0"/>
              <a:t>dati</a:t>
            </a:r>
            <a:r>
              <a:rPr lang="en-US" dirty="0" smtClean="0"/>
              <a:t> </a:t>
            </a:r>
            <a:r>
              <a:rPr lang="en-US" dirty="0" err="1" smtClean="0"/>
              <a:t>disi</a:t>
            </a:r>
            <a:r>
              <a:rPr lang="en-US" dirty="0" smtClean="0"/>
              <a:t> </a:t>
            </a:r>
            <a:r>
              <a:rPr lang="en-US" dirty="0" err="1" smtClean="0"/>
              <a:t>ben</a:t>
            </a:r>
            <a:r>
              <a:rPr lang="en-US" dirty="0" smtClean="0"/>
              <a:t> de </a:t>
            </a:r>
            <a:r>
              <a:rPr lang="en-US" dirty="0" err="1" smtClean="0"/>
              <a:t>te</a:t>
            </a:r>
            <a:r>
              <a:rPr lang="en-US" dirty="0" smtClean="0"/>
              <a:t> </a:t>
            </a:r>
            <a:r>
              <a:rPr lang="en-US" dirty="0" err="1" smtClean="0"/>
              <a:t>leki</a:t>
            </a:r>
            <a:r>
              <a:rPr lang="en-US" dirty="0" smtClean="0"/>
              <a:t> </a:t>
            </a:r>
            <a:r>
              <a:rPr lang="en-US" dirty="0" err="1" smtClean="0"/>
              <a:t>da</a:t>
            </a:r>
            <a:r>
              <a:rPr lang="en-US" dirty="0" smtClean="0"/>
              <a:t> tem </a:t>
            </a:r>
            <a:r>
              <a:rPr lang="en-US" dirty="0" err="1" smtClean="0"/>
              <a:t>dati</a:t>
            </a:r>
            <a:endParaRPr lang="en-US" dirty="0" smtClean="0"/>
          </a:p>
          <a:p>
            <a:pPr lvl="1"/>
            <a:r>
              <a:rPr lang="en-US" dirty="0" err="1" smtClean="0"/>
              <a:t>Wantoe</a:t>
            </a:r>
            <a:r>
              <a:rPr lang="en-US" dirty="0" smtClean="0"/>
              <a:t> </a:t>
            </a:r>
            <a:r>
              <a:rPr lang="en-US" dirty="0" err="1" smtClean="0"/>
              <a:t>njoen</a:t>
            </a:r>
            <a:r>
              <a:rPr lang="en-US" dirty="0" smtClean="0"/>
              <a:t> </a:t>
            </a:r>
            <a:r>
              <a:rPr lang="en-US" dirty="0" err="1" smtClean="0"/>
              <a:t>beginsel</a:t>
            </a:r>
            <a:r>
              <a:rPr lang="en-US" dirty="0" smtClean="0"/>
              <a:t> </a:t>
            </a:r>
            <a:r>
              <a:rPr lang="en-US" dirty="0" err="1" smtClean="0"/>
              <a:t>disi</a:t>
            </a:r>
            <a:r>
              <a:rPr lang="en-US" dirty="0" smtClean="0"/>
              <a:t> </a:t>
            </a:r>
            <a:r>
              <a:rPr lang="en-US" dirty="0" err="1" smtClean="0"/>
              <a:t>noiti</a:t>
            </a:r>
            <a:r>
              <a:rPr lang="en-US" dirty="0" smtClean="0"/>
              <a:t> </a:t>
            </a:r>
            <a:r>
              <a:rPr lang="en-US" dirty="0" err="1" smtClean="0"/>
              <a:t>ben</a:t>
            </a:r>
            <a:r>
              <a:rPr lang="en-US" dirty="0" smtClean="0"/>
              <a:t> de </a:t>
            </a:r>
            <a:r>
              <a:rPr lang="en-US" dirty="0" err="1" smtClean="0"/>
              <a:t>ete</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10</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a:t>Gado wani natie panja</a:t>
            </a:r>
          </a:p>
        </p:txBody>
      </p:sp>
      <p:sp>
        <p:nvSpPr>
          <p:cNvPr id="58371" name="Rectangle 3"/>
          <p:cNvSpPr>
            <a:spLocks noGrp="1" noChangeArrowheads="1"/>
          </p:cNvSpPr>
          <p:nvPr>
            <p:ph type="body" idx="1"/>
          </p:nvPr>
        </p:nvSpPr>
        <p:spPr/>
        <p:txBody>
          <a:bodyPr/>
          <a:lstStyle/>
          <a:p>
            <a:r>
              <a:rPr lang="en-US" sz="2800"/>
              <a:t>Ibri natie abi hem egi sondoe en corruptie.  Te natie kom makandra, a gersi dati disi de da fosi pisi dati tra kultuur teki.  So kande nanga panja a sa hori grontapoe foe a no pori so fara en so snel.</a:t>
            </a:r>
          </a:p>
          <a:p>
            <a:r>
              <a:rPr lang="en-US" sz="2800"/>
              <a:t>Na ini profeti-taki, wi sabi dati wan wereld-wide organizatie sa meki, ma a sa tjari pori kom, en no vrede…</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100</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a:t>Da kroetoe foe Gado na Lanti</a:t>
            </a:r>
          </a:p>
        </p:txBody>
      </p:sp>
      <p:sp>
        <p:nvSpPr>
          <p:cNvPr id="60419" name="Rectangle 3"/>
          <p:cNvSpPr>
            <a:spLocks noGrp="1" noChangeArrowheads="1"/>
          </p:cNvSpPr>
          <p:nvPr>
            <p:ph type="body" idx="1"/>
          </p:nvPr>
        </p:nvSpPr>
        <p:spPr>
          <a:xfrm>
            <a:off x="762000" y="2017713"/>
            <a:ext cx="8193088" cy="4535487"/>
          </a:xfrm>
        </p:spPr>
        <p:txBody>
          <a:bodyPr/>
          <a:lstStyle/>
          <a:p>
            <a:pPr>
              <a:lnSpc>
                <a:spcPct val="90000"/>
              </a:lnSpc>
            </a:pPr>
            <a:r>
              <a:rPr lang="en-US" sz="2800" b="1" dirty="0"/>
              <a:t>Gen. 11:6. En MASRA </a:t>
            </a:r>
            <a:r>
              <a:rPr lang="en-US" sz="2800" b="1" dirty="0" err="1"/>
              <a:t>ben</a:t>
            </a:r>
            <a:r>
              <a:rPr lang="en-US" sz="2800" b="1" dirty="0"/>
              <a:t> </a:t>
            </a:r>
            <a:r>
              <a:rPr lang="en-US" sz="2800" b="1" dirty="0" err="1"/>
              <a:t>taki</a:t>
            </a:r>
            <a:r>
              <a:rPr lang="en-US" sz="2800" b="1" dirty="0"/>
              <a:t>: </a:t>
            </a:r>
            <a:r>
              <a:rPr lang="en-US" sz="2800" b="1" dirty="0" err="1"/>
              <a:t>Loekoe</a:t>
            </a:r>
            <a:r>
              <a:rPr lang="en-US" sz="2800" b="1" dirty="0"/>
              <a:t>, </a:t>
            </a:r>
            <a:r>
              <a:rPr lang="en-US" sz="2800" b="1" dirty="0" err="1"/>
              <a:t>da</a:t>
            </a:r>
            <a:r>
              <a:rPr lang="en-US" sz="2800" b="1" dirty="0"/>
              <a:t> </a:t>
            </a:r>
            <a:r>
              <a:rPr lang="en-US" sz="2800" b="1" dirty="0" err="1"/>
              <a:t>pipel</a:t>
            </a:r>
            <a:r>
              <a:rPr lang="en-US" sz="2800" b="1" dirty="0"/>
              <a:t> de wan </a:t>
            </a:r>
            <a:r>
              <a:rPr lang="en-US" sz="2800" b="1" i="1" dirty="0" err="1"/>
              <a:t>pipel</a:t>
            </a:r>
            <a:r>
              <a:rPr lang="en-US" sz="2800" b="1" i="1" dirty="0"/>
              <a:t>, </a:t>
            </a:r>
            <a:r>
              <a:rPr lang="en-US" sz="2800" b="1" dirty="0"/>
              <a:t>en </a:t>
            </a:r>
            <a:r>
              <a:rPr lang="en-US" sz="2800" b="1" dirty="0" err="1"/>
              <a:t>dem</a:t>
            </a:r>
            <a:r>
              <a:rPr lang="en-US" sz="2800" b="1" dirty="0"/>
              <a:t> </a:t>
            </a:r>
            <a:r>
              <a:rPr lang="en-US" sz="2800" b="1" dirty="0" err="1"/>
              <a:t>alamala</a:t>
            </a:r>
            <a:r>
              <a:rPr lang="en-US" sz="2800" b="1" dirty="0"/>
              <a:t> de </a:t>
            </a:r>
            <a:r>
              <a:rPr lang="en-US" sz="2800" b="1" dirty="0" err="1"/>
              <a:t>taki</a:t>
            </a:r>
            <a:r>
              <a:rPr lang="en-US" sz="2800" b="1" dirty="0"/>
              <a:t> wan </a:t>
            </a:r>
            <a:r>
              <a:rPr lang="en-US" sz="2800" b="1" dirty="0" err="1"/>
              <a:t>tongo</a:t>
            </a:r>
            <a:r>
              <a:rPr lang="en-US" sz="2800" b="1" dirty="0"/>
              <a:t>; en </a:t>
            </a:r>
            <a:r>
              <a:rPr lang="en-US" sz="2800" b="1" dirty="0" err="1"/>
              <a:t>dem</a:t>
            </a:r>
            <a:r>
              <a:rPr lang="en-US" sz="2800" b="1" dirty="0"/>
              <a:t> </a:t>
            </a:r>
            <a:r>
              <a:rPr lang="en-US" sz="2800" b="1" dirty="0" err="1"/>
              <a:t>ben</a:t>
            </a:r>
            <a:r>
              <a:rPr lang="en-US" sz="2800" b="1" dirty="0"/>
              <a:t> </a:t>
            </a:r>
            <a:r>
              <a:rPr lang="en-US" sz="2800" b="1" dirty="0" err="1"/>
              <a:t>bigin</a:t>
            </a:r>
            <a:r>
              <a:rPr lang="en-US" sz="2800" b="1" dirty="0"/>
              <a:t> foe doe </a:t>
            </a:r>
            <a:r>
              <a:rPr lang="en-US" sz="2800" b="1" dirty="0" err="1"/>
              <a:t>disi</a:t>
            </a:r>
            <a:r>
              <a:rPr lang="en-US" sz="2800" b="1" dirty="0"/>
              <a:t>; en now </a:t>
            </a:r>
            <a:r>
              <a:rPr lang="en-US" sz="2800" b="1" dirty="0" err="1"/>
              <a:t>noti</a:t>
            </a:r>
            <a:r>
              <a:rPr lang="en-US" sz="2800" b="1" dirty="0"/>
              <a:t> </a:t>
            </a:r>
            <a:r>
              <a:rPr lang="en-US" sz="2800" b="1" dirty="0" err="1"/>
              <a:t>sa</a:t>
            </a:r>
            <a:r>
              <a:rPr lang="en-US" sz="2800" b="1" dirty="0"/>
              <a:t> </a:t>
            </a:r>
            <a:r>
              <a:rPr lang="en-US" sz="2800" b="1" dirty="0" err="1"/>
              <a:t>tapoe</a:t>
            </a:r>
            <a:r>
              <a:rPr lang="en-US" sz="2800" b="1" dirty="0"/>
              <a:t> </a:t>
            </a:r>
            <a:r>
              <a:rPr lang="en-US" sz="2800" b="1" dirty="0" err="1"/>
              <a:t>dem</a:t>
            </a:r>
            <a:r>
              <a:rPr lang="en-US" sz="2800" b="1" dirty="0"/>
              <a:t> </a:t>
            </a:r>
            <a:r>
              <a:rPr lang="en-US" sz="2800" b="1" dirty="0" err="1"/>
              <a:t>moro</a:t>
            </a:r>
            <a:r>
              <a:rPr lang="en-US" sz="2800" b="1" dirty="0"/>
              <a:t> foe doe san </a:t>
            </a:r>
            <a:r>
              <a:rPr lang="en-US" sz="2800" b="1" dirty="0" err="1"/>
              <a:t>dem</a:t>
            </a:r>
            <a:r>
              <a:rPr lang="en-US" sz="2800" b="1" dirty="0"/>
              <a:t> </a:t>
            </a:r>
            <a:r>
              <a:rPr lang="en-US" sz="2800" b="1" dirty="0" err="1"/>
              <a:t>sa</a:t>
            </a:r>
            <a:r>
              <a:rPr lang="en-US" sz="2800" b="1" dirty="0"/>
              <a:t> </a:t>
            </a:r>
            <a:r>
              <a:rPr lang="en-US" sz="2800" b="1" dirty="0" err="1"/>
              <a:t>prakseri</a:t>
            </a:r>
            <a:r>
              <a:rPr lang="en-US" sz="2800" b="1" dirty="0"/>
              <a:t> foe doe.7. We now, </a:t>
            </a:r>
            <a:r>
              <a:rPr lang="en-US" sz="2800" b="1" dirty="0" err="1"/>
              <a:t>meki</a:t>
            </a:r>
            <a:r>
              <a:rPr lang="en-US" sz="2800" b="1" dirty="0"/>
              <a:t> </a:t>
            </a:r>
            <a:r>
              <a:rPr lang="en-US" sz="2800" b="1" dirty="0" err="1"/>
              <a:t>Wi</a:t>
            </a:r>
            <a:r>
              <a:rPr lang="en-US" sz="2800" b="1" dirty="0"/>
              <a:t> </a:t>
            </a:r>
            <a:r>
              <a:rPr lang="en-US" sz="2800" b="1" dirty="0" err="1"/>
              <a:t>saka</a:t>
            </a:r>
            <a:r>
              <a:rPr lang="en-US" sz="2800" b="1" dirty="0"/>
              <a:t> go </a:t>
            </a:r>
            <a:r>
              <a:rPr lang="en-US" sz="2800" b="1" dirty="0" err="1"/>
              <a:t>na</a:t>
            </a:r>
            <a:r>
              <a:rPr lang="en-US" sz="2800" b="1" dirty="0"/>
              <a:t> </a:t>
            </a:r>
            <a:r>
              <a:rPr lang="en-US" sz="2800" b="1" dirty="0" err="1"/>
              <a:t>ondro</a:t>
            </a:r>
            <a:r>
              <a:rPr lang="en-US" sz="2800" b="1" dirty="0"/>
              <a:t>, en </a:t>
            </a:r>
            <a:r>
              <a:rPr lang="en-US" sz="2800" b="1" dirty="0" err="1"/>
              <a:t>moksi</a:t>
            </a:r>
            <a:r>
              <a:rPr lang="en-US" sz="2800" b="1" dirty="0"/>
              <a:t> </a:t>
            </a:r>
            <a:r>
              <a:rPr lang="en-US" sz="2800" b="1" dirty="0" err="1"/>
              <a:t>dem</a:t>
            </a:r>
            <a:r>
              <a:rPr lang="en-US" sz="2800" b="1" dirty="0"/>
              <a:t> </a:t>
            </a:r>
            <a:r>
              <a:rPr lang="en-US" sz="2800" b="1" dirty="0" err="1"/>
              <a:t>tongo</a:t>
            </a:r>
            <a:r>
              <a:rPr lang="en-US" sz="2800" b="1" dirty="0"/>
              <a:t> drape so </a:t>
            </a:r>
            <a:r>
              <a:rPr lang="en-US" sz="2800" b="1" dirty="0" err="1"/>
              <a:t>dati</a:t>
            </a:r>
            <a:r>
              <a:rPr lang="en-US" sz="2800" b="1" dirty="0"/>
              <a:t> </a:t>
            </a:r>
            <a:r>
              <a:rPr lang="en-US" sz="2800" b="1" dirty="0" err="1"/>
              <a:t>dem</a:t>
            </a:r>
            <a:r>
              <a:rPr lang="en-US" sz="2800" b="1" dirty="0"/>
              <a:t> no </a:t>
            </a:r>
            <a:r>
              <a:rPr lang="en-US" sz="2800" b="1" dirty="0" err="1"/>
              <a:t>kan</a:t>
            </a:r>
            <a:r>
              <a:rPr lang="en-US" sz="2800" b="1" dirty="0"/>
              <a:t> </a:t>
            </a:r>
            <a:r>
              <a:rPr lang="en-US" sz="2800" b="1" dirty="0" err="1"/>
              <a:t>froestan</a:t>
            </a:r>
            <a:r>
              <a:rPr lang="en-US" sz="2800" b="1" dirty="0"/>
              <a:t> san </a:t>
            </a:r>
            <a:r>
              <a:rPr lang="en-US" sz="2800" b="1" dirty="0" err="1"/>
              <a:t>dem</a:t>
            </a:r>
            <a:r>
              <a:rPr lang="en-US" sz="2800" b="1" dirty="0"/>
              <a:t> </a:t>
            </a:r>
            <a:r>
              <a:rPr lang="en-US" sz="2800" b="1" dirty="0" err="1"/>
              <a:t>trawan</a:t>
            </a:r>
            <a:r>
              <a:rPr lang="en-US" sz="2800" b="1" dirty="0"/>
              <a:t> de </a:t>
            </a:r>
            <a:r>
              <a:rPr lang="en-US" sz="2800" b="1" dirty="0" err="1"/>
              <a:t>taki</a:t>
            </a:r>
            <a:r>
              <a:rPr lang="en-US" sz="2800" b="1" dirty="0" smtClean="0"/>
              <a:t>. </a:t>
            </a:r>
            <a:endParaRPr lang="en-US" sz="2800" b="1"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101</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a:t>Da kroetoe foe Gado na Lanti</a:t>
            </a:r>
          </a:p>
        </p:txBody>
      </p:sp>
      <p:sp>
        <p:nvSpPr>
          <p:cNvPr id="60419" name="Rectangle 3"/>
          <p:cNvSpPr>
            <a:spLocks noGrp="1" noChangeArrowheads="1"/>
          </p:cNvSpPr>
          <p:nvPr>
            <p:ph type="body" idx="1"/>
          </p:nvPr>
        </p:nvSpPr>
        <p:spPr>
          <a:xfrm>
            <a:off x="762000" y="2017713"/>
            <a:ext cx="8193088" cy="4535487"/>
          </a:xfrm>
        </p:spPr>
        <p:txBody>
          <a:bodyPr/>
          <a:lstStyle/>
          <a:p>
            <a:pPr>
              <a:lnSpc>
                <a:spcPct val="90000"/>
              </a:lnSpc>
            </a:pPr>
            <a:r>
              <a:rPr lang="en-US" sz="2800" b="1" dirty="0"/>
              <a:t>Gen. </a:t>
            </a:r>
            <a:r>
              <a:rPr lang="en-US" sz="2800" b="1" dirty="0" smtClean="0"/>
              <a:t>11:8</a:t>
            </a:r>
            <a:r>
              <a:rPr lang="en-US" sz="2800" b="1" dirty="0"/>
              <a:t>. So MASRA </a:t>
            </a:r>
            <a:r>
              <a:rPr lang="en-US" sz="2800" b="1" dirty="0" err="1"/>
              <a:t>ben</a:t>
            </a:r>
            <a:r>
              <a:rPr lang="en-US" sz="2800" b="1" dirty="0"/>
              <a:t> </a:t>
            </a:r>
            <a:r>
              <a:rPr lang="en-US" sz="2800" b="1" dirty="0" err="1"/>
              <a:t>panja</a:t>
            </a:r>
            <a:r>
              <a:rPr lang="en-US" sz="2800" b="1" dirty="0"/>
              <a:t> </a:t>
            </a:r>
            <a:r>
              <a:rPr lang="en-US" sz="2800" b="1" dirty="0" err="1"/>
              <a:t>dem</a:t>
            </a:r>
            <a:r>
              <a:rPr lang="en-US" sz="2800" b="1" dirty="0"/>
              <a:t> foe drape </a:t>
            </a:r>
            <a:r>
              <a:rPr lang="en-US" sz="2800" b="1" dirty="0" err="1"/>
              <a:t>na</a:t>
            </a:r>
            <a:r>
              <a:rPr lang="en-US" sz="2800" b="1" dirty="0"/>
              <a:t> </a:t>
            </a:r>
            <a:r>
              <a:rPr lang="en-US" sz="2800" b="1" dirty="0" err="1"/>
              <a:t>tapoe</a:t>
            </a:r>
            <a:r>
              <a:rPr lang="en-US" sz="2800" b="1" dirty="0"/>
              <a:t> </a:t>
            </a:r>
            <a:r>
              <a:rPr lang="en-US" sz="2800" b="1" dirty="0" err="1"/>
              <a:t>da</a:t>
            </a:r>
            <a:r>
              <a:rPr lang="en-US" sz="2800" b="1" dirty="0"/>
              <a:t> </a:t>
            </a:r>
            <a:r>
              <a:rPr lang="en-US" sz="2800" b="1" dirty="0" err="1"/>
              <a:t>fesi</a:t>
            </a:r>
            <a:r>
              <a:rPr lang="en-US" sz="2800" b="1" dirty="0"/>
              <a:t> foe </a:t>
            </a:r>
            <a:r>
              <a:rPr lang="en-US" sz="2800" b="1" dirty="0" err="1"/>
              <a:t>heri</a:t>
            </a:r>
            <a:r>
              <a:rPr lang="en-US" sz="2800" b="1" dirty="0"/>
              <a:t> </a:t>
            </a:r>
            <a:r>
              <a:rPr lang="en-US" sz="2800" b="1" dirty="0" err="1"/>
              <a:t>grontapoe</a:t>
            </a:r>
            <a:r>
              <a:rPr lang="en-US" sz="2800" b="1" dirty="0"/>
              <a:t>; en </a:t>
            </a:r>
            <a:r>
              <a:rPr lang="en-US" sz="2800" b="1" dirty="0" err="1"/>
              <a:t>dem</a:t>
            </a:r>
            <a:r>
              <a:rPr lang="en-US" sz="2800" b="1" dirty="0"/>
              <a:t> </a:t>
            </a:r>
            <a:r>
              <a:rPr lang="en-US" sz="2800" b="1" dirty="0" err="1"/>
              <a:t>ben</a:t>
            </a:r>
            <a:r>
              <a:rPr lang="en-US" sz="2800" b="1" dirty="0"/>
              <a:t> </a:t>
            </a:r>
            <a:r>
              <a:rPr lang="en-US" sz="2800" b="1" dirty="0" err="1"/>
              <a:t>tapoe</a:t>
            </a:r>
            <a:r>
              <a:rPr lang="en-US" sz="2800" b="1" dirty="0"/>
              <a:t> foe </a:t>
            </a:r>
            <a:r>
              <a:rPr lang="en-US" sz="2800" b="1" dirty="0" err="1"/>
              <a:t>bouw</a:t>
            </a:r>
            <a:r>
              <a:rPr lang="en-US" sz="2800" b="1" dirty="0"/>
              <a:t> </a:t>
            </a:r>
            <a:r>
              <a:rPr lang="en-US" sz="2800" b="1" dirty="0" err="1"/>
              <a:t>da</a:t>
            </a:r>
            <a:r>
              <a:rPr lang="en-US" sz="2800" b="1" dirty="0"/>
              <a:t> foto.9. Foe </a:t>
            </a:r>
            <a:r>
              <a:rPr lang="en-US" sz="2800" b="1" dirty="0" err="1"/>
              <a:t>dat'ede</a:t>
            </a:r>
            <a:r>
              <a:rPr lang="en-US" sz="2800" b="1" dirty="0"/>
              <a:t> </a:t>
            </a:r>
            <a:r>
              <a:rPr lang="en-US" sz="2800" b="1" dirty="0" err="1"/>
              <a:t>da</a:t>
            </a:r>
            <a:r>
              <a:rPr lang="en-US" sz="2800" b="1" dirty="0"/>
              <a:t> </a:t>
            </a:r>
            <a:r>
              <a:rPr lang="en-US" sz="2800" b="1" dirty="0" err="1"/>
              <a:t>nem</a:t>
            </a:r>
            <a:r>
              <a:rPr lang="en-US" sz="2800" b="1" dirty="0"/>
              <a:t> foe hem de Babel; </a:t>
            </a:r>
            <a:r>
              <a:rPr lang="en-US" sz="2800" b="1" dirty="0" err="1"/>
              <a:t>bikasi</a:t>
            </a:r>
            <a:r>
              <a:rPr lang="en-US" sz="2800" b="1" dirty="0"/>
              <a:t> drape MASRA </a:t>
            </a:r>
            <a:r>
              <a:rPr lang="en-US" sz="2800" b="1" dirty="0" err="1"/>
              <a:t>ben</a:t>
            </a:r>
            <a:r>
              <a:rPr lang="en-US" sz="2800" b="1" dirty="0"/>
              <a:t> </a:t>
            </a:r>
            <a:r>
              <a:rPr lang="en-US" sz="2800" b="1" dirty="0" err="1"/>
              <a:t>moksi</a:t>
            </a:r>
            <a:r>
              <a:rPr lang="en-US" sz="2800" b="1" dirty="0"/>
              <a:t> </a:t>
            </a:r>
            <a:r>
              <a:rPr lang="en-US" sz="2800" b="1" dirty="0" err="1"/>
              <a:t>dem</a:t>
            </a:r>
            <a:r>
              <a:rPr lang="en-US" sz="2800" b="1" dirty="0"/>
              <a:t> </a:t>
            </a:r>
            <a:r>
              <a:rPr lang="en-US" sz="2800" b="1" dirty="0" err="1"/>
              <a:t>tongo</a:t>
            </a:r>
            <a:r>
              <a:rPr lang="en-US" sz="2800" b="1" dirty="0"/>
              <a:t> foe </a:t>
            </a:r>
            <a:r>
              <a:rPr lang="en-US" sz="2800" b="1" dirty="0" err="1"/>
              <a:t>da</a:t>
            </a:r>
            <a:r>
              <a:rPr lang="en-US" sz="2800" b="1" dirty="0"/>
              <a:t> </a:t>
            </a:r>
            <a:r>
              <a:rPr lang="en-US" sz="2800" b="1" dirty="0" err="1"/>
              <a:t>heri</a:t>
            </a:r>
            <a:r>
              <a:rPr lang="en-US" sz="2800" b="1" dirty="0"/>
              <a:t> </a:t>
            </a:r>
            <a:r>
              <a:rPr lang="en-US" sz="2800" b="1" dirty="0" err="1"/>
              <a:t>grontapoe</a:t>
            </a:r>
            <a:r>
              <a:rPr lang="en-US" sz="2800" b="1" dirty="0"/>
              <a:t>; en </a:t>
            </a:r>
            <a:r>
              <a:rPr lang="en-US" sz="2800" b="1" dirty="0">
                <a:solidFill>
                  <a:schemeClr val="hlink"/>
                </a:solidFill>
              </a:rPr>
              <a:t>MASRA </a:t>
            </a:r>
            <a:r>
              <a:rPr lang="en-US" sz="2800" b="1" dirty="0" err="1">
                <a:solidFill>
                  <a:schemeClr val="hlink"/>
                </a:solidFill>
              </a:rPr>
              <a:t>ben</a:t>
            </a:r>
            <a:r>
              <a:rPr lang="en-US" sz="2800" b="1" dirty="0">
                <a:solidFill>
                  <a:schemeClr val="hlink"/>
                </a:solidFill>
              </a:rPr>
              <a:t> </a:t>
            </a:r>
            <a:r>
              <a:rPr lang="en-US" sz="2800" b="1" dirty="0" err="1">
                <a:solidFill>
                  <a:schemeClr val="hlink"/>
                </a:solidFill>
              </a:rPr>
              <a:t>panja</a:t>
            </a:r>
            <a:r>
              <a:rPr lang="en-US" sz="2800" b="1" dirty="0">
                <a:solidFill>
                  <a:schemeClr val="hlink"/>
                </a:solidFill>
              </a:rPr>
              <a:t> </a:t>
            </a:r>
            <a:r>
              <a:rPr lang="en-US" sz="2800" b="1" dirty="0" err="1">
                <a:solidFill>
                  <a:schemeClr val="hlink"/>
                </a:solidFill>
              </a:rPr>
              <a:t>dem</a:t>
            </a:r>
            <a:r>
              <a:rPr lang="en-US" sz="2800" b="1" dirty="0">
                <a:solidFill>
                  <a:schemeClr val="hlink"/>
                </a:solidFill>
              </a:rPr>
              <a:t> </a:t>
            </a:r>
            <a:r>
              <a:rPr lang="en-US" sz="2800" b="1" dirty="0" err="1">
                <a:solidFill>
                  <a:schemeClr val="hlink"/>
                </a:solidFill>
              </a:rPr>
              <a:t>komopo</a:t>
            </a:r>
            <a:r>
              <a:rPr lang="en-US" sz="2800" b="1" dirty="0">
                <a:solidFill>
                  <a:schemeClr val="hlink"/>
                </a:solidFill>
              </a:rPr>
              <a:t> foe drape go </a:t>
            </a:r>
            <a:r>
              <a:rPr lang="en-US" sz="2800" b="1" dirty="0" err="1">
                <a:solidFill>
                  <a:schemeClr val="hlink"/>
                </a:solidFill>
              </a:rPr>
              <a:t>na</a:t>
            </a:r>
            <a:r>
              <a:rPr lang="en-US" sz="2800" b="1" dirty="0">
                <a:solidFill>
                  <a:schemeClr val="hlink"/>
                </a:solidFill>
              </a:rPr>
              <a:t> </a:t>
            </a:r>
            <a:r>
              <a:rPr lang="en-US" sz="2800" b="1" dirty="0" err="1">
                <a:solidFill>
                  <a:schemeClr val="hlink"/>
                </a:solidFill>
              </a:rPr>
              <a:t>tapoe</a:t>
            </a:r>
            <a:r>
              <a:rPr lang="en-US" sz="2800" b="1" dirty="0">
                <a:solidFill>
                  <a:schemeClr val="hlink"/>
                </a:solidFill>
              </a:rPr>
              <a:t> </a:t>
            </a:r>
            <a:r>
              <a:rPr lang="en-US" sz="2800" b="1" dirty="0" err="1">
                <a:solidFill>
                  <a:schemeClr val="hlink"/>
                </a:solidFill>
              </a:rPr>
              <a:t>da</a:t>
            </a:r>
            <a:r>
              <a:rPr lang="en-US" sz="2800" b="1" dirty="0">
                <a:solidFill>
                  <a:schemeClr val="hlink"/>
                </a:solidFill>
              </a:rPr>
              <a:t> </a:t>
            </a:r>
            <a:r>
              <a:rPr lang="en-US" sz="2800" b="1" dirty="0" err="1">
                <a:solidFill>
                  <a:schemeClr val="hlink"/>
                </a:solidFill>
              </a:rPr>
              <a:t>fesi</a:t>
            </a:r>
            <a:r>
              <a:rPr lang="en-US" sz="2800" b="1" dirty="0">
                <a:solidFill>
                  <a:schemeClr val="hlink"/>
                </a:solidFill>
              </a:rPr>
              <a:t> foe </a:t>
            </a:r>
            <a:r>
              <a:rPr lang="en-US" sz="2800" b="1" dirty="0" err="1">
                <a:solidFill>
                  <a:schemeClr val="hlink"/>
                </a:solidFill>
              </a:rPr>
              <a:t>heri</a:t>
            </a:r>
            <a:r>
              <a:rPr lang="en-US" sz="2800" b="1" dirty="0">
                <a:solidFill>
                  <a:schemeClr val="hlink"/>
                </a:solidFill>
              </a:rPr>
              <a:t> </a:t>
            </a:r>
            <a:r>
              <a:rPr lang="en-US" sz="2800" b="1" dirty="0" err="1">
                <a:solidFill>
                  <a:schemeClr val="hlink"/>
                </a:solidFill>
              </a:rPr>
              <a:t>grontapoe</a:t>
            </a:r>
            <a:r>
              <a:rPr lang="en-US" sz="2800" b="1" dirty="0"/>
              <a:t>.</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102</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a:t>Da oplossing foe Gado – A verkisi wan natie</a:t>
            </a:r>
          </a:p>
        </p:txBody>
      </p:sp>
      <p:sp>
        <p:nvSpPr>
          <p:cNvPr id="62467" name="Rectangle 3"/>
          <p:cNvSpPr>
            <a:spLocks noGrp="1" noChangeArrowheads="1"/>
          </p:cNvSpPr>
          <p:nvPr>
            <p:ph type="body" idx="1"/>
          </p:nvPr>
        </p:nvSpPr>
        <p:spPr/>
        <p:txBody>
          <a:bodyPr/>
          <a:lstStyle/>
          <a:p>
            <a:r>
              <a:rPr lang="en-US"/>
              <a:t>Gado sa wroko tapoe wan natie, da natie  foe Israel</a:t>
            </a:r>
          </a:p>
          <a:p>
            <a:r>
              <a:rPr lang="en-US"/>
              <a:t>A sa wroko doro wan man, Abraham</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103</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a:t>Di foe fo dispensatie – Pramisi</a:t>
            </a:r>
          </a:p>
        </p:txBody>
      </p:sp>
      <p:sp>
        <p:nvSpPr>
          <p:cNvPr id="64515" name="Rectangle 3"/>
          <p:cNvSpPr>
            <a:spLocks noGrp="1" noChangeArrowheads="1"/>
          </p:cNvSpPr>
          <p:nvPr>
            <p:ph type="body" idx="1"/>
          </p:nvPr>
        </p:nvSpPr>
        <p:spPr/>
        <p:txBody>
          <a:bodyPr/>
          <a:lstStyle/>
          <a:p>
            <a:r>
              <a:rPr lang="en-US"/>
              <a:t>Da basis de bribi – wi moesoe bribi da pramisi foe Gado</a:t>
            </a:r>
          </a:p>
          <a:p>
            <a:r>
              <a:rPr lang="en-US" b="1">
                <a:solidFill>
                  <a:schemeClr val="hlink"/>
                </a:solidFill>
              </a:rPr>
              <a:t>Genesis 12 tot Tori 10 – Gado wroko bijna helemaal nanga da Djoe</a:t>
            </a:r>
          </a:p>
          <a:p>
            <a:r>
              <a:rPr lang="en-US"/>
              <a:t>Da O.T. skrifi bijna helemaal </a:t>
            </a:r>
            <a:r>
              <a:rPr lang="en-US" b="1">
                <a:solidFill>
                  <a:schemeClr val="hlink"/>
                </a:solidFill>
              </a:rPr>
              <a:t>doro</a:t>
            </a:r>
            <a:r>
              <a:rPr lang="en-US"/>
              <a:t> da Djoe </a:t>
            </a:r>
            <a:r>
              <a:rPr lang="en-US" b="1">
                <a:solidFill>
                  <a:schemeClr val="hlink"/>
                </a:solidFill>
              </a:rPr>
              <a:t>abra</a:t>
            </a:r>
            <a:r>
              <a:rPr lang="en-US"/>
              <a:t> da Djoe </a:t>
            </a:r>
            <a:r>
              <a:rPr lang="en-US" b="1">
                <a:solidFill>
                  <a:schemeClr val="hlink"/>
                </a:solidFill>
              </a:rPr>
              <a:t>gi</a:t>
            </a:r>
            <a:r>
              <a:rPr lang="en-US"/>
              <a:t> da Djoe</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104</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a:t>Fa Gado ben wroko</a:t>
            </a:r>
          </a:p>
        </p:txBody>
      </p:sp>
      <p:sp>
        <p:nvSpPr>
          <p:cNvPr id="66563" name="Rectangle 3"/>
          <p:cNvSpPr>
            <a:spLocks noGrp="1" noChangeArrowheads="1"/>
          </p:cNvSpPr>
          <p:nvPr>
            <p:ph type="body" idx="1"/>
          </p:nvPr>
        </p:nvSpPr>
        <p:spPr>
          <a:xfrm>
            <a:off x="609600" y="2017713"/>
            <a:ext cx="8345488" cy="4459287"/>
          </a:xfrm>
        </p:spPr>
        <p:txBody>
          <a:bodyPr/>
          <a:lstStyle/>
          <a:p>
            <a:pPr>
              <a:lnSpc>
                <a:spcPct val="90000"/>
              </a:lnSpc>
            </a:pPr>
            <a:r>
              <a:rPr lang="en-US" dirty="0"/>
              <a:t>A </a:t>
            </a:r>
            <a:r>
              <a:rPr lang="en-US" dirty="0" err="1"/>
              <a:t>ben</a:t>
            </a:r>
            <a:r>
              <a:rPr lang="en-US" dirty="0"/>
              <a:t> </a:t>
            </a:r>
            <a:r>
              <a:rPr lang="en-US" dirty="0" err="1"/>
              <a:t>kari</a:t>
            </a:r>
            <a:r>
              <a:rPr lang="en-US" dirty="0"/>
              <a:t> Abraham </a:t>
            </a:r>
            <a:r>
              <a:rPr lang="en-US" dirty="0" err="1"/>
              <a:t>komopo</a:t>
            </a:r>
            <a:r>
              <a:rPr lang="en-US" dirty="0"/>
              <a:t> foe Ur foe </a:t>
            </a:r>
            <a:r>
              <a:rPr lang="en-US" dirty="0" err="1"/>
              <a:t>dem</a:t>
            </a:r>
            <a:r>
              <a:rPr lang="en-US" dirty="0"/>
              <a:t> </a:t>
            </a:r>
            <a:r>
              <a:rPr lang="en-US" dirty="0" err="1"/>
              <a:t>Chaldeer</a:t>
            </a:r>
            <a:r>
              <a:rPr lang="en-US" dirty="0"/>
              <a:t> </a:t>
            </a:r>
            <a:r>
              <a:rPr lang="en-US" dirty="0" err="1"/>
              <a:t>soema</a:t>
            </a:r>
            <a:endParaRPr lang="en-US" dirty="0"/>
          </a:p>
          <a:p>
            <a:pPr>
              <a:lnSpc>
                <a:spcPct val="90000"/>
              </a:lnSpc>
            </a:pPr>
            <a:r>
              <a:rPr lang="en-US" dirty="0"/>
              <a:t>Di a </a:t>
            </a:r>
            <a:r>
              <a:rPr lang="en-US" dirty="0" err="1"/>
              <a:t>ben</a:t>
            </a:r>
            <a:r>
              <a:rPr lang="en-US" dirty="0"/>
              <a:t> </a:t>
            </a:r>
            <a:r>
              <a:rPr lang="en-US" dirty="0" err="1"/>
              <a:t>doro</a:t>
            </a:r>
            <a:r>
              <a:rPr lang="en-US" dirty="0"/>
              <a:t> </a:t>
            </a:r>
            <a:r>
              <a:rPr lang="en-US" dirty="0" err="1"/>
              <a:t>na</a:t>
            </a:r>
            <a:r>
              <a:rPr lang="en-US" dirty="0"/>
              <a:t> </a:t>
            </a:r>
            <a:r>
              <a:rPr lang="en-US" dirty="0" err="1"/>
              <a:t>Kanaan</a:t>
            </a:r>
            <a:r>
              <a:rPr lang="en-US" dirty="0"/>
              <a:t>, </a:t>
            </a:r>
            <a:r>
              <a:rPr lang="en-US" dirty="0" err="1"/>
              <a:t>dem</a:t>
            </a:r>
            <a:r>
              <a:rPr lang="en-US" dirty="0"/>
              <a:t> </a:t>
            </a:r>
            <a:r>
              <a:rPr lang="en-US" dirty="0" err="1"/>
              <a:t>blesi</a:t>
            </a:r>
            <a:r>
              <a:rPr lang="en-US" dirty="0"/>
              <a:t> </a:t>
            </a:r>
            <a:r>
              <a:rPr lang="en-US" dirty="0" err="1"/>
              <a:t>ben</a:t>
            </a:r>
            <a:r>
              <a:rPr lang="en-US" dirty="0"/>
              <a:t> de </a:t>
            </a:r>
            <a:r>
              <a:rPr lang="en-US" dirty="0" err="1"/>
              <a:t>sondro</a:t>
            </a:r>
            <a:r>
              <a:rPr lang="en-US" dirty="0"/>
              <a:t> </a:t>
            </a:r>
            <a:r>
              <a:rPr lang="en-US" dirty="0" err="1"/>
              <a:t>conditie</a:t>
            </a:r>
            <a:r>
              <a:rPr lang="en-US" dirty="0"/>
              <a:t>, ma foe </a:t>
            </a:r>
            <a:r>
              <a:rPr lang="en-US" dirty="0" err="1"/>
              <a:t>kisi</a:t>
            </a:r>
            <a:r>
              <a:rPr lang="en-US" dirty="0"/>
              <a:t> </a:t>
            </a:r>
            <a:r>
              <a:rPr lang="en-US" dirty="0" err="1"/>
              <a:t>da</a:t>
            </a:r>
            <a:r>
              <a:rPr lang="en-US" dirty="0"/>
              <a:t> </a:t>
            </a:r>
            <a:r>
              <a:rPr lang="en-US" dirty="0" err="1"/>
              <a:t>foeroe</a:t>
            </a:r>
            <a:r>
              <a:rPr lang="en-US" dirty="0"/>
              <a:t> </a:t>
            </a:r>
            <a:r>
              <a:rPr lang="en-US" dirty="0" err="1"/>
              <a:t>blesi</a:t>
            </a:r>
            <a:r>
              <a:rPr lang="en-US" dirty="0"/>
              <a:t>, a </a:t>
            </a:r>
            <a:r>
              <a:rPr lang="en-US" dirty="0" err="1"/>
              <a:t>ben</a:t>
            </a:r>
            <a:r>
              <a:rPr lang="en-US" dirty="0"/>
              <a:t> </a:t>
            </a:r>
            <a:r>
              <a:rPr lang="en-US" dirty="0" err="1"/>
              <a:t>moesoe</a:t>
            </a:r>
            <a:r>
              <a:rPr lang="en-US" dirty="0"/>
              <a:t> tan </a:t>
            </a:r>
            <a:r>
              <a:rPr lang="en-US" dirty="0" err="1"/>
              <a:t>na</a:t>
            </a:r>
            <a:r>
              <a:rPr lang="en-US" dirty="0"/>
              <a:t> </a:t>
            </a:r>
            <a:r>
              <a:rPr lang="en-US" dirty="0" err="1"/>
              <a:t>ini</a:t>
            </a:r>
            <a:r>
              <a:rPr lang="en-US" dirty="0"/>
              <a:t> </a:t>
            </a:r>
            <a:r>
              <a:rPr lang="en-US" dirty="0" err="1"/>
              <a:t>da</a:t>
            </a:r>
            <a:r>
              <a:rPr lang="en-US" dirty="0"/>
              <a:t> </a:t>
            </a:r>
            <a:r>
              <a:rPr lang="en-US" dirty="0" err="1" smtClean="0"/>
              <a:t>kondre</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105</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a:t>Fa Gado ben wroko</a:t>
            </a:r>
          </a:p>
        </p:txBody>
      </p:sp>
      <p:sp>
        <p:nvSpPr>
          <p:cNvPr id="66563" name="Rectangle 3"/>
          <p:cNvSpPr>
            <a:spLocks noGrp="1" noChangeArrowheads="1"/>
          </p:cNvSpPr>
          <p:nvPr>
            <p:ph type="body" idx="1"/>
          </p:nvPr>
        </p:nvSpPr>
        <p:spPr>
          <a:xfrm>
            <a:off x="304800" y="2017713"/>
            <a:ext cx="8650288" cy="4459287"/>
          </a:xfrm>
        </p:spPr>
        <p:txBody>
          <a:bodyPr/>
          <a:lstStyle/>
          <a:p>
            <a:pPr>
              <a:lnSpc>
                <a:spcPct val="90000"/>
              </a:lnSpc>
            </a:pPr>
            <a:r>
              <a:rPr lang="en-US" b="1" dirty="0" smtClean="0"/>
              <a:t>Gen</a:t>
            </a:r>
            <a:r>
              <a:rPr lang="en-US" b="1" dirty="0"/>
              <a:t>. 26:2. En MASRA </a:t>
            </a:r>
            <a:r>
              <a:rPr lang="en-US" b="1" dirty="0" err="1"/>
              <a:t>ben</a:t>
            </a:r>
            <a:r>
              <a:rPr lang="en-US" b="1" dirty="0"/>
              <a:t> </a:t>
            </a:r>
            <a:r>
              <a:rPr lang="en-US" b="1" dirty="0" err="1"/>
              <a:t>sori</a:t>
            </a:r>
            <a:r>
              <a:rPr lang="en-US" b="1" dirty="0"/>
              <a:t> </a:t>
            </a:r>
            <a:r>
              <a:rPr lang="en-US" b="1" dirty="0" err="1"/>
              <a:t>Hemsrefi</a:t>
            </a:r>
            <a:r>
              <a:rPr lang="en-US" b="1" dirty="0"/>
              <a:t> </a:t>
            </a:r>
            <a:r>
              <a:rPr lang="en-US" b="1" dirty="0" err="1"/>
              <a:t>na</a:t>
            </a:r>
            <a:r>
              <a:rPr lang="en-US" b="1" dirty="0"/>
              <a:t> hem (</a:t>
            </a:r>
            <a:r>
              <a:rPr lang="en-US" b="1" dirty="0" err="1"/>
              <a:t>Isaak</a:t>
            </a:r>
            <a:r>
              <a:rPr lang="en-US" b="1" dirty="0"/>
              <a:t>), en A </a:t>
            </a:r>
            <a:r>
              <a:rPr lang="en-US" b="1" dirty="0" err="1"/>
              <a:t>ben</a:t>
            </a:r>
            <a:r>
              <a:rPr lang="en-US" b="1" dirty="0"/>
              <a:t> </a:t>
            </a:r>
            <a:r>
              <a:rPr lang="en-US" b="1" dirty="0" err="1"/>
              <a:t>taki</a:t>
            </a:r>
            <a:r>
              <a:rPr lang="en-US" b="1" dirty="0"/>
              <a:t>: No go </a:t>
            </a:r>
            <a:r>
              <a:rPr lang="en-US" b="1" dirty="0" err="1"/>
              <a:t>na</a:t>
            </a:r>
            <a:r>
              <a:rPr lang="en-US" b="1" dirty="0"/>
              <a:t> </a:t>
            </a:r>
            <a:r>
              <a:rPr lang="en-US" b="1" dirty="0" err="1"/>
              <a:t>ini</a:t>
            </a:r>
            <a:r>
              <a:rPr lang="en-US" b="1" dirty="0"/>
              <a:t> </a:t>
            </a:r>
            <a:r>
              <a:rPr lang="en-US" b="1" dirty="0" err="1"/>
              <a:t>Egypti</a:t>
            </a:r>
            <a:r>
              <a:rPr lang="en-US" b="1" dirty="0"/>
              <a:t>; tan </a:t>
            </a:r>
            <a:r>
              <a:rPr lang="en-US" b="1" dirty="0" err="1"/>
              <a:t>na</a:t>
            </a:r>
            <a:r>
              <a:rPr lang="en-US" b="1" dirty="0"/>
              <a:t> </a:t>
            </a:r>
            <a:r>
              <a:rPr lang="en-US" b="1" dirty="0" err="1"/>
              <a:t>ini</a:t>
            </a:r>
            <a:r>
              <a:rPr lang="en-US" b="1" dirty="0"/>
              <a:t> </a:t>
            </a:r>
            <a:r>
              <a:rPr lang="en-US" b="1" dirty="0" err="1"/>
              <a:t>da</a:t>
            </a:r>
            <a:r>
              <a:rPr lang="en-US" b="1" dirty="0"/>
              <a:t> </a:t>
            </a:r>
            <a:r>
              <a:rPr lang="en-US" b="1" dirty="0" err="1"/>
              <a:t>kondre</a:t>
            </a:r>
            <a:r>
              <a:rPr lang="en-US" b="1" dirty="0"/>
              <a:t> </a:t>
            </a:r>
            <a:r>
              <a:rPr lang="en-US" b="1" dirty="0" err="1"/>
              <a:t>disi</a:t>
            </a:r>
            <a:r>
              <a:rPr lang="en-US" b="1" dirty="0"/>
              <a:t> Mi </a:t>
            </a:r>
            <a:r>
              <a:rPr lang="en-US" b="1" dirty="0" err="1"/>
              <a:t>sa</a:t>
            </a:r>
            <a:r>
              <a:rPr lang="en-US" b="1" dirty="0"/>
              <a:t> </a:t>
            </a:r>
            <a:r>
              <a:rPr lang="en-US" b="1" dirty="0" err="1"/>
              <a:t>taigi</a:t>
            </a:r>
            <a:r>
              <a:rPr lang="en-US" b="1" dirty="0"/>
              <a:t> joe.3. Tan </a:t>
            </a:r>
            <a:r>
              <a:rPr lang="en-US" b="1" dirty="0" err="1"/>
              <a:t>na</a:t>
            </a:r>
            <a:r>
              <a:rPr lang="en-US" b="1" dirty="0"/>
              <a:t> </a:t>
            </a:r>
            <a:r>
              <a:rPr lang="en-US" b="1" dirty="0" err="1"/>
              <a:t>ini</a:t>
            </a:r>
            <a:r>
              <a:rPr lang="en-US" b="1" dirty="0"/>
              <a:t> </a:t>
            </a:r>
            <a:r>
              <a:rPr lang="en-US" b="1" dirty="0" err="1"/>
              <a:t>da</a:t>
            </a:r>
            <a:r>
              <a:rPr lang="en-US" b="1" dirty="0"/>
              <a:t> </a:t>
            </a:r>
            <a:r>
              <a:rPr lang="en-US" b="1" dirty="0" err="1"/>
              <a:t>kondre</a:t>
            </a:r>
            <a:r>
              <a:rPr lang="en-US" b="1" dirty="0"/>
              <a:t> </a:t>
            </a:r>
            <a:r>
              <a:rPr lang="en-US" b="1" dirty="0" err="1"/>
              <a:t>disi</a:t>
            </a:r>
            <a:r>
              <a:rPr lang="en-US" b="1" dirty="0"/>
              <a:t>, en Mi </a:t>
            </a:r>
            <a:r>
              <a:rPr lang="en-US" b="1" dirty="0" err="1"/>
              <a:t>sa</a:t>
            </a:r>
            <a:r>
              <a:rPr lang="en-US" b="1" dirty="0"/>
              <a:t> de </a:t>
            </a:r>
            <a:r>
              <a:rPr lang="en-US" b="1" dirty="0" err="1"/>
              <a:t>nanga</a:t>
            </a:r>
            <a:r>
              <a:rPr lang="en-US" b="1" dirty="0"/>
              <a:t> </a:t>
            </a:r>
            <a:r>
              <a:rPr lang="en-US" b="1" dirty="0" err="1"/>
              <a:t>joe</a:t>
            </a:r>
            <a:r>
              <a:rPr lang="en-US" b="1" dirty="0"/>
              <a:t>, en Mi </a:t>
            </a:r>
            <a:r>
              <a:rPr lang="en-US" b="1" dirty="0" err="1"/>
              <a:t>sa</a:t>
            </a:r>
            <a:r>
              <a:rPr lang="en-US" b="1" dirty="0"/>
              <a:t> </a:t>
            </a:r>
            <a:r>
              <a:rPr lang="en-US" b="1" dirty="0" err="1"/>
              <a:t>blesi</a:t>
            </a:r>
            <a:r>
              <a:rPr lang="en-US" b="1" dirty="0"/>
              <a:t> </a:t>
            </a:r>
            <a:r>
              <a:rPr lang="en-US" b="1" dirty="0" err="1"/>
              <a:t>joe</a:t>
            </a:r>
            <a:r>
              <a:rPr lang="en-US" b="1" dirty="0"/>
              <a:t>; </a:t>
            </a:r>
            <a:r>
              <a:rPr lang="en-US" b="1" dirty="0" err="1"/>
              <a:t>bikasi</a:t>
            </a:r>
            <a:r>
              <a:rPr lang="en-US" b="1" dirty="0"/>
              <a:t> Mi </a:t>
            </a:r>
            <a:r>
              <a:rPr lang="en-US" b="1" dirty="0" err="1"/>
              <a:t>sa</a:t>
            </a:r>
            <a:r>
              <a:rPr lang="en-US" b="1" dirty="0"/>
              <a:t> </a:t>
            </a:r>
            <a:r>
              <a:rPr lang="en-US" b="1" dirty="0" err="1"/>
              <a:t>gi</a:t>
            </a:r>
            <a:r>
              <a:rPr lang="en-US" b="1" dirty="0"/>
              <a:t> ala </a:t>
            </a:r>
            <a:r>
              <a:rPr lang="en-US" b="1" dirty="0" err="1"/>
              <a:t>dem</a:t>
            </a:r>
            <a:r>
              <a:rPr lang="en-US" b="1" dirty="0"/>
              <a:t> </a:t>
            </a:r>
            <a:r>
              <a:rPr lang="en-US" b="1" dirty="0" err="1"/>
              <a:t>kondre</a:t>
            </a:r>
            <a:r>
              <a:rPr lang="en-US" b="1" dirty="0"/>
              <a:t> </a:t>
            </a:r>
            <a:r>
              <a:rPr lang="en-US" b="1" dirty="0" err="1"/>
              <a:t>disi</a:t>
            </a:r>
            <a:r>
              <a:rPr lang="en-US" b="1" dirty="0"/>
              <a:t> </a:t>
            </a:r>
            <a:r>
              <a:rPr lang="en-US" b="1" dirty="0" err="1"/>
              <a:t>na</a:t>
            </a:r>
            <a:r>
              <a:rPr lang="en-US" b="1" dirty="0"/>
              <a:t> </a:t>
            </a:r>
            <a:r>
              <a:rPr lang="en-US" b="1" dirty="0" err="1"/>
              <a:t>joe</a:t>
            </a:r>
            <a:r>
              <a:rPr lang="en-US" b="1" dirty="0"/>
              <a:t> </a:t>
            </a:r>
            <a:r>
              <a:rPr lang="en-US" b="1" dirty="0" err="1"/>
              <a:t>nanga</a:t>
            </a:r>
            <a:r>
              <a:rPr lang="en-US" b="1" dirty="0"/>
              <a:t> </a:t>
            </a:r>
            <a:r>
              <a:rPr lang="en-US" b="1" dirty="0" err="1"/>
              <a:t>joe</a:t>
            </a:r>
            <a:r>
              <a:rPr lang="en-US" b="1" dirty="0"/>
              <a:t> </a:t>
            </a:r>
            <a:r>
              <a:rPr lang="en-US" b="1" dirty="0" err="1"/>
              <a:t>bakatem</a:t>
            </a:r>
            <a:r>
              <a:rPr lang="en-US" b="1" dirty="0"/>
              <a:t> </a:t>
            </a:r>
            <a:r>
              <a:rPr lang="en-US" b="1" dirty="0" err="1"/>
              <a:t>pikin</a:t>
            </a:r>
            <a:r>
              <a:rPr lang="en-US" b="1" dirty="0"/>
              <a:t>, en Mi </a:t>
            </a:r>
            <a:r>
              <a:rPr lang="en-US" b="1" dirty="0" err="1"/>
              <a:t>sa</a:t>
            </a:r>
            <a:r>
              <a:rPr lang="en-US" b="1" dirty="0"/>
              <a:t> doe </a:t>
            </a:r>
            <a:r>
              <a:rPr lang="en-US" b="1" dirty="0" err="1"/>
              <a:t>da</a:t>
            </a:r>
            <a:r>
              <a:rPr lang="en-US" b="1" dirty="0"/>
              <a:t> </a:t>
            </a:r>
            <a:r>
              <a:rPr lang="en-US" b="1" dirty="0" err="1"/>
              <a:t>sweri</a:t>
            </a:r>
            <a:r>
              <a:rPr lang="en-US" b="1" dirty="0"/>
              <a:t> </a:t>
            </a:r>
            <a:r>
              <a:rPr lang="en-US" b="1" dirty="0" err="1"/>
              <a:t>disi</a:t>
            </a:r>
            <a:r>
              <a:rPr lang="en-US" b="1" dirty="0"/>
              <a:t> Mi </a:t>
            </a:r>
            <a:r>
              <a:rPr lang="en-US" b="1" dirty="0" err="1"/>
              <a:t>ben</a:t>
            </a:r>
            <a:r>
              <a:rPr lang="en-US" b="1" dirty="0"/>
              <a:t> </a:t>
            </a:r>
            <a:r>
              <a:rPr lang="en-US" b="1" dirty="0" err="1"/>
              <a:t>sweri</a:t>
            </a:r>
            <a:r>
              <a:rPr lang="en-US" b="1" dirty="0"/>
              <a:t> </a:t>
            </a:r>
            <a:r>
              <a:rPr lang="en-US" b="1" dirty="0" err="1"/>
              <a:t>na</a:t>
            </a:r>
            <a:r>
              <a:rPr lang="en-US" b="1" dirty="0"/>
              <a:t> Abraham </a:t>
            </a:r>
            <a:r>
              <a:rPr lang="en-US" b="1" dirty="0" err="1"/>
              <a:t>joe</a:t>
            </a:r>
            <a:r>
              <a:rPr lang="en-US" b="1" dirty="0"/>
              <a:t> </a:t>
            </a:r>
            <a:r>
              <a:rPr lang="en-US" b="1" dirty="0" err="1"/>
              <a:t>tata</a:t>
            </a:r>
            <a:r>
              <a:rPr lang="en-US" b="1" dirty="0"/>
              <a:t>;</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106</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a:t>Dem doel foe Gado kari na Abraham</a:t>
            </a:r>
          </a:p>
        </p:txBody>
      </p:sp>
      <p:sp>
        <p:nvSpPr>
          <p:cNvPr id="68611" name="Rectangle 3"/>
          <p:cNvSpPr>
            <a:spLocks noGrp="1" noChangeArrowheads="1"/>
          </p:cNvSpPr>
          <p:nvPr>
            <p:ph type="body" idx="1"/>
          </p:nvPr>
        </p:nvSpPr>
        <p:spPr>
          <a:xfrm>
            <a:off x="685800" y="2017713"/>
            <a:ext cx="8269288" cy="4114800"/>
          </a:xfrm>
        </p:spPr>
        <p:txBody>
          <a:bodyPr/>
          <a:lstStyle/>
          <a:p>
            <a:r>
              <a:rPr lang="en-US" b="1"/>
              <a:t>Jesaja 43:10</a:t>
            </a:r>
            <a:r>
              <a:rPr lang="en-US"/>
              <a:t> </a:t>
            </a:r>
            <a:r>
              <a:rPr lang="en-US" b="1"/>
              <a:t>Mi ben taki, en Mi ben verloesoe; Mi ben sori dati, di no wan vreemde gado ben de na oen mindri; foe dat'ede </a:t>
            </a:r>
            <a:r>
              <a:rPr lang="en-US" b="1">
                <a:solidFill>
                  <a:schemeClr val="hlink"/>
                </a:solidFill>
              </a:rPr>
              <a:t>oen de Mi getuigi dati Mi na Gado</a:t>
            </a:r>
            <a:r>
              <a:rPr lang="en-US" b="1"/>
              <a:t>: so MASRA de taki.</a:t>
            </a:r>
          </a:p>
          <a:p>
            <a:r>
              <a:rPr lang="en-US" b="1"/>
              <a:t>Lobiwan, da opdrakti disi de gi Israel, en no dem Jehova Getuigi</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107</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en-US"/>
              <a:t>Dem doel…</a:t>
            </a:r>
          </a:p>
        </p:txBody>
      </p:sp>
      <p:sp>
        <p:nvSpPr>
          <p:cNvPr id="70659" name="Rectangle 3"/>
          <p:cNvSpPr>
            <a:spLocks noGrp="1" noChangeArrowheads="1"/>
          </p:cNvSpPr>
          <p:nvPr>
            <p:ph type="body" idx="1"/>
          </p:nvPr>
        </p:nvSpPr>
        <p:spPr/>
        <p:txBody>
          <a:bodyPr/>
          <a:lstStyle/>
          <a:p>
            <a:r>
              <a:rPr lang="en-US" sz="2800" b="1"/>
              <a:t>Romeini 3:1. Sortoe wini da Djoe abi dan? Efoe sortoe wini de foe da besnijde? 2. Foeroe na ini ala sortoe fasi; moro foeroe, </a:t>
            </a:r>
            <a:r>
              <a:rPr lang="en-US" sz="2800" b="1">
                <a:solidFill>
                  <a:schemeClr val="hlink"/>
                </a:solidFill>
              </a:rPr>
              <a:t>bikasi Gado ben poti Hem woortoe na ini dem anoe</a:t>
            </a:r>
            <a:r>
              <a:rPr lang="en-US" sz="2800" b="1"/>
              <a:t>.</a:t>
            </a:r>
          </a:p>
          <a:p>
            <a:r>
              <a:rPr lang="en-US" sz="2800" b="1"/>
              <a:t>Gado ben gi dem Djoe da frantwoortoe foe hori Hem woortoe</a:t>
            </a:r>
          </a:p>
          <a:p>
            <a:endParaRPr lang="en-US" sz="2800" b="1"/>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108</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a:t>Dem doel</a:t>
            </a:r>
          </a:p>
        </p:txBody>
      </p:sp>
      <p:sp>
        <p:nvSpPr>
          <p:cNvPr id="72707" name="Rectangle 3"/>
          <p:cNvSpPr>
            <a:spLocks noGrp="1" noChangeArrowheads="1"/>
          </p:cNvSpPr>
          <p:nvPr>
            <p:ph type="body" idx="1"/>
          </p:nvPr>
        </p:nvSpPr>
        <p:spPr/>
        <p:txBody>
          <a:bodyPr/>
          <a:lstStyle/>
          <a:p>
            <a:pPr>
              <a:lnSpc>
                <a:spcPct val="80000"/>
              </a:lnSpc>
            </a:pPr>
            <a:r>
              <a:rPr lang="en-US" sz="2800" b="1" dirty="0" err="1"/>
              <a:t>Romeini</a:t>
            </a:r>
            <a:r>
              <a:rPr lang="en-US" sz="2800" b="1" dirty="0"/>
              <a:t> 9:4. Dem de </a:t>
            </a:r>
            <a:r>
              <a:rPr lang="en-US" sz="2800" b="1" dirty="0" err="1"/>
              <a:t>Israeliet</a:t>
            </a:r>
            <a:r>
              <a:rPr lang="en-US" sz="2800" b="1" dirty="0"/>
              <a:t> </a:t>
            </a:r>
            <a:r>
              <a:rPr lang="en-US" sz="2800" b="1" dirty="0" err="1"/>
              <a:t>soema</a:t>
            </a:r>
            <a:r>
              <a:rPr lang="en-US" sz="2800" b="1" dirty="0"/>
              <a:t>, </a:t>
            </a:r>
            <a:r>
              <a:rPr lang="en-US" sz="2800" b="1" dirty="0" err="1"/>
              <a:t>disi</a:t>
            </a:r>
            <a:r>
              <a:rPr lang="en-US" sz="2800" b="1" dirty="0"/>
              <a:t> </a:t>
            </a:r>
            <a:r>
              <a:rPr lang="en-US" sz="2800" b="1" dirty="0" err="1"/>
              <a:t>Gado</a:t>
            </a:r>
            <a:r>
              <a:rPr lang="en-US" sz="2800" b="1" dirty="0"/>
              <a:t> </a:t>
            </a:r>
            <a:r>
              <a:rPr lang="en-US" sz="2800" b="1" dirty="0" err="1"/>
              <a:t>ben</a:t>
            </a:r>
            <a:r>
              <a:rPr lang="en-US" sz="2800" b="1" dirty="0"/>
              <a:t> </a:t>
            </a:r>
            <a:r>
              <a:rPr lang="en-US" sz="2800" b="1" dirty="0" err="1"/>
              <a:t>teki</a:t>
            </a:r>
            <a:r>
              <a:rPr lang="en-US" sz="2800" b="1" dirty="0"/>
              <a:t> </a:t>
            </a:r>
            <a:r>
              <a:rPr lang="en-US" sz="2800" b="1" dirty="0" err="1"/>
              <a:t>leki</a:t>
            </a:r>
            <a:r>
              <a:rPr lang="en-US" sz="2800" b="1" dirty="0"/>
              <a:t> Hem </a:t>
            </a:r>
            <a:r>
              <a:rPr lang="en-US" sz="2800" b="1" dirty="0" err="1"/>
              <a:t>folkoe</a:t>
            </a:r>
            <a:r>
              <a:rPr lang="en-US" sz="2800" b="1" dirty="0"/>
              <a:t>, en </a:t>
            </a:r>
            <a:r>
              <a:rPr lang="en-US" sz="2800" b="1" dirty="0" err="1"/>
              <a:t>dem</a:t>
            </a:r>
            <a:r>
              <a:rPr lang="en-US" sz="2800" b="1" dirty="0"/>
              <a:t> </a:t>
            </a:r>
            <a:r>
              <a:rPr lang="en-US" sz="2800" b="1" dirty="0" err="1"/>
              <a:t>abi</a:t>
            </a:r>
            <a:r>
              <a:rPr lang="en-US" sz="2800" b="1" dirty="0"/>
              <a:t> </a:t>
            </a:r>
            <a:r>
              <a:rPr lang="en-US" sz="2800" b="1" dirty="0" err="1"/>
              <a:t>da</a:t>
            </a:r>
            <a:r>
              <a:rPr lang="en-US" sz="2800" b="1" dirty="0"/>
              <a:t> </a:t>
            </a:r>
            <a:r>
              <a:rPr lang="en-US" sz="2800" b="1" dirty="0" err="1"/>
              <a:t>glori</a:t>
            </a:r>
            <a:r>
              <a:rPr lang="en-US" sz="2800" b="1" dirty="0"/>
              <a:t> </a:t>
            </a:r>
            <a:r>
              <a:rPr lang="en-US" sz="2800" b="1" dirty="0" err="1"/>
              <a:t>nanga</a:t>
            </a:r>
            <a:r>
              <a:rPr lang="en-US" sz="2800" b="1" dirty="0"/>
              <a:t> </a:t>
            </a:r>
            <a:r>
              <a:rPr lang="en-US" sz="2800" b="1" dirty="0" err="1"/>
              <a:t>dem</a:t>
            </a:r>
            <a:r>
              <a:rPr lang="en-US" sz="2800" b="1" dirty="0"/>
              <a:t> </a:t>
            </a:r>
            <a:r>
              <a:rPr lang="en-US" sz="2800" b="1" dirty="0" err="1"/>
              <a:t>akkorderi</a:t>
            </a:r>
            <a:r>
              <a:rPr lang="en-US" sz="2800" b="1" dirty="0"/>
              <a:t> </a:t>
            </a:r>
            <a:r>
              <a:rPr lang="en-US" sz="2800" b="1" dirty="0" err="1"/>
              <a:t>nanga</a:t>
            </a:r>
            <a:r>
              <a:rPr lang="en-US" sz="2800" b="1" dirty="0"/>
              <a:t> </a:t>
            </a:r>
            <a:r>
              <a:rPr lang="en-US" sz="2800" b="1" dirty="0" err="1"/>
              <a:t>da</a:t>
            </a:r>
            <a:r>
              <a:rPr lang="en-US" sz="2800" b="1" dirty="0"/>
              <a:t> wet </a:t>
            </a:r>
            <a:r>
              <a:rPr lang="en-US" sz="2800" b="1" dirty="0" err="1"/>
              <a:t>nanga</a:t>
            </a:r>
            <a:r>
              <a:rPr lang="en-US" sz="2800" b="1" dirty="0"/>
              <a:t> </a:t>
            </a:r>
            <a:r>
              <a:rPr lang="en-US" sz="2800" b="1" dirty="0" err="1"/>
              <a:t>da</a:t>
            </a:r>
            <a:r>
              <a:rPr lang="en-US" sz="2800" b="1" dirty="0"/>
              <a:t> </a:t>
            </a:r>
            <a:r>
              <a:rPr lang="en-US" sz="2800" b="1" dirty="0" err="1"/>
              <a:t>fasi</a:t>
            </a:r>
            <a:r>
              <a:rPr lang="en-US" sz="2800" b="1" dirty="0"/>
              <a:t> foe </a:t>
            </a:r>
            <a:r>
              <a:rPr lang="en-US" sz="2800" b="1" dirty="0" err="1"/>
              <a:t>dini</a:t>
            </a:r>
            <a:r>
              <a:rPr lang="en-US" sz="2800" b="1" dirty="0"/>
              <a:t> </a:t>
            </a:r>
            <a:r>
              <a:rPr lang="en-US" sz="2800" b="1" dirty="0" err="1"/>
              <a:t>Gado</a:t>
            </a:r>
            <a:r>
              <a:rPr lang="en-US" sz="2800" b="1" dirty="0"/>
              <a:t>, </a:t>
            </a:r>
            <a:r>
              <a:rPr lang="en-US" sz="2800" b="1" dirty="0" err="1"/>
              <a:t>nanga</a:t>
            </a:r>
            <a:r>
              <a:rPr lang="en-US" sz="2800" b="1" dirty="0"/>
              <a:t> </a:t>
            </a:r>
            <a:r>
              <a:rPr lang="en-US" sz="2800" b="1" dirty="0" err="1"/>
              <a:t>dem</a:t>
            </a:r>
            <a:r>
              <a:rPr lang="en-US" sz="2800" b="1" dirty="0"/>
              <a:t> </a:t>
            </a:r>
            <a:r>
              <a:rPr lang="en-US" sz="2800" b="1" dirty="0" err="1"/>
              <a:t>pramisi</a:t>
            </a:r>
            <a:r>
              <a:rPr lang="en-US" sz="2800" b="1" dirty="0"/>
              <a:t>; 5. Dem </a:t>
            </a:r>
            <a:r>
              <a:rPr lang="en-US" sz="2800" b="1" dirty="0" err="1"/>
              <a:t>abi</a:t>
            </a:r>
            <a:r>
              <a:rPr lang="en-US" sz="2800" b="1" dirty="0"/>
              <a:t> </a:t>
            </a:r>
            <a:r>
              <a:rPr lang="en-US" sz="2800" b="1" dirty="0" err="1"/>
              <a:t>dem</a:t>
            </a:r>
            <a:r>
              <a:rPr lang="en-US" sz="2800" b="1" dirty="0"/>
              <a:t> </a:t>
            </a:r>
            <a:r>
              <a:rPr lang="en-US" sz="2800" b="1" dirty="0" err="1"/>
              <a:t>granavoo</a:t>
            </a:r>
            <a:r>
              <a:rPr lang="en-US" sz="2800" b="1" dirty="0"/>
              <a:t>, </a:t>
            </a:r>
            <a:r>
              <a:rPr lang="en-US" sz="2800" b="1" dirty="0">
                <a:solidFill>
                  <a:schemeClr val="hlink"/>
                </a:solidFill>
              </a:rPr>
              <a:t>en </a:t>
            </a:r>
            <a:r>
              <a:rPr lang="en-US" sz="2800" b="1" dirty="0" err="1">
                <a:solidFill>
                  <a:schemeClr val="hlink"/>
                </a:solidFill>
              </a:rPr>
              <a:t>na</a:t>
            </a:r>
            <a:r>
              <a:rPr lang="en-US" sz="2800" b="1" dirty="0">
                <a:solidFill>
                  <a:schemeClr val="hlink"/>
                </a:solidFill>
              </a:rPr>
              <a:t> skin-</a:t>
            </a:r>
            <a:r>
              <a:rPr lang="en-US" sz="2800" b="1" dirty="0" err="1">
                <a:solidFill>
                  <a:schemeClr val="hlink"/>
                </a:solidFill>
              </a:rPr>
              <a:t>fasi</a:t>
            </a:r>
            <a:r>
              <a:rPr lang="en-US" sz="2800" b="1" dirty="0">
                <a:solidFill>
                  <a:schemeClr val="hlink"/>
                </a:solidFill>
              </a:rPr>
              <a:t>, </a:t>
            </a:r>
            <a:r>
              <a:rPr lang="en-US" sz="2800" b="1" dirty="0" err="1">
                <a:solidFill>
                  <a:schemeClr val="hlink"/>
                </a:solidFill>
              </a:rPr>
              <a:t>Kristus</a:t>
            </a:r>
            <a:r>
              <a:rPr lang="en-US" sz="2800" b="1" dirty="0">
                <a:solidFill>
                  <a:schemeClr val="hlink"/>
                </a:solidFill>
              </a:rPr>
              <a:t> </a:t>
            </a:r>
            <a:r>
              <a:rPr lang="en-US" sz="2800" b="1" dirty="0" err="1">
                <a:solidFill>
                  <a:schemeClr val="hlink"/>
                </a:solidFill>
              </a:rPr>
              <a:t>ben</a:t>
            </a:r>
            <a:r>
              <a:rPr lang="en-US" sz="2800" b="1" dirty="0">
                <a:solidFill>
                  <a:schemeClr val="hlink"/>
                </a:solidFill>
              </a:rPr>
              <a:t> </a:t>
            </a:r>
            <a:r>
              <a:rPr lang="en-US" sz="2800" b="1" dirty="0" err="1">
                <a:solidFill>
                  <a:schemeClr val="hlink"/>
                </a:solidFill>
              </a:rPr>
              <a:t>komopo</a:t>
            </a:r>
            <a:r>
              <a:rPr lang="en-US" sz="2800" b="1" dirty="0">
                <a:solidFill>
                  <a:schemeClr val="hlink"/>
                </a:solidFill>
              </a:rPr>
              <a:t> foe </a:t>
            </a:r>
            <a:r>
              <a:rPr lang="en-US" sz="2800" b="1" dirty="0" err="1">
                <a:solidFill>
                  <a:schemeClr val="hlink"/>
                </a:solidFill>
              </a:rPr>
              <a:t>dem</a:t>
            </a:r>
            <a:r>
              <a:rPr lang="en-US" sz="2800" b="1" dirty="0">
                <a:solidFill>
                  <a:schemeClr val="hlink"/>
                </a:solidFill>
              </a:rPr>
              <a:t>, Hem </a:t>
            </a:r>
            <a:r>
              <a:rPr lang="en-US" sz="2800" b="1" dirty="0" err="1">
                <a:solidFill>
                  <a:schemeClr val="hlink"/>
                </a:solidFill>
              </a:rPr>
              <a:t>disi</a:t>
            </a:r>
            <a:r>
              <a:rPr lang="en-US" sz="2800" b="1" dirty="0">
                <a:solidFill>
                  <a:schemeClr val="hlink"/>
                </a:solidFill>
              </a:rPr>
              <a:t> de </a:t>
            </a:r>
            <a:r>
              <a:rPr lang="en-US" sz="2800" b="1" dirty="0" err="1">
                <a:solidFill>
                  <a:schemeClr val="hlink"/>
                </a:solidFill>
              </a:rPr>
              <a:t>na</a:t>
            </a:r>
            <a:r>
              <a:rPr lang="en-US" sz="2800" b="1" dirty="0">
                <a:solidFill>
                  <a:schemeClr val="hlink"/>
                </a:solidFill>
              </a:rPr>
              <a:t> </a:t>
            </a:r>
            <a:r>
              <a:rPr lang="en-US" sz="2800" b="1" dirty="0" err="1">
                <a:solidFill>
                  <a:schemeClr val="hlink"/>
                </a:solidFill>
              </a:rPr>
              <a:t>tapoe</a:t>
            </a:r>
            <a:r>
              <a:rPr lang="en-US" sz="2800" b="1" dirty="0">
                <a:solidFill>
                  <a:schemeClr val="hlink"/>
                </a:solidFill>
              </a:rPr>
              <a:t> ala </a:t>
            </a:r>
            <a:r>
              <a:rPr lang="en-US" sz="2800" b="1" dirty="0" err="1">
                <a:solidFill>
                  <a:schemeClr val="hlink"/>
                </a:solidFill>
              </a:rPr>
              <a:t>sani</a:t>
            </a:r>
            <a:r>
              <a:rPr lang="en-US" sz="2800" b="1" dirty="0"/>
              <a:t>, </a:t>
            </a:r>
            <a:r>
              <a:rPr lang="en-US" sz="2800" b="1" dirty="0" err="1"/>
              <a:t>Gado</a:t>
            </a:r>
            <a:r>
              <a:rPr lang="en-US" sz="2800" b="1" dirty="0"/>
              <a:t> </a:t>
            </a:r>
            <a:r>
              <a:rPr lang="en-US" sz="2800" b="1" dirty="0" err="1"/>
              <a:t>blesi</a:t>
            </a:r>
            <a:r>
              <a:rPr lang="en-US" sz="2800" b="1" dirty="0"/>
              <a:t> foe </a:t>
            </a:r>
            <a:r>
              <a:rPr lang="en-US" sz="2800" b="1" dirty="0" err="1"/>
              <a:t>teego</a:t>
            </a:r>
            <a:r>
              <a:rPr lang="en-US" sz="2800" b="1" dirty="0"/>
              <a:t>. Amen.</a:t>
            </a:r>
          </a:p>
          <a:p>
            <a:pPr>
              <a:lnSpc>
                <a:spcPct val="80000"/>
              </a:lnSpc>
            </a:pPr>
            <a:r>
              <a:rPr lang="en-US" sz="2800" b="1" dirty="0" err="1"/>
              <a:t>Da</a:t>
            </a:r>
            <a:r>
              <a:rPr lang="en-US" sz="2800" b="1" dirty="0"/>
              <a:t> </a:t>
            </a:r>
            <a:r>
              <a:rPr lang="en-US" sz="2800" b="1" dirty="0" err="1"/>
              <a:t>verloesoeman</a:t>
            </a:r>
            <a:r>
              <a:rPr lang="en-US" sz="2800" b="1" dirty="0"/>
              <a:t> </a:t>
            </a:r>
            <a:r>
              <a:rPr lang="en-US" sz="2800" b="1" dirty="0" err="1"/>
              <a:t>sa</a:t>
            </a:r>
            <a:r>
              <a:rPr lang="en-US" sz="2800" b="1" dirty="0"/>
              <a:t> </a:t>
            </a:r>
            <a:r>
              <a:rPr lang="en-US" sz="2800" b="1" dirty="0" err="1"/>
              <a:t>komopo</a:t>
            </a:r>
            <a:r>
              <a:rPr lang="en-US" sz="2800" b="1" dirty="0"/>
              <a:t> foe </a:t>
            </a:r>
            <a:r>
              <a:rPr lang="en-US" sz="2800" b="1" dirty="0" err="1"/>
              <a:t>dem</a:t>
            </a:r>
            <a:r>
              <a:rPr lang="en-US" sz="2800" b="1" dirty="0"/>
              <a:t> </a:t>
            </a:r>
            <a:r>
              <a:rPr lang="en-US" sz="2800" b="1" dirty="0" err="1"/>
              <a:t>Djoe</a:t>
            </a:r>
            <a:endParaRPr lang="en-US" sz="2800" b="1"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109</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Dispensatie</a:t>
            </a:r>
            <a:endParaRPr lang="en-US" dirty="0"/>
          </a:p>
        </p:txBody>
      </p:sp>
      <p:sp>
        <p:nvSpPr>
          <p:cNvPr id="3" name="Content Placeholder 2"/>
          <p:cNvSpPr>
            <a:spLocks noGrp="1"/>
          </p:cNvSpPr>
          <p:nvPr>
            <p:ph idx="1"/>
          </p:nvPr>
        </p:nvSpPr>
        <p:spPr>
          <a:xfrm>
            <a:off x="228600" y="2017713"/>
            <a:ext cx="8726488" cy="4114800"/>
          </a:xfrm>
        </p:spPr>
        <p:txBody>
          <a:bodyPr/>
          <a:lstStyle/>
          <a:p>
            <a:r>
              <a:rPr lang="en-US" dirty="0" err="1" smtClean="0"/>
              <a:t>Gado</a:t>
            </a:r>
            <a:r>
              <a:rPr lang="en-US" dirty="0" smtClean="0"/>
              <a:t> </a:t>
            </a:r>
            <a:r>
              <a:rPr lang="en-US" dirty="0" err="1" smtClean="0"/>
              <a:t>blesi</a:t>
            </a:r>
            <a:r>
              <a:rPr lang="en-US" dirty="0" smtClean="0"/>
              <a:t> </a:t>
            </a:r>
            <a:r>
              <a:rPr lang="en-US" dirty="0" err="1" smtClean="0"/>
              <a:t>wi</a:t>
            </a:r>
            <a:r>
              <a:rPr lang="en-US" dirty="0" smtClean="0"/>
              <a:t> </a:t>
            </a:r>
            <a:r>
              <a:rPr lang="en-US" dirty="0" err="1" smtClean="0"/>
              <a:t>efoe</a:t>
            </a:r>
            <a:r>
              <a:rPr lang="en-US" dirty="0" smtClean="0"/>
              <a:t> </a:t>
            </a:r>
            <a:r>
              <a:rPr lang="en-US" dirty="0" err="1" smtClean="0"/>
              <a:t>wi</a:t>
            </a:r>
            <a:r>
              <a:rPr lang="en-US" dirty="0" smtClean="0"/>
              <a:t> </a:t>
            </a:r>
            <a:r>
              <a:rPr lang="en-US" dirty="0" err="1" smtClean="0"/>
              <a:t>gi</a:t>
            </a:r>
            <a:r>
              <a:rPr lang="en-US" dirty="0" smtClean="0"/>
              <a:t> </a:t>
            </a:r>
            <a:r>
              <a:rPr lang="en-US" dirty="0" err="1" smtClean="0"/>
              <a:t>jesi</a:t>
            </a:r>
            <a:endParaRPr lang="en-US" dirty="0" smtClean="0"/>
          </a:p>
          <a:p>
            <a:r>
              <a:rPr lang="en-US" dirty="0" err="1" smtClean="0"/>
              <a:t>Gado</a:t>
            </a:r>
            <a:r>
              <a:rPr lang="en-US" dirty="0" smtClean="0"/>
              <a:t> </a:t>
            </a:r>
            <a:r>
              <a:rPr lang="en-US" dirty="0" err="1" smtClean="0"/>
              <a:t>kroetoe</a:t>
            </a:r>
            <a:r>
              <a:rPr lang="en-US" dirty="0" smtClean="0"/>
              <a:t> en </a:t>
            </a:r>
            <a:r>
              <a:rPr lang="en-US" dirty="0" err="1" smtClean="0"/>
              <a:t>strafoe</a:t>
            </a:r>
            <a:r>
              <a:rPr lang="en-US" dirty="0" smtClean="0"/>
              <a:t> </a:t>
            </a:r>
            <a:r>
              <a:rPr lang="en-US" dirty="0" err="1" smtClean="0"/>
              <a:t>wi</a:t>
            </a:r>
            <a:r>
              <a:rPr lang="en-US" dirty="0" smtClean="0"/>
              <a:t> </a:t>
            </a:r>
            <a:r>
              <a:rPr lang="en-US" dirty="0" err="1" smtClean="0"/>
              <a:t>efoe</a:t>
            </a:r>
            <a:r>
              <a:rPr lang="en-US" dirty="0" smtClean="0"/>
              <a:t> </a:t>
            </a:r>
            <a:r>
              <a:rPr lang="en-US" dirty="0" err="1" smtClean="0"/>
              <a:t>wi</a:t>
            </a:r>
            <a:r>
              <a:rPr lang="en-US" dirty="0" smtClean="0"/>
              <a:t> no </a:t>
            </a:r>
            <a:r>
              <a:rPr lang="en-US" dirty="0" err="1" smtClean="0"/>
              <a:t>gi</a:t>
            </a:r>
            <a:r>
              <a:rPr lang="en-US" dirty="0" smtClean="0"/>
              <a:t> </a:t>
            </a:r>
            <a:r>
              <a:rPr lang="en-US" dirty="0" err="1" smtClean="0"/>
              <a:t>jesi</a:t>
            </a:r>
            <a:endParaRPr lang="en-US" dirty="0" smtClean="0"/>
          </a:p>
          <a:p>
            <a:r>
              <a:rPr lang="en-US" dirty="0" err="1" smtClean="0"/>
              <a:t>Gado</a:t>
            </a:r>
            <a:r>
              <a:rPr lang="en-US" dirty="0" smtClean="0"/>
              <a:t> </a:t>
            </a:r>
            <a:r>
              <a:rPr lang="en-US" dirty="0" err="1" smtClean="0"/>
              <a:t>sori</a:t>
            </a:r>
            <a:r>
              <a:rPr lang="en-US" dirty="0" smtClean="0"/>
              <a:t> </a:t>
            </a:r>
            <a:r>
              <a:rPr lang="en-US" dirty="0" err="1" smtClean="0"/>
              <a:t>wi</a:t>
            </a:r>
            <a:r>
              <a:rPr lang="en-US" dirty="0" smtClean="0"/>
              <a:t> </a:t>
            </a:r>
            <a:r>
              <a:rPr lang="en-US" dirty="0" err="1" smtClean="0"/>
              <a:t>moro</a:t>
            </a:r>
            <a:r>
              <a:rPr lang="en-US" dirty="0" smtClean="0"/>
              <a:t> </a:t>
            </a:r>
            <a:r>
              <a:rPr lang="en-US" dirty="0" err="1" smtClean="0"/>
              <a:t>abra</a:t>
            </a:r>
            <a:r>
              <a:rPr lang="en-US" dirty="0" smtClean="0"/>
              <a:t> </a:t>
            </a:r>
            <a:r>
              <a:rPr lang="en-US" dirty="0" err="1" smtClean="0"/>
              <a:t>Hemsrefi</a:t>
            </a:r>
            <a:r>
              <a:rPr lang="en-US" dirty="0" smtClean="0"/>
              <a:t> </a:t>
            </a:r>
            <a:r>
              <a:rPr lang="en-US" dirty="0" err="1" smtClean="0"/>
              <a:t>na</a:t>
            </a:r>
            <a:r>
              <a:rPr lang="en-US" dirty="0" smtClean="0"/>
              <a:t> </a:t>
            </a:r>
            <a:r>
              <a:rPr lang="en-US" dirty="0" err="1" smtClean="0"/>
              <a:t>ini</a:t>
            </a:r>
            <a:r>
              <a:rPr lang="en-US" dirty="0" smtClean="0"/>
              <a:t> </a:t>
            </a:r>
            <a:r>
              <a:rPr lang="en-US" dirty="0" err="1" smtClean="0"/>
              <a:t>ibri</a:t>
            </a:r>
            <a:r>
              <a:rPr lang="en-US" dirty="0" smtClean="0"/>
              <a:t> </a:t>
            </a:r>
            <a:r>
              <a:rPr lang="en-US" dirty="0" err="1" smtClean="0"/>
              <a:t>dispensatie</a:t>
            </a:r>
            <a:endParaRPr lang="en-US" dirty="0" smtClean="0"/>
          </a:p>
          <a:p>
            <a:r>
              <a:rPr lang="en-US" dirty="0" smtClean="0"/>
              <a:t>Ma a de wan plan, en wan </a:t>
            </a:r>
            <a:r>
              <a:rPr lang="en-US" dirty="0" err="1" smtClean="0"/>
              <a:t>fasi</a:t>
            </a:r>
            <a:r>
              <a:rPr lang="en-US" dirty="0" smtClean="0"/>
              <a:t> foe </a:t>
            </a:r>
            <a:r>
              <a:rPr lang="en-US" dirty="0" err="1" smtClean="0"/>
              <a:t>verloesoe</a:t>
            </a:r>
            <a:r>
              <a:rPr lang="en-US" dirty="0" smtClean="0"/>
              <a:t> </a:t>
            </a:r>
            <a:r>
              <a:rPr lang="en-US" dirty="0" err="1" smtClean="0"/>
              <a:t>doro</a:t>
            </a:r>
            <a:r>
              <a:rPr lang="en-US" dirty="0" smtClean="0"/>
              <a:t> </a:t>
            </a:r>
            <a:r>
              <a:rPr lang="en-US" dirty="0" err="1" smtClean="0"/>
              <a:t>bribi</a:t>
            </a:r>
            <a:r>
              <a:rPr lang="en-US" dirty="0" smtClean="0"/>
              <a:t> </a:t>
            </a:r>
            <a:r>
              <a:rPr lang="en-US" dirty="0" err="1" smtClean="0"/>
              <a:t>tapoe</a:t>
            </a:r>
            <a:r>
              <a:rPr lang="en-US" dirty="0" smtClean="0"/>
              <a:t> san </a:t>
            </a:r>
            <a:r>
              <a:rPr lang="en-US" dirty="0" err="1" smtClean="0"/>
              <a:t>Jezus</a:t>
            </a:r>
            <a:r>
              <a:rPr lang="en-US" dirty="0" smtClean="0"/>
              <a:t> </a:t>
            </a:r>
            <a:r>
              <a:rPr lang="en-US" dirty="0" err="1" smtClean="0"/>
              <a:t>ben</a:t>
            </a:r>
            <a:r>
              <a:rPr lang="en-US" dirty="0" smtClean="0"/>
              <a:t> doe </a:t>
            </a:r>
            <a:r>
              <a:rPr lang="en-US" dirty="0" err="1" smtClean="0"/>
              <a:t>gi</a:t>
            </a:r>
            <a:r>
              <a:rPr lang="en-US" dirty="0" smtClean="0"/>
              <a:t> </a:t>
            </a:r>
            <a:r>
              <a:rPr lang="en-US" dirty="0" err="1" smtClean="0"/>
              <a:t>wi</a:t>
            </a:r>
            <a:r>
              <a:rPr lang="en-US" dirty="0" smtClean="0"/>
              <a:t> </a:t>
            </a:r>
            <a:r>
              <a:rPr lang="en-US" dirty="0" err="1" smtClean="0"/>
              <a:t>tapoe</a:t>
            </a:r>
            <a:r>
              <a:rPr lang="en-US" dirty="0" smtClean="0"/>
              <a:t> </a:t>
            </a:r>
            <a:r>
              <a:rPr lang="en-US" dirty="0" err="1" smtClean="0"/>
              <a:t>da</a:t>
            </a:r>
            <a:r>
              <a:rPr lang="en-US" dirty="0" smtClean="0"/>
              <a:t> </a:t>
            </a:r>
            <a:r>
              <a:rPr lang="en-US" dirty="0" err="1" smtClean="0"/>
              <a:t>kruisi</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11</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n-US" sz="4000"/>
              <a:t>San ben pasa nanga Abram di A ben gi jesi,  en  go na Kanaan</a:t>
            </a:r>
          </a:p>
        </p:txBody>
      </p:sp>
      <p:sp>
        <p:nvSpPr>
          <p:cNvPr id="76803" name="Rectangle 3"/>
          <p:cNvSpPr>
            <a:spLocks noGrp="1" noChangeArrowheads="1"/>
          </p:cNvSpPr>
          <p:nvPr>
            <p:ph type="body" idx="1"/>
          </p:nvPr>
        </p:nvSpPr>
        <p:spPr/>
        <p:txBody>
          <a:bodyPr/>
          <a:lstStyle/>
          <a:p>
            <a:r>
              <a:rPr lang="en-US"/>
              <a:t>Gado ben gi hem  wan onvoorwaardilijk pramisi</a:t>
            </a:r>
          </a:p>
          <a:p>
            <a:r>
              <a:rPr lang="en-US"/>
              <a:t>Ma foe kisi da foeroe blesi, hem famiri – hemsrefi nanga dem bakatem pikin  - moesoe tan na ini da kondre</a:t>
            </a:r>
          </a:p>
          <a:p>
            <a:r>
              <a:rPr lang="en-US"/>
              <a:t>Te dem komopo foe da kondre, trobi en problemen ben miti dem</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110</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n-US"/>
              <a:t>Pramisi – da tesi de bribi</a:t>
            </a:r>
          </a:p>
        </p:txBody>
      </p:sp>
      <p:sp>
        <p:nvSpPr>
          <p:cNvPr id="78851" name="Rectangle 3"/>
          <p:cNvSpPr>
            <a:spLocks noGrp="1" noChangeArrowheads="1"/>
          </p:cNvSpPr>
          <p:nvPr>
            <p:ph type="body" idx="1"/>
          </p:nvPr>
        </p:nvSpPr>
        <p:spPr/>
        <p:txBody>
          <a:bodyPr/>
          <a:lstStyle/>
          <a:p>
            <a:r>
              <a:rPr lang="en-US"/>
              <a:t>Da vraag de: Gado sa blesi mi na ini da kondre alwasi sortoe trobi kom?</a:t>
            </a:r>
          </a:p>
          <a:p>
            <a:r>
              <a:rPr lang="en-US"/>
              <a:t>Te dem no bribi dati, dem kisi trobi na ini dem  libi – spesroetoe na ini Egypti,  ma ook toe na mindri  foe dem Filistijn  soema</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111</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n-US"/>
              <a:t>Relatie nanga Gado</a:t>
            </a:r>
          </a:p>
        </p:txBody>
      </p:sp>
      <p:sp>
        <p:nvSpPr>
          <p:cNvPr id="80899" name="Rectangle 3"/>
          <p:cNvSpPr>
            <a:spLocks noGrp="1" noChangeArrowheads="1"/>
          </p:cNvSpPr>
          <p:nvPr>
            <p:ph type="body" idx="1"/>
          </p:nvPr>
        </p:nvSpPr>
        <p:spPr/>
        <p:txBody>
          <a:bodyPr/>
          <a:lstStyle/>
          <a:p>
            <a:r>
              <a:rPr lang="en-US"/>
              <a:t>Da famiri hede ben kisi dem pramisi foe Abraham</a:t>
            </a:r>
          </a:p>
          <a:p>
            <a:r>
              <a:rPr lang="en-US"/>
              <a:t>Dem tron da soema disi kisi da akkorderi foe Abraham</a:t>
            </a:r>
          </a:p>
          <a:p>
            <a:r>
              <a:rPr lang="en-US"/>
              <a:t>So srefi,  som  leisi Gado wroko  doro da hede foe da famiri tide – doro da  masra foe da oso</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112</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en-US"/>
              <a:t>Pramisi – da pori</a:t>
            </a:r>
          </a:p>
        </p:txBody>
      </p:sp>
      <p:sp>
        <p:nvSpPr>
          <p:cNvPr id="82947" name="Rectangle 3"/>
          <p:cNvSpPr>
            <a:spLocks noGrp="1" noChangeArrowheads="1"/>
          </p:cNvSpPr>
          <p:nvPr>
            <p:ph type="body" idx="1"/>
          </p:nvPr>
        </p:nvSpPr>
        <p:spPr/>
        <p:txBody>
          <a:bodyPr/>
          <a:lstStyle/>
          <a:p>
            <a:r>
              <a:rPr lang="en-US"/>
              <a:t>Dem ben go na Egypti, ma dem ben kom tan drape en dem no ben go baka na da kondre baka da eind foe da angritem…</a:t>
            </a:r>
          </a:p>
          <a:p>
            <a:r>
              <a:rPr lang="en-US"/>
              <a:t>So Gado ben gi pasi foe dem tron slafoe so dati dem sa denki foe wan moro boen kondre…</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113</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US"/>
              <a:t>Pramisi – da oplossing</a:t>
            </a:r>
          </a:p>
        </p:txBody>
      </p:sp>
      <p:sp>
        <p:nvSpPr>
          <p:cNvPr id="84995" name="Rectangle 3"/>
          <p:cNvSpPr>
            <a:spLocks noGrp="1" noChangeArrowheads="1"/>
          </p:cNvSpPr>
          <p:nvPr>
            <p:ph type="body" idx="1"/>
          </p:nvPr>
        </p:nvSpPr>
        <p:spPr/>
        <p:txBody>
          <a:bodyPr/>
          <a:lstStyle/>
          <a:p>
            <a:r>
              <a:rPr lang="en-US"/>
              <a:t>Gado ben seni Mozes foe verloesoe Hem pipel.</a:t>
            </a:r>
          </a:p>
          <a:p>
            <a:r>
              <a:rPr lang="en-US"/>
              <a:t>Gado ben wroko nanga da pipel nanga gnade te leki dem ben denki dati dem  kan hori da wet, en dem ben  poti demsrefi na ondro wan voorwaardelijke akkorderi te doro da  Njoen Testamenti.</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114</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US"/>
              <a:t>Wi meki wan bigi foutoe</a:t>
            </a:r>
          </a:p>
        </p:txBody>
      </p:sp>
      <p:sp>
        <p:nvSpPr>
          <p:cNvPr id="87043" name="Rectangle 3"/>
          <p:cNvSpPr>
            <a:spLocks noGrp="1" noChangeArrowheads="1"/>
          </p:cNvSpPr>
          <p:nvPr>
            <p:ph type="body" idx="1"/>
          </p:nvPr>
        </p:nvSpPr>
        <p:spPr/>
        <p:txBody>
          <a:bodyPr/>
          <a:lstStyle/>
          <a:p>
            <a:r>
              <a:rPr lang="en-US"/>
              <a:t>Wi meki foutoe te wi teki dem blesi disi Gado pramisi dem Djoe tapoe grontapoe, en gi dem na  wisrefi.</a:t>
            </a:r>
          </a:p>
          <a:p>
            <a:r>
              <a:rPr lang="en-US"/>
              <a:t>Wi kondre de na ini hemel, en dem pramisi foe wi de hemelse  pramisi!</a:t>
            </a:r>
          </a:p>
          <a:p>
            <a:r>
              <a:rPr lang="en-US"/>
              <a:t>Wi kan abi ibri wan foe dem hemelse pramisi doro bribi nownow!</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115</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marki</a:t>
            </a:r>
            <a:r>
              <a:rPr lang="en-US" dirty="0" smtClean="0"/>
              <a:t> foe wan </a:t>
            </a:r>
            <a:r>
              <a:rPr lang="en-US" dirty="0" err="1" smtClean="0"/>
              <a:t>dispensatie</a:t>
            </a:r>
            <a:endParaRPr lang="en-US" dirty="0"/>
          </a:p>
        </p:txBody>
      </p:sp>
      <p:sp>
        <p:nvSpPr>
          <p:cNvPr id="3" name="Content Placeholder 2"/>
          <p:cNvSpPr>
            <a:spLocks noGrp="1"/>
          </p:cNvSpPr>
          <p:nvPr>
            <p:ph idx="1"/>
          </p:nvPr>
        </p:nvSpPr>
        <p:spPr/>
        <p:txBody>
          <a:bodyPr/>
          <a:lstStyle/>
          <a:p>
            <a:r>
              <a:rPr lang="en-US" dirty="0" err="1" smtClean="0"/>
              <a:t>Fosi</a:t>
            </a:r>
            <a:r>
              <a:rPr lang="en-US" dirty="0" smtClean="0"/>
              <a:t>, a de </a:t>
            </a:r>
            <a:r>
              <a:rPr lang="en-US" dirty="0" err="1" smtClean="0"/>
              <a:t>da</a:t>
            </a:r>
            <a:r>
              <a:rPr lang="en-US" dirty="0" smtClean="0"/>
              <a:t> </a:t>
            </a:r>
            <a:r>
              <a:rPr lang="en-US" dirty="0" err="1" smtClean="0"/>
              <a:t>fasi</a:t>
            </a:r>
            <a:r>
              <a:rPr lang="en-US" dirty="0" smtClean="0"/>
              <a:t> </a:t>
            </a:r>
            <a:r>
              <a:rPr lang="en-US" dirty="0" err="1" smtClean="0"/>
              <a:t>disi</a:t>
            </a:r>
            <a:r>
              <a:rPr lang="en-US" dirty="0" smtClean="0"/>
              <a:t> </a:t>
            </a:r>
            <a:r>
              <a:rPr lang="en-US" dirty="0" err="1" smtClean="0"/>
              <a:t>Gado</a:t>
            </a:r>
            <a:r>
              <a:rPr lang="en-US" dirty="0" smtClean="0"/>
              <a:t> </a:t>
            </a:r>
            <a:r>
              <a:rPr lang="en-US" dirty="0" err="1" smtClean="0"/>
              <a:t>tiri</a:t>
            </a:r>
            <a:r>
              <a:rPr lang="en-US" dirty="0" smtClean="0"/>
              <a:t> </a:t>
            </a:r>
            <a:r>
              <a:rPr lang="en-US" dirty="0" err="1" smtClean="0"/>
              <a:t>grontapoe</a:t>
            </a:r>
            <a:r>
              <a:rPr lang="en-US" dirty="0" smtClean="0"/>
              <a:t> </a:t>
            </a:r>
            <a:r>
              <a:rPr lang="en-US" dirty="0" err="1" smtClean="0"/>
              <a:t>na</a:t>
            </a:r>
            <a:r>
              <a:rPr lang="en-US" dirty="0" smtClean="0"/>
              <a:t> </a:t>
            </a:r>
            <a:r>
              <a:rPr lang="en-US" dirty="0" err="1" smtClean="0"/>
              <a:t>da</a:t>
            </a:r>
            <a:r>
              <a:rPr lang="en-US" dirty="0" smtClean="0"/>
              <a:t> tem </a:t>
            </a:r>
            <a:r>
              <a:rPr lang="en-US" dirty="0" err="1" smtClean="0"/>
              <a:t>dati</a:t>
            </a:r>
            <a:endParaRPr lang="en-US" dirty="0" smtClean="0"/>
          </a:p>
          <a:p>
            <a:r>
              <a:rPr lang="en-US" dirty="0" err="1" smtClean="0"/>
              <a:t>Tweede</a:t>
            </a:r>
            <a:r>
              <a:rPr lang="en-US" dirty="0" smtClean="0"/>
              <a:t>, a de </a:t>
            </a:r>
            <a:r>
              <a:rPr lang="en-US" dirty="0" err="1" smtClean="0"/>
              <a:t>da</a:t>
            </a:r>
            <a:r>
              <a:rPr lang="en-US" dirty="0" smtClean="0"/>
              <a:t> </a:t>
            </a:r>
            <a:r>
              <a:rPr lang="en-US" dirty="0" err="1" smtClean="0"/>
              <a:t>frantwoortoe</a:t>
            </a:r>
            <a:r>
              <a:rPr lang="en-US" dirty="0" smtClean="0"/>
              <a:t> </a:t>
            </a:r>
            <a:r>
              <a:rPr lang="en-US" dirty="0" err="1" smtClean="0"/>
              <a:t>disi</a:t>
            </a:r>
            <a:r>
              <a:rPr lang="en-US" dirty="0" smtClean="0"/>
              <a:t> A </a:t>
            </a:r>
            <a:r>
              <a:rPr lang="en-US" dirty="0" err="1" smtClean="0"/>
              <a:t>gi</a:t>
            </a:r>
            <a:r>
              <a:rPr lang="en-US" dirty="0" smtClean="0"/>
              <a:t> </a:t>
            </a:r>
            <a:r>
              <a:rPr lang="en-US" dirty="0" err="1" smtClean="0"/>
              <a:t>libisoema</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njoen</a:t>
            </a:r>
            <a:r>
              <a:rPr lang="en-US" dirty="0" smtClean="0"/>
              <a:t> </a:t>
            </a:r>
            <a:r>
              <a:rPr lang="en-US" dirty="0" err="1" smtClean="0"/>
              <a:t>relatie</a:t>
            </a:r>
            <a:r>
              <a:rPr lang="en-US" dirty="0" smtClean="0"/>
              <a:t> </a:t>
            </a:r>
            <a:r>
              <a:rPr lang="en-US" dirty="0" err="1" smtClean="0"/>
              <a:t>Gado</a:t>
            </a:r>
            <a:r>
              <a:rPr lang="en-US" dirty="0" smtClean="0"/>
              <a:t> </a:t>
            </a:r>
            <a:r>
              <a:rPr lang="en-US" dirty="0" err="1" smtClean="0"/>
              <a:t>abi</a:t>
            </a:r>
            <a:r>
              <a:rPr lang="en-US" dirty="0" smtClean="0"/>
              <a:t> </a:t>
            </a:r>
            <a:r>
              <a:rPr lang="en-US" dirty="0" err="1" smtClean="0"/>
              <a:t>nanga</a:t>
            </a:r>
            <a:r>
              <a:rPr lang="en-US" dirty="0" smtClean="0"/>
              <a:t> </a:t>
            </a:r>
            <a:r>
              <a:rPr lang="en-US" dirty="0" err="1" smtClean="0"/>
              <a:t>grontapoe</a:t>
            </a:r>
            <a:endParaRPr lang="en-US" dirty="0" smtClean="0"/>
          </a:p>
          <a:p>
            <a:r>
              <a:rPr lang="en-US" dirty="0" err="1" smtClean="0"/>
              <a:t>Derde</a:t>
            </a:r>
            <a:r>
              <a:rPr lang="en-US" dirty="0" smtClean="0"/>
              <a:t>, </a:t>
            </a:r>
            <a:r>
              <a:rPr lang="en-US" dirty="0" err="1" smtClean="0"/>
              <a:t>Gado</a:t>
            </a:r>
            <a:r>
              <a:rPr lang="en-US" dirty="0" smtClean="0"/>
              <a:t> </a:t>
            </a:r>
            <a:r>
              <a:rPr lang="en-US" dirty="0" err="1" smtClean="0"/>
              <a:t>abi</a:t>
            </a:r>
            <a:r>
              <a:rPr lang="en-US" dirty="0" smtClean="0"/>
              <a:t> foe </a:t>
            </a:r>
            <a:r>
              <a:rPr lang="en-US" dirty="0" err="1" smtClean="0"/>
              <a:t>gi</a:t>
            </a:r>
            <a:r>
              <a:rPr lang="en-US" dirty="0" smtClean="0"/>
              <a:t> wan </a:t>
            </a:r>
            <a:r>
              <a:rPr lang="en-US" dirty="0" err="1" smtClean="0"/>
              <a:t>openbaring</a:t>
            </a:r>
            <a:r>
              <a:rPr lang="en-US" dirty="0" smtClean="0"/>
              <a:t> </a:t>
            </a:r>
            <a:r>
              <a:rPr lang="en-US" dirty="0" err="1" smtClean="0"/>
              <a:t>doro</a:t>
            </a:r>
            <a:r>
              <a:rPr lang="en-US" dirty="0" smtClean="0"/>
              <a:t> </a:t>
            </a:r>
            <a:r>
              <a:rPr lang="en-US" dirty="0" err="1" smtClean="0"/>
              <a:t>da</a:t>
            </a:r>
            <a:r>
              <a:rPr lang="en-US" dirty="0" smtClean="0"/>
              <a:t> </a:t>
            </a:r>
            <a:r>
              <a:rPr lang="en-US" dirty="0" err="1" smtClean="0"/>
              <a:t>Bijbel</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12</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 </a:t>
            </a:r>
            <a:r>
              <a:rPr lang="en-US" dirty="0" err="1" smtClean="0"/>
              <a:t>pasa</a:t>
            </a:r>
            <a:r>
              <a:rPr lang="en-US" dirty="0" smtClean="0"/>
              <a:t> </a:t>
            </a:r>
            <a:r>
              <a:rPr lang="en-US" dirty="0" err="1" smtClean="0"/>
              <a:t>nanga</a:t>
            </a:r>
            <a:r>
              <a:rPr lang="en-US" dirty="0" smtClean="0"/>
              <a:t> </a:t>
            </a:r>
            <a:r>
              <a:rPr lang="en-US" dirty="0" err="1" smtClean="0"/>
              <a:t>dem</a:t>
            </a:r>
            <a:r>
              <a:rPr lang="en-US" dirty="0" smtClean="0"/>
              <a:t> </a:t>
            </a:r>
            <a:r>
              <a:rPr lang="en-US" dirty="0" err="1" smtClean="0"/>
              <a:t>marki</a:t>
            </a:r>
            <a:endParaRPr lang="en-US" dirty="0"/>
          </a:p>
        </p:txBody>
      </p:sp>
      <p:sp>
        <p:nvSpPr>
          <p:cNvPr id="3" name="Content Placeholder 2"/>
          <p:cNvSpPr>
            <a:spLocks noGrp="1"/>
          </p:cNvSpPr>
          <p:nvPr>
            <p:ph idx="1"/>
          </p:nvPr>
        </p:nvSpPr>
        <p:spPr/>
        <p:txBody>
          <a:bodyPr/>
          <a:lstStyle/>
          <a:p>
            <a:r>
              <a:rPr lang="en-US" dirty="0" err="1" smtClean="0"/>
              <a:t>Baka</a:t>
            </a:r>
            <a:r>
              <a:rPr lang="en-US" dirty="0" smtClean="0"/>
              <a:t> </a:t>
            </a:r>
            <a:r>
              <a:rPr lang="en-US" dirty="0" err="1" smtClean="0"/>
              <a:t>da</a:t>
            </a:r>
            <a:r>
              <a:rPr lang="en-US" dirty="0" smtClean="0"/>
              <a:t> </a:t>
            </a:r>
            <a:r>
              <a:rPr lang="en-US" dirty="0" err="1" smtClean="0"/>
              <a:t>openbaring</a:t>
            </a:r>
            <a:r>
              <a:rPr lang="en-US" dirty="0" smtClean="0"/>
              <a:t>, </a:t>
            </a:r>
            <a:r>
              <a:rPr lang="en-US" dirty="0" err="1" smtClean="0"/>
              <a:t>libisoema</a:t>
            </a:r>
            <a:r>
              <a:rPr lang="en-US" dirty="0" smtClean="0"/>
              <a:t> </a:t>
            </a:r>
            <a:r>
              <a:rPr lang="en-US" dirty="0" err="1" smtClean="0"/>
              <a:t>kan</a:t>
            </a:r>
            <a:r>
              <a:rPr lang="en-US" dirty="0" smtClean="0"/>
              <a:t> </a:t>
            </a:r>
            <a:r>
              <a:rPr lang="en-US" dirty="0" err="1" smtClean="0"/>
              <a:t>gi</a:t>
            </a:r>
            <a:r>
              <a:rPr lang="en-US" dirty="0" smtClean="0"/>
              <a:t> </a:t>
            </a:r>
            <a:r>
              <a:rPr lang="en-US" dirty="0" err="1" smtClean="0"/>
              <a:t>jesi</a:t>
            </a:r>
            <a:r>
              <a:rPr lang="en-US" dirty="0" smtClean="0"/>
              <a:t>, </a:t>
            </a:r>
            <a:r>
              <a:rPr lang="en-US" dirty="0" err="1" smtClean="0"/>
              <a:t>efoe</a:t>
            </a:r>
            <a:r>
              <a:rPr lang="en-US" dirty="0" smtClean="0"/>
              <a:t> </a:t>
            </a:r>
            <a:r>
              <a:rPr lang="en-US" dirty="0" err="1" smtClean="0"/>
              <a:t>dem</a:t>
            </a:r>
            <a:r>
              <a:rPr lang="en-US" dirty="0" smtClean="0"/>
              <a:t> </a:t>
            </a:r>
            <a:r>
              <a:rPr lang="en-US" dirty="0" err="1" smtClean="0"/>
              <a:t>kan</a:t>
            </a:r>
            <a:r>
              <a:rPr lang="en-US" dirty="0" smtClean="0"/>
              <a:t> </a:t>
            </a:r>
            <a:r>
              <a:rPr lang="en-US" dirty="0" err="1" smtClean="0"/>
              <a:t>fadon</a:t>
            </a:r>
            <a:r>
              <a:rPr lang="en-US" dirty="0" smtClean="0"/>
              <a:t>.  Jammer </a:t>
            </a:r>
            <a:r>
              <a:rPr lang="en-US" dirty="0" err="1" smtClean="0"/>
              <a:t>genoeg</a:t>
            </a:r>
            <a:r>
              <a:rPr lang="en-US" dirty="0" smtClean="0"/>
              <a:t>, so </a:t>
            </a:r>
            <a:r>
              <a:rPr lang="en-US" dirty="0" err="1" smtClean="0"/>
              <a:t>fara</a:t>
            </a:r>
            <a:r>
              <a:rPr lang="en-US" dirty="0" smtClean="0"/>
              <a:t> </a:t>
            </a:r>
            <a:r>
              <a:rPr lang="en-US" dirty="0" err="1" smtClean="0"/>
              <a:t>ibri</a:t>
            </a:r>
            <a:r>
              <a:rPr lang="en-US" dirty="0" smtClean="0"/>
              <a:t> </a:t>
            </a:r>
            <a:r>
              <a:rPr lang="en-US" dirty="0" err="1" smtClean="0"/>
              <a:t>leisi</a:t>
            </a:r>
            <a:r>
              <a:rPr lang="en-US" dirty="0" smtClean="0"/>
              <a:t> </a:t>
            </a:r>
            <a:r>
              <a:rPr lang="en-US" dirty="0" err="1" smtClean="0"/>
              <a:t>libisoema</a:t>
            </a:r>
            <a:r>
              <a:rPr lang="en-US" dirty="0" smtClean="0"/>
              <a:t> </a:t>
            </a:r>
            <a:r>
              <a:rPr lang="en-US" dirty="0" err="1" smtClean="0"/>
              <a:t>ben</a:t>
            </a:r>
            <a:r>
              <a:rPr lang="en-US" dirty="0" smtClean="0"/>
              <a:t> </a:t>
            </a:r>
            <a:r>
              <a:rPr lang="en-US" dirty="0" err="1" smtClean="0"/>
              <a:t>fadon</a:t>
            </a:r>
            <a:r>
              <a:rPr lang="en-US" dirty="0" smtClean="0"/>
              <a:t>, </a:t>
            </a:r>
            <a:r>
              <a:rPr lang="en-US" dirty="0" err="1" smtClean="0"/>
              <a:t>alwasi</a:t>
            </a:r>
            <a:r>
              <a:rPr lang="en-US" dirty="0" smtClean="0"/>
              <a:t> </a:t>
            </a:r>
            <a:r>
              <a:rPr lang="en-US" dirty="0" err="1" smtClean="0"/>
              <a:t>som</a:t>
            </a:r>
            <a:r>
              <a:rPr lang="en-US" dirty="0" smtClean="0"/>
              <a:t> no </a:t>
            </a:r>
            <a:r>
              <a:rPr lang="en-US" dirty="0" err="1" smtClean="0"/>
              <a:t>fadon</a:t>
            </a:r>
            <a:r>
              <a:rPr lang="en-US" dirty="0" smtClean="0"/>
              <a:t> </a:t>
            </a:r>
            <a:r>
              <a:rPr lang="en-US" dirty="0" err="1" smtClean="0"/>
              <a:t>alatem</a:t>
            </a:r>
            <a:endParaRPr lang="en-US" dirty="0" smtClean="0"/>
          </a:p>
          <a:p>
            <a:pPr lvl="1"/>
            <a:r>
              <a:rPr lang="en-US" dirty="0" err="1" smtClean="0"/>
              <a:t>Fa</a:t>
            </a:r>
            <a:r>
              <a:rPr lang="en-US" dirty="0" smtClean="0"/>
              <a:t> </a:t>
            </a:r>
            <a:r>
              <a:rPr lang="en-US" dirty="0" err="1" smtClean="0"/>
              <a:t>Gado</a:t>
            </a:r>
            <a:r>
              <a:rPr lang="en-US" dirty="0" smtClean="0"/>
              <a:t> </a:t>
            </a:r>
            <a:r>
              <a:rPr lang="en-US" dirty="0" err="1" smtClean="0"/>
              <a:t>seti</a:t>
            </a:r>
            <a:r>
              <a:rPr lang="en-US" dirty="0" smtClean="0"/>
              <a:t> </a:t>
            </a:r>
            <a:r>
              <a:rPr lang="en-US" dirty="0" err="1" smtClean="0"/>
              <a:t>da</a:t>
            </a:r>
            <a:r>
              <a:rPr lang="en-US" dirty="0" smtClean="0"/>
              <a:t> </a:t>
            </a:r>
            <a:r>
              <a:rPr lang="en-US" dirty="0" err="1" smtClean="0"/>
              <a:t>programma</a:t>
            </a:r>
            <a:endParaRPr lang="en-US" dirty="0" smtClean="0"/>
          </a:p>
          <a:p>
            <a:pPr lvl="1"/>
            <a:r>
              <a:rPr lang="en-US" dirty="0" err="1" smtClean="0"/>
              <a:t>Fa</a:t>
            </a:r>
            <a:r>
              <a:rPr lang="en-US" dirty="0" smtClean="0"/>
              <a:t> </a:t>
            </a:r>
            <a:r>
              <a:rPr lang="en-US" dirty="0" err="1" smtClean="0"/>
              <a:t>Gado</a:t>
            </a:r>
            <a:r>
              <a:rPr lang="en-US" dirty="0" smtClean="0"/>
              <a:t> </a:t>
            </a:r>
            <a:r>
              <a:rPr lang="en-US" dirty="0" err="1" smtClean="0"/>
              <a:t>tjari</a:t>
            </a:r>
            <a:r>
              <a:rPr lang="en-US" dirty="0" smtClean="0"/>
              <a:t> </a:t>
            </a:r>
            <a:r>
              <a:rPr lang="en-US" dirty="0" err="1" smtClean="0"/>
              <a:t>verloesoe</a:t>
            </a:r>
            <a:endParaRPr lang="en-US" dirty="0" smtClean="0"/>
          </a:p>
          <a:p>
            <a:r>
              <a:rPr lang="en-US" dirty="0" smtClean="0"/>
              <a:t>En </a:t>
            </a:r>
            <a:r>
              <a:rPr lang="en-US" dirty="0" err="1" smtClean="0"/>
              <a:t>dan</a:t>
            </a:r>
            <a:r>
              <a:rPr lang="en-US" dirty="0" smtClean="0"/>
              <a:t> wan </a:t>
            </a:r>
            <a:r>
              <a:rPr lang="en-US" dirty="0" err="1" smtClean="0"/>
              <a:t>kroetoe</a:t>
            </a:r>
            <a:r>
              <a:rPr lang="en-US" dirty="0" smtClean="0"/>
              <a:t> </a:t>
            </a:r>
            <a:r>
              <a:rPr lang="en-US" dirty="0" err="1" smtClean="0"/>
              <a:t>kom</a:t>
            </a:r>
            <a:r>
              <a:rPr lang="en-US" dirty="0" smtClean="0"/>
              <a:t> </a:t>
            </a:r>
            <a:r>
              <a:rPr lang="en-US" dirty="0" err="1" smtClean="0"/>
              <a:t>te</a:t>
            </a:r>
            <a:r>
              <a:rPr lang="en-US" dirty="0" smtClean="0"/>
              <a:t> </a:t>
            </a:r>
            <a:r>
              <a:rPr lang="en-US" dirty="0" err="1" smtClean="0"/>
              <a:t>libisoema</a:t>
            </a:r>
            <a:r>
              <a:rPr lang="en-US" dirty="0" smtClean="0"/>
              <a:t> no </a:t>
            </a:r>
            <a:r>
              <a:rPr lang="en-US" dirty="0" err="1" smtClean="0"/>
              <a:t>gi</a:t>
            </a:r>
            <a:r>
              <a:rPr lang="en-US" dirty="0" smtClean="0"/>
              <a:t> </a:t>
            </a:r>
            <a:r>
              <a:rPr lang="en-US" dirty="0" err="1" smtClean="0"/>
              <a:t>jesi</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13</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Dispensationalism</a:t>
            </a:r>
            <a:r>
              <a:rPr lang="en-US" dirty="0" smtClean="0"/>
              <a:t> </a:t>
            </a:r>
            <a:r>
              <a:rPr lang="en-US" dirty="0" err="1" smtClean="0"/>
              <a:t>sori</a:t>
            </a:r>
            <a:r>
              <a:rPr lang="en-US" dirty="0" smtClean="0"/>
              <a:t> toe </a:t>
            </a:r>
            <a:r>
              <a:rPr lang="en-US" dirty="0" err="1" smtClean="0"/>
              <a:t>sani</a:t>
            </a:r>
            <a:endParaRPr lang="en-US" dirty="0"/>
          </a:p>
        </p:txBody>
      </p:sp>
      <p:sp>
        <p:nvSpPr>
          <p:cNvPr id="3" name="Content Placeholder 2"/>
          <p:cNvSpPr>
            <a:spLocks noGrp="1"/>
          </p:cNvSpPr>
          <p:nvPr>
            <p:ph idx="1"/>
          </p:nvPr>
        </p:nvSpPr>
        <p:spPr/>
        <p:txBody>
          <a:bodyPr/>
          <a:lstStyle/>
          <a:p>
            <a:pPr>
              <a:buNone/>
            </a:pPr>
            <a:r>
              <a:rPr lang="en-US" dirty="0" smtClean="0"/>
              <a:t>A </a:t>
            </a:r>
            <a:r>
              <a:rPr lang="en-US" dirty="0" err="1" smtClean="0"/>
              <a:t>sori</a:t>
            </a:r>
            <a:r>
              <a:rPr lang="en-US" dirty="0" smtClean="0"/>
              <a:t> </a:t>
            </a:r>
            <a:r>
              <a:rPr lang="en-US" dirty="0" err="1" smtClean="0"/>
              <a:t>dem</a:t>
            </a:r>
            <a:r>
              <a:rPr lang="en-US" dirty="0" smtClean="0"/>
              <a:t> </a:t>
            </a:r>
            <a:r>
              <a:rPr lang="en-US" dirty="0" err="1" smtClean="0"/>
              <a:t>difrenti</a:t>
            </a:r>
            <a:r>
              <a:rPr lang="en-US" dirty="0" smtClean="0"/>
              <a:t> </a:t>
            </a:r>
            <a:r>
              <a:rPr lang="en-US" dirty="0" err="1" smtClean="0"/>
              <a:t>fasi</a:t>
            </a:r>
            <a:r>
              <a:rPr lang="en-US" dirty="0" smtClean="0"/>
              <a:t> </a:t>
            </a:r>
            <a:r>
              <a:rPr lang="en-US" dirty="0" err="1" smtClean="0"/>
              <a:t>disi</a:t>
            </a:r>
            <a:r>
              <a:rPr lang="en-US" dirty="0" smtClean="0"/>
              <a:t> </a:t>
            </a:r>
            <a:r>
              <a:rPr lang="en-US" dirty="0" err="1" smtClean="0"/>
              <a:t>Gado</a:t>
            </a:r>
            <a:r>
              <a:rPr lang="en-US" dirty="0" smtClean="0"/>
              <a:t> </a:t>
            </a:r>
            <a:r>
              <a:rPr lang="en-US" dirty="0" err="1" smtClean="0"/>
              <a:t>sori</a:t>
            </a:r>
            <a:r>
              <a:rPr lang="en-US" dirty="0" smtClean="0"/>
              <a:t> </a:t>
            </a:r>
            <a:r>
              <a:rPr lang="en-US" dirty="0" err="1" smtClean="0"/>
              <a:t>Hemsrefi</a:t>
            </a:r>
            <a:r>
              <a:rPr lang="en-US" dirty="0" smtClean="0"/>
              <a:t> foe </a:t>
            </a:r>
            <a:r>
              <a:rPr lang="en-US" dirty="0" err="1" smtClean="0"/>
              <a:t>tiri</a:t>
            </a:r>
            <a:r>
              <a:rPr lang="en-US" dirty="0" smtClean="0"/>
              <a:t> </a:t>
            </a:r>
            <a:r>
              <a:rPr lang="en-US" dirty="0" err="1" smtClean="0"/>
              <a:t>grontapoe</a:t>
            </a:r>
            <a:r>
              <a:rPr lang="en-US" dirty="0" smtClean="0"/>
              <a:t> </a:t>
            </a:r>
            <a:r>
              <a:rPr lang="en-US" dirty="0" err="1" smtClean="0"/>
              <a:t>na</a:t>
            </a:r>
            <a:r>
              <a:rPr lang="en-US" dirty="0" smtClean="0"/>
              <a:t> </a:t>
            </a:r>
            <a:r>
              <a:rPr lang="en-US" dirty="0" err="1" smtClean="0"/>
              <a:t>difrenti</a:t>
            </a:r>
            <a:r>
              <a:rPr lang="en-US" dirty="0" smtClean="0"/>
              <a:t> tem</a:t>
            </a:r>
          </a:p>
          <a:p>
            <a:pPr>
              <a:buNone/>
            </a:pPr>
            <a:r>
              <a:rPr lang="en-US" dirty="0" smtClean="0"/>
              <a:t>Ma </a:t>
            </a:r>
            <a:r>
              <a:rPr lang="en-US" dirty="0" err="1" smtClean="0"/>
              <a:t>ook</a:t>
            </a:r>
            <a:r>
              <a:rPr lang="en-US" dirty="0" smtClean="0"/>
              <a:t> toe a </a:t>
            </a:r>
            <a:r>
              <a:rPr lang="en-US" dirty="0" err="1" smtClean="0"/>
              <a:t>sori</a:t>
            </a:r>
            <a:r>
              <a:rPr lang="en-US" dirty="0" smtClean="0"/>
              <a:t> </a:t>
            </a:r>
            <a:r>
              <a:rPr lang="en-US" dirty="0" err="1" smtClean="0"/>
              <a:t>dati</a:t>
            </a:r>
            <a:r>
              <a:rPr lang="en-US" dirty="0" smtClean="0"/>
              <a:t> </a:t>
            </a:r>
            <a:r>
              <a:rPr lang="en-US" dirty="0" err="1" smtClean="0"/>
              <a:t>bepaalde</a:t>
            </a:r>
            <a:r>
              <a:rPr lang="en-US" dirty="0" smtClean="0"/>
              <a:t> </a:t>
            </a:r>
            <a:r>
              <a:rPr lang="en-US" dirty="0" err="1" smtClean="0"/>
              <a:t>pisi</a:t>
            </a:r>
            <a:r>
              <a:rPr lang="en-US" dirty="0" smtClean="0"/>
              <a:t> foe </a:t>
            </a:r>
            <a:r>
              <a:rPr lang="en-US" dirty="0" err="1" smtClean="0"/>
              <a:t>da</a:t>
            </a:r>
            <a:r>
              <a:rPr lang="en-US" dirty="0" smtClean="0"/>
              <a:t> </a:t>
            </a:r>
            <a:r>
              <a:rPr lang="en-US" dirty="0" err="1" smtClean="0"/>
              <a:t>openbaring</a:t>
            </a:r>
            <a:r>
              <a:rPr lang="en-US" dirty="0" smtClean="0"/>
              <a:t> foe </a:t>
            </a:r>
            <a:r>
              <a:rPr lang="en-US" dirty="0" err="1" smtClean="0"/>
              <a:t>Gado</a:t>
            </a:r>
            <a:r>
              <a:rPr lang="en-US" dirty="0" smtClean="0"/>
              <a:t> go </a:t>
            </a:r>
            <a:r>
              <a:rPr lang="en-US" dirty="0" err="1" smtClean="0"/>
              <a:t>dorodoro</a:t>
            </a:r>
            <a:r>
              <a:rPr lang="en-US" dirty="0" smtClean="0"/>
              <a:t>, ma A </a:t>
            </a:r>
            <a:r>
              <a:rPr lang="en-US" dirty="0" err="1" smtClean="0"/>
              <a:t>sori</a:t>
            </a:r>
            <a:r>
              <a:rPr lang="en-US" dirty="0" smtClean="0"/>
              <a:t> </a:t>
            </a:r>
            <a:r>
              <a:rPr lang="en-US" dirty="0" err="1" smtClean="0"/>
              <a:t>moro</a:t>
            </a:r>
            <a:r>
              <a:rPr lang="en-US" dirty="0" smtClean="0"/>
              <a:t> foe </a:t>
            </a:r>
            <a:r>
              <a:rPr lang="en-US" dirty="0" err="1" smtClean="0"/>
              <a:t>Hemsrefi</a:t>
            </a:r>
            <a:r>
              <a:rPr lang="en-US" dirty="0" smtClean="0"/>
              <a:t> now – “</a:t>
            </a:r>
            <a:r>
              <a:rPr lang="en-US" dirty="0" err="1" smtClean="0"/>
              <a:t>progressief</a:t>
            </a:r>
            <a:r>
              <a:rPr lang="en-US" dirty="0" smtClean="0"/>
              <a:t> </a:t>
            </a:r>
            <a:r>
              <a:rPr lang="en-US" dirty="0" err="1" smtClean="0"/>
              <a:t>openbaring</a:t>
            </a:r>
            <a:r>
              <a:rPr lang="en-US" dirty="0" smtClean="0"/>
              <a:t>”</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14</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Sani</a:t>
            </a:r>
            <a:r>
              <a:rPr lang="en-US" dirty="0" smtClean="0"/>
              <a:t> </a:t>
            </a:r>
            <a:r>
              <a:rPr lang="en-US" dirty="0" err="1" smtClean="0"/>
              <a:t>disi</a:t>
            </a:r>
            <a:r>
              <a:rPr lang="en-US" dirty="0" smtClean="0"/>
              <a:t> </a:t>
            </a:r>
            <a:r>
              <a:rPr lang="en-US" dirty="0" err="1" smtClean="0"/>
              <a:t>meki</a:t>
            </a:r>
            <a:r>
              <a:rPr lang="en-US" dirty="0" smtClean="0"/>
              <a:t> wan </a:t>
            </a:r>
            <a:r>
              <a:rPr lang="en-US" dirty="0" err="1" smtClean="0"/>
              <a:t>soema</a:t>
            </a:r>
            <a:r>
              <a:rPr lang="en-US" dirty="0" smtClean="0"/>
              <a:t> wan dispensationalist</a:t>
            </a:r>
            <a:endParaRPr lang="en-US" dirty="0"/>
          </a:p>
        </p:txBody>
      </p:sp>
      <p:sp>
        <p:nvSpPr>
          <p:cNvPr id="3" name="Content Placeholder 2"/>
          <p:cNvSpPr>
            <a:spLocks noGrp="1"/>
          </p:cNvSpPr>
          <p:nvPr>
            <p:ph idx="1"/>
          </p:nvPr>
        </p:nvSpPr>
        <p:spPr/>
        <p:txBody>
          <a:bodyPr/>
          <a:lstStyle/>
          <a:p>
            <a:r>
              <a:rPr lang="en-US" dirty="0" smtClean="0"/>
              <a:t>A </a:t>
            </a:r>
            <a:r>
              <a:rPr lang="en-US" dirty="0" err="1" smtClean="0"/>
              <a:t>hori</a:t>
            </a:r>
            <a:r>
              <a:rPr lang="en-US" dirty="0" smtClean="0"/>
              <a:t> Israel apart foe </a:t>
            </a:r>
            <a:r>
              <a:rPr lang="en-US" dirty="0" err="1" smtClean="0"/>
              <a:t>da</a:t>
            </a:r>
            <a:r>
              <a:rPr lang="en-US" dirty="0" smtClean="0"/>
              <a:t> </a:t>
            </a:r>
            <a:r>
              <a:rPr lang="en-US" dirty="0" err="1" smtClean="0"/>
              <a:t>kerki</a:t>
            </a:r>
            <a:endParaRPr lang="en-US" dirty="0" smtClean="0"/>
          </a:p>
          <a:p>
            <a:r>
              <a:rPr lang="en-US" dirty="0" smtClean="0"/>
              <a:t>A </a:t>
            </a:r>
            <a:r>
              <a:rPr lang="en-US" dirty="0" err="1" smtClean="0"/>
              <a:t>interpreteer</a:t>
            </a:r>
            <a:r>
              <a:rPr lang="en-US" dirty="0" smtClean="0"/>
              <a:t> </a:t>
            </a:r>
            <a:r>
              <a:rPr lang="en-US" dirty="0" err="1" smtClean="0"/>
              <a:t>da</a:t>
            </a:r>
            <a:r>
              <a:rPr lang="en-US" dirty="0" smtClean="0"/>
              <a:t> </a:t>
            </a:r>
            <a:r>
              <a:rPr lang="en-US" dirty="0" err="1" smtClean="0"/>
              <a:t>Bijbel</a:t>
            </a:r>
            <a:r>
              <a:rPr lang="en-US" dirty="0" smtClean="0"/>
              <a:t> </a:t>
            </a:r>
            <a:r>
              <a:rPr lang="en-US" dirty="0" err="1" smtClean="0"/>
              <a:t>nanga</a:t>
            </a:r>
            <a:r>
              <a:rPr lang="en-US" dirty="0" smtClean="0"/>
              <a:t> wan </a:t>
            </a:r>
            <a:r>
              <a:rPr lang="en-US" dirty="0" err="1" smtClean="0"/>
              <a:t>normaal</a:t>
            </a:r>
            <a:r>
              <a:rPr lang="en-US" dirty="0" smtClean="0"/>
              <a:t> </a:t>
            </a:r>
            <a:r>
              <a:rPr lang="en-US" dirty="0" err="1" smtClean="0"/>
              <a:t>letterlijk</a:t>
            </a:r>
            <a:r>
              <a:rPr lang="en-US" dirty="0" smtClean="0"/>
              <a:t> </a:t>
            </a:r>
            <a:r>
              <a:rPr lang="en-US" dirty="0" err="1" smtClean="0"/>
              <a:t>manieri</a:t>
            </a:r>
            <a:r>
              <a:rPr lang="en-US" dirty="0" smtClean="0"/>
              <a:t> – plenary verbal </a:t>
            </a:r>
            <a:r>
              <a:rPr lang="en-US" dirty="0" err="1" smtClean="0"/>
              <a:t>inspiratie</a:t>
            </a:r>
            <a:r>
              <a:rPr lang="en-US" dirty="0" smtClean="0"/>
              <a:t> op basis foe </a:t>
            </a:r>
            <a:r>
              <a:rPr lang="en-US" dirty="0" err="1" smtClean="0"/>
              <a:t>dem</a:t>
            </a:r>
            <a:r>
              <a:rPr lang="en-US" dirty="0" smtClean="0"/>
              <a:t> </a:t>
            </a:r>
            <a:r>
              <a:rPr lang="en-US" dirty="0" err="1" smtClean="0"/>
              <a:t>woortoe</a:t>
            </a:r>
            <a:r>
              <a:rPr lang="en-US" dirty="0" smtClean="0"/>
              <a:t> </a:t>
            </a:r>
            <a:r>
              <a:rPr lang="en-US" dirty="0" err="1" smtClean="0"/>
              <a:t>nanga</a:t>
            </a:r>
            <a:r>
              <a:rPr lang="en-US" dirty="0" smtClean="0"/>
              <a:t> </a:t>
            </a:r>
            <a:r>
              <a:rPr lang="en-US" dirty="0" err="1" smtClean="0"/>
              <a:t>da</a:t>
            </a:r>
            <a:r>
              <a:rPr lang="en-US" dirty="0" smtClean="0"/>
              <a:t> </a:t>
            </a:r>
            <a:r>
              <a:rPr lang="en-US" dirty="0" err="1" smtClean="0"/>
              <a:t>historie</a:t>
            </a:r>
            <a:r>
              <a:rPr lang="en-US" dirty="0" smtClean="0"/>
              <a:t> &amp; context</a:t>
            </a:r>
          </a:p>
          <a:p>
            <a:r>
              <a:rPr lang="en-US" dirty="0" err="1" smtClean="0"/>
              <a:t>Da</a:t>
            </a:r>
            <a:r>
              <a:rPr lang="en-US" dirty="0" smtClean="0"/>
              <a:t> </a:t>
            </a:r>
            <a:r>
              <a:rPr lang="en-US" dirty="0" err="1" smtClean="0"/>
              <a:t>hoofd</a:t>
            </a:r>
            <a:r>
              <a:rPr lang="en-US" dirty="0" smtClean="0"/>
              <a:t> </a:t>
            </a:r>
            <a:r>
              <a:rPr lang="en-US" dirty="0" err="1" smtClean="0"/>
              <a:t>doel</a:t>
            </a:r>
            <a:r>
              <a:rPr lang="en-US" dirty="0" smtClean="0"/>
              <a:t> de </a:t>
            </a:r>
            <a:r>
              <a:rPr lang="en-US" dirty="0" err="1" smtClean="0"/>
              <a:t>da</a:t>
            </a:r>
            <a:r>
              <a:rPr lang="en-US" dirty="0" smtClean="0"/>
              <a:t> </a:t>
            </a:r>
            <a:r>
              <a:rPr lang="en-US" dirty="0" err="1" smtClean="0"/>
              <a:t>glori</a:t>
            </a:r>
            <a:r>
              <a:rPr lang="en-US" dirty="0" smtClean="0"/>
              <a:t> foe </a:t>
            </a:r>
            <a:r>
              <a:rPr lang="en-US" dirty="0" err="1" smtClean="0"/>
              <a:t>Gado</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15</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Omeni</a:t>
            </a:r>
            <a:r>
              <a:rPr lang="en-US" dirty="0" smtClean="0"/>
              <a:t> </a:t>
            </a:r>
            <a:r>
              <a:rPr lang="en-US" dirty="0" err="1" smtClean="0"/>
              <a:t>dispensatie</a:t>
            </a:r>
            <a:r>
              <a:rPr lang="en-US" dirty="0" smtClean="0"/>
              <a:t> de?</a:t>
            </a:r>
            <a:endParaRPr lang="en-US" dirty="0"/>
          </a:p>
        </p:txBody>
      </p:sp>
      <p:sp>
        <p:nvSpPr>
          <p:cNvPr id="3" name="Content Placeholder 2"/>
          <p:cNvSpPr>
            <a:spLocks noGrp="1"/>
          </p:cNvSpPr>
          <p:nvPr>
            <p:ph idx="1"/>
          </p:nvPr>
        </p:nvSpPr>
        <p:spPr/>
        <p:txBody>
          <a:bodyPr/>
          <a:lstStyle/>
          <a:p>
            <a:r>
              <a:rPr lang="en-US" dirty="0" smtClean="0"/>
              <a:t>A de </a:t>
            </a:r>
            <a:r>
              <a:rPr lang="en-US" dirty="0" err="1" smtClean="0"/>
              <a:t>duidelijk</a:t>
            </a:r>
            <a:r>
              <a:rPr lang="en-US" dirty="0" smtClean="0"/>
              <a:t> </a:t>
            </a:r>
            <a:r>
              <a:rPr lang="en-US" dirty="0" err="1" smtClean="0"/>
              <a:t>dati</a:t>
            </a:r>
            <a:r>
              <a:rPr lang="en-US" dirty="0" smtClean="0"/>
              <a:t> wan </a:t>
            </a:r>
            <a:r>
              <a:rPr lang="en-US" dirty="0" err="1" smtClean="0"/>
              <a:t>verschil</a:t>
            </a:r>
            <a:r>
              <a:rPr lang="en-US" dirty="0" smtClean="0"/>
              <a:t> de </a:t>
            </a:r>
            <a:r>
              <a:rPr lang="en-US" dirty="0" err="1" smtClean="0"/>
              <a:t>na</a:t>
            </a:r>
            <a:r>
              <a:rPr lang="en-US" dirty="0" smtClean="0"/>
              <a:t> </a:t>
            </a:r>
            <a:r>
              <a:rPr lang="en-US" dirty="0" err="1" smtClean="0"/>
              <a:t>mindri</a:t>
            </a:r>
            <a:r>
              <a:rPr lang="en-US" dirty="0" smtClean="0"/>
              <a:t> foe </a:t>
            </a:r>
            <a:r>
              <a:rPr lang="en-US" dirty="0" err="1" smtClean="0"/>
              <a:t>da</a:t>
            </a:r>
            <a:r>
              <a:rPr lang="en-US" dirty="0" smtClean="0"/>
              <a:t> wet </a:t>
            </a:r>
            <a:r>
              <a:rPr lang="en-US" dirty="0" err="1" smtClean="0"/>
              <a:t>nanga</a:t>
            </a:r>
            <a:r>
              <a:rPr lang="en-US" dirty="0" smtClean="0"/>
              <a:t> </a:t>
            </a:r>
            <a:r>
              <a:rPr lang="en-US" dirty="0" err="1" smtClean="0"/>
              <a:t>gnade</a:t>
            </a:r>
            <a:r>
              <a:rPr lang="en-US" dirty="0" smtClean="0"/>
              <a:t> – </a:t>
            </a:r>
            <a:r>
              <a:rPr lang="en-US" dirty="0" err="1" smtClean="0"/>
              <a:t>fosi</a:t>
            </a:r>
            <a:r>
              <a:rPr lang="en-US" dirty="0" smtClean="0"/>
              <a:t> </a:t>
            </a:r>
            <a:r>
              <a:rPr lang="en-US" dirty="0" err="1" smtClean="0"/>
              <a:t>da</a:t>
            </a:r>
            <a:r>
              <a:rPr lang="en-US" dirty="0" smtClean="0"/>
              <a:t> </a:t>
            </a:r>
            <a:r>
              <a:rPr lang="en-US" dirty="0" err="1" smtClean="0"/>
              <a:t>kruisi</a:t>
            </a:r>
            <a:r>
              <a:rPr lang="en-US" dirty="0" smtClean="0"/>
              <a:t> en </a:t>
            </a:r>
            <a:r>
              <a:rPr lang="en-US" dirty="0" err="1" smtClean="0"/>
              <a:t>baka</a:t>
            </a:r>
            <a:r>
              <a:rPr lang="en-US" dirty="0" smtClean="0"/>
              <a:t> </a:t>
            </a:r>
            <a:r>
              <a:rPr lang="en-US" dirty="0" err="1" smtClean="0"/>
              <a:t>da</a:t>
            </a:r>
            <a:r>
              <a:rPr lang="en-US" dirty="0" smtClean="0"/>
              <a:t> </a:t>
            </a:r>
            <a:r>
              <a:rPr lang="en-US" dirty="0" err="1" smtClean="0"/>
              <a:t>kruisi</a:t>
            </a:r>
            <a:endParaRPr lang="en-US" dirty="0" smtClean="0"/>
          </a:p>
          <a:p>
            <a:r>
              <a:rPr lang="en-US" dirty="0" smtClean="0"/>
              <a:t>A de </a:t>
            </a:r>
            <a:r>
              <a:rPr lang="en-US" dirty="0" err="1" smtClean="0"/>
              <a:t>duidelijk</a:t>
            </a:r>
            <a:r>
              <a:rPr lang="en-US" dirty="0" smtClean="0"/>
              <a:t> toe </a:t>
            </a:r>
            <a:r>
              <a:rPr lang="en-US" dirty="0" err="1" smtClean="0"/>
              <a:t>dati</a:t>
            </a:r>
            <a:r>
              <a:rPr lang="en-US" dirty="0" smtClean="0"/>
              <a:t> wan </a:t>
            </a:r>
            <a:r>
              <a:rPr lang="en-US" dirty="0" err="1" smtClean="0"/>
              <a:t>verschil</a:t>
            </a:r>
            <a:r>
              <a:rPr lang="en-US" dirty="0" smtClean="0"/>
              <a:t> </a:t>
            </a:r>
            <a:r>
              <a:rPr lang="en-US" dirty="0" err="1" smtClean="0"/>
              <a:t>sa</a:t>
            </a:r>
            <a:r>
              <a:rPr lang="en-US" dirty="0" smtClean="0"/>
              <a:t> de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millenium</a:t>
            </a:r>
            <a:r>
              <a:rPr lang="en-US" dirty="0" smtClean="0"/>
              <a:t>, </a:t>
            </a:r>
            <a:r>
              <a:rPr lang="en-US" dirty="0" err="1" smtClean="0"/>
              <a:t>te</a:t>
            </a:r>
            <a:r>
              <a:rPr lang="en-US" dirty="0" smtClean="0"/>
              <a:t> </a:t>
            </a:r>
            <a:r>
              <a:rPr lang="en-US" dirty="0" err="1" smtClean="0"/>
              <a:t>wi</a:t>
            </a:r>
            <a:r>
              <a:rPr lang="en-US" dirty="0" smtClean="0"/>
              <a:t> </a:t>
            </a:r>
            <a:r>
              <a:rPr lang="en-US" dirty="0" err="1" smtClean="0"/>
              <a:t>sa</a:t>
            </a:r>
            <a:r>
              <a:rPr lang="en-US" dirty="0" smtClean="0"/>
              <a:t> </a:t>
            </a:r>
            <a:r>
              <a:rPr lang="en-US" dirty="0" err="1" smtClean="0"/>
              <a:t>si</a:t>
            </a:r>
            <a:r>
              <a:rPr lang="en-US" dirty="0" smtClean="0"/>
              <a:t> </a:t>
            </a:r>
            <a:r>
              <a:rPr lang="en-US" dirty="0" err="1" smtClean="0"/>
              <a:t>Kristus</a:t>
            </a:r>
            <a:r>
              <a:rPr lang="en-US" dirty="0" smtClean="0"/>
              <a:t> </a:t>
            </a:r>
            <a:r>
              <a:rPr lang="en-US" dirty="0" err="1" smtClean="0"/>
              <a:t>Jezus</a:t>
            </a:r>
            <a:r>
              <a:rPr lang="en-US" dirty="0" smtClean="0"/>
              <a:t> </a:t>
            </a:r>
            <a:r>
              <a:rPr lang="en-US" dirty="0" err="1" smtClean="0"/>
              <a:t>letterlijk</a:t>
            </a:r>
            <a:r>
              <a:rPr lang="en-US" dirty="0" smtClean="0"/>
              <a:t> </a:t>
            </a:r>
            <a:r>
              <a:rPr lang="en-US" dirty="0" err="1" smtClean="0"/>
              <a:t>tapoe</a:t>
            </a:r>
            <a:r>
              <a:rPr lang="en-US" dirty="0" smtClean="0"/>
              <a:t> </a:t>
            </a:r>
            <a:r>
              <a:rPr lang="en-US" dirty="0" err="1" smtClean="0"/>
              <a:t>grontapoe</a:t>
            </a:r>
            <a:r>
              <a:rPr lang="en-US" dirty="0" smtClean="0"/>
              <a:t> </a:t>
            </a:r>
            <a:r>
              <a:rPr lang="en-US" dirty="0" err="1" smtClean="0"/>
              <a:t>leki</a:t>
            </a:r>
            <a:r>
              <a:rPr lang="en-US" dirty="0" smtClean="0"/>
              <a:t> </a:t>
            </a:r>
            <a:r>
              <a:rPr lang="en-US" dirty="0" err="1" smtClean="0"/>
              <a:t>kownoe</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16</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Omeni</a:t>
            </a:r>
            <a:r>
              <a:rPr lang="en-US" dirty="0" smtClean="0"/>
              <a:t> </a:t>
            </a:r>
            <a:r>
              <a:rPr lang="en-US" dirty="0" err="1" smtClean="0"/>
              <a:t>dispensatie</a:t>
            </a:r>
            <a:r>
              <a:rPr lang="en-US" dirty="0" smtClean="0"/>
              <a:t> de</a:t>
            </a:r>
            <a:endParaRPr lang="en-US" dirty="0"/>
          </a:p>
        </p:txBody>
      </p:sp>
      <p:sp>
        <p:nvSpPr>
          <p:cNvPr id="3" name="Content Placeholder 2"/>
          <p:cNvSpPr>
            <a:spLocks noGrp="1"/>
          </p:cNvSpPr>
          <p:nvPr>
            <p:ph idx="1"/>
          </p:nvPr>
        </p:nvSpPr>
        <p:spPr/>
        <p:txBody>
          <a:bodyPr/>
          <a:lstStyle/>
          <a:p>
            <a:r>
              <a:rPr lang="en-US" dirty="0" smtClean="0"/>
              <a:t>A de </a:t>
            </a:r>
            <a:r>
              <a:rPr lang="en-US" dirty="0" err="1" smtClean="0"/>
              <a:t>duidelijk</a:t>
            </a:r>
            <a:r>
              <a:rPr lang="en-US" dirty="0" smtClean="0"/>
              <a:t> </a:t>
            </a:r>
            <a:r>
              <a:rPr lang="en-US" dirty="0" err="1" smtClean="0"/>
              <a:t>dati</a:t>
            </a:r>
            <a:r>
              <a:rPr lang="en-US" dirty="0" smtClean="0"/>
              <a:t> wan </a:t>
            </a:r>
            <a:r>
              <a:rPr lang="en-US" dirty="0" err="1" smtClean="0"/>
              <a:t>verschil</a:t>
            </a:r>
            <a:r>
              <a:rPr lang="en-US" dirty="0" smtClean="0"/>
              <a:t> de </a:t>
            </a:r>
            <a:r>
              <a:rPr lang="en-US" dirty="0" err="1" smtClean="0"/>
              <a:t>na</a:t>
            </a:r>
            <a:r>
              <a:rPr lang="en-US" dirty="0" smtClean="0"/>
              <a:t> </a:t>
            </a:r>
            <a:r>
              <a:rPr lang="en-US" dirty="0" err="1" smtClean="0"/>
              <a:t>mindri</a:t>
            </a:r>
            <a:r>
              <a:rPr lang="en-US" dirty="0" smtClean="0"/>
              <a:t> foe </a:t>
            </a:r>
            <a:r>
              <a:rPr lang="en-US" dirty="0" err="1" smtClean="0"/>
              <a:t>na</a:t>
            </a:r>
            <a:r>
              <a:rPr lang="en-US" dirty="0" smtClean="0"/>
              <a:t> </a:t>
            </a:r>
            <a:r>
              <a:rPr lang="en-US" dirty="0" err="1" smtClean="0"/>
              <a:t>fesi</a:t>
            </a:r>
            <a:r>
              <a:rPr lang="en-US" dirty="0" smtClean="0"/>
              <a:t> foe </a:t>
            </a:r>
            <a:r>
              <a:rPr lang="en-US" dirty="0" err="1" smtClean="0"/>
              <a:t>da</a:t>
            </a:r>
            <a:r>
              <a:rPr lang="en-US" dirty="0" smtClean="0"/>
              <a:t> </a:t>
            </a:r>
            <a:r>
              <a:rPr lang="en-US" dirty="0" err="1" smtClean="0"/>
              <a:t>fadon</a:t>
            </a:r>
            <a:r>
              <a:rPr lang="en-US" dirty="0" smtClean="0"/>
              <a:t> </a:t>
            </a:r>
            <a:r>
              <a:rPr lang="en-US" dirty="0" err="1" smtClean="0"/>
              <a:t>na</a:t>
            </a:r>
            <a:r>
              <a:rPr lang="en-US" dirty="0" smtClean="0"/>
              <a:t> </a:t>
            </a:r>
            <a:r>
              <a:rPr lang="en-US" dirty="0" err="1" smtClean="0"/>
              <a:t>ini</a:t>
            </a:r>
            <a:r>
              <a:rPr lang="en-US" dirty="0" smtClean="0"/>
              <a:t> </a:t>
            </a:r>
            <a:r>
              <a:rPr lang="en-US" dirty="0" err="1" smtClean="0"/>
              <a:t>sondoe</a:t>
            </a:r>
            <a:r>
              <a:rPr lang="en-US" dirty="0" smtClean="0"/>
              <a:t>, en </a:t>
            </a:r>
            <a:r>
              <a:rPr lang="en-US" dirty="0" err="1" smtClean="0"/>
              <a:t>baka</a:t>
            </a:r>
            <a:r>
              <a:rPr lang="en-US" dirty="0" smtClean="0"/>
              <a:t> </a:t>
            </a:r>
            <a:r>
              <a:rPr lang="en-US" dirty="0" err="1" smtClean="0"/>
              <a:t>dati</a:t>
            </a:r>
            <a:r>
              <a:rPr lang="en-US" dirty="0" smtClean="0"/>
              <a:t>.</a:t>
            </a:r>
          </a:p>
          <a:p>
            <a:r>
              <a:rPr lang="en-US" dirty="0" smtClean="0"/>
              <a:t>En </a:t>
            </a:r>
            <a:r>
              <a:rPr lang="en-US" dirty="0" err="1" smtClean="0"/>
              <a:t>moro</a:t>
            </a:r>
            <a:r>
              <a:rPr lang="en-US" dirty="0" smtClean="0"/>
              <a:t> </a:t>
            </a:r>
            <a:r>
              <a:rPr lang="en-US" dirty="0" err="1" smtClean="0"/>
              <a:t>fara</a:t>
            </a:r>
            <a:r>
              <a:rPr lang="en-US" dirty="0" smtClean="0"/>
              <a:t>, a de </a:t>
            </a:r>
            <a:r>
              <a:rPr lang="en-US" dirty="0" err="1" smtClean="0"/>
              <a:t>duidelijk</a:t>
            </a:r>
            <a:r>
              <a:rPr lang="en-US" dirty="0" smtClean="0"/>
              <a:t> </a:t>
            </a:r>
            <a:r>
              <a:rPr lang="en-US" dirty="0" err="1" smtClean="0"/>
              <a:t>dati</a:t>
            </a:r>
            <a:r>
              <a:rPr lang="en-US" dirty="0" smtClean="0"/>
              <a:t> </a:t>
            </a:r>
            <a:r>
              <a:rPr lang="en-US" dirty="0" err="1" smtClean="0"/>
              <a:t>fosi</a:t>
            </a:r>
            <a:r>
              <a:rPr lang="en-US" dirty="0" smtClean="0"/>
              <a:t> Abraham, </a:t>
            </a:r>
            <a:r>
              <a:rPr lang="en-US" dirty="0" err="1" smtClean="0"/>
              <a:t>Gado</a:t>
            </a:r>
            <a:r>
              <a:rPr lang="en-US" dirty="0" smtClean="0"/>
              <a:t> </a:t>
            </a:r>
            <a:r>
              <a:rPr lang="en-US" dirty="0" err="1" smtClean="0"/>
              <a:t>ben</a:t>
            </a:r>
            <a:r>
              <a:rPr lang="en-US" dirty="0" smtClean="0"/>
              <a:t> </a:t>
            </a:r>
            <a:r>
              <a:rPr lang="en-US" dirty="0" err="1" smtClean="0"/>
              <a:t>wroko</a:t>
            </a:r>
            <a:r>
              <a:rPr lang="en-US" dirty="0" smtClean="0"/>
              <a:t> </a:t>
            </a:r>
            <a:r>
              <a:rPr lang="en-US" dirty="0" err="1" smtClean="0"/>
              <a:t>nanga</a:t>
            </a:r>
            <a:r>
              <a:rPr lang="en-US" dirty="0" smtClean="0"/>
              <a:t> </a:t>
            </a:r>
            <a:r>
              <a:rPr lang="en-US" dirty="0" err="1" smtClean="0"/>
              <a:t>heri</a:t>
            </a:r>
            <a:r>
              <a:rPr lang="en-US" dirty="0" smtClean="0"/>
              <a:t> </a:t>
            </a:r>
            <a:r>
              <a:rPr lang="en-US" dirty="0" err="1" smtClean="0"/>
              <a:t>grontapoe</a:t>
            </a:r>
            <a:r>
              <a:rPr lang="en-US" dirty="0" smtClean="0"/>
              <a:t>, ma </a:t>
            </a:r>
            <a:r>
              <a:rPr lang="en-US" dirty="0" err="1" smtClean="0"/>
              <a:t>baka</a:t>
            </a:r>
            <a:r>
              <a:rPr lang="en-US" dirty="0" smtClean="0"/>
              <a:t> Abraham, A </a:t>
            </a:r>
            <a:r>
              <a:rPr lang="en-US" dirty="0" err="1" smtClean="0"/>
              <a:t>ben</a:t>
            </a:r>
            <a:r>
              <a:rPr lang="en-US" dirty="0" smtClean="0"/>
              <a:t> </a:t>
            </a:r>
            <a:r>
              <a:rPr lang="en-US" dirty="0" err="1" smtClean="0"/>
              <a:t>meki</a:t>
            </a:r>
            <a:r>
              <a:rPr lang="en-US" dirty="0" smtClean="0"/>
              <a:t> wan </a:t>
            </a:r>
            <a:r>
              <a:rPr lang="en-US" dirty="0" err="1" smtClean="0"/>
              <a:t>akkorderi</a:t>
            </a:r>
            <a:r>
              <a:rPr lang="en-US" dirty="0" smtClean="0"/>
              <a:t> </a:t>
            </a:r>
            <a:r>
              <a:rPr lang="en-US" dirty="0" err="1" smtClean="0"/>
              <a:t>nanga</a:t>
            </a:r>
            <a:r>
              <a:rPr lang="en-US" dirty="0" smtClean="0"/>
              <a:t> wan </a:t>
            </a:r>
            <a:r>
              <a:rPr lang="en-US" dirty="0" err="1" smtClean="0"/>
              <a:t>pipel</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17</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Omeni</a:t>
            </a:r>
            <a:r>
              <a:rPr lang="en-US" dirty="0" smtClean="0"/>
              <a:t> </a:t>
            </a:r>
            <a:r>
              <a:rPr lang="en-US" dirty="0" err="1" smtClean="0"/>
              <a:t>dispensatie</a:t>
            </a:r>
            <a:r>
              <a:rPr lang="en-US" dirty="0" smtClean="0"/>
              <a:t> de</a:t>
            </a:r>
            <a:endParaRPr lang="en-US" dirty="0"/>
          </a:p>
        </p:txBody>
      </p:sp>
      <p:sp>
        <p:nvSpPr>
          <p:cNvPr id="3" name="Content Placeholder 2"/>
          <p:cNvSpPr>
            <a:spLocks noGrp="1"/>
          </p:cNvSpPr>
          <p:nvPr>
            <p:ph idx="1"/>
          </p:nvPr>
        </p:nvSpPr>
        <p:spPr/>
        <p:txBody>
          <a:bodyPr/>
          <a:lstStyle/>
          <a:p>
            <a:r>
              <a:rPr lang="en-US" dirty="0" smtClean="0"/>
              <a:t>Dan </a:t>
            </a:r>
            <a:r>
              <a:rPr lang="en-US" dirty="0" err="1" smtClean="0"/>
              <a:t>da</a:t>
            </a:r>
            <a:r>
              <a:rPr lang="en-US" dirty="0" smtClean="0"/>
              <a:t> </a:t>
            </a:r>
            <a:r>
              <a:rPr lang="en-US" dirty="0" err="1" smtClean="0"/>
              <a:t>vraag</a:t>
            </a:r>
            <a:r>
              <a:rPr lang="en-US" dirty="0" smtClean="0"/>
              <a:t> de </a:t>
            </a:r>
            <a:r>
              <a:rPr lang="en-US" dirty="0" err="1" smtClean="0"/>
              <a:t>efoe</a:t>
            </a:r>
            <a:r>
              <a:rPr lang="en-US" dirty="0" smtClean="0"/>
              <a:t> wan </a:t>
            </a:r>
            <a:r>
              <a:rPr lang="en-US" dirty="0" err="1" smtClean="0"/>
              <a:t>verschil</a:t>
            </a:r>
            <a:r>
              <a:rPr lang="en-US" dirty="0" smtClean="0"/>
              <a:t> de </a:t>
            </a:r>
            <a:r>
              <a:rPr lang="en-US" dirty="0" err="1" smtClean="0"/>
              <a:t>na</a:t>
            </a:r>
            <a:r>
              <a:rPr lang="en-US" dirty="0" smtClean="0"/>
              <a:t> </a:t>
            </a:r>
            <a:r>
              <a:rPr lang="en-US" dirty="0" err="1" smtClean="0"/>
              <a:t>mindri</a:t>
            </a:r>
            <a:r>
              <a:rPr lang="en-US" dirty="0" smtClean="0"/>
              <a:t> foe </a:t>
            </a:r>
            <a:r>
              <a:rPr lang="en-US" dirty="0" err="1" smtClean="0"/>
              <a:t>da</a:t>
            </a:r>
            <a:r>
              <a:rPr lang="en-US" dirty="0" smtClean="0"/>
              <a:t> tem </a:t>
            </a:r>
            <a:r>
              <a:rPr lang="en-US" dirty="0" err="1" smtClean="0"/>
              <a:t>fosi</a:t>
            </a:r>
            <a:r>
              <a:rPr lang="en-US" dirty="0" smtClean="0"/>
              <a:t> </a:t>
            </a:r>
            <a:r>
              <a:rPr lang="en-US" dirty="0" err="1" smtClean="0"/>
              <a:t>da</a:t>
            </a:r>
            <a:r>
              <a:rPr lang="en-US" dirty="0" smtClean="0"/>
              <a:t> </a:t>
            </a:r>
            <a:r>
              <a:rPr lang="en-US" dirty="0" err="1" smtClean="0"/>
              <a:t>zondoe</a:t>
            </a:r>
            <a:r>
              <a:rPr lang="en-US" dirty="0" smtClean="0"/>
              <a:t> </a:t>
            </a:r>
            <a:r>
              <a:rPr lang="en-US" dirty="0" err="1" smtClean="0"/>
              <a:t>floedoe</a:t>
            </a:r>
            <a:r>
              <a:rPr lang="en-US" dirty="0" smtClean="0"/>
              <a:t> en </a:t>
            </a:r>
            <a:r>
              <a:rPr lang="en-US" dirty="0" err="1" smtClean="0"/>
              <a:t>baka</a:t>
            </a:r>
            <a:r>
              <a:rPr lang="en-US" dirty="0" smtClean="0"/>
              <a:t> </a:t>
            </a:r>
            <a:r>
              <a:rPr lang="en-US" dirty="0" err="1" smtClean="0"/>
              <a:t>da</a:t>
            </a:r>
            <a:r>
              <a:rPr lang="en-US" dirty="0" smtClean="0"/>
              <a:t> </a:t>
            </a:r>
            <a:r>
              <a:rPr lang="en-US" dirty="0" err="1" smtClean="0"/>
              <a:t>sondoe</a:t>
            </a:r>
            <a:r>
              <a:rPr lang="en-US" dirty="0" smtClean="0"/>
              <a:t> </a:t>
            </a:r>
            <a:r>
              <a:rPr lang="en-US" dirty="0" err="1" smtClean="0"/>
              <a:t>floedoe</a:t>
            </a:r>
            <a:r>
              <a:rPr lang="en-US" dirty="0" smtClean="0"/>
              <a:t>.  </a:t>
            </a:r>
            <a:r>
              <a:rPr lang="en-US" dirty="0" err="1" smtClean="0"/>
              <a:t>Efoe</a:t>
            </a:r>
            <a:r>
              <a:rPr lang="en-US" dirty="0" smtClean="0"/>
              <a:t> </a:t>
            </a:r>
            <a:r>
              <a:rPr lang="en-US" dirty="0" err="1" smtClean="0"/>
              <a:t>dati</a:t>
            </a:r>
            <a:r>
              <a:rPr lang="en-US" dirty="0" smtClean="0"/>
              <a:t> de </a:t>
            </a:r>
            <a:r>
              <a:rPr lang="en-US" dirty="0" err="1" smtClean="0"/>
              <a:t>troe</a:t>
            </a:r>
            <a:r>
              <a:rPr lang="en-US" dirty="0" smtClean="0"/>
              <a:t>, </a:t>
            </a:r>
            <a:r>
              <a:rPr lang="en-US" dirty="0" err="1" smtClean="0"/>
              <a:t>dan</a:t>
            </a:r>
            <a:r>
              <a:rPr lang="en-US" dirty="0" smtClean="0"/>
              <a:t> </a:t>
            </a:r>
            <a:r>
              <a:rPr lang="en-US" dirty="0" err="1" smtClean="0"/>
              <a:t>joe</a:t>
            </a:r>
            <a:r>
              <a:rPr lang="en-US" dirty="0" smtClean="0"/>
              <a:t> </a:t>
            </a:r>
            <a:r>
              <a:rPr lang="en-US" dirty="0" err="1" smtClean="0"/>
              <a:t>abi</a:t>
            </a:r>
            <a:r>
              <a:rPr lang="en-US" dirty="0" smtClean="0"/>
              <a:t> 7 </a:t>
            </a:r>
            <a:r>
              <a:rPr lang="en-US" dirty="0" err="1" smtClean="0"/>
              <a:t>difrenti</a:t>
            </a:r>
            <a:r>
              <a:rPr lang="en-US" dirty="0" smtClean="0"/>
              <a:t> </a:t>
            </a:r>
            <a:r>
              <a:rPr lang="en-US" dirty="0" err="1" smtClean="0"/>
              <a:t>dispensatie</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18</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Baka</a:t>
            </a:r>
            <a:r>
              <a:rPr lang="en-US" dirty="0" smtClean="0"/>
              <a:t> </a:t>
            </a:r>
            <a:r>
              <a:rPr lang="en-US" dirty="0" err="1" smtClean="0"/>
              <a:t>da</a:t>
            </a:r>
            <a:r>
              <a:rPr lang="en-US" dirty="0" smtClean="0"/>
              <a:t> </a:t>
            </a:r>
            <a:r>
              <a:rPr lang="en-US" dirty="0" err="1" smtClean="0"/>
              <a:t>floedoe</a:t>
            </a:r>
            <a:endParaRPr lang="en-US" dirty="0"/>
          </a:p>
        </p:txBody>
      </p:sp>
      <p:sp>
        <p:nvSpPr>
          <p:cNvPr id="3" name="Content Placeholder 2"/>
          <p:cNvSpPr>
            <a:spLocks noGrp="1"/>
          </p:cNvSpPr>
          <p:nvPr>
            <p:ph idx="1"/>
          </p:nvPr>
        </p:nvSpPr>
        <p:spPr/>
        <p:txBody>
          <a:bodyPr/>
          <a:lstStyle/>
          <a:p>
            <a:r>
              <a:rPr lang="en-US" dirty="0" err="1" smtClean="0"/>
              <a:t>Gado</a:t>
            </a:r>
            <a:r>
              <a:rPr lang="en-US" dirty="0" smtClean="0"/>
              <a:t> </a:t>
            </a:r>
            <a:r>
              <a:rPr lang="en-US" dirty="0" err="1" smtClean="0"/>
              <a:t>meki</a:t>
            </a:r>
            <a:r>
              <a:rPr lang="en-US" dirty="0" smtClean="0"/>
              <a:t> </a:t>
            </a:r>
            <a:r>
              <a:rPr lang="en-US" dirty="0" err="1" smtClean="0"/>
              <a:t>dem</a:t>
            </a:r>
            <a:r>
              <a:rPr lang="en-US" dirty="0" smtClean="0"/>
              <a:t> </a:t>
            </a:r>
            <a:r>
              <a:rPr lang="en-US" dirty="0" err="1" smtClean="0"/>
              <a:t>meti</a:t>
            </a:r>
            <a:r>
              <a:rPr lang="en-US" dirty="0" smtClean="0"/>
              <a:t> </a:t>
            </a:r>
            <a:r>
              <a:rPr lang="en-US" dirty="0" err="1" smtClean="0"/>
              <a:t>frede</a:t>
            </a:r>
            <a:r>
              <a:rPr lang="en-US" dirty="0" smtClean="0"/>
              <a:t> </a:t>
            </a:r>
            <a:r>
              <a:rPr lang="en-US" dirty="0" err="1" smtClean="0"/>
              <a:t>libisoema</a:t>
            </a:r>
            <a:endParaRPr lang="en-US" dirty="0" smtClean="0"/>
          </a:p>
          <a:p>
            <a:r>
              <a:rPr lang="en-US" dirty="0" smtClean="0"/>
              <a:t>God </a:t>
            </a:r>
            <a:r>
              <a:rPr lang="en-US" dirty="0" err="1" smtClean="0"/>
              <a:t>gi</a:t>
            </a:r>
            <a:r>
              <a:rPr lang="en-US" dirty="0" smtClean="0"/>
              <a:t> </a:t>
            </a:r>
            <a:r>
              <a:rPr lang="en-US" dirty="0" err="1" smtClean="0"/>
              <a:t>pasi</a:t>
            </a:r>
            <a:r>
              <a:rPr lang="en-US" dirty="0" smtClean="0"/>
              <a:t> foe </a:t>
            </a:r>
            <a:r>
              <a:rPr lang="en-US" dirty="0" err="1" smtClean="0"/>
              <a:t>njan</a:t>
            </a:r>
            <a:r>
              <a:rPr lang="en-US" dirty="0" smtClean="0"/>
              <a:t> </a:t>
            </a:r>
            <a:r>
              <a:rPr lang="en-US" dirty="0" err="1" smtClean="0"/>
              <a:t>meti</a:t>
            </a:r>
            <a:endParaRPr lang="en-US" dirty="0" smtClean="0"/>
          </a:p>
          <a:p>
            <a:r>
              <a:rPr lang="en-US" dirty="0" err="1" smtClean="0"/>
              <a:t>Gado</a:t>
            </a:r>
            <a:r>
              <a:rPr lang="en-US" dirty="0" smtClean="0"/>
              <a:t> </a:t>
            </a:r>
            <a:r>
              <a:rPr lang="en-US" dirty="0" err="1" smtClean="0"/>
              <a:t>pramisi</a:t>
            </a:r>
            <a:r>
              <a:rPr lang="en-US" dirty="0" smtClean="0"/>
              <a:t> </a:t>
            </a:r>
            <a:r>
              <a:rPr lang="en-US" dirty="0" err="1" smtClean="0"/>
              <a:t>noiti</a:t>
            </a:r>
            <a:r>
              <a:rPr lang="en-US" dirty="0" smtClean="0"/>
              <a:t> A </a:t>
            </a:r>
            <a:r>
              <a:rPr lang="en-US" dirty="0" err="1" smtClean="0"/>
              <a:t>sa</a:t>
            </a:r>
            <a:r>
              <a:rPr lang="en-US" dirty="0" smtClean="0"/>
              <a:t> </a:t>
            </a:r>
            <a:r>
              <a:rPr lang="en-US" dirty="0" err="1" smtClean="0"/>
              <a:t>figi</a:t>
            </a:r>
            <a:r>
              <a:rPr lang="en-US" dirty="0" smtClean="0"/>
              <a:t> </a:t>
            </a:r>
            <a:r>
              <a:rPr lang="en-US" dirty="0" err="1" smtClean="0"/>
              <a:t>grontapoe</a:t>
            </a:r>
            <a:r>
              <a:rPr lang="en-US" dirty="0" smtClean="0"/>
              <a:t> </a:t>
            </a:r>
            <a:r>
              <a:rPr lang="en-US" dirty="0" err="1" smtClean="0"/>
              <a:t>poeroe</a:t>
            </a:r>
            <a:r>
              <a:rPr lang="en-US" dirty="0" smtClean="0"/>
              <a:t> </a:t>
            </a:r>
            <a:r>
              <a:rPr lang="en-US" dirty="0" err="1" smtClean="0"/>
              <a:t>ete</a:t>
            </a:r>
            <a:r>
              <a:rPr lang="en-US" dirty="0" smtClean="0"/>
              <a:t> wan </a:t>
            </a:r>
            <a:r>
              <a:rPr lang="en-US" dirty="0" err="1" smtClean="0"/>
              <a:t>leisi</a:t>
            </a:r>
            <a:r>
              <a:rPr lang="en-US" dirty="0" smtClean="0"/>
              <a:t> </a:t>
            </a:r>
            <a:r>
              <a:rPr lang="en-US" dirty="0" err="1" smtClean="0"/>
              <a:t>nanga</a:t>
            </a:r>
            <a:r>
              <a:rPr lang="en-US" dirty="0" smtClean="0"/>
              <a:t> wan </a:t>
            </a:r>
            <a:r>
              <a:rPr lang="en-US" dirty="0" err="1" smtClean="0"/>
              <a:t>floedoe</a:t>
            </a:r>
            <a:endParaRPr lang="en-US" dirty="0" smtClean="0"/>
          </a:p>
          <a:p>
            <a:r>
              <a:rPr lang="en-US" dirty="0" err="1" smtClean="0"/>
              <a:t>Lanti</a:t>
            </a:r>
            <a:r>
              <a:rPr lang="en-US" dirty="0" smtClean="0"/>
              <a:t> </a:t>
            </a:r>
            <a:r>
              <a:rPr lang="en-US" dirty="0" err="1" smtClean="0"/>
              <a:t>kisi</a:t>
            </a:r>
            <a:r>
              <a:rPr lang="en-US" dirty="0" smtClean="0"/>
              <a:t> </a:t>
            </a:r>
            <a:r>
              <a:rPr lang="en-US" dirty="0" err="1" smtClean="0"/>
              <a:t>toestemming</a:t>
            </a:r>
            <a:r>
              <a:rPr lang="en-US" dirty="0" smtClean="0"/>
              <a:t> foe </a:t>
            </a:r>
            <a:r>
              <a:rPr lang="en-US" dirty="0" err="1" smtClean="0"/>
              <a:t>kiri</a:t>
            </a:r>
            <a:r>
              <a:rPr lang="en-US" dirty="0" smtClean="0"/>
              <a:t> </a:t>
            </a:r>
            <a:r>
              <a:rPr lang="en-US" dirty="0" err="1" smtClean="0"/>
              <a:t>moordenaar</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19</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Dispensationalism</a:t>
            </a:r>
            <a:endParaRPr lang="en-US" dirty="0"/>
          </a:p>
        </p:txBody>
      </p:sp>
      <p:sp>
        <p:nvSpPr>
          <p:cNvPr id="3" name="Content Placeholder 2"/>
          <p:cNvSpPr>
            <a:spLocks noGrp="1"/>
          </p:cNvSpPr>
          <p:nvPr>
            <p:ph idx="1"/>
          </p:nvPr>
        </p:nvSpPr>
        <p:spPr/>
        <p:txBody>
          <a:bodyPr/>
          <a:lstStyle/>
          <a:p>
            <a:r>
              <a:rPr lang="en-US" dirty="0" err="1" smtClean="0"/>
              <a:t>Gado</a:t>
            </a:r>
            <a:r>
              <a:rPr lang="en-US" dirty="0" smtClean="0"/>
              <a:t>  </a:t>
            </a:r>
            <a:r>
              <a:rPr lang="en-US" dirty="0" err="1" smtClean="0"/>
              <a:t>abi</a:t>
            </a:r>
            <a:r>
              <a:rPr lang="en-US" dirty="0" smtClean="0"/>
              <a:t> wan plan foe </a:t>
            </a:r>
            <a:r>
              <a:rPr lang="en-US" dirty="0" err="1" smtClean="0"/>
              <a:t>libisoema</a:t>
            </a:r>
            <a:r>
              <a:rPr lang="en-US" dirty="0" smtClean="0"/>
              <a:t>, ma A </a:t>
            </a:r>
            <a:r>
              <a:rPr lang="en-US" dirty="0" err="1" smtClean="0"/>
              <a:t>ontwikkel</a:t>
            </a:r>
            <a:r>
              <a:rPr lang="en-US" dirty="0" smtClean="0"/>
              <a:t> Hem plan </a:t>
            </a:r>
            <a:r>
              <a:rPr lang="en-US" dirty="0" err="1" smtClean="0"/>
              <a:t>na</a:t>
            </a:r>
            <a:r>
              <a:rPr lang="en-US" dirty="0" smtClean="0"/>
              <a:t> </a:t>
            </a:r>
            <a:r>
              <a:rPr lang="en-US" dirty="0" err="1" smtClean="0"/>
              <a:t>difrenti</a:t>
            </a:r>
            <a:r>
              <a:rPr lang="en-US" dirty="0" smtClean="0"/>
              <a:t> </a:t>
            </a:r>
            <a:r>
              <a:rPr lang="en-US" dirty="0" err="1" smtClean="0"/>
              <a:t>fasi</a:t>
            </a:r>
            <a:r>
              <a:rPr lang="en-US" dirty="0" smtClean="0"/>
              <a:t> </a:t>
            </a:r>
            <a:r>
              <a:rPr lang="en-US" dirty="0" err="1" smtClean="0"/>
              <a:t>na</a:t>
            </a:r>
            <a:r>
              <a:rPr lang="en-US" dirty="0" smtClean="0"/>
              <a:t> </a:t>
            </a:r>
            <a:r>
              <a:rPr lang="en-US" dirty="0" err="1" smtClean="0"/>
              <a:t>ini</a:t>
            </a:r>
            <a:r>
              <a:rPr lang="en-US" dirty="0" smtClean="0"/>
              <a:t> tem.  A </a:t>
            </a:r>
            <a:r>
              <a:rPr lang="en-US" dirty="0" err="1" smtClean="0"/>
              <a:t>sori</a:t>
            </a:r>
            <a:r>
              <a:rPr lang="en-US" dirty="0" smtClean="0"/>
              <a:t> </a:t>
            </a:r>
            <a:r>
              <a:rPr lang="en-US" dirty="0" err="1" smtClean="0"/>
              <a:t>moro</a:t>
            </a:r>
            <a:r>
              <a:rPr lang="en-US" dirty="0" smtClean="0"/>
              <a:t> foe </a:t>
            </a:r>
            <a:r>
              <a:rPr lang="en-US" dirty="0" err="1" smtClean="0"/>
              <a:t>Hemsrefi</a:t>
            </a:r>
            <a:r>
              <a:rPr lang="en-US" dirty="0" smtClean="0"/>
              <a:t> </a:t>
            </a:r>
            <a:r>
              <a:rPr lang="en-US" dirty="0" err="1" smtClean="0"/>
              <a:t>te</a:t>
            </a:r>
            <a:r>
              <a:rPr lang="en-US" dirty="0" smtClean="0"/>
              <a:t> </a:t>
            </a:r>
            <a:r>
              <a:rPr lang="en-US" dirty="0" err="1" smtClean="0"/>
              <a:t>wi</a:t>
            </a:r>
            <a:r>
              <a:rPr lang="en-US" dirty="0" smtClean="0"/>
              <a:t> </a:t>
            </a:r>
            <a:r>
              <a:rPr lang="en-US" dirty="0" err="1" smtClean="0"/>
              <a:t>kan</a:t>
            </a:r>
            <a:r>
              <a:rPr lang="en-US" dirty="0" smtClean="0"/>
              <a:t> </a:t>
            </a:r>
            <a:r>
              <a:rPr lang="en-US" dirty="0" err="1" smtClean="0"/>
              <a:t>gro</a:t>
            </a:r>
            <a:r>
              <a:rPr lang="en-US" dirty="0" smtClean="0"/>
              <a:t> foe </a:t>
            </a:r>
            <a:r>
              <a:rPr lang="en-US" dirty="0" err="1" smtClean="0"/>
              <a:t>froestan</a:t>
            </a:r>
            <a:r>
              <a:rPr lang="en-US" dirty="0" smtClean="0"/>
              <a:t> hem</a:t>
            </a:r>
          </a:p>
          <a:p>
            <a:r>
              <a:rPr lang="en-US" dirty="0" smtClean="0"/>
              <a:t>Nanga </a:t>
            </a:r>
            <a:r>
              <a:rPr lang="en-US" dirty="0" err="1" smtClean="0"/>
              <a:t>da</a:t>
            </a:r>
            <a:r>
              <a:rPr lang="en-US" dirty="0" smtClean="0"/>
              <a:t> </a:t>
            </a:r>
            <a:r>
              <a:rPr lang="en-US" dirty="0" err="1" smtClean="0"/>
              <a:t>systeem</a:t>
            </a:r>
            <a:r>
              <a:rPr lang="en-US" dirty="0" smtClean="0"/>
              <a:t> </a:t>
            </a:r>
            <a:r>
              <a:rPr lang="en-US" dirty="0" err="1" smtClean="0"/>
              <a:t>disi</a:t>
            </a:r>
            <a:r>
              <a:rPr lang="en-US" dirty="0" smtClean="0"/>
              <a:t>,  </a:t>
            </a:r>
            <a:r>
              <a:rPr lang="en-US" dirty="0" err="1" smtClean="0"/>
              <a:t>wi</a:t>
            </a:r>
            <a:r>
              <a:rPr lang="en-US" dirty="0" smtClean="0"/>
              <a:t> </a:t>
            </a:r>
            <a:r>
              <a:rPr lang="en-US" dirty="0" err="1" smtClean="0"/>
              <a:t>kan</a:t>
            </a:r>
            <a:r>
              <a:rPr lang="en-US" dirty="0" smtClean="0"/>
              <a:t> tai </a:t>
            </a:r>
            <a:r>
              <a:rPr lang="en-US" dirty="0" err="1" smtClean="0"/>
              <a:t>da</a:t>
            </a:r>
            <a:r>
              <a:rPr lang="en-US" dirty="0" smtClean="0"/>
              <a:t> </a:t>
            </a:r>
            <a:r>
              <a:rPr lang="en-US" dirty="0" err="1" smtClean="0"/>
              <a:t>Bijbel</a:t>
            </a:r>
            <a:r>
              <a:rPr lang="en-US" dirty="0" smtClean="0"/>
              <a:t> </a:t>
            </a:r>
            <a:r>
              <a:rPr lang="en-US" dirty="0" err="1" smtClean="0"/>
              <a:t>kom</a:t>
            </a:r>
            <a:r>
              <a:rPr lang="en-US" dirty="0" smtClean="0"/>
              <a:t> </a:t>
            </a:r>
            <a:r>
              <a:rPr lang="en-US" dirty="0" err="1" smtClean="0"/>
              <a:t>na</a:t>
            </a:r>
            <a:r>
              <a:rPr lang="en-US" dirty="0" smtClean="0"/>
              <a:t> wan en ala </a:t>
            </a:r>
            <a:r>
              <a:rPr lang="en-US" dirty="0" err="1" smtClean="0"/>
              <a:t>dem</a:t>
            </a:r>
            <a:r>
              <a:rPr lang="en-US" dirty="0" smtClean="0"/>
              <a:t> </a:t>
            </a:r>
            <a:r>
              <a:rPr lang="en-US" dirty="0" err="1" smtClean="0"/>
              <a:t>pisi</a:t>
            </a:r>
            <a:r>
              <a:rPr lang="en-US" dirty="0" smtClean="0"/>
              <a:t> </a:t>
            </a:r>
            <a:r>
              <a:rPr lang="en-US" dirty="0" err="1" smtClean="0"/>
              <a:t>kan</a:t>
            </a:r>
            <a:r>
              <a:rPr lang="en-US" dirty="0" smtClean="0"/>
              <a:t> </a:t>
            </a:r>
            <a:r>
              <a:rPr lang="en-US" dirty="0" err="1" smtClean="0"/>
              <a:t>klop</a:t>
            </a:r>
            <a:r>
              <a:rPr lang="en-US" dirty="0" smtClean="0"/>
              <a:t> </a:t>
            </a:r>
            <a:r>
              <a:rPr lang="en-US" dirty="0" err="1" smtClean="0"/>
              <a:t>nanga</a:t>
            </a:r>
            <a:r>
              <a:rPr lang="en-US" dirty="0" smtClean="0"/>
              <a:t> </a:t>
            </a:r>
            <a:r>
              <a:rPr lang="en-US" dirty="0" err="1" smtClean="0"/>
              <a:t>demsrefi</a:t>
            </a:r>
            <a:r>
              <a:rPr lang="en-US" dirty="0" smtClean="0"/>
              <a:t>.  </a:t>
            </a:r>
            <a:r>
              <a:rPr lang="en-US" dirty="0" err="1" smtClean="0"/>
              <a:t>Wi</a:t>
            </a:r>
            <a:r>
              <a:rPr lang="en-US" dirty="0" smtClean="0"/>
              <a:t> </a:t>
            </a:r>
            <a:r>
              <a:rPr lang="en-US" dirty="0" err="1" smtClean="0"/>
              <a:t>prati</a:t>
            </a:r>
            <a:r>
              <a:rPr lang="en-US" dirty="0" smtClean="0"/>
              <a:t> </a:t>
            </a:r>
            <a:r>
              <a:rPr lang="en-US" dirty="0" err="1" smtClean="0"/>
              <a:t>da</a:t>
            </a:r>
            <a:r>
              <a:rPr lang="en-US" dirty="0" smtClean="0"/>
              <a:t> </a:t>
            </a:r>
            <a:r>
              <a:rPr lang="en-US" dirty="0" err="1" smtClean="0"/>
              <a:t>woortoe</a:t>
            </a:r>
            <a:r>
              <a:rPr lang="en-US" dirty="0" smtClean="0"/>
              <a:t> </a:t>
            </a:r>
            <a:r>
              <a:rPr lang="en-US" dirty="0" err="1" smtClean="0"/>
              <a:t>na</a:t>
            </a:r>
            <a:r>
              <a:rPr lang="en-US" dirty="0" smtClean="0"/>
              <a:t> wan </a:t>
            </a:r>
            <a:r>
              <a:rPr lang="en-US" dirty="0" err="1" smtClean="0"/>
              <a:t>juisti</a:t>
            </a:r>
            <a:r>
              <a:rPr lang="en-US" dirty="0" smtClean="0"/>
              <a:t> </a:t>
            </a:r>
            <a:r>
              <a:rPr lang="en-US" dirty="0" err="1" smtClean="0"/>
              <a:t>fasi</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2</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Tra</a:t>
            </a:r>
            <a:r>
              <a:rPr lang="en-US" dirty="0" smtClean="0"/>
              <a:t> </a:t>
            </a:r>
            <a:r>
              <a:rPr lang="en-US" dirty="0" err="1" smtClean="0"/>
              <a:t>vragen</a:t>
            </a:r>
            <a:endParaRPr lang="en-US" dirty="0"/>
          </a:p>
        </p:txBody>
      </p:sp>
      <p:sp>
        <p:nvSpPr>
          <p:cNvPr id="3" name="Content Placeholder 2"/>
          <p:cNvSpPr>
            <a:spLocks noGrp="1"/>
          </p:cNvSpPr>
          <p:nvPr>
            <p:ph idx="1"/>
          </p:nvPr>
        </p:nvSpPr>
        <p:spPr/>
        <p:txBody>
          <a:bodyPr/>
          <a:lstStyle/>
          <a:p>
            <a:r>
              <a:rPr lang="en-US" dirty="0" err="1" smtClean="0"/>
              <a:t>Da</a:t>
            </a:r>
            <a:r>
              <a:rPr lang="en-US" dirty="0" smtClean="0"/>
              <a:t> </a:t>
            </a:r>
            <a:r>
              <a:rPr lang="en-US" dirty="0" err="1" smtClean="0"/>
              <a:t>situatie</a:t>
            </a:r>
            <a:r>
              <a:rPr lang="en-US" dirty="0" smtClean="0"/>
              <a:t> foe </a:t>
            </a:r>
            <a:r>
              <a:rPr lang="en-US" dirty="0" err="1" smtClean="0"/>
              <a:t>teego</a:t>
            </a:r>
            <a:r>
              <a:rPr lang="en-US" dirty="0" smtClean="0"/>
              <a:t> – </a:t>
            </a:r>
            <a:r>
              <a:rPr lang="en-US" dirty="0" err="1" smtClean="0"/>
              <a:t>dispensatie</a:t>
            </a:r>
            <a:r>
              <a:rPr lang="en-US" dirty="0" smtClean="0"/>
              <a:t> </a:t>
            </a:r>
            <a:r>
              <a:rPr lang="en-US" dirty="0" err="1" smtClean="0"/>
              <a:t>ben</a:t>
            </a:r>
            <a:r>
              <a:rPr lang="en-US" dirty="0" smtClean="0"/>
              <a:t> </a:t>
            </a:r>
            <a:r>
              <a:rPr lang="en-US" dirty="0" err="1" smtClean="0"/>
              <a:t>kom</a:t>
            </a:r>
            <a:r>
              <a:rPr lang="en-US" dirty="0" smtClean="0"/>
              <a:t> </a:t>
            </a:r>
            <a:r>
              <a:rPr lang="en-US" dirty="0" err="1" smtClean="0"/>
              <a:t>na</a:t>
            </a:r>
            <a:r>
              <a:rPr lang="en-US" dirty="0" smtClean="0"/>
              <a:t> </a:t>
            </a:r>
            <a:r>
              <a:rPr lang="en-US" dirty="0" err="1" smtClean="0"/>
              <a:t>kaba</a:t>
            </a:r>
            <a:r>
              <a:rPr lang="en-US" dirty="0" smtClean="0"/>
              <a:t> </a:t>
            </a:r>
            <a:r>
              <a:rPr lang="en-US" dirty="0" err="1" smtClean="0"/>
              <a:t>fosi</a:t>
            </a:r>
            <a:r>
              <a:rPr lang="en-US" dirty="0" smtClean="0"/>
              <a:t> </a:t>
            </a:r>
            <a:r>
              <a:rPr lang="en-US" dirty="0" err="1" smtClean="0"/>
              <a:t>dati</a:t>
            </a:r>
            <a:endParaRPr lang="en-US" dirty="0" smtClean="0"/>
          </a:p>
          <a:p>
            <a:r>
              <a:rPr lang="en-US" dirty="0" err="1" smtClean="0"/>
              <a:t>Da</a:t>
            </a:r>
            <a:r>
              <a:rPr lang="en-US" dirty="0" smtClean="0"/>
              <a:t> wet – </a:t>
            </a:r>
            <a:r>
              <a:rPr lang="en-US" dirty="0" err="1" smtClean="0"/>
              <a:t>Kristus</a:t>
            </a:r>
            <a:r>
              <a:rPr lang="en-US" dirty="0" smtClean="0"/>
              <a:t> </a:t>
            </a:r>
            <a:r>
              <a:rPr lang="en-US" dirty="0" err="1" smtClean="0"/>
              <a:t>srefi</a:t>
            </a:r>
            <a:r>
              <a:rPr lang="en-US" dirty="0" smtClean="0"/>
              <a:t> </a:t>
            </a:r>
            <a:r>
              <a:rPr lang="en-US" dirty="0" err="1" smtClean="0"/>
              <a:t>ben</a:t>
            </a:r>
            <a:r>
              <a:rPr lang="en-US" dirty="0" smtClean="0"/>
              <a:t> de </a:t>
            </a:r>
            <a:r>
              <a:rPr lang="en-US" dirty="0" err="1" smtClean="0"/>
              <a:t>na</a:t>
            </a:r>
            <a:r>
              <a:rPr lang="en-US" dirty="0" smtClean="0"/>
              <a:t> </a:t>
            </a:r>
            <a:r>
              <a:rPr lang="en-US" dirty="0" err="1" smtClean="0"/>
              <a:t>ondro</a:t>
            </a:r>
            <a:r>
              <a:rPr lang="en-US" dirty="0" smtClean="0"/>
              <a:t> </a:t>
            </a:r>
            <a:r>
              <a:rPr lang="en-US" dirty="0" err="1" smtClean="0"/>
              <a:t>da</a:t>
            </a:r>
            <a:r>
              <a:rPr lang="en-US" dirty="0" smtClean="0"/>
              <a:t> wet</a:t>
            </a:r>
          </a:p>
          <a:p>
            <a:r>
              <a:rPr lang="en-US" dirty="0" err="1" smtClean="0"/>
              <a:t>Da</a:t>
            </a:r>
            <a:r>
              <a:rPr lang="en-US" dirty="0" smtClean="0"/>
              <a:t> tem foe </a:t>
            </a:r>
            <a:r>
              <a:rPr lang="en-US" dirty="0" err="1" smtClean="0"/>
              <a:t>bigi</a:t>
            </a:r>
            <a:r>
              <a:rPr lang="en-US" dirty="0" smtClean="0"/>
              <a:t> </a:t>
            </a:r>
            <a:r>
              <a:rPr lang="en-US" dirty="0" err="1" smtClean="0"/>
              <a:t>trobi</a:t>
            </a:r>
            <a:r>
              <a:rPr lang="en-US" dirty="0" smtClean="0"/>
              <a:t> – a no de wan </a:t>
            </a:r>
            <a:r>
              <a:rPr lang="en-US" dirty="0" err="1" smtClean="0"/>
              <a:t>njoen</a:t>
            </a:r>
            <a:r>
              <a:rPr lang="en-US" dirty="0" smtClean="0"/>
              <a:t> </a:t>
            </a:r>
            <a:r>
              <a:rPr lang="en-US" dirty="0" err="1" smtClean="0"/>
              <a:t>dispensatie</a:t>
            </a:r>
            <a:r>
              <a:rPr lang="en-US" dirty="0" smtClean="0"/>
              <a:t>, ma a </a:t>
            </a:r>
            <a:r>
              <a:rPr lang="en-US" dirty="0" err="1" smtClean="0"/>
              <a:t>tjari</a:t>
            </a:r>
            <a:r>
              <a:rPr lang="en-US" dirty="0" smtClean="0"/>
              <a:t> </a:t>
            </a:r>
            <a:r>
              <a:rPr lang="en-US" dirty="0" err="1" smtClean="0"/>
              <a:t>da</a:t>
            </a:r>
            <a:r>
              <a:rPr lang="en-US" dirty="0" smtClean="0"/>
              <a:t> </a:t>
            </a:r>
            <a:r>
              <a:rPr lang="en-US" dirty="0" err="1" smtClean="0"/>
              <a:t>dispensatie</a:t>
            </a:r>
            <a:r>
              <a:rPr lang="en-US" dirty="0" smtClean="0"/>
              <a:t> foe </a:t>
            </a:r>
            <a:r>
              <a:rPr lang="en-US" dirty="0" err="1" smtClean="0"/>
              <a:t>gnade</a:t>
            </a:r>
            <a:r>
              <a:rPr lang="en-US" dirty="0" smtClean="0"/>
              <a:t> </a:t>
            </a:r>
            <a:r>
              <a:rPr lang="en-US" dirty="0" err="1" smtClean="0"/>
              <a:t>kom</a:t>
            </a:r>
            <a:r>
              <a:rPr lang="en-US" dirty="0" smtClean="0"/>
              <a:t> </a:t>
            </a:r>
            <a:r>
              <a:rPr lang="en-US" dirty="0" err="1" smtClean="0"/>
              <a:t>na</a:t>
            </a:r>
            <a:r>
              <a:rPr lang="en-US" dirty="0" smtClean="0"/>
              <a:t> wan </a:t>
            </a:r>
            <a:r>
              <a:rPr lang="en-US" dirty="0" err="1" smtClean="0"/>
              <a:t>kaba</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20</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Dispensatie</a:t>
            </a:r>
            <a:r>
              <a:rPr lang="en-US" dirty="0" smtClean="0"/>
              <a:t> – </a:t>
            </a:r>
            <a:r>
              <a:rPr lang="en-US" dirty="0" err="1" smtClean="0"/>
              <a:t>Innocentie</a:t>
            </a:r>
            <a:endParaRPr lang="en-US" dirty="0"/>
          </a:p>
        </p:txBody>
      </p:sp>
      <p:sp>
        <p:nvSpPr>
          <p:cNvPr id="3" name="Content Placeholder 2"/>
          <p:cNvSpPr>
            <a:spLocks noGrp="1"/>
          </p:cNvSpPr>
          <p:nvPr>
            <p:ph idx="1"/>
          </p:nvPr>
        </p:nvSpPr>
        <p:spPr/>
        <p:txBody>
          <a:bodyPr/>
          <a:lstStyle/>
          <a:p>
            <a:r>
              <a:rPr lang="en-US" dirty="0" err="1" smtClean="0"/>
              <a:t>Bijbel</a:t>
            </a:r>
            <a:r>
              <a:rPr lang="en-US" dirty="0" smtClean="0"/>
              <a:t>: Gen. 1:3-3:6</a:t>
            </a:r>
          </a:p>
          <a:p>
            <a:r>
              <a:rPr lang="en-US" dirty="0" err="1" smtClean="0"/>
              <a:t>Frantwoortoe</a:t>
            </a:r>
            <a:r>
              <a:rPr lang="en-US" dirty="0" smtClean="0"/>
              <a:t>  – </a:t>
            </a:r>
            <a:r>
              <a:rPr lang="en-US" dirty="0" err="1" smtClean="0"/>
              <a:t>Wroko</a:t>
            </a:r>
            <a:r>
              <a:rPr lang="en-US" dirty="0" smtClean="0"/>
              <a:t> </a:t>
            </a:r>
            <a:r>
              <a:rPr lang="en-US" dirty="0" err="1" smtClean="0"/>
              <a:t>tapoe</a:t>
            </a:r>
            <a:r>
              <a:rPr lang="en-US" dirty="0" smtClean="0"/>
              <a:t> </a:t>
            </a:r>
            <a:r>
              <a:rPr lang="en-US" dirty="0" err="1" smtClean="0"/>
              <a:t>da</a:t>
            </a:r>
            <a:r>
              <a:rPr lang="en-US" dirty="0" smtClean="0"/>
              <a:t> </a:t>
            </a:r>
            <a:r>
              <a:rPr lang="en-US" dirty="0" err="1" smtClean="0"/>
              <a:t>djari</a:t>
            </a:r>
            <a:r>
              <a:rPr lang="en-US" dirty="0" smtClean="0"/>
              <a:t> en </a:t>
            </a:r>
            <a:r>
              <a:rPr lang="en-US" dirty="0" err="1" smtClean="0"/>
              <a:t>wini</a:t>
            </a:r>
            <a:r>
              <a:rPr lang="en-US" dirty="0" smtClean="0"/>
              <a:t> en </a:t>
            </a:r>
            <a:r>
              <a:rPr lang="en-US" dirty="0" err="1" smtClean="0"/>
              <a:t>wroko</a:t>
            </a:r>
            <a:r>
              <a:rPr lang="en-US" dirty="0" smtClean="0"/>
              <a:t> </a:t>
            </a:r>
            <a:r>
              <a:rPr lang="en-US" dirty="0" err="1" smtClean="0"/>
              <a:t>grontapoe</a:t>
            </a:r>
            <a:r>
              <a:rPr lang="en-US" dirty="0" smtClean="0"/>
              <a:t>.  No </a:t>
            </a:r>
            <a:r>
              <a:rPr lang="en-US" dirty="0" err="1" smtClean="0"/>
              <a:t>njan</a:t>
            </a:r>
            <a:r>
              <a:rPr lang="en-US" dirty="0" smtClean="0"/>
              <a:t> </a:t>
            </a:r>
            <a:r>
              <a:rPr lang="en-US" dirty="0" err="1" smtClean="0"/>
              <a:t>da</a:t>
            </a:r>
            <a:r>
              <a:rPr lang="en-US" dirty="0" smtClean="0"/>
              <a:t> </a:t>
            </a:r>
            <a:r>
              <a:rPr lang="en-US" dirty="0" err="1" smtClean="0"/>
              <a:t>froktoe</a:t>
            </a:r>
            <a:r>
              <a:rPr lang="en-US" dirty="0" smtClean="0"/>
              <a:t>; </a:t>
            </a:r>
            <a:r>
              <a:rPr lang="en-US" dirty="0" err="1" smtClean="0"/>
              <a:t>gemeenschap</a:t>
            </a:r>
            <a:r>
              <a:rPr lang="en-US" dirty="0" smtClean="0"/>
              <a:t> </a:t>
            </a:r>
            <a:r>
              <a:rPr lang="en-US" dirty="0" err="1" smtClean="0"/>
              <a:t>nanga</a:t>
            </a:r>
            <a:r>
              <a:rPr lang="en-US" dirty="0" smtClean="0"/>
              <a:t> </a:t>
            </a:r>
            <a:r>
              <a:rPr lang="en-US" dirty="0" err="1" smtClean="0"/>
              <a:t>Gado</a:t>
            </a:r>
            <a:endParaRPr lang="en-US" dirty="0" smtClean="0"/>
          </a:p>
          <a:p>
            <a:r>
              <a:rPr lang="en-US" dirty="0" err="1" smtClean="0"/>
              <a:t>Kroetoe</a:t>
            </a:r>
            <a:r>
              <a:rPr lang="en-US" dirty="0" smtClean="0"/>
              <a:t> – </a:t>
            </a:r>
            <a:r>
              <a:rPr lang="en-US" dirty="0" err="1" smtClean="0"/>
              <a:t>floekoe</a:t>
            </a:r>
            <a:r>
              <a:rPr lang="en-US" dirty="0" smtClean="0"/>
              <a:t>, skin-</a:t>
            </a:r>
            <a:r>
              <a:rPr lang="en-US" dirty="0" err="1" smtClean="0"/>
              <a:t>dede</a:t>
            </a:r>
            <a:r>
              <a:rPr lang="en-US" dirty="0" smtClean="0"/>
              <a:t>  &amp; </a:t>
            </a:r>
            <a:r>
              <a:rPr lang="en-US" dirty="0" err="1" smtClean="0"/>
              <a:t>jeje-dede</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21</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Dispensatie</a:t>
            </a:r>
            <a:r>
              <a:rPr lang="en-US" dirty="0" smtClean="0"/>
              <a:t> – </a:t>
            </a:r>
            <a:r>
              <a:rPr lang="en-US" dirty="0" err="1" smtClean="0"/>
              <a:t>Conscientie</a:t>
            </a:r>
            <a:endParaRPr lang="en-US" dirty="0"/>
          </a:p>
        </p:txBody>
      </p:sp>
      <p:sp>
        <p:nvSpPr>
          <p:cNvPr id="3" name="Content Placeholder 2"/>
          <p:cNvSpPr>
            <a:spLocks noGrp="1"/>
          </p:cNvSpPr>
          <p:nvPr>
            <p:ph idx="1"/>
          </p:nvPr>
        </p:nvSpPr>
        <p:spPr/>
        <p:txBody>
          <a:bodyPr/>
          <a:lstStyle/>
          <a:p>
            <a:r>
              <a:rPr lang="en-US" dirty="0" err="1" smtClean="0"/>
              <a:t>Bijbel</a:t>
            </a:r>
            <a:r>
              <a:rPr lang="en-US" dirty="0" smtClean="0"/>
              <a:t>: Gen. 3:7-8:14</a:t>
            </a:r>
          </a:p>
          <a:p>
            <a:r>
              <a:rPr lang="en-US" dirty="0" err="1" smtClean="0"/>
              <a:t>Frantwoortoe</a:t>
            </a:r>
            <a:r>
              <a:rPr lang="en-US" dirty="0" smtClean="0"/>
              <a:t> – doe </a:t>
            </a:r>
            <a:r>
              <a:rPr lang="en-US" dirty="0" err="1" smtClean="0"/>
              <a:t>boen</a:t>
            </a:r>
            <a:endParaRPr lang="en-US" dirty="0" smtClean="0"/>
          </a:p>
          <a:p>
            <a:r>
              <a:rPr lang="en-US" dirty="0" err="1" smtClean="0"/>
              <a:t>Kroetoe</a:t>
            </a:r>
            <a:r>
              <a:rPr lang="en-US" dirty="0" smtClean="0"/>
              <a:t> – </a:t>
            </a:r>
            <a:r>
              <a:rPr lang="en-US" dirty="0" err="1" smtClean="0"/>
              <a:t>Floedoe</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22</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Dispensatie</a:t>
            </a:r>
            <a:r>
              <a:rPr lang="en-US" dirty="0" smtClean="0"/>
              <a:t> – </a:t>
            </a:r>
            <a:r>
              <a:rPr lang="en-US" dirty="0" err="1" smtClean="0"/>
              <a:t>Lanti</a:t>
            </a:r>
            <a:endParaRPr lang="en-US" dirty="0"/>
          </a:p>
        </p:txBody>
      </p:sp>
      <p:sp>
        <p:nvSpPr>
          <p:cNvPr id="3" name="Content Placeholder 2"/>
          <p:cNvSpPr>
            <a:spLocks noGrp="1"/>
          </p:cNvSpPr>
          <p:nvPr>
            <p:ph idx="1"/>
          </p:nvPr>
        </p:nvSpPr>
        <p:spPr/>
        <p:txBody>
          <a:bodyPr/>
          <a:lstStyle/>
          <a:p>
            <a:r>
              <a:rPr lang="en-US" dirty="0" err="1" smtClean="0"/>
              <a:t>Bijbel</a:t>
            </a:r>
            <a:r>
              <a:rPr lang="en-US" dirty="0" smtClean="0"/>
              <a:t> – Gen. 8:15-11:9</a:t>
            </a:r>
          </a:p>
          <a:p>
            <a:r>
              <a:rPr lang="en-US" dirty="0" err="1" smtClean="0"/>
              <a:t>Frantwoortoe</a:t>
            </a:r>
            <a:r>
              <a:rPr lang="en-US" dirty="0" smtClean="0"/>
              <a:t> – </a:t>
            </a:r>
            <a:r>
              <a:rPr lang="en-US" dirty="0" err="1" smtClean="0"/>
              <a:t>foeroe</a:t>
            </a:r>
            <a:r>
              <a:rPr lang="en-US" dirty="0" smtClean="0"/>
              <a:t> </a:t>
            </a:r>
            <a:r>
              <a:rPr lang="en-US" dirty="0" err="1" smtClean="0"/>
              <a:t>grontapoe</a:t>
            </a:r>
            <a:r>
              <a:rPr lang="en-US" dirty="0" smtClean="0"/>
              <a:t>; </a:t>
            </a:r>
            <a:r>
              <a:rPr lang="en-US" dirty="0" err="1" smtClean="0"/>
              <a:t>straaf</a:t>
            </a:r>
            <a:r>
              <a:rPr lang="en-US" dirty="0" smtClean="0"/>
              <a:t> </a:t>
            </a:r>
            <a:r>
              <a:rPr lang="en-US" dirty="0" err="1" smtClean="0"/>
              <a:t>moordenaar</a:t>
            </a:r>
            <a:endParaRPr lang="en-US" dirty="0" smtClean="0"/>
          </a:p>
          <a:p>
            <a:r>
              <a:rPr lang="en-US" dirty="0" err="1" smtClean="0"/>
              <a:t>Kroetoe</a:t>
            </a:r>
            <a:r>
              <a:rPr lang="en-US" dirty="0" smtClean="0"/>
              <a:t> – </a:t>
            </a:r>
            <a:r>
              <a:rPr lang="en-US" dirty="0" err="1" smtClean="0"/>
              <a:t>Panja</a:t>
            </a:r>
            <a:r>
              <a:rPr lang="en-US" dirty="0" smtClean="0"/>
              <a:t> </a:t>
            </a:r>
            <a:r>
              <a:rPr lang="en-US" dirty="0" err="1" smtClean="0"/>
              <a:t>di</a:t>
            </a:r>
            <a:r>
              <a:rPr lang="en-US" dirty="0" smtClean="0"/>
              <a:t> </a:t>
            </a:r>
            <a:r>
              <a:rPr lang="en-US" dirty="0" err="1" smtClean="0"/>
              <a:t>Gado</a:t>
            </a:r>
            <a:r>
              <a:rPr lang="en-US" dirty="0" smtClean="0"/>
              <a:t> </a:t>
            </a:r>
            <a:r>
              <a:rPr lang="en-US" dirty="0" err="1" smtClean="0"/>
              <a:t>broeja</a:t>
            </a:r>
            <a:r>
              <a:rPr lang="en-US" dirty="0" smtClean="0"/>
              <a:t> </a:t>
            </a:r>
            <a:r>
              <a:rPr lang="en-US" dirty="0" err="1" smtClean="0"/>
              <a:t>dem</a:t>
            </a:r>
            <a:r>
              <a:rPr lang="en-US" dirty="0" smtClean="0"/>
              <a:t> </a:t>
            </a:r>
            <a:r>
              <a:rPr lang="en-US" dirty="0" err="1" smtClean="0"/>
              <a:t>tongo</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23</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Dispensatie</a:t>
            </a:r>
            <a:r>
              <a:rPr lang="en-US" dirty="0" smtClean="0"/>
              <a:t> – Gran </a:t>
            </a:r>
            <a:r>
              <a:rPr lang="en-US" dirty="0" err="1" smtClean="0"/>
              <a:t>avoo</a:t>
            </a:r>
            <a:endParaRPr lang="en-US" dirty="0"/>
          </a:p>
        </p:txBody>
      </p:sp>
      <p:sp>
        <p:nvSpPr>
          <p:cNvPr id="3" name="Content Placeholder 2"/>
          <p:cNvSpPr>
            <a:spLocks noGrp="1"/>
          </p:cNvSpPr>
          <p:nvPr>
            <p:ph idx="1"/>
          </p:nvPr>
        </p:nvSpPr>
        <p:spPr/>
        <p:txBody>
          <a:bodyPr/>
          <a:lstStyle/>
          <a:p>
            <a:r>
              <a:rPr lang="en-US" dirty="0" err="1" smtClean="0"/>
              <a:t>Bijbel</a:t>
            </a:r>
            <a:r>
              <a:rPr lang="en-US" dirty="0" smtClean="0"/>
              <a:t>: Gen. 11:10-Exodus 18:27</a:t>
            </a:r>
          </a:p>
          <a:p>
            <a:r>
              <a:rPr lang="en-US" dirty="0" err="1" smtClean="0"/>
              <a:t>Frantwoortoe</a:t>
            </a:r>
            <a:r>
              <a:rPr lang="en-US" dirty="0" smtClean="0"/>
              <a:t> – Tan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pramisi</a:t>
            </a:r>
            <a:r>
              <a:rPr lang="en-US" dirty="0" smtClean="0"/>
              <a:t> </a:t>
            </a:r>
            <a:r>
              <a:rPr lang="en-US" dirty="0" err="1" smtClean="0"/>
              <a:t>kondre</a:t>
            </a:r>
            <a:r>
              <a:rPr lang="en-US" dirty="0" smtClean="0"/>
              <a:t>, </a:t>
            </a:r>
            <a:r>
              <a:rPr lang="en-US" dirty="0" err="1" smtClean="0"/>
              <a:t>bribi</a:t>
            </a:r>
            <a:r>
              <a:rPr lang="en-US" dirty="0" smtClean="0"/>
              <a:t> </a:t>
            </a:r>
            <a:r>
              <a:rPr lang="en-US" dirty="0" err="1" smtClean="0"/>
              <a:t>tapoe</a:t>
            </a:r>
            <a:r>
              <a:rPr lang="en-US" dirty="0" smtClean="0"/>
              <a:t> </a:t>
            </a:r>
            <a:r>
              <a:rPr lang="en-US" dirty="0" err="1" smtClean="0"/>
              <a:t>Gado</a:t>
            </a:r>
            <a:r>
              <a:rPr lang="en-US" dirty="0" smtClean="0"/>
              <a:t> en </a:t>
            </a:r>
            <a:r>
              <a:rPr lang="en-US" dirty="0" err="1" smtClean="0"/>
              <a:t>gi</a:t>
            </a:r>
            <a:r>
              <a:rPr lang="en-US" dirty="0" smtClean="0"/>
              <a:t> Hem </a:t>
            </a:r>
            <a:r>
              <a:rPr lang="en-US" dirty="0" err="1" smtClean="0"/>
              <a:t>jesi</a:t>
            </a:r>
            <a:endParaRPr lang="en-US" dirty="0" smtClean="0"/>
          </a:p>
          <a:p>
            <a:r>
              <a:rPr lang="en-US" dirty="0" err="1" smtClean="0"/>
              <a:t>Kroetoe</a:t>
            </a:r>
            <a:r>
              <a:rPr lang="en-US" dirty="0" smtClean="0"/>
              <a:t> – </a:t>
            </a:r>
            <a:r>
              <a:rPr lang="en-US" dirty="0" err="1" smtClean="0"/>
              <a:t>slavernij</a:t>
            </a:r>
            <a:r>
              <a:rPr lang="en-US" dirty="0" smtClean="0"/>
              <a:t> </a:t>
            </a:r>
            <a:r>
              <a:rPr lang="en-US" dirty="0" err="1" smtClean="0"/>
              <a:t>na</a:t>
            </a:r>
            <a:r>
              <a:rPr lang="en-US" dirty="0" smtClean="0"/>
              <a:t> </a:t>
            </a:r>
            <a:r>
              <a:rPr lang="en-US" dirty="0" err="1" smtClean="0"/>
              <a:t>ini</a:t>
            </a:r>
            <a:r>
              <a:rPr lang="en-US" dirty="0" smtClean="0"/>
              <a:t> </a:t>
            </a:r>
            <a:r>
              <a:rPr lang="en-US" dirty="0" err="1" smtClean="0"/>
              <a:t>Egypti</a:t>
            </a:r>
            <a:r>
              <a:rPr lang="en-US" dirty="0" smtClean="0"/>
              <a:t>; </a:t>
            </a:r>
            <a:r>
              <a:rPr lang="en-US" dirty="0" err="1" smtClean="0"/>
              <a:t>waka</a:t>
            </a:r>
            <a:r>
              <a:rPr lang="en-US" dirty="0" smtClean="0"/>
              <a:t> </a:t>
            </a:r>
            <a:r>
              <a:rPr lang="en-US" dirty="0" err="1" smtClean="0"/>
              <a:t>lontoe</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woestijn</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24</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Dispensatie</a:t>
            </a:r>
            <a:r>
              <a:rPr lang="en-US" dirty="0" smtClean="0"/>
              <a:t> – </a:t>
            </a:r>
            <a:r>
              <a:rPr lang="en-US" dirty="0" err="1" smtClean="0"/>
              <a:t>da</a:t>
            </a:r>
            <a:r>
              <a:rPr lang="en-US" dirty="0" smtClean="0"/>
              <a:t> wet foe </a:t>
            </a:r>
            <a:r>
              <a:rPr lang="en-US" dirty="0" err="1" smtClean="0"/>
              <a:t>Mozes</a:t>
            </a:r>
            <a:endParaRPr lang="en-US" dirty="0"/>
          </a:p>
        </p:txBody>
      </p:sp>
      <p:sp>
        <p:nvSpPr>
          <p:cNvPr id="3" name="Content Placeholder 2"/>
          <p:cNvSpPr>
            <a:spLocks noGrp="1"/>
          </p:cNvSpPr>
          <p:nvPr>
            <p:ph idx="1"/>
          </p:nvPr>
        </p:nvSpPr>
        <p:spPr/>
        <p:txBody>
          <a:bodyPr/>
          <a:lstStyle/>
          <a:p>
            <a:r>
              <a:rPr lang="en-US" dirty="0" err="1" smtClean="0"/>
              <a:t>Bijbel</a:t>
            </a:r>
            <a:r>
              <a:rPr lang="en-US" dirty="0" smtClean="0"/>
              <a:t> – Exodus 19:1-Jn. 14:30</a:t>
            </a:r>
          </a:p>
          <a:p>
            <a:r>
              <a:rPr lang="en-US" dirty="0" err="1" smtClean="0"/>
              <a:t>Frantwoortoe</a:t>
            </a:r>
            <a:r>
              <a:rPr lang="en-US" dirty="0" smtClean="0"/>
              <a:t> – Hori </a:t>
            </a:r>
            <a:r>
              <a:rPr lang="en-US" dirty="0" err="1" smtClean="0"/>
              <a:t>da</a:t>
            </a:r>
            <a:r>
              <a:rPr lang="en-US" dirty="0" smtClean="0"/>
              <a:t> wet; </a:t>
            </a:r>
            <a:r>
              <a:rPr lang="en-US" dirty="0" err="1" smtClean="0"/>
              <a:t>waka</a:t>
            </a:r>
            <a:r>
              <a:rPr lang="en-US" dirty="0" smtClean="0"/>
              <a:t> </a:t>
            </a:r>
            <a:r>
              <a:rPr lang="en-US" dirty="0" err="1" smtClean="0"/>
              <a:t>nanga</a:t>
            </a:r>
            <a:r>
              <a:rPr lang="en-US" dirty="0" smtClean="0"/>
              <a:t> </a:t>
            </a:r>
            <a:r>
              <a:rPr lang="en-US" dirty="0" err="1" smtClean="0"/>
              <a:t>Gado</a:t>
            </a:r>
            <a:endParaRPr lang="en-US" dirty="0" smtClean="0"/>
          </a:p>
          <a:p>
            <a:r>
              <a:rPr lang="en-US" dirty="0" err="1" smtClean="0"/>
              <a:t>Kroetoe</a:t>
            </a:r>
            <a:r>
              <a:rPr lang="en-US" dirty="0" smtClean="0"/>
              <a:t> – </a:t>
            </a:r>
            <a:r>
              <a:rPr lang="en-US" dirty="0" err="1" smtClean="0"/>
              <a:t>ballingschap</a:t>
            </a:r>
            <a:r>
              <a:rPr lang="en-US" dirty="0" smtClean="0"/>
              <a:t> Israel &amp; </a:t>
            </a:r>
            <a:r>
              <a:rPr lang="en-US" dirty="0" err="1" smtClean="0"/>
              <a:t>Juda</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25</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Dispensatie</a:t>
            </a:r>
            <a:r>
              <a:rPr lang="en-US" dirty="0" smtClean="0"/>
              <a:t> – </a:t>
            </a:r>
            <a:r>
              <a:rPr lang="en-US" dirty="0" err="1" smtClean="0"/>
              <a:t>gnade</a:t>
            </a:r>
            <a:endParaRPr lang="en-US" dirty="0"/>
          </a:p>
        </p:txBody>
      </p:sp>
      <p:sp>
        <p:nvSpPr>
          <p:cNvPr id="3" name="Content Placeholder 2"/>
          <p:cNvSpPr>
            <a:spLocks noGrp="1"/>
          </p:cNvSpPr>
          <p:nvPr>
            <p:ph idx="1"/>
          </p:nvPr>
        </p:nvSpPr>
        <p:spPr/>
        <p:txBody>
          <a:bodyPr/>
          <a:lstStyle/>
          <a:p>
            <a:r>
              <a:rPr lang="en-US" dirty="0" err="1" smtClean="0"/>
              <a:t>Bijbel</a:t>
            </a:r>
            <a:r>
              <a:rPr lang="en-US" dirty="0" smtClean="0"/>
              <a:t>: </a:t>
            </a:r>
            <a:r>
              <a:rPr lang="en-US" dirty="0" err="1" smtClean="0"/>
              <a:t>Tori</a:t>
            </a:r>
            <a:r>
              <a:rPr lang="en-US" dirty="0" smtClean="0"/>
              <a:t> 2:1-Openbaring 19:21</a:t>
            </a:r>
          </a:p>
          <a:p>
            <a:r>
              <a:rPr lang="en-US" dirty="0" err="1" smtClean="0"/>
              <a:t>Frantwoortoe</a:t>
            </a:r>
            <a:r>
              <a:rPr lang="en-US" dirty="0" smtClean="0"/>
              <a:t> – </a:t>
            </a:r>
            <a:r>
              <a:rPr lang="en-US" dirty="0" err="1" smtClean="0"/>
              <a:t>Bribi</a:t>
            </a:r>
            <a:r>
              <a:rPr lang="en-US" dirty="0" smtClean="0"/>
              <a:t> </a:t>
            </a:r>
            <a:r>
              <a:rPr lang="en-US" dirty="0" err="1" smtClean="0"/>
              <a:t>tapoe</a:t>
            </a:r>
            <a:r>
              <a:rPr lang="en-US" dirty="0" smtClean="0"/>
              <a:t> </a:t>
            </a:r>
            <a:r>
              <a:rPr lang="en-US" dirty="0" err="1" smtClean="0"/>
              <a:t>Jezus</a:t>
            </a:r>
            <a:r>
              <a:rPr lang="en-US" dirty="0" smtClean="0"/>
              <a:t> en </a:t>
            </a:r>
            <a:r>
              <a:rPr lang="en-US" dirty="0" err="1" smtClean="0"/>
              <a:t>waka</a:t>
            </a:r>
            <a:r>
              <a:rPr lang="en-US" dirty="0" smtClean="0"/>
              <a:t> </a:t>
            </a:r>
            <a:r>
              <a:rPr lang="en-US" dirty="0" err="1" smtClean="0"/>
              <a:t>nanga</a:t>
            </a:r>
            <a:r>
              <a:rPr lang="en-US" dirty="0" smtClean="0"/>
              <a:t> Hem</a:t>
            </a:r>
          </a:p>
          <a:p>
            <a:r>
              <a:rPr lang="en-US" dirty="0" err="1" smtClean="0"/>
              <a:t>Kroetoe</a:t>
            </a:r>
            <a:r>
              <a:rPr lang="en-US" dirty="0" smtClean="0"/>
              <a:t>- </a:t>
            </a:r>
            <a:r>
              <a:rPr lang="en-US" dirty="0" err="1" smtClean="0"/>
              <a:t>dede</a:t>
            </a:r>
            <a:r>
              <a:rPr lang="en-US" dirty="0" smtClean="0"/>
              <a:t>, </a:t>
            </a:r>
            <a:r>
              <a:rPr lang="en-US" dirty="0" err="1" smtClean="0"/>
              <a:t>lasi</a:t>
            </a:r>
            <a:r>
              <a:rPr lang="en-US" dirty="0" smtClean="0"/>
              <a:t> </a:t>
            </a:r>
            <a:r>
              <a:rPr lang="en-US" dirty="0" err="1" smtClean="0"/>
              <a:t>paiman</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26</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Dispensatie</a:t>
            </a:r>
            <a:r>
              <a:rPr lang="en-US" dirty="0" smtClean="0"/>
              <a:t> – </a:t>
            </a:r>
            <a:r>
              <a:rPr lang="en-US" dirty="0" err="1" smtClean="0"/>
              <a:t>Millenium</a:t>
            </a:r>
            <a:endParaRPr lang="en-US" dirty="0"/>
          </a:p>
        </p:txBody>
      </p:sp>
      <p:sp>
        <p:nvSpPr>
          <p:cNvPr id="3" name="Content Placeholder 2"/>
          <p:cNvSpPr>
            <a:spLocks noGrp="1"/>
          </p:cNvSpPr>
          <p:nvPr>
            <p:ph idx="1"/>
          </p:nvPr>
        </p:nvSpPr>
        <p:spPr/>
        <p:txBody>
          <a:bodyPr/>
          <a:lstStyle/>
          <a:p>
            <a:r>
              <a:rPr lang="en-US" dirty="0" err="1" smtClean="0"/>
              <a:t>Bijbel</a:t>
            </a:r>
            <a:r>
              <a:rPr lang="en-US" dirty="0" smtClean="0"/>
              <a:t> - </a:t>
            </a:r>
            <a:r>
              <a:rPr lang="en-US" dirty="0" err="1" smtClean="0"/>
              <a:t>Openbaring</a:t>
            </a:r>
            <a:r>
              <a:rPr lang="en-US" dirty="0" smtClean="0"/>
              <a:t> 20:1-5</a:t>
            </a:r>
          </a:p>
          <a:p>
            <a:r>
              <a:rPr lang="en-US" dirty="0" err="1" smtClean="0"/>
              <a:t>Frantwoortoe</a:t>
            </a:r>
            <a:r>
              <a:rPr lang="en-US" dirty="0" smtClean="0"/>
              <a:t> – </a:t>
            </a:r>
            <a:r>
              <a:rPr lang="en-US" dirty="0" err="1" smtClean="0"/>
              <a:t>Bribi</a:t>
            </a:r>
            <a:r>
              <a:rPr lang="en-US" dirty="0" smtClean="0"/>
              <a:t> </a:t>
            </a:r>
            <a:r>
              <a:rPr lang="en-US" dirty="0" err="1" smtClean="0"/>
              <a:t>tapoe</a:t>
            </a:r>
            <a:r>
              <a:rPr lang="en-US" dirty="0" smtClean="0"/>
              <a:t> </a:t>
            </a:r>
            <a:r>
              <a:rPr lang="en-US" dirty="0" err="1" smtClean="0"/>
              <a:t>Jezus</a:t>
            </a:r>
            <a:r>
              <a:rPr lang="en-US" dirty="0" smtClean="0"/>
              <a:t> en </a:t>
            </a:r>
            <a:r>
              <a:rPr lang="en-US" dirty="0" err="1" smtClean="0"/>
              <a:t>gi</a:t>
            </a:r>
            <a:r>
              <a:rPr lang="en-US" dirty="0" smtClean="0"/>
              <a:t> </a:t>
            </a:r>
            <a:r>
              <a:rPr lang="en-US" dirty="0" err="1" smtClean="0"/>
              <a:t>jesi</a:t>
            </a:r>
            <a:r>
              <a:rPr lang="en-US" dirty="0" smtClean="0"/>
              <a:t> </a:t>
            </a:r>
            <a:r>
              <a:rPr lang="en-US" dirty="0" err="1" smtClean="0"/>
              <a:t>na</a:t>
            </a:r>
            <a:r>
              <a:rPr lang="en-US" dirty="0" smtClean="0"/>
              <a:t> Hem </a:t>
            </a:r>
            <a:r>
              <a:rPr lang="en-US" dirty="0" err="1" smtClean="0"/>
              <a:t>lanti</a:t>
            </a:r>
            <a:endParaRPr lang="en-US" dirty="0" smtClean="0"/>
          </a:p>
          <a:p>
            <a:r>
              <a:rPr lang="en-US" dirty="0" err="1" smtClean="0"/>
              <a:t>Kroetoe</a:t>
            </a:r>
            <a:r>
              <a:rPr lang="en-US" dirty="0" smtClean="0"/>
              <a:t> – </a:t>
            </a:r>
            <a:r>
              <a:rPr lang="en-US" dirty="0" err="1" smtClean="0"/>
              <a:t>Dede</a:t>
            </a:r>
            <a:r>
              <a:rPr lang="en-US" dirty="0" smtClean="0"/>
              <a:t>, </a:t>
            </a:r>
            <a:r>
              <a:rPr lang="en-US" dirty="0" err="1" smtClean="0"/>
              <a:t>bigi</a:t>
            </a:r>
            <a:r>
              <a:rPr lang="en-US" dirty="0" smtClean="0"/>
              <a:t> </a:t>
            </a:r>
            <a:r>
              <a:rPr lang="en-US" dirty="0" err="1" smtClean="0"/>
              <a:t>weti</a:t>
            </a:r>
            <a:r>
              <a:rPr lang="en-US" dirty="0" smtClean="0"/>
              <a:t> </a:t>
            </a:r>
            <a:r>
              <a:rPr lang="en-US" dirty="0" err="1" smtClean="0"/>
              <a:t>troon</a:t>
            </a:r>
            <a:r>
              <a:rPr lang="en-US" dirty="0" smtClean="0"/>
              <a:t> </a:t>
            </a:r>
            <a:r>
              <a:rPr lang="en-US" dirty="0" err="1" smtClean="0"/>
              <a:t>kroetoe</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27</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Dispensational hermeneutics</a:t>
            </a:r>
            <a:endParaRPr lang="en-US" dirty="0"/>
          </a:p>
        </p:txBody>
      </p:sp>
      <p:sp>
        <p:nvSpPr>
          <p:cNvPr id="3" name="Content Placeholder 2"/>
          <p:cNvSpPr>
            <a:spLocks noGrp="1"/>
          </p:cNvSpPr>
          <p:nvPr>
            <p:ph idx="1"/>
          </p:nvPr>
        </p:nvSpPr>
        <p:spPr/>
        <p:txBody>
          <a:bodyPr/>
          <a:lstStyle/>
          <a:p>
            <a:r>
              <a:rPr lang="en-US" dirty="0" smtClean="0"/>
              <a:t>Hermeneutics = </a:t>
            </a:r>
            <a:r>
              <a:rPr lang="en-US" dirty="0" err="1" smtClean="0"/>
              <a:t>fa</a:t>
            </a:r>
            <a:r>
              <a:rPr lang="en-US" dirty="0" smtClean="0"/>
              <a:t> </a:t>
            </a:r>
            <a:r>
              <a:rPr lang="en-US" dirty="0" err="1" smtClean="0"/>
              <a:t>wi</a:t>
            </a:r>
            <a:r>
              <a:rPr lang="en-US" dirty="0" smtClean="0"/>
              <a:t> </a:t>
            </a:r>
            <a:r>
              <a:rPr lang="en-US" dirty="0" err="1" smtClean="0"/>
              <a:t>interpreteer</a:t>
            </a:r>
            <a:r>
              <a:rPr lang="en-US" dirty="0" smtClean="0"/>
              <a:t> </a:t>
            </a:r>
            <a:r>
              <a:rPr lang="en-US" dirty="0" err="1" smtClean="0"/>
              <a:t>da</a:t>
            </a:r>
            <a:r>
              <a:rPr lang="en-US" dirty="0" smtClean="0"/>
              <a:t> </a:t>
            </a:r>
            <a:r>
              <a:rPr lang="en-US" dirty="0" err="1" smtClean="0"/>
              <a:t>Bijbel</a:t>
            </a:r>
            <a:r>
              <a:rPr lang="en-US" dirty="0" smtClean="0"/>
              <a:t>.  </a:t>
            </a:r>
            <a:r>
              <a:rPr lang="en-US" dirty="0" err="1" smtClean="0"/>
              <a:t>Sortoe</a:t>
            </a:r>
            <a:r>
              <a:rPr lang="en-US" dirty="0" smtClean="0"/>
              <a:t> </a:t>
            </a:r>
            <a:r>
              <a:rPr lang="en-US" dirty="0" err="1" smtClean="0"/>
              <a:t>methode</a:t>
            </a:r>
            <a:r>
              <a:rPr lang="en-US" dirty="0" smtClean="0"/>
              <a:t> </a:t>
            </a:r>
            <a:r>
              <a:rPr lang="en-US" dirty="0" err="1" smtClean="0"/>
              <a:t>wi</a:t>
            </a:r>
            <a:r>
              <a:rPr lang="en-US" dirty="0" smtClean="0"/>
              <a:t> </a:t>
            </a:r>
            <a:r>
              <a:rPr lang="en-US" dirty="0" err="1" smtClean="0"/>
              <a:t>gebruik</a:t>
            </a:r>
            <a:r>
              <a:rPr lang="en-US" dirty="0" smtClean="0"/>
              <a:t>?</a:t>
            </a:r>
          </a:p>
          <a:p>
            <a:r>
              <a:rPr lang="en-US" dirty="0" smtClean="0"/>
              <a:t>Literal, </a:t>
            </a:r>
            <a:r>
              <a:rPr lang="en-US" dirty="0" err="1" smtClean="0"/>
              <a:t>grammatico-historie</a:t>
            </a:r>
            <a:r>
              <a:rPr lang="en-US" dirty="0" smtClean="0"/>
              <a:t> </a:t>
            </a:r>
            <a:r>
              <a:rPr lang="en-US" dirty="0" err="1" smtClean="0"/>
              <a:t>interpretatie</a:t>
            </a:r>
            <a:r>
              <a:rPr lang="en-US" dirty="0" smtClean="0"/>
              <a:t>:  </a:t>
            </a:r>
            <a:r>
              <a:rPr lang="en-US" dirty="0" err="1" smtClean="0"/>
              <a:t>Wi</a:t>
            </a:r>
            <a:r>
              <a:rPr lang="en-US" dirty="0" smtClean="0"/>
              <a:t> </a:t>
            </a:r>
            <a:r>
              <a:rPr lang="en-US" dirty="0" err="1" smtClean="0"/>
              <a:t>wroko</a:t>
            </a:r>
            <a:r>
              <a:rPr lang="en-US" dirty="0" smtClean="0"/>
              <a:t> </a:t>
            </a:r>
            <a:r>
              <a:rPr lang="en-US" dirty="0" err="1" smtClean="0"/>
              <a:t>nanga</a:t>
            </a:r>
            <a:r>
              <a:rPr lang="en-US" dirty="0" smtClean="0"/>
              <a:t> </a:t>
            </a:r>
            <a:r>
              <a:rPr lang="en-US" dirty="0" err="1" smtClean="0"/>
              <a:t>dem</a:t>
            </a:r>
            <a:r>
              <a:rPr lang="en-US" dirty="0" smtClean="0"/>
              <a:t> </a:t>
            </a:r>
            <a:r>
              <a:rPr lang="en-US" dirty="0" err="1" smtClean="0"/>
              <a:t>woortoe</a:t>
            </a:r>
            <a:r>
              <a:rPr lang="en-US" dirty="0" smtClean="0"/>
              <a:t> </a:t>
            </a:r>
            <a:r>
              <a:rPr lang="en-US" dirty="0" err="1" smtClean="0"/>
              <a:t>leki</a:t>
            </a:r>
            <a:r>
              <a:rPr lang="en-US" dirty="0" smtClean="0"/>
              <a:t> </a:t>
            </a:r>
            <a:r>
              <a:rPr lang="en-US" dirty="0" err="1" smtClean="0"/>
              <a:t>na</a:t>
            </a:r>
            <a:r>
              <a:rPr lang="en-US" dirty="0" smtClean="0"/>
              <a:t> </a:t>
            </a:r>
            <a:r>
              <a:rPr lang="en-US" dirty="0" err="1" smtClean="0"/>
              <a:t>ini</a:t>
            </a:r>
            <a:r>
              <a:rPr lang="en-US" dirty="0" smtClean="0"/>
              <a:t> </a:t>
            </a:r>
            <a:r>
              <a:rPr lang="en-US" dirty="0" err="1" smtClean="0"/>
              <a:t>normaal</a:t>
            </a:r>
            <a:r>
              <a:rPr lang="en-US" dirty="0" smtClean="0"/>
              <a:t> </a:t>
            </a:r>
            <a:r>
              <a:rPr lang="en-US" dirty="0" err="1" smtClean="0"/>
              <a:t>fasi</a:t>
            </a:r>
            <a:r>
              <a:rPr lang="en-US" dirty="0" smtClean="0"/>
              <a:t> foe </a:t>
            </a:r>
            <a:r>
              <a:rPr lang="en-US" dirty="0" err="1" smtClean="0"/>
              <a:t>taki</a:t>
            </a:r>
            <a:r>
              <a:rPr lang="en-US" dirty="0" smtClean="0"/>
              <a:t>, ma </a:t>
            </a:r>
            <a:r>
              <a:rPr lang="en-US" dirty="0" err="1" smtClean="0"/>
              <a:t>wi</a:t>
            </a:r>
            <a:r>
              <a:rPr lang="en-US" dirty="0" smtClean="0"/>
              <a:t> </a:t>
            </a:r>
            <a:r>
              <a:rPr lang="en-US" dirty="0" err="1" smtClean="0"/>
              <a:t>loekoe</a:t>
            </a:r>
            <a:r>
              <a:rPr lang="en-US" dirty="0" smtClean="0"/>
              <a:t> </a:t>
            </a:r>
            <a:r>
              <a:rPr lang="en-US" dirty="0" err="1" smtClean="0"/>
              <a:t>na</a:t>
            </a:r>
            <a:r>
              <a:rPr lang="en-US" dirty="0" smtClean="0"/>
              <a:t> </a:t>
            </a:r>
            <a:r>
              <a:rPr lang="en-US" dirty="0" err="1" smtClean="0"/>
              <a:t>da</a:t>
            </a:r>
            <a:r>
              <a:rPr lang="en-US" dirty="0" smtClean="0"/>
              <a:t> </a:t>
            </a:r>
            <a:r>
              <a:rPr lang="en-US" dirty="0" err="1" smtClean="0"/>
              <a:t>historie</a:t>
            </a:r>
            <a:r>
              <a:rPr lang="en-US" dirty="0" smtClean="0"/>
              <a:t> en </a:t>
            </a:r>
            <a:r>
              <a:rPr lang="en-US" dirty="0" err="1" smtClean="0"/>
              <a:t>da</a:t>
            </a:r>
            <a:r>
              <a:rPr lang="en-US" dirty="0" smtClean="0"/>
              <a:t> </a:t>
            </a:r>
            <a:r>
              <a:rPr lang="en-US" dirty="0" err="1" smtClean="0"/>
              <a:t>tongo</a:t>
            </a:r>
            <a:r>
              <a:rPr lang="en-US" dirty="0" smtClean="0"/>
              <a:t> foe </a:t>
            </a:r>
            <a:r>
              <a:rPr lang="en-US" dirty="0" err="1" smtClean="0"/>
              <a:t>kisi</a:t>
            </a:r>
            <a:r>
              <a:rPr lang="en-US" dirty="0" smtClean="0"/>
              <a:t> </a:t>
            </a:r>
            <a:r>
              <a:rPr lang="en-US" dirty="0" err="1" smtClean="0"/>
              <a:t>da</a:t>
            </a:r>
            <a:r>
              <a:rPr lang="en-US" dirty="0" smtClean="0"/>
              <a:t> </a:t>
            </a:r>
            <a:r>
              <a:rPr lang="en-US" dirty="0" err="1" smtClean="0"/>
              <a:t>tori</a:t>
            </a:r>
            <a:r>
              <a:rPr lang="en-US" dirty="0" smtClean="0"/>
              <a:t> </a:t>
            </a:r>
            <a:r>
              <a:rPr lang="en-US" dirty="0" err="1" smtClean="0"/>
              <a:t>krin</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28</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Normaal</a:t>
            </a:r>
            <a:r>
              <a:rPr lang="en-US" dirty="0" smtClean="0"/>
              <a:t> </a:t>
            </a:r>
            <a:r>
              <a:rPr lang="en-US" dirty="0" err="1" smtClean="0"/>
              <a:t>betekenis</a:t>
            </a:r>
            <a:endParaRPr lang="en-US" dirty="0"/>
          </a:p>
        </p:txBody>
      </p:sp>
      <p:sp>
        <p:nvSpPr>
          <p:cNvPr id="3" name="Content Placeholder 2"/>
          <p:cNvSpPr>
            <a:spLocks noGrp="1"/>
          </p:cNvSpPr>
          <p:nvPr>
            <p:ph idx="1"/>
          </p:nvPr>
        </p:nvSpPr>
        <p:spPr>
          <a:xfrm>
            <a:off x="0" y="2017713"/>
            <a:ext cx="8955088" cy="4114800"/>
          </a:xfrm>
        </p:spPr>
        <p:txBody>
          <a:bodyPr/>
          <a:lstStyle/>
          <a:p>
            <a:r>
              <a:rPr lang="en-US" dirty="0" err="1" smtClean="0"/>
              <a:t>Gado</a:t>
            </a:r>
            <a:r>
              <a:rPr lang="en-US" dirty="0" smtClean="0"/>
              <a:t> </a:t>
            </a:r>
            <a:r>
              <a:rPr lang="en-US" dirty="0" err="1" smtClean="0"/>
              <a:t>gi</a:t>
            </a:r>
            <a:r>
              <a:rPr lang="en-US" dirty="0" smtClean="0"/>
              <a:t> </a:t>
            </a:r>
            <a:r>
              <a:rPr lang="en-US" dirty="0" err="1" smtClean="0"/>
              <a:t>tongo</a:t>
            </a:r>
            <a:r>
              <a:rPr lang="en-US" dirty="0" smtClean="0"/>
              <a:t> foe </a:t>
            </a:r>
            <a:r>
              <a:rPr lang="en-US" dirty="0" err="1" smtClean="0"/>
              <a:t>wi</a:t>
            </a:r>
            <a:r>
              <a:rPr lang="en-US" dirty="0" smtClean="0"/>
              <a:t> </a:t>
            </a:r>
            <a:r>
              <a:rPr lang="en-US" dirty="0" err="1" smtClean="0"/>
              <a:t>kan</a:t>
            </a:r>
            <a:r>
              <a:rPr lang="en-US" dirty="0" smtClean="0"/>
              <a:t> </a:t>
            </a:r>
            <a:r>
              <a:rPr lang="en-US" dirty="0" err="1" smtClean="0"/>
              <a:t>froestan</a:t>
            </a:r>
            <a:r>
              <a:rPr lang="en-US" dirty="0" smtClean="0"/>
              <a:t> Hem </a:t>
            </a:r>
            <a:r>
              <a:rPr lang="en-US" dirty="0" err="1" smtClean="0"/>
              <a:t>waarheid</a:t>
            </a:r>
            <a:r>
              <a:rPr lang="en-US" dirty="0" smtClean="0"/>
              <a:t> en </a:t>
            </a:r>
            <a:r>
              <a:rPr lang="en-US" dirty="0" err="1" smtClean="0"/>
              <a:t>abi</a:t>
            </a:r>
            <a:r>
              <a:rPr lang="en-US" dirty="0" smtClean="0"/>
              <a:t> </a:t>
            </a:r>
            <a:r>
              <a:rPr lang="en-US" dirty="0" err="1" smtClean="0"/>
              <a:t>gemeenschap</a:t>
            </a:r>
            <a:r>
              <a:rPr lang="en-US" dirty="0" smtClean="0"/>
              <a:t> </a:t>
            </a:r>
            <a:r>
              <a:rPr lang="en-US" dirty="0" err="1" smtClean="0"/>
              <a:t>nanga</a:t>
            </a:r>
            <a:r>
              <a:rPr lang="en-US" dirty="0" smtClean="0"/>
              <a:t> Hem.  </a:t>
            </a:r>
            <a:r>
              <a:rPr lang="en-US" dirty="0" err="1" smtClean="0"/>
              <a:t>Dus</a:t>
            </a:r>
            <a:r>
              <a:rPr lang="en-US" dirty="0" smtClean="0"/>
              <a:t> </a:t>
            </a:r>
            <a:r>
              <a:rPr lang="en-US" dirty="0" err="1" smtClean="0"/>
              <a:t>tongo</a:t>
            </a:r>
            <a:r>
              <a:rPr lang="en-US" dirty="0" smtClean="0"/>
              <a:t> </a:t>
            </a:r>
            <a:r>
              <a:rPr lang="en-US" dirty="0" err="1" smtClean="0"/>
              <a:t>srefi</a:t>
            </a:r>
            <a:r>
              <a:rPr lang="en-US" dirty="0" smtClean="0"/>
              <a:t> </a:t>
            </a:r>
            <a:r>
              <a:rPr lang="en-US" dirty="0" err="1" smtClean="0"/>
              <a:t>moesoe</a:t>
            </a:r>
            <a:r>
              <a:rPr lang="en-US" dirty="0" smtClean="0"/>
              <a:t> de sari foe </a:t>
            </a:r>
            <a:r>
              <a:rPr lang="en-US" dirty="0" err="1" smtClean="0"/>
              <a:t>wi</a:t>
            </a:r>
            <a:r>
              <a:rPr lang="en-US" dirty="0" smtClean="0"/>
              <a:t> </a:t>
            </a:r>
            <a:r>
              <a:rPr lang="en-US" dirty="0" err="1" smtClean="0"/>
              <a:t>kan</a:t>
            </a:r>
            <a:r>
              <a:rPr lang="en-US" dirty="0" smtClean="0"/>
              <a:t> </a:t>
            </a:r>
            <a:r>
              <a:rPr lang="en-US" dirty="0" err="1" smtClean="0"/>
              <a:t>froestan</a:t>
            </a:r>
            <a:r>
              <a:rPr lang="en-US" dirty="0" smtClean="0"/>
              <a:t> </a:t>
            </a:r>
            <a:r>
              <a:rPr lang="en-US" dirty="0" err="1" smtClean="0"/>
              <a:t>da</a:t>
            </a:r>
            <a:r>
              <a:rPr lang="en-US" dirty="0" smtClean="0"/>
              <a:t> </a:t>
            </a:r>
            <a:r>
              <a:rPr lang="en-US" dirty="0" err="1" smtClean="0"/>
              <a:t>waarheid</a:t>
            </a:r>
            <a:r>
              <a:rPr lang="en-US" dirty="0" smtClean="0"/>
              <a:t> foe </a:t>
            </a:r>
            <a:r>
              <a:rPr lang="en-US" dirty="0" err="1" smtClean="0"/>
              <a:t>Gado</a:t>
            </a:r>
            <a:endParaRPr lang="en-US" dirty="0" smtClean="0"/>
          </a:p>
          <a:p>
            <a:r>
              <a:rPr lang="en-US" dirty="0" smtClean="0"/>
              <a:t>En ala </a:t>
            </a:r>
            <a:r>
              <a:rPr lang="en-US" dirty="0" err="1" smtClean="0"/>
              <a:t>dem</a:t>
            </a:r>
            <a:r>
              <a:rPr lang="en-US" dirty="0" smtClean="0"/>
              <a:t> </a:t>
            </a:r>
            <a:r>
              <a:rPr lang="en-US" dirty="0" err="1" smtClean="0"/>
              <a:t>profeti-taki</a:t>
            </a:r>
            <a:r>
              <a:rPr lang="en-US" dirty="0" smtClean="0"/>
              <a:t> foe </a:t>
            </a:r>
            <a:r>
              <a:rPr lang="en-US" dirty="0" err="1" smtClean="0"/>
              <a:t>da</a:t>
            </a:r>
            <a:r>
              <a:rPr lang="en-US" dirty="0" smtClean="0"/>
              <a:t> </a:t>
            </a:r>
            <a:r>
              <a:rPr lang="en-US" dirty="0" err="1" smtClean="0"/>
              <a:t>fosi</a:t>
            </a:r>
            <a:r>
              <a:rPr lang="en-US" dirty="0" smtClean="0"/>
              <a:t> </a:t>
            </a:r>
            <a:r>
              <a:rPr lang="en-US" dirty="0" err="1" smtClean="0"/>
              <a:t>kom</a:t>
            </a:r>
            <a:r>
              <a:rPr lang="en-US" dirty="0" smtClean="0"/>
              <a:t> foe </a:t>
            </a:r>
            <a:r>
              <a:rPr lang="en-US" dirty="0" err="1" smtClean="0"/>
              <a:t>Kristus</a:t>
            </a:r>
            <a:r>
              <a:rPr lang="en-US" dirty="0" smtClean="0"/>
              <a:t> </a:t>
            </a:r>
            <a:r>
              <a:rPr lang="en-US" dirty="0" err="1" smtClean="0"/>
              <a:t>ben</a:t>
            </a:r>
            <a:r>
              <a:rPr lang="en-US" dirty="0" smtClean="0"/>
              <a:t> </a:t>
            </a:r>
            <a:r>
              <a:rPr lang="en-US" dirty="0" err="1" smtClean="0"/>
              <a:t>kom</a:t>
            </a:r>
            <a:r>
              <a:rPr lang="en-US" dirty="0" smtClean="0"/>
              <a:t> </a:t>
            </a:r>
            <a:r>
              <a:rPr lang="en-US" dirty="0" err="1" smtClean="0"/>
              <a:t>troe</a:t>
            </a:r>
            <a:r>
              <a:rPr lang="en-US" dirty="0" smtClean="0"/>
              <a:t> </a:t>
            </a:r>
            <a:r>
              <a:rPr lang="en-US" dirty="0" err="1" smtClean="0"/>
              <a:t>nanga</a:t>
            </a:r>
            <a:r>
              <a:rPr lang="en-US" dirty="0" smtClean="0"/>
              <a:t> </a:t>
            </a:r>
            <a:r>
              <a:rPr lang="en-US" dirty="0" err="1" smtClean="0"/>
              <a:t>da</a:t>
            </a:r>
            <a:r>
              <a:rPr lang="en-US" dirty="0" smtClean="0"/>
              <a:t> </a:t>
            </a:r>
            <a:r>
              <a:rPr lang="en-US" dirty="0" err="1" smtClean="0"/>
              <a:t>normaal</a:t>
            </a:r>
            <a:r>
              <a:rPr lang="en-US" dirty="0" smtClean="0"/>
              <a:t> </a:t>
            </a:r>
            <a:r>
              <a:rPr lang="en-US" dirty="0" err="1" smtClean="0"/>
              <a:t>fasi</a:t>
            </a:r>
            <a:r>
              <a:rPr lang="en-US" dirty="0" smtClean="0"/>
              <a:t> foe </a:t>
            </a:r>
            <a:r>
              <a:rPr lang="en-US" dirty="0" err="1" smtClean="0"/>
              <a:t>taki</a:t>
            </a:r>
            <a:endParaRPr lang="en-US" dirty="0" smtClean="0"/>
          </a:p>
          <a:p>
            <a:r>
              <a:rPr lang="en-US" dirty="0" err="1" smtClean="0"/>
              <a:t>Da</a:t>
            </a:r>
            <a:r>
              <a:rPr lang="en-US" dirty="0" smtClean="0"/>
              <a:t> </a:t>
            </a:r>
            <a:r>
              <a:rPr lang="en-US" dirty="0" err="1" smtClean="0"/>
              <a:t>fasi</a:t>
            </a:r>
            <a:r>
              <a:rPr lang="en-US" dirty="0" smtClean="0"/>
              <a:t> </a:t>
            </a:r>
            <a:r>
              <a:rPr lang="en-US" dirty="0" err="1" smtClean="0"/>
              <a:t>disi</a:t>
            </a:r>
            <a:r>
              <a:rPr lang="en-US" dirty="0" smtClean="0"/>
              <a:t> </a:t>
            </a:r>
            <a:r>
              <a:rPr lang="en-US" dirty="0" err="1" smtClean="0"/>
              <a:t>wawan</a:t>
            </a:r>
            <a:r>
              <a:rPr lang="en-US" dirty="0" smtClean="0"/>
              <a:t> </a:t>
            </a:r>
            <a:r>
              <a:rPr lang="en-US" dirty="0" err="1" smtClean="0"/>
              <a:t>kan</a:t>
            </a:r>
            <a:r>
              <a:rPr lang="en-US" dirty="0" smtClean="0"/>
              <a:t> </a:t>
            </a:r>
            <a:r>
              <a:rPr lang="en-US" dirty="0" err="1" smtClean="0"/>
              <a:t>meki</a:t>
            </a:r>
            <a:r>
              <a:rPr lang="en-US" dirty="0" smtClean="0"/>
              <a:t> </a:t>
            </a:r>
            <a:r>
              <a:rPr lang="en-US" dirty="0" err="1" smtClean="0"/>
              <a:t>wi</a:t>
            </a:r>
            <a:r>
              <a:rPr lang="en-US" dirty="0" smtClean="0"/>
              <a:t> </a:t>
            </a:r>
            <a:r>
              <a:rPr lang="en-US" dirty="0" err="1" smtClean="0"/>
              <a:t>objectief</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29</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Dispensationalism</a:t>
            </a:r>
            <a:endParaRPr lang="en-US" dirty="0"/>
          </a:p>
        </p:txBody>
      </p:sp>
      <p:sp>
        <p:nvSpPr>
          <p:cNvPr id="3" name="Content Placeholder 2"/>
          <p:cNvSpPr>
            <a:spLocks noGrp="1"/>
          </p:cNvSpPr>
          <p:nvPr>
            <p:ph idx="1"/>
          </p:nvPr>
        </p:nvSpPr>
        <p:spPr/>
        <p:txBody>
          <a:bodyPr/>
          <a:lstStyle/>
          <a:p>
            <a:r>
              <a:rPr lang="en-US" dirty="0" smtClean="0"/>
              <a:t>Liberal </a:t>
            </a:r>
            <a:r>
              <a:rPr lang="en-US" dirty="0" err="1" smtClean="0"/>
              <a:t>theoloog</a:t>
            </a:r>
            <a:r>
              <a:rPr lang="en-US" dirty="0" smtClean="0"/>
              <a:t> no </a:t>
            </a:r>
            <a:r>
              <a:rPr lang="en-US" dirty="0" err="1" smtClean="0"/>
              <a:t>lobi</a:t>
            </a:r>
            <a:r>
              <a:rPr lang="en-US" dirty="0" smtClean="0"/>
              <a:t> hem, </a:t>
            </a:r>
            <a:r>
              <a:rPr lang="en-US" dirty="0" err="1" smtClean="0"/>
              <a:t>bikasi</a:t>
            </a:r>
            <a:r>
              <a:rPr lang="en-US" dirty="0" smtClean="0"/>
              <a:t> </a:t>
            </a:r>
            <a:r>
              <a:rPr lang="en-US" dirty="0" err="1" smtClean="0"/>
              <a:t>wi</a:t>
            </a:r>
            <a:r>
              <a:rPr lang="en-US" dirty="0" smtClean="0"/>
              <a:t> </a:t>
            </a:r>
            <a:r>
              <a:rPr lang="en-US" dirty="0" err="1" smtClean="0"/>
              <a:t>taki</a:t>
            </a:r>
            <a:r>
              <a:rPr lang="en-US" dirty="0" smtClean="0"/>
              <a:t> </a:t>
            </a:r>
            <a:r>
              <a:rPr lang="en-US" dirty="0" err="1" smtClean="0"/>
              <a:t>dati</a:t>
            </a:r>
            <a:r>
              <a:rPr lang="en-US" dirty="0" smtClean="0"/>
              <a:t> </a:t>
            </a:r>
            <a:r>
              <a:rPr lang="en-US" dirty="0" err="1" smtClean="0"/>
              <a:t>da</a:t>
            </a:r>
            <a:r>
              <a:rPr lang="en-US" dirty="0" smtClean="0"/>
              <a:t> </a:t>
            </a:r>
            <a:r>
              <a:rPr lang="en-US" dirty="0" err="1" smtClean="0"/>
              <a:t>Bijbel</a:t>
            </a:r>
            <a:r>
              <a:rPr lang="en-US" dirty="0" smtClean="0"/>
              <a:t> de </a:t>
            </a:r>
            <a:r>
              <a:rPr lang="en-US" dirty="0" err="1" smtClean="0"/>
              <a:t>letterlijk</a:t>
            </a:r>
            <a:r>
              <a:rPr lang="en-US" dirty="0" smtClean="0"/>
              <a:t> </a:t>
            </a:r>
            <a:r>
              <a:rPr lang="en-US" dirty="0" err="1" smtClean="0"/>
              <a:t>troe</a:t>
            </a:r>
            <a:r>
              <a:rPr lang="en-US" dirty="0" smtClean="0"/>
              <a:t> </a:t>
            </a:r>
            <a:r>
              <a:rPr lang="en-US" dirty="0" err="1" smtClean="0"/>
              <a:t>te</a:t>
            </a:r>
            <a:r>
              <a:rPr lang="en-US" dirty="0" smtClean="0"/>
              <a:t> </a:t>
            </a:r>
            <a:r>
              <a:rPr lang="en-US" dirty="0" err="1" smtClean="0"/>
              <a:t>leki</a:t>
            </a:r>
            <a:r>
              <a:rPr lang="en-US" dirty="0" smtClean="0"/>
              <a:t> </a:t>
            </a:r>
            <a:r>
              <a:rPr lang="en-US" dirty="0" err="1" smtClean="0"/>
              <a:t>dem</a:t>
            </a:r>
            <a:r>
              <a:rPr lang="en-US" dirty="0" smtClean="0"/>
              <a:t> </a:t>
            </a:r>
            <a:r>
              <a:rPr lang="en-US" dirty="0" err="1" smtClean="0"/>
              <a:t>woortoe</a:t>
            </a:r>
            <a:r>
              <a:rPr lang="en-US" dirty="0" smtClean="0"/>
              <a:t> </a:t>
            </a:r>
            <a:r>
              <a:rPr lang="en-US" dirty="0" err="1" smtClean="0"/>
              <a:t>srefi</a:t>
            </a:r>
            <a:r>
              <a:rPr lang="en-US" dirty="0" smtClean="0"/>
              <a:t> foe </a:t>
            </a:r>
            <a:r>
              <a:rPr lang="en-US" dirty="0" err="1" smtClean="0"/>
              <a:t>da</a:t>
            </a:r>
            <a:r>
              <a:rPr lang="en-US" dirty="0" smtClean="0"/>
              <a:t> </a:t>
            </a:r>
            <a:r>
              <a:rPr lang="en-US" dirty="0" err="1" smtClean="0"/>
              <a:t>heri</a:t>
            </a:r>
            <a:r>
              <a:rPr lang="en-US" dirty="0" smtClean="0"/>
              <a:t> </a:t>
            </a:r>
            <a:r>
              <a:rPr lang="en-US" dirty="0" err="1" smtClean="0"/>
              <a:t>Bijbel</a:t>
            </a:r>
            <a:endParaRPr lang="en-US" dirty="0" smtClean="0"/>
          </a:p>
          <a:p>
            <a:r>
              <a:rPr lang="en-US" dirty="0" err="1" smtClean="0"/>
              <a:t>Amillenialist</a:t>
            </a:r>
            <a:r>
              <a:rPr lang="en-US" dirty="0" smtClean="0"/>
              <a:t> no </a:t>
            </a:r>
            <a:r>
              <a:rPr lang="en-US" dirty="0" err="1" smtClean="0"/>
              <a:t>lobi</a:t>
            </a:r>
            <a:r>
              <a:rPr lang="en-US" dirty="0" smtClean="0"/>
              <a:t> hem, </a:t>
            </a:r>
            <a:r>
              <a:rPr lang="en-US" dirty="0" err="1" smtClean="0"/>
              <a:t>bikasi</a:t>
            </a:r>
            <a:r>
              <a:rPr lang="en-US" dirty="0" smtClean="0"/>
              <a:t> dispensationalist de pre-</a:t>
            </a:r>
            <a:r>
              <a:rPr lang="en-US" dirty="0" err="1" smtClean="0"/>
              <a:t>millenialist</a:t>
            </a:r>
            <a:r>
              <a:rPr lang="en-US" dirty="0" smtClean="0"/>
              <a:t>.  </a:t>
            </a:r>
            <a:r>
              <a:rPr lang="en-US" dirty="0" err="1" smtClean="0"/>
              <a:t>Dati</a:t>
            </a:r>
            <a:r>
              <a:rPr lang="en-US" dirty="0" smtClean="0"/>
              <a:t> </a:t>
            </a:r>
            <a:r>
              <a:rPr lang="en-US" dirty="0" err="1" smtClean="0"/>
              <a:t>wani</a:t>
            </a:r>
            <a:r>
              <a:rPr lang="en-US" dirty="0" smtClean="0"/>
              <a:t> </a:t>
            </a:r>
            <a:r>
              <a:rPr lang="en-US" dirty="0" err="1" smtClean="0"/>
              <a:t>taki</a:t>
            </a:r>
            <a:r>
              <a:rPr lang="en-US" dirty="0" smtClean="0"/>
              <a:t>, </a:t>
            </a:r>
            <a:r>
              <a:rPr lang="en-US" dirty="0" err="1" smtClean="0"/>
              <a:t>wi</a:t>
            </a:r>
            <a:r>
              <a:rPr lang="en-US" dirty="0" smtClean="0"/>
              <a:t> </a:t>
            </a:r>
            <a:r>
              <a:rPr lang="en-US" dirty="0" err="1" smtClean="0"/>
              <a:t>bribi</a:t>
            </a:r>
            <a:r>
              <a:rPr lang="en-US" dirty="0" smtClean="0"/>
              <a:t> </a:t>
            </a:r>
            <a:r>
              <a:rPr lang="en-US" dirty="0" err="1" smtClean="0"/>
              <a:t>Jezus</a:t>
            </a:r>
            <a:r>
              <a:rPr lang="en-US" dirty="0" smtClean="0"/>
              <a:t> </a:t>
            </a:r>
            <a:r>
              <a:rPr lang="en-US" dirty="0" err="1" smtClean="0"/>
              <a:t>sa</a:t>
            </a:r>
            <a:r>
              <a:rPr lang="en-US" dirty="0" smtClean="0"/>
              <a:t> </a:t>
            </a:r>
            <a:r>
              <a:rPr lang="en-US" dirty="0" err="1" smtClean="0"/>
              <a:t>kom</a:t>
            </a:r>
            <a:r>
              <a:rPr lang="en-US" dirty="0" smtClean="0"/>
              <a:t> </a:t>
            </a:r>
            <a:r>
              <a:rPr lang="en-US" dirty="0" err="1" smtClean="0"/>
              <a:t>baka</a:t>
            </a:r>
            <a:r>
              <a:rPr lang="en-US" dirty="0" smtClean="0"/>
              <a:t> </a:t>
            </a:r>
            <a:r>
              <a:rPr lang="en-US" dirty="0" err="1" smtClean="0"/>
              <a:t>fosi</a:t>
            </a:r>
            <a:r>
              <a:rPr lang="en-US" dirty="0" smtClean="0"/>
              <a:t> </a:t>
            </a:r>
            <a:r>
              <a:rPr lang="en-US" dirty="0" err="1" smtClean="0"/>
              <a:t>da</a:t>
            </a:r>
            <a:r>
              <a:rPr lang="en-US" dirty="0" smtClean="0"/>
              <a:t> </a:t>
            </a:r>
            <a:r>
              <a:rPr lang="en-US" dirty="0" err="1" smtClean="0"/>
              <a:t>millenium</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3</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Dispensationalist</a:t>
            </a:r>
            <a:endParaRPr lang="en-US" dirty="0"/>
          </a:p>
        </p:txBody>
      </p:sp>
      <p:sp>
        <p:nvSpPr>
          <p:cNvPr id="3" name="Content Placeholder 2"/>
          <p:cNvSpPr>
            <a:spLocks noGrp="1"/>
          </p:cNvSpPr>
          <p:nvPr>
            <p:ph idx="1"/>
          </p:nvPr>
        </p:nvSpPr>
        <p:spPr/>
        <p:txBody>
          <a:bodyPr/>
          <a:lstStyle/>
          <a:p>
            <a:r>
              <a:rPr lang="en-US" dirty="0" err="1" smtClean="0"/>
              <a:t>Gebruiki</a:t>
            </a:r>
            <a:r>
              <a:rPr lang="en-US" dirty="0" smtClean="0"/>
              <a:t> </a:t>
            </a:r>
            <a:r>
              <a:rPr lang="en-US" dirty="0" err="1" smtClean="0"/>
              <a:t>da</a:t>
            </a:r>
            <a:r>
              <a:rPr lang="en-US" dirty="0" smtClean="0"/>
              <a:t> </a:t>
            </a:r>
            <a:r>
              <a:rPr lang="en-US" dirty="0" err="1" smtClean="0"/>
              <a:t>methode</a:t>
            </a:r>
            <a:r>
              <a:rPr lang="en-US" dirty="0" smtClean="0"/>
              <a:t> </a:t>
            </a:r>
            <a:r>
              <a:rPr lang="en-US" dirty="0" err="1" smtClean="0"/>
              <a:t>disi</a:t>
            </a:r>
            <a:r>
              <a:rPr lang="en-US" dirty="0" smtClean="0"/>
              <a:t> </a:t>
            </a:r>
            <a:r>
              <a:rPr lang="en-US" dirty="0" err="1" smtClean="0"/>
              <a:t>na</a:t>
            </a:r>
            <a:r>
              <a:rPr lang="en-US" dirty="0" smtClean="0"/>
              <a:t> </a:t>
            </a:r>
            <a:r>
              <a:rPr lang="en-US" dirty="0" err="1" smtClean="0"/>
              <a:t>ini</a:t>
            </a:r>
            <a:r>
              <a:rPr lang="en-US" dirty="0" smtClean="0"/>
              <a:t> </a:t>
            </a:r>
            <a:r>
              <a:rPr lang="en-US" dirty="0" err="1" smtClean="0"/>
              <a:t>profeti</a:t>
            </a:r>
            <a:r>
              <a:rPr lang="en-US" dirty="0" smtClean="0"/>
              <a:t> </a:t>
            </a:r>
            <a:r>
              <a:rPr lang="en-US" dirty="0" err="1" smtClean="0"/>
              <a:t>taki</a:t>
            </a:r>
            <a:r>
              <a:rPr lang="en-US" dirty="0" smtClean="0"/>
              <a:t>.  </a:t>
            </a:r>
            <a:r>
              <a:rPr lang="en-US" dirty="0" err="1" smtClean="0"/>
              <a:t>Tra</a:t>
            </a:r>
            <a:r>
              <a:rPr lang="en-US" dirty="0" smtClean="0"/>
              <a:t> </a:t>
            </a:r>
            <a:r>
              <a:rPr lang="en-US" dirty="0" err="1" smtClean="0"/>
              <a:t>soema</a:t>
            </a:r>
            <a:r>
              <a:rPr lang="en-US" dirty="0" smtClean="0"/>
              <a:t> </a:t>
            </a:r>
            <a:r>
              <a:rPr lang="en-US" dirty="0" err="1" smtClean="0"/>
              <a:t>gebruiki</a:t>
            </a:r>
            <a:r>
              <a:rPr lang="en-US" dirty="0" smtClean="0"/>
              <a:t> </a:t>
            </a:r>
            <a:r>
              <a:rPr lang="en-US" dirty="0" err="1" smtClean="0"/>
              <a:t>da</a:t>
            </a:r>
            <a:r>
              <a:rPr lang="en-US" dirty="0" smtClean="0"/>
              <a:t> </a:t>
            </a:r>
            <a:r>
              <a:rPr lang="en-US" dirty="0" err="1" smtClean="0"/>
              <a:t>letterlijk</a:t>
            </a:r>
            <a:r>
              <a:rPr lang="en-US" dirty="0" smtClean="0"/>
              <a:t> </a:t>
            </a:r>
            <a:r>
              <a:rPr lang="en-US" dirty="0" err="1" smtClean="0"/>
              <a:t>methode</a:t>
            </a:r>
            <a:r>
              <a:rPr lang="en-US" dirty="0" smtClean="0"/>
              <a:t> </a:t>
            </a:r>
            <a:r>
              <a:rPr lang="en-US" dirty="0" err="1" smtClean="0"/>
              <a:t>soms</a:t>
            </a:r>
            <a:r>
              <a:rPr lang="en-US" dirty="0" smtClean="0"/>
              <a:t>, ma </a:t>
            </a:r>
            <a:r>
              <a:rPr lang="en-US" dirty="0" err="1" smtClean="0"/>
              <a:t>niet</a:t>
            </a:r>
            <a:r>
              <a:rPr lang="en-US" dirty="0" smtClean="0"/>
              <a:t> </a:t>
            </a:r>
            <a:r>
              <a:rPr lang="en-US" dirty="0" err="1" smtClean="0"/>
              <a:t>nanga</a:t>
            </a:r>
            <a:r>
              <a:rPr lang="en-US" dirty="0" smtClean="0"/>
              <a:t> </a:t>
            </a:r>
            <a:r>
              <a:rPr lang="en-US" dirty="0" err="1" smtClean="0"/>
              <a:t>profeti-taki</a:t>
            </a:r>
            <a:endParaRPr lang="en-US" dirty="0" smtClean="0"/>
          </a:p>
          <a:p>
            <a:r>
              <a:rPr lang="en-US" dirty="0" err="1" smtClean="0"/>
              <a:t>Da</a:t>
            </a:r>
            <a:r>
              <a:rPr lang="en-US" dirty="0" smtClean="0"/>
              <a:t> covenant </a:t>
            </a:r>
            <a:r>
              <a:rPr lang="en-US" dirty="0" err="1" smtClean="0"/>
              <a:t>theoloog</a:t>
            </a:r>
            <a:r>
              <a:rPr lang="en-US" dirty="0" smtClean="0"/>
              <a:t> no </a:t>
            </a:r>
            <a:r>
              <a:rPr lang="en-US" dirty="0" err="1" smtClean="0"/>
              <a:t>gebruiki</a:t>
            </a:r>
            <a:r>
              <a:rPr lang="en-US" dirty="0" smtClean="0"/>
              <a:t> </a:t>
            </a:r>
            <a:r>
              <a:rPr lang="en-US" dirty="0" err="1" smtClean="0"/>
              <a:t>da</a:t>
            </a:r>
            <a:r>
              <a:rPr lang="en-US" dirty="0" smtClean="0"/>
              <a:t> </a:t>
            </a:r>
            <a:r>
              <a:rPr lang="en-US" dirty="0" err="1" smtClean="0"/>
              <a:t>letterlijk</a:t>
            </a:r>
            <a:r>
              <a:rPr lang="en-US" dirty="0" smtClean="0"/>
              <a:t> </a:t>
            </a:r>
            <a:r>
              <a:rPr lang="en-US" dirty="0" err="1" smtClean="0"/>
              <a:t>methode</a:t>
            </a:r>
            <a:r>
              <a:rPr lang="en-US" dirty="0" smtClean="0"/>
              <a:t> </a:t>
            </a:r>
            <a:r>
              <a:rPr lang="en-US" dirty="0" err="1" smtClean="0"/>
              <a:t>te</a:t>
            </a:r>
            <a:r>
              <a:rPr lang="en-US" dirty="0" smtClean="0"/>
              <a:t> a </a:t>
            </a:r>
            <a:r>
              <a:rPr lang="en-US" dirty="0" err="1" smtClean="0"/>
              <a:t>taki</a:t>
            </a:r>
            <a:r>
              <a:rPr lang="en-US" dirty="0" smtClean="0"/>
              <a:t> foe </a:t>
            </a:r>
            <a:r>
              <a:rPr lang="en-US" dirty="0" err="1" smtClean="0"/>
              <a:t>da</a:t>
            </a:r>
            <a:r>
              <a:rPr lang="en-US" dirty="0" smtClean="0"/>
              <a:t> </a:t>
            </a:r>
            <a:r>
              <a:rPr lang="en-US" smtClean="0"/>
              <a:t>toekomst</a:t>
            </a:r>
            <a:endParaRPr lang="en-US"/>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30</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Dispensationalism</a:t>
            </a:r>
            <a:r>
              <a:rPr lang="en-US" dirty="0" smtClean="0"/>
              <a:t> &amp; </a:t>
            </a:r>
            <a:r>
              <a:rPr lang="en-US" dirty="0" err="1" smtClean="0"/>
              <a:t>verloesoe</a:t>
            </a:r>
            <a:endParaRPr lang="en-US" dirty="0"/>
          </a:p>
        </p:txBody>
      </p:sp>
      <p:sp>
        <p:nvSpPr>
          <p:cNvPr id="3" name="Content Placeholder 2"/>
          <p:cNvSpPr>
            <a:spLocks noGrp="1"/>
          </p:cNvSpPr>
          <p:nvPr>
            <p:ph idx="1"/>
          </p:nvPr>
        </p:nvSpPr>
        <p:spPr/>
        <p:txBody>
          <a:bodyPr/>
          <a:lstStyle/>
          <a:p>
            <a:r>
              <a:rPr lang="en-US" dirty="0" err="1" smtClean="0"/>
              <a:t>Alwasi</a:t>
            </a:r>
            <a:r>
              <a:rPr lang="en-US" dirty="0" smtClean="0"/>
              <a:t> </a:t>
            </a:r>
            <a:r>
              <a:rPr lang="en-US" dirty="0" err="1" smtClean="0"/>
              <a:t>Gado</a:t>
            </a:r>
            <a:r>
              <a:rPr lang="en-US" dirty="0" smtClean="0"/>
              <a:t> </a:t>
            </a:r>
            <a:r>
              <a:rPr lang="en-US" dirty="0" err="1" smtClean="0"/>
              <a:t>wroko</a:t>
            </a:r>
            <a:r>
              <a:rPr lang="en-US" dirty="0" smtClean="0"/>
              <a:t> en </a:t>
            </a:r>
            <a:r>
              <a:rPr lang="en-US" dirty="0" err="1" smtClean="0"/>
              <a:t>tesi</a:t>
            </a:r>
            <a:r>
              <a:rPr lang="en-US" dirty="0" smtClean="0"/>
              <a:t> </a:t>
            </a:r>
            <a:r>
              <a:rPr lang="en-US" dirty="0" err="1" smtClean="0"/>
              <a:t>na</a:t>
            </a:r>
            <a:r>
              <a:rPr lang="en-US" dirty="0" smtClean="0"/>
              <a:t> </a:t>
            </a:r>
            <a:r>
              <a:rPr lang="en-US" dirty="0" err="1" smtClean="0"/>
              <a:t>difrenti</a:t>
            </a:r>
            <a:r>
              <a:rPr lang="en-US" dirty="0" smtClean="0"/>
              <a:t> </a:t>
            </a:r>
            <a:r>
              <a:rPr lang="en-US" dirty="0" err="1" smtClean="0"/>
              <a:t>fasi</a:t>
            </a:r>
            <a:r>
              <a:rPr lang="en-US" dirty="0" smtClean="0"/>
              <a:t>, </a:t>
            </a:r>
            <a:r>
              <a:rPr lang="en-US" dirty="0" err="1" smtClean="0"/>
              <a:t>alatem</a:t>
            </a:r>
            <a:r>
              <a:rPr lang="en-US" dirty="0" smtClean="0"/>
              <a:t> </a:t>
            </a:r>
            <a:r>
              <a:rPr lang="en-US" dirty="0" err="1" smtClean="0"/>
              <a:t>verloesoe</a:t>
            </a:r>
            <a:r>
              <a:rPr lang="en-US" dirty="0" smtClean="0"/>
              <a:t> de </a:t>
            </a:r>
            <a:r>
              <a:rPr lang="en-US" dirty="0" err="1" smtClean="0"/>
              <a:t>da</a:t>
            </a:r>
            <a:r>
              <a:rPr lang="en-US" dirty="0" smtClean="0"/>
              <a:t> </a:t>
            </a:r>
            <a:r>
              <a:rPr lang="en-US" dirty="0" err="1" smtClean="0"/>
              <a:t>wroko</a:t>
            </a:r>
            <a:r>
              <a:rPr lang="en-US" dirty="0" smtClean="0"/>
              <a:t> </a:t>
            </a:r>
            <a:r>
              <a:rPr lang="en-US" dirty="0" err="1" smtClean="0"/>
              <a:t>disi</a:t>
            </a:r>
            <a:r>
              <a:rPr lang="en-US" dirty="0" smtClean="0"/>
              <a:t> </a:t>
            </a:r>
            <a:r>
              <a:rPr lang="en-US" dirty="0" err="1" smtClean="0"/>
              <a:t>komopo</a:t>
            </a:r>
            <a:r>
              <a:rPr lang="en-US" dirty="0" smtClean="0"/>
              <a:t> foe </a:t>
            </a:r>
            <a:r>
              <a:rPr lang="en-US" dirty="0" err="1" smtClean="0"/>
              <a:t>Gado</a:t>
            </a:r>
            <a:r>
              <a:rPr lang="en-US" dirty="0" smtClean="0"/>
              <a:t>, no foe </a:t>
            </a:r>
            <a:r>
              <a:rPr lang="en-US" dirty="0" err="1" smtClean="0"/>
              <a:t>libisoema</a:t>
            </a:r>
            <a:endParaRPr lang="en-US" dirty="0" smtClean="0"/>
          </a:p>
          <a:p>
            <a:r>
              <a:rPr lang="en-US" dirty="0" err="1" smtClean="0"/>
              <a:t>Verloesoe</a:t>
            </a:r>
            <a:r>
              <a:rPr lang="en-US" dirty="0" smtClean="0"/>
              <a:t> </a:t>
            </a:r>
            <a:r>
              <a:rPr lang="en-US" dirty="0" err="1" smtClean="0"/>
              <a:t>alatem</a:t>
            </a:r>
            <a:r>
              <a:rPr lang="en-US" dirty="0" smtClean="0"/>
              <a:t> </a:t>
            </a:r>
            <a:r>
              <a:rPr lang="en-US" dirty="0" err="1" smtClean="0"/>
              <a:t>komopo</a:t>
            </a:r>
            <a:r>
              <a:rPr lang="en-US" dirty="0" smtClean="0"/>
              <a:t> foe </a:t>
            </a:r>
            <a:r>
              <a:rPr lang="en-US" dirty="0" err="1" smtClean="0"/>
              <a:t>da</a:t>
            </a:r>
            <a:r>
              <a:rPr lang="en-US" dirty="0" smtClean="0"/>
              <a:t> </a:t>
            </a:r>
            <a:r>
              <a:rPr lang="en-US" dirty="0" err="1" smtClean="0"/>
              <a:t>bribi</a:t>
            </a:r>
            <a:r>
              <a:rPr lang="en-US" dirty="0" smtClean="0"/>
              <a:t> foe wan </a:t>
            </a:r>
            <a:r>
              <a:rPr lang="en-US" dirty="0" err="1" smtClean="0"/>
              <a:t>soema</a:t>
            </a:r>
            <a:r>
              <a:rPr lang="en-US" dirty="0" smtClean="0"/>
              <a:t> op basis foe </a:t>
            </a:r>
            <a:r>
              <a:rPr lang="en-US" dirty="0" err="1" smtClean="0"/>
              <a:t>da</a:t>
            </a:r>
            <a:r>
              <a:rPr lang="en-US" dirty="0" smtClean="0"/>
              <a:t> </a:t>
            </a:r>
            <a:r>
              <a:rPr lang="en-US" dirty="0" err="1" smtClean="0"/>
              <a:t>broedoe</a:t>
            </a:r>
            <a:r>
              <a:rPr lang="en-US" dirty="0" smtClean="0"/>
              <a:t> foe </a:t>
            </a:r>
            <a:r>
              <a:rPr lang="en-US" dirty="0" err="1" smtClean="0"/>
              <a:t>Jezus</a:t>
            </a:r>
            <a:r>
              <a:rPr lang="en-US" dirty="0" smtClean="0"/>
              <a:t> </a:t>
            </a:r>
            <a:r>
              <a:rPr lang="en-US" dirty="0" err="1" smtClean="0"/>
              <a:t>Kristus</a:t>
            </a:r>
            <a:r>
              <a:rPr lang="en-US" dirty="0" smtClean="0"/>
              <a:t>.  </a:t>
            </a:r>
            <a:r>
              <a:rPr lang="en-US" dirty="0" err="1" smtClean="0"/>
              <a:t>Da</a:t>
            </a:r>
            <a:r>
              <a:rPr lang="en-US" dirty="0" smtClean="0"/>
              <a:t> </a:t>
            </a:r>
            <a:r>
              <a:rPr lang="en-US" dirty="0" err="1" smtClean="0"/>
              <a:t>doel</a:t>
            </a:r>
            <a:r>
              <a:rPr lang="en-US" dirty="0" smtClean="0"/>
              <a:t> foe </a:t>
            </a:r>
            <a:r>
              <a:rPr lang="en-US" dirty="0" err="1" smtClean="0"/>
              <a:t>da</a:t>
            </a:r>
            <a:r>
              <a:rPr lang="en-US" dirty="0" smtClean="0"/>
              <a:t> </a:t>
            </a:r>
            <a:r>
              <a:rPr lang="en-US" dirty="0" err="1" smtClean="0"/>
              <a:t>tesi</a:t>
            </a:r>
            <a:r>
              <a:rPr lang="en-US" dirty="0" smtClean="0"/>
              <a:t> de foe </a:t>
            </a:r>
            <a:r>
              <a:rPr lang="en-US" dirty="0" err="1" smtClean="0"/>
              <a:t>tjari</a:t>
            </a:r>
            <a:r>
              <a:rPr lang="en-US" dirty="0" smtClean="0"/>
              <a:t> hem </a:t>
            </a:r>
            <a:r>
              <a:rPr lang="en-US" dirty="0" err="1" smtClean="0"/>
              <a:t>kom</a:t>
            </a:r>
            <a:r>
              <a:rPr lang="en-US" dirty="0" smtClean="0"/>
              <a:t> </a:t>
            </a:r>
            <a:r>
              <a:rPr lang="en-US" dirty="0" err="1" smtClean="0"/>
              <a:t>si</a:t>
            </a:r>
            <a:r>
              <a:rPr lang="en-US" dirty="0" smtClean="0"/>
              <a:t> </a:t>
            </a:r>
            <a:r>
              <a:rPr lang="en-US" dirty="0" err="1" smtClean="0"/>
              <a:t>dati</a:t>
            </a:r>
            <a:r>
              <a:rPr lang="en-US" dirty="0" smtClean="0"/>
              <a:t> a </a:t>
            </a:r>
            <a:r>
              <a:rPr lang="en-US" dirty="0" err="1" smtClean="0"/>
              <a:t>moesoe</a:t>
            </a:r>
            <a:r>
              <a:rPr lang="en-US" dirty="0" smtClean="0"/>
              <a:t> </a:t>
            </a:r>
            <a:r>
              <a:rPr lang="en-US" dirty="0" err="1" smtClean="0"/>
              <a:t>vertrouw</a:t>
            </a:r>
            <a:r>
              <a:rPr lang="en-US" dirty="0" smtClean="0"/>
              <a:t> </a:t>
            </a:r>
            <a:r>
              <a:rPr lang="en-US" dirty="0" err="1" smtClean="0"/>
              <a:t>tapoe</a:t>
            </a:r>
            <a:r>
              <a:rPr lang="en-US" dirty="0" smtClean="0"/>
              <a:t> </a:t>
            </a:r>
            <a:r>
              <a:rPr lang="en-US" dirty="0" err="1" smtClean="0"/>
              <a:t>Gado</a:t>
            </a:r>
            <a:r>
              <a:rPr lang="en-US" dirty="0" smtClean="0"/>
              <a:t> </a:t>
            </a:r>
            <a:r>
              <a:rPr lang="en-US" dirty="0" err="1" smtClean="0"/>
              <a:t>wawan</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31</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Gnade</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OT</a:t>
            </a:r>
            <a:endParaRPr lang="en-US" dirty="0"/>
          </a:p>
        </p:txBody>
      </p:sp>
      <p:sp>
        <p:nvSpPr>
          <p:cNvPr id="3" name="Content Placeholder 2"/>
          <p:cNvSpPr>
            <a:spLocks noGrp="1"/>
          </p:cNvSpPr>
          <p:nvPr>
            <p:ph idx="1"/>
          </p:nvPr>
        </p:nvSpPr>
        <p:spPr/>
        <p:txBody>
          <a:bodyPr/>
          <a:lstStyle/>
          <a:p>
            <a:r>
              <a:rPr lang="en-US" dirty="0" err="1" smtClean="0"/>
              <a:t>Gado</a:t>
            </a:r>
            <a:r>
              <a:rPr lang="en-US" dirty="0" smtClean="0"/>
              <a:t> </a:t>
            </a:r>
            <a:r>
              <a:rPr lang="en-US" dirty="0" err="1" smtClean="0"/>
              <a:t>ben</a:t>
            </a:r>
            <a:r>
              <a:rPr lang="en-US" dirty="0" smtClean="0"/>
              <a:t> </a:t>
            </a:r>
            <a:r>
              <a:rPr lang="en-US" dirty="0" err="1" smtClean="0"/>
              <a:t>gi</a:t>
            </a:r>
            <a:r>
              <a:rPr lang="en-US" dirty="0" smtClean="0"/>
              <a:t> </a:t>
            </a:r>
            <a:r>
              <a:rPr lang="en-US" dirty="0" err="1" smtClean="0"/>
              <a:t>dem</a:t>
            </a:r>
            <a:r>
              <a:rPr lang="en-US" dirty="0" smtClean="0"/>
              <a:t> </a:t>
            </a:r>
            <a:r>
              <a:rPr lang="en-US" dirty="0" err="1" smtClean="0"/>
              <a:t>da</a:t>
            </a:r>
            <a:r>
              <a:rPr lang="en-US" dirty="0" smtClean="0"/>
              <a:t> wet, no </a:t>
            </a:r>
            <a:r>
              <a:rPr lang="en-US" dirty="0" err="1" smtClean="0"/>
              <a:t>bikasi</a:t>
            </a:r>
            <a:r>
              <a:rPr lang="en-US" dirty="0" smtClean="0"/>
              <a:t> </a:t>
            </a:r>
            <a:r>
              <a:rPr lang="en-US" dirty="0" err="1" smtClean="0"/>
              <a:t>dem</a:t>
            </a:r>
            <a:r>
              <a:rPr lang="en-US" dirty="0" smtClean="0"/>
              <a:t> </a:t>
            </a:r>
            <a:r>
              <a:rPr lang="en-US" dirty="0" err="1" smtClean="0"/>
              <a:t>soema</a:t>
            </a:r>
            <a:r>
              <a:rPr lang="en-US" dirty="0" smtClean="0"/>
              <a:t> </a:t>
            </a:r>
            <a:r>
              <a:rPr lang="en-US" dirty="0" err="1" smtClean="0"/>
              <a:t>ben</a:t>
            </a:r>
            <a:r>
              <a:rPr lang="en-US" dirty="0" smtClean="0"/>
              <a:t> de so </a:t>
            </a:r>
            <a:r>
              <a:rPr lang="en-US" dirty="0" err="1" smtClean="0"/>
              <a:t>boen</a:t>
            </a:r>
            <a:r>
              <a:rPr lang="en-US" dirty="0" smtClean="0"/>
              <a:t>, ma </a:t>
            </a:r>
            <a:r>
              <a:rPr lang="en-US" dirty="0" err="1" smtClean="0"/>
              <a:t>komopo</a:t>
            </a:r>
            <a:r>
              <a:rPr lang="en-US" dirty="0" smtClean="0"/>
              <a:t> foe Hem </a:t>
            </a:r>
            <a:r>
              <a:rPr lang="en-US" dirty="0" err="1" smtClean="0"/>
              <a:t>gnade</a:t>
            </a:r>
            <a:r>
              <a:rPr lang="en-US" dirty="0" smtClean="0"/>
              <a:t>.  En A </a:t>
            </a:r>
            <a:r>
              <a:rPr lang="en-US" dirty="0" err="1" smtClean="0"/>
              <a:t>ben</a:t>
            </a:r>
            <a:r>
              <a:rPr lang="en-US" dirty="0" smtClean="0"/>
              <a:t> </a:t>
            </a:r>
            <a:r>
              <a:rPr lang="en-US" dirty="0" err="1" smtClean="0"/>
              <a:t>taigi</a:t>
            </a:r>
            <a:r>
              <a:rPr lang="en-US" dirty="0" smtClean="0"/>
              <a:t> </a:t>
            </a:r>
            <a:r>
              <a:rPr lang="en-US" dirty="0" err="1" smtClean="0"/>
              <a:t>dem</a:t>
            </a:r>
            <a:r>
              <a:rPr lang="en-US" dirty="0" smtClean="0"/>
              <a:t> foe no </a:t>
            </a:r>
            <a:r>
              <a:rPr lang="en-US" dirty="0" err="1" smtClean="0"/>
              <a:t>poti</a:t>
            </a:r>
            <a:r>
              <a:rPr lang="en-US" dirty="0" smtClean="0"/>
              <a:t> </a:t>
            </a:r>
            <a:r>
              <a:rPr lang="en-US" dirty="0" err="1" smtClean="0"/>
              <a:t>vertrouw</a:t>
            </a:r>
            <a:r>
              <a:rPr lang="en-US" dirty="0" smtClean="0"/>
              <a:t>  </a:t>
            </a:r>
            <a:r>
              <a:rPr lang="en-US" dirty="0" err="1" smtClean="0"/>
              <a:t>tapoe</a:t>
            </a:r>
            <a:r>
              <a:rPr lang="en-US" dirty="0" smtClean="0"/>
              <a:t> </a:t>
            </a:r>
            <a:r>
              <a:rPr lang="en-US" dirty="0" err="1" smtClean="0"/>
              <a:t>dem</a:t>
            </a:r>
            <a:r>
              <a:rPr lang="en-US" dirty="0" smtClean="0"/>
              <a:t> </a:t>
            </a:r>
            <a:r>
              <a:rPr lang="en-US" dirty="0" err="1" smtClean="0"/>
              <a:t>egi</a:t>
            </a:r>
            <a:r>
              <a:rPr lang="en-US" dirty="0" smtClean="0"/>
              <a:t> </a:t>
            </a:r>
            <a:r>
              <a:rPr lang="en-US" dirty="0" err="1" smtClean="0"/>
              <a:t>krakti</a:t>
            </a:r>
            <a:endParaRPr lang="en-US" dirty="0" smtClean="0"/>
          </a:p>
          <a:p>
            <a:r>
              <a:rPr lang="en-US" dirty="0" smtClean="0"/>
              <a:t>Dem  </a:t>
            </a:r>
            <a:r>
              <a:rPr lang="en-US" dirty="0" err="1" smtClean="0"/>
              <a:t>pramisi</a:t>
            </a:r>
            <a:r>
              <a:rPr lang="en-US" dirty="0" smtClean="0"/>
              <a:t> </a:t>
            </a:r>
            <a:r>
              <a:rPr lang="en-US" dirty="0" err="1" smtClean="0"/>
              <a:t>ben</a:t>
            </a:r>
            <a:r>
              <a:rPr lang="en-US" dirty="0" smtClean="0"/>
              <a:t> go </a:t>
            </a:r>
            <a:r>
              <a:rPr lang="en-US" dirty="0" err="1" smtClean="0"/>
              <a:t>doro</a:t>
            </a:r>
            <a:r>
              <a:rPr lang="en-US" dirty="0" smtClean="0"/>
              <a:t>, ma </a:t>
            </a:r>
            <a:r>
              <a:rPr lang="en-US" dirty="0" err="1" smtClean="0"/>
              <a:t>da</a:t>
            </a:r>
            <a:r>
              <a:rPr lang="en-US" dirty="0" smtClean="0"/>
              <a:t> wet </a:t>
            </a:r>
            <a:r>
              <a:rPr lang="en-US" dirty="0" err="1" smtClean="0"/>
              <a:t>ben</a:t>
            </a:r>
            <a:r>
              <a:rPr lang="en-US" dirty="0" smtClean="0"/>
              <a:t> de foe </a:t>
            </a:r>
            <a:r>
              <a:rPr lang="en-US" dirty="0" err="1" smtClean="0"/>
              <a:t>sori</a:t>
            </a:r>
            <a:r>
              <a:rPr lang="en-US" dirty="0" smtClean="0"/>
              <a:t> </a:t>
            </a:r>
            <a:r>
              <a:rPr lang="en-US" dirty="0" err="1" smtClean="0"/>
              <a:t>dem</a:t>
            </a:r>
            <a:r>
              <a:rPr lang="en-US" dirty="0" smtClean="0"/>
              <a:t> </a:t>
            </a:r>
            <a:r>
              <a:rPr lang="en-US" dirty="0" err="1" smtClean="0"/>
              <a:t>dati</a:t>
            </a:r>
            <a:r>
              <a:rPr lang="en-US" dirty="0" smtClean="0"/>
              <a:t> </a:t>
            </a:r>
            <a:r>
              <a:rPr lang="en-US" dirty="0" err="1" smtClean="0"/>
              <a:t>dem</a:t>
            </a:r>
            <a:r>
              <a:rPr lang="en-US" dirty="0" smtClean="0"/>
              <a:t> </a:t>
            </a:r>
            <a:r>
              <a:rPr lang="en-US" dirty="0" err="1" smtClean="0"/>
              <a:t>ben</a:t>
            </a:r>
            <a:r>
              <a:rPr lang="en-US" dirty="0" smtClean="0"/>
              <a:t> </a:t>
            </a:r>
            <a:r>
              <a:rPr lang="en-US" dirty="0" err="1" smtClean="0"/>
              <a:t>abi</a:t>
            </a:r>
            <a:r>
              <a:rPr lang="en-US" dirty="0" smtClean="0"/>
              <a:t> </a:t>
            </a:r>
            <a:r>
              <a:rPr lang="en-US" dirty="0" err="1" smtClean="0"/>
              <a:t>da</a:t>
            </a:r>
            <a:r>
              <a:rPr lang="en-US" dirty="0" smtClean="0"/>
              <a:t> </a:t>
            </a:r>
            <a:r>
              <a:rPr lang="en-US" dirty="0" err="1" smtClean="0"/>
              <a:t>gnade</a:t>
            </a:r>
            <a:r>
              <a:rPr lang="en-US" dirty="0" smtClean="0"/>
              <a:t> foe </a:t>
            </a:r>
            <a:r>
              <a:rPr lang="en-US" dirty="0" err="1" smtClean="0"/>
              <a:t>dem</a:t>
            </a:r>
            <a:r>
              <a:rPr lang="en-US" dirty="0" smtClean="0"/>
              <a:t> </a:t>
            </a:r>
            <a:r>
              <a:rPr lang="en-US" dirty="0" err="1" smtClean="0"/>
              <a:t>pramisi</a:t>
            </a:r>
            <a:r>
              <a:rPr lang="en-US" dirty="0" smtClean="0"/>
              <a:t> </a:t>
            </a:r>
            <a:r>
              <a:rPr lang="en-US" dirty="0" err="1" smtClean="0"/>
              <a:t>fanowdoe</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32</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Gnade</a:t>
            </a:r>
            <a:r>
              <a:rPr lang="en-US" dirty="0" smtClean="0"/>
              <a:t> </a:t>
            </a:r>
            <a:r>
              <a:rPr lang="en-US" dirty="0" err="1" smtClean="0"/>
              <a:t>nanga</a:t>
            </a:r>
            <a:r>
              <a:rPr lang="en-US" dirty="0" smtClean="0"/>
              <a:t> </a:t>
            </a:r>
            <a:r>
              <a:rPr lang="en-US" dirty="0" err="1" smtClean="0"/>
              <a:t>da</a:t>
            </a:r>
            <a:r>
              <a:rPr lang="en-US" dirty="0" smtClean="0"/>
              <a:t> wet</a:t>
            </a:r>
            <a:endParaRPr lang="en-US" dirty="0"/>
          </a:p>
        </p:txBody>
      </p:sp>
      <p:sp>
        <p:nvSpPr>
          <p:cNvPr id="3" name="Content Placeholder 2"/>
          <p:cNvSpPr>
            <a:spLocks noGrp="1"/>
          </p:cNvSpPr>
          <p:nvPr>
            <p:ph idx="1"/>
          </p:nvPr>
        </p:nvSpPr>
        <p:spPr>
          <a:xfrm>
            <a:off x="457200" y="2017713"/>
            <a:ext cx="8497888" cy="4114800"/>
          </a:xfrm>
        </p:spPr>
        <p:txBody>
          <a:bodyPr/>
          <a:lstStyle/>
          <a:p>
            <a:r>
              <a:rPr lang="en-US" dirty="0" err="1" smtClean="0"/>
              <a:t>Gado</a:t>
            </a:r>
            <a:r>
              <a:rPr lang="en-US" dirty="0" smtClean="0"/>
              <a:t> </a:t>
            </a:r>
            <a:r>
              <a:rPr lang="en-US" dirty="0" err="1" smtClean="0"/>
              <a:t>ben</a:t>
            </a:r>
            <a:r>
              <a:rPr lang="en-US" dirty="0" smtClean="0"/>
              <a:t> </a:t>
            </a:r>
            <a:r>
              <a:rPr lang="en-US" dirty="0" err="1" smtClean="0"/>
              <a:t>sori</a:t>
            </a:r>
            <a:r>
              <a:rPr lang="en-US" dirty="0" smtClean="0"/>
              <a:t> </a:t>
            </a:r>
            <a:r>
              <a:rPr lang="en-US" dirty="0" err="1" smtClean="0"/>
              <a:t>gnade</a:t>
            </a:r>
            <a:r>
              <a:rPr lang="en-US" dirty="0" smtClean="0"/>
              <a:t> </a:t>
            </a:r>
            <a:r>
              <a:rPr lang="en-US" dirty="0" err="1" smtClean="0"/>
              <a:t>di</a:t>
            </a:r>
            <a:r>
              <a:rPr lang="en-US" dirty="0" smtClean="0"/>
              <a:t> A </a:t>
            </a:r>
            <a:r>
              <a:rPr lang="en-US" dirty="0" err="1" smtClean="0"/>
              <a:t>ben</a:t>
            </a:r>
            <a:r>
              <a:rPr lang="en-US" dirty="0" smtClean="0"/>
              <a:t> </a:t>
            </a:r>
            <a:r>
              <a:rPr lang="en-US" dirty="0" err="1" smtClean="0"/>
              <a:t>verkisi</a:t>
            </a:r>
            <a:r>
              <a:rPr lang="en-US" dirty="0" smtClean="0"/>
              <a:t> Israel</a:t>
            </a:r>
          </a:p>
          <a:p>
            <a:r>
              <a:rPr lang="en-US" dirty="0" err="1" smtClean="0"/>
              <a:t>Gado</a:t>
            </a:r>
            <a:r>
              <a:rPr lang="en-US" dirty="0" smtClean="0"/>
              <a:t> </a:t>
            </a:r>
            <a:r>
              <a:rPr lang="en-US" dirty="0" err="1" smtClean="0"/>
              <a:t>ben</a:t>
            </a:r>
            <a:r>
              <a:rPr lang="en-US" dirty="0" smtClean="0"/>
              <a:t> </a:t>
            </a:r>
            <a:r>
              <a:rPr lang="en-US" dirty="0" err="1" smtClean="0"/>
              <a:t>sori</a:t>
            </a:r>
            <a:r>
              <a:rPr lang="en-US" dirty="0" smtClean="0"/>
              <a:t> </a:t>
            </a:r>
            <a:r>
              <a:rPr lang="en-US" dirty="0" err="1" smtClean="0"/>
              <a:t>gnade</a:t>
            </a:r>
            <a:r>
              <a:rPr lang="en-US" dirty="0" smtClean="0"/>
              <a:t> </a:t>
            </a:r>
            <a:r>
              <a:rPr lang="en-US" dirty="0" err="1" smtClean="0"/>
              <a:t>di</a:t>
            </a:r>
            <a:r>
              <a:rPr lang="en-US" dirty="0" smtClean="0"/>
              <a:t> A </a:t>
            </a:r>
            <a:r>
              <a:rPr lang="en-US" dirty="0" err="1" smtClean="0"/>
              <a:t>ben</a:t>
            </a:r>
            <a:r>
              <a:rPr lang="en-US" dirty="0" smtClean="0"/>
              <a:t> </a:t>
            </a:r>
            <a:r>
              <a:rPr lang="en-US" dirty="0" err="1" smtClean="0"/>
              <a:t>tjari</a:t>
            </a:r>
            <a:r>
              <a:rPr lang="en-US" dirty="0" smtClean="0"/>
              <a:t> Israel </a:t>
            </a:r>
            <a:r>
              <a:rPr lang="en-US" dirty="0" err="1" smtClean="0"/>
              <a:t>kom</a:t>
            </a:r>
            <a:r>
              <a:rPr lang="en-US" dirty="0" smtClean="0"/>
              <a:t> </a:t>
            </a:r>
            <a:r>
              <a:rPr lang="en-US" dirty="0" err="1" smtClean="0"/>
              <a:t>baka</a:t>
            </a:r>
            <a:r>
              <a:rPr lang="en-US" dirty="0" smtClean="0"/>
              <a:t> </a:t>
            </a:r>
            <a:r>
              <a:rPr lang="en-US" dirty="0" err="1" smtClean="0"/>
              <a:t>na</a:t>
            </a:r>
            <a:r>
              <a:rPr lang="en-US" dirty="0" smtClean="0"/>
              <a:t> Hem </a:t>
            </a:r>
            <a:r>
              <a:rPr lang="en-US" dirty="0" err="1" smtClean="0"/>
              <a:t>omeni</a:t>
            </a:r>
            <a:r>
              <a:rPr lang="en-US" dirty="0" smtClean="0"/>
              <a:t> </a:t>
            </a:r>
            <a:r>
              <a:rPr lang="en-US" dirty="0" err="1" smtClean="0"/>
              <a:t>leisi</a:t>
            </a:r>
            <a:r>
              <a:rPr lang="en-US" dirty="0" smtClean="0"/>
              <a:t> </a:t>
            </a:r>
            <a:r>
              <a:rPr lang="en-US" dirty="0" err="1" smtClean="0"/>
              <a:t>di</a:t>
            </a:r>
            <a:r>
              <a:rPr lang="en-US" dirty="0" smtClean="0"/>
              <a:t> </a:t>
            </a:r>
            <a:r>
              <a:rPr lang="en-US" dirty="0" err="1" smtClean="0"/>
              <a:t>dem</a:t>
            </a:r>
            <a:r>
              <a:rPr lang="en-US" dirty="0" smtClean="0"/>
              <a:t> </a:t>
            </a:r>
            <a:r>
              <a:rPr lang="en-US" dirty="0" err="1" smtClean="0"/>
              <a:t>ben</a:t>
            </a:r>
            <a:r>
              <a:rPr lang="en-US" dirty="0" smtClean="0"/>
              <a:t> doe </a:t>
            </a:r>
            <a:r>
              <a:rPr lang="en-US" dirty="0" err="1" smtClean="0"/>
              <a:t>sondoe</a:t>
            </a:r>
            <a:endParaRPr lang="en-US" dirty="0" smtClean="0"/>
          </a:p>
          <a:p>
            <a:r>
              <a:rPr lang="en-US" dirty="0" err="1" smtClean="0"/>
              <a:t>Gado</a:t>
            </a:r>
            <a:r>
              <a:rPr lang="en-US" dirty="0" smtClean="0"/>
              <a:t> </a:t>
            </a:r>
            <a:r>
              <a:rPr lang="en-US" dirty="0" err="1" smtClean="0"/>
              <a:t>ben</a:t>
            </a:r>
            <a:r>
              <a:rPr lang="en-US" dirty="0" smtClean="0"/>
              <a:t> </a:t>
            </a:r>
            <a:r>
              <a:rPr lang="en-US" dirty="0" err="1" smtClean="0"/>
              <a:t>sori</a:t>
            </a:r>
            <a:r>
              <a:rPr lang="en-US" dirty="0" smtClean="0"/>
              <a:t> </a:t>
            </a:r>
            <a:r>
              <a:rPr lang="en-US" dirty="0" err="1" smtClean="0"/>
              <a:t>gnade</a:t>
            </a:r>
            <a:r>
              <a:rPr lang="en-US" dirty="0" smtClean="0"/>
              <a:t> </a:t>
            </a:r>
            <a:r>
              <a:rPr lang="en-US" dirty="0" err="1" smtClean="0"/>
              <a:t>di</a:t>
            </a:r>
            <a:r>
              <a:rPr lang="en-US" dirty="0" smtClean="0"/>
              <a:t> A </a:t>
            </a:r>
            <a:r>
              <a:rPr lang="en-US" dirty="0" err="1" smtClean="0"/>
              <a:t>ben</a:t>
            </a:r>
            <a:r>
              <a:rPr lang="en-US" dirty="0" smtClean="0"/>
              <a:t>  </a:t>
            </a:r>
            <a:r>
              <a:rPr lang="en-US" dirty="0" err="1" smtClean="0"/>
              <a:t>pramisi</a:t>
            </a:r>
            <a:r>
              <a:rPr lang="en-US" dirty="0" smtClean="0"/>
              <a:t> wan </a:t>
            </a:r>
            <a:r>
              <a:rPr lang="en-US" dirty="0" err="1" smtClean="0"/>
              <a:t>njoen</a:t>
            </a:r>
            <a:r>
              <a:rPr lang="en-US" dirty="0" smtClean="0"/>
              <a:t> </a:t>
            </a:r>
            <a:r>
              <a:rPr lang="en-US" dirty="0" err="1" smtClean="0"/>
              <a:t>akkorderi</a:t>
            </a:r>
            <a:r>
              <a:rPr lang="en-US" dirty="0" smtClean="0"/>
              <a:t> </a:t>
            </a:r>
            <a:r>
              <a:rPr lang="en-US" dirty="0" err="1" smtClean="0"/>
              <a:t>disi</a:t>
            </a:r>
            <a:r>
              <a:rPr lang="en-US" dirty="0" smtClean="0"/>
              <a:t> </a:t>
            </a:r>
            <a:r>
              <a:rPr lang="en-US" dirty="0" err="1" smtClean="0"/>
              <a:t>sa</a:t>
            </a:r>
            <a:r>
              <a:rPr lang="en-US" dirty="0" smtClean="0"/>
              <a:t> </a:t>
            </a:r>
            <a:r>
              <a:rPr lang="en-US" dirty="0" err="1" smtClean="0"/>
              <a:t>kom</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tem foe </a:t>
            </a:r>
            <a:r>
              <a:rPr lang="en-US" dirty="0" err="1" smtClean="0"/>
              <a:t>da</a:t>
            </a:r>
            <a:r>
              <a:rPr lang="en-US" dirty="0" smtClean="0"/>
              <a:t> wet (</a:t>
            </a:r>
            <a:r>
              <a:rPr lang="en-US" dirty="0" err="1" smtClean="0"/>
              <a:t>Jeremia</a:t>
            </a:r>
            <a:r>
              <a:rPr lang="en-US" dirty="0" smtClean="0"/>
              <a:t> 31:32)</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33</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Gnade</a:t>
            </a:r>
            <a:r>
              <a:rPr lang="en-US" dirty="0" smtClean="0"/>
              <a:t> </a:t>
            </a:r>
            <a:r>
              <a:rPr lang="en-US" dirty="0" err="1" smtClean="0"/>
              <a:t>nanga</a:t>
            </a:r>
            <a:r>
              <a:rPr lang="en-US" dirty="0" smtClean="0"/>
              <a:t> </a:t>
            </a:r>
            <a:r>
              <a:rPr lang="en-US" dirty="0" err="1" smtClean="0"/>
              <a:t>da</a:t>
            </a:r>
            <a:r>
              <a:rPr lang="en-US" dirty="0" smtClean="0"/>
              <a:t> wet</a:t>
            </a:r>
            <a:endParaRPr lang="en-US" dirty="0"/>
          </a:p>
        </p:txBody>
      </p:sp>
      <p:sp>
        <p:nvSpPr>
          <p:cNvPr id="3" name="Content Placeholder 2"/>
          <p:cNvSpPr>
            <a:spLocks noGrp="1"/>
          </p:cNvSpPr>
          <p:nvPr>
            <p:ph idx="1"/>
          </p:nvPr>
        </p:nvSpPr>
        <p:spPr/>
        <p:txBody>
          <a:bodyPr/>
          <a:lstStyle/>
          <a:p>
            <a:r>
              <a:rPr lang="en-US" dirty="0" err="1" smtClean="0"/>
              <a:t>Gado</a:t>
            </a:r>
            <a:r>
              <a:rPr lang="en-US" dirty="0" smtClean="0"/>
              <a:t> </a:t>
            </a:r>
            <a:r>
              <a:rPr lang="en-US" dirty="0" err="1" smtClean="0"/>
              <a:t>ben</a:t>
            </a:r>
            <a:r>
              <a:rPr lang="en-US" dirty="0" smtClean="0"/>
              <a:t> </a:t>
            </a:r>
            <a:r>
              <a:rPr lang="en-US" dirty="0" err="1" smtClean="0"/>
              <a:t>sori</a:t>
            </a:r>
            <a:r>
              <a:rPr lang="en-US" dirty="0" smtClean="0"/>
              <a:t> </a:t>
            </a:r>
            <a:r>
              <a:rPr lang="en-US" dirty="0" err="1" smtClean="0"/>
              <a:t>gnade</a:t>
            </a:r>
            <a:r>
              <a:rPr lang="en-US" dirty="0" smtClean="0"/>
              <a:t> </a:t>
            </a:r>
            <a:r>
              <a:rPr lang="en-US" dirty="0" err="1" smtClean="0"/>
              <a:t>dem</a:t>
            </a:r>
            <a:r>
              <a:rPr lang="en-US" dirty="0" smtClean="0"/>
              <a:t> tem </a:t>
            </a:r>
            <a:r>
              <a:rPr lang="en-US" dirty="0" err="1" smtClean="0"/>
              <a:t>dati</a:t>
            </a:r>
            <a:r>
              <a:rPr lang="en-US" dirty="0" smtClean="0"/>
              <a:t> A </a:t>
            </a:r>
            <a:r>
              <a:rPr lang="en-US" dirty="0" err="1" smtClean="0"/>
              <a:t>ben</a:t>
            </a:r>
            <a:r>
              <a:rPr lang="en-US" dirty="0" smtClean="0"/>
              <a:t> </a:t>
            </a:r>
            <a:r>
              <a:rPr lang="en-US" dirty="0" err="1" smtClean="0"/>
              <a:t>gi</a:t>
            </a:r>
            <a:r>
              <a:rPr lang="en-US" dirty="0" smtClean="0"/>
              <a:t> Hem </a:t>
            </a:r>
            <a:r>
              <a:rPr lang="en-US" dirty="0" err="1" smtClean="0"/>
              <a:t>Jeje</a:t>
            </a:r>
            <a:r>
              <a:rPr lang="en-US" dirty="0" smtClean="0"/>
              <a:t> foe </a:t>
            </a:r>
            <a:r>
              <a:rPr lang="en-US" dirty="0" err="1" smtClean="0"/>
              <a:t>jepi</a:t>
            </a:r>
            <a:r>
              <a:rPr lang="en-US" dirty="0" smtClean="0"/>
              <a:t> </a:t>
            </a:r>
            <a:r>
              <a:rPr lang="en-US" dirty="0" err="1" smtClean="0"/>
              <a:t>soema</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tem foe </a:t>
            </a:r>
            <a:r>
              <a:rPr lang="en-US" dirty="0" err="1" smtClean="0"/>
              <a:t>da</a:t>
            </a:r>
            <a:r>
              <a:rPr lang="en-US" dirty="0" smtClean="0"/>
              <a:t> wet</a:t>
            </a:r>
          </a:p>
          <a:p>
            <a:r>
              <a:rPr lang="en-US" dirty="0" err="1" smtClean="0"/>
              <a:t>Gado</a:t>
            </a:r>
            <a:r>
              <a:rPr lang="en-US" dirty="0" smtClean="0"/>
              <a:t> </a:t>
            </a:r>
            <a:r>
              <a:rPr lang="en-US" dirty="0" err="1" smtClean="0"/>
              <a:t>ben</a:t>
            </a:r>
            <a:r>
              <a:rPr lang="en-US" dirty="0" smtClean="0"/>
              <a:t> </a:t>
            </a:r>
            <a:r>
              <a:rPr lang="en-US" dirty="0" err="1" smtClean="0"/>
              <a:t>sori</a:t>
            </a:r>
            <a:r>
              <a:rPr lang="en-US" dirty="0" smtClean="0"/>
              <a:t> </a:t>
            </a:r>
            <a:r>
              <a:rPr lang="en-US" dirty="0" err="1" smtClean="0"/>
              <a:t>gnade</a:t>
            </a:r>
            <a:r>
              <a:rPr lang="en-US" dirty="0" smtClean="0"/>
              <a:t> foe </a:t>
            </a:r>
            <a:r>
              <a:rPr lang="en-US" dirty="0" err="1" smtClean="0"/>
              <a:t>sori</a:t>
            </a:r>
            <a:r>
              <a:rPr lang="en-US" dirty="0" smtClean="0"/>
              <a:t> </a:t>
            </a:r>
            <a:r>
              <a:rPr lang="en-US" dirty="0" err="1" smtClean="0"/>
              <a:t>dati</a:t>
            </a:r>
            <a:r>
              <a:rPr lang="en-US" dirty="0" smtClean="0"/>
              <a:t> A de </a:t>
            </a:r>
            <a:r>
              <a:rPr lang="en-US" dirty="0" err="1" smtClean="0"/>
              <a:t>Jehova</a:t>
            </a:r>
            <a:r>
              <a:rPr lang="en-US" dirty="0" smtClean="0"/>
              <a:t> </a:t>
            </a:r>
            <a:r>
              <a:rPr lang="en-US" dirty="0" err="1" smtClean="0"/>
              <a:t>Gado</a:t>
            </a:r>
            <a:r>
              <a:rPr lang="en-US" dirty="0" smtClean="0"/>
              <a:t> (Yahweh)</a:t>
            </a:r>
          </a:p>
          <a:p>
            <a:r>
              <a:rPr lang="en-US" dirty="0" err="1" smtClean="0"/>
              <a:t>Gado</a:t>
            </a:r>
            <a:r>
              <a:rPr lang="en-US" dirty="0" smtClean="0"/>
              <a:t> </a:t>
            </a:r>
            <a:r>
              <a:rPr lang="en-US" dirty="0" err="1" smtClean="0"/>
              <a:t>ben</a:t>
            </a:r>
            <a:r>
              <a:rPr lang="en-US" dirty="0" smtClean="0"/>
              <a:t> </a:t>
            </a:r>
            <a:r>
              <a:rPr lang="en-US" dirty="0" err="1" smtClean="0"/>
              <a:t>sori</a:t>
            </a:r>
            <a:r>
              <a:rPr lang="en-US" dirty="0" smtClean="0"/>
              <a:t> </a:t>
            </a:r>
            <a:r>
              <a:rPr lang="en-US" dirty="0" err="1" smtClean="0"/>
              <a:t>gnade</a:t>
            </a:r>
            <a:r>
              <a:rPr lang="en-US" dirty="0" smtClean="0"/>
              <a:t> </a:t>
            </a:r>
            <a:r>
              <a:rPr lang="en-US" dirty="0" err="1" smtClean="0"/>
              <a:t>di</a:t>
            </a:r>
            <a:r>
              <a:rPr lang="en-US" dirty="0" smtClean="0"/>
              <a:t> A </a:t>
            </a:r>
            <a:r>
              <a:rPr lang="en-US" dirty="0" err="1" smtClean="0"/>
              <a:t>ben</a:t>
            </a:r>
            <a:r>
              <a:rPr lang="en-US" dirty="0" smtClean="0"/>
              <a:t> </a:t>
            </a:r>
            <a:r>
              <a:rPr lang="en-US" dirty="0" err="1" smtClean="0"/>
              <a:t>meki</a:t>
            </a:r>
            <a:r>
              <a:rPr lang="en-US" dirty="0" smtClean="0"/>
              <a:t> wan </a:t>
            </a:r>
            <a:r>
              <a:rPr lang="en-US" dirty="0" err="1" smtClean="0"/>
              <a:t>akkorderi</a:t>
            </a:r>
            <a:r>
              <a:rPr lang="en-US" dirty="0" smtClean="0"/>
              <a:t> </a:t>
            </a:r>
            <a:r>
              <a:rPr lang="en-US" dirty="0" err="1" smtClean="0"/>
              <a:t>nanga</a:t>
            </a:r>
            <a:r>
              <a:rPr lang="en-US" dirty="0" smtClean="0"/>
              <a:t> David </a:t>
            </a:r>
            <a:r>
              <a:rPr lang="en-US" dirty="0" err="1" smtClean="0"/>
              <a:t>na</a:t>
            </a:r>
            <a:r>
              <a:rPr lang="en-US" dirty="0" smtClean="0"/>
              <a:t> </a:t>
            </a:r>
            <a:r>
              <a:rPr lang="en-US" dirty="0" err="1" smtClean="0"/>
              <a:t>ini</a:t>
            </a:r>
            <a:r>
              <a:rPr lang="en-US" dirty="0" smtClean="0"/>
              <a:t> </a:t>
            </a:r>
            <a:r>
              <a:rPr lang="en-US" dirty="0" err="1" smtClean="0"/>
              <a:t>da</a:t>
            </a:r>
            <a:r>
              <a:rPr lang="en-US" dirty="0" smtClean="0"/>
              <a:t> tem foe </a:t>
            </a:r>
            <a:r>
              <a:rPr lang="en-US" dirty="0" err="1" smtClean="0"/>
              <a:t>da</a:t>
            </a:r>
            <a:r>
              <a:rPr lang="en-US" dirty="0" smtClean="0"/>
              <a:t> wet</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34</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Dispensational </a:t>
            </a:r>
            <a:r>
              <a:rPr lang="en-US" dirty="0" err="1" smtClean="0"/>
              <a:t>leri</a:t>
            </a:r>
            <a:r>
              <a:rPr lang="en-US" dirty="0" smtClean="0"/>
              <a:t> </a:t>
            </a:r>
            <a:r>
              <a:rPr lang="en-US" dirty="0" err="1" smtClean="0"/>
              <a:t>abra</a:t>
            </a:r>
            <a:r>
              <a:rPr lang="en-US" dirty="0" smtClean="0"/>
              <a:t> </a:t>
            </a:r>
            <a:r>
              <a:rPr lang="en-US" dirty="0" err="1" smtClean="0"/>
              <a:t>verloesoe</a:t>
            </a:r>
            <a:endParaRPr lang="en-US" dirty="0"/>
          </a:p>
        </p:txBody>
      </p:sp>
      <p:sp>
        <p:nvSpPr>
          <p:cNvPr id="3" name="Content Placeholder 2"/>
          <p:cNvSpPr>
            <a:spLocks noGrp="1"/>
          </p:cNvSpPr>
          <p:nvPr>
            <p:ph idx="1"/>
          </p:nvPr>
        </p:nvSpPr>
        <p:spPr/>
        <p:txBody>
          <a:bodyPr/>
          <a:lstStyle/>
          <a:p>
            <a:r>
              <a:rPr lang="en-US" dirty="0" err="1" smtClean="0"/>
              <a:t>Da</a:t>
            </a:r>
            <a:r>
              <a:rPr lang="en-US" dirty="0" smtClean="0"/>
              <a:t> </a:t>
            </a:r>
            <a:r>
              <a:rPr lang="en-US" dirty="0" err="1" smtClean="0"/>
              <a:t>fondamenti</a:t>
            </a:r>
            <a:r>
              <a:rPr lang="en-US" dirty="0" smtClean="0"/>
              <a:t> de </a:t>
            </a:r>
            <a:r>
              <a:rPr lang="en-US" dirty="0" err="1" smtClean="0"/>
              <a:t>da</a:t>
            </a:r>
            <a:r>
              <a:rPr lang="en-US" dirty="0" smtClean="0"/>
              <a:t> </a:t>
            </a:r>
            <a:r>
              <a:rPr lang="en-US" dirty="0" err="1" smtClean="0"/>
              <a:t>dede</a:t>
            </a:r>
            <a:r>
              <a:rPr lang="en-US" dirty="0" smtClean="0"/>
              <a:t> foe </a:t>
            </a:r>
            <a:r>
              <a:rPr lang="en-US" dirty="0" err="1" smtClean="0"/>
              <a:t>Jezus</a:t>
            </a:r>
            <a:endParaRPr lang="en-US" dirty="0" smtClean="0"/>
          </a:p>
          <a:p>
            <a:r>
              <a:rPr lang="en-US" dirty="0" err="1" smtClean="0"/>
              <a:t>Da</a:t>
            </a:r>
            <a:r>
              <a:rPr lang="en-US" dirty="0" smtClean="0"/>
              <a:t> </a:t>
            </a:r>
            <a:r>
              <a:rPr lang="en-US" dirty="0" err="1" smtClean="0"/>
              <a:t>eis</a:t>
            </a:r>
            <a:r>
              <a:rPr lang="en-US" dirty="0" smtClean="0"/>
              <a:t> </a:t>
            </a:r>
            <a:r>
              <a:rPr lang="en-US" dirty="0" err="1" smtClean="0"/>
              <a:t>na</a:t>
            </a:r>
            <a:r>
              <a:rPr lang="en-US" dirty="0" smtClean="0"/>
              <a:t> </a:t>
            </a:r>
            <a:r>
              <a:rPr lang="en-US" dirty="0" err="1" smtClean="0"/>
              <a:t>ini</a:t>
            </a:r>
            <a:r>
              <a:rPr lang="en-US" dirty="0" smtClean="0"/>
              <a:t> </a:t>
            </a:r>
            <a:r>
              <a:rPr lang="en-US" dirty="0" err="1" smtClean="0"/>
              <a:t>ibri</a:t>
            </a:r>
            <a:r>
              <a:rPr lang="en-US" dirty="0" smtClean="0"/>
              <a:t> </a:t>
            </a:r>
            <a:r>
              <a:rPr lang="en-US" dirty="0" err="1" smtClean="0"/>
              <a:t>dispensatie</a:t>
            </a:r>
            <a:r>
              <a:rPr lang="en-US" dirty="0" smtClean="0"/>
              <a:t> de </a:t>
            </a:r>
            <a:r>
              <a:rPr lang="en-US" dirty="0" err="1" smtClean="0"/>
              <a:t>bribi</a:t>
            </a:r>
            <a:endParaRPr lang="en-US" dirty="0" smtClean="0"/>
          </a:p>
          <a:p>
            <a:r>
              <a:rPr lang="en-US" dirty="0" err="1" smtClean="0"/>
              <a:t>Da</a:t>
            </a:r>
            <a:r>
              <a:rPr lang="en-US" dirty="0" smtClean="0"/>
              <a:t> </a:t>
            </a:r>
            <a:r>
              <a:rPr lang="en-US" dirty="0" err="1" smtClean="0"/>
              <a:t>soema</a:t>
            </a:r>
            <a:r>
              <a:rPr lang="en-US" dirty="0" smtClean="0"/>
              <a:t> </a:t>
            </a:r>
            <a:r>
              <a:rPr lang="en-US" dirty="0" err="1" smtClean="0"/>
              <a:t>dati</a:t>
            </a:r>
            <a:r>
              <a:rPr lang="en-US" dirty="0" smtClean="0"/>
              <a:t> </a:t>
            </a:r>
            <a:r>
              <a:rPr lang="en-US" dirty="0" err="1" smtClean="0"/>
              <a:t>dem</a:t>
            </a:r>
            <a:r>
              <a:rPr lang="en-US" dirty="0" smtClean="0"/>
              <a:t> </a:t>
            </a:r>
            <a:r>
              <a:rPr lang="en-US" dirty="0" err="1" smtClean="0"/>
              <a:t>moesoe</a:t>
            </a:r>
            <a:r>
              <a:rPr lang="en-US" dirty="0" smtClean="0"/>
              <a:t> </a:t>
            </a:r>
            <a:r>
              <a:rPr lang="en-US" dirty="0" err="1" smtClean="0"/>
              <a:t>bribi</a:t>
            </a:r>
            <a:r>
              <a:rPr lang="en-US" dirty="0" smtClean="0"/>
              <a:t> </a:t>
            </a:r>
            <a:r>
              <a:rPr lang="en-US" dirty="0" err="1" smtClean="0"/>
              <a:t>tapoe</a:t>
            </a:r>
            <a:r>
              <a:rPr lang="en-US" dirty="0" smtClean="0"/>
              <a:t> </a:t>
            </a:r>
            <a:r>
              <a:rPr lang="en-US" dirty="0" err="1" smtClean="0"/>
              <a:t>na</a:t>
            </a:r>
            <a:r>
              <a:rPr lang="en-US" dirty="0" smtClean="0"/>
              <a:t> </a:t>
            </a:r>
            <a:r>
              <a:rPr lang="en-US" dirty="0" err="1" smtClean="0"/>
              <a:t>ini</a:t>
            </a:r>
            <a:r>
              <a:rPr lang="en-US" dirty="0" smtClean="0"/>
              <a:t> </a:t>
            </a:r>
            <a:r>
              <a:rPr lang="en-US" dirty="0" err="1" smtClean="0"/>
              <a:t>ibri</a:t>
            </a:r>
            <a:r>
              <a:rPr lang="en-US" dirty="0" smtClean="0"/>
              <a:t> </a:t>
            </a:r>
            <a:r>
              <a:rPr lang="en-US" dirty="0" err="1" smtClean="0"/>
              <a:t>dispensatie</a:t>
            </a:r>
            <a:r>
              <a:rPr lang="en-US" dirty="0" smtClean="0"/>
              <a:t> de </a:t>
            </a:r>
            <a:r>
              <a:rPr lang="en-US" dirty="0" err="1" smtClean="0"/>
              <a:t>Gado</a:t>
            </a:r>
            <a:endParaRPr lang="en-US" dirty="0" smtClean="0"/>
          </a:p>
          <a:p>
            <a:r>
              <a:rPr lang="en-US" dirty="0" smtClean="0"/>
              <a:t>Ma </a:t>
            </a:r>
            <a:r>
              <a:rPr lang="en-US" dirty="0" err="1" smtClean="0"/>
              <a:t>da</a:t>
            </a:r>
            <a:r>
              <a:rPr lang="en-US" dirty="0" smtClean="0"/>
              <a:t> content foe </a:t>
            </a:r>
            <a:r>
              <a:rPr lang="en-US" dirty="0" err="1" smtClean="0"/>
              <a:t>bribi</a:t>
            </a:r>
            <a:r>
              <a:rPr lang="en-US" dirty="0" smtClean="0"/>
              <a:t> (o </a:t>
            </a:r>
            <a:r>
              <a:rPr lang="en-US" dirty="0" err="1" smtClean="0"/>
              <a:t>fara</a:t>
            </a:r>
            <a:r>
              <a:rPr lang="en-US" dirty="0" smtClean="0"/>
              <a:t> </a:t>
            </a:r>
            <a:r>
              <a:rPr lang="en-US" dirty="0" err="1" smtClean="0"/>
              <a:t>dem</a:t>
            </a:r>
            <a:r>
              <a:rPr lang="en-US" dirty="0" smtClean="0"/>
              <a:t> </a:t>
            </a:r>
            <a:r>
              <a:rPr lang="en-US" dirty="0" err="1" smtClean="0"/>
              <a:t>froestan</a:t>
            </a:r>
            <a:r>
              <a:rPr lang="en-US" dirty="0" smtClean="0"/>
              <a:t>) </a:t>
            </a:r>
            <a:r>
              <a:rPr lang="en-US" dirty="0" err="1" smtClean="0"/>
              <a:t>kenki</a:t>
            </a:r>
            <a:r>
              <a:rPr lang="en-US" dirty="0" smtClean="0"/>
              <a:t> </a:t>
            </a:r>
            <a:r>
              <a:rPr lang="en-US" dirty="0" err="1" smtClean="0"/>
              <a:t>na</a:t>
            </a:r>
            <a:r>
              <a:rPr lang="en-US" dirty="0" smtClean="0"/>
              <a:t> </a:t>
            </a:r>
            <a:r>
              <a:rPr lang="en-US" dirty="0" err="1" smtClean="0"/>
              <a:t>ini</a:t>
            </a:r>
            <a:r>
              <a:rPr lang="en-US" dirty="0" smtClean="0"/>
              <a:t> </a:t>
            </a:r>
            <a:r>
              <a:rPr lang="en-US" dirty="0" err="1" smtClean="0"/>
              <a:t>dem</a:t>
            </a:r>
            <a:r>
              <a:rPr lang="en-US" dirty="0" smtClean="0"/>
              <a:t> </a:t>
            </a:r>
            <a:r>
              <a:rPr lang="en-US" dirty="0" err="1" smtClean="0"/>
              <a:t>dispensatie</a:t>
            </a:r>
            <a:r>
              <a:rPr lang="en-US" dirty="0" smtClean="0"/>
              <a:t> (</a:t>
            </a:r>
            <a:r>
              <a:rPr lang="en-US" dirty="0" err="1" smtClean="0"/>
              <a:t>openbaring</a:t>
            </a:r>
            <a:r>
              <a:rPr lang="en-US" dirty="0" smtClean="0"/>
              <a:t> </a:t>
            </a:r>
            <a:r>
              <a:rPr lang="en-US" dirty="0" err="1" smtClean="0"/>
              <a:t>kom</a:t>
            </a:r>
            <a:r>
              <a:rPr lang="en-US" dirty="0" smtClean="0"/>
              <a:t> </a:t>
            </a:r>
            <a:r>
              <a:rPr lang="en-US" dirty="0" err="1" smtClean="0"/>
              <a:t>moro</a:t>
            </a:r>
            <a:r>
              <a:rPr lang="en-US" dirty="0" smtClean="0"/>
              <a:t> </a:t>
            </a:r>
            <a:r>
              <a:rPr lang="en-US" dirty="0" err="1" smtClean="0"/>
              <a:t>foeroe</a:t>
            </a:r>
            <a:r>
              <a:rPr lang="en-US" smtClean="0"/>
              <a:t>)</a:t>
            </a:r>
            <a:endParaRPr lang="en-US"/>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35</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Wantoe</a:t>
            </a:r>
            <a:r>
              <a:rPr lang="en-US" dirty="0" smtClean="0"/>
              <a:t> </a:t>
            </a:r>
            <a:r>
              <a:rPr lang="en-US" dirty="0" err="1" smtClean="0"/>
              <a:t>belangrijk</a:t>
            </a:r>
            <a:r>
              <a:rPr lang="en-US" dirty="0" smtClean="0"/>
              <a:t> punt</a:t>
            </a:r>
            <a:endParaRPr lang="en-US" dirty="0"/>
          </a:p>
        </p:txBody>
      </p:sp>
      <p:sp>
        <p:nvSpPr>
          <p:cNvPr id="3" name="Content Placeholder 2"/>
          <p:cNvSpPr>
            <a:spLocks noGrp="1"/>
          </p:cNvSpPr>
          <p:nvPr>
            <p:ph idx="1"/>
          </p:nvPr>
        </p:nvSpPr>
        <p:spPr/>
        <p:txBody>
          <a:bodyPr/>
          <a:lstStyle/>
          <a:p>
            <a:r>
              <a:rPr lang="en-US" dirty="0" err="1" smtClean="0"/>
              <a:t>Ibri</a:t>
            </a:r>
            <a:r>
              <a:rPr lang="en-US" dirty="0" smtClean="0"/>
              <a:t> </a:t>
            </a:r>
            <a:r>
              <a:rPr lang="en-US" dirty="0" err="1" smtClean="0"/>
              <a:t>dispensatie</a:t>
            </a:r>
            <a:r>
              <a:rPr lang="en-US" dirty="0" smtClean="0"/>
              <a:t> </a:t>
            </a:r>
            <a:r>
              <a:rPr lang="en-US" dirty="0" err="1" smtClean="0"/>
              <a:t>abi</a:t>
            </a:r>
            <a:r>
              <a:rPr lang="en-US" dirty="0" smtClean="0"/>
              <a:t> wan </a:t>
            </a:r>
            <a:r>
              <a:rPr lang="en-US" dirty="0" err="1" smtClean="0"/>
              <a:t>tesi</a:t>
            </a:r>
            <a:r>
              <a:rPr lang="en-US" dirty="0" smtClean="0"/>
              <a:t>.  Ma a no </a:t>
            </a:r>
            <a:r>
              <a:rPr lang="en-US" dirty="0" err="1" smtClean="0"/>
              <a:t>taki</a:t>
            </a:r>
            <a:r>
              <a:rPr lang="en-US" dirty="0" smtClean="0"/>
              <a:t> </a:t>
            </a:r>
            <a:r>
              <a:rPr lang="en-US" dirty="0" err="1" smtClean="0"/>
              <a:t>dati</a:t>
            </a:r>
            <a:r>
              <a:rPr lang="en-US" dirty="0" smtClean="0"/>
              <a:t> </a:t>
            </a:r>
            <a:r>
              <a:rPr lang="en-US" dirty="0" err="1" smtClean="0"/>
              <a:t>da</a:t>
            </a:r>
            <a:r>
              <a:rPr lang="en-US" dirty="0" smtClean="0"/>
              <a:t> </a:t>
            </a:r>
            <a:r>
              <a:rPr lang="en-US" dirty="0" err="1" smtClean="0"/>
              <a:t>tesi</a:t>
            </a:r>
            <a:r>
              <a:rPr lang="en-US" dirty="0" smtClean="0"/>
              <a:t> </a:t>
            </a:r>
            <a:r>
              <a:rPr lang="en-US" dirty="0" err="1" smtClean="0"/>
              <a:t>da</a:t>
            </a:r>
            <a:r>
              <a:rPr lang="en-US" dirty="0" smtClean="0"/>
              <a:t> </a:t>
            </a:r>
            <a:r>
              <a:rPr lang="en-US" dirty="0" err="1" smtClean="0"/>
              <a:t>da</a:t>
            </a:r>
            <a:r>
              <a:rPr lang="en-US" dirty="0" smtClean="0"/>
              <a:t> </a:t>
            </a:r>
            <a:r>
              <a:rPr lang="en-US" dirty="0" err="1" smtClean="0"/>
              <a:t>fasi</a:t>
            </a:r>
            <a:r>
              <a:rPr lang="en-US" dirty="0" smtClean="0"/>
              <a:t> foe </a:t>
            </a:r>
            <a:r>
              <a:rPr lang="en-US" dirty="0" err="1" smtClean="0"/>
              <a:t>feni</a:t>
            </a:r>
            <a:r>
              <a:rPr lang="en-US" dirty="0" smtClean="0"/>
              <a:t> </a:t>
            </a:r>
            <a:r>
              <a:rPr lang="en-US" dirty="0" err="1" smtClean="0"/>
              <a:t>verloesoe</a:t>
            </a:r>
            <a:r>
              <a:rPr lang="en-US" dirty="0" smtClean="0"/>
              <a:t>!</a:t>
            </a:r>
          </a:p>
          <a:p>
            <a:r>
              <a:rPr lang="en-US" dirty="0" smtClean="0"/>
              <a:t>En </a:t>
            </a:r>
            <a:r>
              <a:rPr lang="en-US" dirty="0" err="1" smtClean="0"/>
              <a:t>wi</a:t>
            </a:r>
            <a:r>
              <a:rPr lang="en-US" dirty="0" smtClean="0"/>
              <a:t> no </a:t>
            </a:r>
            <a:r>
              <a:rPr lang="en-US" dirty="0" err="1" smtClean="0"/>
              <a:t>denki</a:t>
            </a:r>
            <a:r>
              <a:rPr lang="en-US" dirty="0" smtClean="0"/>
              <a:t> </a:t>
            </a:r>
            <a:r>
              <a:rPr lang="en-US" dirty="0" err="1" smtClean="0"/>
              <a:t>dati</a:t>
            </a:r>
            <a:r>
              <a:rPr lang="en-US" dirty="0" smtClean="0"/>
              <a:t> </a:t>
            </a:r>
            <a:r>
              <a:rPr lang="en-US" dirty="0" err="1" smtClean="0"/>
              <a:t>foeroe</a:t>
            </a:r>
            <a:r>
              <a:rPr lang="en-US" dirty="0" smtClean="0"/>
              <a:t> foe </a:t>
            </a:r>
            <a:r>
              <a:rPr lang="en-US" dirty="0" err="1" smtClean="0"/>
              <a:t>dem</a:t>
            </a:r>
            <a:r>
              <a:rPr lang="en-US" dirty="0" smtClean="0"/>
              <a:t> </a:t>
            </a:r>
            <a:r>
              <a:rPr lang="en-US" dirty="0" err="1" smtClean="0"/>
              <a:t>Israeliet</a:t>
            </a:r>
            <a:r>
              <a:rPr lang="en-US" dirty="0" smtClean="0"/>
              <a:t> </a:t>
            </a:r>
            <a:r>
              <a:rPr lang="en-US" dirty="0" err="1" smtClean="0"/>
              <a:t>soema</a:t>
            </a:r>
            <a:r>
              <a:rPr lang="en-US" dirty="0" smtClean="0"/>
              <a:t> </a:t>
            </a:r>
            <a:r>
              <a:rPr lang="en-US" dirty="0" err="1" smtClean="0"/>
              <a:t>ben</a:t>
            </a:r>
            <a:r>
              <a:rPr lang="en-US" dirty="0" smtClean="0"/>
              <a:t> </a:t>
            </a:r>
            <a:r>
              <a:rPr lang="en-US" dirty="0" err="1" smtClean="0"/>
              <a:t>sabi</a:t>
            </a:r>
            <a:r>
              <a:rPr lang="en-US" dirty="0" smtClean="0"/>
              <a:t> </a:t>
            </a:r>
            <a:r>
              <a:rPr lang="en-US" dirty="0" err="1" smtClean="0"/>
              <a:t>dati</a:t>
            </a:r>
            <a:r>
              <a:rPr lang="en-US" dirty="0" smtClean="0"/>
              <a:t> </a:t>
            </a:r>
            <a:r>
              <a:rPr lang="en-US" dirty="0" err="1" smtClean="0"/>
              <a:t>dem</a:t>
            </a:r>
            <a:r>
              <a:rPr lang="en-US" dirty="0" smtClean="0"/>
              <a:t> </a:t>
            </a:r>
            <a:r>
              <a:rPr lang="en-US" dirty="0" err="1" smtClean="0"/>
              <a:t>ofrandi</a:t>
            </a:r>
            <a:r>
              <a:rPr lang="en-US" dirty="0" smtClean="0"/>
              <a:t> </a:t>
            </a:r>
            <a:r>
              <a:rPr lang="en-US" dirty="0" err="1" smtClean="0"/>
              <a:t>ben</a:t>
            </a:r>
            <a:r>
              <a:rPr lang="en-US" dirty="0" smtClean="0"/>
              <a:t> </a:t>
            </a:r>
            <a:r>
              <a:rPr lang="en-US" dirty="0" err="1" smtClean="0"/>
              <a:t>sori</a:t>
            </a:r>
            <a:r>
              <a:rPr lang="en-US" dirty="0" smtClean="0"/>
              <a:t> </a:t>
            </a:r>
            <a:r>
              <a:rPr lang="en-US" dirty="0" err="1" smtClean="0"/>
              <a:t>Kristus</a:t>
            </a:r>
            <a:r>
              <a:rPr lang="en-US" dirty="0" smtClean="0"/>
              <a:t> </a:t>
            </a:r>
            <a:r>
              <a:rPr lang="en-US" dirty="0" err="1" smtClean="0"/>
              <a:t>dede</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toekomst</a:t>
            </a:r>
            <a:r>
              <a:rPr lang="en-US" dirty="0" smtClean="0"/>
              <a:t> – ma </a:t>
            </a:r>
            <a:r>
              <a:rPr lang="en-US" dirty="0" err="1" smtClean="0"/>
              <a:t>dem</a:t>
            </a:r>
            <a:r>
              <a:rPr lang="en-US" dirty="0" smtClean="0"/>
              <a:t> </a:t>
            </a:r>
            <a:r>
              <a:rPr lang="en-US" dirty="0" err="1" smtClean="0"/>
              <a:t>ben</a:t>
            </a:r>
            <a:r>
              <a:rPr lang="en-US" dirty="0" smtClean="0"/>
              <a:t> </a:t>
            </a:r>
            <a:r>
              <a:rPr lang="en-US" dirty="0" err="1" smtClean="0"/>
              <a:t>kisi</a:t>
            </a:r>
            <a:r>
              <a:rPr lang="en-US" dirty="0" smtClean="0"/>
              <a:t> pardon foe </a:t>
            </a:r>
            <a:r>
              <a:rPr lang="en-US" dirty="0" err="1" smtClean="0"/>
              <a:t>sondoe</a:t>
            </a:r>
            <a:r>
              <a:rPr lang="en-US" dirty="0" smtClean="0"/>
              <a:t> foe </a:t>
            </a:r>
            <a:r>
              <a:rPr lang="en-US" dirty="0" err="1" smtClean="0"/>
              <a:t>da</a:t>
            </a:r>
            <a:r>
              <a:rPr lang="en-US" dirty="0" smtClean="0"/>
              <a:t> tem </a:t>
            </a:r>
            <a:r>
              <a:rPr lang="en-US" dirty="0" err="1" smtClean="0"/>
              <a:t>dati</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36</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Dispensationalism</a:t>
            </a:r>
            <a:r>
              <a:rPr lang="en-US" dirty="0" smtClean="0"/>
              <a:t> &amp; </a:t>
            </a:r>
            <a:r>
              <a:rPr lang="en-US" dirty="0" err="1" smtClean="0"/>
              <a:t>da</a:t>
            </a:r>
            <a:r>
              <a:rPr lang="en-US" dirty="0" smtClean="0"/>
              <a:t> </a:t>
            </a:r>
            <a:r>
              <a:rPr lang="en-US" dirty="0" err="1" smtClean="0"/>
              <a:t>kerki</a:t>
            </a:r>
            <a:endParaRPr lang="en-US" dirty="0"/>
          </a:p>
        </p:txBody>
      </p:sp>
      <p:sp>
        <p:nvSpPr>
          <p:cNvPr id="3" name="Content Placeholder 2"/>
          <p:cNvSpPr>
            <a:spLocks noGrp="1"/>
          </p:cNvSpPr>
          <p:nvPr>
            <p:ph idx="1"/>
          </p:nvPr>
        </p:nvSpPr>
        <p:spPr/>
        <p:txBody>
          <a:bodyPr/>
          <a:lstStyle/>
          <a:p>
            <a:r>
              <a:rPr lang="en-US" dirty="0" err="1" smtClean="0"/>
              <a:t>Da</a:t>
            </a:r>
            <a:r>
              <a:rPr lang="en-US" dirty="0" smtClean="0"/>
              <a:t> </a:t>
            </a:r>
            <a:r>
              <a:rPr lang="en-US" dirty="0" err="1" smtClean="0"/>
              <a:t>kerki</a:t>
            </a:r>
            <a:r>
              <a:rPr lang="en-US" dirty="0" smtClean="0"/>
              <a:t> de </a:t>
            </a:r>
            <a:r>
              <a:rPr lang="en-US" dirty="0" err="1" smtClean="0"/>
              <a:t>verschil</a:t>
            </a:r>
            <a:r>
              <a:rPr lang="en-US" dirty="0" smtClean="0"/>
              <a:t> foe Israel</a:t>
            </a:r>
          </a:p>
          <a:p>
            <a:r>
              <a:rPr lang="en-US" dirty="0" smtClean="0"/>
              <a:t>1.	A de </a:t>
            </a:r>
            <a:r>
              <a:rPr lang="en-US" dirty="0" err="1" smtClean="0"/>
              <a:t>Djoe</a:t>
            </a:r>
            <a:r>
              <a:rPr lang="en-US" dirty="0" smtClean="0"/>
              <a:t> </a:t>
            </a:r>
            <a:r>
              <a:rPr lang="en-US" dirty="0" err="1" smtClean="0"/>
              <a:t>nanga</a:t>
            </a:r>
            <a:r>
              <a:rPr lang="en-US" dirty="0" smtClean="0"/>
              <a:t> </a:t>
            </a:r>
            <a:r>
              <a:rPr lang="en-US" dirty="0" err="1" smtClean="0"/>
              <a:t>heiden</a:t>
            </a:r>
            <a:r>
              <a:rPr lang="en-US" dirty="0" smtClean="0"/>
              <a:t> </a:t>
            </a:r>
            <a:r>
              <a:rPr lang="en-US" dirty="0" err="1" smtClean="0"/>
              <a:t>disi</a:t>
            </a:r>
            <a:r>
              <a:rPr lang="en-US" dirty="0" smtClean="0"/>
              <a:t> </a:t>
            </a:r>
            <a:r>
              <a:rPr lang="en-US" dirty="0" err="1" smtClean="0"/>
              <a:t>moksi</a:t>
            </a:r>
            <a:r>
              <a:rPr lang="en-US" dirty="0" smtClean="0"/>
              <a:t> </a:t>
            </a:r>
            <a:r>
              <a:rPr lang="en-US" dirty="0" err="1" smtClean="0"/>
              <a:t>makandra</a:t>
            </a:r>
            <a:r>
              <a:rPr lang="en-US" dirty="0" smtClean="0"/>
              <a:t> </a:t>
            </a:r>
            <a:r>
              <a:rPr lang="en-US" dirty="0" err="1" smtClean="0"/>
              <a:t>na</a:t>
            </a:r>
            <a:r>
              <a:rPr lang="en-US" dirty="0" smtClean="0"/>
              <a:t> </a:t>
            </a:r>
            <a:r>
              <a:rPr lang="en-US" dirty="0" err="1" smtClean="0"/>
              <a:t>ini</a:t>
            </a:r>
            <a:r>
              <a:rPr lang="en-US" dirty="0" smtClean="0"/>
              <a:t> wan skin</a:t>
            </a:r>
          </a:p>
          <a:p>
            <a:r>
              <a:rPr lang="en-US" dirty="0" smtClean="0"/>
              <a:t>2.	</a:t>
            </a:r>
            <a:r>
              <a:rPr lang="en-US" dirty="0" err="1" smtClean="0"/>
              <a:t>Jezus</a:t>
            </a:r>
            <a:r>
              <a:rPr lang="en-US" dirty="0" smtClean="0"/>
              <a:t> de </a:t>
            </a:r>
            <a:r>
              <a:rPr lang="en-US" dirty="0" err="1" smtClean="0"/>
              <a:t>da</a:t>
            </a:r>
            <a:r>
              <a:rPr lang="en-US" dirty="0" smtClean="0"/>
              <a:t> </a:t>
            </a:r>
            <a:r>
              <a:rPr lang="en-US" dirty="0" err="1" smtClean="0"/>
              <a:t>hede</a:t>
            </a:r>
            <a:r>
              <a:rPr lang="en-US" dirty="0" smtClean="0"/>
              <a:t> foe </a:t>
            </a:r>
            <a:r>
              <a:rPr lang="en-US" dirty="0" err="1" smtClean="0"/>
              <a:t>da</a:t>
            </a:r>
            <a:r>
              <a:rPr lang="en-US" dirty="0" smtClean="0"/>
              <a:t> skin, en A </a:t>
            </a:r>
            <a:r>
              <a:rPr lang="en-US" dirty="0" err="1" smtClean="0"/>
              <a:t>libi</a:t>
            </a:r>
            <a:r>
              <a:rPr lang="en-US" dirty="0" smtClean="0"/>
              <a:t> </a:t>
            </a:r>
            <a:r>
              <a:rPr lang="en-US" dirty="0" err="1" smtClean="0"/>
              <a:t>na</a:t>
            </a:r>
            <a:r>
              <a:rPr lang="en-US" dirty="0" smtClean="0"/>
              <a:t> </a:t>
            </a:r>
            <a:r>
              <a:rPr lang="en-US" dirty="0" err="1" smtClean="0"/>
              <a:t>ini</a:t>
            </a:r>
            <a:r>
              <a:rPr lang="en-US" dirty="0" smtClean="0"/>
              <a:t> </a:t>
            </a:r>
            <a:r>
              <a:rPr lang="en-US" dirty="0" err="1" smtClean="0"/>
              <a:t>ibri</a:t>
            </a:r>
            <a:r>
              <a:rPr lang="en-US" dirty="0" smtClean="0"/>
              <a:t> lid foe </a:t>
            </a:r>
            <a:r>
              <a:rPr lang="en-US" dirty="0" err="1" smtClean="0"/>
              <a:t>da</a:t>
            </a:r>
            <a:r>
              <a:rPr lang="en-US" dirty="0" smtClean="0"/>
              <a:t> </a:t>
            </a:r>
            <a:r>
              <a:rPr lang="en-US" dirty="0" err="1" smtClean="0"/>
              <a:t>kerki</a:t>
            </a:r>
            <a:r>
              <a:rPr lang="en-US" dirty="0" smtClean="0"/>
              <a:t>, en </a:t>
            </a:r>
            <a:r>
              <a:rPr lang="en-US" dirty="0" err="1" smtClean="0"/>
              <a:t>ibri</a:t>
            </a:r>
            <a:r>
              <a:rPr lang="en-US" dirty="0" smtClean="0"/>
              <a:t> lid </a:t>
            </a:r>
            <a:r>
              <a:rPr lang="en-US" dirty="0" err="1" smtClean="0"/>
              <a:t>libi</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skin foe </a:t>
            </a:r>
            <a:r>
              <a:rPr lang="en-US" dirty="0" err="1" smtClean="0"/>
              <a:t>Kristus</a:t>
            </a:r>
            <a:r>
              <a:rPr lang="en-US" dirty="0" smtClean="0"/>
              <a:t> toe</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37</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kerki</a:t>
            </a:r>
            <a:r>
              <a:rPr lang="en-US" dirty="0" smtClean="0"/>
              <a:t> de </a:t>
            </a:r>
            <a:r>
              <a:rPr lang="en-US" dirty="0" err="1" smtClean="0"/>
              <a:t>verschil</a:t>
            </a:r>
            <a:r>
              <a:rPr lang="en-US" dirty="0" smtClean="0"/>
              <a:t> foe OT </a:t>
            </a:r>
            <a:r>
              <a:rPr lang="en-US" dirty="0" err="1" smtClean="0"/>
              <a:t>santawan</a:t>
            </a:r>
            <a:endParaRPr lang="en-US" dirty="0"/>
          </a:p>
        </p:txBody>
      </p:sp>
      <p:sp>
        <p:nvSpPr>
          <p:cNvPr id="3" name="Content Placeholder 2"/>
          <p:cNvSpPr>
            <a:spLocks noGrp="1"/>
          </p:cNvSpPr>
          <p:nvPr>
            <p:ph idx="1"/>
          </p:nvPr>
        </p:nvSpPr>
        <p:spPr/>
        <p:txBody>
          <a:bodyPr/>
          <a:lstStyle/>
          <a:p>
            <a:r>
              <a:rPr lang="en-US" dirty="0" err="1" smtClean="0"/>
              <a:t>Kristus</a:t>
            </a:r>
            <a:r>
              <a:rPr lang="en-US" dirty="0" smtClean="0"/>
              <a:t> no </a:t>
            </a:r>
            <a:r>
              <a:rPr lang="en-US" dirty="0" err="1" smtClean="0"/>
              <a:t>ben</a:t>
            </a:r>
            <a:r>
              <a:rPr lang="en-US" dirty="0" smtClean="0"/>
              <a:t> </a:t>
            </a:r>
            <a:r>
              <a:rPr lang="en-US" dirty="0" err="1" smtClean="0"/>
              <a:t>libi</a:t>
            </a:r>
            <a:r>
              <a:rPr lang="en-US" dirty="0" smtClean="0"/>
              <a:t> </a:t>
            </a:r>
            <a:r>
              <a:rPr lang="en-US" dirty="0" err="1" smtClean="0"/>
              <a:t>na</a:t>
            </a:r>
            <a:r>
              <a:rPr lang="en-US" dirty="0" smtClean="0"/>
              <a:t> </a:t>
            </a:r>
            <a:r>
              <a:rPr lang="en-US" dirty="0" err="1" smtClean="0"/>
              <a:t>ini</a:t>
            </a:r>
            <a:r>
              <a:rPr lang="en-US" dirty="0" smtClean="0"/>
              <a:t> </a:t>
            </a:r>
            <a:r>
              <a:rPr lang="en-US" dirty="0" err="1" smtClean="0"/>
              <a:t>bribiwan</a:t>
            </a:r>
            <a:r>
              <a:rPr lang="en-US" dirty="0" smtClean="0"/>
              <a:t> </a:t>
            </a:r>
            <a:r>
              <a:rPr lang="en-US" dirty="0" err="1" smtClean="0"/>
              <a:t>te</a:t>
            </a:r>
            <a:r>
              <a:rPr lang="en-US" dirty="0" smtClean="0"/>
              <a:t> </a:t>
            </a:r>
            <a:r>
              <a:rPr lang="en-US" dirty="0" err="1" smtClean="0"/>
              <a:t>baka</a:t>
            </a:r>
            <a:r>
              <a:rPr lang="en-US" dirty="0" smtClean="0"/>
              <a:t> </a:t>
            </a:r>
            <a:r>
              <a:rPr lang="en-US" dirty="0" err="1" smtClean="0"/>
              <a:t>da</a:t>
            </a:r>
            <a:r>
              <a:rPr lang="en-US" dirty="0" smtClean="0"/>
              <a:t> </a:t>
            </a:r>
            <a:r>
              <a:rPr lang="en-US" dirty="0" err="1" smtClean="0"/>
              <a:t>kruisi</a:t>
            </a:r>
            <a:endParaRPr lang="en-US" dirty="0" smtClean="0"/>
          </a:p>
          <a:p>
            <a:r>
              <a:rPr lang="en-US" dirty="0" err="1" smtClean="0"/>
              <a:t>Kristus</a:t>
            </a:r>
            <a:r>
              <a:rPr lang="en-US" dirty="0" smtClean="0"/>
              <a:t> no </a:t>
            </a:r>
            <a:r>
              <a:rPr lang="en-US" dirty="0" err="1" smtClean="0"/>
              <a:t>ben</a:t>
            </a:r>
            <a:r>
              <a:rPr lang="en-US" dirty="0" smtClean="0"/>
              <a:t> </a:t>
            </a:r>
            <a:r>
              <a:rPr lang="en-US" dirty="0" err="1" smtClean="0"/>
              <a:t>tjari</a:t>
            </a:r>
            <a:r>
              <a:rPr lang="en-US" dirty="0" smtClean="0"/>
              <a:t> </a:t>
            </a:r>
            <a:r>
              <a:rPr lang="en-US" dirty="0" err="1" smtClean="0"/>
              <a:t>Djoe</a:t>
            </a:r>
            <a:r>
              <a:rPr lang="en-US" dirty="0" smtClean="0"/>
              <a:t> </a:t>
            </a:r>
            <a:r>
              <a:rPr lang="en-US" dirty="0" err="1" smtClean="0"/>
              <a:t>nanga</a:t>
            </a:r>
            <a:r>
              <a:rPr lang="en-US" dirty="0" smtClean="0"/>
              <a:t> </a:t>
            </a:r>
            <a:r>
              <a:rPr lang="en-US" dirty="0" err="1" smtClean="0"/>
              <a:t>heiden</a:t>
            </a:r>
            <a:r>
              <a:rPr lang="en-US" dirty="0" smtClean="0"/>
              <a:t> </a:t>
            </a:r>
            <a:r>
              <a:rPr lang="en-US" dirty="0" err="1" smtClean="0"/>
              <a:t>kom</a:t>
            </a:r>
            <a:r>
              <a:rPr lang="en-US" dirty="0" smtClean="0"/>
              <a:t> </a:t>
            </a:r>
            <a:r>
              <a:rPr lang="en-US" dirty="0" err="1" smtClean="0"/>
              <a:t>makandra</a:t>
            </a:r>
            <a:r>
              <a:rPr lang="en-US" dirty="0" smtClean="0"/>
              <a:t> </a:t>
            </a:r>
            <a:r>
              <a:rPr lang="en-US" dirty="0" err="1" smtClean="0"/>
              <a:t>te</a:t>
            </a:r>
            <a:r>
              <a:rPr lang="en-US" dirty="0" smtClean="0"/>
              <a:t> </a:t>
            </a:r>
            <a:r>
              <a:rPr lang="en-US" dirty="0" err="1" smtClean="0"/>
              <a:t>leki</a:t>
            </a:r>
            <a:r>
              <a:rPr lang="en-US" dirty="0" smtClean="0"/>
              <a:t> </a:t>
            </a:r>
            <a:r>
              <a:rPr lang="en-US" dirty="0" err="1" smtClean="0"/>
              <a:t>baka</a:t>
            </a:r>
            <a:r>
              <a:rPr lang="en-US" dirty="0" smtClean="0"/>
              <a:t> </a:t>
            </a:r>
            <a:r>
              <a:rPr lang="en-US" dirty="0" err="1" smtClean="0"/>
              <a:t>da</a:t>
            </a:r>
            <a:r>
              <a:rPr lang="en-US" dirty="0" smtClean="0"/>
              <a:t> </a:t>
            </a:r>
            <a:r>
              <a:rPr lang="en-US" dirty="0" err="1" smtClean="0"/>
              <a:t>kruisi</a:t>
            </a:r>
            <a:endParaRPr lang="en-US" dirty="0" smtClean="0"/>
          </a:p>
          <a:p>
            <a:r>
              <a:rPr lang="en-US" dirty="0" smtClean="0"/>
              <a:t>A </a:t>
            </a:r>
            <a:r>
              <a:rPr lang="en-US" dirty="0" err="1" smtClean="0"/>
              <a:t>ben</a:t>
            </a:r>
            <a:r>
              <a:rPr lang="en-US" dirty="0" smtClean="0"/>
              <a:t> de wan </a:t>
            </a:r>
            <a:r>
              <a:rPr lang="en-US" dirty="0" err="1" smtClean="0"/>
              <a:t>kibri</a:t>
            </a:r>
            <a:r>
              <a:rPr lang="en-US" dirty="0" smtClean="0"/>
              <a:t> </a:t>
            </a:r>
            <a:r>
              <a:rPr lang="en-US" dirty="0" err="1" smtClean="0"/>
              <a:t>tori</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OT</a:t>
            </a:r>
          </a:p>
          <a:p>
            <a:r>
              <a:rPr lang="en-US" dirty="0" err="1" smtClean="0"/>
              <a:t>Da</a:t>
            </a:r>
            <a:r>
              <a:rPr lang="en-US" dirty="0" smtClean="0"/>
              <a:t> </a:t>
            </a:r>
            <a:r>
              <a:rPr lang="en-US" dirty="0" err="1" smtClean="0"/>
              <a:t>kerki</a:t>
            </a:r>
            <a:r>
              <a:rPr lang="en-US" dirty="0" smtClean="0"/>
              <a:t> </a:t>
            </a:r>
            <a:r>
              <a:rPr lang="en-US" dirty="0" err="1" smtClean="0"/>
              <a:t>ben</a:t>
            </a:r>
            <a:r>
              <a:rPr lang="en-US" dirty="0" smtClean="0"/>
              <a:t> </a:t>
            </a:r>
            <a:r>
              <a:rPr lang="en-US" dirty="0" err="1" smtClean="0"/>
              <a:t>bouw</a:t>
            </a:r>
            <a:r>
              <a:rPr lang="en-US" dirty="0" smtClean="0"/>
              <a:t> </a:t>
            </a:r>
            <a:r>
              <a:rPr lang="en-US" dirty="0" err="1" smtClean="0"/>
              <a:t>baka</a:t>
            </a:r>
            <a:r>
              <a:rPr lang="en-US" dirty="0" smtClean="0"/>
              <a:t> </a:t>
            </a:r>
            <a:r>
              <a:rPr lang="en-US" dirty="0" err="1" smtClean="0"/>
              <a:t>da</a:t>
            </a:r>
            <a:r>
              <a:rPr lang="en-US" dirty="0" smtClean="0"/>
              <a:t> </a:t>
            </a:r>
            <a:r>
              <a:rPr lang="en-US" dirty="0" err="1" smtClean="0"/>
              <a:t>opo</a:t>
            </a:r>
            <a:r>
              <a:rPr lang="en-US" dirty="0" smtClean="0"/>
              <a:t> go </a:t>
            </a:r>
            <a:r>
              <a:rPr lang="en-US" dirty="0" err="1" smtClean="0"/>
              <a:t>na</a:t>
            </a:r>
            <a:r>
              <a:rPr lang="en-US" dirty="0" smtClean="0"/>
              <a:t> </a:t>
            </a:r>
            <a:r>
              <a:rPr lang="en-US" dirty="0" err="1" smtClean="0"/>
              <a:t>hemel</a:t>
            </a:r>
            <a:r>
              <a:rPr lang="en-US" dirty="0" smtClean="0"/>
              <a:t> foe </a:t>
            </a:r>
            <a:r>
              <a:rPr lang="en-US" dirty="0" err="1" smtClean="0"/>
              <a:t>Jezus</a:t>
            </a:r>
            <a:r>
              <a:rPr lang="en-US" dirty="0" smtClean="0"/>
              <a:t> </a:t>
            </a:r>
            <a:r>
              <a:rPr lang="en-US" dirty="0" err="1" smtClean="0"/>
              <a:t>Kristus</a:t>
            </a:r>
            <a:r>
              <a:rPr lang="en-US" dirty="0" smtClean="0"/>
              <a:t> (</a:t>
            </a:r>
            <a:r>
              <a:rPr lang="en-US" dirty="0" err="1" smtClean="0"/>
              <a:t>Ef</a:t>
            </a:r>
            <a:r>
              <a:rPr lang="en-US" dirty="0" smtClean="0"/>
              <a:t>. 4:8-12)</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38</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kerki</a:t>
            </a:r>
            <a:r>
              <a:rPr lang="en-US" dirty="0" smtClean="0"/>
              <a:t> vs. Israel</a:t>
            </a:r>
            <a:endParaRPr lang="en-US" dirty="0"/>
          </a:p>
        </p:txBody>
      </p:sp>
      <p:sp>
        <p:nvSpPr>
          <p:cNvPr id="3" name="Content Placeholder 2"/>
          <p:cNvSpPr>
            <a:spLocks noGrp="1"/>
          </p:cNvSpPr>
          <p:nvPr>
            <p:ph idx="1"/>
          </p:nvPr>
        </p:nvSpPr>
        <p:spPr/>
        <p:txBody>
          <a:bodyPr/>
          <a:lstStyle/>
          <a:p>
            <a:r>
              <a:rPr lang="en-US" dirty="0" err="1" smtClean="0"/>
              <a:t>Da</a:t>
            </a:r>
            <a:r>
              <a:rPr lang="en-US" dirty="0" smtClean="0"/>
              <a:t> </a:t>
            </a:r>
            <a:r>
              <a:rPr lang="en-US" dirty="0" err="1" smtClean="0"/>
              <a:t>kerki</a:t>
            </a:r>
            <a:r>
              <a:rPr lang="en-US" dirty="0" smtClean="0"/>
              <a:t> </a:t>
            </a:r>
            <a:r>
              <a:rPr lang="en-US" dirty="0" err="1" smtClean="0"/>
              <a:t>ben</a:t>
            </a:r>
            <a:r>
              <a:rPr lang="en-US" dirty="0" smtClean="0"/>
              <a:t> </a:t>
            </a:r>
            <a:r>
              <a:rPr lang="en-US" dirty="0" err="1" smtClean="0"/>
              <a:t>bigin</a:t>
            </a:r>
            <a:r>
              <a:rPr lang="en-US" dirty="0" smtClean="0"/>
              <a:t> </a:t>
            </a:r>
            <a:r>
              <a:rPr lang="en-US" dirty="0" err="1" smtClean="0"/>
              <a:t>di</a:t>
            </a:r>
            <a:r>
              <a:rPr lang="en-US" dirty="0" smtClean="0"/>
              <a:t> </a:t>
            </a:r>
            <a:r>
              <a:rPr lang="en-US" dirty="0" err="1" smtClean="0"/>
              <a:t>da</a:t>
            </a:r>
            <a:r>
              <a:rPr lang="en-US" dirty="0" smtClean="0"/>
              <a:t> Santa </a:t>
            </a:r>
            <a:r>
              <a:rPr lang="en-US" dirty="0" err="1" smtClean="0"/>
              <a:t>Jeje</a:t>
            </a:r>
            <a:r>
              <a:rPr lang="en-US" dirty="0" smtClean="0"/>
              <a:t> </a:t>
            </a:r>
            <a:r>
              <a:rPr lang="en-US" dirty="0" err="1" smtClean="0"/>
              <a:t>ben</a:t>
            </a:r>
            <a:r>
              <a:rPr lang="en-US" dirty="0" smtClean="0"/>
              <a:t> </a:t>
            </a:r>
            <a:r>
              <a:rPr lang="en-US" dirty="0" err="1" smtClean="0"/>
              <a:t>dopoe</a:t>
            </a:r>
            <a:r>
              <a:rPr lang="en-US" dirty="0" smtClean="0"/>
              <a:t> </a:t>
            </a:r>
            <a:r>
              <a:rPr lang="en-US" dirty="0" err="1" smtClean="0"/>
              <a:t>soema</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skin foe </a:t>
            </a:r>
            <a:r>
              <a:rPr lang="en-US" dirty="0" err="1" smtClean="0"/>
              <a:t>Kristus</a:t>
            </a:r>
            <a:r>
              <a:rPr lang="en-US" dirty="0" smtClean="0"/>
              <a:t> – I </a:t>
            </a:r>
            <a:r>
              <a:rPr lang="en-US" dirty="0" err="1" smtClean="0"/>
              <a:t>Kor</a:t>
            </a:r>
            <a:r>
              <a:rPr lang="en-US" dirty="0" smtClean="0"/>
              <a:t> 12:13; </a:t>
            </a:r>
            <a:r>
              <a:rPr lang="en-US" dirty="0" err="1" smtClean="0"/>
              <a:t>Tori</a:t>
            </a:r>
            <a:r>
              <a:rPr lang="en-US" dirty="0" smtClean="0"/>
              <a:t> 11:15-16</a:t>
            </a:r>
          </a:p>
          <a:p>
            <a:r>
              <a:rPr lang="en-US" dirty="0" err="1" smtClean="0"/>
              <a:t>Paulus</a:t>
            </a:r>
            <a:r>
              <a:rPr lang="en-US" dirty="0" smtClean="0"/>
              <a:t> </a:t>
            </a:r>
            <a:r>
              <a:rPr lang="en-US" dirty="0" err="1" smtClean="0"/>
              <a:t>loekoe</a:t>
            </a:r>
            <a:r>
              <a:rPr lang="en-US" dirty="0" smtClean="0"/>
              <a:t> </a:t>
            </a:r>
            <a:r>
              <a:rPr lang="en-US" dirty="0" err="1" smtClean="0"/>
              <a:t>na</a:t>
            </a:r>
            <a:r>
              <a:rPr lang="en-US" dirty="0" smtClean="0"/>
              <a:t> 3 </a:t>
            </a:r>
            <a:r>
              <a:rPr lang="en-US" dirty="0" err="1" smtClean="0"/>
              <a:t>groepoe</a:t>
            </a:r>
            <a:r>
              <a:rPr lang="en-US" b="1" dirty="0" smtClean="0"/>
              <a:t>: I Kor. 10:32 No </a:t>
            </a:r>
            <a:r>
              <a:rPr lang="en-US" b="1" dirty="0" err="1" smtClean="0"/>
              <a:t>meki</a:t>
            </a:r>
            <a:r>
              <a:rPr lang="en-US" b="1" dirty="0" smtClean="0"/>
              <a:t> wan </a:t>
            </a:r>
            <a:r>
              <a:rPr lang="en-US" b="1" dirty="0" err="1" smtClean="0"/>
              <a:t>soema</a:t>
            </a:r>
            <a:r>
              <a:rPr lang="en-US" b="1" dirty="0" smtClean="0"/>
              <a:t> </a:t>
            </a:r>
            <a:r>
              <a:rPr lang="en-US" b="1" dirty="0" err="1" smtClean="0"/>
              <a:t>naki</a:t>
            </a:r>
            <a:r>
              <a:rPr lang="en-US" b="1" dirty="0" smtClean="0"/>
              <a:t> </a:t>
            </a:r>
            <a:r>
              <a:rPr lang="en-US" b="1" dirty="0" err="1" smtClean="0"/>
              <a:t>foetoe</a:t>
            </a:r>
            <a:r>
              <a:rPr lang="en-US" b="1" dirty="0" smtClean="0"/>
              <a:t> </a:t>
            </a:r>
            <a:r>
              <a:rPr lang="en-US" b="1" dirty="0" err="1" smtClean="0"/>
              <a:t>fadon</a:t>
            </a:r>
            <a:r>
              <a:rPr lang="en-US" b="1" dirty="0" smtClean="0"/>
              <a:t>, no </a:t>
            </a:r>
            <a:r>
              <a:rPr lang="en-US" b="1" dirty="0" err="1" smtClean="0"/>
              <a:t>dem</a:t>
            </a:r>
            <a:r>
              <a:rPr lang="en-US" b="1" dirty="0" smtClean="0"/>
              <a:t> </a:t>
            </a:r>
            <a:r>
              <a:rPr lang="en-US" b="1" dirty="0" err="1" smtClean="0"/>
              <a:t>Djoe</a:t>
            </a:r>
            <a:r>
              <a:rPr lang="en-US" b="1" dirty="0" smtClean="0"/>
              <a:t>, </a:t>
            </a:r>
            <a:r>
              <a:rPr lang="en-US" b="1" dirty="0" err="1" smtClean="0"/>
              <a:t>efoe</a:t>
            </a:r>
            <a:r>
              <a:rPr lang="en-US" b="1" dirty="0" smtClean="0"/>
              <a:t> </a:t>
            </a:r>
            <a:r>
              <a:rPr lang="en-US" b="1" dirty="0" err="1" smtClean="0"/>
              <a:t>dem</a:t>
            </a:r>
            <a:r>
              <a:rPr lang="en-US" b="1" dirty="0" smtClean="0"/>
              <a:t> </a:t>
            </a:r>
            <a:r>
              <a:rPr lang="en-US" b="1" dirty="0" err="1" smtClean="0"/>
              <a:t>heiden</a:t>
            </a:r>
            <a:r>
              <a:rPr lang="en-US" b="1" dirty="0" smtClean="0"/>
              <a:t> </a:t>
            </a:r>
            <a:r>
              <a:rPr lang="en-US" b="1" dirty="0" err="1" smtClean="0"/>
              <a:t>soema</a:t>
            </a:r>
            <a:r>
              <a:rPr lang="en-US" b="1" dirty="0" smtClean="0"/>
              <a:t> toe, </a:t>
            </a:r>
            <a:r>
              <a:rPr lang="en-US" b="1" dirty="0" err="1" smtClean="0"/>
              <a:t>efoe</a:t>
            </a:r>
            <a:r>
              <a:rPr lang="en-US" b="1" dirty="0" smtClean="0"/>
              <a:t> </a:t>
            </a:r>
            <a:r>
              <a:rPr lang="en-US" b="1" dirty="0" err="1" smtClean="0"/>
              <a:t>da</a:t>
            </a:r>
            <a:r>
              <a:rPr lang="en-US" b="1" dirty="0" smtClean="0"/>
              <a:t> </a:t>
            </a:r>
            <a:r>
              <a:rPr lang="en-US" b="1" dirty="0" err="1" smtClean="0"/>
              <a:t>kerki</a:t>
            </a:r>
            <a:r>
              <a:rPr lang="en-US" b="1" dirty="0" smtClean="0"/>
              <a:t> foe </a:t>
            </a:r>
            <a:r>
              <a:rPr lang="en-US" b="1" dirty="0" err="1" smtClean="0"/>
              <a:t>Gado</a:t>
            </a:r>
            <a:r>
              <a:rPr lang="en-US" b="1" dirty="0" smtClean="0"/>
              <a:t>,</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39</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Dispensationalism</a:t>
            </a:r>
            <a:endParaRPr lang="en-US" dirty="0"/>
          </a:p>
        </p:txBody>
      </p:sp>
      <p:sp>
        <p:nvSpPr>
          <p:cNvPr id="3" name="Content Placeholder 2"/>
          <p:cNvSpPr>
            <a:spLocks noGrp="1"/>
          </p:cNvSpPr>
          <p:nvPr>
            <p:ph idx="1"/>
          </p:nvPr>
        </p:nvSpPr>
        <p:spPr/>
        <p:txBody>
          <a:bodyPr/>
          <a:lstStyle/>
          <a:p>
            <a:r>
              <a:rPr lang="en-US" dirty="0" err="1" smtClean="0"/>
              <a:t>Ultradispensationalist</a:t>
            </a:r>
            <a:r>
              <a:rPr lang="en-US" dirty="0" smtClean="0"/>
              <a:t> – dispensationalist no go </a:t>
            </a:r>
            <a:r>
              <a:rPr lang="en-US" dirty="0" err="1" smtClean="0"/>
              <a:t>fara</a:t>
            </a:r>
            <a:r>
              <a:rPr lang="en-US" dirty="0" smtClean="0"/>
              <a:t> </a:t>
            </a:r>
            <a:r>
              <a:rPr lang="en-US" dirty="0" err="1" smtClean="0"/>
              <a:t>nofo</a:t>
            </a:r>
            <a:r>
              <a:rPr lang="en-US" dirty="0" smtClean="0"/>
              <a:t>…</a:t>
            </a:r>
          </a:p>
          <a:p>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4</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kerki</a:t>
            </a:r>
            <a:r>
              <a:rPr lang="en-US" dirty="0" smtClean="0"/>
              <a:t> &amp; Israel</a:t>
            </a:r>
            <a:endParaRPr lang="en-US" dirty="0"/>
          </a:p>
        </p:txBody>
      </p:sp>
      <p:sp>
        <p:nvSpPr>
          <p:cNvPr id="3" name="Content Placeholder 2"/>
          <p:cNvSpPr>
            <a:spLocks noGrp="1"/>
          </p:cNvSpPr>
          <p:nvPr>
            <p:ph idx="1"/>
          </p:nvPr>
        </p:nvSpPr>
        <p:spPr>
          <a:xfrm>
            <a:off x="381000" y="2017713"/>
            <a:ext cx="8574088" cy="4114800"/>
          </a:xfrm>
        </p:spPr>
        <p:txBody>
          <a:bodyPr/>
          <a:lstStyle/>
          <a:p>
            <a:r>
              <a:rPr lang="en-US" dirty="0" err="1" smtClean="0"/>
              <a:t>Paulus</a:t>
            </a:r>
            <a:r>
              <a:rPr lang="en-US" dirty="0" smtClean="0"/>
              <a:t> </a:t>
            </a:r>
            <a:r>
              <a:rPr lang="en-US" dirty="0" err="1" smtClean="0"/>
              <a:t>ben</a:t>
            </a:r>
            <a:r>
              <a:rPr lang="en-US" dirty="0" smtClean="0"/>
              <a:t> </a:t>
            </a:r>
            <a:r>
              <a:rPr lang="en-US" dirty="0" err="1" smtClean="0"/>
              <a:t>taki</a:t>
            </a:r>
            <a:r>
              <a:rPr lang="en-US" dirty="0" smtClean="0"/>
              <a:t> foe </a:t>
            </a:r>
            <a:r>
              <a:rPr lang="en-US" dirty="0" err="1" smtClean="0"/>
              <a:t>dem</a:t>
            </a:r>
            <a:r>
              <a:rPr lang="en-US" dirty="0" smtClean="0"/>
              <a:t> </a:t>
            </a:r>
            <a:r>
              <a:rPr lang="en-US" dirty="0" err="1" smtClean="0"/>
              <a:t>pramisi</a:t>
            </a:r>
            <a:r>
              <a:rPr lang="en-US" dirty="0" smtClean="0"/>
              <a:t> en </a:t>
            </a:r>
            <a:r>
              <a:rPr lang="en-US" dirty="0" err="1" smtClean="0"/>
              <a:t>blesi</a:t>
            </a:r>
            <a:r>
              <a:rPr lang="en-US" dirty="0" smtClean="0"/>
              <a:t> foe </a:t>
            </a:r>
            <a:r>
              <a:rPr lang="en-US" dirty="0" err="1" smtClean="0"/>
              <a:t>dem</a:t>
            </a:r>
            <a:r>
              <a:rPr lang="en-US" dirty="0" smtClean="0"/>
              <a:t> </a:t>
            </a:r>
            <a:r>
              <a:rPr lang="en-US" dirty="0" err="1" smtClean="0"/>
              <a:t>Djoe</a:t>
            </a:r>
            <a:r>
              <a:rPr lang="en-US" dirty="0" smtClean="0"/>
              <a:t> </a:t>
            </a:r>
            <a:r>
              <a:rPr lang="en-US" dirty="0" err="1" smtClean="0"/>
              <a:t>baka</a:t>
            </a:r>
            <a:r>
              <a:rPr lang="en-US" dirty="0" smtClean="0"/>
              <a:t> </a:t>
            </a:r>
            <a:r>
              <a:rPr lang="en-US" dirty="0" err="1" smtClean="0"/>
              <a:t>da</a:t>
            </a:r>
            <a:r>
              <a:rPr lang="en-US" dirty="0" smtClean="0"/>
              <a:t> tem </a:t>
            </a:r>
            <a:r>
              <a:rPr lang="en-US" dirty="0" err="1" smtClean="0"/>
              <a:t>disi</a:t>
            </a:r>
            <a:r>
              <a:rPr lang="en-US" dirty="0" smtClean="0"/>
              <a:t> </a:t>
            </a:r>
            <a:r>
              <a:rPr lang="en-US" dirty="0" err="1" smtClean="0"/>
              <a:t>da</a:t>
            </a:r>
            <a:r>
              <a:rPr lang="en-US" dirty="0" smtClean="0"/>
              <a:t> </a:t>
            </a:r>
            <a:r>
              <a:rPr lang="en-US" dirty="0" err="1" smtClean="0"/>
              <a:t>kerki</a:t>
            </a:r>
            <a:r>
              <a:rPr lang="en-US" dirty="0" smtClean="0"/>
              <a:t> </a:t>
            </a:r>
            <a:r>
              <a:rPr lang="en-US" dirty="0" err="1" smtClean="0"/>
              <a:t>ben</a:t>
            </a:r>
            <a:r>
              <a:rPr lang="en-US" dirty="0" smtClean="0"/>
              <a:t> </a:t>
            </a:r>
            <a:r>
              <a:rPr lang="en-US" dirty="0" err="1" smtClean="0"/>
              <a:t>bigin</a:t>
            </a:r>
            <a:r>
              <a:rPr lang="en-US" dirty="0" smtClean="0"/>
              <a:t> </a:t>
            </a:r>
            <a:r>
              <a:rPr lang="en-US" dirty="0" err="1" smtClean="0"/>
              <a:t>kaba</a:t>
            </a:r>
            <a:r>
              <a:rPr lang="en-US" dirty="0" smtClean="0"/>
              <a:t>.  </a:t>
            </a:r>
          </a:p>
          <a:p>
            <a:r>
              <a:rPr lang="en-US" dirty="0" smtClean="0"/>
              <a:t>Wan </a:t>
            </a:r>
            <a:r>
              <a:rPr lang="en-US" dirty="0" err="1" smtClean="0"/>
              <a:t>verschil</a:t>
            </a:r>
            <a:r>
              <a:rPr lang="en-US" dirty="0" smtClean="0"/>
              <a:t> de </a:t>
            </a:r>
            <a:r>
              <a:rPr lang="en-US" dirty="0" err="1" smtClean="0"/>
              <a:t>na</a:t>
            </a:r>
            <a:r>
              <a:rPr lang="en-US" dirty="0" smtClean="0"/>
              <a:t> </a:t>
            </a:r>
            <a:r>
              <a:rPr lang="en-US" dirty="0" err="1" smtClean="0"/>
              <a:t>ini</a:t>
            </a:r>
            <a:r>
              <a:rPr lang="en-US" dirty="0" smtClean="0"/>
              <a:t> Israel </a:t>
            </a:r>
            <a:r>
              <a:rPr lang="en-US" dirty="0" err="1" smtClean="0"/>
              <a:t>srefi</a:t>
            </a:r>
            <a:r>
              <a:rPr lang="en-US" dirty="0" smtClean="0"/>
              <a:t> </a:t>
            </a:r>
            <a:r>
              <a:rPr lang="en-US" dirty="0" err="1" smtClean="0"/>
              <a:t>na</a:t>
            </a:r>
            <a:r>
              <a:rPr lang="en-US" dirty="0" smtClean="0"/>
              <a:t> </a:t>
            </a:r>
            <a:r>
              <a:rPr lang="en-US" dirty="0" err="1" smtClean="0"/>
              <a:t>mindri</a:t>
            </a:r>
            <a:r>
              <a:rPr lang="en-US" dirty="0" smtClean="0"/>
              <a:t> foe </a:t>
            </a:r>
            <a:r>
              <a:rPr lang="en-US" dirty="0" err="1" smtClean="0"/>
              <a:t>da</a:t>
            </a:r>
            <a:r>
              <a:rPr lang="en-US" dirty="0" smtClean="0"/>
              <a:t> </a:t>
            </a:r>
            <a:r>
              <a:rPr lang="en-US" dirty="0" err="1" smtClean="0"/>
              <a:t>Djoe</a:t>
            </a:r>
            <a:r>
              <a:rPr lang="en-US" dirty="0" smtClean="0"/>
              <a:t> </a:t>
            </a:r>
            <a:r>
              <a:rPr lang="en-US" dirty="0" err="1" smtClean="0"/>
              <a:t>disi</a:t>
            </a:r>
            <a:r>
              <a:rPr lang="en-US" dirty="0" smtClean="0"/>
              <a:t> </a:t>
            </a:r>
            <a:r>
              <a:rPr lang="en-US" dirty="0" err="1" smtClean="0"/>
              <a:t>bribi</a:t>
            </a:r>
            <a:r>
              <a:rPr lang="en-US" dirty="0" smtClean="0"/>
              <a:t> en </a:t>
            </a:r>
            <a:r>
              <a:rPr lang="en-US" dirty="0" err="1" smtClean="0"/>
              <a:t>da</a:t>
            </a:r>
            <a:r>
              <a:rPr lang="en-US" dirty="0" smtClean="0"/>
              <a:t> </a:t>
            </a:r>
            <a:r>
              <a:rPr lang="en-US" dirty="0" err="1" smtClean="0"/>
              <a:t>Djoe</a:t>
            </a:r>
            <a:r>
              <a:rPr lang="en-US" dirty="0" smtClean="0"/>
              <a:t> </a:t>
            </a:r>
            <a:r>
              <a:rPr lang="en-US" dirty="0" err="1" smtClean="0"/>
              <a:t>disi</a:t>
            </a:r>
            <a:r>
              <a:rPr lang="en-US" dirty="0" smtClean="0"/>
              <a:t> no </a:t>
            </a:r>
            <a:r>
              <a:rPr lang="en-US" dirty="0" err="1" smtClean="0"/>
              <a:t>bribi</a:t>
            </a:r>
            <a:endParaRPr lang="en-US" dirty="0" smtClean="0"/>
          </a:p>
          <a:p>
            <a:r>
              <a:rPr lang="en-US" dirty="0" err="1" smtClean="0"/>
              <a:t>Da</a:t>
            </a:r>
            <a:r>
              <a:rPr lang="en-US" dirty="0" smtClean="0"/>
              <a:t> </a:t>
            </a:r>
            <a:r>
              <a:rPr lang="en-US" dirty="0" err="1" smtClean="0"/>
              <a:t>kibri</a:t>
            </a:r>
            <a:r>
              <a:rPr lang="en-US" dirty="0" smtClean="0"/>
              <a:t> </a:t>
            </a:r>
            <a:r>
              <a:rPr lang="en-US" dirty="0" err="1" smtClean="0"/>
              <a:t>tori</a:t>
            </a:r>
            <a:r>
              <a:rPr lang="en-US" dirty="0" smtClean="0"/>
              <a:t> foe </a:t>
            </a:r>
            <a:r>
              <a:rPr lang="en-US" dirty="0" err="1" smtClean="0"/>
              <a:t>da</a:t>
            </a:r>
            <a:r>
              <a:rPr lang="en-US" dirty="0" smtClean="0"/>
              <a:t> </a:t>
            </a:r>
            <a:r>
              <a:rPr lang="en-US" dirty="0" err="1" smtClean="0"/>
              <a:t>kerki</a:t>
            </a:r>
            <a:r>
              <a:rPr lang="en-US" dirty="0" smtClean="0"/>
              <a:t> de </a:t>
            </a:r>
            <a:r>
              <a:rPr lang="en-US" dirty="0" err="1" smtClean="0"/>
              <a:t>dati</a:t>
            </a:r>
            <a:r>
              <a:rPr lang="en-US" dirty="0" smtClean="0"/>
              <a:t> </a:t>
            </a:r>
            <a:r>
              <a:rPr lang="en-US" dirty="0" err="1" smtClean="0"/>
              <a:t>Djoe</a:t>
            </a:r>
            <a:r>
              <a:rPr lang="en-US" dirty="0" smtClean="0"/>
              <a:t> </a:t>
            </a:r>
            <a:r>
              <a:rPr lang="en-US" dirty="0" err="1" smtClean="0"/>
              <a:t>nanga</a:t>
            </a:r>
            <a:r>
              <a:rPr lang="en-US" dirty="0" smtClean="0"/>
              <a:t> </a:t>
            </a:r>
            <a:r>
              <a:rPr lang="en-US" dirty="0" err="1" smtClean="0"/>
              <a:t>heiden</a:t>
            </a:r>
            <a:r>
              <a:rPr lang="en-US" dirty="0" smtClean="0"/>
              <a:t> </a:t>
            </a:r>
            <a:r>
              <a:rPr lang="en-US" dirty="0" err="1" smtClean="0"/>
              <a:t>meki</a:t>
            </a:r>
            <a:r>
              <a:rPr lang="en-US" dirty="0" smtClean="0"/>
              <a:t> wan skin </a:t>
            </a:r>
            <a:r>
              <a:rPr lang="en-US" dirty="0" err="1" smtClean="0"/>
              <a:t>na</a:t>
            </a:r>
            <a:r>
              <a:rPr lang="en-US" dirty="0" smtClean="0"/>
              <a:t> </a:t>
            </a:r>
            <a:r>
              <a:rPr lang="en-US" dirty="0" err="1" smtClean="0"/>
              <a:t>ini</a:t>
            </a:r>
            <a:r>
              <a:rPr lang="en-US" dirty="0" smtClean="0"/>
              <a:t> </a:t>
            </a:r>
            <a:r>
              <a:rPr lang="en-US" dirty="0" err="1" smtClean="0"/>
              <a:t>Kristus</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40</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 </a:t>
            </a:r>
            <a:r>
              <a:rPr lang="en-US" dirty="0" err="1" smtClean="0"/>
              <a:t>bribi</a:t>
            </a:r>
            <a:r>
              <a:rPr lang="en-US" dirty="0" smtClean="0"/>
              <a:t> </a:t>
            </a:r>
            <a:r>
              <a:rPr lang="en-US" dirty="0" err="1" smtClean="0"/>
              <a:t>abra</a:t>
            </a:r>
            <a:r>
              <a:rPr lang="en-US" dirty="0" smtClean="0"/>
              <a:t> </a:t>
            </a:r>
            <a:r>
              <a:rPr lang="en-US" dirty="0" err="1" smtClean="0"/>
              <a:t>dem</a:t>
            </a:r>
            <a:r>
              <a:rPr lang="en-US" dirty="0" smtClean="0"/>
              <a:t> </a:t>
            </a:r>
            <a:r>
              <a:rPr lang="en-US" dirty="0" err="1" smtClean="0"/>
              <a:t>Djoe</a:t>
            </a:r>
            <a:endParaRPr lang="en-US" dirty="0"/>
          </a:p>
        </p:txBody>
      </p:sp>
      <p:sp>
        <p:nvSpPr>
          <p:cNvPr id="3" name="Content Placeholder 2"/>
          <p:cNvSpPr>
            <a:spLocks noGrp="1"/>
          </p:cNvSpPr>
          <p:nvPr>
            <p:ph idx="1"/>
          </p:nvPr>
        </p:nvSpPr>
        <p:spPr/>
        <p:txBody>
          <a:bodyPr/>
          <a:lstStyle/>
          <a:p>
            <a:r>
              <a:rPr lang="en-US" dirty="0" smtClean="0"/>
              <a:t>Dem </a:t>
            </a:r>
            <a:r>
              <a:rPr lang="en-US" dirty="0" err="1" smtClean="0"/>
              <a:t>Djoe</a:t>
            </a:r>
            <a:r>
              <a:rPr lang="en-US" dirty="0" smtClean="0"/>
              <a:t> </a:t>
            </a:r>
            <a:r>
              <a:rPr lang="en-US" dirty="0" err="1" smtClean="0"/>
              <a:t>disi</a:t>
            </a:r>
            <a:r>
              <a:rPr lang="en-US" dirty="0" smtClean="0"/>
              <a:t> </a:t>
            </a:r>
            <a:r>
              <a:rPr lang="en-US" dirty="0" err="1" smtClean="0"/>
              <a:t>ben</a:t>
            </a:r>
            <a:r>
              <a:rPr lang="en-US" dirty="0" smtClean="0"/>
              <a:t> de </a:t>
            </a:r>
            <a:r>
              <a:rPr lang="en-US" dirty="0" err="1" smtClean="0"/>
              <a:t>bribiwan</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OT </a:t>
            </a:r>
            <a:r>
              <a:rPr lang="en-US" dirty="0" err="1" smtClean="0"/>
              <a:t>eindelijk</a:t>
            </a:r>
            <a:r>
              <a:rPr lang="en-US" dirty="0" smtClean="0"/>
              <a:t> </a:t>
            </a:r>
            <a:r>
              <a:rPr lang="en-US" dirty="0" err="1" smtClean="0"/>
              <a:t>sa</a:t>
            </a:r>
            <a:r>
              <a:rPr lang="en-US" dirty="0" smtClean="0"/>
              <a:t> go </a:t>
            </a:r>
            <a:r>
              <a:rPr lang="en-US" dirty="0" err="1" smtClean="0"/>
              <a:t>na</a:t>
            </a:r>
            <a:r>
              <a:rPr lang="en-US" dirty="0" smtClean="0"/>
              <a:t> </a:t>
            </a:r>
            <a:r>
              <a:rPr lang="en-US" dirty="0" err="1" smtClean="0"/>
              <a:t>hemel</a:t>
            </a:r>
            <a:r>
              <a:rPr lang="en-US" dirty="0" smtClean="0"/>
              <a:t>, en </a:t>
            </a:r>
            <a:r>
              <a:rPr lang="en-US" dirty="0" err="1" smtClean="0"/>
              <a:t>dem</a:t>
            </a:r>
            <a:r>
              <a:rPr lang="en-US" dirty="0" smtClean="0"/>
              <a:t> wan </a:t>
            </a:r>
            <a:r>
              <a:rPr lang="en-US" dirty="0" err="1" smtClean="0"/>
              <a:t>disi</a:t>
            </a:r>
            <a:r>
              <a:rPr lang="en-US" dirty="0" smtClean="0"/>
              <a:t> no </a:t>
            </a:r>
            <a:r>
              <a:rPr lang="en-US" dirty="0" err="1" smtClean="0"/>
              <a:t>bribi</a:t>
            </a:r>
            <a:r>
              <a:rPr lang="en-US" dirty="0" smtClean="0"/>
              <a:t> </a:t>
            </a:r>
            <a:r>
              <a:rPr lang="en-US" dirty="0" err="1" smtClean="0"/>
              <a:t>sa</a:t>
            </a:r>
            <a:r>
              <a:rPr lang="en-US" dirty="0" smtClean="0"/>
              <a:t> go </a:t>
            </a:r>
            <a:r>
              <a:rPr lang="en-US" dirty="0" err="1" smtClean="0"/>
              <a:t>na</a:t>
            </a:r>
            <a:r>
              <a:rPr lang="en-US" dirty="0" smtClean="0"/>
              <a:t> </a:t>
            </a:r>
            <a:r>
              <a:rPr lang="en-US" dirty="0" err="1" smtClean="0"/>
              <a:t>hel</a:t>
            </a:r>
            <a:r>
              <a:rPr lang="en-US" dirty="0" smtClean="0"/>
              <a:t>.  Ma </a:t>
            </a:r>
            <a:r>
              <a:rPr lang="en-US" dirty="0" err="1" smtClean="0"/>
              <a:t>na</a:t>
            </a:r>
            <a:r>
              <a:rPr lang="en-US" dirty="0" smtClean="0"/>
              <a:t> </a:t>
            </a:r>
            <a:r>
              <a:rPr lang="en-US" dirty="0" err="1" smtClean="0"/>
              <a:t>ini</a:t>
            </a:r>
            <a:r>
              <a:rPr lang="en-US" dirty="0" smtClean="0"/>
              <a:t> </a:t>
            </a:r>
            <a:r>
              <a:rPr lang="en-US" dirty="0" err="1" smtClean="0"/>
              <a:t>hemel</a:t>
            </a:r>
            <a:r>
              <a:rPr lang="en-US" dirty="0" smtClean="0"/>
              <a:t>, wan </a:t>
            </a:r>
            <a:r>
              <a:rPr lang="en-US" dirty="0" err="1" smtClean="0"/>
              <a:t>verschil</a:t>
            </a:r>
            <a:r>
              <a:rPr lang="en-US" dirty="0" smtClean="0"/>
              <a:t> de </a:t>
            </a:r>
            <a:r>
              <a:rPr lang="en-US" dirty="0" err="1" smtClean="0"/>
              <a:t>na</a:t>
            </a:r>
            <a:r>
              <a:rPr lang="en-US" dirty="0" smtClean="0"/>
              <a:t> </a:t>
            </a:r>
            <a:r>
              <a:rPr lang="en-US" dirty="0" err="1" smtClean="0"/>
              <a:t>mindri</a:t>
            </a:r>
            <a:r>
              <a:rPr lang="en-US" dirty="0" smtClean="0"/>
              <a:t> foe </a:t>
            </a:r>
            <a:r>
              <a:rPr lang="en-US" dirty="0" err="1" smtClean="0"/>
              <a:t>Djoe</a:t>
            </a:r>
            <a:r>
              <a:rPr lang="en-US" dirty="0" smtClean="0"/>
              <a:t> </a:t>
            </a:r>
            <a:r>
              <a:rPr lang="en-US" dirty="0" err="1" smtClean="0"/>
              <a:t>nanga</a:t>
            </a:r>
            <a:r>
              <a:rPr lang="en-US" dirty="0" smtClean="0"/>
              <a:t> </a:t>
            </a:r>
            <a:r>
              <a:rPr lang="en-US" dirty="0" err="1" smtClean="0"/>
              <a:t>heiden</a:t>
            </a:r>
            <a:endParaRPr lang="en-US" dirty="0" smtClean="0"/>
          </a:p>
          <a:p>
            <a:r>
              <a:rPr lang="en-US" dirty="0" smtClean="0"/>
              <a:t>Na </a:t>
            </a:r>
            <a:r>
              <a:rPr lang="en-US" dirty="0" err="1" smtClean="0"/>
              <a:t>ini</a:t>
            </a:r>
            <a:r>
              <a:rPr lang="en-US" dirty="0" smtClean="0"/>
              <a:t> </a:t>
            </a:r>
            <a:r>
              <a:rPr lang="en-US" dirty="0" err="1" smtClean="0"/>
              <a:t>da</a:t>
            </a:r>
            <a:r>
              <a:rPr lang="en-US" dirty="0" smtClean="0"/>
              <a:t> </a:t>
            </a:r>
            <a:r>
              <a:rPr lang="en-US" dirty="0" err="1" smtClean="0"/>
              <a:t>millenium</a:t>
            </a:r>
            <a:r>
              <a:rPr lang="en-US" dirty="0" smtClean="0"/>
              <a:t>, </a:t>
            </a:r>
            <a:r>
              <a:rPr lang="en-US" dirty="0" err="1" smtClean="0"/>
              <a:t>dem</a:t>
            </a:r>
            <a:r>
              <a:rPr lang="en-US" dirty="0" smtClean="0"/>
              <a:t> </a:t>
            </a:r>
            <a:r>
              <a:rPr lang="en-US" dirty="0" err="1" smtClean="0"/>
              <a:t>Djoe</a:t>
            </a:r>
            <a:r>
              <a:rPr lang="en-US" dirty="0" smtClean="0"/>
              <a:t> </a:t>
            </a:r>
            <a:r>
              <a:rPr lang="en-US" dirty="0" err="1" smtClean="0"/>
              <a:t>disi</a:t>
            </a:r>
            <a:r>
              <a:rPr lang="en-US" dirty="0" smtClean="0"/>
              <a:t> no </a:t>
            </a:r>
            <a:r>
              <a:rPr lang="en-US" dirty="0" err="1" smtClean="0"/>
              <a:t>dede</a:t>
            </a:r>
            <a:r>
              <a:rPr lang="en-US" dirty="0" smtClean="0"/>
              <a:t> </a:t>
            </a:r>
            <a:r>
              <a:rPr lang="en-US" dirty="0" err="1" smtClean="0"/>
              <a:t>sa</a:t>
            </a:r>
            <a:r>
              <a:rPr lang="en-US" dirty="0" smtClean="0"/>
              <a:t> de </a:t>
            </a:r>
            <a:r>
              <a:rPr lang="en-US" dirty="0" err="1" smtClean="0"/>
              <a:t>na</a:t>
            </a:r>
            <a:r>
              <a:rPr lang="en-US" dirty="0" smtClean="0"/>
              <a:t> </a:t>
            </a:r>
            <a:r>
              <a:rPr lang="en-US" dirty="0" err="1" smtClean="0"/>
              <a:t>ondro</a:t>
            </a:r>
            <a:r>
              <a:rPr lang="en-US" dirty="0" smtClean="0"/>
              <a:t> </a:t>
            </a:r>
            <a:r>
              <a:rPr lang="en-US" dirty="0" err="1" smtClean="0"/>
              <a:t>Kownoe</a:t>
            </a:r>
            <a:r>
              <a:rPr lang="en-US" dirty="0" smtClean="0"/>
              <a:t> </a:t>
            </a:r>
            <a:r>
              <a:rPr lang="en-US" dirty="0" err="1" smtClean="0"/>
              <a:t>Jezus</a:t>
            </a:r>
            <a:r>
              <a:rPr lang="en-US" dirty="0" smtClean="0"/>
              <a:t>, en </a:t>
            </a:r>
            <a:r>
              <a:rPr lang="en-US" dirty="0" err="1" smtClean="0"/>
              <a:t>feni</a:t>
            </a:r>
            <a:r>
              <a:rPr lang="en-US" dirty="0" smtClean="0"/>
              <a:t> </a:t>
            </a:r>
            <a:r>
              <a:rPr lang="en-US" dirty="0" err="1" smtClean="0"/>
              <a:t>dem</a:t>
            </a:r>
            <a:r>
              <a:rPr lang="en-US" dirty="0" smtClean="0"/>
              <a:t> </a:t>
            </a:r>
            <a:r>
              <a:rPr lang="en-US" dirty="0" err="1" smtClean="0"/>
              <a:t>pramisi</a:t>
            </a:r>
            <a:r>
              <a:rPr lang="en-US" dirty="0" smtClean="0"/>
              <a:t> foe </a:t>
            </a:r>
            <a:r>
              <a:rPr lang="en-US" dirty="0" err="1" smtClean="0"/>
              <a:t>da</a:t>
            </a:r>
            <a:r>
              <a:rPr lang="en-US" dirty="0" smtClean="0"/>
              <a:t> OT </a:t>
            </a:r>
            <a:r>
              <a:rPr lang="en-US" dirty="0" err="1" smtClean="0"/>
              <a:t>kom</a:t>
            </a:r>
            <a:r>
              <a:rPr lang="en-US" dirty="0" smtClean="0"/>
              <a:t> </a:t>
            </a:r>
            <a:r>
              <a:rPr lang="en-US" dirty="0" err="1" smtClean="0"/>
              <a:t>troe</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41</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4313"/>
            <a:ext cx="8105775" cy="1462087"/>
          </a:xfrm>
        </p:spPr>
        <p:txBody>
          <a:bodyPr/>
          <a:lstStyle/>
          <a:p>
            <a:r>
              <a:rPr lang="en-US" dirty="0" err="1" smtClean="0"/>
              <a:t>Dispensationalism</a:t>
            </a:r>
            <a:r>
              <a:rPr lang="en-US" dirty="0" smtClean="0"/>
              <a:t> &amp; </a:t>
            </a:r>
            <a:r>
              <a:rPr lang="en-US" dirty="0" err="1" smtClean="0"/>
              <a:t>escha-tology</a:t>
            </a:r>
            <a:r>
              <a:rPr lang="en-US" dirty="0" smtClean="0"/>
              <a:t> (</a:t>
            </a:r>
            <a:r>
              <a:rPr lang="en-US" dirty="0" err="1" smtClean="0"/>
              <a:t>sani</a:t>
            </a:r>
            <a:r>
              <a:rPr lang="en-US" dirty="0" smtClean="0"/>
              <a:t> </a:t>
            </a:r>
            <a:r>
              <a:rPr lang="en-US" dirty="0" err="1" smtClean="0"/>
              <a:t>na</a:t>
            </a:r>
            <a:r>
              <a:rPr lang="en-US" dirty="0" smtClean="0"/>
              <a:t> </a:t>
            </a:r>
            <a:r>
              <a:rPr lang="en-US" dirty="0" err="1" smtClean="0"/>
              <a:t>toekomst</a:t>
            </a:r>
            <a:r>
              <a:rPr lang="en-US" dirty="0" smtClean="0"/>
              <a:t>)</a:t>
            </a:r>
            <a:endParaRPr lang="en-US" dirty="0"/>
          </a:p>
        </p:txBody>
      </p:sp>
      <p:sp>
        <p:nvSpPr>
          <p:cNvPr id="3" name="Content Placeholder 2"/>
          <p:cNvSpPr>
            <a:spLocks noGrp="1"/>
          </p:cNvSpPr>
          <p:nvPr>
            <p:ph idx="1"/>
          </p:nvPr>
        </p:nvSpPr>
        <p:spPr/>
        <p:txBody>
          <a:bodyPr/>
          <a:lstStyle/>
          <a:p>
            <a:r>
              <a:rPr lang="en-US" dirty="0" err="1" smtClean="0"/>
              <a:t>Bigin</a:t>
            </a:r>
            <a:r>
              <a:rPr lang="en-US" dirty="0" smtClean="0"/>
              <a:t> </a:t>
            </a:r>
            <a:r>
              <a:rPr lang="en-US" dirty="0" err="1" smtClean="0"/>
              <a:t>nanga</a:t>
            </a:r>
            <a:r>
              <a:rPr lang="en-US" dirty="0" smtClean="0"/>
              <a:t> literal </a:t>
            </a:r>
            <a:r>
              <a:rPr lang="en-US" dirty="0" err="1" smtClean="0"/>
              <a:t>interpretatie</a:t>
            </a:r>
            <a:r>
              <a:rPr lang="en-US" dirty="0" smtClean="0"/>
              <a:t> foe </a:t>
            </a:r>
            <a:r>
              <a:rPr lang="en-US" dirty="0" err="1" smtClean="0"/>
              <a:t>da</a:t>
            </a:r>
            <a:r>
              <a:rPr lang="en-US" dirty="0" smtClean="0"/>
              <a:t> </a:t>
            </a:r>
            <a:r>
              <a:rPr lang="en-US" dirty="0" err="1" smtClean="0"/>
              <a:t>Bijbel</a:t>
            </a:r>
            <a:endParaRPr lang="en-US" dirty="0" smtClean="0"/>
          </a:p>
          <a:p>
            <a:r>
              <a:rPr lang="en-US" dirty="0" smtClean="0"/>
              <a:t>Si </a:t>
            </a:r>
            <a:r>
              <a:rPr lang="en-US" dirty="0" err="1" smtClean="0"/>
              <a:t>dem</a:t>
            </a:r>
            <a:r>
              <a:rPr lang="en-US" dirty="0" smtClean="0"/>
              <a:t> OT </a:t>
            </a:r>
            <a:r>
              <a:rPr lang="en-US" dirty="0" err="1" smtClean="0"/>
              <a:t>profeti</a:t>
            </a:r>
            <a:r>
              <a:rPr lang="en-US" dirty="0" smtClean="0"/>
              <a:t> </a:t>
            </a:r>
            <a:r>
              <a:rPr lang="en-US" dirty="0" err="1" smtClean="0"/>
              <a:t>kom</a:t>
            </a:r>
            <a:r>
              <a:rPr lang="en-US" dirty="0" smtClean="0"/>
              <a:t> </a:t>
            </a:r>
            <a:r>
              <a:rPr lang="en-US" dirty="0" err="1" smtClean="0"/>
              <a:t>troe</a:t>
            </a:r>
            <a:r>
              <a:rPr lang="en-US" dirty="0" smtClean="0"/>
              <a:t> </a:t>
            </a:r>
            <a:r>
              <a:rPr lang="en-US" dirty="0" err="1" smtClean="0"/>
              <a:t>letterlijk</a:t>
            </a:r>
            <a:r>
              <a:rPr lang="en-US" dirty="0" smtClean="0"/>
              <a:t> – </a:t>
            </a:r>
            <a:r>
              <a:rPr lang="en-US" dirty="0" err="1" smtClean="0"/>
              <a:t>efoe</a:t>
            </a:r>
            <a:r>
              <a:rPr lang="en-US" dirty="0" smtClean="0"/>
              <a:t> </a:t>
            </a:r>
            <a:r>
              <a:rPr lang="en-US" dirty="0" err="1" smtClean="0"/>
              <a:t>disi</a:t>
            </a:r>
            <a:r>
              <a:rPr lang="en-US" dirty="0" smtClean="0"/>
              <a:t> de </a:t>
            </a:r>
            <a:r>
              <a:rPr lang="en-US" dirty="0" err="1" smtClean="0"/>
              <a:t>troe</a:t>
            </a:r>
            <a:r>
              <a:rPr lang="en-US" dirty="0" smtClean="0"/>
              <a:t>, </a:t>
            </a:r>
            <a:r>
              <a:rPr lang="en-US" dirty="0" err="1" smtClean="0"/>
              <a:t>dan</a:t>
            </a:r>
            <a:r>
              <a:rPr lang="en-US" dirty="0" smtClean="0"/>
              <a:t> </a:t>
            </a:r>
            <a:r>
              <a:rPr lang="en-US" dirty="0" err="1" smtClean="0"/>
              <a:t>wi</a:t>
            </a:r>
            <a:r>
              <a:rPr lang="en-US" dirty="0" smtClean="0"/>
              <a:t> </a:t>
            </a:r>
            <a:r>
              <a:rPr lang="en-US" dirty="0" err="1" smtClean="0"/>
              <a:t>abi</a:t>
            </a:r>
            <a:r>
              <a:rPr lang="en-US" dirty="0" smtClean="0"/>
              <a:t> wan </a:t>
            </a:r>
            <a:r>
              <a:rPr lang="en-US" dirty="0" err="1" smtClean="0"/>
              <a:t>millenium</a:t>
            </a:r>
            <a:r>
              <a:rPr lang="en-US" dirty="0" smtClean="0"/>
              <a:t> </a:t>
            </a:r>
            <a:r>
              <a:rPr lang="en-US" dirty="0" err="1" smtClean="0"/>
              <a:t>fanowdoe</a:t>
            </a:r>
            <a:r>
              <a:rPr lang="en-US" dirty="0" smtClean="0"/>
              <a:t> foe </a:t>
            </a:r>
            <a:r>
              <a:rPr lang="en-US" dirty="0" err="1" smtClean="0"/>
              <a:t>si</a:t>
            </a:r>
            <a:r>
              <a:rPr lang="en-US" dirty="0" smtClean="0"/>
              <a:t> </a:t>
            </a:r>
            <a:r>
              <a:rPr lang="en-US" dirty="0" err="1" smtClean="0"/>
              <a:t>som</a:t>
            </a:r>
            <a:r>
              <a:rPr lang="en-US" dirty="0" smtClean="0"/>
              <a:t> </a:t>
            </a:r>
            <a:r>
              <a:rPr lang="en-US" dirty="0" err="1" smtClean="0"/>
              <a:t>pramisi</a:t>
            </a:r>
            <a:r>
              <a:rPr lang="en-US" dirty="0" smtClean="0"/>
              <a:t> </a:t>
            </a:r>
            <a:r>
              <a:rPr lang="en-US" dirty="0" err="1" smtClean="0"/>
              <a:t>kom</a:t>
            </a:r>
            <a:r>
              <a:rPr lang="en-US" dirty="0" smtClean="0"/>
              <a:t> </a:t>
            </a:r>
            <a:r>
              <a:rPr lang="en-US" dirty="0" err="1" smtClean="0"/>
              <a:t>troe</a:t>
            </a:r>
            <a:r>
              <a:rPr lang="en-US" dirty="0" smtClean="0"/>
              <a:t> </a:t>
            </a:r>
            <a:r>
              <a:rPr lang="en-US" dirty="0" err="1" smtClean="0"/>
              <a:t>ete</a:t>
            </a:r>
            <a:r>
              <a:rPr lang="en-US" dirty="0" smtClean="0"/>
              <a:t> – en </a:t>
            </a:r>
            <a:r>
              <a:rPr lang="en-US" dirty="0" err="1" smtClean="0"/>
              <a:t>niet</a:t>
            </a:r>
            <a:r>
              <a:rPr lang="en-US" dirty="0" smtClean="0"/>
              <a:t> foe </a:t>
            </a:r>
            <a:r>
              <a:rPr lang="en-US" dirty="0" err="1" smtClean="0"/>
              <a:t>da</a:t>
            </a:r>
            <a:r>
              <a:rPr lang="en-US" dirty="0" smtClean="0"/>
              <a:t> </a:t>
            </a:r>
            <a:r>
              <a:rPr lang="en-US" dirty="0" err="1" smtClean="0"/>
              <a:t>kerki</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42</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Eschatology</a:t>
            </a:r>
            <a:endParaRPr lang="en-US" dirty="0"/>
          </a:p>
        </p:txBody>
      </p:sp>
      <p:sp>
        <p:nvSpPr>
          <p:cNvPr id="3" name="Content Placeholder 2"/>
          <p:cNvSpPr>
            <a:spLocks noGrp="1"/>
          </p:cNvSpPr>
          <p:nvPr>
            <p:ph idx="1"/>
          </p:nvPr>
        </p:nvSpPr>
        <p:spPr>
          <a:xfrm>
            <a:off x="304800" y="2017713"/>
            <a:ext cx="8650288" cy="4114800"/>
          </a:xfrm>
        </p:spPr>
        <p:txBody>
          <a:bodyPr/>
          <a:lstStyle/>
          <a:p>
            <a:r>
              <a:rPr lang="en-US" dirty="0" err="1" smtClean="0"/>
              <a:t>Da</a:t>
            </a:r>
            <a:r>
              <a:rPr lang="en-US" dirty="0" smtClean="0"/>
              <a:t> </a:t>
            </a:r>
            <a:r>
              <a:rPr lang="en-US" dirty="0" err="1" smtClean="0"/>
              <a:t>kerki</a:t>
            </a:r>
            <a:r>
              <a:rPr lang="en-US" dirty="0" smtClean="0"/>
              <a:t> </a:t>
            </a:r>
            <a:r>
              <a:rPr lang="en-US" dirty="0" err="1" smtClean="0"/>
              <a:t>nanga</a:t>
            </a:r>
            <a:r>
              <a:rPr lang="en-US" dirty="0" smtClean="0"/>
              <a:t> Israel no de wan</a:t>
            </a:r>
          </a:p>
          <a:p>
            <a:r>
              <a:rPr lang="en-US" dirty="0" smtClean="0"/>
              <a:t>Pre-tribulation </a:t>
            </a:r>
            <a:r>
              <a:rPr lang="en-US" dirty="0" err="1" smtClean="0"/>
              <a:t>opname</a:t>
            </a:r>
            <a:r>
              <a:rPr lang="en-US" dirty="0" smtClean="0"/>
              <a:t> foe </a:t>
            </a:r>
            <a:r>
              <a:rPr lang="en-US" dirty="0" err="1" smtClean="0"/>
              <a:t>da</a:t>
            </a:r>
            <a:r>
              <a:rPr lang="en-US" dirty="0" smtClean="0"/>
              <a:t> </a:t>
            </a:r>
            <a:r>
              <a:rPr lang="en-US" dirty="0" err="1" smtClean="0"/>
              <a:t>kerki</a:t>
            </a:r>
            <a:r>
              <a:rPr lang="en-US" dirty="0" smtClean="0"/>
              <a:t> (</a:t>
            </a:r>
            <a:r>
              <a:rPr lang="en-US" dirty="0" err="1" smtClean="0"/>
              <a:t>dem</a:t>
            </a:r>
            <a:r>
              <a:rPr lang="en-US" dirty="0" smtClean="0"/>
              <a:t> </a:t>
            </a:r>
            <a:r>
              <a:rPr lang="en-US" dirty="0" err="1" smtClean="0"/>
              <a:t>amillenial</a:t>
            </a:r>
            <a:r>
              <a:rPr lang="en-US" dirty="0" smtClean="0"/>
              <a:t> </a:t>
            </a:r>
            <a:r>
              <a:rPr lang="en-US" dirty="0" err="1" smtClean="0"/>
              <a:t>soema</a:t>
            </a:r>
            <a:r>
              <a:rPr lang="en-US" dirty="0" smtClean="0"/>
              <a:t> </a:t>
            </a:r>
            <a:r>
              <a:rPr lang="en-US" dirty="0" err="1" smtClean="0"/>
              <a:t>denki</a:t>
            </a:r>
            <a:r>
              <a:rPr lang="en-US" dirty="0" smtClean="0"/>
              <a:t> foe wan post-</a:t>
            </a:r>
            <a:r>
              <a:rPr lang="en-US" dirty="0" err="1" smtClean="0"/>
              <a:t>tribulational</a:t>
            </a:r>
            <a:r>
              <a:rPr lang="en-US" dirty="0" smtClean="0"/>
              <a:t> </a:t>
            </a:r>
            <a:r>
              <a:rPr lang="en-US" dirty="0" err="1" smtClean="0"/>
              <a:t>opname</a:t>
            </a:r>
            <a:r>
              <a:rPr lang="en-US" dirty="0" smtClean="0"/>
              <a:t>)</a:t>
            </a:r>
          </a:p>
          <a:p>
            <a:r>
              <a:rPr lang="en-US" dirty="0" smtClean="0"/>
              <a:t>1000 </a:t>
            </a:r>
            <a:r>
              <a:rPr lang="en-US" dirty="0" err="1" smtClean="0"/>
              <a:t>jaar</a:t>
            </a:r>
            <a:r>
              <a:rPr lang="en-US" dirty="0" smtClean="0"/>
              <a:t> </a:t>
            </a:r>
            <a:r>
              <a:rPr lang="en-US" dirty="0" err="1" smtClean="0"/>
              <a:t>millenium</a:t>
            </a:r>
            <a:endParaRPr lang="en-US" dirty="0" smtClean="0"/>
          </a:p>
          <a:p>
            <a:r>
              <a:rPr lang="en-US" dirty="0" err="1" smtClean="0"/>
              <a:t>Jezus</a:t>
            </a:r>
            <a:r>
              <a:rPr lang="en-US" dirty="0" smtClean="0"/>
              <a:t> </a:t>
            </a:r>
            <a:r>
              <a:rPr lang="en-US" dirty="0" err="1" smtClean="0"/>
              <a:t>ben</a:t>
            </a:r>
            <a:r>
              <a:rPr lang="en-US" dirty="0" smtClean="0"/>
              <a:t> </a:t>
            </a:r>
            <a:r>
              <a:rPr lang="en-US" dirty="0" err="1" smtClean="0"/>
              <a:t>meki</a:t>
            </a:r>
            <a:r>
              <a:rPr lang="en-US" dirty="0" smtClean="0"/>
              <a:t> wan </a:t>
            </a:r>
            <a:r>
              <a:rPr lang="en-US" dirty="0" err="1" smtClean="0"/>
              <a:t>troe</a:t>
            </a:r>
            <a:r>
              <a:rPr lang="en-US" dirty="0" smtClean="0"/>
              <a:t> offer foe </a:t>
            </a:r>
            <a:r>
              <a:rPr lang="en-US" dirty="0" err="1" smtClean="0"/>
              <a:t>da</a:t>
            </a:r>
            <a:r>
              <a:rPr lang="en-US" dirty="0" smtClean="0"/>
              <a:t> </a:t>
            </a:r>
            <a:r>
              <a:rPr lang="en-US" dirty="0" err="1" smtClean="0"/>
              <a:t>kow-noekondre</a:t>
            </a:r>
            <a:r>
              <a:rPr lang="en-US" dirty="0" smtClean="0"/>
              <a:t> foe David ma </a:t>
            </a:r>
            <a:r>
              <a:rPr lang="en-US" dirty="0" err="1" smtClean="0"/>
              <a:t>dem</a:t>
            </a:r>
            <a:r>
              <a:rPr lang="en-US" dirty="0" smtClean="0"/>
              <a:t> </a:t>
            </a:r>
            <a:r>
              <a:rPr lang="en-US" dirty="0" err="1" smtClean="0"/>
              <a:t>Djoe</a:t>
            </a:r>
            <a:r>
              <a:rPr lang="en-US" dirty="0" smtClean="0"/>
              <a:t> no </a:t>
            </a:r>
            <a:r>
              <a:rPr lang="en-US" dirty="0" err="1" smtClean="0"/>
              <a:t>ben</a:t>
            </a:r>
            <a:r>
              <a:rPr lang="en-US" dirty="0" smtClean="0"/>
              <a:t> </a:t>
            </a:r>
            <a:r>
              <a:rPr lang="en-US" dirty="0" err="1" smtClean="0"/>
              <a:t>wani</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43</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Verschil</a:t>
            </a:r>
            <a:r>
              <a:rPr lang="en-US" dirty="0" smtClean="0"/>
              <a:t> – covenant </a:t>
            </a:r>
            <a:r>
              <a:rPr lang="en-US" dirty="0" err="1" smtClean="0"/>
              <a:t>theologie</a:t>
            </a:r>
            <a:endParaRPr lang="en-US" dirty="0"/>
          </a:p>
        </p:txBody>
      </p:sp>
      <p:sp>
        <p:nvSpPr>
          <p:cNvPr id="3" name="Content Placeholder 2"/>
          <p:cNvSpPr>
            <a:spLocks noGrp="1"/>
          </p:cNvSpPr>
          <p:nvPr>
            <p:ph idx="1"/>
          </p:nvPr>
        </p:nvSpPr>
        <p:spPr>
          <a:xfrm>
            <a:off x="685800" y="2017713"/>
            <a:ext cx="8269288" cy="4114800"/>
          </a:xfrm>
        </p:spPr>
        <p:txBody>
          <a:bodyPr/>
          <a:lstStyle/>
          <a:p>
            <a:r>
              <a:rPr lang="en-US" dirty="0" smtClean="0"/>
              <a:t>Dem </a:t>
            </a:r>
            <a:r>
              <a:rPr lang="en-US" dirty="0" err="1" smtClean="0"/>
              <a:t>loekoe</a:t>
            </a:r>
            <a:r>
              <a:rPr lang="en-US" dirty="0" smtClean="0"/>
              <a:t> </a:t>
            </a:r>
            <a:r>
              <a:rPr lang="en-US" dirty="0" err="1" smtClean="0"/>
              <a:t>na</a:t>
            </a:r>
            <a:r>
              <a:rPr lang="en-US" dirty="0" smtClean="0"/>
              <a:t> </a:t>
            </a:r>
            <a:r>
              <a:rPr lang="en-US" dirty="0" err="1" smtClean="0"/>
              <a:t>da</a:t>
            </a:r>
            <a:r>
              <a:rPr lang="en-US" dirty="0" smtClean="0"/>
              <a:t> </a:t>
            </a:r>
            <a:r>
              <a:rPr lang="en-US" dirty="0" err="1" smtClean="0"/>
              <a:t>heri</a:t>
            </a:r>
            <a:r>
              <a:rPr lang="en-US" dirty="0" smtClean="0"/>
              <a:t> </a:t>
            </a:r>
            <a:r>
              <a:rPr lang="en-US" dirty="0" err="1" smtClean="0"/>
              <a:t>Bijbel</a:t>
            </a:r>
            <a:r>
              <a:rPr lang="en-US" dirty="0" smtClean="0"/>
              <a:t> </a:t>
            </a:r>
            <a:r>
              <a:rPr lang="en-US" dirty="0" err="1" smtClean="0"/>
              <a:t>leki</a:t>
            </a:r>
            <a:r>
              <a:rPr lang="en-US" dirty="0" smtClean="0"/>
              <a:t> toe </a:t>
            </a:r>
            <a:r>
              <a:rPr lang="en-US" dirty="0" err="1" smtClean="0"/>
              <a:t>akkorderi</a:t>
            </a:r>
            <a:r>
              <a:rPr lang="en-US" dirty="0" smtClean="0"/>
              <a:t>– </a:t>
            </a:r>
            <a:r>
              <a:rPr lang="en-US" dirty="0" err="1" smtClean="0"/>
              <a:t>di</a:t>
            </a:r>
            <a:r>
              <a:rPr lang="en-US" dirty="0" smtClean="0"/>
              <a:t> foe </a:t>
            </a:r>
            <a:r>
              <a:rPr lang="en-US" dirty="0" err="1" smtClean="0"/>
              <a:t>wroko</a:t>
            </a:r>
            <a:r>
              <a:rPr lang="en-US" dirty="0" smtClean="0"/>
              <a:t>, en </a:t>
            </a:r>
            <a:r>
              <a:rPr lang="en-US" dirty="0" err="1" smtClean="0"/>
              <a:t>di</a:t>
            </a:r>
            <a:r>
              <a:rPr lang="en-US" dirty="0" smtClean="0"/>
              <a:t> foe </a:t>
            </a:r>
            <a:r>
              <a:rPr lang="en-US" dirty="0" err="1" smtClean="0"/>
              <a:t>gnade</a:t>
            </a:r>
            <a:r>
              <a:rPr lang="en-US" dirty="0" smtClean="0"/>
              <a:t>.  </a:t>
            </a:r>
            <a:r>
              <a:rPr lang="en-US" dirty="0" err="1" smtClean="0"/>
              <a:t>Som</a:t>
            </a:r>
            <a:r>
              <a:rPr lang="en-US" dirty="0" smtClean="0"/>
              <a:t> </a:t>
            </a:r>
            <a:r>
              <a:rPr lang="en-US" dirty="0" err="1" smtClean="0"/>
              <a:t>poti</a:t>
            </a:r>
            <a:r>
              <a:rPr lang="en-US" dirty="0" smtClean="0"/>
              <a:t> </a:t>
            </a:r>
            <a:r>
              <a:rPr lang="en-US" dirty="0" err="1" smtClean="0"/>
              <a:t>ete</a:t>
            </a:r>
            <a:r>
              <a:rPr lang="en-US" dirty="0" smtClean="0"/>
              <a:t> wan – </a:t>
            </a:r>
            <a:r>
              <a:rPr lang="en-US" dirty="0" err="1" smtClean="0"/>
              <a:t>da</a:t>
            </a:r>
            <a:r>
              <a:rPr lang="en-US" dirty="0" smtClean="0"/>
              <a:t> </a:t>
            </a:r>
            <a:r>
              <a:rPr lang="en-US" dirty="0" err="1" smtClean="0"/>
              <a:t>akkorderi</a:t>
            </a:r>
            <a:r>
              <a:rPr lang="en-US" dirty="0" smtClean="0"/>
              <a:t> foe </a:t>
            </a:r>
            <a:r>
              <a:rPr lang="en-US" dirty="0" err="1" smtClean="0"/>
              <a:t>verloesoe</a:t>
            </a:r>
            <a:r>
              <a:rPr lang="en-US" dirty="0" smtClean="0"/>
              <a:t> </a:t>
            </a:r>
            <a:r>
              <a:rPr lang="en-US" dirty="0" err="1" smtClean="0"/>
              <a:t>na</a:t>
            </a:r>
            <a:r>
              <a:rPr lang="en-US" dirty="0" smtClean="0"/>
              <a:t> </a:t>
            </a:r>
            <a:r>
              <a:rPr lang="en-US" dirty="0" err="1" smtClean="0"/>
              <a:t>mindri</a:t>
            </a:r>
            <a:r>
              <a:rPr lang="en-US" dirty="0" smtClean="0"/>
              <a:t> foe </a:t>
            </a:r>
            <a:r>
              <a:rPr lang="en-US" dirty="0" err="1" smtClean="0"/>
              <a:t>Gado</a:t>
            </a:r>
            <a:r>
              <a:rPr lang="en-US" dirty="0" smtClean="0"/>
              <a:t> </a:t>
            </a:r>
            <a:r>
              <a:rPr lang="en-US" dirty="0" err="1" smtClean="0"/>
              <a:t>da</a:t>
            </a:r>
            <a:r>
              <a:rPr lang="en-US" dirty="0" smtClean="0"/>
              <a:t> Tata &amp; </a:t>
            </a:r>
            <a:r>
              <a:rPr lang="en-US" dirty="0" err="1" smtClean="0"/>
              <a:t>Gado</a:t>
            </a:r>
            <a:r>
              <a:rPr lang="en-US" dirty="0" smtClean="0"/>
              <a:t> </a:t>
            </a:r>
            <a:r>
              <a:rPr lang="en-US" dirty="0" err="1" smtClean="0"/>
              <a:t>da</a:t>
            </a:r>
            <a:r>
              <a:rPr lang="en-US" dirty="0" smtClean="0"/>
              <a:t>  </a:t>
            </a:r>
            <a:r>
              <a:rPr lang="en-US" dirty="0" err="1" smtClean="0"/>
              <a:t>Pikin</a:t>
            </a:r>
            <a:endParaRPr lang="en-US" dirty="0" smtClean="0"/>
          </a:p>
          <a:p>
            <a:r>
              <a:rPr lang="en-US" dirty="0" smtClean="0"/>
              <a:t>A </a:t>
            </a:r>
            <a:r>
              <a:rPr lang="en-US" dirty="0" err="1" smtClean="0"/>
              <a:t>ben</a:t>
            </a:r>
            <a:r>
              <a:rPr lang="en-US" dirty="0" smtClean="0"/>
              <a:t> </a:t>
            </a:r>
            <a:r>
              <a:rPr lang="en-US" dirty="0" err="1" smtClean="0"/>
              <a:t>bigin</a:t>
            </a:r>
            <a:r>
              <a:rPr lang="en-US" dirty="0" smtClean="0"/>
              <a:t> </a:t>
            </a:r>
            <a:r>
              <a:rPr lang="en-US" dirty="0" err="1" smtClean="0"/>
              <a:t>na</a:t>
            </a:r>
            <a:r>
              <a:rPr lang="en-US" dirty="0" smtClean="0"/>
              <a:t> 16e </a:t>
            </a:r>
            <a:r>
              <a:rPr lang="en-US" dirty="0" err="1" smtClean="0"/>
              <a:t>eeuw</a:t>
            </a:r>
            <a:r>
              <a:rPr lang="en-US" dirty="0" smtClean="0"/>
              <a:t> </a:t>
            </a:r>
            <a:r>
              <a:rPr lang="en-US" dirty="0" err="1" smtClean="0"/>
              <a:t>na</a:t>
            </a:r>
            <a:r>
              <a:rPr lang="en-US" dirty="0" smtClean="0"/>
              <a:t> </a:t>
            </a:r>
            <a:r>
              <a:rPr lang="en-US" dirty="0" err="1" smtClean="0"/>
              <a:t>ini</a:t>
            </a:r>
            <a:r>
              <a:rPr lang="en-US" dirty="0" smtClean="0"/>
              <a:t> </a:t>
            </a:r>
            <a:r>
              <a:rPr lang="en-US" dirty="0" err="1" smtClean="0"/>
              <a:t>reactie</a:t>
            </a:r>
            <a:r>
              <a:rPr lang="en-US" dirty="0" smtClean="0"/>
              <a:t> foe </a:t>
            </a:r>
            <a:r>
              <a:rPr lang="en-US" dirty="0" err="1" smtClean="0"/>
              <a:t>da</a:t>
            </a:r>
            <a:r>
              <a:rPr lang="en-US" dirty="0" smtClean="0"/>
              <a:t> predestination </a:t>
            </a:r>
            <a:r>
              <a:rPr lang="en-US" dirty="0" err="1" smtClean="0"/>
              <a:t>leri</a:t>
            </a:r>
            <a:r>
              <a:rPr lang="en-US" dirty="0" smtClean="0"/>
              <a:t> foe Calvin, etc.</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44</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Covenant </a:t>
            </a:r>
            <a:r>
              <a:rPr lang="en-US" dirty="0" err="1" smtClean="0"/>
              <a:t>theologie</a:t>
            </a:r>
            <a:endParaRPr lang="en-US" dirty="0"/>
          </a:p>
        </p:txBody>
      </p:sp>
      <p:sp>
        <p:nvSpPr>
          <p:cNvPr id="3" name="Content Placeholder 2"/>
          <p:cNvSpPr>
            <a:spLocks noGrp="1"/>
          </p:cNvSpPr>
          <p:nvPr>
            <p:ph idx="1"/>
          </p:nvPr>
        </p:nvSpPr>
        <p:spPr/>
        <p:txBody>
          <a:bodyPr/>
          <a:lstStyle/>
          <a:p>
            <a:r>
              <a:rPr lang="en-US" dirty="0" smtClean="0"/>
              <a:t>Dem </a:t>
            </a:r>
            <a:r>
              <a:rPr lang="en-US" dirty="0" err="1" smtClean="0"/>
              <a:t>poti</a:t>
            </a:r>
            <a:r>
              <a:rPr lang="en-US" dirty="0" smtClean="0"/>
              <a:t> </a:t>
            </a:r>
            <a:r>
              <a:rPr lang="en-US" dirty="0" err="1" smtClean="0"/>
              <a:t>da</a:t>
            </a:r>
            <a:r>
              <a:rPr lang="en-US" dirty="0" smtClean="0"/>
              <a:t> </a:t>
            </a:r>
            <a:r>
              <a:rPr lang="en-US" dirty="0" err="1" smtClean="0"/>
              <a:t>Njoen</a:t>
            </a:r>
            <a:r>
              <a:rPr lang="en-US" dirty="0" smtClean="0"/>
              <a:t> Testament </a:t>
            </a:r>
            <a:r>
              <a:rPr lang="en-US" dirty="0" err="1" smtClean="0"/>
              <a:t>baka</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Owroe</a:t>
            </a:r>
            <a:r>
              <a:rPr lang="en-US" dirty="0" smtClean="0"/>
              <a:t> </a:t>
            </a:r>
            <a:r>
              <a:rPr lang="en-US" dirty="0" err="1" smtClean="0"/>
              <a:t>Testamenti</a:t>
            </a:r>
            <a:r>
              <a:rPr lang="en-US" dirty="0" smtClean="0"/>
              <a:t> – </a:t>
            </a:r>
            <a:r>
              <a:rPr lang="en-US" dirty="0" err="1" smtClean="0"/>
              <a:t>dem</a:t>
            </a:r>
            <a:r>
              <a:rPr lang="en-US" dirty="0" smtClean="0"/>
              <a:t> no </a:t>
            </a:r>
            <a:r>
              <a:rPr lang="en-US" dirty="0" err="1" smtClean="0"/>
              <a:t>hori</a:t>
            </a:r>
            <a:r>
              <a:rPr lang="en-US" dirty="0" smtClean="0"/>
              <a:t> </a:t>
            </a:r>
            <a:r>
              <a:rPr lang="en-US" dirty="0" err="1" smtClean="0"/>
              <a:t>rekening</a:t>
            </a:r>
            <a:r>
              <a:rPr lang="en-US" dirty="0" smtClean="0"/>
              <a:t> </a:t>
            </a:r>
            <a:r>
              <a:rPr lang="en-US" dirty="0" err="1" smtClean="0"/>
              <a:t>nanga</a:t>
            </a:r>
            <a:r>
              <a:rPr lang="en-US" dirty="0" smtClean="0"/>
              <a:t> </a:t>
            </a:r>
            <a:r>
              <a:rPr lang="en-US" dirty="0" err="1" smtClean="0"/>
              <a:t>progressief</a:t>
            </a:r>
            <a:r>
              <a:rPr lang="en-US" dirty="0" smtClean="0"/>
              <a:t> </a:t>
            </a:r>
            <a:r>
              <a:rPr lang="en-US" dirty="0" err="1" smtClean="0"/>
              <a:t>openbaring</a:t>
            </a:r>
            <a:r>
              <a:rPr lang="en-US" dirty="0" smtClean="0"/>
              <a:t>.</a:t>
            </a:r>
          </a:p>
          <a:p>
            <a:r>
              <a:rPr lang="en-US" dirty="0" err="1" smtClean="0"/>
              <a:t>Wi</a:t>
            </a:r>
            <a:r>
              <a:rPr lang="en-US" dirty="0" smtClean="0"/>
              <a:t> no </a:t>
            </a:r>
            <a:r>
              <a:rPr lang="en-US" dirty="0" err="1" smtClean="0"/>
              <a:t>feni</a:t>
            </a:r>
            <a:r>
              <a:rPr lang="en-US" dirty="0" smtClean="0"/>
              <a:t> </a:t>
            </a:r>
            <a:r>
              <a:rPr lang="en-US" dirty="0" err="1" smtClean="0"/>
              <a:t>da</a:t>
            </a:r>
            <a:r>
              <a:rPr lang="en-US" dirty="0" smtClean="0"/>
              <a:t> </a:t>
            </a:r>
            <a:r>
              <a:rPr lang="en-US" dirty="0" err="1" smtClean="0"/>
              <a:t>akkorderi</a:t>
            </a:r>
            <a:r>
              <a:rPr lang="en-US" dirty="0" smtClean="0"/>
              <a:t> foe </a:t>
            </a:r>
            <a:r>
              <a:rPr lang="en-US" dirty="0" err="1" smtClean="0"/>
              <a:t>wroko</a:t>
            </a:r>
            <a:r>
              <a:rPr lang="en-US" dirty="0" smtClean="0"/>
              <a:t> </a:t>
            </a:r>
            <a:r>
              <a:rPr lang="en-US" dirty="0" err="1" smtClean="0"/>
              <a:t>efoe</a:t>
            </a:r>
            <a:r>
              <a:rPr lang="en-US" dirty="0" smtClean="0"/>
              <a:t> foe </a:t>
            </a:r>
            <a:r>
              <a:rPr lang="en-US" dirty="0" err="1" smtClean="0"/>
              <a:t>gnade</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Bijbel</a:t>
            </a:r>
            <a:r>
              <a:rPr lang="en-US" dirty="0" smtClean="0"/>
              <a:t>.  </a:t>
            </a:r>
            <a:r>
              <a:rPr lang="en-US" dirty="0" err="1" smtClean="0"/>
              <a:t>Disi</a:t>
            </a:r>
            <a:r>
              <a:rPr lang="en-US" dirty="0" smtClean="0"/>
              <a:t> de wan </a:t>
            </a:r>
            <a:r>
              <a:rPr lang="en-US" dirty="0" err="1" smtClean="0"/>
              <a:t>sani</a:t>
            </a:r>
            <a:r>
              <a:rPr lang="en-US" dirty="0" smtClean="0"/>
              <a:t> </a:t>
            </a:r>
            <a:r>
              <a:rPr lang="en-US" dirty="0" err="1" smtClean="0"/>
              <a:t>dati</a:t>
            </a:r>
            <a:r>
              <a:rPr lang="en-US" dirty="0" smtClean="0"/>
              <a:t> </a:t>
            </a:r>
            <a:r>
              <a:rPr lang="en-US" dirty="0" err="1" smtClean="0"/>
              <a:t>demsrefi</a:t>
            </a:r>
            <a:r>
              <a:rPr lang="en-US" dirty="0" smtClean="0"/>
              <a:t> </a:t>
            </a:r>
            <a:r>
              <a:rPr lang="en-US" dirty="0" err="1" smtClean="0"/>
              <a:t>gebruiki</a:t>
            </a:r>
            <a:r>
              <a:rPr lang="en-US" dirty="0" smtClean="0"/>
              <a:t> </a:t>
            </a:r>
            <a:r>
              <a:rPr lang="en-US" dirty="0" err="1" smtClean="0"/>
              <a:t>leki</a:t>
            </a:r>
            <a:r>
              <a:rPr lang="en-US" dirty="0" smtClean="0"/>
              <a:t> wan basis </a:t>
            </a:r>
            <a:r>
              <a:rPr lang="en-US" dirty="0" err="1" smtClean="0"/>
              <a:t>uitlijn</a:t>
            </a:r>
            <a:r>
              <a:rPr lang="en-US" dirty="0" smtClean="0"/>
              <a:t/>
            </a:r>
            <a:br>
              <a:rPr lang="en-US" dirty="0" smtClean="0"/>
            </a:b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45</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Ultradispensationalism</a:t>
            </a:r>
            <a:endParaRPr lang="en-US" dirty="0"/>
          </a:p>
        </p:txBody>
      </p:sp>
      <p:sp>
        <p:nvSpPr>
          <p:cNvPr id="3" name="Content Placeholder 2"/>
          <p:cNvSpPr>
            <a:spLocks noGrp="1"/>
          </p:cNvSpPr>
          <p:nvPr>
            <p:ph idx="1"/>
          </p:nvPr>
        </p:nvSpPr>
        <p:spPr/>
        <p:txBody>
          <a:bodyPr/>
          <a:lstStyle/>
          <a:p>
            <a:r>
              <a:rPr lang="en-US" dirty="0" err="1" smtClean="0"/>
              <a:t>Poti</a:t>
            </a:r>
            <a:r>
              <a:rPr lang="en-US" dirty="0" smtClean="0"/>
              <a:t> </a:t>
            </a:r>
            <a:r>
              <a:rPr lang="en-US" dirty="0" err="1" smtClean="0"/>
              <a:t>da</a:t>
            </a:r>
            <a:r>
              <a:rPr lang="en-US" dirty="0" smtClean="0"/>
              <a:t> </a:t>
            </a:r>
            <a:r>
              <a:rPr lang="en-US" dirty="0" err="1" smtClean="0"/>
              <a:t>kerki</a:t>
            </a:r>
            <a:r>
              <a:rPr lang="en-US" dirty="0" smtClean="0"/>
              <a:t> </a:t>
            </a:r>
            <a:r>
              <a:rPr lang="en-US" dirty="0" err="1" smtClean="0"/>
              <a:t>niet</a:t>
            </a:r>
            <a:r>
              <a:rPr lang="en-US" dirty="0" smtClean="0"/>
              <a:t> </a:t>
            </a:r>
            <a:r>
              <a:rPr lang="en-US" dirty="0" err="1" smtClean="0"/>
              <a:t>na</a:t>
            </a:r>
            <a:r>
              <a:rPr lang="en-US" dirty="0" smtClean="0"/>
              <a:t> Pinkster, ma </a:t>
            </a:r>
            <a:r>
              <a:rPr lang="en-US" dirty="0" err="1" smtClean="0"/>
              <a:t>moro</a:t>
            </a:r>
            <a:r>
              <a:rPr lang="en-US" dirty="0" smtClean="0"/>
              <a:t> </a:t>
            </a:r>
            <a:r>
              <a:rPr lang="en-US" dirty="0" err="1" smtClean="0"/>
              <a:t>lati</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tem foe </a:t>
            </a:r>
            <a:r>
              <a:rPr lang="en-US" dirty="0" err="1" smtClean="0"/>
              <a:t>Paulus</a:t>
            </a:r>
            <a:endParaRPr lang="en-US" dirty="0" smtClean="0"/>
          </a:p>
          <a:p>
            <a:r>
              <a:rPr lang="en-US" dirty="0" err="1" smtClean="0"/>
              <a:t>Foeroe</a:t>
            </a:r>
            <a:r>
              <a:rPr lang="en-US" dirty="0" smtClean="0"/>
              <a:t> no </a:t>
            </a:r>
            <a:r>
              <a:rPr lang="en-US" dirty="0" err="1" smtClean="0"/>
              <a:t>bribi</a:t>
            </a:r>
            <a:r>
              <a:rPr lang="en-US" dirty="0" smtClean="0"/>
              <a:t> </a:t>
            </a:r>
            <a:r>
              <a:rPr lang="en-US" dirty="0" err="1" smtClean="0"/>
              <a:t>tapoe</a:t>
            </a:r>
            <a:r>
              <a:rPr lang="en-US" dirty="0" smtClean="0"/>
              <a:t> </a:t>
            </a:r>
            <a:r>
              <a:rPr lang="en-US" dirty="0" err="1" smtClean="0"/>
              <a:t>dopoe</a:t>
            </a:r>
            <a:r>
              <a:rPr lang="en-US" dirty="0" smtClean="0"/>
              <a:t> foe now, </a:t>
            </a:r>
            <a:r>
              <a:rPr lang="en-US" dirty="0" err="1" smtClean="0"/>
              <a:t>efoe</a:t>
            </a:r>
            <a:r>
              <a:rPr lang="en-US" dirty="0" smtClean="0"/>
              <a:t> </a:t>
            </a:r>
            <a:r>
              <a:rPr lang="en-US" dirty="0" err="1" smtClean="0"/>
              <a:t>avondmaal</a:t>
            </a:r>
            <a:r>
              <a:rPr lang="en-US" dirty="0" smtClean="0"/>
              <a:t>.  </a:t>
            </a:r>
          </a:p>
          <a:p>
            <a:r>
              <a:rPr lang="en-US" dirty="0" smtClean="0"/>
              <a:t>Dem de </a:t>
            </a:r>
            <a:r>
              <a:rPr lang="en-US" dirty="0" err="1" smtClean="0"/>
              <a:t>fout</a:t>
            </a:r>
            <a:r>
              <a:rPr lang="en-US" dirty="0" smtClean="0"/>
              <a:t>, </a:t>
            </a:r>
            <a:r>
              <a:rPr lang="en-US" dirty="0" err="1" smtClean="0"/>
              <a:t>bikasi</a:t>
            </a:r>
            <a:r>
              <a:rPr lang="en-US" dirty="0" smtClean="0"/>
              <a:t> </a:t>
            </a:r>
            <a:r>
              <a:rPr lang="en-US" dirty="0" err="1" smtClean="0"/>
              <a:t>alwasi</a:t>
            </a:r>
            <a:r>
              <a:rPr lang="en-US" dirty="0" smtClean="0"/>
              <a:t> </a:t>
            </a:r>
            <a:r>
              <a:rPr lang="en-US" dirty="0" err="1" smtClean="0"/>
              <a:t>som</a:t>
            </a:r>
            <a:r>
              <a:rPr lang="en-US" dirty="0" smtClean="0"/>
              <a:t> </a:t>
            </a:r>
            <a:r>
              <a:rPr lang="en-US" dirty="0" err="1" smtClean="0"/>
              <a:t>soema</a:t>
            </a:r>
            <a:r>
              <a:rPr lang="en-US" dirty="0" smtClean="0"/>
              <a:t> </a:t>
            </a:r>
            <a:r>
              <a:rPr lang="en-US" dirty="0" err="1" smtClean="0"/>
              <a:t>kande</a:t>
            </a:r>
            <a:r>
              <a:rPr lang="en-US" dirty="0" smtClean="0"/>
              <a:t> no </a:t>
            </a:r>
            <a:r>
              <a:rPr lang="en-US" dirty="0" err="1" smtClean="0"/>
              <a:t>ben</a:t>
            </a:r>
            <a:r>
              <a:rPr lang="en-US" dirty="0" smtClean="0"/>
              <a:t> </a:t>
            </a:r>
            <a:r>
              <a:rPr lang="en-US" dirty="0" err="1" smtClean="0"/>
              <a:t>sabi</a:t>
            </a:r>
            <a:r>
              <a:rPr lang="en-US" dirty="0" smtClean="0"/>
              <a:t>, </a:t>
            </a:r>
            <a:r>
              <a:rPr lang="en-US" dirty="0" err="1" smtClean="0"/>
              <a:t>Gado</a:t>
            </a:r>
            <a:r>
              <a:rPr lang="en-US" dirty="0" smtClean="0"/>
              <a:t> </a:t>
            </a:r>
            <a:r>
              <a:rPr lang="en-US" dirty="0" err="1" smtClean="0"/>
              <a:t>ben</a:t>
            </a:r>
            <a:r>
              <a:rPr lang="en-US" dirty="0" smtClean="0"/>
              <a:t> </a:t>
            </a:r>
            <a:r>
              <a:rPr lang="en-US" dirty="0" err="1" smtClean="0"/>
              <a:t>bigin</a:t>
            </a:r>
            <a:r>
              <a:rPr lang="en-US" dirty="0" smtClean="0"/>
              <a:t> </a:t>
            </a:r>
            <a:r>
              <a:rPr lang="en-US" dirty="0" err="1" smtClean="0"/>
              <a:t>da</a:t>
            </a:r>
            <a:r>
              <a:rPr lang="en-US" dirty="0" smtClean="0"/>
              <a:t> </a:t>
            </a:r>
            <a:r>
              <a:rPr lang="en-US" dirty="0" err="1" smtClean="0"/>
              <a:t>kerki</a:t>
            </a:r>
            <a:r>
              <a:rPr lang="en-US" dirty="0" smtClean="0"/>
              <a:t> </a:t>
            </a:r>
            <a:r>
              <a:rPr lang="en-US" dirty="0" err="1" smtClean="0"/>
              <a:t>tapoe</a:t>
            </a:r>
            <a:r>
              <a:rPr lang="en-US" smtClean="0"/>
              <a:t> Pinkster</a:t>
            </a:r>
            <a:endParaRPr lang="en-US"/>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46</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en-US" sz="4000" smtClean="0"/>
              <a:t>Da Plan foe Gado foe Dem Tem</a:t>
            </a:r>
            <a:br>
              <a:rPr lang="en-US" sz="4000" smtClean="0"/>
            </a:br>
            <a:r>
              <a:rPr lang="en-US" sz="4000" smtClean="0"/>
              <a:t> Stap 1 – Onschuldig</a:t>
            </a:r>
          </a:p>
        </p:txBody>
      </p:sp>
      <p:sp>
        <p:nvSpPr>
          <p:cNvPr id="3075" name="Rectangle 3"/>
          <p:cNvSpPr>
            <a:spLocks noGrp="1" noChangeArrowheads="1"/>
          </p:cNvSpPr>
          <p:nvPr>
            <p:ph type="subTitle" idx="1"/>
          </p:nvPr>
        </p:nvSpPr>
        <p:spPr/>
        <p:txBody>
          <a:bodyPr/>
          <a:lstStyle/>
          <a:p>
            <a:pPr eaLnBrk="1" hangingPunct="1">
              <a:lnSpc>
                <a:spcPct val="80000"/>
              </a:lnSpc>
            </a:pPr>
            <a:endParaRPr lang="en-US" sz="2800" smtClean="0"/>
          </a:p>
          <a:p>
            <a:pPr eaLnBrk="1" hangingPunct="1">
              <a:lnSpc>
                <a:spcPct val="80000"/>
              </a:lnSpc>
            </a:pPr>
            <a:r>
              <a:rPr lang="en-US" sz="2800" smtClean="0"/>
              <a:t>Dr. Bill Shade</a:t>
            </a:r>
          </a:p>
          <a:p>
            <a:pPr eaLnBrk="1" hangingPunct="1">
              <a:lnSpc>
                <a:spcPct val="80000"/>
              </a:lnSpc>
            </a:pPr>
            <a:r>
              <a:rPr lang="en-US" sz="2800" smtClean="0"/>
              <a:t>Presentatie doro Ds. R. Patton met toestemming</a:t>
            </a:r>
          </a:p>
        </p:txBody>
      </p:sp>
      <p:sp>
        <p:nvSpPr>
          <p:cNvPr id="4" name="Date Placeholder 3"/>
          <p:cNvSpPr>
            <a:spLocks noGrp="1"/>
          </p:cNvSpPr>
          <p:nvPr>
            <p:ph type="dt" sz="half" idx="2"/>
          </p:nvPr>
        </p:nvSpPr>
        <p:spPr/>
        <p:txBody>
          <a:bodyPr/>
          <a:lstStyle/>
          <a:p>
            <a:r>
              <a:rPr lang="en-US" smtClean="0"/>
              <a:t>Module 6 Les 1</a:t>
            </a:r>
            <a:endParaRPr lang="en-US"/>
          </a:p>
        </p:txBody>
      </p:sp>
      <p:sp>
        <p:nvSpPr>
          <p:cNvPr id="5" name="Slide Number Placeholder 4"/>
          <p:cNvSpPr>
            <a:spLocks noGrp="1"/>
          </p:cNvSpPr>
          <p:nvPr>
            <p:ph type="sldNum" sz="quarter" idx="4"/>
          </p:nvPr>
        </p:nvSpPr>
        <p:spPr/>
        <p:txBody>
          <a:bodyPr/>
          <a:lstStyle/>
          <a:p>
            <a:fld id="{EE255E9E-9C30-4B08-BFB5-AB61355AC2EA}" type="slidenum">
              <a:rPr lang="en-US" smtClean="0"/>
              <a:pPr/>
              <a:t>47</a:t>
            </a:fld>
            <a:endParaRPr lang="en-US"/>
          </a:p>
        </p:txBody>
      </p:sp>
      <p:sp>
        <p:nvSpPr>
          <p:cNvPr id="6" name="Footer Placeholder 5"/>
          <p:cNvSpPr>
            <a:spLocks noGrp="1"/>
          </p:cNvSpPr>
          <p:nvPr>
            <p:ph type="ftr" sz="quarter" idx="3"/>
          </p:nvPr>
        </p:nvSpPr>
        <p:spPr/>
        <p:txBody>
          <a:bodyPr/>
          <a:lstStyle/>
          <a:p>
            <a:r>
              <a:rPr lang="en-US" smtClean="0"/>
              <a:t>Dispensationalism</a:t>
            </a:r>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en-US" sz="4000" smtClean="0"/>
              <a:t>Da Plan foe Gado foe Dem Tem</a:t>
            </a:r>
            <a:br>
              <a:rPr lang="en-US" sz="4000" smtClean="0"/>
            </a:br>
            <a:r>
              <a:rPr lang="en-US" sz="4000" smtClean="0"/>
              <a:t> Stap 1 – Onschuldig</a:t>
            </a:r>
          </a:p>
        </p:txBody>
      </p:sp>
      <p:sp>
        <p:nvSpPr>
          <p:cNvPr id="3075" name="Rectangle 3"/>
          <p:cNvSpPr>
            <a:spLocks noGrp="1" noChangeArrowheads="1"/>
          </p:cNvSpPr>
          <p:nvPr>
            <p:ph type="subTitle" idx="1"/>
          </p:nvPr>
        </p:nvSpPr>
        <p:spPr/>
        <p:txBody>
          <a:bodyPr/>
          <a:lstStyle/>
          <a:p>
            <a:pPr eaLnBrk="1" hangingPunct="1">
              <a:lnSpc>
                <a:spcPct val="80000"/>
              </a:lnSpc>
            </a:pPr>
            <a:endParaRPr lang="en-US" sz="2800" smtClean="0"/>
          </a:p>
          <a:p>
            <a:pPr eaLnBrk="1" hangingPunct="1">
              <a:lnSpc>
                <a:spcPct val="80000"/>
              </a:lnSpc>
            </a:pPr>
            <a:r>
              <a:rPr lang="en-US" sz="2800" smtClean="0"/>
              <a:t>Dr. Bill Shade</a:t>
            </a:r>
          </a:p>
          <a:p>
            <a:pPr eaLnBrk="1" hangingPunct="1">
              <a:lnSpc>
                <a:spcPct val="80000"/>
              </a:lnSpc>
            </a:pPr>
            <a:r>
              <a:rPr lang="en-US" sz="2800" smtClean="0"/>
              <a:t>Presentatie doro Ds. R. Patton met toestemming</a:t>
            </a:r>
          </a:p>
        </p:txBody>
      </p:sp>
      <p:sp>
        <p:nvSpPr>
          <p:cNvPr id="4" name="Date Placeholder 3"/>
          <p:cNvSpPr>
            <a:spLocks noGrp="1"/>
          </p:cNvSpPr>
          <p:nvPr>
            <p:ph type="dt" sz="half" idx="2"/>
          </p:nvPr>
        </p:nvSpPr>
        <p:spPr/>
        <p:txBody>
          <a:bodyPr/>
          <a:lstStyle/>
          <a:p>
            <a:r>
              <a:rPr lang="en-US" smtClean="0"/>
              <a:t>Module 6 Les 1</a:t>
            </a:r>
            <a:endParaRPr lang="en-US"/>
          </a:p>
        </p:txBody>
      </p:sp>
      <p:sp>
        <p:nvSpPr>
          <p:cNvPr id="5" name="Slide Number Placeholder 4"/>
          <p:cNvSpPr>
            <a:spLocks noGrp="1"/>
          </p:cNvSpPr>
          <p:nvPr>
            <p:ph type="sldNum" sz="quarter" idx="4"/>
          </p:nvPr>
        </p:nvSpPr>
        <p:spPr/>
        <p:txBody>
          <a:bodyPr/>
          <a:lstStyle/>
          <a:p>
            <a:fld id="{EE255E9E-9C30-4B08-BFB5-AB61355AC2EA}" type="slidenum">
              <a:rPr lang="en-US" smtClean="0"/>
              <a:pPr/>
              <a:t>48</a:t>
            </a:fld>
            <a:endParaRPr lang="en-US"/>
          </a:p>
        </p:txBody>
      </p:sp>
      <p:sp>
        <p:nvSpPr>
          <p:cNvPr id="6" name="Footer Placeholder 5"/>
          <p:cNvSpPr>
            <a:spLocks noGrp="1"/>
          </p:cNvSpPr>
          <p:nvPr>
            <p:ph type="ftr" sz="quarter" idx="3"/>
          </p:nvPr>
        </p:nvSpPr>
        <p:spPr/>
        <p:txBody>
          <a:bodyPr/>
          <a:lstStyle/>
          <a:p>
            <a:r>
              <a:rPr lang="en-US" smtClean="0"/>
              <a:t>Dispensationalism</a:t>
            </a:r>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mtClean="0"/>
              <a:t>Wi moesoe prati da Bijbel leti</a:t>
            </a:r>
          </a:p>
        </p:txBody>
      </p:sp>
      <p:sp>
        <p:nvSpPr>
          <p:cNvPr id="4099" name="Rectangle 3"/>
          <p:cNvSpPr>
            <a:spLocks noGrp="1" noChangeArrowheads="1"/>
          </p:cNvSpPr>
          <p:nvPr>
            <p:ph type="body" idx="1"/>
          </p:nvPr>
        </p:nvSpPr>
        <p:spPr>
          <a:xfrm>
            <a:off x="533400" y="2017713"/>
            <a:ext cx="8421688" cy="4114800"/>
          </a:xfrm>
        </p:spPr>
        <p:txBody>
          <a:bodyPr/>
          <a:lstStyle/>
          <a:p>
            <a:pPr eaLnBrk="1" hangingPunct="1"/>
            <a:r>
              <a:rPr lang="en-US" sz="2800" b="1" dirty="0" smtClean="0"/>
              <a:t>II Tim. 2:15 </a:t>
            </a:r>
            <a:r>
              <a:rPr lang="en-US" sz="2800" b="1" dirty="0" err="1" smtClean="0"/>
              <a:t>Wroko</a:t>
            </a:r>
            <a:r>
              <a:rPr lang="en-US" sz="2800" b="1" dirty="0" smtClean="0"/>
              <a:t> </a:t>
            </a:r>
            <a:r>
              <a:rPr lang="en-US" sz="2800" b="1" dirty="0" err="1" smtClean="0"/>
              <a:t>tranga</a:t>
            </a:r>
            <a:r>
              <a:rPr lang="en-US" sz="2800" b="1" dirty="0" smtClean="0"/>
              <a:t> foe </a:t>
            </a:r>
            <a:r>
              <a:rPr lang="en-US" sz="2800" b="1" dirty="0" err="1" smtClean="0"/>
              <a:t>sori</a:t>
            </a:r>
            <a:r>
              <a:rPr lang="en-US" sz="2800" b="1" dirty="0" smtClean="0"/>
              <a:t> </a:t>
            </a:r>
            <a:r>
              <a:rPr lang="en-US" sz="2800" b="1" dirty="0" err="1" smtClean="0"/>
              <a:t>joesrefi</a:t>
            </a:r>
            <a:r>
              <a:rPr lang="en-US" sz="2800" b="1" dirty="0" smtClean="0"/>
              <a:t> </a:t>
            </a:r>
            <a:r>
              <a:rPr lang="en-US" sz="2800" b="1" dirty="0" err="1" smtClean="0"/>
              <a:t>leki</a:t>
            </a:r>
            <a:r>
              <a:rPr lang="en-US" sz="2800" b="1" dirty="0" smtClean="0"/>
              <a:t> wan </a:t>
            </a:r>
            <a:r>
              <a:rPr lang="en-US" sz="2800" b="1" dirty="0" err="1" smtClean="0"/>
              <a:t>boen</a:t>
            </a:r>
            <a:r>
              <a:rPr lang="en-US" sz="2800" b="1" dirty="0" smtClean="0"/>
              <a:t> </a:t>
            </a:r>
            <a:r>
              <a:rPr lang="en-US" sz="2800" b="1" dirty="0" err="1" smtClean="0"/>
              <a:t>wrokoman</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da</a:t>
            </a:r>
            <a:r>
              <a:rPr lang="en-US" sz="2800" b="1" dirty="0" smtClean="0"/>
              <a:t> </a:t>
            </a:r>
            <a:r>
              <a:rPr lang="en-US" sz="2800" b="1" dirty="0" err="1" smtClean="0"/>
              <a:t>ai</a:t>
            </a:r>
            <a:r>
              <a:rPr lang="en-US" sz="2800" b="1" dirty="0" smtClean="0"/>
              <a:t> foe </a:t>
            </a:r>
            <a:r>
              <a:rPr lang="en-US" sz="2800" b="1" dirty="0" err="1" smtClean="0"/>
              <a:t>Gado</a:t>
            </a:r>
            <a:r>
              <a:rPr lang="en-US" sz="2800" b="1" dirty="0" smtClean="0"/>
              <a:t>, wan </a:t>
            </a:r>
            <a:r>
              <a:rPr lang="en-US" sz="2800" b="1" dirty="0" err="1" smtClean="0"/>
              <a:t>wrokoman</a:t>
            </a:r>
            <a:r>
              <a:rPr lang="en-US" sz="2800" b="1" dirty="0" smtClean="0"/>
              <a:t> </a:t>
            </a:r>
            <a:r>
              <a:rPr lang="en-US" sz="2800" b="1" dirty="0" err="1" smtClean="0"/>
              <a:t>disi</a:t>
            </a:r>
            <a:r>
              <a:rPr lang="en-US" sz="2800" b="1" dirty="0" smtClean="0"/>
              <a:t> no </a:t>
            </a:r>
            <a:r>
              <a:rPr lang="en-US" sz="2800" b="1" dirty="0" err="1" smtClean="0"/>
              <a:t>abi</a:t>
            </a:r>
            <a:r>
              <a:rPr lang="en-US" sz="2800" b="1" dirty="0" smtClean="0"/>
              <a:t> foe </a:t>
            </a:r>
            <a:r>
              <a:rPr lang="en-US" sz="2800" b="1" dirty="0" err="1" smtClean="0"/>
              <a:t>kisi</a:t>
            </a:r>
            <a:r>
              <a:rPr lang="en-US" sz="2800" b="1" dirty="0" smtClean="0"/>
              <a:t> </a:t>
            </a:r>
            <a:r>
              <a:rPr lang="en-US" sz="2800" b="1" dirty="0" err="1" smtClean="0"/>
              <a:t>sjem</a:t>
            </a:r>
            <a:r>
              <a:rPr lang="en-US" sz="2800" b="1" dirty="0" smtClean="0"/>
              <a:t>, </a:t>
            </a:r>
            <a:r>
              <a:rPr lang="en-US" sz="2800" b="1" dirty="0" err="1" smtClean="0"/>
              <a:t>disi</a:t>
            </a:r>
            <a:r>
              <a:rPr lang="en-US" sz="2800" b="1" dirty="0" smtClean="0"/>
              <a:t> </a:t>
            </a:r>
            <a:r>
              <a:rPr lang="en-US" sz="2800" b="1" dirty="0" err="1" smtClean="0"/>
              <a:t>prati</a:t>
            </a:r>
            <a:r>
              <a:rPr lang="en-US" sz="2800" b="1" dirty="0" smtClean="0"/>
              <a:t> </a:t>
            </a:r>
            <a:r>
              <a:rPr lang="en-US" sz="2800" b="1" dirty="0" err="1" smtClean="0"/>
              <a:t>da</a:t>
            </a:r>
            <a:r>
              <a:rPr lang="en-US" sz="2800" b="1" dirty="0" smtClean="0"/>
              <a:t> </a:t>
            </a:r>
            <a:r>
              <a:rPr lang="en-US" sz="2800" b="1" dirty="0" err="1" smtClean="0"/>
              <a:t>woortoe</a:t>
            </a:r>
            <a:r>
              <a:rPr lang="en-US" sz="2800" b="1" dirty="0" smtClean="0"/>
              <a:t> foe </a:t>
            </a:r>
            <a:r>
              <a:rPr lang="en-US" sz="2800" b="1" dirty="0" err="1" smtClean="0"/>
              <a:t>waarheid</a:t>
            </a:r>
            <a:r>
              <a:rPr lang="en-US" sz="2800" b="1" dirty="0" smtClean="0"/>
              <a:t> </a:t>
            </a:r>
            <a:r>
              <a:rPr lang="en-US" sz="2800" b="1" dirty="0" err="1" smtClean="0"/>
              <a:t>na</a:t>
            </a:r>
            <a:r>
              <a:rPr lang="en-US" sz="2800" b="1" dirty="0" smtClean="0"/>
              <a:t> wan </a:t>
            </a:r>
            <a:r>
              <a:rPr lang="en-US" sz="2800" b="1" dirty="0" err="1" smtClean="0"/>
              <a:t>leti</a:t>
            </a:r>
            <a:r>
              <a:rPr lang="en-US" sz="2800" b="1" dirty="0" smtClean="0"/>
              <a:t> </a:t>
            </a:r>
            <a:r>
              <a:rPr lang="en-US" sz="2800" b="1" dirty="0" err="1" smtClean="0"/>
              <a:t>fasi</a:t>
            </a:r>
            <a:r>
              <a:rPr lang="en-US" sz="2800" b="1" dirty="0" smtClean="0"/>
              <a:t>.</a:t>
            </a:r>
          </a:p>
          <a:p>
            <a:pPr eaLnBrk="1" hangingPunct="1"/>
            <a:r>
              <a:rPr lang="en-US" sz="2800" b="1" dirty="0" err="1" smtClean="0"/>
              <a:t>Wi</a:t>
            </a:r>
            <a:r>
              <a:rPr lang="en-US" sz="2800" b="1" dirty="0" smtClean="0"/>
              <a:t> </a:t>
            </a:r>
            <a:r>
              <a:rPr lang="en-US" sz="2800" b="1" dirty="0" err="1" smtClean="0"/>
              <a:t>si</a:t>
            </a:r>
            <a:r>
              <a:rPr lang="en-US" sz="2800" b="1" dirty="0" smtClean="0"/>
              <a:t> </a:t>
            </a:r>
            <a:r>
              <a:rPr lang="en-US" sz="2800" b="1" dirty="0" err="1" smtClean="0"/>
              <a:t>dati</a:t>
            </a:r>
            <a:r>
              <a:rPr lang="en-US" sz="2800" b="1" dirty="0" smtClean="0"/>
              <a:t> </a:t>
            </a:r>
            <a:r>
              <a:rPr lang="en-US" sz="2800" b="1" dirty="0" err="1" smtClean="0"/>
              <a:t>joe</a:t>
            </a:r>
            <a:r>
              <a:rPr lang="en-US" sz="2800" b="1" dirty="0" smtClean="0"/>
              <a:t> </a:t>
            </a:r>
            <a:r>
              <a:rPr lang="en-US" sz="2800" b="1" dirty="0" err="1" smtClean="0"/>
              <a:t>kan</a:t>
            </a:r>
            <a:r>
              <a:rPr lang="en-US" sz="2800" b="1" dirty="0" smtClean="0"/>
              <a:t> </a:t>
            </a:r>
            <a:r>
              <a:rPr lang="en-US" sz="2800" b="1" dirty="0" err="1" smtClean="0">
                <a:solidFill>
                  <a:schemeClr val="hlink"/>
                </a:solidFill>
              </a:rPr>
              <a:t>prati</a:t>
            </a:r>
            <a:r>
              <a:rPr lang="en-US" sz="2800" b="1" dirty="0" smtClean="0"/>
              <a:t> </a:t>
            </a:r>
            <a:r>
              <a:rPr lang="en-US" sz="2800" b="1" dirty="0" err="1" smtClean="0"/>
              <a:t>da</a:t>
            </a:r>
            <a:r>
              <a:rPr lang="en-US" sz="2800" b="1" dirty="0" smtClean="0"/>
              <a:t> </a:t>
            </a:r>
            <a:r>
              <a:rPr lang="en-US" sz="2800" b="1" dirty="0" err="1" smtClean="0"/>
              <a:t>woortoe</a:t>
            </a:r>
            <a:r>
              <a:rPr lang="en-US" sz="2800" b="1" dirty="0" smtClean="0"/>
              <a:t> foe </a:t>
            </a:r>
            <a:r>
              <a:rPr lang="en-US" sz="2800" b="1" dirty="0" err="1" smtClean="0"/>
              <a:t>Gado</a:t>
            </a:r>
            <a:endParaRPr lang="en-US" sz="2800" b="1" dirty="0" smtClean="0"/>
          </a:p>
          <a:p>
            <a:pPr eaLnBrk="1" hangingPunct="1"/>
            <a:r>
              <a:rPr lang="en-US" sz="2800" b="1" dirty="0" smtClean="0"/>
              <a:t>Ma </a:t>
            </a:r>
            <a:r>
              <a:rPr lang="en-US" sz="2800" b="1" dirty="0" err="1" smtClean="0"/>
              <a:t>joe</a:t>
            </a:r>
            <a:r>
              <a:rPr lang="en-US" sz="2800" b="1" dirty="0" smtClean="0"/>
              <a:t> </a:t>
            </a:r>
            <a:r>
              <a:rPr lang="en-US" sz="2800" b="1" dirty="0" err="1" smtClean="0"/>
              <a:t>kan</a:t>
            </a:r>
            <a:r>
              <a:rPr lang="en-US" sz="2800" b="1" dirty="0" smtClean="0"/>
              <a:t> </a:t>
            </a:r>
            <a:r>
              <a:rPr lang="en-US" sz="2800" b="1" dirty="0" err="1" smtClean="0"/>
              <a:t>prati</a:t>
            </a:r>
            <a:r>
              <a:rPr lang="en-US" sz="2800" b="1" dirty="0" smtClean="0"/>
              <a:t> hem </a:t>
            </a:r>
            <a:r>
              <a:rPr lang="en-US" sz="2800" b="1" dirty="0" err="1" smtClean="0">
                <a:solidFill>
                  <a:schemeClr val="hlink"/>
                </a:solidFill>
              </a:rPr>
              <a:t>leti</a:t>
            </a:r>
            <a:r>
              <a:rPr lang="en-US" sz="2800" b="1" dirty="0" smtClean="0"/>
              <a:t> </a:t>
            </a:r>
            <a:r>
              <a:rPr lang="en-US" sz="2800" b="1" dirty="0" err="1" smtClean="0"/>
              <a:t>efoe</a:t>
            </a:r>
            <a:r>
              <a:rPr lang="en-US" sz="2800" b="1" dirty="0" smtClean="0"/>
              <a:t> </a:t>
            </a:r>
            <a:r>
              <a:rPr lang="en-US" sz="2800" b="1" dirty="0" err="1" smtClean="0"/>
              <a:t>nanga</a:t>
            </a:r>
            <a:r>
              <a:rPr lang="en-US" sz="2800" b="1" dirty="0" smtClean="0"/>
              <a:t> </a:t>
            </a:r>
            <a:r>
              <a:rPr lang="en-US" sz="2800" b="1" dirty="0" err="1" smtClean="0">
                <a:solidFill>
                  <a:schemeClr val="hlink"/>
                </a:solidFill>
              </a:rPr>
              <a:t>fout</a:t>
            </a:r>
            <a:endParaRPr lang="en-US" sz="2800" b="1" dirty="0" smtClean="0">
              <a:solidFill>
                <a:schemeClr val="hlink"/>
              </a:solidFill>
            </a:endParaRP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49</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Dispensationalism</a:t>
            </a:r>
            <a:endParaRPr lang="en-US" dirty="0"/>
          </a:p>
        </p:txBody>
      </p:sp>
      <p:sp>
        <p:nvSpPr>
          <p:cNvPr id="3" name="Content Placeholder 2"/>
          <p:cNvSpPr>
            <a:spLocks noGrp="1"/>
          </p:cNvSpPr>
          <p:nvPr>
            <p:ph idx="1"/>
          </p:nvPr>
        </p:nvSpPr>
        <p:spPr/>
        <p:txBody>
          <a:bodyPr/>
          <a:lstStyle/>
          <a:p>
            <a:r>
              <a:rPr lang="en-US" dirty="0" smtClean="0"/>
              <a:t>A </a:t>
            </a:r>
            <a:r>
              <a:rPr lang="en-US" dirty="0" err="1" smtClean="0"/>
              <a:t>sori</a:t>
            </a:r>
            <a:r>
              <a:rPr lang="en-US" dirty="0" smtClean="0"/>
              <a:t> wan </a:t>
            </a:r>
            <a:r>
              <a:rPr lang="en-US" dirty="0" err="1" smtClean="0"/>
              <a:t>orderlijk</a:t>
            </a:r>
            <a:r>
              <a:rPr lang="en-US" dirty="0" smtClean="0"/>
              <a:t> </a:t>
            </a:r>
            <a:r>
              <a:rPr lang="en-US" dirty="0" err="1" smtClean="0"/>
              <a:t>fasi</a:t>
            </a:r>
            <a:r>
              <a:rPr lang="en-US" dirty="0" smtClean="0"/>
              <a:t> foe </a:t>
            </a:r>
            <a:r>
              <a:rPr lang="en-US" dirty="0" err="1" smtClean="0"/>
              <a:t>sori</a:t>
            </a:r>
            <a:r>
              <a:rPr lang="en-US" dirty="0" smtClean="0"/>
              <a:t> </a:t>
            </a:r>
            <a:r>
              <a:rPr lang="en-US" dirty="0" err="1" smtClean="0"/>
              <a:t>prati</a:t>
            </a:r>
            <a:r>
              <a:rPr lang="en-US" dirty="0" smtClean="0"/>
              <a:t> foe </a:t>
            </a:r>
            <a:r>
              <a:rPr lang="en-US" dirty="0" err="1" smtClean="0"/>
              <a:t>fa</a:t>
            </a:r>
            <a:r>
              <a:rPr lang="en-US" dirty="0" smtClean="0"/>
              <a:t> </a:t>
            </a:r>
            <a:r>
              <a:rPr lang="en-US" dirty="0" err="1" smtClean="0"/>
              <a:t>Gado</a:t>
            </a:r>
            <a:r>
              <a:rPr lang="en-US" dirty="0" smtClean="0"/>
              <a:t> </a:t>
            </a:r>
            <a:r>
              <a:rPr lang="en-US" dirty="0" err="1" smtClean="0"/>
              <a:t>ben</a:t>
            </a:r>
            <a:r>
              <a:rPr lang="en-US" dirty="0" smtClean="0"/>
              <a:t> </a:t>
            </a:r>
            <a:r>
              <a:rPr lang="en-US" dirty="0" err="1" smtClean="0"/>
              <a:t>wroko</a:t>
            </a:r>
            <a:r>
              <a:rPr lang="en-US" dirty="0" smtClean="0"/>
              <a:t> </a:t>
            </a:r>
            <a:r>
              <a:rPr lang="en-US" dirty="0" err="1" smtClean="0"/>
              <a:t>na</a:t>
            </a:r>
            <a:r>
              <a:rPr lang="en-US" dirty="0" smtClean="0"/>
              <a:t> </a:t>
            </a:r>
            <a:r>
              <a:rPr lang="en-US" dirty="0" err="1" smtClean="0"/>
              <a:t>difrenti</a:t>
            </a:r>
            <a:r>
              <a:rPr lang="en-US" dirty="0" smtClean="0"/>
              <a:t> tem</a:t>
            </a:r>
          </a:p>
          <a:p>
            <a:r>
              <a:rPr lang="en-US" dirty="0" smtClean="0"/>
              <a:t>A </a:t>
            </a:r>
            <a:r>
              <a:rPr lang="en-US" dirty="0" err="1" smtClean="0"/>
              <a:t>gi</a:t>
            </a:r>
            <a:r>
              <a:rPr lang="en-US" dirty="0" smtClean="0"/>
              <a:t> wan </a:t>
            </a:r>
            <a:r>
              <a:rPr lang="en-US" dirty="0" err="1" smtClean="0"/>
              <a:t>filosofie</a:t>
            </a:r>
            <a:r>
              <a:rPr lang="en-US" dirty="0" smtClean="0"/>
              <a:t> foe </a:t>
            </a:r>
            <a:r>
              <a:rPr lang="en-US" dirty="0" err="1" smtClean="0"/>
              <a:t>geschiedenis</a:t>
            </a:r>
            <a:r>
              <a:rPr lang="en-US" dirty="0" smtClean="0"/>
              <a:t> – </a:t>
            </a:r>
            <a:r>
              <a:rPr lang="en-US" dirty="0" err="1" smtClean="0"/>
              <a:t>Gado</a:t>
            </a:r>
            <a:r>
              <a:rPr lang="en-US" dirty="0" smtClean="0"/>
              <a:t> </a:t>
            </a:r>
            <a:r>
              <a:rPr lang="en-US" dirty="0" err="1" smtClean="0"/>
              <a:t>glori</a:t>
            </a:r>
            <a:r>
              <a:rPr lang="en-US" dirty="0" smtClean="0"/>
              <a:t> </a:t>
            </a:r>
            <a:r>
              <a:rPr lang="en-US" dirty="0" err="1" smtClean="0"/>
              <a:t>sa</a:t>
            </a:r>
            <a:r>
              <a:rPr lang="en-US" dirty="0" smtClean="0"/>
              <a:t> </a:t>
            </a:r>
            <a:r>
              <a:rPr lang="en-US" dirty="0" err="1" smtClean="0"/>
              <a:t>sori</a:t>
            </a:r>
            <a:r>
              <a:rPr lang="en-US" dirty="0" smtClean="0"/>
              <a:t> </a:t>
            </a:r>
            <a:r>
              <a:rPr lang="en-US" dirty="0" err="1" smtClean="0"/>
              <a:t>na</a:t>
            </a:r>
            <a:r>
              <a:rPr lang="en-US" dirty="0" smtClean="0"/>
              <a:t> </a:t>
            </a:r>
            <a:r>
              <a:rPr lang="en-US" dirty="0" err="1" smtClean="0"/>
              <a:t>grontapoe</a:t>
            </a:r>
            <a:endParaRPr lang="en-US" dirty="0" smtClean="0"/>
          </a:p>
          <a:p>
            <a:r>
              <a:rPr lang="en-US" dirty="0" smtClean="0"/>
              <a:t>Covenant </a:t>
            </a:r>
            <a:r>
              <a:rPr lang="en-US" dirty="0" err="1" smtClean="0"/>
              <a:t>theologie</a:t>
            </a:r>
            <a:r>
              <a:rPr lang="en-US" dirty="0" smtClean="0"/>
              <a:t> no </a:t>
            </a:r>
            <a:r>
              <a:rPr lang="en-US" dirty="0" err="1" smtClean="0"/>
              <a:t>si</a:t>
            </a:r>
            <a:r>
              <a:rPr lang="en-US" dirty="0" smtClean="0"/>
              <a:t> wan </a:t>
            </a:r>
            <a:r>
              <a:rPr lang="en-US" dirty="0" err="1" smtClean="0"/>
              <a:t>doel</a:t>
            </a:r>
            <a:r>
              <a:rPr lang="en-US" dirty="0" smtClean="0"/>
              <a:t> foe </a:t>
            </a:r>
            <a:r>
              <a:rPr lang="en-US" dirty="0" err="1" smtClean="0"/>
              <a:t>geschiedenis</a:t>
            </a:r>
            <a:r>
              <a:rPr lang="en-US" dirty="0" smtClean="0"/>
              <a:t> – </a:t>
            </a:r>
            <a:r>
              <a:rPr lang="en-US" dirty="0" err="1" smtClean="0"/>
              <a:t>boen</a:t>
            </a:r>
            <a:r>
              <a:rPr lang="en-US" dirty="0" smtClean="0"/>
              <a:t> </a:t>
            </a:r>
            <a:r>
              <a:rPr lang="en-US" dirty="0" err="1" smtClean="0"/>
              <a:t>nanga</a:t>
            </a:r>
            <a:r>
              <a:rPr lang="en-US" dirty="0" smtClean="0"/>
              <a:t> </a:t>
            </a:r>
            <a:r>
              <a:rPr lang="en-US" dirty="0" err="1" smtClean="0"/>
              <a:t>ogri</a:t>
            </a:r>
            <a:r>
              <a:rPr lang="en-US" dirty="0" smtClean="0"/>
              <a:t> de </a:t>
            </a:r>
            <a:r>
              <a:rPr lang="en-US" dirty="0" err="1" smtClean="0"/>
              <a:t>te</a:t>
            </a:r>
            <a:r>
              <a:rPr lang="en-US" dirty="0" smtClean="0"/>
              <a:t> </a:t>
            </a:r>
            <a:r>
              <a:rPr lang="en-US" dirty="0" err="1" smtClean="0"/>
              <a:t>leki</a:t>
            </a:r>
            <a:r>
              <a:rPr lang="en-US" dirty="0" smtClean="0"/>
              <a:t> </a:t>
            </a:r>
            <a:r>
              <a:rPr lang="en-US" dirty="0" err="1" smtClean="0"/>
              <a:t>Gado</a:t>
            </a:r>
            <a:r>
              <a:rPr lang="en-US" dirty="0" smtClean="0"/>
              <a:t> </a:t>
            </a:r>
            <a:r>
              <a:rPr lang="en-US" dirty="0" err="1" smtClean="0"/>
              <a:t>meki</a:t>
            </a:r>
            <a:r>
              <a:rPr lang="en-US" dirty="0" smtClean="0"/>
              <a:t> wan </a:t>
            </a:r>
            <a:r>
              <a:rPr lang="en-US" dirty="0" err="1" smtClean="0"/>
              <a:t>njoen</a:t>
            </a:r>
            <a:r>
              <a:rPr lang="en-US" dirty="0" smtClean="0"/>
              <a:t> </a:t>
            </a:r>
            <a:r>
              <a:rPr lang="en-US" dirty="0" err="1" smtClean="0"/>
              <a:t>sani</a:t>
            </a:r>
            <a:r>
              <a:rPr lang="en-US" dirty="0" smtClean="0"/>
              <a:t> foe </a:t>
            </a:r>
            <a:r>
              <a:rPr lang="en-US" dirty="0" err="1" smtClean="0"/>
              <a:t>teego</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5</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mtClean="0"/>
              <a:t>A de belangrijk foe sabi fa foe prati da woortoe foe Gado</a:t>
            </a:r>
          </a:p>
        </p:txBody>
      </p:sp>
      <p:sp>
        <p:nvSpPr>
          <p:cNvPr id="5123" name="Rectangle 3"/>
          <p:cNvSpPr>
            <a:spLocks noGrp="1" noChangeArrowheads="1"/>
          </p:cNvSpPr>
          <p:nvPr>
            <p:ph type="body" idx="1"/>
          </p:nvPr>
        </p:nvSpPr>
        <p:spPr/>
        <p:txBody>
          <a:bodyPr/>
          <a:lstStyle/>
          <a:p>
            <a:pPr eaLnBrk="1" hangingPunct="1"/>
            <a:r>
              <a:rPr lang="en-US" smtClean="0"/>
              <a:t>Som leisi wi denki dati da Bijbel stree nanga hemsrefi, ma disi no de troe.</a:t>
            </a:r>
          </a:p>
          <a:p>
            <a:pPr eaLnBrk="1" hangingPunct="1"/>
            <a:r>
              <a:rPr lang="en-US" smtClean="0"/>
              <a:t>Wi de fout – wi no sabi fa foe prati sani disi no de da srefi, bikasi</a:t>
            </a:r>
          </a:p>
          <a:p>
            <a:pPr eaLnBrk="1" hangingPunct="1"/>
            <a:r>
              <a:rPr lang="en-US" smtClean="0"/>
              <a:t>Gado no lei</a:t>
            </a:r>
          </a:p>
          <a:p>
            <a:pPr eaLnBrk="1" hangingPunct="1"/>
            <a:r>
              <a:rPr lang="en-US" smtClean="0"/>
              <a:t>Gado noiti meki fout</a:t>
            </a:r>
          </a:p>
          <a:p>
            <a:pPr eaLnBrk="1" hangingPunct="1"/>
            <a:r>
              <a:rPr lang="en-US" smtClean="0"/>
              <a:t>Gado de da auteur foe da Bijbel</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50</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mtClean="0"/>
              <a:t>Fa Gado wroko na ini dem dispensatie</a:t>
            </a:r>
          </a:p>
        </p:txBody>
      </p:sp>
      <p:sp>
        <p:nvSpPr>
          <p:cNvPr id="6147" name="Rectangle 3"/>
          <p:cNvSpPr>
            <a:spLocks noGrp="1" noChangeArrowheads="1"/>
          </p:cNvSpPr>
          <p:nvPr>
            <p:ph type="body" idx="1"/>
          </p:nvPr>
        </p:nvSpPr>
        <p:spPr>
          <a:xfrm>
            <a:off x="609600" y="2017713"/>
            <a:ext cx="8345488" cy="4114800"/>
          </a:xfrm>
        </p:spPr>
        <p:txBody>
          <a:bodyPr/>
          <a:lstStyle/>
          <a:p>
            <a:pPr eaLnBrk="1" hangingPunct="1">
              <a:lnSpc>
                <a:spcPct val="90000"/>
              </a:lnSpc>
            </a:pPr>
            <a:r>
              <a:rPr lang="en-US" dirty="0" err="1" smtClean="0"/>
              <a:t>Ibri</a:t>
            </a:r>
            <a:r>
              <a:rPr lang="en-US" dirty="0" smtClean="0"/>
              <a:t> </a:t>
            </a:r>
            <a:r>
              <a:rPr lang="en-US" dirty="0" err="1" smtClean="0"/>
              <a:t>dispensatie</a:t>
            </a:r>
            <a:r>
              <a:rPr lang="en-US" dirty="0" smtClean="0"/>
              <a:t> </a:t>
            </a:r>
            <a:r>
              <a:rPr lang="en-US" dirty="0" err="1" smtClean="0"/>
              <a:t>abi</a:t>
            </a:r>
            <a:r>
              <a:rPr lang="en-US" dirty="0" smtClean="0"/>
              <a:t> wan </a:t>
            </a:r>
            <a:r>
              <a:rPr lang="en-US" dirty="0" err="1" smtClean="0"/>
              <a:t>tesi</a:t>
            </a:r>
            <a:endParaRPr lang="en-US" dirty="0" smtClean="0"/>
          </a:p>
          <a:p>
            <a:pPr eaLnBrk="1" hangingPunct="1">
              <a:lnSpc>
                <a:spcPct val="90000"/>
              </a:lnSpc>
            </a:pPr>
            <a:r>
              <a:rPr lang="en-US" dirty="0" err="1" smtClean="0"/>
              <a:t>Fosi</a:t>
            </a:r>
            <a:r>
              <a:rPr lang="en-US" dirty="0" smtClean="0"/>
              <a:t> </a:t>
            </a:r>
            <a:r>
              <a:rPr lang="en-US" dirty="0" err="1" smtClean="0"/>
              <a:t>dem</a:t>
            </a:r>
            <a:r>
              <a:rPr lang="en-US" dirty="0" smtClean="0"/>
              <a:t> </a:t>
            </a:r>
            <a:r>
              <a:rPr lang="en-US" dirty="0" err="1" smtClean="0"/>
              <a:t>tesi</a:t>
            </a:r>
            <a:r>
              <a:rPr lang="en-US" dirty="0" smtClean="0"/>
              <a:t> </a:t>
            </a:r>
            <a:r>
              <a:rPr lang="en-US" dirty="0" err="1" smtClean="0"/>
              <a:t>ben</a:t>
            </a:r>
            <a:r>
              <a:rPr lang="en-US" dirty="0" smtClean="0"/>
              <a:t> de </a:t>
            </a:r>
            <a:r>
              <a:rPr lang="en-US" dirty="0" err="1" smtClean="0"/>
              <a:t>eenvoudig</a:t>
            </a:r>
            <a:r>
              <a:rPr lang="en-US" dirty="0" smtClean="0"/>
              <a:t>, ma </a:t>
            </a:r>
            <a:r>
              <a:rPr lang="en-US" b="1" dirty="0" smtClean="0">
                <a:solidFill>
                  <a:schemeClr val="hlink"/>
                </a:solidFill>
              </a:rPr>
              <a:t>hoe </a:t>
            </a:r>
            <a:r>
              <a:rPr lang="en-US" b="1" dirty="0" err="1" smtClean="0">
                <a:solidFill>
                  <a:schemeClr val="hlink"/>
                </a:solidFill>
              </a:rPr>
              <a:t>moro</a:t>
            </a:r>
            <a:r>
              <a:rPr lang="en-US" b="1" dirty="0" smtClean="0">
                <a:solidFill>
                  <a:schemeClr val="hlink"/>
                </a:solidFill>
              </a:rPr>
              <a:t> </a:t>
            </a:r>
            <a:r>
              <a:rPr lang="en-US" b="1" dirty="0" err="1" smtClean="0">
                <a:solidFill>
                  <a:schemeClr val="hlink"/>
                </a:solidFill>
              </a:rPr>
              <a:t>libisoema</a:t>
            </a:r>
            <a:r>
              <a:rPr lang="en-US" b="1" dirty="0" smtClean="0">
                <a:solidFill>
                  <a:schemeClr val="hlink"/>
                </a:solidFill>
              </a:rPr>
              <a:t> </a:t>
            </a:r>
            <a:r>
              <a:rPr lang="en-US" b="1" dirty="0" err="1" smtClean="0">
                <a:solidFill>
                  <a:schemeClr val="hlink"/>
                </a:solidFill>
              </a:rPr>
              <a:t>ben</a:t>
            </a:r>
            <a:r>
              <a:rPr lang="en-US" b="1" dirty="0" smtClean="0">
                <a:solidFill>
                  <a:schemeClr val="hlink"/>
                </a:solidFill>
              </a:rPr>
              <a:t> </a:t>
            </a:r>
            <a:r>
              <a:rPr lang="en-US" b="1" dirty="0" err="1" smtClean="0">
                <a:solidFill>
                  <a:schemeClr val="hlink"/>
                </a:solidFill>
              </a:rPr>
              <a:t>kom</a:t>
            </a:r>
            <a:r>
              <a:rPr lang="en-US" b="1" dirty="0" smtClean="0">
                <a:solidFill>
                  <a:schemeClr val="hlink"/>
                </a:solidFill>
              </a:rPr>
              <a:t> </a:t>
            </a:r>
            <a:r>
              <a:rPr lang="en-US" b="1" dirty="0" err="1" smtClean="0">
                <a:solidFill>
                  <a:schemeClr val="hlink"/>
                </a:solidFill>
              </a:rPr>
              <a:t>leri</a:t>
            </a:r>
            <a:r>
              <a:rPr lang="en-US" b="1" dirty="0" smtClean="0">
                <a:solidFill>
                  <a:schemeClr val="hlink"/>
                </a:solidFill>
              </a:rPr>
              <a:t>, hoe </a:t>
            </a:r>
            <a:r>
              <a:rPr lang="en-US" b="1" dirty="0" err="1" smtClean="0">
                <a:solidFill>
                  <a:schemeClr val="hlink"/>
                </a:solidFill>
              </a:rPr>
              <a:t>moro</a:t>
            </a:r>
            <a:r>
              <a:rPr lang="en-US" b="1" dirty="0" smtClean="0">
                <a:solidFill>
                  <a:schemeClr val="hlink"/>
                </a:solidFill>
              </a:rPr>
              <a:t> </a:t>
            </a:r>
            <a:r>
              <a:rPr lang="en-US" b="1" dirty="0" err="1" smtClean="0">
                <a:solidFill>
                  <a:schemeClr val="hlink"/>
                </a:solidFill>
              </a:rPr>
              <a:t>frantwoortoe</a:t>
            </a:r>
            <a:r>
              <a:rPr lang="en-US" b="1" dirty="0" smtClean="0">
                <a:solidFill>
                  <a:schemeClr val="hlink"/>
                </a:solidFill>
              </a:rPr>
              <a:t> </a:t>
            </a:r>
            <a:r>
              <a:rPr lang="en-US" b="1" dirty="0" err="1" smtClean="0">
                <a:solidFill>
                  <a:schemeClr val="hlink"/>
                </a:solidFill>
              </a:rPr>
              <a:t>dem</a:t>
            </a:r>
            <a:r>
              <a:rPr lang="en-US" b="1" dirty="0" smtClean="0">
                <a:solidFill>
                  <a:schemeClr val="hlink"/>
                </a:solidFill>
              </a:rPr>
              <a:t> </a:t>
            </a:r>
            <a:r>
              <a:rPr lang="en-US" b="1" dirty="0" err="1" smtClean="0">
                <a:solidFill>
                  <a:schemeClr val="hlink"/>
                </a:solidFill>
              </a:rPr>
              <a:t>ben</a:t>
            </a:r>
            <a:r>
              <a:rPr lang="en-US" b="1" dirty="0" smtClean="0">
                <a:solidFill>
                  <a:schemeClr val="hlink"/>
                </a:solidFill>
              </a:rPr>
              <a:t> </a:t>
            </a:r>
            <a:r>
              <a:rPr lang="en-US" b="1" dirty="0" err="1" smtClean="0">
                <a:solidFill>
                  <a:schemeClr val="hlink"/>
                </a:solidFill>
              </a:rPr>
              <a:t>abi</a:t>
            </a:r>
            <a:endParaRPr lang="en-US" b="1" dirty="0" smtClean="0">
              <a:solidFill>
                <a:schemeClr val="hlink"/>
              </a:solidFill>
            </a:endParaRPr>
          </a:p>
          <a:p>
            <a:pPr eaLnBrk="1" hangingPunct="1">
              <a:lnSpc>
                <a:spcPct val="90000"/>
              </a:lnSpc>
            </a:pPr>
            <a:r>
              <a:rPr lang="en-US" b="1" dirty="0" err="1" smtClean="0">
                <a:solidFill>
                  <a:schemeClr val="hlink"/>
                </a:solidFill>
              </a:rPr>
              <a:t>Libisoema</a:t>
            </a:r>
            <a:r>
              <a:rPr lang="en-US" b="1" dirty="0" smtClean="0">
                <a:solidFill>
                  <a:schemeClr val="hlink"/>
                </a:solidFill>
              </a:rPr>
              <a:t> </a:t>
            </a:r>
            <a:r>
              <a:rPr lang="en-US" b="1" dirty="0" err="1" smtClean="0">
                <a:solidFill>
                  <a:schemeClr val="hlink"/>
                </a:solidFill>
              </a:rPr>
              <a:t>moesoe</a:t>
            </a:r>
            <a:r>
              <a:rPr lang="en-US" b="1" dirty="0" smtClean="0">
                <a:solidFill>
                  <a:schemeClr val="hlink"/>
                </a:solidFill>
              </a:rPr>
              <a:t> </a:t>
            </a:r>
            <a:r>
              <a:rPr lang="en-US" b="1" dirty="0" err="1" smtClean="0">
                <a:solidFill>
                  <a:schemeClr val="hlink"/>
                </a:solidFill>
              </a:rPr>
              <a:t>waka</a:t>
            </a:r>
            <a:r>
              <a:rPr lang="en-US" b="1" dirty="0" smtClean="0">
                <a:solidFill>
                  <a:schemeClr val="hlink"/>
                </a:solidFill>
              </a:rPr>
              <a:t> </a:t>
            </a:r>
            <a:r>
              <a:rPr lang="en-US" b="1" dirty="0" err="1" smtClean="0">
                <a:solidFill>
                  <a:schemeClr val="hlink"/>
                </a:solidFill>
              </a:rPr>
              <a:t>na</a:t>
            </a:r>
            <a:r>
              <a:rPr lang="en-US" b="1" dirty="0" smtClean="0">
                <a:solidFill>
                  <a:schemeClr val="hlink"/>
                </a:solidFill>
              </a:rPr>
              <a:t> </a:t>
            </a:r>
            <a:r>
              <a:rPr lang="en-US" b="1" dirty="0" err="1" smtClean="0">
                <a:solidFill>
                  <a:schemeClr val="hlink"/>
                </a:solidFill>
              </a:rPr>
              <a:t>ini</a:t>
            </a:r>
            <a:r>
              <a:rPr lang="en-US" b="1" dirty="0" smtClean="0">
                <a:solidFill>
                  <a:schemeClr val="hlink"/>
                </a:solidFill>
              </a:rPr>
              <a:t> </a:t>
            </a:r>
            <a:r>
              <a:rPr lang="en-US" b="1" dirty="0" err="1" smtClean="0">
                <a:solidFill>
                  <a:schemeClr val="hlink"/>
                </a:solidFill>
              </a:rPr>
              <a:t>da</a:t>
            </a:r>
            <a:r>
              <a:rPr lang="en-US" b="1" dirty="0" smtClean="0">
                <a:solidFill>
                  <a:schemeClr val="hlink"/>
                </a:solidFill>
              </a:rPr>
              <a:t> </a:t>
            </a:r>
            <a:r>
              <a:rPr lang="en-US" b="1" dirty="0" err="1" smtClean="0">
                <a:solidFill>
                  <a:schemeClr val="hlink"/>
                </a:solidFill>
              </a:rPr>
              <a:t>leti</a:t>
            </a:r>
            <a:r>
              <a:rPr lang="en-US" b="1" dirty="0" smtClean="0">
                <a:solidFill>
                  <a:schemeClr val="hlink"/>
                </a:solidFill>
              </a:rPr>
              <a:t> foe san </a:t>
            </a:r>
            <a:r>
              <a:rPr lang="en-US" b="1" dirty="0" err="1" smtClean="0">
                <a:solidFill>
                  <a:schemeClr val="hlink"/>
                </a:solidFill>
              </a:rPr>
              <a:t>Gado</a:t>
            </a:r>
            <a:r>
              <a:rPr lang="en-US" b="1" dirty="0" smtClean="0">
                <a:solidFill>
                  <a:schemeClr val="hlink"/>
                </a:solidFill>
              </a:rPr>
              <a:t> </a:t>
            </a:r>
            <a:r>
              <a:rPr lang="en-US" b="1" dirty="0" err="1" smtClean="0">
                <a:solidFill>
                  <a:schemeClr val="hlink"/>
                </a:solidFill>
              </a:rPr>
              <a:t>sori</a:t>
            </a:r>
            <a:r>
              <a:rPr lang="en-US" b="1" dirty="0" smtClean="0">
                <a:solidFill>
                  <a:schemeClr val="hlink"/>
                </a:solidFill>
              </a:rPr>
              <a:t> </a:t>
            </a:r>
            <a:r>
              <a:rPr lang="en-US" b="1" dirty="0" err="1" smtClean="0">
                <a:solidFill>
                  <a:schemeClr val="hlink"/>
                </a:solidFill>
              </a:rPr>
              <a:t>wi</a:t>
            </a:r>
            <a:r>
              <a:rPr lang="en-US" b="1" dirty="0" smtClean="0">
                <a:solidFill>
                  <a:schemeClr val="hlink"/>
                </a:solidFill>
              </a:rPr>
              <a:t> </a:t>
            </a:r>
            <a:r>
              <a:rPr lang="en-US" b="1" dirty="0" err="1" smtClean="0">
                <a:solidFill>
                  <a:schemeClr val="hlink"/>
                </a:solidFill>
              </a:rPr>
              <a:t>abra</a:t>
            </a:r>
            <a:r>
              <a:rPr lang="en-US" b="1" dirty="0" smtClean="0">
                <a:solidFill>
                  <a:schemeClr val="hlink"/>
                </a:solidFill>
              </a:rPr>
              <a:t> </a:t>
            </a:r>
            <a:r>
              <a:rPr lang="en-US" b="1" dirty="0" err="1" smtClean="0">
                <a:solidFill>
                  <a:schemeClr val="hlink"/>
                </a:solidFill>
              </a:rPr>
              <a:t>Hemsrefi</a:t>
            </a:r>
            <a:endParaRPr lang="en-US" b="1" dirty="0" smtClean="0">
              <a:solidFill>
                <a:schemeClr val="hlink"/>
              </a:solidFill>
            </a:endParaRP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51</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mtClean="0"/>
              <a:t>Ibri dispensatie sori dati man no man hori hem</a:t>
            </a:r>
          </a:p>
        </p:txBody>
      </p:sp>
      <p:sp>
        <p:nvSpPr>
          <p:cNvPr id="7171" name="Rectangle 3"/>
          <p:cNvSpPr>
            <a:spLocks noGrp="1" noChangeArrowheads="1"/>
          </p:cNvSpPr>
          <p:nvPr>
            <p:ph type="body" idx="1"/>
          </p:nvPr>
        </p:nvSpPr>
        <p:spPr/>
        <p:txBody>
          <a:bodyPr/>
          <a:lstStyle/>
          <a:p>
            <a:pPr eaLnBrk="1" hangingPunct="1"/>
            <a:r>
              <a:rPr lang="en-US" sz="2800" smtClean="0"/>
              <a:t>Libisoema ben fadon na ini ibri tesi.</a:t>
            </a:r>
          </a:p>
          <a:p>
            <a:pPr eaLnBrk="1" hangingPunct="1"/>
            <a:r>
              <a:rPr lang="en-US" sz="2800" smtClean="0"/>
              <a:t>Libisoema denki dati dem  kan pasa da tesi, ma Gado sori wi dati libisoema de sondari, en a no man jepi hemsrefi</a:t>
            </a:r>
          </a:p>
          <a:p>
            <a:pPr eaLnBrk="1" hangingPunct="1"/>
            <a:r>
              <a:rPr lang="en-US" sz="2800" b="1" smtClean="0"/>
              <a:t>Romeini 8:7. Bikasi da skin-prakseri de wan feanti foe Gado; bikasi a no saka na ondro da wet foe Gado; en foe troe, a no man doe so. 8. Da so dem soema disi de na ini da skin-fasi no kan gi Gado prisiri.</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52</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t>Gado poti sebi dispensatie</a:t>
            </a:r>
          </a:p>
        </p:txBody>
      </p:sp>
      <p:sp>
        <p:nvSpPr>
          <p:cNvPr id="8195" name="Rectangle 3"/>
          <p:cNvSpPr>
            <a:spLocks noGrp="1" noChangeArrowheads="1"/>
          </p:cNvSpPr>
          <p:nvPr>
            <p:ph type="body" idx="1"/>
          </p:nvPr>
        </p:nvSpPr>
        <p:spPr/>
        <p:txBody>
          <a:bodyPr/>
          <a:lstStyle/>
          <a:p>
            <a:pPr eaLnBrk="1" hangingPunct="1"/>
            <a:r>
              <a:rPr lang="en-US" smtClean="0"/>
              <a:t>Zeven de da nomroe foe “compleet”</a:t>
            </a:r>
          </a:p>
          <a:p>
            <a:pPr eaLnBrk="1" hangingPunct="1"/>
            <a:r>
              <a:rPr lang="en-US" smtClean="0"/>
              <a:t>Dati wani taki, ala  sortoe tesi ben meki, en libisoema fadon na ibri tesi</a:t>
            </a:r>
          </a:p>
          <a:p>
            <a:pPr eaLnBrk="1" hangingPunct="1"/>
            <a:r>
              <a:rPr lang="en-US" smtClean="0"/>
              <a:t>Libisoema no man nanga dem  egi tranga – dem abi Gado jepi fanowdoe</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53</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mtClean="0"/>
              <a:t>Dem dispensatie</a:t>
            </a:r>
          </a:p>
        </p:txBody>
      </p:sp>
      <p:sp>
        <p:nvSpPr>
          <p:cNvPr id="9219" name="Rectangle 3"/>
          <p:cNvSpPr>
            <a:spLocks noGrp="1" noChangeArrowheads="1"/>
          </p:cNvSpPr>
          <p:nvPr>
            <p:ph type="body" idx="1"/>
          </p:nvPr>
        </p:nvSpPr>
        <p:spPr>
          <a:xfrm>
            <a:off x="1182688" y="2017713"/>
            <a:ext cx="7772400" cy="4535487"/>
          </a:xfrm>
        </p:spPr>
        <p:txBody>
          <a:bodyPr/>
          <a:lstStyle/>
          <a:p>
            <a:pPr eaLnBrk="1" hangingPunct="1"/>
            <a:r>
              <a:rPr lang="en-US" sz="2800" smtClean="0"/>
              <a:t>Dispensatie = oikonomia… wan fasi foe seti sani</a:t>
            </a:r>
          </a:p>
          <a:p>
            <a:pPr eaLnBrk="1" hangingPunct="1"/>
            <a:r>
              <a:rPr lang="en-US" sz="2800" smtClean="0"/>
              <a:t>Na ini da Bijbel, a de da plan Gado abi foe wroko nanga libisoema na wan pisi tem</a:t>
            </a:r>
          </a:p>
          <a:p>
            <a:pPr eaLnBrk="1" hangingPunct="1"/>
            <a:r>
              <a:rPr lang="en-US" sz="2800" smtClean="0"/>
              <a:t>Foe dat’ede wi no abi foe gi jesi na omeni OT gebod disi no de foe wi.  Wi no abi foe go na Jerusalem ibri jari foe aanbegi Gado leki a taki na ini Zacharia 14:16-17</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54</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t>Dem dispensatie</a:t>
            </a:r>
          </a:p>
        </p:txBody>
      </p:sp>
      <p:sp>
        <p:nvSpPr>
          <p:cNvPr id="10243" name="Rectangle 3"/>
          <p:cNvSpPr>
            <a:spLocks noGrp="1" noChangeArrowheads="1"/>
          </p:cNvSpPr>
          <p:nvPr>
            <p:ph type="body" idx="1"/>
          </p:nvPr>
        </p:nvSpPr>
        <p:spPr/>
        <p:txBody>
          <a:bodyPr/>
          <a:lstStyle/>
          <a:p>
            <a:pPr eaLnBrk="1" hangingPunct="1"/>
            <a:r>
              <a:rPr lang="en-US" smtClean="0"/>
              <a:t>Gado tesi libisoema na difrenti fasi na ini dem jari.  </a:t>
            </a:r>
          </a:p>
          <a:p>
            <a:pPr eaLnBrk="1" hangingPunct="1"/>
            <a:r>
              <a:rPr lang="en-US" smtClean="0"/>
              <a:t>San wi moesoe stoeka?</a:t>
            </a:r>
          </a:p>
          <a:p>
            <a:pPr lvl="1" eaLnBrk="1" hangingPunct="1"/>
            <a:r>
              <a:rPr lang="en-US" smtClean="0"/>
              <a:t>San de dem tem</a:t>
            </a:r>
          </a:p>
          <a:p>
            <a:pPr lvl="1" eaLnBrk="1" hangingPunct="1"/>
            <a:r>
              <a:rPr lang="en-US" smtClean="0"/>
              <a:t>Sortoe tesi Gado ben gebruiki</a:t>
            </a:r>
          </a:p>
          <a:p>
            <a:pPr lvl="1" eaLnBrk="1" hangingPunct="1"/>
            <a:r>
              <a:rPr lang="en-US" smtClean="0"/>
              <a:t>San libisoema ben doe nanga dem tesi</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55</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mtClean="0"/>
              <a:t>San na dem dispensatie?</a:t>
            </a:r>
          </a:p>
        </p:txBody>
      </p:sp>
      <p:sp>
        <p:nvSpPr>
          <p:cNvPr id="11267" name="Rectangle 3"/>
          <p:cNvSpPr>
            <a:spLocks noGrp="1" noChangeArrowheads="1"/>
          </p:cNvSpPr>
          <p:nvPr>
            <p:ph type="body" idx="1"/>
          </p:nvPr>
        </p:nvSpPr>
        <p:spPr/>
        <p:txBody>
          <a:bodyPr/>
          <a:lstStyle/>
          <a:p>
            <a:pPr eaLnBrk="1" hangingPunct="1"/>
            <a:r>
              <a:rPr lang="en-US" smtClean="0"/>
              <a:t>Onschuld</a:t>
            </a:r>
          </a:p>
          <a:p>
            <a:pPr eaLnBrk="1" hangingPunct="1"/>
            <a:r>
              <a:rPr lang="en-US" smtClean="0"/>
              <a:t>Konsensi</a:t>
            </a:r>
          </a:p>
          <a:p>
            <a:pPr eaLnBrk="1" hangingPunct="1"/>
            <a:r>
              <a:rPr lang="en-US" smtClean="0"/>
              <a:t>Lanti</a:t>
            </a:r>
          </a:p>
          <a:p>
            <a:pPr eaLnBrk="1" hangingPunct="1"/>
            <a:r>
              <a:rPr lang="en-US" smtClean="0"/>
              <a:t>Pramisi</a:t>
            </a:r>
          </a:p>
          <a:p>
            <a:pPr eaLnBrk="1" hangingPunct="1"/>
            <a:r>
              <a:rPr lang="en-US" smtClean="0"/>
              <a:t>Wet</a:t>
            </a:r>
          </a:p>
          <a:p>
            <a:pPr eaLnBrk="1" hangingPunct="1"/>
            <a:r>
              <a:rPr lang="en-US" smtClean="0"/>
              <a:t>Gnade</a:t>
            </a:r>
          </a:p>
          <a:p>
            <a:pPr eaLnBrk="1" hangingPunct="1"/>
            <a:r>
              <a:rPr lang="en-US" smtClean="0"/>
              <a:t>Kownoekondre </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56</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Sortoe fasi wi sa loekoe na dem?</a:t>
            </a:r>
          </a:p>
        </p:txBody>
      </p:sp>
      <p:sp>
        <p:nvSpPr>
          <p:cNvPr id="12291" name="Rectangle 3"/>
          <p:cNvSpPr>
            <a:spLocks noGrp="1" noChangeArrowheads="1"/>
          </p:cNvSpPr>
          <p:nvPr>
            <p:ph type="body" idx="1"/>
          </p:nvPr>
        </p:nvSpPr>
        <p:spPr/>
        <p:txBody>
          <a:bodyPr/>
          <a:lstStyle/>
          <a:p>
            <a:pPr eaLnBrk="1" hangingPunct="1"/>
            <a:r>
              <a:rPr lang="en-US" smtClean="0"/>
              <a:t>Frantwoortoe</a:t>
            </a:r>
          </a:p>
          <a:p>
            <a:pPr eaLnBrk="1" hangingPunct="1"/>
            <a:r>
              <a:rPr lang="en-US" smtClean="0"/>
              <a:t>Da tesi</a:t>
            </a:r>
          </a:p>
          <a:p>
            <a:pPr eaLnBrk="1" hangingPunct="1"/>
            <a:r>
              <a:rPr lang="en-US" smtClean="0"/>
              <a:t>Relatie</a:t>
            </a:r>
          </a:p>
          <a:p>
            <a:pPr eaLnBrk="1" hangingPunct="1"/>
            <a:r>
              <a:rPr lang="en-US" smtClean="0"/>
              <a:t>Pori</a:t>
            </a:r>
          </a:p>
          <a:p>
            <a:pPr eaLnBrk="1" hangingPunct="1"/>
            <a:r>
              <a:rPr lang="en-US" smtClean="0"/>
              <a:t>Kroetoe</a:t>
            </a:r>
          </a:p>
          <a:p>
            <a:pPr eaLnBrk="1" hangingPunct="1"/>
            <a:r>
              <a:rPr lang="en-US" smtClean="0"/>
              <a:t>Gado oplossing</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57</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mtClean="0"/>
              <a:t>STAP 1 - ONSCHULDIG</a:t>
            </a:r>
          </a:p>
        </p:txBody>
      </p:sp>
      <p:sp>
        <p:nvSpPr>
          <p:cNvPr id="13315" name="Rectangle 3"/>
          <p:cNvSpPr>
            <a:spLocks noGrp="1" noChangeArrowheads="1"/>
          </p:cNvSpPr>
          <p:nvPr>
            <p:ph type="body" idx="1"/>
          </p:nvPr>
        </p:nvSpPr>
        <p:spPr/>
        <p:txBody>
          <a:bodyPr/>
          <a:lstStyle/>
          <a:p>
            <a:pPr eaLnBrk="1" hangingPunct="1"/>
            <a:r>
              <a:rPr lang="en-US" smtClean="0"/>
              <a:t>Adam ben de onschuldig fosi a ben fadon, ma a no ben de regtvaardiki</a:t>
            </a:r>
          </a:p>
          <a:p>
            <a:pPr eaLnBrk="1" hangingPunct="1"/>
            <a:r>
              <a:rPr lang="en-US" smtClean="0"/>
              <a:t>Jezus Kristus, da di foe toe Adam, ben de onschuldig, ma A ben de regtvaardiki toe.  </a:t>
            </a:r>
          </a:p>
          <a:p>
            <a:pPr eaLnBrk="1" hangingPunct="1"/>
            <a:endParaRPr lang="en-US" smtClean="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58</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mtClean="0"/>
              <a:t>Adam</a:t>
            </a:r>
          </a:p>
        </p:txBody>
      </p:sp>
      <p:sp>
        <p:nvSpPr>
          <p:cNvPr id="14339" name="Rectangle 3"/>
          <p:cNvSpPr>
            <a:spLocks noGrp="1" noChangeArrowheads="1"/>
          </p:cNvSpPr>
          <p:nvPr>
            <p:ph type="body" idx="1"/>
          </p:nvPr>
        </p:nvSpPr>
        <p:spPr/>
        <p:txBody>
          <a:bodyPr/>
          <a:lstStyle/>
          <a:p>
            <a:pPr eaLnBrk="1" hangingPunct="1"/>
            <a:r>
              <a:rPr lang="en-US" smtClean="0"/>
              <a:t>A no ben sabi boen nanga ogri </a:t>
            </a:r>
          </a:p>
          <a:p>
            <a:pPr eaLnBrk="1" hangingPunct="1"/>
            <a:r>
              <a:rPr lang="en-US" smtClean="0"/>
              <a:t>A no ben kisi tesi</a:t>
            </a:r>
          </a:p>
          <a:p>
            <a:pPr eaLnBrk="1" hangingPunct="1"/>
            <a:r>
              <a:rPr lang="en-US" smtClean="0"/>
              <a:t>A ben de onschuldig  - wan negatief kwaliteit</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59</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Dispensationalism</a:t>
            </a:r>
            <a:endParaRPr lang="en-US" dirty="0"/>
          </a:p>
        </p:txBody>
      </p:sp>
      <p:sp>
        <p:nvSpPr>
          <p:cNvPr id="3" name="Content Placeholder 2"/>
          <p:cNvSpPr>
            <a:spLocks noGrp="1"/>
          </p:cNvSpPr>
          <p:nvPr>
            <p:ph idx="1"/>
          </p:nvPr>
        </p:nvSpPr>
        <p:spPr/>
        <p:txBody>
          <a:bodyPr/>
          <a:lstStyle/>
          <a:p>
            <a:r>
              <a:rPr lang="en-US" dirty="0" err="1" smtClean="0"/>
              <a:t>Filosofie</a:t>
            </a:r>
            <a:r>
              <a:rPr lang="en-US" dirty="0" smtClean="0"/>
              <a:t> foe </a:t>
            </a:r>
            <a:r>
              <a:rPr lang="en-US" dirty="0" err="1" smtClean="0"/>
              <a:t>geschiedenis</a:t>
            </a:r>
            <a:r>
              <a:rPr lang="en-US" dirty="0" smtClean="0"/>
              <a:t> </a:t>
            </a:r>
            <a:r>
              <a:rPr lang="en-US" dirty="0" err="1" smtClean="0"/>
              <a:t>moesoe</a:t>
            </a:r>
            <a:r>
              <a:rPr lang="en-US" dirty="0" smtClean="0"/>
              <a:t> </a:t>
            </a:r>
            <a:r>
              <a:rPr lang="en-US" dirty="0" err="1" smtClean="0"/>
              <a:t>abi</a:t>
            </a:r>
            <a:r>
              <a:rPr lang="en-US" dirty="0" smtClean="0"/>
              <a:t> wan basis theme</a:t>
            </a:r>
          </a:p>
          <a:p>
            <a:pPr lvl="1"/>
            <a:r>
              <a:rPr lang="en-US" dirty="0" smtClean="0"/>
              <a:t>Covenant </a:t>
            </a:r>
            <a:r>
              <a:rPr lang="en-US" dirty="0" err="1" smtClean="0"/>
              <a:t>theologie</a:t>
            </a:r>
            <a:r>
              <a:rPr lang="en-US" dirty="0" smtClean="0"/>
              <a:t> – </a:t>
            </a:r>
            <a:r>
              <a:rPr lang="en-US" dirty="0" err="1" smtClean="0"/>
              <a:t>akkorderi</a:t>
            </a:r>
            <a:r>
              <a:rPr lang="en-US" dirty="0" smtClean="0"/>
              <a:t> foe </a:t>
            </a:r>
            <a:r>
              <a:rPr lang="en-US" dirty="0" err="1" smtClean="0"/>
              <a:t>gnade</a:t>
            </a:r>
            <a:endParaRPr lang="en-US" dirty="0" smtClean="0"/>
          </a:p>
          <a:p>
            <a:pPr lvl="1"/>
            <a:r>
              <a:rPr lang="en-US" dirty="0" err="1" smtClean="0"/>
              <a:t>Dispensationalism</a:t>
            </a:r>
            <a:r>
              <a:rPr lang="en-US" dirty="0" smtClean="0"/>
              <a:t> – </a:t>
            </a:r>
            <a:r>
              <a:rPr lang="en-US" dirty="0" err="1" smtClean="0"/>
              <a:t>da</a:t>
            </a:r>
            <a:r>
              <a:rPr lang="en-US" dirty="0" smtClean="0"/>
              <a:t> </a:t>
            </a:r>
            <a:r>
              <a:rPr lang="en-US" dirty="0" err="1" smtClean="0"/>
              <a:t>glori</a:t>
            </a:r>
            <a:r>
              <a:rPr lang="en-US" dirty="0" smtClean="0"/>
              <a:t> foe </a:t>
            </a:r>
            <a:r>
              <a:rPr lang="en-US" dirty="0" err="1" smtClean="0"/>
              <a:t>Gado</a:t>
            </a:r>
            <a:endParaRPr lang="en-US" dirty="0" smtClean="0"/>
          </a:p>
          <a:p>
            <a:r>
              <a:rPr lang="en-US" dirty="0" smtClean="0"/>
              <a:t>A </a:t>
            </a:r>
            <a:r>
              <a:rPr lang="en-US" dirty="0" err="1" smtClean="0"/>
              <a:t>sori</a:t>
            </a:r>
            <a:r>
              <a:rPr lang="en-US" dirty="0" smtClean="0"/>
              <a:t> progressive </a:t>
            </a:r>
            <a:r>
              <a:rPr lang="en-US" dirty="0" err="1" smtClean="0"/>
              <a:t>openbaring</a:t>
            </a:r>
            <a:r>
              <a:rPr lang="en-US" dirty="0" smtClean="0"/>
              <a:t> – </a:t>
            </a:r>
            <a:r>
              <a:rPr lang="en-US" dirty="0" err="1" smtClean="0"/>
              <a:t>Gado</a:t>
            </a:r>
            <a:r>
              <a:rPr lang="en-US" dirty="0" smtClean="0"/>
              <a:t> </a:t>
            </a:r>
            <a:r>
              <a:rPr lang="en-US" dirty="0" err="1" smtClean="0"/>
              <a:t>wroko</a:t>
            </a:r>
            <a:r>
              <a:rPr lang="en-US" dirty="0" smtClean="0"/>
              <a:t> </a:t>
            </a:r>
            <a:r>
              <a:rPr lang="en-US" dirty="0" err="1" smtClean="0"/>
              <a:t>difrenti</a:t>
            </a:r>
            <a:r>
              <a:rPr lang="en-US" dirty="0" smtClean="0"/>
              <a:t> </a:t>
            </a:r>
            <a:r>
              <a:rPr lang="en-US" dirty="0" err="1" smtClean="0"/>
              <a:t>fasi</a:t>
            </a:r>
            <a:r>
              <a:rPr lang="en-US" dirty="0" smtClean="0"/>
              <a:t>, ma A </a:t>
            </a:r>
            <a:r>
              <a:rPr lang="en-US" dirty="0" err="1" smtClean="0"/>
              <a:t>sori</a:t>
            </a:r>
            <a:r>
              <a:rPr lang="en-US" dirty="0" smtClean="0"/>
              <a:t> </a:t>
            </a:r>
            <a:r>
              <a:rPr lang="en-US" dirty="0" err="1" smtClean="0"/>
              <a:t>moro</a:t>
            </a:r>
            <a:r>
              <a:rPr lang="en-US" dirty="0" smtClean="0"/>
              <a:t> </a:t>
            </a:r>
            <a:r>
              <a:rPr lang="en-US" dirty="0" err="1" smtClean="0"/>
              <a:t>nanga</a:t>
            </a:r>
            <a:r>
              <a:rPr lang="en-US" dirty="0" smtClean="0"/>
              <a:t> </a:t>
            </a:r>
            <a:r>
              <a:rPr lang="en-US" dirty="0" err="1" smtClean="0"/>
              <a:t>moro</a:t>
            </a:r>
            <a:r>
              <a:rPr lang="en-US" dirty="0" smtClean="0"/>
              <a:t> </a:t>
            </a:r>
            <a:r>
              <a:rPr lang="en-US" dirty="0" err="1" smtClean="0"/>
              <a:t>abra</a:t>
            </a:r>
            <a:r>
              <a:rPr lang="en-US" dirty="0" smtClean="0"/>
              <a:t> </a:t>
            </a:r>
            <a:r>
              <a:rPr lang="en-US" dirty="0" err="1" smtClean="0"/>
              <a:t>Hemsrefi</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6</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Jezus Kristus</a:t>
            </a:r>
          </a:p>
        </p:txBody>
      </p:sp>
      <p:sp>
        <p:nvSpPr>
          <p:cNvPr id="15363" name="Rectangle 3"/>
          <p:cNvSpPr>
            <a:spLocks noGrp="1" noChangeArrowheads="1"/>
          </p:cNvSpPr>
          <p:nvPr>
            <p:ph type="body" idx="1"/>
          </p:nvPr>
        </p:nvSpPr>
        <p:spPr/>
        <p:txBody>
          <a:bodyPr/>
          <a:lstStyle/>
          <a:p>
            <a:pPr eaLnBrk="1" hangingPunct="1"/>
            <a:r>
              <a:rPr lang="en-US" smtClean="0"/>
              <a:t>A ben sabi boen nanga ogri</a:t>
            </a:r>
          </a:p>
          <a:p>
            <a:pPr eaLnBrk="1" hangingPunct="1"/>
            <a:r>
              <a:rPr lang="en-US" smtClean="0"/>
              <a:t>A ben verkisi boen, en A ben trowe ogri</a:t>
            </a:r>
          </a:p>
          <a:p>
            <a:pPr eaLnBrk="1" hangingPunct="1"/>
            <a:r>
              <a:rPr lang="en-US" smtClean="0"/>
              <a:t>A ben de regtvaardiki – wan positief</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60</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mtClean="0"/>
              <a:t>Adam ben de onschuldig</a:t>
            </a:r>
          </a:p>
        </p:txBody>
      </p:sp>
      <p:sp>
        <p:nvSpPr>
          <p:cNvPr id="16387" name="Rectangle 3"/>
          <p:cNvSpPr>
            <a:spLocks noGrp="1" noChangeArrowheads="1"/>
          </p:cNvSpPr>
          <p:nvPr>
            <p:ph type="body" idx="1"/>
          </p:nvPr>
        </p:nvSpPr>
        <p:spPr>
          <a:xfrm>
            <a:off x="304800" y="2017713"/>
            <a:ext cx="8650288" cy="4114800"/>
          </a:xfrm>
        </p:spPr>
        <p:txBody>
          <a:bodyPr/>
          <a:lstStyle/>
          <a:p>
            <a:pPr eaLnBrk="1" hangingPunct="1"/>
            <a:r>
              <a:rPr lang="en-US" smtClean="0"/>
              <a:t>A no ben sabi boen nanga ogri – bikasi Gado ben kibri hem foe njan foe da bon foe sabi boen nanga ogri</a:t>
            </a:r>
          </a:p>
          <a:p>
            <a:pPr eaLnBrk="1" hangingPunct="1"/>
            <a:r>
              <a:rPr lang="en-US" smtClean="0"/>
              <a:t>A no ben firi sjem alwasi a ben de na soso skin</a:t>
            </a:r>
          </a:p>
          <a:p>
            <a:pPr eaLnBrk="1" hangingPunct="1"/>
            <a:r>
              <a:rPr lang="en-US" smtClean="0"/>
              <a:t>Gado sori wi dati a no ben sabi boen nanga ogri fosi nanga da tesi disi A ben gi hem</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61</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mtClean="0"/>
              <a:t>Gado tesi:</a:t>
            </a:r>
          </a:p>
        </p:txBody>
      </p:sp>
      <p:sp>
        <p:nvSpPr>
          <p:cNvPr id="17411" name="Rectangle 3"/>
          <p:cNvSpPr>
            <a:spLocks noGrp="1" noChangeArrowheads="1"/>
          </p:cNvSpPr>
          <p:nvPr>
            <p:ph type="body" idx="1"/>
          </p:nvPr>
        </p:nvSpPr>
        <p:spPr/>
        <p:txBody>
          <a:bodyPr/>
          <a:lstStyle/>
          <a:p>
            <a:pPr eaLnBrk="1" hangingPunct="1"/>
            <a:r>
              <a:rPr lang="en-US" b="1" smtClean="0"/>
              <a:t>Gen. 2:16. En MASRA Gado ben komanderi da man taki: Joe kan njan so meni leki joe wani foe ibri bon foe da djari; 17. Ma foe da bon foe sabi boen nanga ogri, joe no sa njan foe hem; bikasi da dei dati joe sa njan foe hem joe sa dede foe troe.</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62</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mtClean="0"/>
              <a:t>Onschuldig – da frantwoortoe foe Adam</a:t>
            </a:r>
          </a:p>
        </p:txBody>
      </p:sp>
      <p:sp>
        <p:nvSpPr>
          <p:cNvPr id="18435" name="Rectangle 3"/>
          <p:cNvSpPr>
            <a:spLocks noGrp="1" noChangeArrowheads="1"/>
          </p:cNvSpPr>
          <p:nvPr>
            <p:ph type="body" idx="1"/>
          </p:nvPr>
        </p:nvSpPr>
        <p:spPr/>
        <p:txBody>
          <a:bodyPr/>
          <a:lstStyle/>
          <a:p>
            <a:pPr eaLnBrk="1" hangingPunct="1"/>
            <a:r>
              <a:rPr lang="en-US" smtClean="0"/>
              <a:t>A ben de foe onderhoud da djari</a:t>
            </a:r>
          </a:p>
          <a:p>
            <a:pPr lvl="1" eaLnBrk="1" hangingPunct="1"/>
            <a:r>
              <a:rPr lang="en-US" smtClean="0"/>
              <a:t>Maka nanga onkruid no ben de</a:t>
            </a:r>
          </a:p>
          <a:p>
            <a:pPr lvl="1" eaLnBrk="1" hangingPunct="1"/>
            <a:r>
              <a:rPr lang="en-US" smtClean="0"/>
              <a:t>Ala boen sani ben gro foe hemsefi</a:t>
            </a:r>
          </a:p>
          <a:p>
            <a:pPr lvl="1" eaLnBrk="1" hangingPunct="1"/>
            <a:r>
              <a:rPr lang="en-US" smtClean="0"/>
              <a:t>A ben kan moksi nanga dem meti</a:t>
            </a:r>
          </a:p>
          <a:p>
            <a:pPr eaLnBrk="1" hangingPunct="1"/>
            <a:r>
              <a:rPr lang="en-US" smtClean="0"/>
              <a:t>A ben de wan switi en gemakkelijk wroko</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63</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Onschuldig – da tesi</a:t>
            </a:r>
          </a:p>
        </p:txBody>
      </p:sp>
      <p:sp>
        <p:nvSpPr>
          <p:cNvPr id="19459" name="Rectangle 3"/>
          <p:cNvSpPr>
            <a:spLocks noGrp="1" noChangeArrowheads="1"/>
          </p:cNvSpPr>
          <p:nvPr>
            <p:ph type="body" idx="1"/>
          </p:nvPr>
        </p:nvSpPr>
        <p:spPr/>
        <p:txBody>
          <a:bodyPr/>
          <a:lstStyle/>
          <a:p>
            <a:pPr eaLnBrk="1" hangingPunct="1"/>
            <a:r>
              <a:rPr lang="en-US" smtClean="0"/>
              <a:t>Dem no moesoe njan foe da bon, efoe dem sa dede da srefi dei</a:t>
            </a:r>
          </a:p>
          <a:p>
            <a:pPr eaLnBrk="1" hangingPunct="1"/>
            <a:r>
              <a:rPr lang="en-US" smtClean="0"/>
              <a:t>Dede = prati</a:t>
            </a:r>
          </a:p>
          <a:p>
            <a:pPr eaLnBrk="1" hangingPunct="1"/>
            <a:r>
              <a:rPr lang="en-US" smtClean="0"/>
              <a:t>Da srefi dei dem prati foe Gado (jeje-dede), en da srefi dei, dem skin bigin saf’safri foe pori toe te leki dem sa abi skin-dede</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64</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Onschuldig – Relatie</a:t>
            </a:r>
          </a:p>
        </p:txBody>
      </p:sp>
      <p:sp>
        <p:nvSpPr>
          <p:cNvPr id="20483" name="Rectangle 3"/>
          <p:cNvSpPr>
            <a:spLocks noGrp="1" noChangeArrowheads="1"/>
          </p:cNvSpPr>
          <p:nvPr>
            <p:ph type="body" idx="1"/>
          </p:nvPr>
        </p:nvSpPr>
        <p:spPr/>
        <p:txBody>
          <a:bodyPr/>
          <a:lstStyle/>
          <a:p>
            <a:pPr eaLnBrk="1" hangingPunct="1"/>
            <a:r>
              <a:rPr lang="en-US" smtClean="0"/>
              <a:t>Gado nanga Adam ben abi wan boen relatie – dem ben miti en taki samen ibri dei</a:t>
            </a:r>
          </a:p>
          <a:p>
            <a:pPr eaLnBrk="1" hangingPunct="1"/>
            <a:endParaRPr lang="en-US" smtClean="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65</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mtClean="0"/>
              <a:t>Onschuldig – da pori</a:t>
            </a:r>
          </a:p>
        </p:txBody>
      </p:sp>
      <p:sp>
        <p:nvSpPr>
          <p:cNvPr id="21507" name="Rectangle 3"/>
          <p:cNvSpPr>
            <a:spLocks noGrp="1" noChangeArrowheads="1"/>
          </p:cNvSpPr>
          <p:nvPr>
            <p:ph type="body" idx="1"/>
          </p:nvPr>
        </p:nvSpPr>
        <p:spPr/>
        <p:txBody>
          <a:bodyPr/>
          <a:lstStyle/>
          <a:p>
            <a:pPr eaLnBrk="1" hangingPunct="1"/>
            <a:r>
              <a:rPr lang="en-US" sz="2800" smtClean="0"/>
              <a:t>Drie sortoe lostoe meki man fadon</a:t>
            </a:r>
          </a:p>
          <a:p>
            <a:pPr eaLnBrk="1" hangingPunct="1"/>
            <a:r>
              <a:rPr lang="en-US" sz="2800" b="1" smtClean="0"/>
              <a:t>Gen 3:6 En di da oema ben si dati da bon ben de </a:t>
            </a:r>
            <a:r>
              <a:rPr lang="en-US" sz="2800" b="1" smtClean="0">
                <a:solidFill>
                  <a:schemeClr val="hlink"/>
                </a:solidFill>
              </a:rPr>
              <a:t>boen foe njanjan</a:t>
            </a:r>
            <a:r>
              <a:rPr lang="en-US" sz="2800" b="1" smtClean="0"/>
              <a:t>, en dati a ben de </a:t>
            </a:r>
            <a:r>
              <a:rPr lang="en-US" sz="2800" b="1" smtClean="0">
                <a:solidFill>
                  <a:schemeClr val="hlink"/>
                </a:solidFill>
              </a:rPr>
              <a:t>moi foe si</a:t>
            </a:r>
            <a:r>
              <a:rPr lang="en-US" sz="2800" b="1" smtClean="0"/>
              <a:t>, en wan bon disi </a:t>
            </a:r>
            <a:r>
              <a:rPr lang="en-US" sz="2800" b="1" smtClean="0">
                <a:solidFill>
                  <a:schemeClr val="hlink"/>
                </a:solidFill>
              </a:rPr>
              <a:t>joe sa wani foe meki joesrefi kisi koni</a:t>
            </a:r>
            <a:r>
              <a:rPr lang="en-US" sz="2800" b="1" smtClean="0"/>
              <a:t>, dan a ben teki da froktoe foe hem, en a ben njan, en a ben gi hem na hem masra toe, disi ben de nanga hem, en a ben njan.</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66</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mtClean="0"/>
              <a:t>A gersi da tesi na I Jn. 2:16</a:t>
            </a:r>
          </a:p>
        </p:txBody>
      </p:sp>
      <p:sp>
        <p:nvSpPr>
          <p:cNvPr id="22531" name="Rectangle 3"/>
          <p:cNvSpPr>
            <a:spLocks noGrp="1" noChangeArrowheads="1"/>
          </p:cNvSpPr>
          <p:nvPr>
            <p:ph type="body" idx="1"/>
          </p:nvPr>
        </p:nvSpPr>
        <p:spPr/>
        <p:txBody>
          <a:bodyPr/>
          <a:lstStyle/>
          <a:p>
            <a:pPr eaLnBrk="1" hangingPunct="1"/>
            <a:r>
              <a:rPr lang="en-US" smtClean="0"/>
              <a:t>Da lostoe foe da skin</a:t>
            </a:r>
          </a:p>
          <a:p>
            <a:pPr eaLnBrk="1" hangingPunct="1"/>
            <a:r>
              <a:rPr lang="en-US" smtClean="0"/>
              <a:t>Da lostoe foe da ai</a:t>
            </a:r>
          </a:p>
          <a:p>
            <a:pPr eaLnBrk="1" hangingPunct="1"/>
            <a:r>
              <a:rPr lang="en-US" smtClean="0"/>
              <a:t>Da bigi-fasi foe libi</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67</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mtClean="0"/>
              <a:t>San Adam ben doe baka hem  sondoe?</a:t>
            </a:r>
          </a:p>
        </p:txBody>
      </p:sp>
      <p:sp>
        <p:nvSpPr>
          <p:cNvPr id="23555" name="Rectangle 3"/>
          <p:cNvSpPr>
            <a:spLocks noGrp="1" noChangeArrowheads="1"/>
          </p:cNvSpPr>
          <p:nvPr>
            <p:ph type="body" idx="1"/>
          </p:nvPr>
        </p:nvSpPr>
        <p:spPr/>
        <p:txBody>
          <a:bodyPr/>
          <a:lstStyle/>
          <a:p>
            <a:pPr eaLnBrk="1" hangingPunct="1"/>
            <a:r>
              <a:rPr lang="en-US" smtClean="0"/>
              <a:t>A ben proberi foe tapoe hem sondoe hemsrefi nanga figa-blatie</a:t>
            </a:r>
          </a:p>
          <a:p>
            <a:pPr eaLnBrk="1" hangingPunct="1"/>
            <a:r>
              <a:rPr lang="en-US" smtClean="0"/>
              <a:t>A ben proberi foe kibri gi Gado</a:t>
            </a:r>
          </a:p>
          <a:p>
            <a:pPr eaLnBrk="1" hangingPunct="1"/>
            <a:r>
              <a:rPr lang="en-US" smtClean="0"/>
              <a:t>A ben skoivi da schuld tapoe da frow</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68</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mtClean="0"/>
              <a:t>Onschuldig – da kroetoe</a:t>
            </a:r>
          </a:p>
        </p:txBody>
      </p:sp>
      <p:sp>
        <p:nvSpPr>
          <p:cNvPr id="24579" name="Rectangle 3"/>
          <p:cNvSpPr>
            <a:spLocks noGrp="1" noChangeArrowheads="1"/>
          </p:cNvSpPr>
          <p:nvPr>
            <p:ph type="body" idx="1"/>
          </p:nvPr>
        </p:nvSpPr>
        <p:spPr>
          <a:xfrm>
            <a:off x="1182688" y="2017713"/>
            <a:ext cx="7772400" cy="4383087"/>
          </a:xfrm>
        </p:spPr>
        <p:txBody>
          <a:bodyPr/>
          <a:lstStyle/>
          <a:p>
            <a:pPr eaLnBrk="1" hangingPunct="1">
              <a:lnSpc>
                <a:spcPct val="80000"/>
              </a:lnSpc>
            </a:pPr>
            <a:r>
              <a:rPr lang="en-US" sz="2800" smtClean="0"/>
              <a:t>Da sneki ben kenki:</a:t>
            </a:r>
          </a:p>
          <a:p>
            <a:pPr eaLnBrk="1" hangingPunct="1">
              <a:lnSpc>
                <a:spcPct val="80000"/>
              </a:lnSpc>
            </a:pPr>
            <a:r>
              <a:rPr lang="en-US" sz="2800" b="1" smtClean="0"/>
              <a:t>Genesis 3:14. En MASRA Gado ben taki gi da sneki taki: Bikasi joe ben doe disi, joe sa de da moro floekoe wan na mindri foe dem meti foe kweki, en moro leki ibri meti foe da firi; joe sa waka na tapoe joe bere, en joe sa njan stof ala dem dei foe joe libi. 15. En Mi sa poti feanti-fasi na mindri foe joe nanga da oema, en na mindri foe joe pikin nanga hem pikin; a sa masi joe hede, en joe sa masi hem baka-foetoe.</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69</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Dispensationalism</a:t>
            </a:r>
            <a:endParaRPr lang="en-US" dirty="0"/>
          </a:p>
        </p:txBody>
      </p:sp>
      <p:sp>
        <p:nvSpPr>
          <p:cNvPr id="3" name="Content Placeholder 2"/>
          <p:cNvSpPr>
            <a:spLocks noGrp="1"/>
          </p:cNvSpPr>
          <p:nvPr>
            <p:ph idx="1"/>
          </p:nvPr>
        </p:nvSpPr>
        <p:spPr/>
        <p:txBody>
          <a:bodyPr/>
          <a:lstStyle/>
          <a:p>
            <a:r>
              <a:rPr lang="en-US" dirty="0" smtClean="0"/>
              <a:t>A </a:t>
            </a:r>
            <a:r>
              <a:rPr lang="en-US" dirty="0" err="1" smtClean="0"/>
              <a:t>gebruiki</a:t>
            </a:r>
            <a:r>
              <a:rPr lang="en-US" dirty="0" smtClean="0"/>
              <a:t> </a:t>
            </a:r>
            <a:r>
              <a:rPr lang="en-US" dirty="0" err="1" smtClean="0"/>
              <a:t>da</a:t>
            </a:r>
            <a:r>
              <a:rPr lang="en-US" dirty="0" smtClean="0"/>
              <a:t> </a:t>
            </a:r>
            <a:r>
              <a:rPr lang="en-US" dirty="0" err="1" smtClean="0"/>
              <a:t>normaal</a:t>
            </a:r>
            <a:r>
              <a:rPr lang="en-US" dirty="0" smtClean="0"/>
              <a:t> </a:t>
            </a:r>
            <a:r>
              <a:rPr lang="en-US" dirty="0" err="1" smtClean="0"/>
              <a:t>fasi</a:t>
            </a:r>
            <a:r>
              <a:rPr lang="en-US" dirty="0" smtClean="0"/>
              <a:t> foe </a:t>
            </a:r>
            <a:r>
              <a:rPr lang="en-US" dirty="0" err="1" smtClean="0"/>
              <a:t>interpreteer</a:t>
            </a:r>
            <a:r>
              <a:rPr lang="en-US" dirty="0" smtClean="0"/>
              <a:t> – no </a:t>
            </a:r>
            <a:r>
              <a:rPr lang="en-US" dirty="0" err="1" smtClean="0"/>
              <a:t>allegorie</a:t>
            </a:r>
            <a:endParaRPr lang="en-US" dirty="0" smtClean="0"/>
          </a:p>
          <a:p>
            <a:r>
              <a:rPr lang="en-US" dirty="0" err="1" smtClean="0"/>
              <a:t>Letterlijk</a:t>
            </a:r>
            <a:r>
              <a:rPr lang="en-US" dirty="0" smtClean="0"/>
              <a:t> </a:t>
            </a:r>
            <a:r>
              <a:rPr lang="en-US" dirty="0" err="1" smtClean="0"/>
              <a:t>fasi</a:t>
            </a:r>
            <a:r>
              <a:rPr lang="en-US" dirty="0" smtClean="0"/>
              <a:t> foe </a:t>
            </a:r>
            <a:r>
              <a:rPr lang="en-US" dirty="0" err="1" smtClean="0"/>
              <a:t>loekoe</a:t>
            </a:r>
            <a:r>
              <a:rPr lang="en-US" dirty="0" smtClean="0"/>
              <a:t> </a:t>
            </a:r>
            <a:r>
              <a:rPr lang="en-US" dirty="0" err="1" smtClean="0"/>
              <a:t>na</a:t>
            </a:r>
            <a:r>
              <a:rPr lang="en-US" dirty="0" smtClean="0"/>
              <a:t> </a:t>
            </a:r>
            <a:r>
              <a:rPr lang="en-US" dirty="0" err="1" smtClean="0"/>
              <a:t>dem</a:t>
            </a:r>
            <a:r>
              <a:rPr lang="en-US" dirty="0" smtClean="0"/>
              <a:t> </a:t>
            </a:r>
            <a:r>
              <a:rPr lang="en-US" dirty="0" err="1" smtClean="0"/>
              <a:t>woortoe</a:t>
            </a:r>
            <a:r>
              <a:rPr lang="en-US" dirty="0" smtClean="0"/>
              <a:t> </a:t>
            </a:r>
            <a:r>
              <a:rPr lang="en-US" dirty="0" err="1" smtClean="0"/>
              <a:t>nanga</a:t>
            </a:r>
            <a:r>
              <a:rPr lang="en-US" dirty="0" smtClean="0"/>
              <a:t> </a:t>
            </a:r>
            <a:r>
              <a:rPr lang="en-US" dirty="0" err="1" smtClean="0"/>
              <a:t>dem</a:t>
            </a:r>
            <a:r>
              <a:rPr lang="en-US" dirty="0" smtClean="0"/>
              <a:t> </a:t>
            </a:r>
            <a:r>
              <a:rPr lang="en-US" dirty="0" err="1" smtClean="0"/>
              <a:t>zin</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kontext</a:t>
            </a:r>
            <a:r>
              <a:rPr lang="en-US" dirty="0" smtClean="0"/>
              <a:t> foe </a:t>
            </a:r>
            <a:r>
              <a:rPr lang="en-US" dirty="0" err="1" smtClean="0"/>
              <a:t>historie</a:t>
            </a:r>
            <a:r>
              <a:rPr lang="en-US" dirty="0" smtClean="0"/>
              <a:t> &amp; </a:t>
            </a:r>
            <a:r>
              <a:rPr lang="en-US" dirty="0" err="1" smtClean="0"/>
              <a:t>grammatica</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7</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mtClean="0"/>
              <a:t>Onschuldig – da kroetoe</a:t>
            </a:r>
          </a:p>
        </p:txBody>
      </p:sp>
      <p:sp>
        <p:nvSpPr>
          <p:cNvPr id="25603" name="Rectangle 3"/>
          <p:cNvSpPr>
            <a:spLocks noGrp="1" noChangeArrowheads="1"/>
          </p:cNvSpPr>
          <p:nvPr>
            <p:ph type="body" idx="1"/>
          </p:nvPr>
        </p:nvSpPr>
        <p:spPr/>
        <p:txBody>
          <a:bodyPr/>
          <a:lstStyle/>
          <a:p>
            <a:pPr eaLnBrk="1" hangingPunct="1"/>
            <a:r>
              <a:rPr lang="en-US" smtClean="0"/>
              <a:t>Da oema ben kenki:</a:t>
            </a:r>
          </a:p>
          <a:p>
            <a:pPr eaLnBrk="1" hangingPunct="1"/>
            <a:r>
              <a:rPr lang="en-US" b="1" smtClean="0"/>
              <a:t>Genesis 3:16</a:t>
            </a:r>
            <a:r>
              <a:rPr lang="en-US" smtClean="0"/>
              <a:t> </a:t>
            </a:r>
            <a:r>
              <a:rPr lang="en-US" b="1" smtClean="0"/>
              <a:t>Na da oema A ben taki: Mi sa meki joe abi foeroe sari te joe hori bere, na ini sari joe sa meki pikin; en joe sa wani joe masra, en a sa de basi na joe tapoe.</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70</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mtClean="0"/>
              <a:t>Onschuldig – da kroetoe</a:t>
            </a:r>
          </a:p>
        </p:txBody>
      </p:sp>
      <p:sp>
        <p:nvSpPr>
          <p:cNvPr id="26627" name="Rectangle 3"/>
          <p:cNvSpPr>
            <a:spLocks noGrp="1" noChangeArrowheads="1"/>
          </p:cNvSpPr>
          <p:nvPr>
            <p:ph type="body" idx="1"/>
          </p:nvPr>
        </p:nvSpPr>
        <p:spPr/>
        <p:txBody>
          <a:bodyPr/>
          <a:lstStyle/>
          <a:p>
            <a:pPr eaLnBrk="1" hangingPunct="1">
              <a:lnSpc>
                <a:spcPct val="80000"/>
              </a:lnSpc>
            </a:pPr>
            <a:r>
              <a:rPr lang="en-US" sz="2800" smtClean="0"/>
              <a:t>Grontapoe kenki:</a:t>
            </a:r>
          </a:p>
          <a:p>
            <a:pPr eaLnBrk="1" hangingPunct="1">
              <a:lnSpc>
                <a:spcPct val="80000"/>
              </a:lnSpc>
            </a:pPr>
            <a:r>
              <a:rPr lang="en-US" sz="2800" b="1" smtClean="0"/>
              <a:t>Genesis 3:17. En na Adam A ben taki: Bikasi joe ben arki na da stem foe joe wefi, en joe ben njan foe da bon disi Mi ben komanderi joe taki: Joe no sa njan foe hem; da gron de na ondro floekoe foe joe ede; na ini sari joe sa njan foe hem ala dem dei foe joe libi. 18. A sa meki maka nanga takroe wiwiri gi joe toe, en joe sa njan dem groentoe foe da pranigron;</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71</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mtClean="0"/>
              <a:t>Onschuldig – kroetoe</a:t>
            </a:r>
          </a:p>
        </p:txBody>
      </p:sp>
      <p:sp>
        <p:nvSpPr>
          <p:cNvPr id="27651" name="Rectangle 3"/>
          <p:cNvSpPr>
            <a:spLocks noGrp="1" noChangeArrowheads="1"/>
          </p:cNvSpPr>
          <p:nvPr>
            <p:ph type="body" idx="1"/>
          </p:nvPr>
        </p:nvSpPr>
        <p:spPr/>
        <p:txBody>
          <a:bodyPr/>
          <a:lstStyle/>
          <a:p>
            <a:pPr eaLnBrk="1" hangingPunct="1"/>
            <a:r>
              <a:rPr lang="en-US" smtClean="0"/>
              <a:t>Da wroko foe Adam kenki:</a:t>
            </a:r>
          </a:p>
          <a:p>
            <a:pPr eaLnBrk="1" hangingPunct="1"/>
            <a:r>
              <a:rPr lang="en-US" b="1" smtClean="0"/>
              <a:t>Genesis 3:19. Nanga sweti tapoe joe fesi joe sa njan brede te leki joe sa go baka na ini da gron; bikasi </a:t>
            </a:r>
            <a:r>
              <a:rPr lang="en-US" b="1" i="1" smtClean="0"/>
              <a:t>Mi </a:t>
            </a:r>
            <a:r>
              <a:rPr lang="en-US" b="1" smtClean="0"/>
              <a:t>ben teki joe komopo foe hem; bikasi foe doti joe ben meki, en na doti joe sa tron baka.</a:t>
            </a:r>
            <a:r>
              <a:rPr lang="en-US" smtClean="0"/>
              <a:t> </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72</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mtClean="0"/>
              <a:t>Onschuldig – Gado oplossing</a:t>
            </a:r>
          </a:p>
        </p:txBody>
      </p:sp>
      <p:sp>
        <p:nvSpPr>
          <p:cNvPr id="28675" name="Rectangle 3"/>
          <p:cNvSpPr>
            <a:spLocks noGrp="1" noChangeArrowheads="1"/>
          </p:cNvSpPr>
          <p:nvPr>
            <p:ph type="body" idx="1"/>
          </p:nvPr>
        </p:nvSpPr>
        <p:spPr/>
        <p:txBody>
          <a:bodyPr/>
          <a:lstStyle/>
          <a:p>
            <a:pPr eaLnBrk="1" hangingPunct="1"/>
            <a:r>
              <a:rPr lang="en-US" smtClean="0"/>
              <a:t>Disi no ben de wan verassing gi Gado</a:t>
            </a:r>
          </a:p>
          <a:p>
            <a:pPr eaLnBrk="1" hangingPunct="1"/>
            <a:r>
              <a:rPr lang="en-US" smtClean="0"/>
              <a:t>Gado sabi san de na ini libisoema, en A ben abi wan oplossing kaba</a:t>
            </a:r>
          </a:p>
          <a:p>
            <a:pPr eaLnBrk="1" hangingPunct="1"/>
            <a:r>
              <a:rPr lang="en-US" smtClean="0"/>
              <a:t>Gado de regtvaardiki, en A moesoe kroetoe sondoe</a:t>
            </a:r>
          </a:p>
          <a:p>
            <a:pPr eaLnBrk="1" hangingPunct="1"/>
            <a:r>
              <a:rPr lang="en-US" smtClean="0"/>
              <a:t>Ma Gado de lobi toe,  en A ben meki wan pasi foe Gado</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73</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smtClean="0"/>
              <a:t>Gado oplossing</a:t>
            </a:r>
          </a:p>
        </p:txBody>
      </p:sp>
      <p:sp>
        <p:nvSpPr>
          <p:cNvPr id="29699" name="Rectangle 3"/>
          <p:cNvSpPr>
            <a:spLocks noGrp="1" noChangeArrowheads="1"/>
          </p:cNvSpPr>
          <p:nvPr>
            <p:ph type="body" idx="1"/>
          </p:nvPr>
        </p:nvSpPr>
        <p:spPr>
          <a:xfrm>
            <a:off x="609600" y="2017713"/>
            <a:ext cx="8345488" cy="4383087"/>
          </a:xfrm>
        </p:spPr>
        <p:txBody>
          <a:bodyPr/>
          <a:lstStyle/>
          <a:p>
            <a:pPr eaLnBrk="1" hangingPunct="1">
              <a:lnSpc>
                <a:spcPct val="90000"/>
              </a:lnSpc>
            </a:pPr>
            <a:r>
              <a:rPr lang="en-US" b="1" dirty="0" smtClean="0"/>
              <a:t>Genesis 3:21 MASRA </a:t>
            </a:r>
            <a:r>
              <a:rPr lang="en-US" b="1" dirty="0" err="1" smtClean="0"/>
              <a:t>Gado</a:t>
            </a:r>
            <a:r>
              <a:rPr lang="en-US" b="1" dirty="0" smtClean="0"/>
              <a:t> </a:t>
            </a:r>
            <a:r>
              <a:rPr lang="en-US" b="1" dirty="0" err="1" smtClean="0"/>
              <a:t>ben</a:t>
            </a:r>
            <a:r>
              <a:rPr lang="en-US" b="1" dirty="0" smtClean="0"/>
              <a:t> </a:t>
            </a:r>
            <a:r>
              <a:rPr lang="en-US" b="1" dirty="0" err="1" smtClean="0"/>
              <a:t>meki</a:t>
            </a:r>
            <a:r>
              <a:rPr lang="en-US" b="1" dirty="0" smtClean="0"/>
              <a:t> </a:t>
            </a:r>
            <a:r>
              <a:rPr lang="en-US" b="1" dirty="0" err="1" smtClean="0"/>
              <a:t>krosi</a:t>
            </a:r>
            <a:r>
              <a:rPr lang="en-US" b="1" dirty="0" smtClean="0"/>
              <a:t> foe </a:t>
            </a:r>
            <a:r>
              <a:rPr lang="en-US" b="1" dirty="0" err="1" smtClean="0"/>
              <a:t>meti-boeba</a:t>
            </a:r>
            <a:r>
              <a:rPr lang="en-US" b="1" dirty="0" smtClean="0"/>
              <a:t> </a:t>
            </a:r>
            <a:r>
              <a:rPr lang="en-US" b="1" dirty="0" err="1" smtClean="0"/>
              <a:t>gi</a:t>
            </a:r>
            <a:r>
              <a:rPr lang="en-US" b="1" dirty="0" smtClean="0"/>
              <a:t> Adam </a:t>
            </a:r>
            <a:r>
              <a:rPr lang="en-US" b="1" dirty="0" err="1" smtClean="0"/>
              <a:t>nanga</a:t>
            </a:r>
            <a:r>
              <a:rPr lang="en-US" b="1" dirty="0" smtClean="0"/>
              <a:t> hem </a:t>
            </a:r>
            <a:r>
              <a:rPr lang="en-US" b="1" dirty="0" err="1" smtClean="0"/>
              <a:t>wefi</a:t>
            </a:r>
            <a:r>
              <a:rPr lang="en-US" b="1" dirty="0" smtClean="0"/>
              <a:t> toe, en A </a:t>
            </a:r>
            <a:r>
              <a:rPr lang="en-US" b="1" dirty="0" err="1" smtClean="0"/>
              <a:t>ben</a:t>
            </a:r>
            <a:r>
              <a:rPr lang="en-US" b="1" dirty="0" smtClean="0"/>
              <a:t> </a:t>
            </a:r>
            <a:r>
              <a:rPr lang="en-US" b="1" dirty="0" err="1" smtClean="0"/>
              <a:t>tapoe</a:t>
            </a:r>
            <a:r>
              <a:rPr lang="en-US" b="1" dirty="0" smtClean="0"/>
              <a:t> </a:t>
            </a:r>
            <a:r>
              <a:rPr lang="en-US" b="1" dirty="0" err="1" smtClean="0"/>
              <a:t>dem</a:t>
            </a:r>
            <a:r>
              <a:rPr lang="en-US" b="1" dirty="0" smtClean="0"/>
              <a:t> skin.</a:t>
            </a:r>
          </a:p>
          <a:p>
            <a:pPr eaLnBrk="1" hangingPunct="1">
              <a:lnSpc>
                <a:spcPct val="90000"/>
              </a:lnSpc>
            </a:pPr>
            <a:r>
              <a:rPr lang="en-US" b="1" dirty="0" err="1" smtClean="0"/>
              <a:t>Gado</a:t>
            </a:r>
            <a:r>
              <a:rPr lang="en-US" b="1" dirty="0" smtClean="0"/>
              <a:t> no </a:t>
            </a:r>
            <a:r>
              <a:rPr lang="en-US" b="1" dirty="0" err="1" smtClean="0"/>
              <a:t>ben</a:t>
            </a:r>
            <a:r>
              <a:rPr lang="en-US" b="1" dirty="0" smtClean="0"/>
              <a:t> </a:t>
            </a:r>
            <a:r>
              <a:rPr lang="en-US" b="1" dirty="0" err="1" smtClean="0"/>
              <a:t>loekoe</a:t>
            </a:r>
            <a:r>
              <a:rPr lang="en-US" b="1" dirty="0" smtClean="0"/>
              <a:t> </a:t>
            </a:r>
            <a:r>
              <a:rPr lang="en-US" b="1" dirty="0" err="1" smtClean="0"/>
              <a:t>na</a:t>
            </a:r>
            <a:r>
              <a:rPr lang="en-US" b="1" dirty="0" smtClean="0"/>
              <a:t> </a:t>
            </a:r>
            <a:r>
              <a:rPr lang="en-US" b="1" dirty="0" err="1" smtClean="0"/>
              <a:t>libisoema</a:t>
            </a:r>
            <a:r>
              <a:rPr lang="en-US" b="1" dirty="0" smtClean="0"/>
              <a:t> </a:t>
            </a:r>
            <a:r>
              <a:rPr lang="en-US" b="1" dirty="0" err="1" smtClean="0"/>
              <a:t>fasi</a:t>
            </a:r>
            <a:r>
              <a:rPr lang="en-US" b="1" dirty="0" smtClean="0"/>
              <a:t> foe </a:t>
            </a:r>
            <a:r>
              <a:rPr lang="en-US" b="1" dirty="0" err="1" smtClean="0"/>
              <a:t>tapoe</a:t>
            </a:r>
            <a:r>
              <a:rPr lang="en-US" b="1" dirty="0" smtClean="0"/>
              <a:t> – </a:t>
            </a:r>
            <a:r>
              <a:rPr lang="en-US" b="1" dirty="0" err="1" smtClean="0"/>
              <a:t>figa</a:t>
            </a:r>
            <a:r>
              <a:rPr lang="en-US" b="1" dirty="0" smtClean="0"/>
              <a:t> </a:t>
            </a:r>
            <a:r>
              <a:rPr lang="en-US" b="1" dirty="0" err="1" smtClean="0"/>
              <a:t>blatie</a:t>
            </a:r>
            <a:endParaRPr lang="en-US" b="1" dirty="0" smtClean="0"/>
          </a:p>
          <a:p>
            <a:pPr eaLnBrk="1" hangingPunct="1">
              <a:lnSpc>
                <a:spcPct val="90000"/>
              </a:lnSpc>
            </a:pPr>
            <a:r>
              <a:rPr lang="en-US" b="1" dirty="0" smtClean="0"/>
              <a:t>Toe wet – </a:t>
            </a:r>
            <a:r>
              <a:rPr lang="en-US" b="1" dirty="0" err="1" smtClean="0"/>
              <a:t>dede</a:t>
            </a:r>
            <a:r>
              <a:rPr lang="en-US" b="1" dirty="0" smtClean="0"/>
              <a:t> de </a:t>
            </a:r>
            <a:r>
              <a:rPr lang="en-US" b="1" dirty="0" err="1" smtClean="0"/>
              <a:t>da</a:t>
            </a:r>
            <a:r>
              <a:rPr lang="en-US" b="1" dirty="0" smtClean="0"/>
              <a:t> </a:t>
            </a:r>
            <a:r>
              <a:rPr lang="en-US" b="1" dirty="0" err="1" smtClean="0"/>
              <a:t>paiman</a:t>
            </a:r>
            <a:r>
              <a:rPr lang="en-US" b="1" dirty="0" smtClean="0"/>
              <a:t> foe </a:t>
            </a:r>
            <a:r>
              <a:rPr lang="en-US" b="1" dirty="0" err="1" smtClean="0"/>
              <a:t>sondoe</a:t>
            </a:r>
            <a:r>
              <a:rPr lang="en-US" b="1" dirty="0" smtClean="0"/>
              <a:t>, en </a:t>
            </a:r>
            <a:r>
              <a:rPr lang="en-US" b="1" dirty="0" err="1" smtClean="0"/>
              <a:t>sondro</a:t>
            </a:r>
            <a:r>
              <a:rPr lang="en-US" b="1" dirty="0" smtClean="0"/>
              <a:t> </a:t>
            </a:r>
            <a:r>
              <a:rPr lang="en-US" b="1" dirty="0" err="1" smtClean="0"/>
              <a:t>trowe</a:t>
            </a:r>
            <a:r>
              <a:rPr lang="en-US" b="1" dirty="0" smtClean="0"/>
              <a:t> </a:t>
            </a:r>
            <a:r>
              <a:rPr lang="en-US" b="1" dirty="0" err="1" smtClean="0"/>
              <a:t>broedoe</a:t>
            </a:r>
            <a:r>
              <a:rPr lang="en-US" b="1" dirty="0" smtClean="0"/>
              <a:t> pardon no de</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74</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smtClean="0"/>
              <a:t>Meki wi membre</a:t>
            </a:r>
          </a:p>
        </p:txBody>
      </p:sp>
      <p:sp>
        <p:nvSpPr>
          <p:cNvPr id="30723" name="Rectangle 3"/>
          <p:cNvSpPr>
            <a:spLocks noGrp="1" noChangeArrowheads="1"/>
          </p:cNvSpPr>
          <p:nvPr>
            <p:ph type="body" idx="1"/>
          </p:nvPr>
        </p:nvSpPr>
        <p:spPr/>
        <p:txBody>
          <a:bodyPr/>
          <a:lstStyle/>
          <a:p>
            <a:pPr eaLnBrk="1" hangingPunct="1"/>
            <a:r>
              <a:rPr lang="en-US" smtClean="0"/>
              <a:t>Soso Gado kan tapoe sondoe: Jes. 64:6</a:t>
            </a:r>
          </a:p>
          <a:p>
            <a:pPr eaLnBrk="1" hangingPunct="1"/>
            <a:r>
              <a:rPr lang="en-US" smtClean="0"/>
              <a:t>Gado ben pramisi wan troe oplossing in Genesis 3:15 – da siri foe da oema</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75</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mtClean="0"/>
              <a:t>Na ini Adam vs. Kristus</a:t>
            </a:r>
          </a:p>
        </p:txBody>
      </p:sp>
      <p:sp>
        <p:nvSpPr>
          <p:cNvPr id="31747" name="Rectangle 3"/>
          <p:cNvSpPr>
            <a:spLocks noGrp="1" noChangeArrowheads="1"/>
          </p:cNvSpPr>
          <p:nvPr>
            <p:ph type="body" idx="1"/>
          </p:nvPr>
        </p:nvSpPr>
        <p:spPr/>
        <p:txBody>
          <a:bodyPr/>
          <a:lstStyle/>
          <a:p>
            <a:pPr eaLnBrk="1" hangingPunct="1">
              <a:lnSpc>
                <a:spcPct val="90000"/>
              </a:lnSpc>
            </a:pPr>
            <a:r>
              <a:rPr lang="en-US" smtClean="0"/>
              <a:t>Na ini Adam</a:t>
            </a:r>
          </a:p>
          <a:p>
            <a:pPr lvl="1" eaLnBrk="1" hangingPunct="1">
              <a:lnSpc>
                <a:spcPct val="90000"/>
              </a:lnSpc>
            </a:pPr>
            <a:r>
              <a:rPr lang="en-US" smtClean="0"/>
              <a:t>Ala soema dede</a:t>
            </a:r>
          </a:p>
          <a:p>
            <a:pPr lvl="1" eaLnBrk="1" hangingPunct="1">
              <a:lnSpc>
                <a:spcPct val="90000"/>
              </a:lnSpc>
            </a:pPr>
            <a:r>
              <a:rPr lang="en-US" smtClean="0"/>
              <a:t>Ala soema de lasiwan</a:t>
            </a:r>
          </a:p>
          <a:p>
            <a:pPr lvl="1" eaLnBrk="1" hangingPunct="1">
              <a:lnSpc>
                <a:spcPct val="90000"/>
              </a:lnSpc>
            </a:pPr>
            <a:r>
              <a:rPr lang="en-US" smtClean="0"/>
              <a:t>Paradijs lasi</a:t>
            </a:r>
          </a:p>
          <a:p>
            <a:pPr eaLnBrk="1" hangingPunct="1">
              <a:lnSpc>
                <a:spcPct val="90000"/>
              </a:lnSpc>
            </a:pPr>
            <a:r>
              <a:rPr lang="en-US" smtClean="0"/>
              <a:t>Na ini Kristus</a:t>
            </a:r>
          </a:p>
          <a:p>
            <a:pPr lvl="1" eaLnBrk="1" hangingPunct="1">
              <a:lnSpc>
                <a:spcPct val="90000"/>
              </a:lnSpc>
            </a:pPr>
            <a:r>
              <a:rPr lang="en-US" smtClean="0"/>
              <a:t>Ala soema kisi libi</a:t>
            </a:r>
          </a:p>
          <a:p>
            <a:pPr lvl="1" eaLnBrk="1" hangingPunct="1">
              <a:lnSpc>
                <a:spcPct val="90000"/>
              </a:lnSpc>
            </a:pPr>
            <a:r>
              <a:rPr lang="en-US" smtClean="0"/>
              <a:t>Ala kom njoen gebore bribiwan</a:t>
            </a:r>
          </a:p>
          <a:p>
            <a:pPr lvl="1" eaLnBrk="1" hangingPunct="1">
              <a:lnSpc>
                <a:spcPct val="90000"/>
              </a:lnSpc>
            </a:pPr>
            <a:r>
              <a:rPr lang="en-US" smtClean="0"/>
              <a:t>Paradijs feni baka</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76</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p:txBody>
          <a:bodyPr/>
          <a:lstStyle/>
          <a:p>
            <a:pPr algn="ctr"/>
            <a:r>
              <a:rPr lang="en-US" sz="4000"/>
              <a:t>Da Plan foe Gado foe Dem Tem</a:t>
            </a:r>
            <a:br>
              <a:rPr lang="en-US" sz="4000"/>
            </a:br>
            <a:r>
              <a:rPr lang="en-US" sz="4000"/>
              <a:t> Stap 2 – Konsensi, Lanti, Pramisi</a:t>
            </a:r>
          </a:p>
        </p:txBody>
      </p:sp>
      <p:sp>
        <p:nvSpPr>
          <p:cNvPr id="11267" name="Rectangle 3"/>
          <p:cNvSpPr>
            <a:spLocks noGrp="1" noChangeArrowheads="1"/>
          </p:cNvSpPr>
          <p:nvPr>
            <p:ph type="subTitle" idx="1"/>
          </p:nvPr>
        </p:nvSpPr>
        <p:spPr/>
        <p:txBody>
          <a:bodyPr/>
          <a:lstStyle/>
          <a:p>
            <a:pPr>
              <a:lnSpc>
                <a:spcPct val="80000"/>
              </a:lnSpc>
            </a:pPr>
            <a:endParaRPr lang="en-US" sz="2800"/>
          </a:p>
          <a:p>
            <a:pPr>
              <a:lnSpc>
                <a:spcPct val="80000"/>
              </a:lnSpc>
            </a:pPr>
            <a:r>
              <a:rPr lang="en-US" sz="2800"/>
              <a:t>Dr. Bill Shade</a:t>
            </a:r>
          </a:p>
          <a:p>
            <a:pPr>
              <a:lnSpc>
                <a:spcPct val="80000"/>
              </a:lnSpc>
            </a:pPr>
            <a:r>
              <a:rPr lang="en-US" sz="2800"/>
              <a:t>Presentatie doro Ds. R. Patton met toestemming</a:t>
            </a:r>
          </a:p>
        </p:txBody>
      </p:sp>
      <p:sp>
        <p:nvSpPr>
          <p:cNvPr id="4" name="Date Placeholder 3"/>
          <p:cNvSpPr>
            <a:spLocks noGrp="1"/>
          </p:cNvSpPr>
          <p:nvPr>
            <p:ph type="dt" sz="half" idx="2"/>
          </p:nvPr>
        </p:nvSpPr>
        <p:spPr/>
        <p:txBody>
          <a:bodyPr/>
          <a:lstStyle/>
          <a:p>
            <a:r>
              <a:rPr lang="en-US" smtClean="0"/>
              <a:t>Module 6 Les 1</a:t>
            </a:r>
            <a:endParaRPr lang="en-US"/>
          </a:p>
        </p:txBody>
      </p:sp>
      <p:sp>
        <p:nvSpPr>
          <p:cNvPr id="5" name="Slide Number Placeholder 4"/>
          <p:cNvSpPr>
            <a:spLocks noGrp="1"/>
          </p:cNvSpPr>
          <p:nvPr>
            <p:ph type="sldNum" sz="quarter" idx="4"/>
          </p:nvPr>
        </p:nvSpPr>
        <p:spPr/>
        <p:txBody>
          <a:bodyPr/>
          <a:lstStyle/>
          <a:p>
            <a:fld id="{EE255E9E-9C30-4B08-BFB5-AB61355AC2EA}" type="slidenum">
              <a:rPr lang="en-US" smtClean="0"/>
              <a:pPr/>
              <a:t>77</a:t>
            </a:fld>
            <a:endParaRPr lang="en-US"/>
          </a:p>
        </p:txBody>
      </p:sp>
      <p:sp>
        <p:nvSpPr>
          <p:cNvPr id="6" name="Footer Placeholder 5"/>
          <p:cNvSpPr>
            <a:spLocks noGrp="1"/>
          </p:cNvSpPr>
          <p:nvPr>
            <p:ph type="ftr" sz="quarter" idx="3"/>
          </p:nvPr>
        </p:nvSpPr>
        <p:spPr/>
        <p:txBody>
          <a:bodyPr/>
          <a:lstStyle/>
          <a:p>
            <a:r>
              <a:rPr lang="en-US" smtClean="0"/>
              <a:t>Dispensationalism</a:t>
            </a:r>
            <a:endParaRPr lang="en-US"/>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t>Adam ben kenki di a ben doe sondoe</a:t>
            </a:r>
          </a:p>
        </p:txBody>
      </p:sp>
      <p:sp>
        <p:nvSpPr>
          <p:cNvPr id="13315" name="Rectangle 3"/>
          <p:cNvSpPr>
            <a:spLocks noGrp="1" noChangeArrowheads="1"/>
          </p:cNvSpPr>
          <p:nvPr>
            <p:ph type="body" idx="1"/>
          </p:nvPr>
        </p:nvSpPr>
        <p:spPr/>
        <p:txBody>
          <a:bodyPr/>
          <a:lstStyle/>
          <a:p>
            <a:r>
              <a:rPr lang="en-US"/>
              <a:t>Fosi, a ben de onschuldig, ma dan a ben </a:t>
            </a:r>
            <a:r>
              <a:rPr lang="en-US" b="1">
                <a:solidFill>
                  <a:schemeClr val="hlink"/>
                </a:solidFill>
              </a:rPr>
              <a:t>tron wan sondari</a:t>
            </a:r>
          </a:p>
          <a:p>
            <a:r>
              <a:rPr lang="en-US"/>
              <a:t>Di a ben njan foe da bon foe sabi boen nanga ogri, a ben kom </a:t>
            </a:r>
            <a:r>
              <a:rPr lang="en-US" b="1">
                <a:solidFill>
                  <a:schemeClr val="hlink"/>
                </a:solidFill>
              </a:rPr>
              <a:t>wan man nanga moreel frantwoortoe soema, bikasi now a sabi boen nanga ogri</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78</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t>Libisoema now abi wan konsensi</a:t>
            </a:r>
          </a:p>
        </p:txBody>
      </p:sp>
      <p:sp>
        <p:nvSpPr>
          <p:cNvPr id="15363" name="Rectangle 3"/>
          <p:cNvSpPr>
            <a:spLocks noGrp="1" noChangeArrowheads="1"/>
          </p:cNvSpPr>
          <p:nvPr>
            <p:ph type="body" idx="1"/>
          </p:nvPr>
        </p:nvSpPr>
        <p:spPr/>
        <p:txBody>
          <a:bodyPr/>
          <a:lstStyle/>
          <a:p>
            <a:r>
              <a:rPr lang="en-US"/>
              <a:t>Konsensi – fa wi kan sabi boen nanga ogri en fa wi tjari wisrefi en san wi doe.</a:t>
            </a:r>
          </a:p>
          <a:p>
            <a:r>
              <a:rPr lang="en-US"/>
              <a:t>Adam – 	</a:t>
            </a:r>
          </a:p>
          <a:p>
            <a:pPr lvl="1"/>
            <a:r>
              <a:rPr lang="en-US"/>
              <a:t>Schuldig – foe sondoe</a:t>
            </a:r>
          </a:p>
          <a:p>
            <a:pPr lvl="1"/>
            <a:r>
              <a:rPr lang="en-US"/>
              <a:t>Intelligent foe moreel values</a:t>
            </a:r>
          </a:p>
          <a:p>
            <a:pPr lvl="1"/>
            <a:endParaRPr lang="en-US"/>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79</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Dispensatie</a:t>
            </a:r>
            <a:endParaRPr lang="en-US" dirty="0"/>
          </a:p>
        </p:txBody>
      </p:sp>
      <p:sp>
        <p:nvSpPr>
          <p:cNvPr id="3" name="Content Placeholder 2"/>
          <p:cNvSpPr>
            <a:spLocks noGrp="1"/>
          </p:cNvSpPr>
          <p:nvPr>
            <p:ph idx="1"/>
          </p:nvPr>
        </p:nvSpPr>
        <p:spPr>
          <a:xfrm>
            <a:off x="228600" y="2017713"/>
            <a:ext cx="8726488" cy="4114800"/>
          </a:xfrm>
        </p:spPr>
        <p:txBody>
          <a:bodyPr/>
          <a:lstStyle/>
          <a:p>
            <a:r>
              <a:rPr lang="en-US" dirty="0" err="1" smtClean="0"/>
              <a:t>Da</a:t>
            </a:r>
            <a:r>
              <a:rPr lang="en-US" dirty="0" smtClean="0"/>
              <a:t> </a:t>
            </a:r>
            <a:r>
              <a:rPr lang="en-US" dirty="0" err="1" smtClean="0"/>
              <a:t>woortoe</a:t>
            </a:r>
            <a:r>
              <a:rPr lang="en-US" dirty="0" smtClean="0"/>
              <a:t> </a:t>
            </a:r>
            <a:r>
              <a:rPr lang="en-US" dirty="0" err="1" smtClean="0"/>
              <a:t>na</a:t>
            </a:r>
            <a:r>
              <a:rPr lang="en-US" dirty="0" smtClean="0"/>
              <a:t> </a:t>
            </a:r>
            <a:r>
              <a:rPr lang="en-US" dirty="0" err="1" smtClean="0"/>
              <a:t>ini</a:t>
            </a:r>
            <a:r>
              <a:rPr lang="en-US" dirty="0" smtClean="0"/>
              <a:t> </a:t>
            </a:r>
            <a:r>
              <a:rPr lang="en-US" dirty="0" err="1" smtClean="0"/>
              <a:t>Grieki</a:t>
            </a:r>
            <a:r>
              <a:rPr lang="en-US" dirty="0" smtClean="0"/>
              <a:t>: </a:t>
            </a:r>
            <a:r>
              <a:rPr lang="en-US" dirty="0" err="1" smtClean="0"/>
              <a:t>oikonomos</a:t>
            </a:r>
            <a:r>
              <a:rPr lang="en-US" dirty="0" smtClean="0"/>
              <a:t> – </a:t>
            </a:r>
            <a:r>
              <a:rPr lang="en-US" dirty="0" err="1" smtClean="0"/>
              <a:t>taki</a:t>
            </a:r>
            <a:r>
              <a:rPr lang="en-US" dirty="0" smtClean="0"/>
              <a:t> foe wan </a:t>
            </a:r>
            <a:r>
              <a:rPr lang="en-US" dirty="0" err="1" smtClean="0"/>
              <a:t>soema</a:t>
            </a:r>
            <a:r>
              <a:rPr lang="en-US" dirty="0" smtClean="0"/>
              <a:t> </a:t>
            </a:r>
            <a:r>
              <a:rPr lang="en-US" dirty="0" err="1" smtClean="0"/>
              <a:t>disi</a:t>
            </a:r>
            <a:r>
              <a:rPr lang="en-US" dirty="0" smtClean="0"/>
              <a:t> </a:t>
            </a:r>
            <a:r>
              <a:rPr lang="en-US" dirty="0" err="1" smtClean="0"/>
              <a:t>abi</a:t>
            </a:r>
            <a:r>
              <a:rPr lang="en-US" dirty="0" smtClean="0"/>
              <a:t> </a:t>
            </a:r>
            <a:r>
              <a:rPr lang="en-US" dirty="0" err="1" smtClean="0"/>
              <a:t>frantwoortoe</a:t>
            </a:r>
            <a:r>
              <a:rPr lang="en-US" dirty="0" smtClean="0"/>
              <a:t> foe </a:t>
            </a:r>
            <a:r>
              <a:rPr lang="en-US" dirty="0" err="1" smtClean="0"/>
              <a:t>tiri</a:t>
            </a:r>
            <a:r>
              <a:rPr lang="en-US" dirty="0" smtClean="0"/>
              <a:t> wan </a:t>
            </a:r>
            <a:r>
              <a:rPr lang="en-US" dirty="0" err="1" smtClean="0"/>
              <a:t>oso</a:t>
            </a:r>
            <a:r>
              <a:rPr lang="en-US" dirty="0" smtClean="0"/>
              <a:t>.</a:t>
            </a:r>
          </a:p>
          <a:p>
            <a:r>
              <a:rPr lang="en-US" dirty="0" err="1" smtClean="0"/>
              <a:t>Wi</a:t>
            </a:r>
            <a:r>
              <a:rPr lang="en-US" dirty="0" smtClean="0"/>
              <a:t> </a:t>
            </a:r>
            <a:r>
              <a:rPr lang="en-US" dirty="0" err="1" smtClean="0"/>
              <a:t>feni</a:t>
            </a:r>
            <a:r>
              <a:rPr lang="en-US" dirty="0" smtClean="0"/>
              <a:t> wan </a:t>
            </a:r>
            <a:r>
              <a:rPr lang="en-US" dirty="0" err="1" smtClean="0"/>
              <a:t>voorbeeld</a:t>
            </a:r>
            <a:r>
              <a:rPr lang="en-US" dirty="0" smtClean="0"/>
              <a:t> </a:t>
            </a:r>
            <a:r>
              <a:rPr lang="en-US" dirty="0" err="1" smtClean="0"/>
              <a:t>na</a:t>
            </a:r>
            <a:r>
              <a:rPr lang="en-US" dirty="0" smtClean="0"/>
              <a:t> </a:t>
            </a:r>
            <a:r>
              <a:rPr lang="en-US" dirty="0" err="1" smtClean="0"/>
              <a:t>ini</a:t>
            </a:r>
            <a:r>
              <a:rPr lang="en-US" dirty="0" smtClean="0"/>
              <a:t> Lukas 16</a:t>
            </a:r>
          </a:p>
          <a:p>
            <a:pPr lvl="1"/>
            <a:r>
              <a:rPr lang="en-US" dirty="0" smtClean="0"/>
              <a:t>Wan bas de, en wan man </a:t>
            </a:r>
            <a:r>
              <a:rPr lang="en-US" dirty="0" err="1" smtClean="0"/>
              <a:t>nanga</a:t>
            </a:r>
            <a:r>
              <a:rPr lang="en-US" dirty="0" smtClean="0"/>
              <a:t>  </a:t>
            </a:r>
            <a:r>
              <a:rPr lang="en-US" dirty="0" err="1" smtClean="0"/>
              <a:t>frantwoortoe</a:t>
            </a:r>
            <a:endParaRPr lang="en-US" dirty="0" smtClean="0"/>
          </a:p>
          <a:p>
            <a:pPr lvl="1"/>
            <a:r>
              <a:rPr lang="en-US" dirty="0" err="1" smtClean="0"/>
              <a:t>Da</a:t>
            </a:r>
            <a:r>
              <a:rPr lang="en-US" dirty="0" smtClean="0"/>
              <a:t> </a:t>
            </a:r>
            <a:r>
              <a:rPr lang="en-US" dirty="0" err="1" smtClean="0"/>
              <a:t>frantwoortoe</a:t>
            </a:r>
            <a:r>
              <a:rPr lang="en-US" dirty="0" smtClean="0"/>
              <a:t> man </a:t>
            </a:r>
            <a:r>
              <a:rPr lang="en-US" dirty="0" err="1" smtClean="0"/>
              <a:t>moesoe</a:t>
            </a:r>
            <a:r>
              <a:rPr lang="en-US" dirty="0" smtClean="0"/>
              <a:t> </a:t>
            </a:r>
            <a:r>
              <a:rPr lang="en-US" dirty="0" err="1" smtClean="0"/>
              <a:t>gi</a:t>
            </a:r>
            <a:r>
              <a:rPr lang="en-US" dirty="0" smtClean="0"/>
              <a:t> </a:t>
            </a:r>
            <a:r>
              <a:rPr lang="en-US" dirty="0" err="1" smtClean="0"/>
              <a:t>antwoord</a:t>
            </a:r>
            <a:r>
              <a:rPr lang="en-US" dirty="0" smtClean="0"/>
              <a:t> </a:t>
            </a:r>
            <a:r>
              <a:rPr lang="en-US" dirty="0" err="1" smtClean="0"/>
              <a:t>na</a:t>
            </a:r>
            <a:r>
              <a:rPr lang="en-US" dirty="0" smtClean="0"/>
              <a:t> </a:t>
            </a:r>
            <a:r>
              <a:rPr lang="en-US" dirty="0" err="1" smtClean="0"/>
              <a:t>da</a:t>
            </a:r>
            <a:r>
              <a:rPr lang="en-US" dirty="0" smtClean="0"/>
              <a:t> bas</a:t>
            </a:r>
          </a:p>
          <a:p>
            <a:pPr lvl="1"/>
            <a:r>
              <a:rPr lang="en-US" dirty="0" err="1" smtClean="0"/>
              <a:t>Efoe</a:t>
            </a:r>
            <a:r>
              <a:rPr lang="en-US" dirty="0" smtClean="0"/>
              <a:t> a no </a:t>
            </a:r>
            <a:r>
              <a:rPr lang="en-US" dirty="0" err="1" smtClean="0"/>
              <a:t>wroko</a:t>
            </a:r>
            <a:r>
              <a:rPr lang="en-US" dirty="0" smtClean="0"/>
              <a:t> </a:t>
            </a:r>
            <a:r>
              <a:rPr lang="en-US" dirty="0" err="1" smtClean="0"/>
              <a:t>boen</a:t>
            </a:r>
            <a:r>
              <a:rPr lang="en-US" dirty="0" smtClean="0"/>
              <a:t>, a </a:t>
            </a:r>
            <a:r>
              <a:rPr lang="en-US" dirty="0" err="1" smtClean="0"/>
              <a:t>kan</a:t>
            </a:r>
            <a:r>
              <a:rPr lang="en-US" dirty="0" smtClean="0"/>
              <a:t> </a:t>
            </a:r>
            <a:r>
              <a:rPr lang="en-US" dirty="0" err="1" smtClean="0"/>
              <a:t>lasi</a:t>
            </a:r>
            <a:r>
              <a:rPr lang="en-US" dirty="0" smtClean="0"/>
              <a:t> hem </a:t>
            </a:r>
            <a:r>
              <a:rPr lang="en-US" dirty="0" err="1" smtClean="0"/>
              <a:t>wroko</a:t>
            </a:r>
            <a:r>
              <a:rPr lang="en-US" dirty="0" smtClean="0"/>
              <a:t> </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8</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t>San Gado verwakti now leki wan tesi</a:t>
            </a:r>
          </a:p>
        </p:txBody>
      </p:sp>
      <p:sp>
        <p:nvSpPr>
          <p:cNvPr id="17411" name="Rectangle 3"/>
          <p:cNvSpPr>
            <a:spLocks noGrp="1" noChangeArrowheads="1"/>
          </p:cNvSpPr>
          <p:nvPr>
            <p:ph type="body" idx="1"/>
          </p:nvPr>
        </p:nvSpPr>
        <p:spPr/>
        <p:txBody>
          <a:bodyPr/>
          <a:lstStyle/>
          <a:p>
            <a:r>
              <a:rPr lang="en-US"/>
              <a:t>Now bikasi Adam sabi da verschil na mindri foe boen nanga ogri, a de frantwoortoe foe “doe boen”</a:t>
            </a:r>
          </a:p>
          <a:p>
            <a:r>
              <a:rPr lang="en-US"/>
              <a:t>Ma Adam abi wan sondoe natuur, so dati a de wan sondari</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80</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t>Fa Adam kenki?</a:t>
            </a:r>
          </a:p>
        </p:txBody>
      </p:sp>
      <p:sp>
        <p:nvSpPr>
          <p:cNvPr id="19459" name="Rectangle 3"/>
          <p:cNvSpPr>
            <a:spLocks noGrp="1" noChangeArrowheads="1"/>
          </p:cNvSpPr>
          <p:nvPr>
            <p:ph type="body" idx="1"/>
          </p:nvPr>
        </p:nvSpPr>
        <p:spPr/>
        <p:txBody>
          <a:bodyPr/>
          <a:lstStyle/>
          <a:p>
            <a:r>
              <a:rPr lang="en-US"/>
              <a:t>Gado ben meki Adam foe gersi Hem, na ini Hem prenki</a:t>
            </a:r>
          </a:p>
          <a:p>
            <a:r>
              <a:rPr lang="en-US"/>
              <a:t>Now da prenki pori, en Gado taki: </a:t>
            </a:r>
          </a:p>
          <a:p>
            <a:r>
              <a:rPr lang="en-US" b="1"/>
              <a:t>Jer. 17:9 Da hati de bedriegi moro leki alasani, en a de toemoesi takroe; soema kan sabi hem?</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81</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t>San ben pasa na dem bakatem pikin foe Adam?</a:t>
            </a:r>
          </a:p>
        </p:txBody>
      </p:sp>
      <p:sp>
        <p:nvSpPr>
          <p:cNvPr id="21507" name="Rectangle 3"/>
          <p:cNvSpPr>
            <a:spLocks noGrp="1" noChangeArrowheads="1"/>
          </p:cNvSpPr>
          <p:nvPr>
            <p:ph type="body" idx="1"/>
          </p:nvPr>
        </p:nvSpPr>
        <p:spPr/>
        <p:txBody>
          <a:bodyPr/>
          <a:lstStyle/>
          <a:p>
            <a:pPr>
              <a:lnSpc>
                <a:spcPct val="80000"/>
              </a:lnSpc>
            </a:pPr>
            <a:r>
              <a:rPr lang="en-US" sz="2800" b="1"/>
              <a:t>Gen. 5:3. En Adam ben de wan hondro nanga drie tenti jari owroe, en a ben abi wan manpikin disi ben gersi hem, wan prenki foe hem, en a ben kari hem nem Set.</a:t>
            </a:r>
          </a:p>
          <a:p>
            <a:pPr>
              <a:lnSpc>
                <a:spcPct val="80000"/>
              </a:lnSpc>
            </a:pPr>
            <a:r>
              <a:rPr lang="en-US" sz="2800" b="1"/>
              <a:t>Ps. 51:7 Loekoe, mi mama ben meki mi na ini ogridoe, en na ini sondoe, mi mama ben hori bere.</a:t>
            </a:r>
          </a:p>
          <a:p>
            <a:pPr>
              <a:lnSpc>
                <a:spcPct val="80000"/>
              </a:lnSpc>
            </a:pPr>
            <a:r>
              <a:rPr lang="en-US" sz="2800" b="1"/>
              <a:t>Rom. 5:19a Bikasi so leki foeroe soema ben tron sondoe soema doro wan man di no ben gi jesi,</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82</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t>Da natuur foe libisoema kenki</a:t>
            </a:r>
          </a:p>
        </p:txBody>
      </p:sp>
      <p:sp>
        <p:nvSpPr>
          <p:cNvPr id="23555" name="Rectangle 3"/>
          <p:cNvSpPr>
            <a:spLocks noGrp="1" noChangeArrowheads="1"/>
          </p:cNvSpPr>
          <p:nvPr>
            <p:ph type="body" idx="1"/>
          </p:nvPr>
        </p:nvSpPr>
        <p:spPr/>
        <p:txBody>
          <a:bodyPr/>
          <a:lstStyle/>
          <a:p>
            <a:r>
              <a:rPr lang="en-US" b="1"/>
              <a:t>Rom. 7:18. Bikasi mi sabi dati na mi ini (dati wani taki, na ini mi skin), no wan boen sani de libi; bikasi mi abi da wani na mi ini, ma mi mankeri da krakti foe doe san disi de boen.</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83</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t>A de mogelijk foe pori joe konsensi</a:t>
            </a:r>
          </a:p>
        </p:txBody>
      </p:sp>
      <p:sp>
        <p:nvSpPr>
          <p:cNvPr id="25603" name="Rectangle 3"/>
          <p:cNvSpPr>
            <a:spLocks noGrp="1" noChangeArrowheads="1"/>
          </p:cNvSpPr>
          <p:nvPr>
            <p:ph type="body" idx="1"/>
          </p:nvPr>
        </p:nvSpPr>
        <p:spPr/>
        <p:txBody>
          <a:bodyPr/>
          <a:lstStyle/>
          <a:p>
            <a:r>
              <a:rPr lang="en-US" sz="2800"/>
              <a:t>Efoe joe gi nofo excuus langa nofo, da konsensi pori en kom dede:</a:t>
            </a:r>
          </a:p>
          <a:p>
            <a:r>
              <a:rPr lang="en-US" sz="2800" b="1"/>
              <a:t>I Tim. 4:2</a:t>
            </a:r>
            <a:r>
              <a:rPr lang="en-US" sz="2800"/>
              <a:t> </a:t>
            </a:r>
            <a:r>
              <a:rPr lang="en-US" sz="2800" b="1"/>
              <a:t>Dem taki lei na ini falsi fasi; dem konsensi ben bron nanga wan faja-isri.</a:t>
            </a:r>
          </a:p>
          <a:p>
            <a:r>
              <a:rPr lang="en-US" sz="2800" b="1"/>
              <a:t>Efesi 4:19 Dem no man firi moro, en dem ben gi demsrefi abra na takroe lostoe foe wroko ala fisti-fasi nanga bigi-ai.</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84</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t>Wi no man vertrouw wi konsensi</a:t>
            </a:r>
          </a:p>
        </p:txBody>
      </p:sp>
      <p:sp>
        <p:nvSpPr>
          <p:cNvPr id="27651" name="Rectangle 3"/>
          <p:cNvSpPr>
            <a:spLocks noGrp="1" noChangeArrowheads="1"/>
          </p:cNvSpPr>
          <p:nvPr>
            <p:ph type="body" idx="1"/>
          </p:nvPr>
        </p:nvSpPr>
        <p:spPr/>
        <p:txBody>
          <a:bodyPr/>
          <a:lstStyle/>
          <a:p>
            <a:r>
              <a:rPr lang="en-US"/>
              <a:t>Da konsensi abi wan neiging foe de eens nanga dem konsensi foe dem soema lontoe wi – en no abi wan absoluut standaard.</a:t>
            </a:r>
          </a:p>
          <a:p>
            <a:r>
              <a:rPr lang="en-US"/>
              <a:t>Wi abi da standaard fanowdoe – da woortoe foe Gado</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85</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t>Fa wi relatie nanga Gado de?</a:t>
            </a:r>
          </a:p>
        </p:txBody>
      </p:sp>
      <p:sp>
        <p:nvSpPr>
          <p:cNvPr id="29699" name="Rectangle 3"/>
          <p:cNvSpPr>
            <a:spLocks noGrp="1" noChangeArrowheads="1"/>
          </p:cNvSpPr>
          <p:nvPr>
            <p:ph type="body" idx="1"/>
          </p:nvPr>
        </p:nvSpPr>
        <p:spPr/>
        <p:txBody>
          <a:bodyPr/>
          <a:lstStyle/>
          <a:p>
            <a:r>
              <a:rPr lang="en-US"/>
              <a:t>Na ini konsensi, wi relatie foe Gado no de boen, bikasi wi go doro na ini sondoe, en  wi no “doe boen”</a:t>
            </a:r>
          </a:p>
          <a:p>
            <a:r>
              <a:rPr lang="en-US"/>
              <a:t>Disi ben de wan individueel situatie</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86</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t>Konsensi – da pori</a:t>
            </a:r>
          </a:p>
        </p:txBody>
      </p:sp>
      <p:sp>
        <p:nvSpPr>
          <p:cNvPr id="31747" name="Rectangle 3"/>
          <p:cNvSpPr>
            <a:spLocks noGrp="1" noChangeArrowheads="1"/>
          </p:cNvSpPr>
          <p:nvPr>
            <p:ph type="body" idx="1"/>
          </p:nvPr>
        </p:nvSpPr>
        <p:spPr/>
        <p:txBody>
          <a:bodyPr/>
          <a:lstStyle/>
          <a:p>
            <a:r>
              <a:rPr lang="en-US" b="1"/>
              <a:t>Genesis 6:5</a:t>
            </a:r>
            <a:r>
              <a:rPr lang="en-US"/>
              <a:t> </a:t>
            </a:r>
            <a:r>
              <a:rPr lang="en-US" b="1"/>
              <a:t>En Gado ben si dati da takroedoe foe libisoema ben de foeroe na grontapoe, en dati ibri prakseri di a ben denki na ini hem hati ben de soso ogri dorodoro.</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87</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t>Konsensi – da kroetoe</a:t>
            </a:r>
          </a:p>
        </p:txBody>
      </p:sp>
      <p:sp>
        <p:nvSpPr>
          <p:cNvPr id="33795" name="Rectangle 3"/>
          <p:cNvSpPr>
            <a:spLocks noGrp="1" noChangeArrowheads="1"/>
          </p:cNvSpPr>
          <p:nvPr>
            <p:ph type="body" idx="1"/>
          </p:nvPr>
        </p:nvSpPr>
        <p:spPr>
          <a:xfrm>
            <a:off x="533400" y="2017713"/>
            <a:ext cx="8421688" cy="4535487"/>
          </a:xfrm>
        </p:spPr>
        <p:txBody>
          <a:bodyPr/>
          <a:lstStyle/>
          <a:p>
            <a:pPr>
              <a:lnSpc>
                <a:spcPct val="80000"/>
              </a:lnSpc>
            </a:pPr>
            <a:r>
              <a:rPr lang="en-US" sz="2800"/>
              <a:t>Libisoema ben sori apostacy = trowe da waarheid disi wi no wani teki.  En Gado kroetoe apostacy alatem</a:t>
            </a:r>
          </a:p>
          <a:p>
            <a:pPr>
              <a:lnSpc>
                <a:spcPct val="80000"/>
              </a:lnSpc>
            </a:pPr>
            <a:r>
              <a:rPr lang="en-US" sz="2800"/>
              <a:t>Da kroetoe – da sondoe floedoe</a:t>
            </a:r>
          </a:p>
          <a:p>
            <a:pPr>
              <a:lnSpc>
                <a:spcPct val="80000"/>
              </a:lnSpc>
            </a:pPr>
            <a:r>
              <a:rPr lang="en-US" sz="2800" b="1"/>
              <a:t>Gen. 6:6. En MASRA ben sari dati A ben meki libisoema na grontapoe, en A ben sari toemoesi na ini Hem hati. 7. En MASRA ben taki: Mi sa figi libisoema disi Mi ben meki poeroe komopo na da fesi foe grontapoe; mansoema nanga meti, ala toe, nanga dem kroipi sani, nanga dem fowroe foe loktoe; bikasi Mi de sari dati Mi ben meki dem.</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88</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t>Konsensi – Gado oplossing</a:t>
            </a:r>
          </a:p>
        </p:txBody>
      </p:sp>
      <p:sp>
        <p:nvSpPr>
          <p:cNvPr id="35843" name="Rectangle 3"/>
          <p:cNvSpPr>
            <a:spLocks noGrp="1" noChangeArrowheads="1"/>
          </p:cNvSpPr>
          <p:nvPr>
            <p:ph type="body" idx="1"/>
          </p:nvPr>
        </p:nvSpPr>
        <p:spPr/>
        <p:txBody>
          <a:bodyPr/>
          <a:lstStyle/>
          <a:p>
            <a:pPr>
              <a:lnSpc>
                <a:spcPct val="80000"/>
              </a:lnSpc>
            </a:pPr>
            <a:r>
              <a:rPr lang="en-US" sz="2800" b="1"/>
              <a:t>Gen. 6:8. Ma Noach ben feni gnade na ini da ai foe MASRA…. 13. En Gado ben taki gi Noach taki: Da kaba foe ala soema de na Mi fesi; bikasi grontapoe de foeroe nanga feti doro dem; en loekoe, Mi sa figi dem poeroe nanga grontapoe.14. Meki wan ark gi joesrefi foe gofer oedoe; joe moesoe meki kamra na ini da ark, en joe moesoe tapoe hem na inisei nanga dorosei nanga tara.</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89</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Dispensatie</a:t>
            </a:r>
            <a:r>
              <a:rPr lang="en-US" dirty="0" smtClean="0"/>
              <a:t> – </a:t>
            </a:r>
            <a:r>
              <a:rPr lang="en-US" dirty="0" err="1" smtClean="0"/>
              <a:t>frantwoortoe</a:t>
            </a:r>
            <a:r>
              <a:rPr lang="en-US" dirty="0" smtClean="0"/>
              <a:t> foe </a:t>
            </a:r>
            <a:r>
              <a:rPr lang="en-US" dirty="0" err="1" smtClean="0"/>
              <a:t>tiri</a:t>
            </a:r>
            <a:r>
              <a:rPr lang="en-US" dirty="0" smtClean="0"/>
              <a:t> wan </a:t>
            </a:r>
            <a:r>
              <a:rPr lang="en-US" dirty="0" err="1" smtClean="0"/>
              <a:t>sani</a:t>
            </a:r>
            <a:endParaRPr lang="en-US" dirty="0"/>
          </a:p>
        </p:txBody>
      </p:sp>
      <p:sp>
        <p:nvSpPr>
          <p:cNvPr id="3" name="Content Placeholder 2"/>
          <p:cNvSpPr>
            <a:spLocks noGrp="1"/>
          </p:cNvSpPr>
          <p:nvPr>
            <p:ph idx="1"/>
          </p:nvPr>
        </p:nvSpPr>
        <p:spPr/>
        <p:txBody>
          <a:bodyPr/>
          <a:lstStyle/>
          <a:p>
            <a:r>
              <a:rPr lang="en-US" dirty="0" err="1" smtClean="0"/>
              <a:t>Da</a:t>
            </a:r>
            <a:r>
              <a:rPr lang="en-US" dirty="0" smtClean="0"/>
              <a:t> man </a:t>
            </a:r>
            <a:r>
              <a:rPr lang="en-US" dirty="0" err="1" smtClean="0"/>
              <a:t>abi</a:t>
            </a:r>
            <a:r>
              <a:rPr lang="en-US" dirty="0" smtClean="0"/>
              <a:t> </a:t>
            </a:r>
            <a:r>
              <a:rPr lang="en-US" dirty="0" err="1" smtClean="0"/>
              <a:t>frantwoortoe</a:t>
            </a:r>
            <a:r>
              <a:rPr lang="en-US" dirty="0" smtClean="0"/>
              <a:t> </a:t>
            </a:r>
            <a:r>
              <a:rPr lang="en-US" dirty="0" err="1" smtClean="0"/>
              <a:t>gi</a:t>
            </a:r>
            <a:r>
              <a:rPr lang="en-US" dirty="0" smtClean="0"/>
              <a:t> </a:t>
            </a:r>
            <a:r>
              <a:rPr lang="en-US" dirty="0" err="1" smtClean="0"/>
              <a:t>Gado</a:t>
            </a:r>
            <a:endParaRPr lang="en-US" dirty="0" smtClean="0"/>
          </a:p>
          <a:p>
            <a:r>
              <a:rPr lang="en-US" dirty="0" smtClean="0"/>
              <a:t>A </a:t>
            </a:r>
            <a:r>
              <a:rPr lang="en-US" dirty="0" err="1" smtClean="0"/>
              <a:t>moesoe</a:t>
            </a:r>
            <a:r>
              <a:rPr lang="en-US" dirty="0" smtClean="0"/>
              <a:t> de </a:t>
            </a:r>
            <a:r>
              <a:rPr lang="en-US" dirty="0" err="1" smtClean="0"/>
              <a:t>betrouwbaar</a:t>
            </a:r>
            <a:endParaRPr lang="en-US" dirty="0" smtClean="0"/>
          </a:p>
          <a:p>
            <a:r>
              <a:rPr lang="en-US" dirty="0" smtClean="0"/>
              <a:t>A </a:t>
            </a:r>
            <a:r>
              <a:rPr lang="en-US" dirty="0" err="1" smtClean="0"/>
              <a:t>kan</a:t>
            </a:r>
            <a:r>
              <a:rPr lang="en-US" dirty="0" smtClean="0"/>
              <a:t> </a:t>
            </a:r>
            <a:r>
              <a:rPr lang="en-US" dirty="0" err="1" smtClean="0"/>
              <a:t>kaba</a:t>
            </a:r>
            <a:r>
              <a:rPr lang="en-US" dirty="0" smtClean="0"/>
              <a:t> </a:t>
            </a:r>
            <a:r>
              <a:rPr lang="en-US" dirty="0" err="1" smtClean="0"/>
              <a:t>na</a:t>
            </a:r>
            <a:r>
              <a:rPr lang="en-US" dirty="0" smtClean="0"/>
              <a:t> wan </a:t>
            </a:r>
            <a:r>
              <a:rPr lang="en-US" dirty="0" err="1" smtClean="0"/>
              <a:t>bepaalde</a:t>
            </a:r>
            <a:r>
              <a:rPr lang="en-US" dirty="0" smtClean="0"/>
              <a:t> </a:t>
            </a:r>
            <a:r>
              <a:rPr lang="en-US" dirty="0" err="1" smtClean="0"/>
              <a:t>tijd</a:t>
            </a:r>
            <a:endParaRPr lang="en-US" dirty="0" smtClean="0"/>
          </a:p>
          <a:p>
            <a:r>
              <a:rPr lang="en-US" dirty="0" smtClean="0"/>
              <a:t>Dem tai </a:t>
            </a:r>
            <a:r>
              <a:rPr lang="en-US" dirty="0" err="1" smtClean="0"/>
              <a:t>nanga</a:t>
            </a:r>
            <a:r>
              <a:rPr lang="en-US" dirty="0" smtClean="0"/>
              <a:t> </a:t>
            </a:r>
            <a:r>
              <a:rPr lang="en-US" dirty="0" err="1" smtClean="0"/>
              <a:t>dem</a:t>
            </a:r>
            <a:r>
              <a:rPr lang="en-US" dirty="0" smtClean="0"/>
              <a:t> </a:t>
            </a:r>
            <a:r>
              <a:rPr lang="en-US" dirty="0" err="1" smtClean="0"/>
              <a:t>kibri-tori</a:t>
            </a:r>
            <a:r>
              <a:rPr lang="en-US" dirty="0" smtClean="0"/>
              <a:t> foe </a:t>
            </a:r>
            <a:r>
              <a:rPr lang="en-US" dirty="0" err="1" smtClean="0"/>
              <a:t>Gado</a:t>
            </a:r>
            <a:endParaRPr lang="en-US" dirty="0" smtClean="0"/>
          </a:p>
          <a:p>
            <a:r>
              <a:rPr lang="en-US" dirty="0" smtClean="0"/>
              <a:t>A </a:t>
            </a:r>
            <a:r>
              <a:rPr lang="en-US" dirty="0" err="1" smtClean="0"/>
              <a:t>wroko</a:t>
            </a:r>
            <a:r>
              <a:rPr lang="en-US" dirty="0" smtClean="0"/>
              <a:t> </a:t>
            </a:r>
            <a:r>
              <a:rPr lang="en-US" dirty="0" err="1" smtClean="0"/>
              <a:t>na</a:t>
            </a:r>
            <a:r>
              <a:rPr lang="en-US" dirty="0" smtClean="0"/>
              <a:t> </a:t>
            </a:r>
            <a:r>
              <a:rPr lang="en-US" dirty="0" err="1" smtClean="0"/>
              <a:t>ini</a:t>
            </a:r>
            <a:r>
              <a:rPr lang="en-US" dirty="0" smtClean="0"/>
              <a:t> wan </a:t>
            </a:r>
            <a:r>
              <a:rPr lang="en-US" dirty="0" err="1" smtClean="0"/>
              <a:t>tijd</a:t>
            </a:r>
            <a:r>
              <a:rPr lang="en-US" dirty="0" smtClean="0"/>
              <a:t> period</a:t>
            </a:r>
          </a:p>
          <a:p>
            <a:r>
              <a:rPr lang="en-US" dirty="0" err="1" smtClean="0"/>
              <a:t>Fondamenti</a:t>
            </a:r>
            <a:r>
              <a:rPr lang="en-US" dirty="0" smtClean="0"/>
              <a:t> – a de wan </a:t>
            </a:r>
            <a:r>
              <a:rPr lang="en-US" dirty="0" err="1" smtClean="0"/>
              <a:t>fasi</a:t>
            </a:r>
            <a:r>
              <a:rPr lang="en-US" dirty="0" smtClean="0"/>
              <a:t> </a:t>
            </a:r>
            <a:r>
              <a:rPr lang="en-US" dirty="0" err="1" smtClean="0"/>
              <a:t>da</a:t>
            </a:r>
            <a:r>
              <a:rPr lang="en-US" dirty="0" smtClean="0"/>
              <a:t> </a:t>
            </a:r>
            <a:r>
              <a:rPr lang="en-US" dirty="0" err="1" smtClean="0"/>
              <a:t>programma</a:t>
            </a:r>
            <a:r>
              <a:rPr lang="en-US" dirty="0" smtClean="0"/>
              <a:t> </a:t>
            </a:r>
            <a:r>
              <a:rPr lang="en-US" dirty="0" err="1" smtClean="0"/>
              <a:t>seti</a:t>
            </a:r>
            <a:r>
              <a:rPr lang="en-US" dirty="0" smtClean="0"/>
              <a:t>, en no </a:t>
            </a:r>
            <a:r>
              <a:rPr lang="en-US" dirty="0" err="1" smtClean="0"/>
              <a:t>da</a:t>
            </a:r>
            <a:r>
              <a:rPr lang="en-US" dirty="0" smtClean="0"/>
              <a:t> tem a </a:t>
            </a:r>
            <a:r>
              <a:rPr lang="en-US" dirty="0" err="1" smtClean="0"/>
              <a:t>seti</a:t>
            </a:r>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9</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t>Konsensi – Gado oplossing</a:t>
            </a:r>
            <a:br>
              <a:rPr lang="en-US"/>
            </a:br>
            <a:endParaRPr lang="en-US"/>
          </a:p>
        </p:txBody>
      </p:sp>
      <p:sp>
        <p:nvSpPr>
          <p:cNvPr id="37891" name="Rectangle 3"/>
          <p:cNvSpPr>
            <a:spLocks noGrp="1" noChangeArrowheads="1"/>
          </p:cNvSpPr>
          <p:nvPr>
            <p:ph type="body" idx="1"/>
          </p:nvPr>
        </p:nvSpPr>
        <p:spPr/>
        <p:txBody>
          <a:bodyPr/>
          <a:lstStyle/>
          <a:p>
            <a:r>
              <a:rPr lang="en-US"/>
              <a:t>Da ark gersi Jezus Kristus, disi tjari verloesoe gi dem  soema disi de na inisei.  Leki Noach ben bribi dati da ark sa kibri hem, so wi moesoe bribi dati Jezus Kristus sa verloesoe wi</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90</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a:t>Di foe drie dispensatie – Lanti</a:t>
            </a:r>
          </a:p>
        </p:txBody>
      </p:sp>
      <p:sp>
        <p:nvSpPr>
          <p:cNvPr id="41987" name="Rectangle 3"/>
          <p:cNvSpPr>
            <a:spLocks noGrp="1" noChangeArrowheads="1"/>
          </p:cNvSpPr>
          <p:nvPr>
            <p:ph type="body" idx="1"/>
          </p:nvPr>
        </p:nvSpPr>
        <p:spPr/>
        <p:txBody>
          <a:bodyPr/>
          <a:lstStyle/>
          <a:p>
            <a:r>
              <a:rPr lang="en-US" dirty="0" err="1"/>
              <a:t>Wi</a:t>
            </a:r>
            <a:r>
              <a:rPr lang="en-US" dirty="0"/>
              <a:t> </a:t>
            </a:r>
            <a:r>
              <a:rPr lang="en-US" dirty="0" err="1"/>
              <a:t>sabi</a:t>
            </a:r>
            <a:r>
              <a:rPr lang="en-US" dirty="0"/>
              <a:t> </a:t>
            </a:r>
            <a:r>
              <a:rPr lang="en-US" dirty="0" err="1"/>
              <a:t>dati</a:t>
            </a:r>
            <a:r>
              <a:rPr lang="en-US" dirty="0"/>
              <a:t> </a:t>
            </a:r>
            <a:r>
              <a:rPr lang="en-US" dirty="0" err="1"/>
              <a:t>wi</a:t>
            </a:r>
            <a:r>
              <a:rPr lang="en-US" dirty="0"/>
              <a:t> </a:t>
            </a:r>
            <a:r>
              <a:rPr lang="en-US" dirty="0" err="1"/>
              <a:t>si</a:t>
            </a:r>
            <a:r>
              <a:rPr lang="en-US" dirty="0"/>
              <a:t> </a:t>
            </a:r>
            <a:r>
              <a:rPr lang="en-US" dirty="0" err="1"/>
              <a:t>trawan</a:t>
            </a:r>
            <a:r>
              <a:rPr lang="en-US" dirty="0"/>
              <a:t> </a:t>
            </a:r>
            <a:r>
              <a:rPr lang="en-US" dirty="0" err="1"/>
              <a:t>foutoe</a:t>
            </a:r>
            <a:r>
              <a:rPr lang="en-US" dirty="0"/>
              <a:t> </a:t>
            </a:r>
            <a:r>
              <a:rPr lang="en-US" dirty="0" err="1"/>
              <a:t>moro</a:t>
            </a:r>
            <a:r>
              <a:rPr lang="en-US" dirty="0"/>
              <a:t> </a:t>
            </a:r>
            <a:r>
              <a:rPr lang="en-US" dirty="0" err="1"/>
              <a:t>krin</a:t>
            </a:r>
            <a:r>
              <a:rPr lang="en-US" dirty="0"/>
              <a:t> </a:t>
            </a:r>
            <a:r>
              <a:rPr lang="en-US" dirty="0" err="1"/>
              <a:t>leki</a:t>
            </a:r>
            <a:r>
              <a:rPr lang="en-US" dirty="0"/>
              <a:t> </a:t>
            </a:r>
            <a:r>
              <a:rPr lang="en-US" dirty="0" err="1"/>
              <a:t>wi</a:t>
            </a:r>
            <a:r>
              <a:rPr lang="en-US" dirty="0"/>
              <a:t> </a:t>
            </a:r>
            <a:r>
              <a:rPr lang="en-US" dirty="0" err="1"/>
              <a:t>si</a:t>
            </a:r>
            <a:r>
              <a:rPr lang="en-US" dirty="0"/>
              <a:t> </a:t>
            </a:r>
            <a:r>
              <a:rPr lang="en-US" dirty="0" err="1"/>
              <a:t>di</a:t>
            </a:r>
            <a:r>
              <a:rPr lang="en-US" dirty="0"/>
              <a:t> foe </a:t>
            </a:r>
            <a:r>
              <a:rPr lang="en-US" dirty="0" err="1"/>
              <a:t>wi</a:t>
            </a:r>
            <a:r>
              <a:rPr lang="en-US" dirty="0"/>
              <a:t>.</a:t>
            </a:r>
          </a:p>
          <a:p>
            <a:r>
              <a:rPr lang="en-US" dirty="0" err="1"/>
              <a:t>Lanti</a:t>
            </a:r>
            <a:r>
              <a:rPr lang="en-US" dirty="0"/>
              <a:t> </a:t>
            </a:r>
            <a:r>
              <a:rPr lang="en-US" dirty="0" err="1"/>
              <a:t>poti</a:t>
            </a:r>
            <a:r>
              <a:rPr lang="en-US" dirty="0"/>
              <a:t> wan </a:t>
            </a:r>
            <a:r>
              <a:rPr lang="en-US" dirty="0" err="1"/>
              <a:t>groepoe</a:t>
            </a:r>
            <a:r>
              <a:rPr lang="en-US" dirty="0"/>
              <a:t> man foe </a:t>
            </a:r>
            <a:r>
              <a:rPr lang="en-US" dirty="0" err="1"/>
              <a:t>seti</a:t>
            </a:r>
            <a:r>
              <a:rPr lang="en-US" dirty="0"/>
              <a:t> </a:t>
            </a:r>
            <a:r>
              <a:rPr lang="en-US" dirty="0" err="1"/>
              <a:t>dem</a:t>
            </a:r>
            <a:r>
              <a:rPr lang="en-US" dirty="0"/>
              <a:t> </a:t>
            </a:r>
            <a:r>
              <a:rPr lang="en-US" dirty="0" err="1"/>
              <a:t>regel</a:t>
            </a:r>
            <a:r>
              <a:rPr lang="en-US" dirty="0"/>
              <a:t> </a:t>
            </a:r>
            <a:r>
              <a:rPr lang="en-US" dirty="0" err="1"/>
              <a:t>liever</a:t>
            </a:r>
            <a:r>
              <a:rPr lang="en-US" dirty="0"/>
              <a:t> </a:t>
            </a:r>
            <a:r>
              <a:rPr lang="en-US" dirty="0" err="1"/>
              <a:t>leki</a:t>
            </a:r>
            <a:r>
              <a:rPr lang="en-US" dirty="0"/>
              <a:t> </a:t>
            </a:r>
            <a:r>
              <a:rPr lang="en-US" dirty="0" err="1"/>
              <a:t>ibri</a:t>
            </a:r>
            <a:r>
              <a:rPr lang="en-US" dirty="0"/>
              <a:t> man doe san </a:t>
            </a:r>
            <a:r>
              <a:rPr lang="en-US" dirty="0" err="1"/>
              <a:t>hemsrefi</a:t>
            </a:r>
            <a:r>
              <a:rPr lang="en-US" dirty="0"/>
              <a:t> </a:t>
            </a:r>
            <a:r>
              <a:rPr lang="en-US" dirty="0" err="1"/>
              <a:t>feni</a:t>
            </a:r>
            <a:r>
              <a:rPr lang="en-US" dirty="0"/>
              <a:t> </a:t>
            </a:r>
            <a:r>
              <a:rPr lang="en-US" dirty="0" err="1"/>
              <a:t>boen</a:t>
            </a:r>
            <a:r>
              <a:rPr lang="en-US" dirty="0"/>
              <a:t>.</a:t>
            </a:r>
          </a:p>
          <a:p>
            <a:endParaRPr lang="en-US" dirty="0"/>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91</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t>Gado seti lanti</a:t>
            </a:r>
          </a:p>
        </p:txBody>
      </p:sp>
      <p:sp>
        <p:nvSpPr>
          <p:cNvPr id="44035" name="Rectangle 3"/>
          <p:cNvSpPr>
            <a:spLocks noGrp="1" noChangeArrowheads="1"/>
          </p:cNvSpPr>
          <p:nvPr>
            <p:ph type="body" idx="1"/>
          </p:nvPr>
        </p:nvSpPr>
        <p:spPr/>
        <p:txBody>
          <a:bodyPr/>
          <a:lstStyle/>
          <a:p>
            <a:pPr>
              <a:lnSpc>
                <a:spcPct val="90000"/>
              </a:lnSpc>
            </a:pPr>
            <a:r>
              <a:rPr lang="en-US" sz="2800" b="1"/>
              <a:t>Romeini 13:1. Ibri soema moesoe saka na dem lanti makti ondro. Bikasi no wan makti de boiti foe Gado; Gado seti dem makti disi de.</a:t>
            </a:r>
          </a:p>
          <a:p>
            <a:pPr>
              <a:lnSpc>
                <a:spcPct val="90000"/>
              </a:lnSpc>
            </a:pPr>
            <a:r>
              <a:rPr lang="en-US" sz="2800" b="1"/>
              <a:t>Gado gebruiki lanti te leki Jezus gi alasani baka na Gado: </a:t>
            </a:r>
          </a:p>
          <a:p>
            <a:pPr>
              <a:lnSpc>
                <a:spcPct val="90000"/>
              </a:lnSpc>
            </a:pPr>
            <a:r>
              <a:rPr lang="en-US" sz="2800" b="1"/>
              <a:t>I Kor. 15:24 Dan da kaba sa kom, te A sa gi da kownoekondre abra na Gado da Tata; te A sa broko ala basi nanga ala makti nanga ala krakti saka.</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92</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a:t>Toe frantwoortoe Gado seti gi da tem foe  lanti</a:t>
            </a:r>
          </a:p>
        </p:txBody>
      </p:sp>
      <p:sp>
        <p:nvSpPr>
          <p:cNvPr id="46083" name="Rectangle 3"/>
          <p:cNvSpPr>
            <a:spLocks noGrp="1" noChangeArrowheads="1"/>
          </p:cNvSpPr>
          <p:nvPr>
            <p:ph type="body" idx="1"/>
          </p:nvPr>
        </p:nvSpPr>
        <p:spPr/>
        <p:txBody>
          <a:bodyPr/>
          <a:lstStyle/>
          <a:p>
            <a:r>
              <a:rPr lang="en-US"/>
              <a:t>Kom hipi en panja tapoe grontapoe</a:t>
            </a:r>
          </a:p>
          <a:p>
            <a:r>
              <a:rPr lang="en-US"/>
              <a:t>Revensi da broedoe foe da soema disi trowe libisoema broedoe</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93</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a:t>Da tesi foe da tem foe lanti</a:t>
            </a:r>
          </a:p>
        </p:txBody>
      </p:sp>
      <p:sp>
        <p:nvSpPr>
          <p:cNvPr id="48131" name="Rectangle 3"/>
          <p:cNvSpPr>
            <a:spLocks noGrp="1" noChangeArrowheads="1"/>
          </p:cNvSpPr>
          <p:nvPr>
            <p:ph type="body" idx="1"/>
          </p:nvPr>
        </p:nvSpPr>
        <p:spPr/>
        <p:txBody>
          <a:bodyPr/>
          <a:lstStyle/>
          <a:p>
            <a:r>
              <a:rPr lang="en-US"/>
              <a:t>Efoe libisoema sa teki hem frantwoortoe leki autoriteit</a:t>
            </a:r>
          </a:p>
          <a:p>
            <a:pPr lvl="1"/>
            <a:r>
              <a:rPr lang="en-US"/>
              <a:t>Foe gi Gado glori</a:t>
            </a:r>
          </a:p>
          <a:p>
            <a:pPr lvl="1"/>
            <a:r>
              <a:rPr lang="en-US"/>
              <a:t>Misbruiki hem autoriteit foe opo hemsrefi en doe sondoe</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94</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t/>
            </a:r>
            <a:br>
              <a:rPr lang="en-US"/>
            </a:br>
            <a:r>
              <a:rPr lang="en-US"/>
              <a:t>Lanti – da basis</a:t>
            </a:r>
          </a:p>
        </p:txBody>
      </p:sp>
      <p:sp>
        <p:nvSpPr>
          <p:cNvPr id="39939" name="Rectangle 3"/>
          <p:cNvSpPr>
            <a:spLocks noGrp="1" noChangeArrowheads="1"/>
          </p:cNvSpPr>
          <p:nvPr>
            <p:ph type="body" idx="1"/>
          </p:nvPr>
        </p:nvSpPr>
        <p:spPr/>
        <p:txBody>
          <a:bodyPr/>
          <a:lstStyle/>
          <a:p>
            <a:r>
              <a:rPr lang="en-US"/>
              <a:t>Da basis foe lanti de foe teki libi</a:t>
            </a:r>
          </a:p>
          <a:p>
            <a:r>
              <a:rPr lang="en-US"/>
              <a:t>Libisoema ben leri dati dem moesoe abi frantwoortoe soema foe doe so wan belangrijk sani en koti so wan kroetoe.</a:t>
            </a:r>
          </a:p>
          <a:p>
            <a:r>
              <a:rPr lang="en-US"/>
              <a:t>Disi komopo foe da respeki dati libisoema abi bikasi wi meki foe gersi Gado</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95</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a:t>Gado sori dati wi moesoe respeki broedoe</a:t>
            </a:r>
          </a:p>
        </p:txBody>
      </p:sp>
      <p:sp>
        <p:nvSpPr>
          <p:cNvPr id="50179" name="Rectangle 3"/>
          <p:cNvSpPr>
            <a:spLocks noGrp="1" noChangeArrowheads="1"/>
          </p:cNvSpPr>
          <p:nvPr>
            <p:ph type="body" idx="1"/>
          </p:nvPr>
        </p:nvSpPr>
        <p:spPr/>
        <p:txBody>
          <a:bodyPr/>
          <a:lstStyle/>
          <a:p>
            <a:r>
              <a:rPr lang="en-US"/>
              <a:t>Libisoema broedoe no moesoe trowe</a:t>
            </a:r>
          </a:p>
          <a:p>
            <a:r>
              <a:rPr lang="en-US"/>
              <a:t>Meti broedoe – wi kan njan da skin foe da meti, ma no da broedoe.</a:t>
            </a:r>
          </a:p>
          <a:p>
            <a:r>
              <a:rPr lang="en-US"/>
              <a:t>(Disi no taki foe transfusie leki da JG taki)</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96</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t>Relatie nanga Gado</a:t>
            </a:r>
          </a:p>
        </p:txBody>
      </p:sp>
      <p:sp>
        <p:nvSpPr>
          <p:cNvPr id="52227" name="Rectangle 3"/>
          <p:cNvSpPr>
            <a:spLocks noGrp="1" noChangeArrowheads="1"/>
          </p:cNvSpPr>
          <p:nvPr>
            <p:ph type="body" idx="1"/>
          </p:nvPr>
        </p:nvSpPr>
        <p:spPr/>
        <p:txBody>
          <a:bodyPr/>
          <a:lstStyle/>
          <a:p>
            <a:r>
              <a:rPr lang="en-US"/>
              <a:t>Wi no abi wan spesroetoe versi, ma a gersi dati relatie nanga Gado de doro da hede foe da natie – leki wan kownoe.</a:t>
            </a:r>
          </a:p>
          <a:p>
            <a:r>
              <a:rPr lang="en-US"/>
              <a:t>Som soema,  leki dem Romeini soema, ben loekoe na da hedeman leki hemsrefi de wan Gado</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97</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a:t>Lanti – pori</a:t>
            </a:r>
          </a:p>
        </p:txBody>
      </p:sp>
      <p:sp>
        <p:nvSpPr>
          <p:cNvPr id="54275" name="Rectangle 3"/>
          <p:cNvSpPr>
            <a:spLocks noGrp="1" noChangeArrowheads="1"/>
          </p:cNvSpPr>
          <p:nvPr>
            <p:ph type="body" idx="1"/>
          </p:nvPr>
        </p:nvSpPr>
        <p:spPr>
          <a:xfrm>
            <a:off x="685800" y="2017713"/>
            <a:ext cx="8269288" cy="4383087"/>
          </a:xfrm>
        </p:spPr>
        <p:txBody>
          <a:bodyPr/>
          <a:lstStyle/>
          <a:p>
            <a:pPr>
              <a:lnSpc>
                <a:spcPct val="80000"/>
              </a:lnSpc>
            </a:pPr>
            <a:r>
              <a:rPr lang="en-US" sz="2800"/>
              <a:t>Gado ben gi opdrakti foe panja dem natie, waarschijnlijk na Eber, disi ben kari hem manpikin Peleg (prati)</a:t>
            </a:r>
          </a:p>
          <a:p>
            <a:pPr>
              <a:lnSpc>
                <a:spcPct val="80000"/>
              </a:lnSpc>
            </a:pPr>
            <a:r>
              <a:rPr lang="en-US" sz="2800" b="1"/>
              <a:t>Deut. 32:8 Di da Moro Hei Wan ben prati dem folkoe foe gi dem dem erfenis, di A ben prati dem manpikin foe Adam, A ben seti dem kaba-pisi foe dem pipel so leki dem nomroe foe dem pikin foe Israël.</a:t>
            </a:r>
            <a:endParaRPr lang="en-US" sz="2800"/>
          </a:p>
          <a:p>
            <a:pPr>
              <a:lnSpc>
                <a:spcPct val="80000"/>
              </a:lnSpc>
            </a:pPr>
            <a:r>
              <a:rPr lang="en-US" sz="2800" b="1"/>
              <a:t>Tori 17:26</a:t>
            </a:r>
            <a:r>
              <a:rPr lang="en-US" sz="2800"/>
              <a:t> </a:t>
            </a:r>
            <a:r>
              <a:rPr lang="en-US" sz="2800" b="1"/>
              <a:t>En A ben meki ala dem folkoe disi libi na grontapoe komopo foe wan broedoe, en A ben seti dem tem, en pe dem sa tan;</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98</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a:t>Nimrod opo agensi Gado</a:t>
            </a:r>
          </a:p>
        </p:txBody>
      </p:sp>
      <p:sp>
        <p:nvSpPr>
          <p:cNvPr id="56323" name="Rectangle 3"/>
          <p:cNvSpPr>
            <a:spLocks noGrp="1" noChangeArrowheads="1"/>
          </p:cNvSpPr>
          <p:nvPr>
            <p:ph type="body" idx="1"/>
          </p:nvPr>
        </p:nvSpPr>
        <p:spPr/>
        <p:txBody>
          <a:bodyPr/>
          <a:lstStyle/>
          <a:p>
            <a:r>
              <a:rPr lang="en-US" b="1"/>
              <a:t>Genesis 11:4. En dem ben taki: We now, meki wi bouw wan foto nanga wan toren disi hede sa doro te na hemel, en meki wi gi wisrefi wan nem; noso wi sa panja na tapoe da heri grontapoe.</a:t>
            </a:r>
          </a:p>
          <a:p>
            <a:r>
              <a:rPr lang="en-US" b="1"/>
              <a:t>Nimrod no ben wani soema panja leki fa Gado wani…</a:t>
            </a:r>
          </a:p>
        </p:txBody>
      </p:sp>
      <p:sp>
        <p:nvSpPr>
          <p:cNvPr id="4" name="Date Placeholder 3"/>
          <p:cNvSpPr>
            <a:spLocks noGrp="1"/>
          </p:cNvSpPr>
          <p:nvPr>
            <p:ph type="dt" sz="half" idx="10"/>
          </p:nvPr>
        </p:nvSpPr>
        <p:spPr/>
        <p:txBody>
          <a:bodyPr/>
          <a:lstStyle/>
          <a:p>
            <a:r>
              <a:rPr lang="en-US" smtClean="0"/>
              <a:t>Module 6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99</a:t>
            </a:fld>
            <a:endParaRPr lang="en-US"/>
          </a:p>
        </p:txBody>
      </p:sp>
      <p:sp>
        <p:nvSpPr>
          <p:cNvPr id="6" name="Footer Placeholder 5"/>
          <p:cNvSpPr>
            <a:spLocks noGrp="1"/>
          </p:cNvSpPr>
          <p:nvPr>
            <p:ph type="ftr" sz="quarter" idx="11"/>
          </p:nvPr>
        </p:nvSpPr>
        <p:spPr/>
        <p:txBody>
          <a:bodyPr/>
          <a:lstStyle/>
          <a:p>
            <a:r>
              <a:rPr lang="en-US" smtClean="0"/>
              <a:t>Dispensationalism</a:t>
            </a:r>
            <a:endParaRPr lang="en-US"/>
          </a:p>
        </p:txBody>
      </p:sp>
    </p:spTree>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6497</TotalTime>
  <Words>7503</Words>
  <Application>Microsoft Office PowerPoint</Application>
  <PresentationFormat>On-screen Show (4:3)</PresentationFormat>
  <Paragraphs>1122</Paragraphs>
  <Slides>115</Slides>
  <Notes>115</Notes>
  <HiddenSlides>0</HiddenSlides>
  <MMClips>0</MMClips>
  <ScaleCrop>false</ScaleCrop>
  <HeadingPairs>
    <vt:vector size="4" baseType="variant">
      <vt:variant>
        <vt:lpstr>Theme</vt:lpstr>
      </vt:variant>
      <vt:variant>
        <vt:i4>1</vt:i4>
      </vt:variant>
      <vt:variant>
        <vt:lpstr>Slide Titles</vt:lpstr>
      </vt:variant>
      <vt:variant>
        <vt:i4>115</vt:i4>
      </vt:variant>
    </vt:vector>
  </HeadingPairs>
  <TitlesOfParts>
    <vt:vector size="116" baseType="lpstr">
      <vt:lpstr>Blends</vt:lpstr>
      <vt:lpstr>Dispensationalism Gado Plan foe Dem Tem</vt:lpstr>
      <vt:lpstr>Dispensationalism</vt:lpstr>
      <vt:lpstr>Dispensationalism</vt:lpstr>
      <vt:lpstr>Dispensationalism</vt:lpstr>
      <vt:lpstr>Dispensationalism</vt:lpstr>
      <vt:lpstr>Dispensationalism</vt:lpstr>
      <vt:lpstr>Dispensationalism</vt:lpstr>
      <vt:lpstr>Dispensatie</vt:lpstr>
      <vt:lpstr>Dispensatie – frantwoortoe foe tiri wan sani</vt:lpstr>
      <vt:lpstr>Dispensatie</vt:lpstr>
      <vt:lpstr>Dispensatie</vt:lpstr>
      <vt:lpstr>Da marki foe wan dispensatie</vt:lpstr>
      <vt:lpstr>San pasa nanga dem marki</vt:lpstr>
      <vt:lpstr>Dispensationalism sori toe sani</vt:lpstr>
      <vt:lpstr>Sani disi meki wan soema wan dispensationalist</vt:lpstr>
      <vt:lpstr>Omeni dispensatie de?</vt:lpstr>
      <vt:lpstr>Omeni dispensatie de</vt:lpstr>
      <vt:lpstr>Omeni dispensatie de</vt:lpstr>
      <vt:lpstr>Baka da floedoe</vt:lpstr>
      <vt:lpstr>Tra vragen</vt:lpstr>
      <vt:lpstr>Dispensatie – Innocentie</vt:lpstr>
      <vt:lpstr>Dispensatie – Conscientie</vt:lpstr>
      <vt:lpstr>Dispensatie – Lanti</vt:lpstr>
      <vt:lpstr>Dispensatie – Gran avoo</vt:lpstr>
      <vt:lpstr>Dispensatie – da wet foe Mozes</vt:lpstr>
      <vt:lpstr>Dispensatie – gnade</vt:lpstr>
      <vt:lpstr>Dispensatie – Millenium</vt:lpstr>
      <vt:lpstr>Dispensational hermeneutics</vt:lpstr>
      <vt:lpstr>Normaal betekenis</vt:lpstr>
      <vt:lpstr>Dispensationalist</vt:lpstr>
      <vt:lpstr>Dispensationalism &amp; verloesoe</vt:lpstr>
      <vt:lpstr>Gnade na ini da OT</vt:lpstr>
      <vt:lpstr>Gnade nanga da wet</vt:lpstr>
      <vt:lpstr>Gnade nanga da wet</vt:lpstr>
      <vt:lpstr>Dispensational leri abra verloesoe</vt:lpstr>
      <vt:lpstr>Wantoe belangrijk punt</vt:lpstr>
      <vt:lpstr>Dispensationalism &amp; da kerki</vt:lpstr>
      <vt:lpstr>Da kerki de verschil foe OT santawan</vt:lpstr>
      <vt:lpstr>Da kerki vs. Israel</vt:lpstr>
      <vt:lpstr>Da kerki &amp; Israel</vt:lpstr>
      <vt:lpstr>Dem bribi abra dem Djoe</vt:lpstr>
      <vt:lpstr>Dispensationalism &amp; escha-tology (sani na toekomst)</vt:lpstr>
      <vt:lpstr>Eschatology</vt:lpstr>
      <vt:lpstr>Verschil – covenant theologie</vt:lpstr>
      <vt:lpstr>Covenant theologie</vt:lpstr>
      <vt:lpstr>Ultradispensationalism</vt:lpstr>
      <vt:lpstr>Da Plan foe Gado foe Dem Tem  Stap 1 – Onschuldig</vt:lpstr>
      <vt:lpstr>Da Plan foe Gado foe Dem Tem  Stap 1 – Onschuldig</vt:lpstr>
      <vt:lpstr>Wi moesoe prati da Bijbel leti</vt:lpstr>
      <vt:lpstr>A de belangrijk foe sabi fa foe prati da woortoe foe Gado</vt:lpstr>
      <vt:lpstr>Fa Gado wroko na ini dem dispensatie</vt:lpstr>
      <vt:lpstr>Ibri dispensatie sori dati man no man hori hem</vt:lpstr>
      <vt:lpstr>Gado poti sebi dispensatie</vt:lpstr>
      <vt:lpstr>Dem dispensatie</vt:lpstr>
      <vt:lpstr>Dem dispensatie</vt:lpstr>
      <vt:lpstr>San na dem dispensatie?</vt:lpstr>
      <vt:lpstr>Sortoe fasi wi sa loekoe na dem?</vt:lpstr>
      <vt:lpstr>STAP 1 - ONSCHULDIG</vt:lpstr>
      <vt:lpstr>Adam</vt:lpstr>
      <vt:lpstr>Jezus Kristus</vt:lpstr>
      <vt:lpstr>Adam ben de onschuldig</vt:lpstr>
      <vt:lpstr>Gado tesi:</vt:lpstr>
      <vt:lpstr>Onschuldig – da frantwoortoe foe Adam</vt:lpstr>
      <vt:lpstr>Onschuldig – da tesi</vt:lpstr>
      <vt:lpstr>Onschuldig – Relatie</vt:lpstr>
      <vt:lpstr>Onschuldig – da pori</vt:lpstr>
      <vt:lpstr>A gersi da tesi na I Jn. 2:16</vt:lpstr>
      <vt:lpstr>San Adam ben doe baka hem  sondoe?</vt:lpstr>
      <vt:lpstr>Onschuldig – da kroetoe</vt:lpstr>
      <vt:lpstr>Onschuldig – da kroetoe</vt:lpstr>
      <vt:lpstr>Onschuldig – da kroetoe</vt:lpstr>
      <vt:lpstr>Onschuldig – kroetoe</vt:lpstr>
      <vt:lpstr>Onschuldig – Gado oplossing</vt:lpstr>
      <vt:lpstr>Gado oplossing</vt:lpstr>
      <vt:lpstr>Meki wi membre</vt:lpstr>
      <vt:lpstr>Na ini Adam vs. Kristus</vt:lpstr>
      <vt:lpstr>Da Plan foe Gado foe Dem Tem  Stap 2 – Konsensi, Lanti, Pramisi</vt:lpstr>
      <vt:lpstr>Adam ben kenki di a ben doe sondoe</vt:lpstr>
      <vt:lpstr>Libisoema now abi wan konsensi</vt:lpstr>
      <vt:lpstr>San Gado verwakti now leki wan tesi</vt:lpstr>
      <vt:lpstr>Fa Adam kenki?</vt:lpstr>
      <vt:lpstr>San ben pasa na dem bakatem pikin foe Adam?</vt:lpstr>
      <vt:lpstr>Da natuur foe libisoema kenki</vt:lpstr>
      <vt:lpstr>A de mogelijk foe pori joe konsensi</vt:lpstr>
      <vt:lpstr>Wi no man vertrouw wi konsensi</vt:lpstr>
      <vt:lpstr>Fa wi relatie nanga Gado de?</vt:lpstr>
      <vt:lpstr>Konsensi – da pori</vt:lpstr>
      <vt:lpstr>Konsensi – da kroetoe</vt:lpstr>
      <vt:lpstr>Konsensi – Gado oplossing</vt:lpstr>
      <vt:lpstr>Konsensi – Gado oplossing </vt:lpstr>
      <vt:lpstr>Di foe drie dispensatie – Lanti</vt:lpstr>
      <vt:lpstr>Gado seti lanti</vt:lpstr>
      <vt:lpstr>Toe frantwoortoe Gado seti gi da tem foe  lanti</vt:lpstr>
      <vt:lpstr>Da tesi foe da tem foe lanti</vt:lpstr>
      <vt:lpstr> Lanti – da basis</vt:lpstr>
      <vt:lpstr>Gado sori dati wi moesoe respeki broedoe</vt:lpstr>
      <vt:lpstr>Relatie nanga Gado</vt:lpstr>
      <vt:lpstr>Lanti – pori</vt:lpstr>
      <vt:lpstr>Nimrod opo agensi Gado</vt:lpstr>
      <vt:lpstr>Gado wani natie panja</vt:lpstr>
      <vt:lpstr>Da kroetoe foe Gado na Lanti</vt:lpstr>
      <vt:lpstr>Da kroetoe foe Gado na Lanti</vt:lpstr>
      <vt:lpstr>Da oplossing foe Gado – A verkisi wan natie</vt:lpstr>
      <vt:lpstr>Di foe fo dispensatie – Pramisi</vt:lpstr>
      <vt:lpstr>Fa Gado ben wroko</vt:lpstr>
      <vt:lpstr>Fa Gado ben wroko</vt:lpstr>
      <vt:lpstr>Dem doel foe Gado kari na Abraham</vt:lpstr>
      <vt:lpstr>Dem doel…</vt:lpstr>
      <vt:lpstr>Dem doel</vt:lpstr>
      <vt:lpstr>San ben pasa nanga Abram di A ben gi jesi,  en  go na Kanaan</vt:lpstr>
      <vt:lpstr>Pramisi – da tesi de bribi</vt:lpstr>
      <vt:lpstr>Relatie nanga Gado</vt:lpstr>
      <vt:lpstr>Pramisi – da pori</vt:lpstr>
      <vt:lpstr>Pramisi – da oplossing</vt:lpstr>
      <vt:lpstr>Wi meki wan bigi foutoe</vt:lpstr>
    </vt:vector>
  </TitlesOfParts>
  <Company>IFM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Bob Patton</dc:creator>
  <cp:lastModifiedBy>Bob Patton</cp:lastModifiedBy>
  <cp:revision>165</cp:revision>
  <dcterms:created xsi:type="dcterms:W3CDTF">2008-12-20T12:52:43Z</dcterms:created>
  <dcterms:modified xsi:type="dcterms:W3CDTF">2010-04-17T17:48:23Z</dcterms:modified>
</cp:coreProperties>
</file>