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notesSlides/notesSlide2.xml" ContentType="application/vnd.openxmlformats-officedocument.presentationml.notesSlide+xml"/>
  <Override PartName="/ppt/notesSlides/notesSlide105.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notesSlides/notesSlide96.xml" ContentType="application/vnd.openxmlformats-officedocument.presentationml.notesSlide+xml"/>
  <Override PartName="/ppt/notesSlides/notesSlide130.xml" ContentType="application/vnd.openxmlformats-officedocument.presentationml.notesSlide+xml"/>
  <Override PartName="/ppt/notesSlides/notesSlide141.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63.xml" ContentType="application/vnd.openxmlformats-officedocument.presentationml.notesSlide+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slides/slide147.xml" ContentType="application/vnd.openxmlformats-officedocument.presentationml.slide+xml"/>
  <Override PartName="/ppt/notesSlides/notesSlide30.xml" ContentType="application/vnd.openxmlformats-officedocument.presentationml.notesSlide+xml"/>
  <Override PartName="/ppt/slides/slide99.xml" ContentType="application/vnd.openxmlformats-officedocument.presentationml.slide+xml"/>
  <Override PartName="/ppt/slides/slide136.xml" ContentType="application/vnd.openxmlformats-officedocument.presentationml.slide+xml"/>
  <Override PartName="/ppt/notesSlides/notesSlide7.xml" ContentType="application/vnd.openxmlformats-officedocument.presentationml.notesSlide+xml"/>
  <Override PartName="/ppt/notesSlides/notesSlide146.xml" ContentType="application/vnd.openxmlformats-officedocument.presentationml.notes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notesSlides/notesSlide13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50.xml" ContentType="application/vnd.openxmlformats-officedocument.presentationml.slide+xml"/>
  <Override PartName="/ppt/slideLayouts/slideLayout7.xml" ContentType="application/vnd.openxmlformats-officedocument.presentationml.slideLayout+xml"/>
  <Override PartName="/ppt/notesSlides/notesSlide68.xml" ContentType="application/vnd.openxmlformats-officedocument.presentationml.notesSlide+xml"/>
  <Override PartName="/ppt/notesSlides/notesSlide79.xml" ContentType="application/vnd.openxmlformats-officedocument.presentationml.notesSlide+xml"/>
  <Override PartName="/ppt/notesSlides/notesSlide124.xml" ContentType="application/vnd.openxmlformats-officedocument.presentationml.notesSlide+xml"/>
  <Override PartName="/ppt/slides/slide55.xml" ContentType="application/vnd.openxmlformats-officedocument.presentationml.slide+xml"/>
  <Override PartName="/ppt/theme/theme2.xml" ContentType="application/vnd.openxmlformats-officedocument.theme+xml"/>
  <Override PartName="/ppt/notesSlides/notesSlide57.xml" ContentType="application/vnd.openxmlformats-officedocument.presentationml.notesSlide+xml"/>
  <Override PartName="/ppt/notesSlides/notesSlide102.xml" ContentType="application/vnd.openxmlformats-officedocument.presentationml.notesSlide+xml"/>
  <Override PartName="/ppt/notesSlides/notesSlide113.xml" ContentType="application/vnd.openxmlformats-officedocument.presentationml.notesSlid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notesSlides/notesSlide46.xml" ContentType="application/vnd.openxmlformats-officedocument.presentationml.notesSlide+xml"/>
  <Override PartName="/ppt/notesSlides/notesSlide93.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notesSlides/notesSlide13.xml" ContentType="application/vnd.openxmlformats-officedocument.presentationml.notesSlide+xml"/>
  <Override PartName="/ppt/notesSlides/notesSlide60.xml" ContentType="application/vnd.openxmlformats-officedocument.presentationml.notesSlide+xml"/>
  <Override PartName="/ppt/slides/slide119.xml" ContentType="application/vnd.openxmlformats-officedocument.presentationml.slide+xml"/>
  <Override PartName="/ppt/slideLayouts/slideLayout10.xml" ContentType="application/vnd.openxmlformats-officedocument.presentationml.slideLayout+xml"/>
  <Override PartName="/ppt/notesSlides/notesSlide129.xml" ContentType="application/vnd.openxmlformats-officedocument.presentationml.notesSlide+xml"/>
  <Override PartName="/ppt/slides/slide108.xml" ContentType="application/vnd.openxmlformats-officedocument.presentationml.slide+xml"/>
  <Override PartName="/ppt/notesSlides/notesSlide118.xml" ContentType="application/vnd.openxmlformats-officedocument.presentationml.notesSlide+xml"/>
  <Override PartName="/ppt/slides/slide49.xml" ContentType="application/vnd.openxmlformats-officedocument.presentationml.slide+xml"/>
  <Override PartName="/ppt/slides/slide96.xml" ContentType="application/vnd.openxmlformats-officedocument.presentationml.slide+xml"/>
  <Override PartName="/ppt/slides/slide144.xml" ContentType="application/vnd.openxmlformats-officedocument.presentationml.slide+xml"/>
  <Override PartName="/ppt/notesSlides/notesSlide4.xml" ContentType="application/vnd.openxmlformats-officedocument.presentationml.notesSlide+xml"/>
  <Override PartName="/ppt/notesSlides/notesSlide107.xml" ContentType="application/vnd.openxmlformats-officedocument.presentationml.notesSlide+xml"/>
  <Override PartName="/ppt/slides/slide38.xml" ContentType="application/vnd.openxmlformats-officedocument.presentationml.slide+xml"/>
  <Override PartName="/ppt/slides/slide85.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notesSlides/notesSlide87.xml" ContentType="application/vnd.openxmlformats-officedocument.presentationml.notesSlide+xml"/>
  <Override PartName="/ppt/notesSlides/notesSlide98.xml" ContentType="application/vnd.openxmlformats-officedocument.presentationml.notesSlide+xml"/>
  <Override PartName="/ppt/notesSlides/notesSlide132.xml" ContentType="application/vnd.openxmlformats-officedocument.presentationml.notesSlide+xml"/>
  <Override PartName="/ppt/notesSlides/notesSlide143.xml" ContentType="application/vnd.openxmlformats-officedocument.presentationml.notesSlide+xml"/>
  <Override PartName="/ppt/slides/slide27.xml" ContentType="application/vnd.openxmlformats-officedocument.presentationml.slide+xml"/>
  <Override PartName="/ppt/slides/slide74.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76.xml" ContentType="application/vnd.openxmlformats-officedocument.presentationml.notesSlide+xml"/>
  <Override PartName="/ppt/notesSlides/notesSlide121.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100.xml" ContentType="application/vnd.openxmlformats-officedocument.presentationml.slide+xml"/>
  <Override PartName="/ppt/notesSlides/notesSlide18.xml" ContentType="application/vnd.openxmlformats-officedocument.presentationml.notesSlide+xml"/>
  <Override PartName="/ppt/notesSlides/notesSlide65.xml" ContentType="application/vnd.openxmlformats-officedocument.presentationml.notesSlide+xml"/>
  <Override PartName="/ppt/notesSlides/notesSlide110.xml" ContentType="application/vnd.openxmlformats-officedocument.presentationml.notesSlide+xml"/>
  <Override PartName="/ppt/slides/slide41.xml" ContentType="application/vnd.openxmlformats-officedocument.presentationml.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90.xml" ContentType="application/vnd.openxmlformats-officedocument.presentationml.notesSlide+xml"/>
  <Override PartName="/ppt/slides/slide30.xml" ContentType="application/vnd.openxmlformats-officedocument.presentationml.slide+xml"/>
  <Override PartName="/ppt/slides/slide149.xml" ContentType="application/vnd.openxmlformats-officedocument.presentationml.slide+xml"/>
  <Override PartName="/ppt/notesSlides/notesSlide32.xml" ContentType="application/vnd.openxmlformats-officedocument.presentationml.notesSlide+xml"/>
  <Override PartName="/ppt/slides/slide138.xml" ContentType="application/vnd.openxmlformats-officedocument.presentationml.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148.xml" ContentType="application/vnd.openxmlformats-officedocument.presentationml.notesSlide+xml"/>
  <Override PartName="/ppt/slides/slide79.xml" ContentType="application/vnd.openxmlformats-officedocument.presentationml.slide+xml"/>
  <Override PartName="/ppt/slides/slide127.xml" ContentType="application/vnd.openxmlformats-officedocument.presentationml.slide+xml"/>
  <Override PartName="/ppt/notesSlides/notesSlide10.xml" ContentType="application/vnd.openxmlformats-officedocument.presentationml.notesSlide+xml"/>
  <Override PartName="/ppt/notesSlides/notesSlide137.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notesSlides/notesSlide99.xml" ContentType="application/vnd.openxmlformats-officedocument.presentationml.notesSlide+xml"/>
  <Override PartName="/ppt/notesSlides/notesSlide126.xml" ContentType="application/vnd.openxmlformats-officedocument.presentationml.notesSlide+xml"/>
  <Override PartName="/ppt/notesSlides/notesSlide144.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notesSlides/notesSlide104.xml" ContentType="application/vnd.openxmlformats-officedocument.presentationml.notesSlide+xml"/>
  <Override PartName="/ppt/notesSlides/notesSlide115.xml" ContentType="application/vnd.openxmlformats-officedocument.presentationml.notesSlide+xml"/>
  <Override PartName="/ppt/notesSlides/notesSlide133.xml" ContentType="application/vnd.openxmlformats-officedocument.presentationml.notesSlide+xml"/>
  <Override PartName="/ppt/notesSlides/notesSlide15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notesSlides/notesSlide95.xml" ContentType="application/vnd.openxmlformats-officedocument.presentationml.notesSlide+xml"/>
  <Override PartName="/ppt/notesSlides/notesSlide122.xml" ContentType="application/vnd.openxmlformats-officedocument.presentationml.notesSlide+xml"/>
  <Override PartName="/ppt/notesSlides/notesSlide140.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Override PartName="/ppt/notesSlides/notesSlide100.xml" ContentType="application/vnd.openxmlformats-officedocument.presentationml.notesSlide+xml"/>
  <Override PartName="/ppt/notesSlides/notesSlide111.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notesSlides/notesSlide91.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slides/slide139.xml" ContentType="application/vnd.openxmlformats-officedocument.presentationml.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149.xml" ContentType="application/vnd.openxmlformats-officedocument.presentationml.notes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notesSlides/notesSlide6.xml" ContentType="application/vnd.openxmlformats-officedocument.presentationml.notesSlide+xml"/>
  <Override PartName="/ppt/notesSlides/notesSlide109.xml" ContentType="application/vnd.openxmlformats-officedocument.presentationml.notesSlide+xml"/>
  <Override PartName="/ppt/notesSlides/notesSlide127.xml" ContentType="application/vnd.openxmlformats-officedocument.presentationml.notesSlide+xml"/>
  <Override PartName="/ppt/notesSlides/notesSlide138.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notesSlides/notesSlide89.xml" ContentType="application/vnd.openxmlformats-officedocument.presentationml.notesSlide+xml"/>
  <Override PartName="/ppt/notesSlides/notesSlide116.xml" ContentType="application/vnd.openxmlformats-officedocument.presentationml.notesSlide+xml"/>
  <Override PartName="/ppt/notesSlides/notesSlide145.xml" ContentType="application/vnd.openxmlformats-officedocument.presentationml.notes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notesSlides/notesSlide78.xml" ContentType="application/vnd.openxmlformats-officedocument.presentationml.notesSlide+xml"/>
  <Override PartName="/ppt/notesSlides/notesSlide123.xml" ContentType="application/vnd.openxmlformats-officedocument.presentationml.notesSlide+xml"/>
  <Override PartName="/ppt/notesSlides/notesSlide134.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notesSlides/notesSlide112.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92.xml" ContentType="application/vnd.openxmlformats-officedocument.presentationml.notesSlide+xml"/>
  <Override PartName="/ppt/notesSlides/notesSlide101.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notesSlides/notesSlide23.xml" ContentType="application/vnd.openxmlformats-officedocument.presentationml.notesSlide+xml"/>
  <Override PartName="/ppt/notesSlides/notesSlide70.xml" ContentType="application/vnd.openxmlformats-officedocument.presentationml.notesSlide+xml"/>
  <Override PartName="/ppt/slides/slide129.xml" ContentType="application/vnd.openxmlformats-officedocument.presentationml.slide+xml"/>
  <Override PartName="/ppt/notesSlides/notesSlide12.xml" ContentType="application/vnd.openxmlformats-officedocument.presentationml.notesSlide+xml"/>
  <Override PartName="/ppt/notesSlides/notesSlide139.xml" ContentType="application/vnd.openxmlformats-officedocument.presentationml.notesSlide+xml"/>
  <Override PartName="/ppt/slides/slide118.xml" ContentType="application/vnd.openxmlformats-officedocument.presentationml.slide+xml"/>
  <Override PartName="/ppt/notesSlides/notesSlide128.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slides/slide143.xml" ContentType="application/vnd.openxmlformats-officedocument.presentationml.slide+xml"/>
  <Override PartName="/ppt/viewProps.xml" ContentType="application/vnd.openxmlformats-officedocument.presentationml.viewProps+xml"/>
  <Override PartName="/ppt/notesSlides/notesSlide106.xml" ContentType="application/vnd.openxmlformats-officedocument.presentationml.notesSlide+xml"/>
  <Override PartName="/ppt/notesSlides/notesSlide117.xml" ContentType="application/vnd.openxmlformats-officedocument.presentationml.notesSlide+xml"/>
  <Override PartName="/ppt/slides/slide48.xml" ContentType="application/vnd.openxmlformats-officedocument.presentationml.slide+xml"/>
  <Override PartName="/ppt/slides/slide95.xml" ContentType="application/vnd.openxmlformats-officedocument.presentationml.slide+xml"/>
  <Override PartName="/ppt/slides/slide132.xml" ContentType="application/vnd.openxmlformats-officedocument.presentationml.slide+xml"/>
  <Override PartName="/ppt/notesSlides/notesSlide3.xml" ContentType="application/vnd.openxmlformats-officedocument.presentationml.notesSlide+xml"/>
  <Override PartName="/ppt/notesSlides/notesSlide97.xml" ContentType="application/vnd.openxmlformats-officedocument.presentationml.notesSlide+xml"/>
  <Override PartName="/ppt/notesSlides/notesSlide142.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notesSlides/notesSlide86.xml" ContentType="application/vnd.openxmlformats-officedocument.presentationml.notesSlide+xml"/>
  <Override PartName="/ppt/notesSlides/notesSlide131.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notesSlides/notesSlide120.xml" ContentType="application/vnd.openxmlformats-officedocument.presentationml.notesSlide+xml"/>
  <Override PartName="/ppt/slides/slide51.xml" ContentType="application/vnd.openxmlformats-officedocument.presentationml.slide+xml"/>
  <Override PartName="/ppt/notesSlides/notesSlide53.xml" ContentType="application/vnd.openxmlformats-officedocument.presentationml.notesSlide+xml"/>
  <Override PartName="/ppt/slides/slide40.xml" ContentType="application/vnd.openxmlformats-officedocument.presentationml.slide+xml"/>
  <Override PartName="/ppt/notesSlides/notesSlide42.xml" ContentType="application/vnd.openxmlformats-officedocument.presentationml.notesSlide+xml"/>
  <Override PartName="/ppt/slides/slide148.xml" ContentType="application/vnd.openxmlformats-officedocument.presentationml.slide+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notesSlides/notesSlide147.xml" ContentType="application/vnd.openxmlformats-officedocument.presentationml.notesSlide+xml"/>
  <Override PartName="/ppt/slides/slide78.xml" ContentType="application/vnd.openxmlformats-officedocument.presentationml.slide+xml"/>
  <Override PartName="/ppt/slides/slide115.xml" ContentType="application/vnd.openxmlformats-officedocument.presentationml.slide+xml"/>
  <Override PartName="/ppt/handoutMasters/handoutMaster1.xml" ContentType="application/vnd.openxmlformats-officedocument.presentationml.handoutMaster+xml"/>
  <Override PartName="/ppt/notesSlides/notesSlide125.xml" ContentType="application/vnd.openxmlformats-officedocument.presentationml.notesSlide+xml"/>
  <Override PartName="/ppt/notesSlides/notesSlide136.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104.xml" ContentType="application/vnd.openxmlformats-officedocument.presentationml.slide+xml"/>
  <Override PartName="/ppt/slides/slide151.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114.xml" ContentType="application/vnd.openxmlformats-officedocument.presentationml.notesSlide+xml"/>
  <Override PartName="/ppt/slideMasters/slideMaster1.xml" ContentType="application/vnd.openxmlformats-officedocument.presentationml.slideMaster+xml"/>
  <Override PartName="/ppt/slides/slide45.xml" ContentType="application/vnd.openxmlformats-officedocument.presentationml.slide+xml"/>
  <Override PartName="/ppt/slides/slide92.xml" ContentType="application/vnd.openxmlformats-officedocument.presentationml.slide+xml"/>
  <Override PartName="/ppt/slides/slide140.xml" ContentType="application/vnd.openxmlformats-officedocument.presentationml.slide+xml"/>
  <Override PartName="/ppt/theme/theme3.xml" ContentType="application/vnd.openxmlformats-officedocument.them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94.xml" ContentType="application/vnd.openxmlformats-officedocument.presentationml.notesSlide+xml"/>
  <Override PartName="/ppt/notesSlides/notesSlide103.xml" ContentType="application/vnd.openxmlformats-officedocument.presentationml.notesSlide+xml"/>
  <Override PartName="/ppt/notesSlides/notesSlide150.xml" ContentType="application/vnd.openxmlformats-officedocument.presentationml.notesSlide+xml"/>
  <Override PartName="/ppt/slides/slide34.xml" ContentType="application/vnd.openxmlformats-officedocument.presentationml.slide+xml"/>
  <Override PartName="/ppt/slides/slide81.xml" ContentType="application/vnd.openxmlformats-officedocument.presentationml.slide+xml"/>
  <Override PartName="/ppt/notesSlides/notesSlide36.xml" ContentType="application/vnd.openxmlformats-officedocument.presentationml.notesSlide+xml"/>
  <Override PartName="/ppt/notesSlides/notesSlide83.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61.xml" ContentType="application/vnd.openxmlformats-officedocument.presentationml.notesSlide+xml"/>
  <Override PartName="/ppt/notesSlides/notesSlide50.xml" ContentType="application/vnd.openxmlformats-officedocument.presentationml.notesSlide+xml"/>
  <Override PartName="/ppt/slides/slide109.xml" ContentType="application/vnd.openxmlformats-officedocument.presentationml.slide+xml"/>
  <Override PartName="/ppt/slides/slide145.xml" ContentType="application/vnd.openxmlformats-officedocument.presentationml.slide+xml"/>
  <Override PartName="/ppt/notesSlides/notesSlide108.xml" ContentType="application/vnd.openxmlformats-officedocument.presentationml.notesSlide+xml"/>
  <Override PartName="/ppt/notesSlides/notesSlide11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53"/>
  </p:notesMasterIdLst>
  <p:handoutMasterIdLst>
    <p:handoutMasterId r:id="rId15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9" r:id="rId24"/>
    <p:sldId id="280" r:id="rId25"/>
    <p:sldId id="278" r:id="rId26"/>
    <p:sldId id="281" r:id="rId27"/>
    <p:sldId id="282" r:id="rId28"/>
    <p:sldId id="283" r:id="rId29"/>
    <p:sldId id="284" r:id="rId30"/>
    <p:sldId id="285" r:id="rId31"/>
    <p:sldId id="397" r:id="rId32"/>
    <p:sldId id="286" r:id="rId33"/>
    <p:sldId id="398"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99" r:id="rId57"/>
    <p:sldId id="309" r:id="rId58"/>
    <p:sldId id="310" r:id="rId59"/>
    <p:sldId id="311" r:id="rId60"/>
    <p:sldId id="400" r:id="rId61"/>
    <p:sldId id="312" r:id="rId62"/>
    <p:sldId id="313" r:id="rId63"/>
    <p:sldId id="314" r:id="rId64"/>
    <p:sldId id="401"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 id="336" r:id="rId87"/>
    <p:sldId id="337" r:id="rId88"/>
    <p:sldId id="338" r:id="rId89"/>
    <p:sldId id="339" r:id="rId90"/>
    <p:sldId id="340" r:id="rId91"/>
    <p:sldId id="341" r:id="rId92"/>
    <p:sldId id="402" r:id="rId93"/>
    <p:sldId id="342" r:id="rId94"/>
    <p:sldId id="343" r:id="rId95"/>
    <p:sldId id="403" r:id="rId96"/>
    <p:sldId id="344" r:id="rId97"/>
    <p:sldId id="345" r:id="rId98"/>
    <p:sldId id="346" r:id="rId99"/>
    <p:sldId id="347" r:id="rId100"/>
    <p:sldId id="404" r:id="rId101"/>
    <p:sldId id="348" r:id="rId102"/>
    <p:sldId id="349" r:id="rId103"/>
    <p:sldId id="405" r:id="rId104"/>
    <p:sldId id="350" r:id="rId105"/>
    <p:sldId id="351" r:id="rId106"/>
    <p:sldId id="352" r:id="rId107"/>
    <p:sldId id="353" r:id="rId108"/>
    <p:sldId id="354" r:id="rId109"/>
    <p:sldId id="355" r:id="rId110"/>
    <p:sldId id="356" r:id="rId111"/>
    <p:sldId id="357" r:id="rId112"/>
    <p:sldId id="358" r:id="rId113"/>
    <p:sldId id="359" r:id="rId114"/>
    <p:sldId id="360" r:id="rId115"/>
    <p:sldId id="361" r:id="rId116"/>
    <p:sldId id="362" r:id="rId117"/>
    <p:sldId id="363" r:id="rId118"/>
    <p:sldId id="364" r:id="rId119"/>
    <p:sldId id="365" r:id="rId120"/>
    <p:sldId id="366" r:id="rId121"/>
    <p:sldId id="367" r:id="rId122"/>
    <p:sldId id="368" r:id="rId123"/>
    <p:sldId id="369" r:id="rId124"/>
    <p:sldId id="370" r:id="rId125"/>
    <p:sldId id="371" r:id="rId126"/>
    <p:sldId id="372" r:id="rId127"/>
    <p:sldId id="373" r:id="rId128"/>
    <p:sldId id="374" r:id="rId129"/>
    <p:sldId id="375" r:id="rId130"/>
    <p:sldId id="376" r:id="rId131"/>
    <p:sldId id="377" r:id="rId132"/>
    <p:sldId id="378" r:id="rId133"/>
    <p:sldId id="379" r:id="rId134"/>
    <p:sldId id="380" r:id="rId135"/>
    <p:sldId id="381" r:id="rId136"/>
    <p:sldId id="382" r:id="rId137"/>
    <p:sldId id="383" r:id="rId138"/>
    <p:sldId id="384" r:id="rId139"/>
    <p:sldId id="385" r:id="rId140"/>
    <p:sldId id="386" r:id="rId141"/>
    <p:sldId id="387" r:id="rId142"/>
    <p:sldId id="406" r:id="rId143"/>
    <p:sldId id="388" r:id="rId144"/>
    <p:sldId id="389" r:id="rId145"/>
    <p:sldId id="390" r:id="rId146"/>
    <p:sldId id="391" r:id="rId147"/>
    <p:sldId id="392" r:id="rId148"/>
    <p:sldId id="393" r:id="rId149"/>
    <p:sldId id="396" r:id="rId150"/>
    <p:sldId id="394" r:id="rId151"/>
    <p:sldId id="395" r:id="rId152"/>
  </p:sldIdLst>
  <p:sldSz cx="9144000" cy="6858000" type="screen4x3"/>
  <p:notesSz cx="6858000" cy="9945688"/>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1410"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handoutMaster" Target="handoutMasters/handoutMaster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presProps" Target="pres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r>
              <a:rPr lang="en-US" smtClean="0"/>
              <a:t>Module 6 Les 2</a:t>
            </a:r>
            <a:endParaRPr lang="en-US"/>
          </a:p>
        </p:txBody>
      </p:sp>
      <p:sp>
        <p:nvSpPr>
          <p:cNvPr id="3" name="Date Placeholder 2"/>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a:defRPr sz="1200"/>
            </a:lvl1pPr>
          </a:lstStyle>
          <a:p>
            <a:fld id="{653076B6-8C2E-45EE-81AC-0C40BEDCAE87}" type="datetimeFigureOut">
              <a:rPr lang="en-US" smtClean="0"/>
              <a:pPr/>
              <a:t>4/20/2010</a:t>
            </a:fld>
            <a:endParaRPr lang="en-US"/>
          </a:p>
        </p:txBody>
      </p:sp>
      <p:sp>
        <p:nvSpPr>
          <p:cNvPr id="4" name="Footer Placeholder 3"/>
          <p:cNvSpPr>
            <a:spLocks noGrp="1"/>
          </p:cNvSpPr>
          <p:nvPr>
            <p:ph type="ftr" sz="quarter" idx="2"/>
          </p:nvPr>
        </p:nvSpPr>
        <p:spPr>
          <a:xfrm>
            <a:off x="0" y="9447213"/>
            <a:ext cx="2971800" cy="496887"/>
          </a:xfrm>
          <a:prstGeom prst="rect">
            <a:avLst/>
          </a:prstGeom>
        </p:spPr>
        <p:txBody>
          <a:bodyPr vert="horz" lIns="91440" tIns="45720" rIns="91440" bIns="45720" rtlCol="0" anchor="b"/>
          <a:lstStyle>
            <a:lvl1pPr algn="l">
              <a:defRPr sz="1200"/>
            </a:lvl1pPr>
          </a:lstStyle>
          <a:p>
            <a:r>
              <a:rPr lang="en-US" smtClean="0"/>
              <a:t>Gado Plan foe Dem Tem 3-6</a:t>
            </a:r>
            <a:endParaRPr lang="en-US"/>
          </a:p>
        </p:txBody>
      </p:sp>
      <p:sp>
        <p:nvSpPr>
          <p:cNvPr id="5" name="Slide Number Placeholder 4"/>
          <p:cNvSpPr>
            <a:spLocks noGrp="1"/>
          </p:cNvSpPr>
          <p:nvPr>
            <p:ph type="sldNum" sz="quarter" idx="3"/>
          </p:nvPr>
        </p:nvSpPr>
        <p:spPr>
          <a:xfrm>
            <a:off x="3884613" y="9447213"/>
            <a:ext cx="2971800" cy="496887"/>
          </a:xfrm>
          <a:prstGeom prst="rect">
            <a:avLst/>
          </a:prstGeom>
        </p:spPr>
        <p:txBody>
          <a:bodyPr vert="horz" lIns="91440" tIns="45720" rIns="91440" bIns="45720" rtlCol="0" anchor="b"/>
          <a:lstStyle>
            <a:lvl1pPr algn="r">
              <a:defRPr sz="1200"/>
            </a:lvl1pPr>
          </a:lstStyle>
          <a:p>
            <a:fld id="{FBB8D669-B2F4-4C7B-B2EA-0786E7F3F125}" type="slidenum">
              <a:rPr lang="en-US" smtClean="0"/>
              <a:pPr/>
              <a:t>‹#›</a:t>
            </a:fld>
            <a:endParaRPr lang="en-US"/>
          </a:p>
        </p:txBody>
      </p:sp>
    </p:spTree>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972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r>
              <a:rPr lang="en-US" smtClean="0"/>
              <a:t>Module 6 Les 2</a:t>
            </a:r>
            <a:endParaRPr lang="en-US"/>
          </a:p>
        </p:txBody>
      </p:sp>
      <p:sp>
        <p:nvSpPr>
          <p:cNvPr id="3075" name="Rectangle 3"/>
          <p:cNvSpPr>
            <a:spLocks noGrp="1" noChangeArrowheads="1"/>
          </p:cNvSpPr>
          <p:nvPr>
            <p:ph type="dt" idx="1"/>
          </p:nvPr>
        </p:nvSpPr>
        <p:spPr bwMode="auto">
          <a:xfrm>
            <a:off x="3884613" y="0"/>
            <a:ext cx="2971800" cy="4972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US"/>
          </a:p>
        </p:txBody>
      </p:sp>
      <p:sp>
        <p:nvSpPr>
          <p:cNvPr id="3076" name="Rectangle 4"/>
          <p:cNvSpPr>
            <a:spLocks noGrp="1" noRot="1" noChangeAspect="1" noChangeArrowheads="1" noTextEdit="1"/>
          </p:cNvSpPr>
          <p:nvPr>
            <p:ph type="sldImg" idx="2"/>
          </p:nvPr>
        </p:nvSpPr>
        <p:spPr bwMode="auto">
          <a:xfrm>
            <a:off x="942975" y="746125"/>
            <a:ext cx="4972050" cy="3729038"/>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724202"/>
            <a:ext cx="5486400" cy="447556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9446678"/>
            <a:ext cx="2971800" cy="4972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r>
              <a:rPr lang="en-US" smtClean="0"/>
              <a:t>Gado Plan foe Dem Tem 3-6</a:t>
            </a:r>
            <a:endParaRPr lang="en-US"/>
          </a:p>
        </p:txBody>
      </p:sp>
      <p:sp>
        <p:nvSpPr>
          <p:cNvPr id="3079" name="Rectangle 7"/>
          <p:cNvSpPr>
            <a:spLocks noGrp="1" noChangeArrowheads="1"/>
          </p:cNvSpPr>
          <p:nvPr>
            <p:ph type="sldNum" sz="quarter" idx="5"/>
          </p:nvPr>
        </p:nvSpPr>
        <p:spPr bwMode="auto">
          <a:xfrm>
            <a:off x="3884613" y="9446678"/>
            <a:ext cx="2971800" cy="4972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F91E8EAA-D83C-4B55-9217-EA6E6452701A}" type="slidenum">
              <a:rPr lang="en-US"/>
              <a:pPr/>
              <a:t>‹#›</a:t>
            </a:fld>
            <a:endParaRPr lang="en-US"/>
          </a:p>
        </p:txBody>
      </p:sp>
    </p:spTree>
  </p:cSld>
  <p:clrMap bg1="lt1" tx1="dk1" bg2="lt2" tx2="dk2" accent1="accent1" accent2="accent2" accent3="accent3" accent4="accent4" accent5="accent5" accent6="accent6" hlink="hlink" folHlink="folHlink"/>
  <p:hf dt="0"/>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EF92D1-A7B3-4FB2-B478-872C32D7DDD3}"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CB3374-EE61-487E-A5F5-A1D3DD5D7D99}" type="slidenum">
              <a:rPr lang="en-US"/>
              <a:pPr/>
              <a:t>10</a:t>
            </a:fld>
            <a:endParaRPr lang="en-US"/>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451843-84B9-4691-893A-781648AFC6A9}" type="slidenum">
              <a:rPr lang="en-US"/>
              <a:pPr/>
              <a:t>100</a:t>
            </a:fld>
            <a:endParaRPr lang="en-US"/>
          </a:p>
        </p:txBody>
      </p:sp>
      <p:sp>
        <p:nvSpPr>
          <p:cNvPr id="258050" name="Rectangle 2"/>
          <p:cNvSpPr>
            <a:spLocks noGrp="1" noRot="1" noChangeAspect="1" noChangeArrowheads="1" noTextEdit="1"/>
          </p:cNvSpPr>
          <p:nvPr>
            <p:ph type="sldImg"/>
          </p:nvPr>
        </p:nvSpPr>
        <p:spPr>
          <a:ln/>
        </p:spPr>
      </p:sp>
      <p:sp>
        <p:nvSpPr>
          <p:cNvPr id="25805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2091BA-27D6-4229-9F95-EBA505C0E667}" type="slidenum">
              <a:rPr lang="en-US"/>
              <a:pPr/>
              <a:t>101</a:t>
            </a:fld>
            <a:endParaRPr lang="en-US"/>
          </a:p>
        </p:txBody>
      </p:sp>
      <p:sp>
        <p:nvSpPr>
          <p:cNvPr id="260098" name="Rectangle 2"/>
          <p:cNvSpPr>
            <a:spLocks noGrp="1" noRot="1" noChangeAspect="1" noChangeArrowheads="1" noTextEdit="1"/>
          </p:cNvSpPr>
          <p:nvPr>
            <p:ph type="sldImg"/>
          </p:nvPr>
        </p:nvSpPr>
        <p:spPr>
          <a:ln/>
        </p:spPr>
      </p:sp>
      <p:sp>
        <p:nvSpPr>
          <p:cNvPr id="26009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604470-07B2-4141-9C04-0B02BB86CB9E}" type="slidenum">
              <a:rPr lang="en-US"/>
              <a:pPr/>
              <a:t>102</a:t>
            </a:fld>
            <a:endParaRPr lang="en-US"/>
          </a:p>
        </p:txBody>
      </p:sp>
      <p:sp>
        <p:nvSpPr>
          <p:cNvPr id="262146" name="Rectangle 2"/>
          <p:cNvSpPr>
            <a:spLocks noGrp="1" noRot="1" noChangeAspect="1" noChangeArrowheads="1" noTextEdit="1"/>
          </p:cNvSpPr>
          <p:nvPr>
            <p:ph type="sldImg"/>
          </p:nvPr>
        </p:nvSpPr>
        <p:spPr>
          <a:ln/>
        </p:spPr>
      </p:sp>
      <p:sp>
        <p:nvSpPr>
          <p:cNvPr id="26214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604470-07B2-4141-9C04-0B02BB86CB9E}" type="slidenum">
              <a:rPr lang="en-US"/>
              <a:pPr/>
              <a:t>103</a:t>
            </a:fld>
            <a:endParaRPr lang="en-US"/>
          </a:p>
        </p:txBody>
      </p:sp>
      <p:sp>
        <p:nvSpPr>
          <p:cNvPr id="262146" name="Rectangle 2"/>
          <p:cNvSpPr>
            <a:spLocks noGrp="1" noRot="1" noChangeAspect="1" noChangeArrowheads="1" noTextEdit="1"/>
          </p:cNvSpPr>
          <p:nvPr>
            <p:ph type="sldImg"/>
          </p:nvPr>
        </p:nvSpPr>
        <p:spPr>
          <a:ln/>
        </p:spPr>
      </p:sp>
      <p:sp>
        <p:nvSpPr>
          <p:cNvPr id="26214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90C5F5-5537-419B-89CE-AF44116AF6DA}" type="slidenum">
              <a:rPr lang="en-US"/>
              <a:pPr/>
              <a:t>104</a:t>
            </a:fld>
            <a:endParaRPr lang="en-US"/>
          </a:p>
        </p:txBody>
      </p:sp>
      <p:sp>
        <p:nvSpPr>
          <p:cNvPr id="264194" name="Rectangle 2"/>
          <p:cNvSpPr>
            <a:spLocks noGrp="1" noRot="1" noChangeAspect="1" noChangeArrowheads="1" noTextEdit="1"/>
          </p:cNvSpPr>
          <p:nvPr>
            <p:ph type="sldImg"/>
          </p:nvPr>
        </p:nvSpPr>
        <p:spPr>
          <a:ln/>
        </p:spPr>
      </p:sp>
      <p:sp>
        <p:nvSpPr>
          <p:cNvPr id="26419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D5CFDE-AF21-4168-8555-7FB74A8E1868}" type="slidenum">
              <a:rPr lang="en-US"/>
              <a:pPr/>
              <a:t>105</a:t>
            </a:fld>
            <a:endParaRPr lang="en-US"/>
          </a:p>
        </p:txBody>
      </p:sp>
      <p:sp>
        <p:nvSpPr>
          <p:cNvPr id="266242" name="Rectangle 2"/>
          <p:cNvSpPr>
            <a:spLocks noGrp="1" noRot="1" noChangeAspect="1" noChangeArrowheads="1" noTextEdit="1"/>
          </p:cNvSpPr>
          <p:nvPr>
            <p:ph type="sldImg"/>
          </p:nvPr>
        </p:nvSpPr>
        <p:spPr>
          <a:ln/>
        </p:spPr>
      </p:sp>
      <p:sp>
        <p:nvSpPr>
          <p:cNvPr id="26624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2E76EB-08B5-4655-A75D-4FEFE99B463F}" type="slidenum">
              <a:rPr lang="en-US"/>
              <a:pPr/>
              <a:t>106</a:t>
            </a:fld>
            <a:endParaRPr lang="en-US"/>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E7FE60-8F32-4C49-967E-BCF7E681B556}" type="slidenum">
              <a:rPr lang="en-US"/>
              <a:pPr/>
              <a:t>107</a:t>
            </a:fld>
            <a:endParaRPr lang="en-US"/>
          </a:p>
        </p:txBody>
      </p:sp>
      <p:sp>
        <p:nvSpPr>
          <p:cNvPr id="270338" name="Rectangle 2"/>
          <p:cNvSpPr>
            <a:spLocks noGrp="1" noRot="1" noChangeAspect="1" noChangeArrowheads="1" noTextEdit="1"/>
          </p:cNvSpPr>
          <p:nvPr>
            <p:ph type="sldImg"/>
          </p:nvPr>
        </p:nvSpPr>
        <p:spPr>
          <a:ln/>
        </p:spPr>
      </p:sp>
      <p:sp>
        <p:nvSpPr>
          <p:cNvPr id="27033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4C5F0F-430F-4657-BCE6-000FE168DAA1}" type="slidenum">
              <a:rPr lang="en-US"/>
              <a:pPr/>
              <a:t>108</a:t>
            </a:fld>
            <a:endParaRPr lang="en-US"/>
          </a:p>
        </p:txBody>
      </p:sp>
      <p:sp>
        <p:nvSpPr>
          <p:cNvPr id="272386" name="Rectangle 2"/>
          <p:cNvSpPr>
            <a:spLocks noGrp="1" noRot="1" noChangeAspect="1" noChangeArrowheads="1" noTextEdit="1"/>
          </p:cNvSpPr>
          <p:nvPr>
            <p:ph type="sldImg"/>
          </p:nvPr>
        </p:nvSpPr>
        <p:spPr>
          <a:ln/>
        </p:spPr>
      </p:sp>
      <p:sp>
        <p:nvSpPr>
          <p:cNvPr id="27238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6A4341-A4E7-4A5D-84B6-BDE1A1580ED4}" type="slidenum">
              <a:rPr lang="en-US"/>
              <a:pPr/>
              <a:t>109</a:t>
            </a:fld>
            <a:endParaRPr lang="en-US"/>
          </a:p>
        </p:txBody>
      </p:sp>
      <p:sp>
        <p:nvSpPr>
          <p:cNvPr id="274434" name="Rectangle 2"/>
          <p:cNvSpPr>
            <a:spLocks noGrp="1" noRot="1" noChangeAspect="1" noChangeArrowheads="1" noTextEdit="1"/>
          </p:cNvSpPr>
          <p:nvPr>
            <p:ph type="sldImg"/>
          </p:nvPr>
        </p:nvSpPr>
        <p:spPr>
          <a:ln/>
        </p:spPr>
      </p:sp>
      <p:sp>
        <p:nvSpPr>
          <p:cNvPr id="27443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D58287-2711-4852-9E2A-972A4AC39228}" type="slidenum">
              <a:rPr lang="en-US"/>
              <a:pPr/>
              <a:t>11</a:t>
            </a:fld>
            <a:endParaRPr lang="en-US"/>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33295E-FE06-4EEF-98CA-EEAF476643BC}" type="slidenum">
              <a:rPr lang="en-US"/>
              <a:pPr/>
              <a:t>110</a:t>
            </a:fld>
            <a:endParaRPr lang="en-US"/>
          </a:p>
        </p:txBody>
      </p:sp>
      <p:sp>
        <p:nvSpPr>
          <p:cNvPr id="276482" name="Rectangle 2"/>
          <p:cNvSpPr>
            <a:spLocks noGrp="1" noRot="1" noChangeAspect="1" noChangeArrowheads="1" noTextEdit="1"/>
          </p:cNvSpPr>
          <p:nvPr>
            <p:ph type="sldImg"/>
          </p:nvPr>
        </p:nvSpPr>
        <p:spPr>
          <a:ln/>
        </p:spPr>
      </p:sp>
      <p:sp>
        <p:nvSpPr>
          <p:cNvPr id="27648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26BFDC-240E-471C-9ECA-6E387DAF6A17}" type="slidenum">
              <a:rPr lang="en-US"/>
              <a:pPr/>
              <a:t>111</a:t>
            </a:fld>
            <a:endParaRPr lang="en-US"/>
          </a:p>
        </p:txBody>
      </p:sp>
      <p:sp>
        <p:nvSpPr>
          <p:cNvPr id="278530" name="Rectangle 2"/>
          <p:cNvSpPr>
            <a:spLocks noGrp="1" noRot="1" noChangeAspect="1" noChangeArrowheads="1" noTextEdit="1"/>
          </p:cNvSpPr>
          <p:nvPr>
            <p:ph type="sldImg"/>
          </p:nvPr>
        </p:nvSpPr>
        <p:spPr>
          <a:ln/>
        </p:spPr>
      </p:sp>
      <p:sp>
        <p:nvSpPr>
          <p:cNvPr id="27853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593EE0-4328-4018-9314-332F192AD212}" type="slidenum">
              <a:rPr lang="en-US"/>
              <a:pPr/>
              <a:t>112</a:t>
            </a:fld>
            <a:endParaRPr lang="en-US"/>
          </a:p>
        </p:txBody>
      </p:sp>
      <p:sp>
        <p:nvSpPr>
          <p:cNvPr id="280578" name="Rectangle 2"/>
          <p:cNvSpPr>
            <a:spLocks noGrp="1" noRot="1" noChangeAspect="1" noChangeArrowheads="1" noTextEdit="1"/>
          </p:cNvSpPr>
          <p:nvPr>
            <p:ph type="sldImg"/>
          </p:nvPr>
        </p:nvSpPr>
        <p:spPr>
          <a:ln/>
        </p:spPr>
      </p:sp>
      <p:sp>
        <p:nvSpPr>
          <p:cNvPr id="28057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9142EBE-1584-474F-AA5B-4D6DC24DF50B}" type="slidenum">
              <a:rPr lang="en-US"/>
              <a:pPr/>
              <a:t>113</a:t>
            </a:fld>
            <a:endParaRPr lang="en-US"/>
          </a:p>
        </p:txBody>
      </p:sp>
      <p:sp>
        <p:nvSpPr>
          <p:cNvPr id="282626" name="Rectangle 2"/>
          <p:cNvSpPr>
            <a:spLocks noGrp="1" noRot="1" noChangeAspect="1" noChangeArrowheads="1" noTextEdit="1"/>
          </p:cNvSpPr>
          <p:nvPr>
            <p:ph type="sldImg"/>
          </p:nvPr>
        </p:nvSpPr>
        <p:spPr>
          <a:ln/>
        </p:spPr>
      </p:sp>
      <p:sp>
        <p:nvSpPr>
          <p:cNvPr id="28262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D92587-01D1-4D7F-821E-AD7B284A0DA5}" type="slidenum">
              <a:rPr lang="en-US"/>
              <a:pPr/>
              <a:t>114</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660117-515C-4BC0-8D6C-124CD92B01F2}" type="slidenum">
              <a:rPr lang="en-US"/>
              <a:pPr/>
              <a:t>115</a:t>
            </a:fld>
            <a:endParaRPr lang="en-US"/>
          </a:p>
        </p:txBody>
      </p:sp>
      <p:sp>
        <p:nvSpPr>
          <p:cNvPr id="284674" name="Rectangle 2"/>
          <p:cNvSpPr>
            <a:spLocks noGrp="1" noRot="1" noChangeAspect="1" noChangeArrowheads="1" noTextEdit="1"/>
          </p:cNvSpPr>
          <p:nvPr>
            <p:ph type="sldImg"/>
          </p:nvPr>
        </p:nvSpPr>
        <p:spPr>
          <a:ln/>
        </p:spPr>
      </p:sp>
      <p:sp>
        <p:nvSpPr>
          <p:cNvPr id="28467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0E46EC-D68C-4F3B-AFE4-C4DC7320C7AA}" type="slidenum">
              <a:rPr lang="en-US"/>
              <a:pPr/>
              <a:t>116</a:t>
            </a:fld>
            <a:endParaRPr lang="en-US"/>
          </a:p>
        </p:txBody>
      </p:sp>
      <p:sp>
        <p:nvSpPr>
          <p:cNvPr id="286722" name="Rectangle 2"/>
          <p:cNvSpPr>
            <a:spLocks noGrp="1" noRot="1" noChangeAspect="1" noChangeArrowheads="1" noTextEdit="1"/>
          </p:cNvSpPr>
          <p:nvPr>
            <p:ph type="sldImg"/>
          </p:nvPr>
        </p:nvSpPr>
        <p:spPr>
          <a:ln/>
        </p:spPr>
      </p:sp>
      <p:sp>
        <p:nvSpPr>
          <p:cNvPr id="28672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57B69A-BBB0-4253-8E69-5856AEE29225}" type="slidenum">
              <a:rPr lang="en-US"/>
              <a:pPr/>
              <a:t>117</a:t>
            </a:fld>
            <a:endParaRPr lang="en-US"/>
          </a:p>
        </p:txBody>
      </p:sp>
      <p:sp>
        <p:nvSpPr>
          <p:cNvPr id="288770" name="Rectangle 2"/>
          <p:cNvSpPr>
            <a:spLocks noGrp="1" noRot="1" noChangeAspect="1" noChangeArrowheads="1" noTextEdit="1"/>
          </p:cNvSpPr>
          <p:nvPr>
            <p:ph type="sldImg"/>
          </p:nvPr>
        </p:nvSpPr>
        <p:spPr>
          <a:ln/>
        </p:spPr>
      </p:sp>
      <p:sp>
        <p:nvSpPr>
          <p:cNvPr id="28877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E23BBC-9B5D-42F0-9B58-3CCBB6B55461}" type="slidenum">
              <a:rPr lang="en-US"/>
              <a:pPr/>
              <a:t>118</a:t>
            </a:fld>
            <a:endParaRPr lang="en-US"/>
          </a:p>
        </p:txBody>
      </p:sp>
      <p:sp>
        <p:nvSpPr>
          <p:cNvPr id="290818" name="Rectangle 2"/>
          <p:cNvSpPr>
            <a:spLocks noGrp="1" noRot="1" noChangeAspect="1" noChangeArrowheads="1" noTextEdit="1"/>
          </p:cNvSpPr>
          <p:nvPr>
            <p:ph type="sldImg"/>
          </p:nvPr>
        </p:nvSpPr>
        <p:spPr>
          <a:ln/>
        </p:spPr>
      </p:sp>
      <p:sp>
        <p:nvSpPr>
          <p:cNvPr id="29081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66F1F4-672D-46BD-8984-B197E999CD9E}" type="slidenum">
              <a:rPr lang="en-US"/>
              <a:pPr/>
              <a:t>119</a:t>
            </a:fld>
            <a:endParaRPr lang="en-US"/>
          </a:p>
        </p:txBody>
      </p:sp>
      <p:sp>
        <p:nvSpPr>
          <p:cNvPr id="292866" name="Rectangle 2"/>
          <p:cNvSpPr>
            <a:spLocks noGrp="1" noRot="1" noChangeAspect="1" noChangeArrowheads="1" noTextEdit="1"/>
          </p:cNvSpPr>
          <p:nvPr>
            <p:ph type="sldImg"/>
          </p:nvPr>
        </p:nvSpPr>
        <p:spPr>
          <a:ln/>
        </p:spPr>
      </p:sp>
      <p:sp>
        <p:nvSpPr>
          <p:cNvPr id="29286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7FAD2F-9E72-4501-B9FF-C7BCC67E4807}" type="slidenum">
              <a:rPr lang="en-US"/>
              <a:pPr/>
              <a:t>12</a:t>
            </a:fld>
            <a:endParaRPr lang="en-US"/>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529FCD-C33D-45C9-AB0F-01F353F55243}" type="slidenum">
              <a:rPr lang="en-US"/>
              <a:pPr/>
              <a:t>120</a:t>
            </a:fld>
            <a:endParaRPr lang="en-US"/>
          </a:p>
        </p:txBody>
      </p:sp>
      <p:sp>
        <p:nvSpPr>
          <p:cNvPr id="294914" name="Rectangle 2"/>
          <p:cNvSpPr>
            <a:spLocks noGrp="1" noRot="1" noChangeAspect="1" noChangeArrowheads="1" noTextEdit="1"/>
          </p:cNvSpPr>
          <p:nvPr>
            <p:ph type="sldImg"/>
          </p:nvPr>
        </p:nvSpPr>
        <p:spPr>
          <a:ln/>
        </p:spPr>
      </p:sp>
      <p:sp>
        <p:nvSpPr>
          <p:cNvPr id="29491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88E730-D9FC-4C40-AB36-937AFC2175FC}" type="slidenum">
              <a:rPr lang="en-US"/>
              <a:pPr/>
              <a:t>121</a:t>
            </a:fld>
            <a:endParaRPr lang="en-US"/>
          </a:p>
        </p:txBody>
      </p:sp>
      <p:sp>
        <p:nvSpPr>
          <p:cNvPr id="296962" name="Rectangle 2"/>
          <p:cNvSpPr>
            <a:spLocks noGrp="1" noRot="1" noChangeAspect="1" noChangeArrowheads="1" noTextEdit="1"/>
          </p:cNvSpPr>
          <p:nvPr>
            <p:ph type="sldImg"/>
          </p:nvPr>
        </p:nvSpPr>
        <p:spPr>
          <a:ln/>
        </p:spPr>
      </p:sp>
      <p:sp>
        <p:nvSpPr>
          <p:cNvPr id="29696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238BC8-B1D9-4AF0-880F-BADA64959C74}" type="slidenum">
              <a:rPr lang="en-US"/>
              <a:pPr/>
              <a:t>122</a:t>
            </a:fld>
            <a:endParaRPr lang="en-US"/>
          </a:p>
        </p:txBody>
      </p:sp>
      <p:sp>
        <p:nvSpPr>
          <p:cNvPr id="299010" name="Rectangle 2"/>
          <p:cNvSpPr>
            <a:spLocks noGrp="1" noRot="1" noChangeAspect="1" noChangeArrowheads="1" noTextEdit="1"/>
          </p:cNvSpPr>
          <p:nvPr>
            <p:ph type="sldImg"/>
          </p:nvPr>
        </p:nvSpPr>
        <p:spPr>
          <a:ln/>
        </p:spPr>
      </p:sp>
      <p:sp>
        <p:nvSpPr>
          <p:cNvPr id="29901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F94E3E-7D68-4191-A573-CD714323DCB7}" type="slidenum">
              <a:rPr lang="en-US"/>
              <a:pPr/>
              <a:t>123</a:t>
            </a:fld>
            <a:endParaRPr lang="en-US"/>
          </a:p>
        </p:txBody>
      </p:sp>
      <p:sp>
        <p:nvSpPr>
          <p:cNvPr id="301058" name="Rectangle 2"/>
          <p:cNvSpPr>
            <a:spLocks noGrp="1" noRot="1" noChangeAspect="1" noChangeArrowheads="1" noTextEdit="1"/>
          </p:cNvSpPr>
          <p:nvPr>
            <p:ph type="sldImg"/>
          </p:nvPr>
        </p:nvSpPr>
        <p:spPr>
          <a:ln/>
        </p:spPr>
      </p:sp>
      <p:sp>
        <p:nvSpPr>
          <p:cNvPr id="30105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188EFD-E3CA-4311-9BAC-E442843AED4B}" type="slidenum">
              <a:rPr lang="en-US"/>
              <a:pPr/>
              <a:t>124</a:t>
            </a:fld>
            <a:endParaRPr lang="en-US"/>
          </a:p>
        </p:txBody>
      </p:sp>
      <p:sp>
        <p:nvSpPr>
          <p:cNvPr id="303106" name="Rectangle 2"/>
          <p:cNvSpPr>
            <a:spLocks noGrp="1" noRot="1" noChangeAspect="1" noChangeArrowheads="1" noTextEdit="1"/>
          </p:cNvSpPr>
          <p:nvPr>
            <p:ph type="sldImg"/>
          </p:nvPr>
        </p:nvSpPr>
        <p:spPr>
          <a:ln/>
        </p:spPr>
      </p:sp>
      <p:sp>
        <p:nvSpPr>
          <p:cNvPr id="30310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F242AA-7C07-4570-AF0D-B5B98E7A5FE9}" type="slidenum">
              <a:rPr lang="en-US"/>
              <a:pPr/>
              <a:t>125</a:t>
            </a:fld>
            <a:endParaRPr lang="en-US"/>
          </a:p>
        </p:txBody>
      </p:sp>
      <p:sp>
        <p:nvSpPr>
          <p:cNvPr id="305154" name="Rectangle 2"/>
          <p:cNvSpPr>
            <a:spLocks noGrp="1" noRot="1" noChangeAspect="1" noChangeArrowheads="1" noTextEdit="1"/>
          </p:cNvSpPr>
          <p:nvPr>
            <p:ph type="sldImg"/>
          </p:nvPr>
        </p:nvSpPr>
        <p:spPr>
          <a:ln/>
        </p:spPr>
      </p:sp>
      <p:sp>
        <p:nvSpPr>
          <p:cNvPr id="30515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42B19B-A00F-476C-9CF4-052C5767B427}" type="slidenum">
              <a:rPr lang="en-US"/>
              <a:pPr/>
              <a:t>126</a:t>
            </a:fld>
            <a:endParaRPr lang="en-US"/>
          </a:p>
        </p:txBody>
      </p:sp>
      <p:sp>
        <p:nvSpPr>
          <p:cNvPr id="307202" name="Rectangle 2"/>
          <p:cNvSpPr>
            <a:spLocks noGrp="1" noRot="1" noChangeAspect="1" noChangeArrowheads="1" noTextEdit="1"/>
          </p:cNvSpPr>
          <p:nvPr>
            <p:ph type="sldImg"/>
          </p:nvPr>
        </p:nvSpPr>
        <p:spPr>
          <a:ln/>
        </p:spPr>
      </p:sp>
      <p:sp>
        <p:nvSpPr>
          <p:cNvPr id="30720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17026C-3D53-4175-8020-7A2D7BDFF24B}" type="slidenum">
              <a:rPr lang="en-US"/>
              <a:pPr/>
              <a:t>127</a:t>
            </a:fld>
            <a:endParaRPr lang="en-US"/>
          </a:p>
        </p:txBody>
      </p:sp>
      <p:sp>
        <p:nvSpPr>
          <p:cNvPr id="309250" name="Rectangle 2"/>
          <p:cNvSpPr>
            <a:spLocks noGrp="1" noRot="1" noChangeAspect="1" noChangeArrowheads="1" noTextEdit="1"/>
          </p:cNvSpPr>
          <p:nvPr>
            <p:ph type="sldImg"/>
          </p:nvPr>
        </p:nvSpPr>
        <p:spPr>
          <a:ln/>
        </p:spPr>
      </p:sp>
      <p:sp>
        <p:nvSpPr>
          <p:cNvPr id="30925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94C1C7-7D61-4E95-88C4-76C4E3B4FC0F}" type="slidenum">
              <a:rPr lang="en-US"/>
              <a:pPr/>
              <a:t>128</a:t>
            </a:fld>
            <a:endParaRPr lang="en-US"/>
          </a:p>
        </p:txBody>
      </p:sp>
      <p:sp>
        <p:nvSpPr>
          <p:cNvPr id="311298" name="Rectangle 2"/>
          <p:cNvSpPr>
            <a:spLocks noGrp="1" noRot="1" noChangeAspect="1" noChangeArrowheads="1" noTextEdit="1"/>
          </p:cNvSpPr>
          <p:nvPr>
            <p:ph type="sldImg"/>
          </p:nvPr>
        </p:nvSpPr>
        <p:spPr>
          <a:ln/>
        </p:spPr>
      </p:sp>
      <p:sp>
        <p:nvSpPr>
          <p:cNvPr id="31129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31C145-890E-4A1C-9624-746788A3B001}" type="slidenum">
              <a:rPr lang="en-US"/>
              <a:pPr/>
              <a:t>129</a:t>
            </a:fld>
            <a:endParaRPr lang="en-US"/>
          </a:p>
        </p:txBody>
      </p:sp>
      <p:sp>
        <p:nvSpPr>
          <p:cNvPr id="313346" name="Rectangle 2"/>
          <p:cNvSpPr>
            <a:spLocks noGrp="1" noRot="1" noChangeAspect="1" noChangeArrowheads="1" noTextEdit="1"/>
          </p:cNvSpPr>
          <p:nvPr>
            <p:ph type="sldImg"/>
          </p:nvPr>
        </p:nvSpPr>
        <p:spPr>
          <a:ln/>
        </p:spPr>
      </p:sp>
      <p:sp>
        <p:nvSpPr>
          <p:cNvPr id="31334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B9A027-C354-4720-B93A-25361FFAA551}" type="slidenum">
              <a:rPr lang="en-US"/>
              <a:pPr/>
              <a:t>13</a:t>
            </a:fld>
            <a:endParaRPr lang="en-US"/>
          </a:p>
        </p:txBody>
      </p:sp>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FFF4A1-36AC-411B-A2F4-FAB6AF6BD057}" type="slidenum">
              <a:rPr lang="en-US"/>
              <a:pPr/>
              <a:t>130</a:t>
            </a:fld>
            <a:endParaRPr lang="en-US"/>
          </a:p>
        </p:txBody>
      </p:sp>
      <p:sp>
        <p:nvSpPr>
          <p:cNvPr id="315394" name="Rectangle 2"/>
          <p:cNvSpPr>
            <a:spLocks noGrp="1" noRot="1" noChangeAspect="1" noChangeArrowheads="1" noTextEdit="1"/>
          </p:cNvSpPr>
          <p:nvPr>
            <p:ph type="sldImg"/>
          </p:nvPr>
        </p:nvSpPr>
        <p:spPr>
          <a:ln/>
        </p:spPr>
      </p:sp>
      <p:sp>
        <p:nvSpPr>
          <p:cNvPr id="31539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38A8BE-CCD7-4519-B422-66FF7E6C34F0}" type="slidenum">
              <a:rPr lang="en-US"/>
              <a:pPr/>
              <a:t>131</a:t>
            </a:fld>
            <a:endParaRPr lang="en-US"/>
          </a:p>
        </p:txBody>
      </p:sp>
      <p:sp>
        <p:nvSpPr>
          <p:cNvPr id="317442" name="Rectangle 2"/>
          <p:cNvSpPr>
            <a:spLocks noGrp="1" noRot="1" noChangeAspect="1" noChangeArrowheads="1" noTextEdit="1"/>
          </p:cNvSpPr>
          <p:nvPr>
            <p:ph type="sldImg"/>
          </p:nvPr>
        </p:nvSpPr>
        <p:spPr>
          <a:ln/>
        </p:spPr>
      </p:sp>
      <p:sp>
        <p:nvSpPr>
          <p:cNvPr id="31744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266839-1D23-4B26-A5B9-899B6EF7E74F}" type="slidenum">
              <a:rPr lang="en-US"/>
              <a:pPr/>
              <a:t>132</a:t>
            </a:fld>
            <a:endParaRPr lang="en-US"/>
          </a:p>
        </p:txBody>
      </p:sp>
      <p:sp>
        <p:nvSpPr>
          <p:cNvPr id="319490" name="Rectangle 2"/>
          <p:cNvSpPr>
            <a:spLocks noGrp="1" noRot="1" noChangeAspect="1" noChangeArrowheads="1" noTextEdit="1"/>
          </p:cNvSpPr>
          <p:nvPr>
            <p:ph type="sldImg"/>
          </p:nvPr>
        </p:nvSpPr>
        <p:spPr>
          <a:ln/>
        </p:spPr>
      </p:sp>
      <p:sp>
        <p:nvSpPr>
          <p:cNvPr id="31949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C956DC-AF8F-41C6-BF57-1E6E9F639DE5}" type="slidenum">
              <a:rPr lang="en-US"/>
              <a:pPr/>
              <a:t>133</a:t>
            </a:fld>
            <a:endParaRPr lang="en-US"/>
          </a:p>
        </p:txBody>
      </p:sp>
      <p:sp>
        <p:nvSpPr>
          <p:cNvPr id="321538" name="Rectangle 2"/>
          <p:cNvSpPr>
            <a:spLocks noGrp="1" noRot="1" noChangeAspect="1" noChangeArrowheads="1" noTextEdit="1"/>
          </p:cNvSpPr>
          <p:nvPr>
            <p:ph type="sldImg"/>
          </p:nvPr>
        </p:nvSpPr>
        <p:spPr>
          <a:ln/>
        </p:spPr>
      </p:sp>
      <p:sp>
        <p:nvSpPr>
          <p:cNvPr id="32153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EE15DD-114E-4BE2-BE9A-39C65C232A91}" type="slidenum">
              <a:rPr lang="en-US"/>
              <a:pPr/>
              <a:t>134</a:t>
            </a:fld>
            <a:endParaRPr lang="en-US"/>
          </a:p>
        </p:txBody>
      </p:sp>
      <p:sp>
        <p:nvSpPr>
          <p:cNvPr id="323586" name="Rectangle 2"/>
          <p:cNvSpPr>
            <a:spLocks noGrp="1" noRot="1" noChangeAspect="1" noChangeArrowheads="1" noTextEdit="1"/>
          </p:cNvSpPr>
          <p:nvPr>
            <p:ph type="sldImg"/>
          </p:nvPr>
        </p:nvSpPr>
        <p:spPr>
          <a:ln/>
        </p:spPr>
      </p:sp>
      <p:sp>
        <p:nvSpPr>
          <p:cNvPr id="32358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593612-4129-4DC3-94B3-2CFEA393D680}" type="slidenum">
              <a:rPr lang="en-US"/>
              <a:pPr/>
              <a:t>135</a:t>
            </a:fld>
            <a:endParaRPr lang="en-US"/>
          </a:p>
        </p:txBody>
      </p:sp>
      <p:sp>
        <p:nvSpPr>
          <p:cNvPr id="325634" name="Rectangle 2"/>
          <p:cNvSpPr>
            <a:spLocks noGrp="1" noRot="1" noChangeAspect="1" noChangeArrowheads="1" noTextEdit="1"/>
          </p:cNvSpPr>
          <p:nvPr>
            <p:ph type="sldImg"/>
          </p:nvPr>
        </p:nvSpPr>
        <p:spPr>
          <a:ln/>
        </p:spPr>
      </p:sp>
      <p:sp>
        <p:nvSpPr>
          <p:cNvPr id="32563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3CFC33-15C2-4C94-9A0C-45A8375E8E11}" type="slidenum">
              <a:rPr lang="en-US"/>
              <a:pPr/>
              <a:t>136</a:t>
            </a:fld>
            <a:endParaRPr lang="en-US"/>
          </a:p>
        </p:txBody>
      </p:sp>
      <p:sp>
        <p:nvSpPr>
          <p:cNvPr id="327682" name="Rectangle 2"/>
          <p:cNvSpPr>
            <a:spLocks noGrp="1" noRot="1" noChangeAspect="1" noChangeArrowheads="1" noTextEdit="1"/>
          </p:cNvSpPr>
          <p:nvPr>
            <p:ph type="sldImg"/>
          </p:nvPr>
        </p:nvSpPr>
        <p:spPr>
          <a:ln/>
        </p:spPr>
      </p:sp>
      <p:sp>
        <p:nvSpPr>
          <p:cNvPr id="32768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9FC0FF-18D8-4D09-8109-7218BE5BE52B}" type="slidenum">
              <a:rPr lang="en-US"/>
              <a:pPr/>
              <a:t>137</a:t>
            </a:fld>
            <a:endParaRPr lang="en-US"/>
          </a:p>
        </p:txBody>
      </p:sp>
      <p:sp>
        <p:nvSpPr>
          <p:cNvPr id="329730" name="Rectangle 2"/>
          <p:cNvSpPr>
            <a:spLocks noGrp="1" noRot="1" noChangeAspect="1" noChangeArrowheads="1" noTextEdit="1"/>
          </p:cNvSpPr>
          <p:nvPr>
            <p:ph type="sldImg"/>
          </p:nvPr>
        </p:nvSpPr>
        <p:spPr>
          <a:ln/>
        </p:spPr>
      </p:sp>
      <p:sp>
        <p:nvSpPr>
          <p:cNvPr id="32973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98321E-E9B7-4A0F-8360-317C7B4885AB}" type="slidenum">
              <a:rPr lang="en-US"/>
              <a:pPr/>
              <a:t>138</a:t>
            </a:fld>
            <a:endParaRPr lang="en-US"/>
          </a:p>
        </p:txBody>
      </p:sp>
      <p:sp>
        <p:nvSpPr>
          <p:cNvPr id="331778" name="Rectangle 2"/>
          <p:cNvSpPr>
            <a:spLocks noGrp="1" noRot="1" noChangeAspect="1" noChangeArrowheads="1" noTextEdit="1"/>
          </p:cNvSpPr>
          <p:nvPr>
            <p:ph type="sldImg"/>
          </p:nvPr>
        </p:nvSpPr>
        <p:spPr>
          <a:ln/>
        </p:spPr>
      </p:sp>
      <p:sp>
        <p:nvSpPr>
          <p:cNvPr id="33177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05D22E-9DD2-46C9-A01B-5AF73F0A2E11}" type="slidenum">
              <a:rPr lang="en-US"/>
              <a:pPr/>
              <a:t>139</a:t>
            </a:fld>
            <a:endParaRPr lang="en-US"/>
          </a:p>
        </p:txBody>
      </p:sp>
      <p:sp>
        <p:nvSpPr>
          <p:cNvPr id="333826" name="Rectangle 2"/>
          <p:cNvSpPr>
            <a:spLocks noGrp="1" noRot="1" noChangeAspect="1" noChangeArrowheads="1" noTextEdit="1"/>
          </p:cNvSpPr>
          <p:nvPr>
            <p:ph type="sldImg"/>
          </p:nvPr>
        </p:nvSpPr>
        <p:spPr>
          <a:ln/>
        </p:spPr>
      </p:sp>
      <p:sp>
        <p:nvSpPr>
          <p:cNvPr id="33382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23B571-3AB5-4F88-8880-2A016FD809AC}" type="slidenum">
              <a:rPr lang="en-US"/>
              <a:pPr/>
              <a:t>14</a:t>
            </a:fld>
            <a:endParaRPr 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73558B-61BA-4AF4-A1D2-1BB459AAA4C8}" type="slidenum">
              <a:rPr lang="en-US"/>
              <a:pPr/>
              <a:t>140</a:t>
            </a:fld>
            <a:endParaRPr lang="en-US"/>
          </a:p>
        </p:txBody>
      </p:sp>
      <p:sp>
        <p:nvSpPr>
          <p:cNvPr id="335874" name="Rectangle 2"/>
          <p:cNvSpPr>
            <a:spLocks noGrp="1" noRot="1" noChangeAspect="1" noChangeArrowheads="1" noTextEdit="1"/>
          </p:cNvSpPr>
          <p:nvPr>
            <p:ph type="sldImg"/>
          </p:nvPr>
        </p:nvSpPr>
        <p:spPr>
          <a:ln/>
        </p:spPr>
      </p:sp>
      <p:sp>
        <p:nvSpPr>
          <p:cNvPr id="33587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0783B3-372A-4AEF-93D8-05F40B8036DF}" type="slidenum">
              <a:rPr lang="en-US"/>
              <a:pPr/>
              <a:t>141</a:t>
            </a:fld>
            <a:endParaRPr lang="en-US"/>
          </a:p>
        </p:txBody>
      </p:sp>
      <p:sp>
        <p:nvSpPr>
          <p:cNvPr id="337922" name="Rectangle 2"/>
          <p:cNvSpPr>
            <a:spLocks noGrp="1" noRot="1" noChangeAspect="1" noChangeArrowheads="1" noTextEdit="1"/>
          </p:cNvSpPr>
          <p:nvPr>
            <p:ph type="sldImg"/>
          </p:nvPr>
        </p:nvSpPr>
        <p:spPr>
          <a:ln/>
        </p:spPr>
      </p:sp>
      <p:sp>
        <p:nvSpPr>
          <p:cNvPr id="33792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0783B3-372A-4AEF-93D8-05F40B8036DF}" type="slidenum">
              <a:rPr lang="en-US"/>
              <a:pPr/>
              <a:t>142</a:t>
            </a:fld>
            <a:endParaRPr lang="en-US"/>
          </a:p>
        </p:txBody>
      </p:sp>
      <p:sp>
        <p:nvSpPr>
          <p:cNvPr id="337922" name="Rectangle 2"/>
          <p:cNvSpPr>
            <a:spLocks noGrp="1" noRot="1" noChangeAspect="1" noChangeArrowheads="1" noTextEdit="1"/>
          </p:cNvSpPr>
          <p:nvPr>
            <p:ph type="sldImg"/>
          </p:nvPr>
        </p:nvSpPr>
        <p:spPr>
          <a:ln/>
        </p:spPr>
      </p:sp>
      <p:sp>
        <p:nvSpPr>
          <p:cNvPr id="33792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974CF5-C0E1-4D44-BDEB-707B96D71786}" type="slidenum">
              <a:rPr lang="en-US"/>
              <a:pPr/>
              <a:t>143</a:t>
            </a:fld>
            <a:endParaRPr lang="en-US"/>
          </a:p>
        </p:txBody>
      </p:sp>
      <p:sp>
        <p:nvSpPr>
          <p:cNvPr id="339970" name="Rectangle 2"/>
          <p:cNvSpPr>
            <a:spLocks noGrp="1" noRot="1" noChangeAspect="1" noChangeArrowheads="1" noTextEdit="1"/>
          </p:cNvSpPr>
          <p:nvPr>
            <p:ph type="sldImg"/>
          </p:nvPr>
        </p:nvSpPr>
        <p:spPr>
          <a:ln/>
        </p:spPr>
      </p:sp>
      <p:sp>
        <p:nvSpPr>
          <p:cNvPr id="33997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99C6CD-8E52-4217-8678-AD31D91DFAF6}" type="slidenum">
              <a:rPr lang="en-US"/>
              <a:pPr/>
              <a:t>144</a:t>
            </a:fld>
            <a:endParaRPr lang="en-US"/>
          </a:p>
        </p:txBody>
      </p:sp>
      <p:sp>
        <p:nvSpPr>
          <p:cNvPr id="342018" name="Rectangle 2"/>
          <p:cNvSpPr>
            <a:spLocks noGrp="1" noRot="1" noChangeAspect="1" noChangeArrowheads="1" noTextEdit="1"/>
          </p:cNvSpPr>
          <p:nvPr>
            <p:ph type="sldImg"/>
          </p:nvPr>
        </p:nvSpPr>
        <p:spPr>
          <a:ln/>
        </p:spPr>
      </p:sp>
      <p:sp>
        <p:nvSpPr>
          <p:cNvPr id="34201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C8D288-4EE6-401B-BEA0-9500FF959882}" type="slidenum">
              <a:rPr lang="en-US"/>
              <a:pPr/>
              <a:t>145</a:t>
            </a:fld>
            <a:endParaRPr lang="en-US"/>
          </a:p>
        </p:txBody>
      </p:sp>
      <p:sp>
        <p:nvSpPr>
          <p:cNvPr id="344066" name="Rectangle 2"/>
          <p:cNvSpPr>
            <a:spLocks noGrp="1" noRot="1" noChangeAspect="1" noChangeArrowheads="1" noTextEdit="1"/>
          </p:cNvSpPr>
          <p:nvPr>
            <p:ph type="sldImg"/>
          </p:nvPr>
        </p:nvSpPr>
        <p:spPr>
          <a:ln/>
        </p:spPr>
      </p:sp>
      <p:sp>
        <p:nvSpPr>
          <p:cNvPr id="34406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AE893F-2E6B-4DB1-8880-AA2F0FB899CD}" type="slidenum">
              <a:rPr lang="en-US"/>
              <a:pPr/>
              <a:t>146</a:t>
            </a:fld>
            <a:endParaRPr lang="en-US"/>
          </a:p>
        </p:txBody>
      </p:sp>
      <p:sp>
        <p:nvSpPr>
          <p:cNvPr id="346114" name="Rectangle 2"/>
          <p:cNvSpPr>
            <a:spLocks noGrp="1" noRot="1" noChangeAspect="1" noChangeArrowheads="1" noTextEdit="1"/>
          </p:cNvSpPr>
          <p:nvPr>
            <p:ph type="sldImg"/>
          </p:nvPr>
        </p:nvSpPr>
        <p:spPr>
          <a:ln/>
        </p:spPr>
      </p:sp>
      <p:sp>
        <p:nvSpPr>
          <p:cNvPr id="34611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5757B8-9B76-4249-BC68-A391EC0D28CE}" type="slidenum">
              <a:rPr lang="en-US"/>
              <a:pPr/>
              <a:t>147</a:t>
            </a:fld>
            <a:endParaRPr lang="en-US"/>
          </a:p>
        </p:txBody>
      </p:sp>
      <p:sp>
        <p:nvSpPr>
          <p:cNvPr id="348162" name="Rectangle 2"/>
          <p:cNvSpPr>
            <a:spLocks noGrp="1" noRot="1" noChangeAspect="1" noChangeArrowheads="1" noTextEdit="1"/>
          </p:cNvSpPr>
          <p:nvPr>
            <p:ph type="sldImg"/>
          </p:nvPr>
        </p:nvSpPr>
        <p:spPr>
          <a:ln/>
        </p:spPr>
      </p:sp>
      <p:sp>
        <p:nvSpPr>
          <p:cNvPr id="34816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EE8001-21CA-4C28-91D3-B8C2BD3A6468}" type="slidenum">
              <a:rPr lang="en-US"/>
              <a:pPr/>
              <a:t>148</a:t>
            </a:fld>
            <a:endParaRPr lang="en-US"/>
          </a:p>
        </p:txBody>
      </p:sp>
      <p:sp>
        <p:nvSpPr>
          <p:cNvPr id="350210" name="Rectangle 2"/>
          <p:cNvSpPr>
            <a:spLocks noGrp="1" noRot="1" noChangeAspect="1" noChangeArrowheads="1" noTextEdit="1"/>
          </p:cNvSpPr>
          <p:nvPr>
            <p:ph type="sldImg"/>
          </p:nvPr>
        </p:nvSpPr>
        <p:spPr>
          <a:ln/>
        </p:spPr>
      </p:sp>
      <p:sp>
        <p:nvSpPr>
          <p:cNvPr id="35021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660117-515C-4BC0-8D6C-124CD92B01F2}" type="slidenum">
              <a:rPr lang="en-US"/>
              <a:pPr/>
              <a:t>149</a:t>
            </a:fld>
            <a:endParaRPr lang="en-US"/>
          </a:p>
        </p:txBody>
      </p:sp>
      <p:sp>
        <p:nvSpPr>
          <p:cNvPr id="284674" name="Rectangle 2"/>
          <p:cNvSpPr>
            <a:spLocks noGrp="1" noRot="1" noChangeAspect="1" noChangeArrowheads="1" noTextEdit="1"/>
          </p:cNvSpPr>
          <p:nvPr>
            <p:ph type="sldImg"/>
          </p:nvPr>
        </p:nvSpPr>
        <p:spPr>
          <a:ln/>
        </p:spPr>
      </p:sp>
      <p:sp>
        <p:nvSpPr>
          <p:cNvPr id="28467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98ED90-F21E-431A-AEEF-413064C2642A}" type="slidenum">
              <a:rPr lang="en-US"/>
              <a:pPr/>
              <a:t>15</a:t>
            </a:fld>
            <a:endParaRPr lang="en-US"/>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9B1424-6FE7-4329-BD31-DF308FD9EF5E}" type="slidenum">
              <a:rPr lang="en-US"/>
              <a:pPr/>
              <a:t>150</a:t>
            </a:fld>
            <a:endParaRPr lang="en-US"/>
          </a:p>
        </p:txBody>
      </p:sp>
      <p:sp>
        <p:nvSpPr>
          <p:cNvPr id="352258" name="Rectangle 2"/>
          <p:cNvSpPr>
            <a:spLocks noGrp="1" noRot="1" noChangeAspect="1" noChangeArrowheads="1" noTextEdit="1"/>
          </p:cNvSpPr>
          <p:nvPr>
            <p:ph type="sldImg"/>
          </p:nvPr>
        </p:nvSpPr>
        <p:spPr>
          <a:ln/>
        </p:spPr>
      </p:sp>
      <p:sp>
        <p:nvSpPr>
          <p:cNvPr id="35225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5F2A80-3C0D-4BDB-A920-340527AB4DF2}" type="slidenum">
              <a:rPr lang="en-US"/>
              <a:pPr/>
              <a:t>151</a:t>
            </a:fld>
            <a:endParaRPr lang="en-US"/>
          </a:p>
        </p:txBody>
      </p:sp>
      <p:sp>
        <p:nvSpPr>
          <p:cNvPr id="354306" name="Rectangle 2"/>
          <p:cNvSpPr>
            <a:spLocks noGrp="1" noRot="1" noChangeAspect="1" noChangeArrowheads="1" noTextEdit="1"/>
          </p:cNvSpPr>
          <p:nvPr>
            <p:ph type="sldImg"/>
          </p:nvPr>
        </p:nvSpPr>
        <p:spPr>
          <a:ln/>
        </p:spPr>
      </p:sp>
      <p:sp>
        <p:nvSpPr>
          <p:cNvPr id="35430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87154C-6DE6-4C31-BDB7-5D267E380765}" type="slidenum">
              <a:rPr lang="en-US"/>
              <a:pPr/>
              <a:t>16</a:t>
            </a:fld>
            <a:endParaRPr lang="en-US"/>
          </a:p>
        </p:txBody>
      </p:sp>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C77EA4-2A50-40F7-81F8-CBA9466137CD}" type="slidenum">
              <a:rPr lang="en-US"/>
              <a:pPr/>
              <a:t>17</a:t>
            </a:fld>
            <a:endParaRPr lang="en-US"/>
          </a:p>
        </p:txBody>
      </p:sp>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379FA5-9FD4-4A93-B9F0-FEA4C54C94B7}" type="slidenum">
              <a:rPr lang="en-US"/>
              <a:pPr/>
              <a:t>18</a:t>
            </a:fld>
            <a:endParaRPr lang="en-US"/>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350AA2-1E38-4954-8C53-0E41CEBB3A90}" type="slidenum">
              <a:rPr lang="en-US"/>
              <a:pPr/>
              <a:t>19</a:t>
            </a:fld>
            <a:endParaRPr lang="en-US"/>
          </a:p>
        </p:txBody>
      </p:sp>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EC7509-F934-48B5-89F2-0E863962A701}" type="slidenum">
              <a:rPr lang="en-US"/>
              <a:pPr/>
              <a:t>2</a:t>
            </a:fld>
            <a:endParaRPr lang="en-US"/>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0D789D-669C-4D50-88C3-6847A0566493}" type="slidenum">
              <a:rPr lang="en-US"/>
              <a:pPr/>
              <a:t>20</a:t>
            </a:fld>
            <a:endParaRPr lang="en-US"/>
          </a:p>
        </p:txBody>
      </p:sp>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BCE587-7289-47C3-ADF9-31505C889882}" type="slidenum">
              <a:rPr lang="en-US"/>
              <a:pPr/>
              <a:t>21</a:t>
            </a:fld>
            <a:endParaRPr lang="en-US"/>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301CDA-C0DB-4EFB-8E24-CAAB009C133B}" type="slidenum">
              <a:rPr lang="en-US"/>
              <a:pPr/>
              <a:t>22</a:t>
            </a:fld>
            <a:endParaRPr lang="en-US"/>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B6A54F-17ED-4C73-93DC-ED6355A642D1}" type="slidenum">
              <a:rPr lang="en-US"/>
              <a:pPr/>
              <a:t>23</a:t>
            </a:fld>
            <a:endParaRPr lang="en-US"/>
          </a:p>
        </p:txBody>
      </p:sp>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906CC8-1611-4E99-9443-D65FD631757B}" type="slidenum">
              <a:rPr lang="en-US"/>
              <a:pPr/>
              <a:t>24</a:t>
            </a:fld>
            <a:endParaRPr lang="en-US"/>
          </a:p>
        </p:txBody>
      </p:sp>
      <p:sp>
        <p:nvSpPr>
          <p:cNvPr id="118786" name="Rectangle 2"/>
          <p:cNvSpPr>
            <a:spLocks noGrp="1" noRot="1" noChangeAspect="1" noChangeArrowheads="1" noTextEdit="1"/>
          </p:cNvSpPr>
          <p:nvPr>
            <p:ph type="sldImg"/>
          </p:nvPr>
        </p:nvSpPr>
        <p:spPr>
          <a:ln/>
        </p:spPr>
      </p:sp>
      <p:sp>
        <p:nvSpPr>
          <p:cNvPr id="118787"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D6510A-4B6D-4B29-ACC0-ECC1E7E1B702}" type="slidenum">
              <a:rPr lang="en-US"/>
              <a:pPr/>
              <a:t>25</a:t>
            </a:fld>
            <a:endParaRPr lang="en-US"/>
          </a:p>
        </p:txBody>
      </p:sp>
      <p:sp>
        <p:nvSpPr>
          <p:cNvPr id="114690"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588496-895D-40BD-AFC9-6D61DFD76A63}" type="slidenum">
              <a:rPr lang="en-US"/>
              <a:pPr/>
              <a:t>26</a:t>
            </a:fld>
            <a:endParaRPr lang="en-US"/>
          </a:p>
        </p:txBody>
      </p:sp>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43822E-734E-4B72-8522-6B941955153D}" type="slidenum">
              <a:rPr lang="en-US"/>
              <a:pPr/>
              <a:t>27</a:t>
            </a:fld>
            <a:endParaRPr lang="en-US"/>
          </a:p>
        </p:txBody>
      </p:sp>
      <p:sp>
        <p:nvSpPr>
          <p:cNvPr id="124930" name="Rectangle 2"/>
          <p:cNvSpPr>
            <a:spLocks noGrp="1" noRot="1" noChangeAspect="1" noChangeArrowheads="1" noTextEdit="1"/>
          </p:cNvSpPr>
          <p:nvPr>
            <p:ph type="sldImg"/>
          </p:nvPr>
        </p:nvSpPr>
        <p:spPr>
          <a:ln/>
        </p:spPr>
      </p:sp>
      <p:sp>
        <p:nvSpPr>
          <p:cNvPr id="124931"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EF2035-D3F3-4C03-BC2E-85373FC86EC1}" type="slidenum">
              <a:rPr lang="en-US"/>
              <a:pPr/>
              <a:t>28</a:t>
            </a:fld>
            <a:endParaRPr lang="en-US"/>
          </a:p>
        </p:txBody>
      </p:sp>
      <p:sp>
        <p:nvSpPr>
          <p:cNvPr id="126978" name="Rectangle 2"/>
          <p:cNvSpPr>
            <a:spLocks noGrp="1" noRot="1" noChangeAspect="1" noChangeArrowheads="1" noTextEdit="1"/>
          </p:cNvSpPr>
          <p:nvPr>
            <p:ph type="sldImg"/>
          </p:nvPr>
        </p:nvSpPr>
        <p:spPr>
          <a:ln/>
        </p:spPr>
      </p:sp>
      <p:sp>
        <p:nvSpPr>
          <p:cNvPr id="126979"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BC97027-D1DD-4966-93E9-358D4D800975}" type="slidenum">
              <a:rPr lang="en-US"/>
              <a:pPr/>
              <a:t>29</a:t>
            </a:fld>
            <a:endParaRPr lang="en-US"/>
          </a:p>
        </p:txBody>
      </p:sp>
      <p:sp>
        <p:nvSpPr>
          <p:cNvPr id="129026" name="Rectangle 2"/>
          <p:cNvSpPr>
            <a:spLocks noGrp="1" noRot="1" noChangeAspect="1" noChangeArrowheads="1" noTextEdit="1"/>
          </p:cNvSpPr>
          <p:nvPr>
            <p:ph type="sldImg"/>
          </p:nvPr>
        </p:nvSpPr>
        <p:spPr>
          <a:ln/>
        </p:spPr>
      </p:sp>
      <p:sp>
        <p:nvSpPr>
          <p:cNvPr id="129027"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621FC2-5213-4C92-987D-AAB784F08F27}" type="slidenum">
              <a:rPr lang="en-US"/>
              <a:pPr/>
              <a:t>3</a:t>
            </a:fld>
            <a:endParaRPr lang="en-US"/>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634EC-6D71-4943-BECC-84E89269DC0A}" type="slidenum">
              <a:rPr lang="en-US"/>
              <a:pPr/>
              <a:t>30</a:t>
            </a:fld>
            <a:endParaRPr lang="en-US"/>
          </a:p>
        </p:txBody>
      </p:sp>
      <p:sp>
        <p:nvSpPr>
          <p:cNvPr id="131074" name="Rectangle 2"/>
          <p:cNvSpPr>
            <a:spLocks noGrp="1" noRot="1" noChangeAspect="1" noChangeArrowheads="1" noTextEdit="1"/>
          </p:cNvSpPr>
          <p:nvPr>
            <p:ph type="sldImg"/>
          </p:nvPr>
        </p:nvSpPr>
        <p:spPr>
          <a:ln/>
        </p:spPr>
      </p:sp>
      <p:sp>
        <p:nvSpPr>
          <p:cNvPr id="131075"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634EC-6D71-4943-BECC-84E89269DC0A}" type="slidenum">
              <a:rPr lang="en-US"/>
              <a:pPr/>
              <a:t>31</a:t>
            </a:fld>
            <a:endParaRPr lang="en-US"/>
          </a:p>
        </p:txBody>
      </p:sp>
      <p:sp>
        <p:nvSpPr>
          <p:cNvPr id="131074" name="Rectangle 2"/>
          <p:cNvSpPr>
            <a:spLocks noGrp="1" noRot="1" noChangeAspect="1" noChangeArrowheads="1" noTextEdit="1"/>
          </p:cNvSpPr>
          <p:nvPr>
            <p:ph type="sldImg"/>
          </p:nvPr>
        </p:nvSpPr>
        <p:spPr>
          <a:ln/>
        </p:spPr>
      </p:sp>
      <p:sp>
        <p:nvSpPr>
          <p:cNvPr id="13107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24F681-BF1A-48CE-B112-DC2C87890F0E}" type="slidenum">
              <a:rPr lang="en-US"/>
              <a:pPr/>
              <a:t>32</a:t>
            </a:fld>
            <a:endParaRPr lang="en-US"/>
          </a:p>
        </p:txBody>
      </p:sp>
      <p:sp>
        <p:nvSpPr>
          <p:cNvPr id="133122" name="Rectangle 2"/>
          <p:cNvSpPr>
            <a:spLocks noGrp="1" noRot="1" noChangeAspect="1" noChangeArrowheads="1" noTextEdit="1"/>
          </p:cNvSpPr>
          <p:nvPr>
            <p:ph type="sldImg"/>
          </p:nvPr>
        </p:nvSpPr>
        <p:spPr>
          <a:ln/>
        </p:spPr>
      </p:sp>
      <p:sp>
        <p:nvSpPr>
          <p:cNvPr id="133123"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24F681-BF1A-48CE-B112-DC2C87890F0E}" type="slidenum">
              <a:rPr lang="en-US"/>
              <a:pPr/>
              <a:t>33</a:t>
            </a:fld>
            <a:endParaRPr lang="en-US"/>
          </a:p>
        </p:txBody>
      </p:sp>
      <p:sp>
        <p:nvSpPr>
          <p:cNvPr id="133122" name="Rectangle 2"/>
          <p:cNvSpPr>
            <a:spLocks noGrp="1" noRot="1" noChangeAspect="1" noChangeArrowheads="1" noTextEdit="1"/>
          </p:cNvSpPr>
          <p:nvPr>
            <p:ph type="sldImg"/>
          </p:nvPr>
        </p:nvSpPr>
        <p:spPr>
          <a:ln/>
        </p:spPr>
      </p:sp>
      <p:sp>
        <p:nvSpPr>
          <p:cNvPr id="13312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0F2DDF-5790-44FF-BE62-C5062FDAF039}" type="slidenum">
              <a:rPr lang="en-US"/>
              <a:pPr/>
              <a:t>34</a:t>
            </a:fld>
            <a:endParaRPr lang="en-US"/>
          </a:p>
        </p:txBody>
      </p:sp>
      <p:sp>
        <p:nvSpPr>
          <p:cNvPr id="135170" name="Rectangle 2"/>
          <p:cNvSpPr>
            <a:spLocks noGrp="1" noRot="1" noChangeAspect="1" noChangeArrowheads="1" noTextEdit="1"/>
          </p:cNvSpPr>
          <p:nvPr>
            <p:ph type="sldImg"/>
          </p:nvPr>
        </p:nvSpPr>
        <p:spPr>
          <a:ln/>
        </p:spPr>
      </p:sp>
      <p:sp>
        <p:nvSpPr>
          <p:cNvPr id="135171"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2FC44A-107F-4062-AA89-2B66344A714D}" type="slidenum">
              <a:rPr lang="en-US"/>
              <a:pPr/>
              <a:t>35</a:t>
            </a:fld>
            <a:endParaRPr lang="en-US"/>
          </a:p>
        </p:txBody>
      </p:sp>
      <p:sp>
        <p:nvSpPr>
          <p:cNvPr id="137218" name="Rectangle 2"/>
          <p:cNvSpPr>
            <a:spLocks noGrp="1" noRot="1" noChangeAspect="1" noChangeArrowheads="1" noTextEdit="1"/>
          </p:cNvSpPr>
          <p:nvPr>
            <p:ph type="sldImg"/>
          </p:nvPr>
        </p:nvSpPr>
        <p:spPr>
          <a:ln/>
        </p:spPr>
      </p:sp>
      <p:sp>
        <p:nvSpPr>
          <p:cNvPr id="137219"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10B52D9-9F8B-4C83-86E5-33F57A7FCD12}" type="slidenum">
              <a:rPr lang="en-US"/>
              <a:pPr/>
              <a:t>36</a:t>
            </a:fld>
            <a:endParaRPr lang="en-US"/>
          </a:p>
        </p:txBody>
      </p:sp>
      <p:sp>
        <p:nvSpPr>
          <p:cNvPr id="139266" name="Rectangle 2"/>
          <p:cNvSpPr>
            <a:spLocks noGrp="1" noRot="1" noChangeAspect="1" noChangeArrowheads="1" noTextEdit="1"/>
          </p:cNvSpPr>
          <p:nvPr>
            <p:ph type="sldImg"/>
          </p:nvPr>
        </p:nvSpPr>
        <p:spPr>
          <a:ln/>
        </p:spPr>
      </p:sp>
      <p:sp>
        <p:nvSpPr>
          <p:cNvPr id="139267"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DE53D5-C015-4B84-9451-33BD41D423D5}" type="slidenum">
              <a:rPr lang="en-US"/>
              <a:pPr/>
              <a:t>37</a:t>
            </a:fld>
            <a:endParaRPr lang="en-US"/>
          </a:p>
        </p:txBody>
      </p:sp>
      <p:sp>
        <p:nvSpPr>
          <p:cNvPr id="141314" name="Rectangle 2"/>
          <p:cNvSpPr>
            <a:spLocks noGrp="1" noRot="1" noChangeAspect="1" noChangeArrowheads="1" noTextEdit="1"/>
          </p:cNvSpPr>
          <p:nvPr>
            <p:ph type="sldImg"/>
          </p:nvPr>
        </p:nvSpPr>
        <p:spPr>
          <a:ln/>
        </p:spPr>
      </p:sp>
      <p:sp>
        <p:nvSpPr>
          <p:cNvPr id="141315"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B85374-ED81-4160-9F17-869FDF603864}" type="slidenum">
              <a:rPr lang="en-US"/>
              <a:pPr/>
              <a:t>38</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7A1D8B5-1CD4-4035-B53B-860B65A9553E}" type="slidenum">
              <a:rPr lang="en-US"/>
              <a:pPr/>
              <a:t>39</a:t>
            </a:fld>
            <a:endParaRPr lang="en-US"/>
          </a:p>
        </p:txBody>
      </p:sp>
      <p:sp>
        <p:nvSpPr>
          <p:cNvPr id="143362" name="Rectangle 2"/>
          <p:cNvSpPr>
            <a:spLocks noGrp="1" noRot="1" noChangeAspect="1" noChangeArrowheads="1" noTextEdit="1"/>
          </p:cNvSpPr>
          <p:nvPr>
            <p:ph type="sldImg"/>
          </p:nvPr>
        </p:nvSpPr>
        <p:spPr>
          <a:ln/>
        </p:spPr>
      </p:sp>
      <p:sp>
        <p:nvSpPr>
          <p:cNvPr id="14336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E87D48-3BFB-4EC0-91A8-55DF1501B84B}" type="slidenum">
              <a:rPr lang="en-US"/>
              <a:pPr/>
              <a:t>4</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A153BB-F250-45EB-B4C5-9DE4B0D309DE}" type="slidenum">
              <a:rPr lang="en-US"/>
              <a:pPr/>
              <a:t>40</a:t>
            </a:fld>
            <a:endParaRPr lang="en-US"/>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52C50A-D252-4F1D-B4C3-8B7654E471F6}" type="slidenum">
              <a:rPr lang="en-US"/>
              <a:pPr/>
              <a:t>41</a:t>
            </a:fld>
            <a:endParaRPr lang="en-US"/>
          </a:p>
        </p:txBody>
      </p:sp>
      <p:sp>
        <p:nvSpPr>
          <p:cNvPr id="147458" name="Rectangle 2"/>
          <p:cNvSpPr>
            <a:spLocks noGrp="1" noRot="1" noChangeAspect="1" noChangeArrowheads="1" noTextEdit="1"/>
          </p:cNvSpPr>
          <p:nvPr>
            <p:ph type="sldImg"/>
          </p:nvPr>
        </p:nvSpPr>
        <p:spPr>
          <a:ln/>
        </p:spPr>
      </p:sp>
      <p:sp>
        <p:nvSpPr>
          <p:cNvPr id="14745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64E2C5-90E3-47CD-A20C-CCCD5B9198FA}" type="slidenum">
              <a:rPr lang="en-US"/>
              <a:pPr/>
              <a:t>42</a:t>
            </a:fld>
            <a:endParaRPr lang="en-US"/>
          </a:p>
        </p:txBody>
      </p:sp>
      <p:sp>
        <p:nvSpPr>
          <p:cNvPr id="149506" name="Rectangle 2"/>
          <p:cNvSpPr>
            <a:spLocks noGrp="1" noRot="1" noChangeAspect="1" noChangeArrowheads="1" noTextEdit="1"/>
          </p:cNvSpPr>
          <p:nvPr>
            <p:ph type="sldImg"/>
          </p:nvPr>
        </p:nvSpPr>
        <p:spPr>
          <a:ln/>
        </p:spPr>
      </p:sp>
      <p:sp>
        <p:nvSpPr>
          <p:cNvPr id="14950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ECECFA-7BC5-4DD9-87B9-D6BB79D2CF40}" type="slidenum">
              <a:rPr lang="en-US"/>
              <a:pPr/>
              <a:t>43</a:t>
            </a:fld>
            <a:endParaRPr lang="en-US"/>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2D88A2-3909-4F7F-A4CD-A21DED9FF456}" type="slidenum">
              <a:rPr lang="en-US"/>
              <a:pPr/>
              <a:t>44</a:t>
            </a:fld>
            <a:endParaRPr lang="en-US"/>
          </a:p>
        </p:txBody>
      </p:sp>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C2763C-AF10-4E05-B3DC-C4614623402A}" type="slidenum">
              <a:rPr lang="en-US"/>
              <a:pPr/>
              <a:t>45</a:t>
            </a:fld>
            <a:endParaRPr lang="en-US"/>
          </a:p>
        </p:txBody>
      </p:sp>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E215A8-2592-4C8B-B25B-B3FA3682B4DB}" type="slidenum">
              <a:rPr lang="en-US"/>
              <a:pPr/>
              <a:t>46</a:t>
            </a:fld>
            <a:endParaRPr lang="en-US"/>
          </a:p>
        </p:txBody>
      </p:sp>
      <p:sp>
        <p:nvSpPr>
          <p:cNvPr id="160770" name="Rectangle 2"/>
          <p:cNvSpPr>
            <a:spLocks noGrp="1" noRot="1" noChangeAspect="1" noChangeArrowheads="1" noTextEdit="1"/>
          </p:cNvSpPr>
          <p:nvPr>
            <p:ph type="sldImg"/>
          </p:nvPr>
        </p:nvSpPr>
        <p:spPr>
          <a:ln/>
        </p:spPr>
      </p:sp>
      <p:sp>
        <p:nvSpPr>
          <p:cNvPr id="16077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604974-779E-4731-9CE9-529B9CA40B6B}" type="slidenum">
              <a:rPr lang="en-US"/>
              <a:pPr/>
              <a:t>47</a:t>
            </a:fld>
            <a:endParaRPr lang="en-US"/>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812DCD-0F40-4937-8CB1-A481BFDA0FC1}" type="slidenum">
              <a:rPr lang="en-US"/>
              <a:pPr/>
              <a:t>48</a:t>
            </a:fld>
            <a:endParaRPr lang="en-US"/>
          </a:p>
        </p:txBody>
      </p:sp>
      <p:sp>
        <p:nvSpPr>
          <p:cNvPr id="163842" name="Rectangle 2"/>
          <p:cNvSpPr>
            <a:spLocks noGrp="1" noRot="1" noChangeAspect="1" noChangeArrowheads="1" noTextEdit="1"/>
          </p:cNvSpPr>
          <p:nvPr>
            <p:ph type="sldImg"/>
          </p:nvPr>
        </p:nvSpPr>
        <p:spPr>
          <a:ln/>
        </p:spPr>
      </p:sp>
      <p:sp>
        <p:nvSpPr>
          <p:cNvPr id="16384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9577A1-224C-4BFD-8026-26A91A08CAF3}" type="slidenum">
              <a:rPr lang="en-US"/>
              <a:pPr/>
              <a:t>49</a:t>
            </a:fld>
            <a:endParaRPr lang="en-US"/>
          </a:p>
        </p:txBody>
      </p:sp>
      <p:sp>
        <p:nvSpPr>
          <p:cNvPr id="165890" name="Rectangle 2"/>
          <p:cNvSpPr>
            <a:spLocks noGrp="1" noRot="1" noChangeAspect="1" noChangeArrowheads="1" noTextEdit="1"/>
          </p:cNvSpPr>
          <p:nvPr>
            <p:ph type="sldImg"/>
          </p:nvPr>
        </p:nvSpPr>
        <p:spPr>
          <a:ln/>
        </p:spPr>
      </p:sp>
      <p:sp>
        <p:nvSpPr>
          <p:cNvPr id="16589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E3D154-E35B-489E-BB14-7D4C797514E2}" type="slidenum">
              <a:rPr lang="en-US"/>
              <a:pPr/>
              <a:t>5</a:t>
            </a:fld>
            <a:endParaRPr 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257C83-EA5E-4BAD-A268-163B25275CCD}" type="slidenum">
              <a:rPr lang="en-US"/>
              <a:pPr/>
              <a:t>50</a:t>
            </a:fld>
            <a:endParaRPr lang="en-US"/>
          </a:p>
        </p:txBody>
      </p:sp>
      <p:sp>
        <p:nvSpPr>
          <p:cNvPr id="167938" name="Rectangle 2"/>
          <p:cNvSpPr>
            <a:spLocks noGrp="1" noRot="1" noChangeAspect="1" noChangeArrowheads="1" noTextEdit="1"/>
          </p:cNvSpPr>
          <p:nvPr>
            <p:ph type="sldImg"/>
          </p:nvPr>
        </p:nvSpPr>
        <p:spPr>
          <a:ln/>
        </p:spPr>
      </p:sp>
      <p:sp>
        <p:nvSpPr>
          <p:cNvPr id="16793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07141A-0807-405D-9861-DE12A2758D23}" type="slidenum">
              <a:rPr lang="en-US"/>
              <a:pPr/>
              <a:t>51</a:t>
            </a:fld>
            <a:endParaRPr lang="en-US"/>
          </a:p>
        </p:txBody>
      </p:sp>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C85F64-07F0-40FF-B1E5-762F677DD178}" type="slidenum">
              <a:rPr lang="en-US"/>
              <a:pPr/>
              <a:t>52</a:t>
            </a:fld>
            <a:endParaRPr lang="en-US"/>
          </a:p>
        </p:txBody>
      </p:sp>
      <p:sp>
        <p:nvSpPr>
          <p:cNvPr id="172034" name="Rectangle 2"/>
          <p:cNvSpPr>
            <a:spLocks noGrp="1" noRot="1" noChangeAspect="1" noChangeArrowheads="1" noTextEdit="1"/>
          </p:cNvSpPr>
          <p:nvPr>
            <p:ph type="sldImg"/>
          </p:nvPr>
        </p:nvSpPr>
        <p:spPr>
          <a:ln/>
        </p:spPr>
      </p:sp>
      <p:sp>
        <p:nvSpPr>
          <p:cNvPr id="17203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14561E-F9C5-4E8D-8B00-9738E8A67FD8}" type="slidenum">
              <a:rPr lang="en-US"/>
              <a:pPr/>
              <a:t>53</a:t>
            </a:fld>
            <a:endParaRPr lang="en-US"/>
          </a:p>
        </p:txBody>
      </p:sp>
      <p:sp>
        <p:nvSpPr>
          <p:cNvPr id="174082" name="Rectangle 2"/>
          <p:cNvSpPr>
            <a:spLocks noGrp="1" noRot="1" noChangeAspect="1" noChangeArrowheads="1" noTextEdit="1"/>
          </p:cNvSpPr>
          <p:nvPr>
            <p:ph type="sldImg"/>
          </p:nvPr>
        </p:nvSpPr>
        <p:spPr>
          <a:ln/>
        </p:spPr>
      </p:sp>
      <p:sp>
        <p:nvSpPr>
          <p:cNvPr id="17408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D1CCD4-2800-4566-BFD4-7AE2AAFB676C}" type="slidenum">
              <a:rPr lang="en-US"/>
              <a:pPr/>
              <a:t>54</a:t>
            </a:fld>
            <a:endParaRPr lang="en-US"/>
          </a:p>
        </p:txBody>
      </p:sp>
      <p:sp>
        <p:nvSpPr>
          <p:cNvPr id="176130"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459FBA-504D-45C7-88DF-EF9491E1DD66}" type="slidenum">
              <a:rPr lang="en-US"/>
              <a:pPr/>
              <a:t>55</a:t>
            </a:fld>
            <a:endParaRPr lang="en-US"/>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459FBA-504D-45C7-88DF-EF9491E1DD66}" type="slidenum">
              <a:rPr lang="en-US"/>
              <a:pPr/>
              <a:t>56</a:t>
            </a:fld>
            <a:endParaRPr lang="en-US"/>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7B74E2-7F60-4030-8CF7-D7567AE5143B}" type="slidenum">
              <a:rPr lang="en-US"/>
              <a:pPr/>
              <a:t>57</a:t>
            </a:fld>
            <a:endParaRPr lang="en-US"/>
          </a:p>
        </p:txBody>
      </p:sp>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7381D7-D38C-4806-B643-E56B6F653937}" type="slidenum">
              <a:rPr lang="en-US"/>
              <a:pPr/>
              <a:t>58</a:t>
            </a:fld>
            <a:endParaRPr lang="en-US"/>
          </a:p>
        </p:txBody>
      </p:sp>
      <p:sp>
        <p:nvSpPr>
          <p:cNvPr id="182274" name="Rectangle 2"/>
          <p:cNvSpPr>
            <a:spLocks noGrp="1" noRot="1" noChangeAspect="1" noChangeArrowheads="1" noTextEdit="1"/>
          </p:cNvSpPr>
          <p:nvPr>
            <p:ph type="sldImg"/>
          </p:nvPr>
        </p:nvSpPr>
        <p:spPr>
          <a:ln/>
        </p:spPr>
      </p:sp>
      <p:sp>
        <p:nvSpPr>
          <p:cNvPr id="18227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C0E28A-CFB3-4F39-A24C-99DCB2B21A3E}" type="slidenum">
              <a:rPr lang="en-US"/>
              <a:pPr/>
              <a:t>59</a:t>
            </a:fld>
            <a:endParaRPr lang="en-US"/>
          </a:p>
        </p:txBody>
      </p:sp>
      <p:sp>
        <p:nvSpPr>
          <p:cNvPr id="184322" name="Rectangle 2"/>
          <p:cNvSpPr>
            <a:spLocks noGrp="1" noRot="1" noChangeAspect="1" noChangeArrowheads="1" noTextEdit="1"/>
          </p:cNvSpPr>
          <p:nvPr>
            <p:ph type="sldImg"/>
          </p:nvPr>
        </p:nvSpPr>
        <p:spPr>
          <a:ln/>
        </p:spPr>
      </p:sp>
      <p:sp>
        <p:nvSpPr>
          <p:cNvPr id="18432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A705D7-2175-4AEF-B0D5-768C94FEB534}" type="slidenum">
              <a:rPr lang="en-US"/>
              <a:pPr/>
              <a:t>6</a:t>
            </a:fld>
            <a:endParaRPr lang="en-US"/>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C0E28A-CFB3-4F39-A24C-99DCB2B21A3E}" type="slidenum">
              <a:rPr lang="en-US"/>
              <a:pPr/>
              <a:t>60</a:t>
            </a:fld>
            <a:endParaRPr lang="en-US"/>
          </a:p>
        </p:txBody>
      </p:sp>
      <p:sp>
        <p:nvSpPr>
          <p:cNvPr id="184322" name="Rectangle 2"/>
          <p:cNvSpPr>
            <a:spLocks noGrp="1" noRot="1" noChangeAspect="1" noChangeArrowheads="1" noTextEdit="1"/>
          </p:cNvSpPr>
          <p:nvPr>
            <p:ph type="sldImg"/>
          </p:nvPr>
        </p:nvSpPr>
        <p:spPr>
          <a:ln/>
        </p:spPr>
      </p:sp>
      <p:sp>
        <p:nvSpPr>
          <p:cNvPr id="18432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23FE9A-DA5F-4285-B23A-9E4F4071ABA2}" type="slidenum">
              <a:rPr lang="en-US"/>
              <a:pPr/>
              <a:t>61</a:t>
            </a:fld>
            <a:endParaRPr lang="en-US"/>
          </a:p>
        </p:txBody>
      </p:sp>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02514F-E7F6-4439-B296-EDF3ACAB6A6E}" type="slidenum">
              <a:rPr lang="en-US"/>
              <a:pPr/>
              <a:t>62</a:t>
            </a:fld>
            <a:endParaRPr lang="en-US"/>
          </a:p>
        </p:txBody>
      </p:sp>
      <p:sp>
        <p:nvSpPr>
          <p:cNvPr id="188418" name="Rectangle 2"/>
          <p:cNvSpPr>
            <a:spLocks noGrp="1" noRot="1" noChangeAspect="1" noChangeArrowheads="1" noTextEdit="1"/>
          </p:cNvSpPr>
          <p:nvPr>
            <p:ph type="sldImg"/>
          </p:nvPr>
        </p:nvSpPr>
        <p:spPr>
          <a:ln/>
        </p:spPr>
      </p:sp>
      <p:sp>
        <p:nvSpPr>
          <p:cNvPr id="18841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4945E6-79BF-4D88-BCB9-9BC2E0A4C77B}" type="slidenum">
              <a:rPr lang="en-US"/>
              <a:pPr/>
              <a:t>63</a:t>
            </a:fld>
            <a:endParaRPr lang="en-US"/>
          </a:p>
        </p:txBody>
      </p:sp>
      <p:sp>
        <p:nvSpPr>
          <p:cNvPr id="190466" name="Rectangle 2"/>
          <p:cNvSpPr>
            <a:spLocks noGrp="1" noRot="1" noChangeAspect="1" noChangeArrowheads="1" noTextEdit="1"/>
          </p:cNvSpPr>
          <p:nvPr>
            <p:ph type="sldImg"/>
          </p:nvPr>
        </p:nvSpPr>
        <p:spPr>
          <a:ln/>
        </p:spPr>
      </p:sp>
      <p:sp>
        <p:nvSpPr>
          <p:cNvPr id="19046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4945E6-79BF-4D88-BCB9-9BC2E0A4C77B}" type="slidenum">
              <a:rPr lang="en-US"/>
              <a:pPr/>
              <a:t>64</a:t>
            </a:fld>
            <a:endParaRPr lang="en-US"/>
          </a:p>
        </p:txBody>
      </p:sp>
      <p:sp>
        <p:nvSpPr>
          <p:cNvPr id="190466" name="Rectangle 2"/>
          <p:cNvSpPr>
            <a:spLocks noGrp="1" noRot="1" noChangeAspect="1" noChangeArrowheads="1" noTextEdit="1"/>
          </p:cNvSpPr>
          <p:nvPr>
            <p:ph type="sldImg"/>
          </p:nvPr>
        </p:nvSpPr>
        <p:spPr>
          <a:ln/>
        </p:spPr>
      </p:sp>
      <p:sp>
        <p:nvSpPr>
          <p:cNvPr id="19046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3A71C7-FAB0-4521-AA46-F28026A01365}" type="slidenum">
              <a:rPr lang="en-US"/>
              <a:pPr/>
              <a:t>65</a:t>
            </a:fld>
            <a:endParaRPr lang="en-US"/>
          </a:p>
        </p:txBody>
      </p:sp>
      <p:sp>
        <p:nvSpPr>
          <p:cNvPr id="192514" name="Rectangle 2"/>
          <p:cNvSpPr>
            <a:spLocks noGrp="1" noRot="1" noChangeAspect="1" noChangeArrowheads="1" noTextEdit="1"/>
          </p:cNvSpPr>
          <p:nvPr>
            <p:ph type="sldImg"/>
          </p:nvPr>
        </p:nvSpPr>
        <p:spPr>
          <a:ln/>
        </p:spPr>
      </p:sp>
      <p:sp>
        <p:nvSpPr>
          <p:cNvPr id="19251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43BC04-1516-402D-A531-D8246D241162}" type="slidenum">
              <a:rPr lang="en-US"/>
              <a:pPr/>
              <a:t>66</a:t>
            </a:fld>
            <a:endParaRPr lang="en-US"/>
          </a:p>
        </p:txBody>
      </p:sp>
      <p:sp>
        <p:nvSpPr>
          <p:cNvPr id="194562" name="Rectangle 2"/>
          <p:cNvSpPr>
            <a:spLocks noGrp="1" noRot="1" noChangeAspect="1" noChangeArrowheads="1" noTextEdit="1"/>
          </p:cNvSpPr>
          <p:nvPr>
            <p:ph type="sldImg"/>
          </p:nvPr>
        </p:nvSpPr>
        <p:spPr>
          <a:ln/>
        </p:spPr>
      </p:sp>
      <p:sp>
        <p:nvSpPr>
          <p:cNvPr id="19456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C2C385-9BE8-4F2A-A0F9-084760734327}" type="slidenum">
              <a:rPr lang="en-US"/>
              <a:pPr/>
              <a:t>67</a:t>
            </a:fld>
            <a:endParaRPr lang="en-US"/>
          </a:p>
        </p:txBody>
      </p:sp>
      <p:sp>
        <p:nvSpPr>
          <p:cNvPr id="196610" name="Rectangle 2"/>
          <p:cNvSpPr>
            <a:spLocks noGrp="1" noRot="1" noChangeAspect="1" noChangeArrowheads="1" noTextEdit="1"/>
          </p:cNvSpPr>
          <p:nvPr>
            <p:ph type="sldImg"/>
          </p:nvPr>
        </p:nvSpPr>
        <p:spPr>
          <a:ln/>
        </p:spPr>
      </p:sp>
      <p:sp>
        <p:nvSpPr>
          <p:cNvPr id="19661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225652-5091-4703-B555-99DA3CAE9CA7}" type="slidenum">
              <a:rPr lang="en-US"/>
              <a:pPr/>
              <a:t>68</a:t>
            </a:fld>
            <a:endParaRPr lang="en-US"/>
          </a:p>
        </p:txBody>
      </p:sp>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8919C3-A464-427A-A48E-4587D3824905}" type="slidenum">
              <a:rPr lang="en-US"/>
              <a:pPr/>
              <a:t>69</a:t>
            </a:fld>
            <a:endParaRPr lang="en-US"/>
          </a:p>
        </p:txBody>
      </p:sp>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598294-874A-48FF-8265-A30F6E1D86B8}" type="slidenum">
              <a:rPr lang="en-US"/>
              <a:pPr/>
              <a:t>7</a:t>
            </a:fld>
            <a:endParaRPr lang="en-US"/>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BA3B41-CE21-4307-8683-1A6DFA47BB26}" type="slidenum">
              <a:rPr lang="en-US"/>
              <a:pPr/>
              <a:t>70</a:t>
            </a:fld>
            <a:endParaRPr lang="en-US"/>
          </a:p>
        </p:txBody>
      </p:sp>
      <p:sp>
        <p:nvSpPr>
          <p:cNvPr id="202754" name="Rectangle 2"/>
          <p:cNvSpPr>
            <a:spLocks noGrp="1" noRot="1" noChangeAspect="1" noChangeArrowheads="1" noTextEdit="1"/>
          </p:cNvSpPr>
          <p:nvPr>
            <p:ph type="sldImg"/>
          </p:nvPr>
        </p:nvSpPr>
        <p:spPr>
          <a:ln/>
        </p:spPr>
      </p:sp>
      <p:sp>
        <p:nvSpPr>
          <p:cNvPr id="20275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8F78B1-0D6C-4818-9EA3-28D4047DE351}" type="slidenum">
              <a:rPr lang="en-US"/>
              <a:pPr/>
              <a:t>71</a:t>
            </a:fld>
            <a:endParaRPr lang="en-US"/>
          </a:p>
        </p:txBody>
      </p:sp>
      <p:sp>
        <p:nvSpPr>
          <p:cNvPr id="204802" name="Rectangle 2"/>
          <p:cNvSpPr>
            <a:spLocks noGrp="1" noRot="1" noChangeAspect="1" noChangeArrowheads="1" noTextEdit="1"/>
          </p:cNvSpPr>
          <p:nvPr>
            <p:ph type="sldImg"/>
          </p:nvPr>
        </p:nvSpPr>
        <p:spPr>
          <a:ln/>
        </p:spPr>
      </p:sp>
      <p:sp>
        <p:nvSpPr>
          <p:cNvPr id="20480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986A95-D462-4A90-A800-1FE2152FE2D3}" type="slidenum">
              <a:rPr lang="en-US"/>
              <a:pPr/>
              <a:t>72</a:t>
            </a:fld>
            <a:endParaRPr lang="en-US"/>
          </a:p>
        </p:txBody>
      </p:sp>
      <p:sp>
        <p:nvSpPr>
          <p:cNvPr id="206850" name="Rectangle 2"/>
          <p:cNvSpPr>
            <a:spLocks noGrp="1" noRot="1" noChangeAspect="1" noChangeArrowheads="1" noTextEdit="1"/>
          </p:cNvSpPr>
          <p:nvPr>
            <p:ph type="sldImg"/>
          </p:nvPr>
        </p:nvSpPr>
        <p:spPr>
          <a:ln/>
        </p:spPr>
      </p:sp>
      <p:sp>
        <p:nvSpPr>
          <p:cNvPr id="20685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AEBD07-4895-4097-A018-1DC38C569881}" type="slidenum">
              <a:rPr lang="en-US"/>
              <a:pPr/>
              <a:t>73</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E105C4-987B-4D55-8695-6F5D6CFFB6AE}" type="slidenum">
              <a:rPr lang="en-US"/>
              <a:pPr/>
              <a:t>74</a:t>
            </a:fld>
            <a:endParaRPr lang="en-US"/>
          </a:p>
        </p:txBody>
      </p:sp>
      <p:sp>
        <p:nvSpPr>
          <p:cNvPr id="208898" name="Rectangle 2"/>
          <p:cNvSpPr>
            <a:spLocks noGrp="1" noRot="1" noChangeAspect="1" noChangeArrowheads="1" noTextEdit="1"/>
          </p:cNvSpPr>
          <p:nvPr>
            <p:ph type="sldImg"/>
          </p:nvPr>
        </p:nvSpPr>
        <p:spPr>
          <a:ln/>
        </p:spPr>
      </p:sp>
      <p:sp>
        <p:nvSpPr>
          <p:cNvPr id="20889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243560-EEC4-41AC-9FDF-CC2C87F4A05E}" type="slidenum">
              <a:rPr lang="en-US"/>
              <a:pPr/>
              <a:t>75</a:t>
            </a:fld>
            <a:endParaRPr lang="en-US"/>
          </a:p>
        </p:txBody>
      </p:sp>
      <p:sp>
        <p:nvSpPr>
          <p:cNvPr id="210946" name="Rectangle 2"/>
          <p:cNvSpPr>
            <a:spLocks noGrp="1" noRot="1" noChangeAspect="1" noChangeArrowheads="1" noTextEdit="1"/>
          </p:cNvSpPr>
          <p:nvPr>
            <p:ph type="sldImg"/>
          </p:nvPr>
        </p:nvSpPr>
        <p:spPr>
          <a:ln/>
        </p:spPr>
      </p:sp>
      <p:sp>
        <p:nvSpPr>
          <p:cNvPr id="21094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AB6E7A-1F02-4C32-84DD-FF24A3220583}" type="slidenum">
              <a:rPr lang="en-US"/>
              <a:pPr/>
              <a:t>76</a:t>
            </a:fld>
            <a:endParaRPr lang="en-US"/>
          </a:p>
        </p:txBody>
      </p:sp>
      <p:sp>
        <p:nvSpPr>
          <p:cNvPr id="212994" name="Rectangle 2"/>
          <p:cNvSpPr>
            <a:spLocks noGrp="1" noRot="1" noChangeAspect="1" noChangeArrowheads="1" noTextEdit="1"/>
          </p:cNvSpPr>
          <p:nvPr>
            <p:ph type="sldImg"/>
          </p:nvPr>
        </p:nvSpPr>
        <p:spPr>
          <a:ln/>
        </p:spPr>
      </p:sp>
      <p:sp>
        <p:nvSpPr>
          <p:cNvPr id="21299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C910C2-88EA-4F82-8B81-A1B5CC38573B}" type="slidenum">
              <a:rPr lang="en-US"/>
              <a:pPr/>
              <a:t>77</a:t>
            </a:fld>
            <a:endParaRPr lang="en-US"/>
          </a:p>
        </p:txBody>
      </p:sp>
      <p:sp>
        <p:nvSpPr>
          <p:cNvPr id="215042" name="Rectangle 2"/>
          <p:cNvSpPr>
            <a:spLocks noGrp="1" noRot="1" noChangeAspect="1" noChangeArrowheads="1" noTextEdit="1"/>
          </p:cNvSpPr>
          <p:nvPr>
            <p:ph type="sldImg"/>
          </p:nvPr>
        </p:nvSpPr>
        <p:spPr>
          <a:ln/>
        </p:spPr>
      </p:sp>
      <p:sp>
        <p:nvSpPr>
          <p:cNvPr id="21504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10AF79-811D-4823-830F-AABA351EFDB0}" type="slidenum">
              <a:rPr lang="en-US"/>
              <a:pPr/>
              <a:t>78</a:t>
            </a:fld>
            <a:endParaRPr lang="en-US"/>
          </a:p>
        </p:txBody>
      </p:sp>
      <p:sp>
        <p:nvSpPr>
          <p:cNvPr id="217090" name="Rectangle 2"/>
          <p:cNvSpPr>
            <a:spLocks noGrp="1" noRot="1" noChangeAspect="1" noChangeArrowheads="1" noTextEdit="1"/>
          </p:cNvSpPr>
          <p:nvPr>
            <p:ph type="sldImg"/>
          </p:nvPr>
        </p:nvSpPr>
        <p:spPr>
          <a:ln/>
        </p:spPr>
      </p:sp>
      <p:sp>
        <p:nvSpPr>
          <p:cNvPr id="21709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F7424F-73A2-4F10-ACC8-8AA0844089A5}" type="slidenum">
              <a:rPr lang="en-US"/>
              <a:pPr/>
              <a:t>79</a:t>
            </a:fld>
            <a:endParaRPr lang="en-US"/>
          </a:p>
        </p:txBody>
      </p:sp>
      <p:sp>
        <p:nvSpPr>
          <p:cNvPr id="219138" name="Rectangle 2"/>
          <p:cNvSpPr>
            <a:spLocks noGrp="1" noRot="1" noChangeAspect="1" noChangeArrowheads="1" noTextEdit="1"/>
          </p:cNvSpPr>
          <p:nvPr>
            <p:ph type="sldImg"/>
          </p:nvPr>
        </p:nvSpPr>
        <p:spPr>
          <a:ln/>
        </p:spPr>
      </p:sp>
      <p:sp>
        <p:nvSpPr>
          <p:cNvPr id="21913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7B7E54-1DB1-4179-B9AD-A5757D05E827}" type="slidenum">
              <a:rPr lang="en-US"/>
              <a:pPr/>
              <a:t>8</a:t>
            </a:fld>
            <a:endParaRPr lang="en-US"/>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D294E7-19BC-4F99-91C2-7E2D7AFAE176}" type="slidenum">
              <a:rPr lang="en-US"/>
              <a:pPr/>
              <a:t>80</a:t>
            </a:fld>
            <a:endParaRPr lang="en-US"/>
          </a:p>
        </p:txBody>
      </p:sp>
      <p:sp>
        <p:nvSpPr>
          <p:cNvPr id="221186" name="Rectangle 2"/>
          <p:cNvSpPr>
            <a:spLocks noGrp="1" noRot="1" noChangeAspect="1" noChangeArrowheads="1" noTextEdit="1"/>
          </p:cNvSpPr>
          <p:nvPr>
            <p:ph type="sldImg"/>
          </p:nvPr>
        </p:nvSpPr>
        <p:spPr>
          <a:ln/>
        </p:spPr>
      </p:sp>
      <p:sp>
        <p:nvSpPr>
          <p:cNvPr id="22118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5841AC-7872-4574-A981-866ECD739EE3}" type="slidenum">
              <a:rPr lang="en-US"/>
              <a:pPr/>
              <a:t>81</a:t>
            </a:fld>
            <a:endParaRPr lang="en-US"/>
          </a:p>
        </p:txBody>
      </p:sp>
      <p:sp>
        <p:nvSpPr>
          <p:cNvPr id="223234" name="Rectangle 2"/>
          <p:cNvSpPr>
            <a:spLocks noGrp="1" noRot="1" noChangeAspect="1" noChangeArrowheads="1" noTextEdit="1"/>
          </p:cNvSpPr>
          <p:nvPr>
            <p:ph type="sldImg"/>
          </p:nvPr>
        </p:nvSpPr>
        <p:spPr>
          <a:ln/>
        </p:spPr>
      </p:sp>
      <p:sp>
        <p:nvSpPr>
          <p:cNvPr id="22323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0B0632-DE5A-450E-8597-500861008E0C}" type="slidenum">
              <a:rPr lang="en-US"/>
              <a:pPr/>
              <a:t>82</a:t>
            </a:fld>
            <a:endParaRPr lang="en-US"/>
          </a:p>
        </p:txBody>
      </p:sp>
      <p:sp>
        <p:nvSpPr>
          <p:cNvPr id="225282" name="Rectangle 2"/>
          <p:cNvSpPr>
            <a:spLocks noGrp="1" noRot="1" noChangeAspect="1" noChangeArrowheads="1" noTextEdit="1"/>
          </p:cNvSpPr>
          <p:nvPr>
            <p:ph type="sldImg"/>
          </p:nvPr>
        </p:nvSpPr>
        <p:spPr>
          <a:ln/>
        </p:spPr>
      </p:sp>
      <p:sp>
        <p:nvSpPr>
          <p:cNvPr id="22528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9613A9-B0F3-4233-967B-01C334621C31}" type="slidenum">
              <a:rPr lang="en-US"/>
              <a:pPr/>
              <a:t>83</a:t>
            </a:fld>
            <a:endParaRPr lang="en-US"/>
          </a:p>
        </p:txBody>
      </p:sp>
      <p:sp>
        <p:nvSpPr>
          <p:cNvPr id="227330" name="Rectangle 2"/>
          <p:cNvSpPr>
            <a:spLocks noGrp="1" noRot="1" noChangeAspect="1" noChangeArrowheads="1" noTextEdit="1"/>
          </p:cNvSpPr>
          <p:nvPr>
            <p:ph type="sldImg"/>
          </p:nvPr>
        </p:nvSpPr>
        <p:spPr>
          <a:ln/>
        </p:spPr>
      </p:sp>
      <p:sp>
        <p:nvSpPr>
          <p:cNvPr id="22733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197510-C7E3-4844-96AC-10665D7D316F}" type="slidenum">
              <a:rPr lang="en-US"/>
              <a:pPr/>
              <a:t>84</a:t>
            </a:fld>
            <a:endParaRPr lang="en-US"/>
          </a:p>
        </p:txBody>
      </p:sp>
      <p:sp>
        <p:nvSpPr>
          <p:cNvPr id="229378" name="Rectangle 2"/>
          <p:cNvSpPr>
            <a:spLocks noGrp="1" noRot="1" noChangeAspect="1" noChangeArrowheads="1" noTextEdit="1"/>
          </p:cNvSpPr>
          <p:nvPr>
            <p:ph type="sldImg"/>
          </p:nvPr>
        </p:nvSpPr>
        <p:spPr>
          <a:ln/>
        </p:spPr>
      </p:sp>
      <p:sp>
        <p:nvSpPr>
          <p:cNvPr id="22937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762FFB-7D0A-44CF-8CB4-FDE2A049B253}" type="slidenum">
              <a:rPr lang="en-US"/>
              <a:pPr/>
              <a:t>85</a:t>
            </a:fld>
            <a:endParaRPr lang="en-US"/>
          </a:p>
        </p:txBody>
      </p:sp>
      <p:sp>
        <p:nvSpPr>
          <p:cNvPr id="231426" name="Rectangle 2"/>
          <p:cNvSpPr>
            <a:spLocks noGrp="1" noRot="1" noChangeAspect="1" noChangeArrowheads="1" noTextEdit="1"/>
          </p:cNvSpPr>
          <p:nvPr>
            <p:ph type="sldImg"/>
          </p:nvPr>
        </p:nvSpPr>
        <p:spPr>
          <a:ln/>
        </p:spPr>
      </p:sp>
      <p:sp>
        <p:nvSpPr>
          <p:cNvPr id="23142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0B583C-F9C2-426F-835E-3EA740177030}" type="slidenum">
              <a:rPr lang="en-US"/>
              <a:pPr/>
              <a:t>86</a:t>
            </a:fld>
            <a:endParaRPr lang="en-US"/>
          </a:p>
        </p:txBody>
      </p:sp>
      <p:sp>
        <p:nvSpPr>
          <p:cNvPr id="233474" name="Rectangle 2"/>
          <p:cNvSpPr>
            <a:spLocks noGrp="1" noRot="1" noChangeAspect="1" noChangeArrowheads="1" noTextEdit="1"/>
          </p:cNvSpPr>
          <p:nvPr>
            <p:ph type="sldImg"/>
          </p:nvPr>
        </p:nvSpPr>
        <p:spPr>
          <a:ln/>
        </p:spPr>
      </p:sp>
      <p:sp>
        <p:nvSpPr>
          <p:cNvPr id="23347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B06B4D9-4D14-4741-AFA7-F9856E326E51}" type="slidenum">
              <a:rPr lang="en-US"/>
              <a:pPr/>
              <a:t>87</a:t>
            </a:fld>
            <a:endParaRPr lang="en-US"/>
          </a:p>
        </p:txBody>
      </p:sp>
      <p:sp>
        <p:nvSpPr>
          <p:cNvPr id="235522" name="Rectangle 2"/>
          <p:cNvSpPr>
            <a:spLocks noGrp="1" noRot="1" noChangeAspect="1" noChangeArrowheads="1" noTextEdit="1"/>
          </p:cNvSpPr>
          <p:nvPr>
            <p:ph type="sldImg"/>
          </p:nvPr>
        </p:nvSpPr>
        <p:spPr>
          <a:ln/>
        </p:spPr>
      </p:sp>
      <p:sp>
        <p:nvSpPr>
          <p:cNvPr id="23552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C4F1BF-184A-4306-B2A0-E7AD748C7230}" type="slidenum">
              <a:rPr lang="en-US"/>
              <a:pPr/>
              <a:t>88</a:t>
            </a:fld>
            <a:endParaRPr lang="en-US"/>
          </a:p>
        </p:txBody>
      </p:sp>
      <p:sp>
        <p:nvSpPr>
          <p:cNvPr id="237570" name="Rectangle 2"/>
          <p:cNvSpPr>
            <a:spLocks noGrp="1" noRot="1" noChangeAspect="1" noChangeArrowheads="1" noTextEdit="1"/>
          </p:cNvSpPr>
          <p:nvPr>
            <p:ph type="sldImg"/>
          </p:nvPr>
        </p:nvSpPr>
        <p:spPr>
          <a:ln/>
        </p:spPr>
      </p:sp>
      <p:sp>
        <p:nvSpPr>
          <p:cNvPr id="23757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209569-83F1-4506-9694-CE9CB8B48B35}" type="slidenum">
              <a:rPr lang="en-US"/>
              <a:pPr/>
              <a:t>89</a:t>
            </a:fld>
            <a:endParaRPr lang="en-US"/>
          </a:p>
        </p:txBody>
      </p:sp>
      <p:sp>
        <p:nvSpPr>
          <p:cNvPr id="241666" name="Rectangle 2"/>
          <p:cNvSpPr>
            <a:spLocks noGrp="1" noRot="1" noChangeAspect="1" noChangeArrowheads="1" noTextEdit="1"/>
          </p:cNvSpPr>
          <p:nvPr>
            <p:ph type="sldImg"/>
          </p:nvPr>
        </p:nvSpPr>
        <p:spPr>
          <a:ln/>
        </p:spPr>
      </p:sp>
      <p:sp>
        <p:nvSpPr>
          <p:cNvPr id="24166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DC4EE4-E434-46E0-8D40-ABF4CD004BD3}" type="slidenum">
              <a:rPr lang="en-US"/>
              <a:pPr/>
              <a:t>9</a:t>
            </a:fld>
            <a:endParaRPr lang="en-US"/>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endParaRPr lang="en-US"/>
          </a:p>
        </p:txBody>
      </p:sp>
      <p:sp>
        <p:nvSpPr>
          <p:cNvPr id="8" name="Footer Placeholder 7"/>
          <p:cNvSpPr>
            <a:spLocks noGrp="1"/>
          </p:cNvSpPr>
          <p:nvPr>
            <p:ph type="ftr" sz="quarter" idx="10"/>
          </p:nvPr>
        </p:nvSpPr>
        <p:spPr/>
        <p:txBody>
          <a:bodyPr/>
          <a:lstStyle/>
          <a:p>
            <a:r>
              <a:rPr lang="en-US" smtClean="0"/>
              <a:t>Gado Plan foe Dem Tem 3-6</a:t>
            </a:r>
            <a:endParaRPr lang="en-US"/>
          </a:p>
        </p:txBody>
      </p:sp>
      <p:sp>
        <p:nvSpPr>
          <p:cNvPr id="9" name="Header Placeholder 8"/>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BCACFA-915C-402C-91E8-2129664C90BB}" type="slidenum">
              <a:rPr lang="en-US"/>
              <a:pPr/>
              <a:t>90</a:t>
            </a:fld>
            <a:endParaRPr lang="en-US"/>
          </a:p>
        </p:txBody>
      </p:sp>
      <p:sp>
        <p:nvSpPr>
          <p:cNvPr id="239618" name="Rectangle 2"/>
          <p:cNvSpPr>
            <a:spLocks noGrp="1" noRot="1" noChangeAspect="1" noChangeArrowheads="1" noTextEdit="1"/>
          </p:cNvSpPr>
          <p:nvPr>
            <p:ph type="sldImg"/>
          </p:nvPr>
        </p:nvSpPr>
        <p:spPr>
          <a:ln/>
        </p:spPr>
      </p:sp>
      <p:sp>
        <p:nvSpPr>
          <p:cNvPr id="23961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8DD403-F440-4175-92D6-E75B8EB28922}" type="slidenum">
              <a:rPr lang="en-US"/>
              <a:pPr/>
              <a:t>91</a:t>
            </a:fld>
            <a:endParaRPr lang="en-US"/>
          </a:p>
        </p:txBody>
      </p:sp>
      <p:sp>
        <p:nvSpPr>
          <p:cNvPr id="245762" name="Rectangle 2"/>
          <p:cNvSpPr>
            <a:spLocks noGrp="1" noRot="1" noChangeAspect="1" noChangeArrowheads="1" noTextEdit="1"/>
          </p:cNvSpPr>
          <p:nvPr>
            <p:ph type="sldImg"/>
          </p:nvPr>
        </p:nvSpPr>
        <p:spPr>
          <a:ln/>
        </p:spPr>
      </p:sp>
      <p:sp>
        <p:nvSpPr>
          <p:cNvPr id="24576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8DD403-F440-4175-92D6-E75B8EB28922}" type="slidenum">
              <a:rPr lang="en-US"/>
              <a:pPr/>
              <a:t>92</a:t>
            </a:fld>
            <a:endParaRPr lang="en-US"/>
          </a:p>
        </p:txBody>
      </p:sp>
      <p:sp>
        <p:nvSpPr>
          <p:cNvPr id="245762" name="Rectangle 2"/>
          <p:cNvSpPr>
            <a:spLocks noGrp="1" noRot="1" noChangeAspect="1" noChangeArrowheads="1" noTextEdit="1"/>
          </p:cNvSpPr>
          <p:nvPr>
            <p:ph type="sldImg"/>
          </p:nvPr>
        </p:nvSpPr>
        <p:spPr>
          <a:ln/>
        </p:spPr>
      </p:sp>
      <p:sp>
        <p:nvSpPr>
          <p:cNvPr id="24576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29956D-BEBA-4C98-BEE4-8CB27F148D1F}" type="slidenum">
              <a:rPr lang="en-US"/>
              <a:pPr/>
              <a:t>93</a:t>
            </a:fld>
            <a:endParaRPr lang="en-US"/>
          </a:p>
        </p:txBody>
      </p:sp>
      <p:sp>
        <p:nvSpPr>
          <p:cNvPr id="247810" name="Rectangle 2"/>
          <p:cNvSpPr>
            <a:spLocks noGrp="1" noRot="1" noChangeAspect="1" noChangeArrowheads="1" noTextEdit="1"/>
          </p:cNvSpPr>
          <p:nvPr>
            <p:ph type="sldImg"/>
          </p:nvPr>
        </p:nvSpPr>
        <p:spPr>
          <a:ln/>
        </p:spPr>
      </p:sp>
      <p:sp>
        <p:nvSpPr>
          <p:cNvPr id="24781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9898D7-B7E2-4D92-A3E4-2FF44568850D}" type="slidenum">
              <a:rPr lang="en-US"/>
              <a:pPr/>
              <a:t>94</a:t>
            </a:fld>
            <a:endParaRPr lang="en-US"/>
          </a:p>
        </p:txBody>
      </p:sp>
      <p:sp>
        <p:nvSpPr>
          <p:cNvPr id="249858" name="Rectangle 2"/>
          <p:cNvSpPr>
            <a:spLocks noGrp="1" noRot="1" noChangeAspect="1" noChangeArrowheads="1" noTextEdit="1"/>
          </p:cNvSpPr>
          <p:nvPr>
            <p:ph type="sldImg"/>
          </p:nvPr>
        </p:nvSpPr>
        <p:spPr>
          <a:ln/>
        </p:spPr>
      </p:sp>
      <p:sp>
        <p:nvSpPr>
          <p:cNvPr id="24985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9898D7-B7E2-4D92-A3E4-2FF44568850D}" type="slidenum">
              <a:rPr lang="en-US"/>
              <a:pPr/>
              <a:t>95</a:t>
            </a:fld>
            <a:endParaRPr lang="en-US"/>
          </a:p>
        </p:txBody>
      </p:sp>
      <p:sp>
        <p:nvSpPr>
          <p:cNvPr id="249858" name="Rectangle 2"/>
          <p:cNvSpPr>
            <a:spLocks noGrp="1" noRot="1" noChangeAspect="1" noChangeArrowheads="1" noTextEdit="1"/>
          </p:cNvSpPr>
          <p:nvPr>
            <p:ph type="sldImg"/>
          </p:nvPr>
        </p:nvSpPr>
        <p:spPr>
          <a:ln/>
        </p:spPr>
      </p:sp>
      <p:sp>
        <p:nvSpPr>
          <p:cNvPr id="249859"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CB7083-D786-4C64-B93E-B9CE3D8AAFE7}" type="slidenum">
              <a:rPr lang="en-US"/>
              <a:pPr/>
              <a:t>96</a:t>
            </a:fld>
            <a:endParaRPr lang="en-US"/>
          </a:p>
        </p:txBody>
      </p:sp>
      <p:sp>
        <p:nvSpPr>
          <p:cNvPr id="251906" name="Rectangle 2"/>
          <p:cNvSpPr>
            <a:spLocks noGrp="1" noRot="1" noChangeAspect="1" noChangeArrowheads="1" noTextEdit="1"/>
          </p:cNvSpPr>
          <p:nvPr>
            <p:ph type="sldImg"/>
          </p:nvPr>
        </p:nvSpPr>
        <p:spPr>
          <a:ln/>
        </p:spPr>
      </p:sp>
      <p:sp>
        <p:nvSpPr>
          <p:cNvPr id="251907"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F7D6D9-8792-48D3-86EF-DC06E4BE57CB}" type="slidenum">
              <a:rPr lang="en-US"/>
              <a:pPr/>
              <a:t>97</a:t>
            </a:fld>
            <a:endParaRPr lang="en-US"/>
          </a:p>
        </p:txBody>
      </p:sp>
      <p:sp>
        <p:nvSpPr>
          <p:cNvPr id="253954" name="Rectangle 2"/>
          <p:cNvSpPr>
            <a:spLocks noGrp="1" noRot="1" noChangeAspect="1" noChangeArrowheads="1" noTextEdit="1"/>
          </p:cNvSpPr>
          <p:nvPr>
            <p:ph type="sldImg"/>
          </p:nvPr>
        </p:nvSpPr>
        <p:spPr>
          <a:ln/>
        </p:spPr>
      </p:sp>
      <p:sp>
        <p:nvSpPr>
          <p:cNvPr id="253955"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EB34A6-7AAA-41C8-9CAF-D9F978A5F71B}" type="slidenum">
              <a:rPr lang="en-US"/>
              <a:pPr/>
              <a:t>98</a:t>
            </a:fld>
            <a:endParaRPr lang="en-US"/>
          </a:p>
        </p:txBody>
      </p:sp>
      <p:sp>
        <p:nvSpPr>
          <p:cNvPr id="256002" name="Rectangle 2"/>
          <p:cNvSpPr>
            <a:spLocks noGrp="1" noRot="1" noChangeAspect="1" noChangeArrowheads="1" noTextEdit="1"/>
          </p:cNvSpPr>
          <p:nvPr>
            <p:ph type="sldImg"/>
          </p:nvPr>
        </p:nvSpPr>
        <p:spPr>
          <a:ln/>
        </p:spPr>
      </p:sp>
      <p:sp>
        <p:nvSpPr>
          <p:cNvPr id="256003"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451843-84B9-4691-893A-781648AFC6A9}" type="slidenum">
              <a:rPr lang="en-US"/>
              <a:pPr/>
              <a:t>99</a:t>
            </a:fld>
            <a:endParaRPr lang="en-US"/>
          </a:p>
        </p:txBody>
      </p:sp>
      <p:sp>
        <p:nvSpPr>
          <p:cNvPr id="258050" name="Rectangle 2"/>
          <p:cNvSpPr>
            <a:spLocks noGrp="1" noRot="1" noChangeAspect="1" noChangeArrowheads="1" noTextEdit="1"/>
          </p:cNvSpPr>
          <p:nvPr>
            <p:ph type="sldImg"/>
          </p:nvPr>
        </p:nvSpPr>
        <p:spPr>
          <a:ln/>
        </p:spPr>
      </p:sp>
      <p:sp>
        <p:nvSpPr>
          <p:cNvPr id="258051" name="Rectangle 3"/>
          <p:cNvSpPr>
            <a:spLocks noGrp="1" noChangeArrowheads="1"/>
          </p:cNvSpPr>
          <p:nvPr>
            <p:ph type="body" idx="1"/>
          </p:nvPr>
        </p:nvSpPr>
        <p:spPr/>
        <p:txBody>
          <a:bodyPr/>
          <a:lstStyle/>
          <a:p>
            <a:endParaRPr lang="en-US"/>
          </a:p>
        </p:txBody>
      </p:sp>
      <p:sp>
        <p:nvSpPr>
          <p:cNvPr id="5" name="Footer Placeholder 4"/>
          <p:cNvSpPr>
            <a:spLocks noGrp="1"/>
          </p:cNvSpPr>
          <p:nvPr>
            <p:ph type="ftr" sz="quarter" idx="10"/>
          </p:nvPr>
        </p:nvSpPr>
        <p:spPr/>
        <p:txBody>
          <a:bodyPr/>
          <a:lstStyle/>
          <a:p>
            <a:r>
              <a:rPr lang="en-US" smtClean="0"/>
              <a:t>Gado Plan foe Dem Tem 3-6</a:t>
            </a:r>
            <a:endParaRPr lang="en-US"/>
          </a:p>
        </p:txBody>
      </p:sp>
      <p:sp>
        <p:nvSpPr>
          <p:cNvPr id="6" name="Header Placeholder 5"/>
          <p:cNvSpPr>
            <a:spLocks noGrp="1"/>
          </p:cNvSpPr>
          <p:nvPr>
            <p:ph type="hdr" sz="quarter" idx="11"/>
          </p:nvPr>
        </p:nvSpPr>
        <p:spPr/>
        <p:txBody>
          <a:bodyPr/>
          <a:lstStyle/>
          <a:p>
            <a:r>
              <a:rPr lang="en-US" smtClean="0"/>
              <a:t>Module 6 Les 2</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170" name="Group 2"/>
          <p:cNvGrpSpPr>
            <a:grpSpLocks/>
          </p:cNvGrpSpPr>
          <p:nvPr/>
        </p:nvGrpSpPr>
        <p:grpSpPr bwMode="auto">
          <a:xfrm>
            <a:off x="0" y="2438400"/>
            <a:ext cx="9009063" cy="1052513"/>
            <a:chOff x="0" y="1536"/>
            <a:chExt cx="5675" cy="663"/>
          </a:xfrm>
        </p:grpSpPr>
        <p:grpSp>
          <p:nvGrpSpPr>
            <p:cNvPr id="7171" name="Group 3"/>
            <p:cNvGrpSpPr>
              <a:grpSpLocks/>
            </p:cNvGrpSpPr>
            <p:nvPr/>
          </p:nvGrpSpPr>
          <p:grpSpPr bwMode="auto">
            <a:xfrm>
              <a:off x="183" y="1604"/>
              <a:ext cx="448" cy="299"/>
              <a:chOff x="720" y="336"/>
              <a:chExt cx="624" cy="432"/>
            </a:xfrm>
          </p:grpSpPr>
          <p:sp>
            <p:nvSpPr>
              <p:cNvPr id="717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717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7174" name="Group 6"/>
            <p:cNvGrpSpPr>
              <a:grpSpLocks/>
            </p:cNvGrpSpPr>
            <p:nvPr/>
          </p:nvGrpSpPr>
          <p:grpSpPr bwMode="auto">
            <a:xfrm>
              <a:off x="261" y="1870"/>
              <a:ext cx="465" cy="299"/>
              <a:chOff x="912" y="2640"/>
              <a:chExt cx="672" cy="432"/>
            </a:xfrm>
          </p:grpSpPr>
          <p:sp>
            <p:nvSpPr>
              <p:cNvPr id="7175"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7176"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717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717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717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182"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endParaRPr lang="en-US"/>
          </a:p>
        </p:txBody>
      </p:sp>
      <p:sp>
        <p:nvSpPr>
          <p:cNvPr id="7183"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endParaRPr lang="en-US"/>
          </a:p>
        </p:txBody>
      </p:sp>
      <p:sp>
        <p:nvSpPr>
          <p:cNvPr id="7184"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A0CBDFE9-690B-45BF-AD19-37154CD3E71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3AF0A91-4B47-4BDB-B93B-9122F2CD4EA3}"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4EC387B-8A0B-483D-B80D-FC5B9C8FB5E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6AA7A26-ABEC-4A55-8A84-1110C5A36E8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93889A6-13E8-4927-9E5E-3FE905D27BBF}"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BB046E0-4786-49B2-9591-F8D6E679803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14F6A48-7CFA-4761-A758-3597D0AEFC1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2DFDA14-7915-41CE-B9D0-DAF9D2BB4CA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E6C4120-B28D-42FE-8630-C3E864E26B3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A56A36E-2EC4-4DA7-8612-186F486F92A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A6A753A-B669-454B-9B68-B384E00FEC7C}"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endParaRPr kumimoji="1" lang="en-US" sz="2400"/>
          </a:p>
        </p:txBody>
      </p:sp>
      <p:sp>
        <p:nvSpPr>
          <p:cNvPr id="614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4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endParaRPr kumimoji="1" lang="en-US" sz="2400"/>
          </a:p>
        </p:txBody>
      </p:sp>
      <p:sp>
        <p:nvSpPr>
          <p:cNvPr id="614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5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endParaRPr kumimoji="1" lang="en-US" sz="2400"/>
          </a:p>
        </p:txBody>
      </p:sp>
      <p:sp>
        <p:nvSpPr>
          <p:cNvPr id="615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endParaRPr kumimoji="1" lang="en-US" sz="2400"/>
          </a:p>
        </p:txBody>
      </p:sp>
      <p:sp>
        <p:nvSpPr>
          <p:cNvPr id="615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endParaRPr kumimoji="1" lang="en-US" sz="2400"/>
          </a:p>
        </p:txBody>
      </p:sp>
      <p:sp>
        <p:nvSpPr>
          <p:cNvPr id="615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15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endParaRPr lang="en-US"/>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endParaRPr lang="en-US"/>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D0831E00-E2E2-4958-BE68-B53D2B89515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cs typeface="Arial" charset="0"/>
        </a:defRPr>
      </a:lvl2pPr>
      <a:lvl3pPr algn="l" rtl="0" fontAlgn="base">
        <a:spcBef>
          <a:spcPct val="0"/>
        </a:spcBef>
        <a:spcAft>
          <a:spcPct val="0"/>
        </a:spcAft>
        <a:defRPr sz="4400">
          <a:solidFill>
            <a:schemeClr val="tx2"/>
          </a:solidFill>
          <a:latin typeface="Tahoma" pitchFamily="34" charset="0"/>
          <a:cs typeface="Arial" charset="0"/>
        </a:defRPr>
      </a:lvl3pPr>
      <a:lvl4pPr algn="l" rtl="0" fontAlgn="base">
        <a:spcBef>
          <a:spcPct val="0"/>
        </a:spcBef>
        <a:spcAft>
          <a:spcPct val="0"/>
        </a:spcAft>
        <a:defRPr sz="4400">
          <a:solidFill>
            <a:schemeClr val="tx2"/>
          </a:solidFill>
          <a:latin typeface="Tahoma" pitchFamily="34" charset="0"/>
          <a:cs typeface="Arial" charset="0"/>
        </a:defRPr>
      </a:lvl4pPr>
      <a:lvl5pPr algn="l" rtl="0" fontAlgn="base">
        <a:spcBef>
          <a:spcPct val="0"/>
        </a:spcBef>
        <a:spcAft>
          <a:spcPct val="0"/>
        </a:spcAft>
        <a:defRPr sz="4400">
          <a:solidFill>
            <a:schemeClr val="tx2"/>
          </a:solidFill>
          <a:latin typeface="Tahoma" pitchFamily="34" charset="0"/>
          <a:cs typeface="Arial" charset="0"/>
        </a:defRPr>
      </a:lvl5pPr>
      <a:lvl6pPr marL="457200" algn="l" rtl="0" fontAlgn="base">
        <a:spcBef>
          <a:spcPct val="0"/>
        </a:spcBef>
        <a:spcAft>
          <a:spcPct val="0"/>
        </a:spcAft>
        <a:defRPr sz="4400">
          <a:solidFill>
            <a:schemeClr val="tx2"/>
          </a:solidFill>
          <a:latin typeface="Tahoma" pitchFamily="34" charset="0"/>
          <a:cs typeface="Arial" charset="0"/>
        </a:defRPr>
      </a:lvl6pPr>
      <a:lvl7pPr marL="914400" algn="l" rtl="0" fontAlgn="base">
        <a:spcBef>
          <a:spcPct val="0"/>
        </a:spcBef>
        <a:spcAft>
          <a:spcPct val="0"/>
        </a:spcAft>
        <a:defRPr sz="4400">
          <a:solidFill>
            <a:schemeClr val="tx2"/>
          </a:solidFill>
          <a:latin typeface="Tahoma" pitchFamily="34" charset="0"/>
          <a:cs typeface="Arial" charset="0"/>
        </a:defRPr>
      </a:lvl7pPr>
      <a:lvl8pPr marL="1371600" algn="l" rtl="0" fontAlgn="base">
        <a:spcBef>
          <a:spcPct val="0"/>
        </a:spcBef>
        <a:spcAft>
          <a:spcPct val="0"/>
        </a:spcAft>
        <a:defRPr sz="4400">
          <a:solidFill>
            <a:schemeClr val="tx2"/>
          </a:solidFill>
          <a:latin typeface="Tahoma" pitchFamily="34" charset="0"/>
          <a:cs typeface="Arial" charset="0"/>
        </a:defRPr>
      </a:lvl8pPr>
      <a:lvl9pPr marL="1828800" algn="l" rtl="0" fontAlgn="base">
        <a:spcBef>
          <a:spcPct val="0"/>
        </a:spcBef>
        <a:spcAft>
          <a:spcPct val="0"/>
        </a:spcAft>
        <a:defRPr sz="4400">
          <a:solidFill>
            <a:schemeClr val="tx2"/>
          </a:solidFill>
          <a:latin typeface="Tahoma" pitchFamily="34" charset="0"/>
          <a:cs typeface="Arial"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algn="ctr"/>
            <a:r>
              <a:rPr lang="en-US" sz="4000"/>
              <a:t>Da Plan foe Gado foe Dem Tem</a:t>
            </a:r>
            <a:br>
              <a:rPr lang="en-US" sz="4000"/>
            </a:br>
            <a:r>
              <a:rPr lang="en-US" sz="4000"/>
              <a:t> Stap 3: Dispensatie foe da Wet</a:t>
            </a:r>
          </a:p>
        </p:txBody>
      </p:sp>
      <p:sp>
        <p:nvSpPr>
          <p:cNvPr id="2051" name="Rectangle 3"/>
          <p:cNvSpPr>
            <a:spLocks noGrp="1" noChangeArrowheads="1"/>
          </p:cNvSpPr>
          <p:nvPr>
            <p:ph type="subTitle" idx="1"/>
          </p:nvPr>
        </p:nvSpPr>
        <p:spPr/>
        <p:txBody>
          <a:bodyPr/>
          <a:lstStyle/>
          <a:p>
            <a:pPr>
              <a:lnSpc>
                <a:spcPct val="80000"/>
              </a:lnSpc>
            </a:pPr>
            <a:endParaRPr lang="en-US" sz="2800"/>
          </a:p>
          <a:p>
            <a:pPr>
              <a:lnSpc>
                <a:spcPct val="80000"/>
              </a:lnSpc>
            </a:pPr>
            <a:r>
              <a:rPr lang="en-US" sz="2800"/>
              <a:t>Dr. Bill Shade</a:t>
            </a:r>
          </a:p>
          <a:p>
            <a:pPr>
              <a:lnSpc>
                <a:spcPct val="80000"/>
              </a:lnSpc>
            </a:pPr>
            <a:r>
              <a:rPr lang="en-US" sz="2800"/>
              <a:t>Presentatie doro Ds. R. Patton met toestemming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a:t>Soema kan hori da wet?</a:t>
            </a:r>
          </a:p>
        </p:txBody>
      </p:sp>
      <p:sp>
        <p:nvSpPr>
          <p:cNvPr id="87043" name="Rectangle 3"/>
          <p:cNvSpPr>
            <a:spLocks noGrp="1" noChangeArrowheads="1"/>
          </p:cNvSpPr>
          <p:nvPr>
            <p:ph type="body" idx="1"/>
          </p:nvPr>
        </p:nvSpPr>
        <p:spPr/>
        <p:txBody>
          <a:bodyPr/>
          <a:lstStyle/>
          <a:p>
            <a:r>
              <a:rPr lang="en-US"/>
              <a:t>No wan soema – dan wi moesoe de so boen leki Gado.  Wan soema nomo ben doe so – Jezus Kristus, disi de Gado.</a:t>
            </a:r>
          </a:p>
          <a:p>
            <a:r>
              <a:rPr lang="en-US"/>
              <a:t>Wi moesoe leri disi, en no prodo na fesi foe Gado moro</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p:txBody>
          <a:bodyPr/>
          <a:lstStyle/>
          <a:p>
            <a:r>
              <a:rPr lang="en-US"/>
              <a:t>Masra Jezus sa kom baka na ini da skin pe wi kan si Hem</a:t>
            </a:r>
          </a:p>
        </p:txBody>
      </p:sp>
      <p:sp>
        <p:nvSpPr>
          <p:cNvPr id="257027" name="Rectangle 3"/>
          <p:cNvSpPr>
            <a:spLocks noGrp="1" noChangeArrowheads="1"/>
          </p:cNvSpPr>
          <p:nvPr>
            <p:ph type="body" idx="1"/>
          </p:nvPr>
        </p:nvSpPr>
        <p:spPr/>
        <p:txBody>
          <a:bodyPr/>
          <a:lstStyle/>
          <a:p>
            <a:pPr>
              <a:lnSpc>
                <a:spcPct val="90000"/>
              </a:lnSpc>
            </a:pPr>
            <a:r>
              <a:rPr lang="en-US" b="1" dirty="0" err="1"/>
              <a:t>Tori</a:t>
            </a:r>
            <a:r>
              <a:rPr lang="en-US" b="1" dirty="0"/>
              <a:t> </a:t>
            </a:r>
            <a:r>
              <a:rPr lang="en-US" b="1" dirty="0" smtClean="0"/>
              <a:t>1:11</a:t>
            </a:r>
            <a:r>
              <a:rPr lang="en-US" b="1" dirty="0"/>
              <a:t>. En </a:t>
            </a:r>
            <a:r>
              <a:rPr lang="en-US" b="1" dirty="0" err="1"/>
              <a:t>dem</a:t>
            </a:r>
            <a:r>
              <a:rPr lang="en-US" b="1" dirty="0"/>
              <a:t> </a:t>
            </a:r>
            <a:r>
              <a:rPr lang="en-US" b="1" dirty="0" err="1"/>
              <a:t>ben</a:t>
            </a:r>
            <a:r>
              <a:rPr lang="en-US" b="1" dirty="0"/>
              <a:t> </a:t>
            </a:r>
            <a:r>
              <a:rPr lang="en-US" b="1" dirty="0" err="1"/>
              <a:t>taki</a:t>
            </a:r>
            <a:r>
              <a:rPr lang="en-US" b="1" dirty="0"/>
              <a:t> toe </a:t>
            </a:r>
            <a:r>
              <a:rPr lang="en-US" b="1" dirty="0" err="1"/>
              <a:t>taki</a:t>
            </a:r>
            <a:r>
              <a:rPr lang="en-US" b="1" dirty="0"/>
              <a:t>: </a:t>
            </a:r>
            <a:r>
              <a:rPr lang="en-US" b="1" dirty="0" err="1"/>
              <a:t>Oen</a:t>
            </a:r>
            <a:r>
              <a:rPr lang="en-US" b="1" dirty="0"/>
              <a:t> </a:t>
            </a:r>
            <a:r>
              <a:rPr lang="en-US" b="1" dirty="0" err="1"/>
              <a:t>mansoema</a:t>
            </a:r>
            <a:r>
              <a:rPr lang="en-US" b="1" dirty="0"/>
              <a:t> foe </a:t>
            </a:r>
            <a:r>
              <a:rPr lang="en-US" b="1" dirty="0" err="1"/>
              <a:t>Galilea</a:t>
            </a:r>
            <a:r>
              <a:rPr lang="en-US" b="1" dirty="0"/>
              <a:t>, foe </a:t>
            </a:r>
            <a:r>
              <a:rPr lang="en-US" b="1" dirty="0" err="1"/>
              <a:t>san'ede</a:t>
            </a:r>
            <a:r>
              <a:rPr lang="en-US" b="1" dirty="0"/>
              <a:t> </a:t>
            </a:r>
            <a:r>
              <a:rPr lang="en-US" b="1" dirty="0" err="1"/>
              <a:t>oen</a:t>
            </a:r>
            <a:r>
              <a:rPr lang="en-US" b="1" dirty="0"/>
              <a:t> </a:t>
            </a:r>
            <a:r>
              <a:rPr lang="en-US" b="1" dirty="0" err="1"/>
              <a:t>loekoe</a:t>
            </a:r>
            <a:r>
              <a:rPr lang="en-US" b="1" dirty="0"/>
              <a:t> </a:t>
            </a:r>
            <a:r>
              <a:rPr lang="en-US" b="1" dirty="0" err="1"/>
              <a:t>dorodoro</a:t>
            </a:r>
            <a:r>
              <a:rPr lang="en-US" b="1" dirty="0"/>
              <a:t> </a:t>
            </a:r>
            <a:r>
              <a:rPr lang="en-US" b="1" dirty="0" err="1"/>
              <a:t>na</a:t>
            </a:r>
            <a:r>
              <a:rPr lang="en-US" b="1" dirty="0"/>
              <a:t> </a:t>
            </a:r>
            <a:r>
              <a:rPr lang="en-US" b="1" dirty="0" err="1"/>
              <a:t>hemel</a:t>
            </a:r>
            <a:r>
              <a:rPr lang="en-US" b="1" dirty="0"/>
              <a:t>? </a:t>
            </a:r>
            <a:r>
              <a:rPr lang="en-US" b="1" dirty="0" err="1">
                <a:solidFill>
                  <a:schemeClr val="hlink"/>
                </a:solidFill>
              </a:rPr>
              <a:t>Da</a:t>
            </a:r>
            <a:r>
              <a:rPr lang="en-US" b="1" dirty="0">
                <a:solidFill>
                  <a:schemeClr val="hlink"/>
                </a:solidFill>
              </a:rPr>
              <a:t> </a:t>
            </a:r>
            <a:r>
              <a:rPr lang="en-US" b="1" dirty="0" err="1">
                <a:solidFill>
                  <a:schemeClr val="hlink"/>
                </a:solidFill>
              </a:rPr>
              <a:t>srefi</a:t>
            </a:r>
            <a:r>
              <a:rPr lang="en-US" b="1" dirty="0">
                <a:solidFill>
                  <a:schemeClr val="hlink"/>
                </a:solidFill>
              </a:rPr>
              <a:t> </a:t>
            </a:r>
            <a:r>
              <a:rPr lang="en-US" b="1" dirty="0" err="1">
                <a:solidFill>
                  <a:schemeClr val="hlink"/>
                </a:solidFill>
              </a:rPr>
              <a:t>Jezus</a:t>
            </a:r>
            <a:r>
              <a:rPr lang="en-US" b="1" dirty="0">
                <a:solidFill>
                  <a:schemeClr val="hlink"/>
                </a:solidFill>
              </a:rPr>
              <a:t>, </a:t>
            </a:r>
            <a:r>
              <a:rPr lang="en-US" b="1" dirty="0" err="1">
                <a:solidFill>
                  <a:schemeClr val="hlink"/>
                </a:solidFill>
              </a:rPr>
              <a:t>disi</a:t>
            </a:r>
            <a:r>
              <a:rPr lang="en-US" b="1" dirty="0">
                <a:solidFill>
                  <a:schemeClr val="hlink"/>
                </a:solidFill>
              </a:rPr>
              <a:t> </a:t>
            </a:r>
            <a:r>
              <a:rPr lang="en-US" b="1" dirty="0" err="1">
                <a:solidFill>
                  <a:schemeClr val="hlink"/>
                </a:solidFill>
              </a:rPr>
              <a:t>komopo</a:t>
            </a:r>
            <a:r>
              <a:rPr lang="en-US" b="1" dirty="0">
                <a:solidFill>
                  <a:schemeClr val="hlink"/>
                </a:solidFill>
              </a:rPr>
              <a:t> foe </a:t>
            </a:r>
            <a:r>
              <a:rPr lang="en-US" b="1" dirty="0" err="1">
                <a:solidFill>
                  <a:schemeClr val="hlink"/>
                </a:solidFill>
              </a:rPr>
              <a:t>oen</a:t>
            </a:r>
            <a:r>
              <a:rPr lang="en-US" b="1" dirty="0">
                <a:solidFill>
                  <a:schemeClr val="hlink"/>
                </a:solidFill>
              </a:rPr>
              <a:t> go </a:t>
            </a:r>
            <a:r>
              <a:rPr lang="en-US" b="1" dirty="0" err="1">
                <a:solidFill>
                  <a:schemeClr val="hlink"/>
                </a:solidFill>
              </a:rPr>
              <a:t>na</a:t>
            </a:r>
            <a:r>
              <a:rPr lang="en-US" b="1" dirty="0">
                <a:solidFill>
                  <a:schemeClr val="hlink"/>
                </a:solidFill>
              </a:rPr>
              <a:t> </a:t>
            </a:r>
            <a:r>
              <a:rPr lang="en-US" b="1" dirty="0" err="1">
                <a:solidFill>
                  <a:schemeClr val="hlink"/>
                </a:solidFill>
              </a:rPr>
              <a:t>hemel</a:t>
            </a:r>
            <a:r>
              <a:rPr lang="en-US" b="1" dirty="0">
                <a:solidFill>
                  <a:schemeClr val="hlink"/>
                </a:solidFill>
              </a:rPr>
              <a:t> </a:t>
            </a:r>
            <a:r>
              <a:rPr lang="en-US" b="1" dirty="0" err="1">
                <a:solidFill>
                  <a:schemeClr val="hlink"/>
                </a:solidFill>
              </a:rPr>
              <a:t>sa</a:t>
            </a:r>
            <a:r>
              <a:rPr lang="en-US" b="1" dirty="0">
                <a:solidFill>
                  <a:schemeClr val="hlink"/>
                </a:solidFill>
              </a:rPr>
              <a:t> </a:t>
            </a:r>
            <a:r>
              <a:rPr lang="en-US" b="1" dirty="0" err="1">
                <a:solidFill>
                  <a:schemeClr val="hlink"/>
                </a:solidFill>
              </a:rPr>
              <a:t>kom</a:t>
            </a:r>
            <a:r>
              <a:rPr lang="en-US" b="1" dirty="0">
                <a:solidFill>
                  <a:schemeClr val="hlink"/>
                </a:solidFill>
              </a:rPr>
              <a:t> </a:t>
            </a:r>
            <a:r>
              <a:rPr lang="en-US" b="1" dirty="0" err="1">
                <a:solidFill>
                  <a:schemeClr val="hlink"/>
                </a:solidFill>
              </a:rPr>
              <a:t>baka</a:t>
            </a:r>
            <a:r>
              <a:rPr lang="en-US" b="1" dirty="0">
                <a:solidFill>
                  <a:schemeClr val="hlink"/>
                </a:solidFill>
              </a:rPr>
              <a:t> </a:t>
            </a:r>
            <a:r>
              <a:rPr lang="en-US" b="1" dirty="0" err="1">
                <a:solidFill>
                  <a:schemeClr val="hlink"/>
                </a:solidFill>
              </a:rPr>
              <a:t>na</a:t>
            </a:r>
            <a:r>
              <a:rPr lang="en-US" b="1" dirty="0">
                <a:solidFill>
                  <a:schemeClr val="hlink"/>
                </a:solidFill>
              </a:rPr>
              <a:t> </a:t>
            </a:r>
            <a:r>
              <a:rPr lang="en-US" b="1" dirty="0" err="1">
                <a:solidFill>
                  <a:schemeClr val="hlink"/>
                </a:solidFill>
              </a:rPr>
              <a:t>da</a:t>
            </a:r>
            <a:r>
              <a:rPr lang="en-US" b="1" dirty="0">
                <a:solidFill>
                  <a:schemeClr val="hlink"/>
                </a:solidFill>
              </a:rPr>
              <a:t> </a:t>
            </a:r>
            <a:r>
              <a:rPr lang="en-US" b="1" dirty="0" err="1">
                <a:solidFill>
                  <a:schemeClr val="hlink"/>
                </a:solidFill>
              </a:rPr>
              <a:t>srefi</a:t>
            </a:r>
            <a:r>
              <a:rPr lang="en-US" b="1" dirty="0">
                <a:solidFill>
                  <a:schemeClr val="hlink"/>
                </a:solidFill>
              </a:rPr>
              <a:t> </a:t>
            </a:r>
            <a:r>
              <a:rPr lang="en-US" b="1" dirty="0" err="1">
                <a:solidFill>
                  <a:schemeClr val="hlink"/>
                </a:solidFill>
              </a:rPr>
              <a:t>fasi</a:t>
            </a:r>
            <a:r>
              <a:rPr lang="en-US" b="1" dirty="0">
                <a:solidFill>
                  <a:schemeClr val="hlink"/>
                </a:solidFill>
              </a:rPr>
              <a:t> </a:t>
            </a:r>
            <a:r>
              <a:rPr lang="en-US" b="1" dirty="0" err="1">
                <a:solidFill>
                  <a:schemeClr val="hlink"/>
                </a:solidFill>
              </a:rPr>
              <a:t>disi</a:t>
            </a:r>
            <a:r>
              <a:rPr lang="en-US" b="1" dirty="0">
                <a:solidFill>
                  <a:schemeClr val="hlink"/>
                </a:solidFill>
              </a:rPr>
              <a:t> </a:t>
            </a:r>
            <a:r>
              <a:rPr lang="en-US" b="1" dirty="0" err="1">
                <a:solidFill>
                  <a:schemeClr val="hlink"/>
                </a:solidFill>
              </a:rPr>
              <a:t>oen</a:t>
            </a:r>
            <a:r>
              <a:rPr lang="en-US" b="1" dirty="0">
                <a:solidFill>
                  <a:schemeClr val="hlink"/>
                </a:solidFill>
              </a:rPr>
              <a:t> </a:t>
            </a:r>
            <a:r>
              <a:rPr lang="en-US" b="1" dirty="0" err="1">
                <a:solidFill>
                  <a:schemeClr val="hlink"/>
                </a:solidFill>
              </a:rPr>
              <a:t>ben</a:t>
            </a:r>
            <a:r>
              <a:rPr lang="en-US" b="1" dirty="0">
                <a:solidFill>
                  <a:schemeClr val="hlink"/>
                </a:solidFill>
              </a:rPr>
              <a:t> </a:t>
            </a:r>
            <a:r>
              <a:rPr lang="en-US" b="1" dirty="0" err="1">
                <a:solidFill>
                  <a:schemeClr val="hlink"/>
                </a:solidFill>
              </a:rPr>
              <a:t>si</a:t>
            </a:r>
            <a:r>
              <a:rPr lang="en-US" b="1" dirty="0">
                <a:solidFill>
                  <a:schemeClr val="hlink"/>
                </a:solidFill>
              </a:rPr>
              <a:t> Hem go </a:t>
            </a:r>
            <a:r>
              <a:rPr lang="en-US" b="1" dirty="0" err="1">
                <a:solidFill>
                  <a:schemeClr val="hlink"/>
                </a:solidFill>
              </a:rPr>
              <a:t>na</a:t>
            </a:r>
            <a:r>
              <a:rPr lang="en-US" b="1" dirty="0">
                <a:solidFill>
                  <a:schemeClr val="hlink"/>
                </a:solidFill>
              </a:rPr>
              <a:t> </a:t>
            </a:r>
            <a:r>
              <a:rPr lang="en-US" b="1" dirty="0" err="1">
                <a:solidFill>
                  <a:schemeClr val="hlink"/>
                </a:solidFill>
              </a:rPr>
              <a:t>hemel</a:t>
            </a:r>
            <a:r>
              <a:rPr lang="en-US" b="1" dirty="0">
                <a:solidFill>
                  <a:schemeClr val="hlink"/>
                </a:solidFill>
              </a:rPr>
              <a:t>.</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a:xfrm>
            <a:off x="914400" y="214313"/>
            <a:ext cx="8029575" cy="1462087"/>
          </a:xfrm>
        </p:spPr>
        <p:txBody>
          <a:bodyPr/>
          <a:lstStyle/>
          <a:p>
            <a:r>
              <a:rPr lang="en-US"/>
              <a:t>Foeroe versi taki dati disi de so</a:t>
            </a:r>
          </a:p>
        </p:txBody>
      </p:sp>
      <p:sp>
        <p:nvSpPr>
          <p:cNvPr id="259075" name="Rectangle 3"/>
          <p:cNvSpPr>
            <a:spLocks noGrp="1" noChangeArrowheads="1"/>
          </p:cNvSpPr>
          <p:nvPr>
            <p:ph type="body" idx="1"/>
          </p:nvPr>
        </p:nvSpPr>
        <p:spPr/>
        <p:txBody>
          <a:bodyPr/>
          <a:lstStyle/>
          <a:p>
            <a:r>
              <a:rPr lang="en-US"/>
              <a:t>Da srefi Jezus sa kom  baka na skin-fasi</a:t>
            </a:r>
          </a:p>
          <a:p>
            <a:r>
              <a:rPr lang="en-US"/>
              <a:t>Ibri ai sa si Hem</a:t>
            </a:r>
          </a:p>
          <a:p>
            <a:r>
              <a:rPr lang="en-US"/>
              <a:t>So leki dem ben si Hem go baka na ini skin-fasi na hemel, so srefi a sa kom baka</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p:txBody>
          <a:bodyPr/>
          <a:lstStyle/>
          <a:p>
            <a:r>
              <a:rPr lang="en-US"/>
              <a:t>Te Jezus kom, san sa pasa</a:t>
            </a:r>
          </a:p>
        </p:txBody>
      </p:sp>
      <p:sp>
        <p:nvSpPr>
          <p:cNvPr id="261123" name="Rectangle 3"/>
          <p:cNvSpPr>
            <a:spLocks noGrp="1" noChangeArrowheads="1"/>
          </p:cNvSpPr>
          <p:nvPr>
            <p:ph type="body" idx="1"/>
          </p:nvPr>
        </p:nvSpPr>
        <p:spPr/>
        <p:txBody>
          <a:bodyPr/>
          <a:lstStyle/>
          <a:p>
            <a:pPr>
              <a:lnSpc>
                <a:spcPct val="90000"/>
              </a:lnSpc>
            </a:pPr>
            <a:r>
              <a:rPr lang="en-US" dirty="0"/>
              <a:t>Dem </a:t>
            </a:r>
            <a:r>
              <a:rPr lang="en-US" dirty="0" err="1"/>
              <a:t>legre</a:t>
            </a:r>
            <a:r>
              <a:rPr lang="en-US" dirty="0"/>
              <a:t> no </a:t>
            </a:r>
            <a:r>
              <a:rPr lang="en-US" dirty="0" err="1"/>
              <a:t>sa</a:t>
            </a:r>
            <a:r>
              <a:rPr lang="en-US" dirty="0"/>
              <a:t> </a:t>
            </a:r>
            <a:r>
              <a:rPr lang="en-US" dirty="0" err="1"/>
              <a:t>feti</a:t>
            </a:r>
            <a:r>
              <a:rPr lang="en-US" dirty="0"/>
              <a:t> </a:t>
            </a:r>
            <a:r>
              <a:rPr lang="en-US" dirty="0" err="1"/>
              <a:t>nanga</a:t>
            </a:r>
            <a:r>
              <a:rPr lang="en-US" dirty="0"/>
              <a:t> </a:t>
            </a:r>
            <a:r>
              <a:rPr lang="en-US" dirty="0" err="1"/>
              <a:t>demsrefi</a:t>
            </a:r>
            <a:r>
              <a:rPr lang="en-US" dirty="0"/>
              <a:t> </a:t>
            </a:r>
            <a:r>
              <a:rPr lang="en-US" dirty="0" err="1"/>
              <a:t>moro</a:t>
            </a:r>
            <a:endParaRPr lang="en-US" dirty="0"/>
          </a:p>
          <a:p>
            <a:pPr>
              <a:lnSpc>
                <a:spcPct val="90000"/>
              </a:lnSpc>
            </a:pPr>
            <a:r>
              <a:rPr lang="en-US" dirty="0"/>
              <a:t>Dem </a:t>
            </a:r>
            <a:r>
              <a:rPr lang="en-US" dirty="0" err="1"/>
              <a:t>sa</a:t>
            </a:r>
            <a:r>
              <a:rPr lang="en-US" dirty="0"/>
              <a:t> </a:t>
            </a:r>
            <a:r>
              <a:rPr lang="en-US" dirty="0" err="1"/>
              <a:t>feti</a:t>
            </a:r>
            <a:r>
              <a:rPr lang="en-US" dirty="0"/>
              <a:t> </a:t>
            </a:r>
            <a:r>
              <a:rPr lang="en-US" dirty="0" err="1"/>
              <a:t>agensi</a:t>
            </a:r>
            <a:r>
              <a:rPr lang="en-US" dirty="0"/>
              <a:t> </a:t>
            </a:r>
            <a:r>
              <a:rPr lang="en-US" dirty="0" err="1"/>
              <a:t>Kristus</a:t>
            </a:r>
            <a:endParaRPr lang="en-US" dirty="0"/>
          </a:p>
          <a:p>
            <a:pPr>
              <a:lnSpc>
                <a:spcPct val="90000"/>
              </a:lnSpc>
            </a:pPr>
            <a:r>
              <a:rPr lang="en-US" dirty="0" err="1"/>
              <a:t>Da</a:t>
            </a:r>
            <a:r>
              <a:rPr lang="en-US" dirty="0"/>
              <a:t> </a:t>
            </a:r>
            <a:r>
              <a:rPr lang="en-US" dirty="0" err="1"/>
              <a:t>meti</a:t>
            </a:r>
            <a:r>
              <a:rPr lang="en-US" dirty="0"/>
              <a:t> </a:t>
            </a:r>
            <a:r>
              <a:rPr lang="en-US" dirty="0" err="1"/>
              <a:t>nanga</a:t>
            </a:r>
            <a:r>
              <a:rPr lang="en-US" dirty="0"/>
              <a:t> </a:t>
            </a:r>
            <a:r>
              <a:rPr lang="en-US" dirty="0" err="1"/>
              <a:t>da</a:t>
            </a:r>
            <a:r>
              <a:rPr lang="en-US" dirty="0"/>
              <a:t> </a:t>
            </a:r>
            <a:r>
              <a:rPr lang="en-US" dirty="0" err="1"/>
              <a:t>falsi</a:t>
            </a:r>
            <a:r>
              <a:rPr lang="en-US" dirty="0"/>
              <a:t> </a:t>
            </a:r>
            <a:r>
              <a:rPr lang="en-US" dirty="0" err="1"/>
              <a:t>profeti</a:t>
            </a:r>
            <a:r>
              <a:rPr lang="en-US" dirty="0"/>
              <a:t> </a:t>
            </a:r>
            <a:r>
              <a:rPr lang="en-US" dirty="0" err="1"/>
              <a:t>sa</a:t>
            </a:r>
            <a:r>
              <a:rPr lang="en-US" dirty="0"/>
              <a:t> go </a:t>
            </a:r>
            <a:r>
              <a:rPr lang="en-US" dirty="0" err="1"/>
              <a:t>libilibi</a:t>
            </a:r>
            <a:r>
              <a:rPr lang="en-US" dirty="0"/>
              <a:t> </a:t>
            </a:r>
            <a:r>
              <a:rPr lang="en-US" dirty="0" err="1"/>
              <a:t>na</a:t>
            </a:r>
            <a:r>
              <a:rPr lang="en-US" dirty="0"/>
              <a:t> </a:t>
            </a:r>
            <a:r>
              <a:rPr lang="en-US" dirty="0" err="1"/>
              <a:t>ini</a:t>
            </a:r>
            <a:r>
              <a:rPr lang="en-US" dirty="0"/>
              <a:t> </a:t>
            </a:r>
            <a:r>
              <a:rPr lang="en-US" dirty="0" err="1"/>
              <a:t>hel</a:t>
            </a:r>
            <a:r>
              <a:rPr lang="en-US" dirty="0"/>
              <a:t>.  </a:t>
            </a:r>
            <a:endParaRPr lang="en-US" b="1" dirty="0">
              <a:solidFill>
                <a:schemeClr val="hlink"/>
              </a:solidFill>
            </a:endParaRP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p:txBody>
          <a:bodyPr/>
          <a:lstStyle/>
          <a:p>
            <a:r>
              <a:rPr lang="en-US"/>
              <a:t>Te Jezus kom, san sa pasa</a:t>
            </a:r>
          </a:p>
        </p:txBody>
      </p:sp>
      <p:sp>
        <p:nvSpPr>
          <p:cNvPr id="261123" name="Rectangle 3"/>
          <p:cNvSpPr>
            <a:spLocks noGrp="1" noChangeArrowheads="1"/>
          </p:cNvSpPr>
          <p:nvPr>
            <p:ph type="body" idx="1"/>
          </p:nvPr>
        </p:nvSpPr>
        <p:spPr>
          <a:xfrm>
            <a:off x="609600" y="2017713"/>
            <a:ext cx="8345488" cy="4114800"/>
          </a:xfrm>
        </p:spPr>
        <p:txBody>
          <a:bodyPr/>
          <a:lstStyle/>
          <a:p>
            <a:pPr>
              <a:lnSpc>
                <a:spcPct val="90000"/>
              </a:lnSpc>
            </a:pPr>
            <a:r>
              <a:rPr lang="en-US" b="1" dirty="0" smtClean="0"/>
              <a:t>Open</a:t>
            </a:r>
            <a:r>
              <a:rPr lang="en-US" b="1" dirty="0"/>
              <a:t>. 19:20. En A </a:t>
            </a:r>
            <a:r>
              <a:rPr lang="en-US" b="1" dirty="0" err="1"/>
              <a:t>ben</a:t>
            </a:r>
            <a:r>
              <a:rPr lang="en-US" b="1" dirty="0"/>
              <a:t> </a:t>
            </a:r>
            <a:r>
              <a:rPr lang="en-US" b="1" dirty="0" err="1"/>
              <a:t>teki</a:t>
            </a:r>
            <a:r>
              <a:rPr lang="en-US" b="1" dirty="0"/>
              <a:t> </a:t>
            </a:r>
            <a:r>
              <a:rPr lang="en-US" b="1" dirty="0" err="1"/>
              <a:t>da</a:t>
            </a:r>
            <a:r>
              <a:rPr lang="en-US" b="1" dirty="0"/>
              <a:t> </a:t>
            </a:r>
            <a:r>
              <a:rPr lang="en-US" b="1" dirty="0" err="1"/>
              <a:t>meti</a:t>
            </a:r>
            <a:r>
              <a:rPr lang="en-US" b="1" dirty="0"/>
              <a:t>, en </a:t>
            </a:r>
            <a:r>
              <a:rPr lang="en-US" b="1" dirty="0" err="1"/>
              <a:t>nanga</a:t>
            </a:r>
            <a:r>
              <a:rPr lang="en-US" b="1" dirty="0"/>
              <a:t> hem, A </a:t>
            </a:r>
            <a:r>
              <a:rPr lang="en-US" b="1" dirty="0" err="1"/>
              <a:t>teki</a:t>
            </a:r>
            <a:r>
              <a:rPr lang="en-US" b="1" dirty="0"/>
              <a:t> </a:t>
            </a:r>
            <a:r>
              <a:rPr lang="en-US" b="1" dirty="0" err="1"/>
              <a:t>da</a:t>
            </a:r>
            <a:r>
              <a:rPr lang="en-US" b="1" dirty="0"/>
              <a:t> </a:t>
            </a:r>
            <a:r>
              <a:rPr lang="en-US" b="1" dirty="0" err="1"/>
              <a:t>falsi</a:t>
            </a:r>
            <a:r>
              <a:rPr lang="en-US" b="1" dirty="0"/>
              <a:t> </a:t>
            </a:r>
            <a:r>
              <a:rPr lang="en-US" b="1" dirty="0" err="1"/>
              <a:t>profeti</a:t>
            </a:r>
            <a:r>
              <a:rPr lang="en-US" b="1" dirty="0"/>
              <a:t> </a:t>
            </a:r>
            <a:r>
              <a:rPr lang="en-US" b="1" dirty="0" err="1"/>
              <a:t>disi</a:t>
            </a:r>
            <a:r>
              <a:rPr lang="en-US" b="1" dirty="0"/>
              <a:t> </a:t>
            </a:r>
            <a:r>
              <a:rPr lang="en-US" b="1" dirty="0" err="1"/>
              <a:t>ben</a:t>
            </a:r>
            <a:r>
              <a:rPr lang="en-US" b="1" dirty="0"/>
              <a:t> </a:t>
            </a:r>
            <a:r>
              <a:rPr lang="en-US" b="1" dirty="0" err="1"/>
              <a:t>wroko</a:t>
            </a:r>
            <a:r>
              <a:rPr lang="en-US" b="1" dirty="0"/>
              <a:t> </a:t>
            </a:r>
            <a:r>
              <a:rPr lang="en-US" b="1" dirty="0" err="1"/>
              <a:t>wondroewroko</a:t>
            </a:r>
            <a:r>
              <a:rPr lang="en-US" b="1" dirty="0"/>
              <a:t> </a:t>
            </a:r>
            <a:r>
              <a:rPr lang="en-US" b="1" dirty="0" err="1"/>
              <a:t>na</a:t>
            </a:r>
            <a:r>
              <a:rPr lang="en-US" b="1" dirty="0"/>
              <a:t> hem </a:t>
            </a:r>
            <a:r>
              <a:rPr lang="en-US" b="1" dirty="0" err="1"/>
              <a:t>fesi</a:t>
            </a:r>
            <a:r>
              <a:rPr lang="en-US" b="1" dirty="0"/>
              <a:t>, </a:t>
            </a:r>
            <a:r>
              <a:rPr lang="en-US" b="1" i="1" dirty="0" err="1"/>
              <a:t>dem</a:t>
            </a:r>
            <a:r>
              <a:rPr lang="en-US" b="1" i="1" dirty="0"/>
              <a:t> </a:t>
            </a:r>
            <a:r>
              <a:rPr lang="en-US" b="1" i="1" dirty="0" err="1"/>
              <a:t>wroko</a:t>
            </a:r>
            <a:r>
              <a:rPr lang="en-US" b="1" i="1" dirty="0"/>
              <a:t> </a:t>
            </a:r>
            <a:r>
              <a:rPr lang="en-US" b="1" dirty="0" err="1"/>
              <a:t>disi</a:t>
            </a:r>
            <a:r>
              <a:rPr lang="en-US" b="1" dirty="0"/>
              <a:t> </a:t>
            </a:r>
            <a:r>
              <a:rPr lang="en-US" b="1" dirty="0" err="1"/>
              <a:t>ben</a:t>
            </a:r>
            <a:r>
              <a:rPr lang="en-US" b="1" dirty="0"/>
              <a:t> </a:t>
            </a:r>
            <a:r>
              <a:rPr lang="en-US" b="1" dirty="0" err="1"/>
              <a:t>kori</a:t>
            </a:r>
            <a:r>
              <a:rPr lang="en-US" b="1" dirty="0"/>
              <a:t> </a:t>
            </a:r>
            <a:r>
              <a:rPr lang="en-US" b="1" dirty="0" err="1"/>
              <a:t>dem</a:t>
            </a:r>
            <a:r>
              <a:rPr lang="en-US" b="1" dirty="0"/>
              <a:t> </a:t>
            </a:r>
            <a:r>
              <a:rPr lang="en-US" b="1" dirty="0" err="1"/>
              <a:t>soema</a:t>
            </a:r>
            <a:r>
              <a:rPr lang="en-US" b="1" dirty="0"/>
              <a:t> </a:t>
            </a:r>
            <a:r>
              <a:rPr lang="en-US" b="1" dirty="0" err="1"/>
              <a:t>disi</a:t>
            </a:r>
            <a:r>
              <a:rPr lang="en-US" b="1" dirty="0"/>
              <a:t> </a:t>
            </a:r>
            <a:r>
              <a:rPr lang="en-US" b="1" dirty="0" err="1"/>
              <a:t>ben</a:t>
            </a:r>
            <a:r>
              <a:rPr lang="en-US" b="1" dirty="0"/>
              <a:t> </a:t>
            </a:r>
            <a:r>
              <a:rPr lang="en-US" b="1" dirty="0" err="1"/>
              <a:t>teki</a:t>
            </a:r>
            <a:r>
              <a:rPr lang="en-US" b="1" dirty="0"/>
              <a:t> </a:t>
            </a:r>
            <a:r>
              <a:rPr lang="en-US" b="1" dirty="0" err="1"/>
              <a:t>da</a:t>
            </a:r>
            <a:r>
              <a:rPr lang="en-US" b="1" dirty="0"/>
              <a:t> </a:t>
            </a:r>
            <a:r>
              <a:rPr lang="en-US" b="1" dirty="0" err="1"/>
              <a:t>marki</a:t>
            </a:r>
            <a:r>
              <a:rPr lang="en-US" b="1" dirty="0"/>
              <a:t> foe </a:t>
            </a:r>
            <a:r>
              <a:rPr lang="en-US" b="1" dirty="0" err="1"/>
              <a:t>da</a:t>
            </a:r>
            <a:r>
              <a:rPr lang="en-US" b="1" dirty="0"/>
              <a:t> </a:t>
            </a:r>
            <a:r>
              <a:rPr lang="en-US" b="1" dirty="0" err="1"/>
              <a:t>meti</a:t>
            </a:r>
            <a:r>
              <a:rPr lang="en-US" b="1" dirty="0"/>
              <a:t>, </a:t>
            </a:r>
            <a:r>
              <a:rPr lang="en-US" b="1" dirty="0" err="1"/>
              <a:t>nanga</a:t>
            </a:r>
            <a:r>
              <a:rPr lang="en-US" b="1" dirty="0"/>
              <a:t> </a:t>
            </a:r>
            <a:r>
              <a:rPr lang="en-US" b="1" dirty="0" err="1"/>
              <a:t>dem</a:t>
            </a:r>
            <a:r>
              <a:rPr lang="en-US" b="1" dirty="0"/>
              <a:t> </a:t>
            </a:r>
            <a:r>
              <a:rPr lang="en-US" b="1" dirty="0" err="1"/>
              <a:t>soema</a:t>
            </a:r>
            <a:r>
              <a:rPr lang="en-US" b="1" dirty="0"/>
              <a:t> </a:t>
            </a:r>
            <a:r>
              <a:rPr lang="en-US" b="1" dirty="0" err="1"/>
              <a:t>disi</a:t>
            </a:r>
            <a:r>
              <a:rPr lang="en-US" b="1" dirty="0"/>
              <a:t> </a:t>
            </a:r>
            <a:r>
              <a:rPr lang="en-US" b="1" dirty="0" err="1"/>
              <a:t>ben</a:t>
            </a:r>
            <a:r>
              <a:rPr lang="en-US" b="1" dirty="0"/>
              <a:t> </a:t>
            </a:r>
            <a:r>
              <a:rPr lang="en-US" b="1" dirty="0" err="1"/>
              <a:t>aanbegi</a:t>
            </a:r>
            <a:r>
              <a:rPr lang="en-US" b="1" dirty="0"/>
              <a:t> hem </a:t>
            </a:r>
            <a:r>
              <a:rPr lang="en-US" b="1" dirty="0" err="1"/>
              <a:t>popki</a:t>
            </a:r>
            <a:r>
              <a:rPr lang="en-US" b="1" dirty="0"/>
              <a:t>. </a:t>
            </a:r>
            <a:r>
              <a:rPr lang="en-US" b="1" dirty="0">
                <a:solidFill>
                  <a:schemeClr val="hlink"/>
                </a:solidFill>
              </a:rPr>
              <a:t>A </a:t>
            </a:r>
            <a:r>
              <a:rPr lang="en-US" b="1" dirty="0" err="1">
                <a:solidFill>
                  <a:schemeClr val="hlink"/>
                </a:solidFill>
              </a:rPr>
              <a:t>ben</a:t>
            </a:r>
            <a:r>
              <a:rPr lang="en-US" b="1" dirty="0">
                <a:solidFill>
                  <a:schemeClr val="hlink"/>
                </a:solidFill>
              </a:rPr>
              <a:t> </a:t>
            </a:r>
            <a:r>
              <a:rPr lang="en-US" b="1" dirty="0" err="1">
                <a:solidFill>
                  <a:schemeClr val="hlink"/>
                </a:solidFill>
              </a:rPr>
              <a:t>fringi</a:t>
            </a:r>
            <a:r>
              <a:rPr lang="en-US" b="1" dirty="0">
                <a:solidFill>
                  <a:schemeClr val="hlink"/>
                </a:solidFill>
              </a:rPr>
              <a:t> ala toe foe </a:t>
            </a:r>
            <a:r>
              <a:rPr lang="en-US" b="1" dirty="0" err="1">
                <a:solidFill>
                  <a:schemeClr val="hlink"/>
                </a:solidFill>
              </a:rPr>
              <a:t>dem</a:t>
            </a:r>
            <a:r>
              <a:rPr lang="en-US" b="1" dirty="0">
                <a:solidFill>
                  <a:schemeClr val="hlink"/>
                </a:solidFill>
              </a:rPr>
              <a:t> </a:t>
            </a:r>
            <a:r>
              <a:rPr lang="en-US" b="1" dirty="0" err="1">
                <a:solidFill>
                  <a:schemeClr val="hlink"/>
                </a:solidFill>
              </a:rPr>
              <a:t>libilibi</a:t>
            </a:r>
            <a:r>
              <a:rPr lang="en-US" b="1" dirty="0">
                <a:solidFill>
                  <a:schemeClr val="hlink"/>
                </a:solidFill>
              </a:rPr>
              <a:t> </a:t>
            </a:r>
            <a:r>
              <a:rPr lang="en-US" b="1" dirty="0" err="1">
                <a:solidFill>
                  <a:schemeClr val="hlink"/>
                </a:solidFill>
              </a:rPr>
              <a:t>na</a:t>
            </a:r>
            <a:r>
              <a:rPr lang="en-US" b="1" dirty="0">
                <a:solidFill>
                  <a:schemeClr val="hlink"/>
                </a:solidFill>
              </a:rPr>
              <a:t> </a:t>
            </a:r>
            <a:r>
              <a:rPr lang="en-US" b="1" dirty="0" err="1">
                <a:solidFill>
                  <a:schemeClr val="hlink"/>
                </a:solidFill>
              </a:rPr>
              <a:t>ini</a:t>
            </a:r>
            <a:r>
              <a:rPr lang="en-US" b="1" dirty="0">
                <a:solidFill>
                  <a:schemeClr val="hlink"/>
                </a:solidFill>
              </a:rPr>
              <a:t> </a:t>
            </a:r>
            <a:r>
              <a:rPr lang="en-US" b="1" dirty="0" err="1">
                <a:solidFill>
                  <a:schemeClr val="hlink"/>
                </a:solidFill>
              </a:rPr>
              <a:t>da</a:t>
            </a:r>
            <a:r>
              <a:rPr lang="en-US" b="1" dirty="0">
                <a:solidFill>
                  <a:schemeClr val="hlink"/>
                </a:solidFill>
              </a:rPr>
              <a:t> zee </a:t>
            </a:r>
            <a:r>
              <a:rPr lang="en-US" b="1" dirty="0" err="1">
                <a:solidFill>
                  <a:schemeClr val="hlink"/>
                </a:solidFill>
              </a:rPr>
              <a:t>disi</a:t>
            </a:r>
            <a:r>
              <a:rPr lang="en-US" b="1" dirty="0">
                <a:solidFill>
                  <a:schemeClr val="hlink"/>
                </a:solidFill>
              </a:rPr>
              <a:t> </a:t>
            </a:r>
            <a:r>
              <a:rPr lang="en-US" b="1" dirty="0" err="1">
                <a:solidFill>
                  <a:schemeClr val="hlink"/>
                </a:solidFill>
              </a:rPr>
              <a:t>bron</a:t>
            </a:r>
            <a:r>
              <a:rPr lang="en-US" b="1" dirty="0">
                <a:solidFill>
                  <a:schemeClr val="hlink"/>
                </a:solidFill>
              </a:rPr>
              <a:t> </a:t>
            </a:r>
            <a:r>
              <a:rPr lang="en-US" b="1" dirty="0" err="1">
                <a:solidFill>
                  <a:schemeClr val="hlink"/>
                </a:solidFill>
              </a:rPr>
              <a:t>nanga</a:t>
            </a:r>
            <a:r>
              <a:rPr lang="en-US" b="1" dirty="0">
                <a:solidFill>
                  <a:schemeClr val="hlink"/>
                </a:solidFill>
              </a:rPr>
              <a:t> </a:t>
            </a:r>
            <a:r>
              <a:rPr lang="en-US" b="1" dirty="0" err="1">
                <a:solidFill>
                  <a:schemeClr val="hlink"/>
                </a:solidFill>
              </a:rPr>
              <a:t>faja</a:t>
            </a:r>
            <a:r>
              <a:rPr lang="en-US" b="1" dirty="0">
                <a:solidFill>
                  <a:schemeClr val="hlink"/>
                </a:solidFill>
              </a:rPr>
              <a:t> </a:t>
            </a:r>
            <a:r>
              <a:rPr lang="en-US" b="1" dirty="0" err="1">
                <a:solidFill>
                  <a:schemeClr val="hlink"/>
                </a:solidFill>
              </a:rPr>
              <a:t>nanga</a:t>
            </a:r>
            <a:r>
              <a:rPr lang="en-US" b="1" dirty="0">
                <a:solidFill>
                  <a:schemeClr val="hlink"/>
                </a:solidFill>
              </a:rPr>
              <a:t> </a:t>
            </a:r>
            <a:r>
              <a:rPr lang="en-US" b="1" dirty="0" err="1">
                <a:solidFill>
                  <a:schemeClr val="hlink"/>
                </a:solidFill>
              </a:rPr>
              <a:t>swarfoe</a:t>
            </a:r>
            <a:r>
              <a:rPr lang="en-US" b="1" dirty="0">
                <a:solidFill>
                  <a:schemeClr val="hlink"/>
                </a:solidFill>
              </a:rPr>
              <a:t>.</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type="title"/>
          </p:nvPr>
        </p:nvSpPr>
        <p:spPr/>
        <p:txBody>
          <a:bodyPr/>
          <a:lstStyle/>
          <a:p>
            <a:r>
              <a:rPr lang="en-US"/>
              <a:t>Jezus kroetoe dem natie</a:t>
            </a:r>
          </a:p>
        </p:txBody>
      </p:sp>
      <p:sp>
        <p:nvSpPr>
          <p:cNvPr id="263171" name="Rectangle 3"/>
          <p:cNvSpPr>
            <a:spLocks noGrp="1" noChangeArrowheads="1"/>
          </p:cNvSpPr>
          <p:nvPr>
            <p:ph type="body" idx="1"/>
          </p:nvPr>
        </p:nvSpPr>
        <p:spPr/>
        <p:txBody>
          <a:bodyPr/>
          <a:lstStyle/>
          <a:p>
            <a:r>
              <a:rPr lang="en-US" sz="2800" b="1"/>
              <a:t>Openbaring 19:21. En A ben kiri dem soema disi ben tan abra nanga da howroe foe Hem disi ben sidon na tapoe da asi, disi ben abi da howroe komopo foe Hem mofo; en ala dem fowroe ben njan dem dedeskin te leki dem bere ben foeroe.</a:t>
            </a:r>
          </a:p>
          <a:p>
            <a:r>
              <a:rPr lang="en-US" sz="2800" b="1"/>
              <a:t>Wi bribi dati da howroe dati de da woortoe foe Gado (Heb. 4:12)</a:t>
            </a: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2"/>
          <p:cNvSpPr>
            <a:spLocks noGrp="1" noChangeArrowheads="1"/>
          </p:cNvSpPr>
          <p:nvPr>
            <p:ph type="title"/>
          </p:nvPr>
        </p:nvSpPr>
        <p:spPr/>
        <p:txBody>
          <a:bodyPr/>
          <a:lstStyle/>
          <a:p>
            <a:r>
              <a:rPr lang="en-US" sz="4000"/>
              <a:t>Shade bribi dati foeroe soema dede na da momenti Kristus doro</a:t>
            </a:r>
          </a:p>
        </p:txBody>
      </p:sp>
      <p:sp>
        <p:nvSpPr>
          <p:cNvPr id="265219" name="Rectangle 3"/>
          <p:cNvSpPr>
            <a:spLocks noGrp="1" noChangeArrowheads="1"/>
          </p:cNvSpPr>
          <p:nvPr>
            <p:ph type="body" idx="1"/>
          </p:nvPr>
        </p:nvSpPr>
        <p:spPr>
          <a:xfrm>
            <a:off x="457200" y="2017713"/>
            <a:ext cx="8497888" cy="4114800"/>
          </a:xfrm>
        </p:spPr>
        <p:txBody>
          <a:bodyPr/>
          <a:lstStyle/>
          <a:p>
            <a:r>
              <a:rPr lang="en-US" sz="2800" dirty="0"/>
              <a:t>Dan a </a:t>
            </a:r>
            <a:r>
              <a:rPr lang="en-US" sz="2800" dirty="0" err="1"/>
              <a:t>bribi</a:t>
            </a:r>
            <a:r>
              <a:rPr lang="en-US" sz="2800" dirty="0"/>
              <a:t> </a:t>
            </a:r>
            <a:r>
              <a:rPr lang="en-US" sz="2800" dirty="0" err="1"/>
              <a:t>dati</a:t>
            </a:r>
            <a:r>
              <a:rPr lang="en-US" sz="2800" dirty="0"/>
              <a:t> </a:t>
            </a:r>
            <a:r>
              <a:rPr lang="en-US" sz="2800" dirty="0" err="1"/>
              <a:t>da</a:t>
            </a:r>
            <a:r>
              <a:rPr lang="en-US" sz="2800" dirty="0"/>
              <a:t> </a:t>
            </a:r>
            <a:r>
              <a:rPr lang="en-US" sz="2800" dirty="0" err="1"/>
              <a:t>skapoe</a:t>
            </a:r>
            <a:r>
              <a:rPr lang="en-US" sz="2800" dirty="0"/>
              <a:t> en </a:t>
            </a:r>
            <a:r>
              <a:rPr lang="en-US" sz="2800" dirty="0" err="1"/>
              <a:t>krabita</a:t>
            </a:r>
            <a:r>
              <a:rPr lang="en-US" sz="2800" dirty="0"/>
              <a:t> </a:t>
            </a:r>
            <a:r>
              <a:rPr lang="en-US" sz="2800" dirty="0" err="1"/>
              <a:t>kroetoe</a:t>
            </a:r>
            <a:r>
              <a:rPr lang="en-US" sz="2800" dirty="0"/>
              <a:t> </a:t>
            </a:r>
            <a:r>
              <a:rPr lang="en-US" sz="2800" dirty="0" err="1"/>
              <a:t>kom</a:t>
            </a:r>
            <a:endParaRPr lang="en-US" sz="2800" dirty="0"/>
          </a:p>
          <a:p>
            <a:r>
              <a:rPr lang="en-US" sz="2800" dirty="0"/>
              <a:t>Dem </a:t>
            </a:r>
            <a:r>
              <a:rPr lang="en-US" sz="2800" dirty="0" err="1"/>
              <a:t>skapoe</a:t>
            </a:r>
            <a:r>
              <a:rPr lang="en-US" sz="2800" dirty="0"/>
              <a:t> de </a:t>
            </a:r>
            <a:r>
              <a:rPr lang="en-US" sz="2800" dirty="0" err="1"/>
              <a:t>soema</a:t>
            </a:r>
            <a:r>
              <a:rPr lang="en-US" sz="2800" dirty="0"/>
              <a:t> </a:t>
            </a:r>
            <a:r>
              <a:rPr lang="en-US" sz="2800" dirty="0" err="1"/>
              <a:t>disi</a:t>
            </a:r>
            <a:r>
              <a:rPr lang="en-US" sz="2800" dirty="0"/>
              <a:t> </a:t>
            </a:r>
            <a:r>
              <a:rPr lang="en-US" sz="2800" dirty="0" err="1"/>
              <a:t>ben</a:t>
            </a:r>
            <a:r>
              <a:rPr lang="en-US" sz="2800" dirty="0"/>
              <a:t> </a:t>
            </a:r>
            <a:r>
              <a:rPr lang="en-US" sz="2800" dirty="0" err="1"/>
              <a:t>bribi</a:t>
            </a:r>
            <a:r>
              <a:rPr lang="en-US" sz="2800" dirty="0"/>
              <a:t> en go </a:t>
            </a:r>
            <a:r>
              <a:rPr lang="en-US" sz="2800" dirty="0" err="1"/>
              <a:t>na</a:t>
            </a:r>
            <a:r>
              <a:rPr lang="en-US" sz="2800" dirty="0"/>
              <a:t> </a:t>
            </a:r>
            <a:r>
              <a:rPr lang="en-US" sz="2800" dirty="0" err="1"/>
              <a:t>ini</a:t>
            </a:r>
            <a:r>
              <a:rPr lang="en-US" sz="2800" dirty="0"/>
              <a:t> </a:t>
            </a:r>
            <a:r>
              <a:rPr lang="en-US" sz="2800" dirty="0" err="1"/>
              <a:t>da</a:t>
            </a:r>
            <a:r>
              <a:rPr lang="en-US" sz="2800" dirty="0"/>
              <a:t> </a:t>
            </a:r>
            <a:r>
              <a:rPr lang="en-US" sz="2800" dirty="0" err="1"/>
              <a:t>kownoekondre</a:t>
            </a:r>
            <a:r>
              <a:rPr lang="en-US" sz="2800" dirty="0"/>
              <a:t>, en </a:t>
            </a:r>
            <a:r>
              <a:rPr lang="en-US" sz="2800" dirty="0" err="1"/>
              <a:t>ben</a:t>
            </a:r>
            <a:r>
              <a:rPr lang="en-US" sz="2800" dirty="0"/>
              <a:t> </a:t>
            </a:r>
            <a:r>
              <a:rPr lang="en-US" sz="2800" dirty="0" err="1"/>
              <a:t>jepi</a:t>
            </a:r>
            <a:r>
              <a:rPr lang="en-US" sz="2800" dirty="0"/>
              <a:t> </a:t>
            </a:r>
            <a:r>
              <a:rPr lang="en-US" sz="2800" dirty="0" err="1"/>
              <a:t>dem</a:t>
            </a:r>
            <a:r>
              <a:rPr lang="en-US" sz="2800" dirty="0"/>
              <a:t> </a:t>
            </a:r>
            <a:r>
              <a:rPr lang="en-US" sz="2800" dirty="0" err="1"/>
              <a:t>getuigi</a:t>
            </a:r>
            <a:r>
              <a:rPr lang="en-US" sz="2800" dirty="0"/>
              <a:t> </a:t>
            </a:r>
            <a:r>
              <a:rPr lang="en-US" sz="2800" dirty="0" err="1"/>
              <a:t>na</a:t>
            </a:r>
            <a:r>
              <a:rPr lang="en-US" sz="2800" dirty="0"/>
              <a:t> </a:t>
            </a:r>
            <a:r>
              <a:rPr lang="en-US" sz="2800" dirty="0" err="1"/>
              <a:t>ini</a:t>
            </a:r>
            <a:r>
              <a:rPr lang="en-US" sz="2800" dirty="0"/>
              <a:t> </a:t>
            </a:r>
            <a:r>
              <a:rPr lang="en-US" sz="2800" dirty="0" err="1"/>
              <a:t>da</a:t>
            </a:r>
            <a:r>
              <a:rPr lang="en-US" sz="2800" dirty="0"/>
              <a:t> tem foe </a:t>
            </a:r>
            <a:r>
              <a:rPr lang="en-US" sz="2800" dirty="0" err="1"/>
              <a:t>trobi</a:t>
            </a:r>
            <a:r>
              <a:rPr lang="en-US" sz="2800" dirty="0"/>
              <a:t>. Dem go </a:t>
            </a:r>
            <a:r>
              <a:rPr lang="en-US" sz="2800" dirty="0" err="1"/>
              <a:t>moksi</a:t>
            </a:r>
            <a:r>
              <a:rPr lang="en-US" sz="2800" dirty="0"/>
              <a:t> </a:t>
            </a:r>
            <a:r>
              <a:rPr lang="en-US" sz="2800" dirty="0" err="1"/>
              <a:t>na</a:t>
            </a:r>
            <a:r>
              <a:rPr lang="en-US" sz="2800" dirty="0"/>
              <a:t> </a:t>
            </a:r>
            <a:r>
              <a:rPr lang="en-US" sz="2800" dirty="0" err="1"/>
              <a:t>ini</a:t>
            </a:r>
            <a:r>
              <a:rPr lang="en-US" sz="2800" dirty="0"/>
              <a:t> </a:t>
            </a:r>
            <a:r>
              <a:rPr lang="en-US" sz="2800" dirty="0" err="1"/>
              <a:t>da</a:t>
            </a:r>
            <a:r>
              <a:rPr lang="en-US" sz="2800" dirty="0"/>
              <a:t> </a:t>
            </a:r>
            <a:r>
              <a:rPr lang="en-US" sz="2800" dirty="0" err="1"/>
              <a:t>groepoe</a:t>
            </a:r>
            <a:r>
              <a:rPr lang="en-US" sz="2800" dirty="0"/>
              <a:t> </a:t>
            </a:r>
            <a:r>
              <a:rPr lang="en-US" sz="2800" dirty="0" err="1"/>
              <a:t>disi</a:t>
            </a:r>
            <a:r>
              <a:rPr lang="en-US" sz="2800" dirty="0"/>
              <a:t> go </a:t>
            </a:r>
            <a:r>
              <a:rPr lang="en-US" sz="2800" dirty="0" err="1"/>
              <a:t>na</a:t>
            </a:r>
            <a:r>
              <a:rPr lang="en-US" sz="2800" dirty="0"/>
              <a:t> </a:t>
            </a:r>
            <a:r>
              <a:rPr lang="en-US" sz="2800" dirty="0" err="1"/>
              <a:t>da</a:t>
            </a:r>
            <a:r>
              <a:rPr lang="en-US" sz="2800" dirty="0"/>
              <a:t> </a:t>
            </a:r>
            <a:r>
              <a:rPr lang="en-US" sz="2800" dirty="0" err="1"/>
              <a:t>kownoekondre</a:t>
            </a:r>
            <a:r>
              <a:rPr lang="en-US" sz="2800" dirty="0"/>
              <a:t> </a:t>
            </a:r>
          </a:p>
          <a:p>
            <a:r>
              <a:rPr lang="en-US" sz="2800" dirty="0"/>
              <a:t>Dem </a:t>
            </a:r>
            <a:r>
              <a:rPr lang="en-US" sz="2800" dirty="0" err="1"/>
              <a:t>krabita</a:t>
            </a:r>
            <a:r>
              <a:rPr lang="en-US" sz="2800" dirty="0"/>
              <a:t> no </a:t>
            </a:r>
            <a:r>
              <a:rPr lang="en-US" sz="2800" dirty="0" err="1"/>
              <a:t>bribi</a:t>
            </a:r>
            <a:r>
              <a:rPr lang="en-US" sz="2800" dirty="0"/>
              <a:t> en no </a:t>
            </a:r>
            <a:r>
              <a:rPr lang="en-US" sz="2800" dirty="0" err="1"/>
              <a:t>jepi</a:t>
            </a:r>
            <a:r>
              <a:rPr lang="en-US" sz="2800" dirty="0"/>
              <a:t>.  Dem </a:t>
            </a:r>
            <a:r>
              <a:rPr lang="en-US" sz="2800" dirty="0" err="1"/>
              <a:t>sa</a:t>
            </a:r>
            <a:r>
              <a:rPr lang="en-US" sz="2800" dirty="0"/>
              <a:t> go </a:t>
            </a:r>
            <a:r>
              <a:rPr lang="en-US" sz="2800" dirty="0" err="1"/>
              <a:t>na</a:t>
            </a:r>
            <a:r>
              <a:rPr lang="en-US" sz="2800" dirty="0"/>
              <a:t> </a:t>
            </a:r>
            <a:r>
              <a:rPr lang="en-US" sz="2800" dirty="0" err="1"/>
              <a:t>hades</a:t>
            </a:r>
            <a:r>
              <a:rPr lang="en-US" sz="2800" dirty="0"/>
              <a:t> en </a:t>
            </a:r>
            <a:r>
              <a:rPr lang="en-US" sz="2800" dirty="0" err="1"/>
              <a:t>wakti</a:t>
            </a:r>
            <a:r>
              <a:rPr lang="en-US" sz="2800" dirty="0"/>
              <a:t> </a:t>
            </a:r>
            <a:r>
              <a:rPr lang="en-US" sz="2800" dirty="0" err="1"/>
              <a:t>dem</a:t>
            </a:r>
            <a:r>
              <a:rPr lang="en-US" sz="2800" dirty="0"/>
              <a:t> </a:t>
            </a:r>
            <a:r>
              <a:rPr lang="en-US" sz="2800" dirty="0" err="1"/>
              <a:t>kroetoe</a:t>
            </a:r>
            <a:r>
              <a:rPr lang="en-US" sz="2800" dirty="0"/>
              <a:t> </a:t>
            </a:r>
            <a:r>
              <a:rPr lang="en-US" sz="2800" dirty="0" err="1"/>
              <a:t>baka</a:t>
            </a:r>
            <a:r>
              <a:rPr lang="en-US" sz="2800" dirty="0"/>
              <a:t> 1000 </a:t>
            </a:r>
            <a:r>
              <a:rPr lang="en-US" sz="2800" dirty="0" err="1"/>
              <a:t>jari</a:t>
            </a:r>
            <a:r>
              <a:rPr lang="en-US" sz="2800" dirty="0"/>
              <a:t> </a:t>
            </a:r>
            <a:r>
              <a:rPr lang="en-US" sz="2800" dirty="0" err="1"/>
              <a:t>na</a:t>
            </a:r>
            <a:r>
              <a:rPr lang="en-US" sz="2800" dirty="0"/>
              <a:t> </a:t>
            </a:r>
            <a:r>
              <a:rPr lang="en-US" sz="2800" dirty="0" err="1"/>
              <a:t>da</a:t>
            </a:r>
            <a:r>
              <a:rPr lang="en-US" sz="2800" dirty="0"/>
              <a:t> </a:t>
            </a:r>
            <a:r>
              <a:rPr lang="en-US" sz="2800" dirty="0" err="1"/>
              <a:t>bigi</a:t>
            </a:r>
            <a:r>
              <a:rPr lang="en-US" sz="2800" dirty="0"/>
              <a:t> </a:t>
            </a:r>
            <a:r>
              <a:rPr lang="en-US" sz="2800" dirty="0" err="1"/>
              <a:t>weti</a:t>
            </a:r>
            <a:r>
              <a:rPr lang="en-US" sz="2800" dirty="0"/>
              <a:t> </a:t>
            </a:r>
            <a:r>
              <a:rPr lang="en-US" sz="2800" dirty="0" err="1"/>
              <a:t>troon</a:t>
            </a:r>
            <a:endParaRPr lang="en-US" sz="2800"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p:txBody>
          <a:bodyPr/>
          <a:lstStyle/>
          <a:p>
            <a:r>
              <a:rPr lang="en-US"/>
              <a:t>Omeni soema ben proberi foe seti wan “perfect society”</a:t>
            </a:r>
          </a:p>
        </p:txBody>
      </p:sp>
      <p:sp>
        <p:nvSpPr>
          <p:cNvPr id="267267" name="Rectangle 3"/>
          <p:cNvSpPr>
            <a:spLocks noGrp="1" noChangeArrowheads="1"/>
          </p:cNvSpPr>
          <p:nvPr>
            <p:ph type="body" idx="1"/>
          </p:nvPr>
        </p:nvSpPr>
        <p:spPr/>
        <p:txBody>
          <a:bodyPr/>
          <a:lstStyle/>
          <a:p>
            <a:r>
              <a:rPr lang="en-US"/>
              <a:t>Socialism &amp; communism ben proberi, ma bikasi sondoe libisoema de dem basi, noiti da sani wroko boen.  Moro foeroe joe kaba nanga wan dictateur efoe slavernij</a:t>
            </a:r>
          </a:p>
          <a:p>
            <a:r>
              <a:rPr lang="en-US"/>
              <a:t>Ma san libisoema no man doe, Jezus kan doe gi wi</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p:txBody>
          <a:bodyPr/>
          <a:lstStyle/>
          <a:p>
            <a:r>
              <a:rPr lang="en-US"/>
              <a:t>Gado ben seti natie baka Babel</a:t>
            </a:r>
          </a:p>
        </p:txBody>
      </p:sp>
      <p:sp>
        <p:nvSpPr>
          <p:cNvPr id="269315" name="Rectangle 3"/>
          <p:cNvSpPr>
            <a:spLocks noGrp="1" noChangeArrowheads="1"/>
          </p:cNvSpPr>
          <p:nvPr>
            <p:ph type="body" idx="1"/>
          </p:nvPr>
        </p:nvSpPr>
        <p:spPr>
          <a:xfrm>
            <a:off x="762000" y="2017713"/>
            <a:ext cx="8193088" cy="4114800"/>
          </a:xfrm>
        </p:spPr>
        <p:txBody>
          <a:bodyPr/>
          <a:lstStyle/>
          <a:p>
            <a:pPr>
              <a:lnSpc>
                <a:spcPct val="90000"/>
              </a:lnSpc>
            </a:pPr>
            <a:r>
              <a:rPr lang="en-US"/>
              <a:t>Fosi, Israel, ma Israel no ben hori doro</a:t>
            </a:r>
          </a:p>
          <a:p>
            <a:pPr>
              <a:lnSpc>
                <a:spcPct val="90000"/>
              </a:lnSpc>
            </a:pPr>
            <a:r>
              <a:rPr lang="en-US"/>
              <a:t>Gado ben sori dati A sa seti heiden natie leki basi – spesroetoe na dem dren foe Nebuchadnessar</a:t>
            </a:r>
          </a:p>
          <a:p>
            <a:pPr>
              <a:lnSpc>
                <a:spcPct val="90000"/>
              </a:lnSpc>
            </a:pPr>
            <a:r>
              <a:rPr lang="en-US"/>
              <a:t>Da di foe fo – Rome, ben abi toe sei – west &amp; oost (dem toe foetoe), en noiti a ben tapoe helemaal – da paus ben teki da titel foe da keizer – Pontifex maximus</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ChangeArrowheads="1"/>
          </p:cNvSpPr>
          <p:nvPr>
            <p:ph type="title"/>
          </p:nvPr>
        </p:nvSpPr>
        <p:spPr/>
        <p:txBody>
          <a:bodyPr/>
          <a:lstStyle/>
          <a:p>
            <a:r>
              <a:rPr lang="en-US"/>
              <a:t>Da tem foe dem heiden natie</a:t>
            </a:r>
          </a:p>
        </p:txBody>
      </p:sp>
      <p:sp>
        <p:nvSpPr>
          <p:cNvPr id="271363" name="Rectangle 3"/>
          <p:cNvSpPr>
            <a:spLocks noGrp="1" noChangeArrowheads="1"/>
          </p:cNvSpPr>
          <p:nvPr>
            <p:ph type="body" idx="1"/>
          </p:nvPr>
        </p:nvSpPr>
        <p:spPr>
          <a:xfrm>
            <a:off x="457200" y="2017713"/>
            <a:ext cx="8497888" cy="4114800"/>
          </a:xfrm>
        </p:spPr>
        <p:txBody>
          <a:bodyPr/>
          <a:lstStyle/>
          <a:p>
            <a:r>
              <a:rPr lang="en-US" b="1"/>
              <a:t>Lukas 21:24</a:t>
            </a:r>
            <a:r>
              <a:rPr lang="en-US"/>
              <a:t> </a:t>
            </a:r>
            <a:r>
              <a:rPr lang="en-US" b="1"/>
              <a:t>En dem sa fadon nanga da howroe, en dem sa tjari dem gowe leki slafoe go na ala kondre; en </a:t>
            </a:r>
            <a:r>
              <a:rPr lang="en-US" b="1">
                <a:solidFill>
                  <a:schemeClr val="hlink"/>
                </a:solidFill>
              </a:rPr>
              <a:t>dem heiden soema sa trapoe Jerusalem te leki da tem foe dem heiden soema kom na kaba</a:t>
            </a:r>
            <a:r>
              <a:rPr lang="en-US" b="1"/>
              <a:t>.</a:t>
            </a:r>
          </a:p>
          <a:p>
            <a:r>
              <a:rPr lang="en-US" b="1"/>
              <a:t>A ben bigin nanga da ballingschap, en a sa kaba te Jezus Kristus kom baka</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2"/>
          <p:cNvSpPr>
            <a:spLocks noGrp="1" noChangeArrowheads="1"/>
          </p:cNvSpPr>
          <p:nvPr>
            <p:ph type="title"/>
          </p:nvPr>
        </p:nvSpPr>
        <p:spPr/>
        <p:txBody>
          <a:bodyPr/>
          <a:lstStyle/>
          <a:p>
            <a:r>
              <a:rPr lang="en-US"/>
              <a:t>Nebuchadnessar dren</a:t>
            </a:r>
          </a:p>
        </p:txBody>
      </p:sp>
      <p:sp>
        <p:nvSpPr>
          <p:cNvPr id="273411" name="Rectangle 3"/>
          <p:cNvSpPr>
            <a:spLocks noGrp="1" noChangeArrowheads="1"/>
          </p:cNvSpPr>
          <p:nvPr>
            <p:ph type="body" idx="1"/>
          </p:nvPr>
        </p:nvSpPr>
        <p:spPr/>
        <p:txBody>
          <a:bodyPr/>
          <a:lstStyle/>
          <a:p>
            <a:r>
              <a:rPr lang="en-US"/>
              <a:t>Kristus de da ston koti sondro anoe, disi gro en foeroe grontapoe – da kownoekondre foe Kristus sa de absoluut en abra heri grontapoe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en-US"/>
              <a:t>Israel ben abi foe hori da heri wet</a:t>
            </a:r>
          </a:p>
        </p:txBody>
      </p:sp>
      <p:sp>
        <p:nvSpPr>
          <p:cNvPr id="89091" name="Rectangle 3"/>
          <p:cNvSpPr>
            <a:spLocks noGrp="1" noChangeArrowheads="1"/>
          </p:cNvSpPr>
          <p:nvPr>
            <p:ph type="body" idx="1"/>
          </p:nvPr>
        </p:nvSpPr>
        <p:spPr/>
        <p:txBody>
          <a:bodyPr/>
          <a:lstStyle/>
          <a:p>
            <a:r>
              <a:rPr lang="en-US"/>
              <a:t>Da moreel wet – dem 10 gebod – Exodus 20</a:t>
            </a:r>
          </a:p>
          <a:p>
            <a:r>
              <a:rPr lang="en-US"/>
              <a:t>Da sociaal wet  (dem kroetoe) – Exodus 21-23</a:t>
            </a:r>
          </a:p>
          <a:p>
            <a:r>
              <a:rPr lang="en-US"/>
              <a:t>Da ceremonieel wet – Exodus 24-31</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noChangeArrowheads="1"/>
          </p:cNvSpPr>
          <p:nvPr>
            <p:ph type="title"/>
          </p:nvPr>
        </p:nvSpPr>
        <p:spPr/>
        <p:txBody>
          <a:bodyPr/>
          <a:lstStyle/>
          <a:p>
            <a:r>
              <a:rPr lang="en-US"/>
              <a:t>Soema sa de na ini da kownoekondre</a:t>
            </a:r>
          </a:p>
        </p:txBody>
      </p:sp>
      <p:sp>
        <p:nvSpPr>
          <p:cNvPr id="275459" name="Rectangle 3"/>
          <p:cNvSpPr>
            <a:spLocks noGrp="1" noChangeArrowheads="1"/>
          </p:cNvSpPr>
          <p:nvPr>
            <p:ph type="body" idx="1"/>
          </p:nvPr>
        </p:nvSpPr>
        <p:spPr>
          <a:xfrm>
            <a:off x="609600" y="2017713"/>
            <a:ext cx="8345488" cy="4114800"/>
          </a:xfrm>
        </p:spPr>
        <p:txBody>
          <a:bodyPr/>
          <a:lstStyle/>
          <a:p>
            <a:r>
              <a:rPr lang="en-US" sz="2800" dirty="0"/>
              <a:t>Dem </a:t>
            </a:r>
            <a:r>
              <a:rPr lang="en-US" sz="2800" dirty="0" err="1"/>
              <a:t>santawan</a:t>
            </a:r>
            <a:r>
              <a:rPr lang="en-US" sz="2800" dirty="0"/>
              <a:t> </a:t>
            </a:r>
            <a:r>
              <a:rPr lang="en-US" sz="2800" dirty="0" err="1"/>
              <a:t>disi</a:t>
            </a:r>
            <a:r>
              <a:rPr lang="en-US" sz="2800" dirty="0"/>
              <a:t> </a:t>
            </a:r>
            <a:r>
              <a:rPr lang="en-US" sz="2800" dirty="0" err="1"/>
              <a:t>opo</a:t>
            </a:r>
            <a:r>
              <a:rPr lang="en-US" sz="2800" dirty="0"/>
              <a:t> </a:t>
            </a:r>
            <a:r>
              <a:rPr lang="en-US" sz="2800" dirty="0" err="1"/>
              <a:t>baka</a:t>
            </a:r>
            <a:r>
              <a:rPr lang="en-US" sz="2800" dirty="0"/>
              <a:t> en </a:t>
            </a:r>
            <a:r>
              <a:rPr lang="en-US" sz="2800" dirty="0" err="1"/>
              <a:t>kisi</a:t>
            </a:r>
            <a:r>
              <a:rPr lang="en-US" sz="2800" dirty="0"/>
              <a:t> </a:t>
            </a:r>
            <a:r>
              <a:rPr lang="en-US" sz="2800" dirty="0" err="1"/>
              <a:t>glori</a:t>
            </a:r>
            <a:r>
              <a:rPr lang="en-US" sz="2800" dirty="0"/>
              <a:t> foe ala tem </a:t>
            </a:r>
            <a:r>
              <a:rPr lang="en-US" sz="2800" dirty="0" err="1"/>
              <a:t>disi</a:t>
            </a:r>
            <a:r>
              <a:rPr lang="en-US" sz="2800" dirty="0"/>
              <a:t> tan </a:t>
            </a:r>
            <a:r>
              <a:rPr lang="en-US" sz="2800" dirty="0" err="1"/>
              <a:t>nanga</a:t>
            </a:r>
            <a:r>
              <a:rPr lang="en-US" sz="2800" dirty="0"/>
              <a:t> </a:t>
            </a:r>
            <a:r>
              <a:rPr lang="en-US" sz="2800" dirty="0" err="1"/>
              <a:t>Kristus</a:t>
            </a:r>
            <a:r>
              <a:rPr lang="en-US" sz="2800" dirty="0"/>
              <a:t> </a:t>
            </a:r>
            <a:r>
              <a:rPr lang="en-US" sz="2800" dirty="0" err="1"/>
              <a:t>leki</a:t>
            </a:r>
            <a:r>
              <a:rPr lang="en-US" sz="2800" dirty="0"/>
              <a:t> </a:t>
            </a:r>
            <a:r>
              <a:rPr lang="en-US" sz="2800" dirty="0" err="1"/>
              <a:t>kownoe</a:t>
            </a:r>
            <a:r>
              <a:rPr lang="en-US" sz="2800" dirty="0"/>
              <a:t> 1000 </a:t>
            </a:r>
            <a:r>
              <a:rPr lang="en-US" sz="2800" dirty="0" err="1"/>
              <a:t>jari</a:t>
            </a:r>
            <a:endParaRPr lang="en-US" sz="2800" dirty="0"/>
          </a:p>
          <a:p>
            <a:r>
              <a:rPr lang="en-US" sz="2800" dirty="0"/>
              <a:t>Dem 12 </a:t>
            </a:r>
            <a:r>
              <a:rPr lang="en-US" sz="2800" dirty="0" err="1"/>
              <a:t>apostel</a:t>
            </a:r>
            <a:r>
              <a:rPr lang="en-US" sz="2800" dirty="0"/>
              <a:t> </a:t>
            </a:r>
            <a:r>
              <a:rPr lang="en-US" sz="2800" dirty="0" err="1"/>
              <a:t>sa</a:t>
            </a:r>
            <a:r>
              <a:rPr lang="en-US" sz="2800" dirty="0"/>
              <a:t> </a:t>
            </a:r>
            <a:r>
              <a:rPr lang="en-US" sz="2800" dirty="0" err="1"/>
              <a:t>sidon</a:t>
            </a:r>
            <a:r>
              <a:rPr lang="en-US" sz="2800" dirty="0"/>
              <a:t> </a:t>
            </a:r>
            <a:r>
              <a:rPr lang="en-US" sz="2800" dirty="0" err="1"/>
              <a:t>tapoe</a:t>
            </a:r>
            <a:r>
              <a:rPr lang="en-US" sz="2800" dirty="0"/>
              <a:t> 12 </a:t>
            </a:r>
            <a:r>
              <a:rPr lang="en-US" sz="2800" dirty="0" err="1"/>
              <a:t>troon</a:t>
            </a:r>
            <a:r>
              <a:rPr lang="en-US" sz="2800" dirty="0"/>
              <a:t> foe </a:t>
            </a:r>
            <a:r>
              <a:rPr lang="en-US" sz="2800" dirty="0" err="1"/>
              <a:t>kroetoe</a:t>
            </a:r>
            <a:r>
              <a:rPr lang="en-US" sz="2800" dirty="0"/>
              <a:t> </a:t>
            </a:r>
            <a:r>
              <a:rPr lang="en-US" sz="2800" dirty="0" err="1"/>
              <a:t>dem</a:t>
            </a:r>
            <a:r>
              <a:rPr lang="en-US" sz="2800" dirty="0"/>
              <a:t> 12 </a:t>
            </a:r>
            <a:r>
              <a:rPr lang="en-US" sz="2800" dirty="0" err="1"/>
              <a:t>famiri</a:t>
            </a:r>
            <a:r>
              <a:rPr lang="en-US" sz="2800" dirty="0"/>
              <a:t> foe Israel</a:t>
            </a:r>
          </a:p>
          <a:p>
            <a:r>
              <a:rPr lang="en-US" sz="2800" dirty="0"/>
              <a:t>Dem </a:t>
            </a:r>
            <a:r>
              <a:rPr lang="en-US" sz="2800" dirty="0" err="1"/>
              <a:t>santawan</a:t>
            </a:r>
            <a:r>
              <a:rPr lang="en-US" sz="2800" dirty="0"/>
              <a:t> </a:t>
            </a:r>
            <a:r>
              <a:rPr lang="en-US" sz="2800" dirty="0" err="1"/>
              <a:t>disi</a:t>
            </a:r>
            <a:r>
              <a:rPr lang="en-US" sz="2800" dirty="0"/>
              <a:t> </a:t>
            </a:r>
            <a:r>
              <a:rPr lang="en-US" sz="2800" dirty="0" err="1"/>
              <a:t>kom</a:t>
            </a:r>
            <a:r>
              <a:rPr lang="en-US" sz="2800" dirty="0"/>
              <a:t> </a:t>
            </a:r>
            <a:r>
              <a:rPr lang="en-US" sz="2800" dirty="0" err="1"/>
              <a:t>na</a:t>
            </a:r>
            <a:r>
              <a:rPr lang="en-US" sz="2800" dirty="0"/>
              <a:t> </a:t>
            </a:r>
            <a:r>
              <a:rPr lang="en-US" sz="2800" dirty="0" err="1"/>
              <a:t>ini</a:t>
            </a:r>
            <a:r>
              <a:rPr lang="en-US" sz="2800" dirty="0"/>
              <a:t> </a:t>
            </a:r>
            <a:r>
              <a:rPr lang="en-US" sz="2800" dirty="0" err="1"/>
              <a:t>baka</a:t>
            </a:r>
            <a:r>
              <a:rPr lang="en-US" sz="2800" dirty="0"/>
              <a:t> </a:t>
            </a:r>
            <a:r>
              <a:rPr lang="en-US" sz="2800" dirty="0" err="1"/>
              <a:t>da</a:t>
            </a:r>
            <a:r>
              <a:rPr lang="en-US" sz="2800" dirty="0"/>
              <a:t> tem foe </a:t>
            </a:r>
            <a:r>
              <a:rPr lang="en-US" sz="2800" dirty="0" err="1"/>
              <a:t>bigi</a:t>
            </a:r>
            <a:r>
              <a:rPr lang="en-US" sz="2800" dirty="0"/>
              <a:t> </a:t>
            </a:r>
            <a:r>
              <a:rPr lang="en-US" sz="2800" dirty="0" err="1"/>
              <a:t>trobi</a:t>
            </a:r>
            <a:r>
              <a:rPr lang="en-US" sz="2800" dirty="0"/>
              <a:t>.  Dem </a:t>
            </a:r>
            <a:r>
              <a:rPr lang="en-US" sz="2800" dirty="0" err="1"/>
              <a:t>abi</a:t>
            </a:r>
            <a:r>
              <a:rPr lang="en-US" sz="2800" dirty="0"/>
              <a:t> </a:t>
            </a:r>
            <a:r>
              <a:rPr lang="en-US" sz="2800" dirty="0" err="1"/>
              <a:t>normaal</a:t>
            </a:r>
            <a:r>
              <a:rPr lang="en-US" sz="2800" dirty="0"/>
              <a:t> skin, en </a:t>
            </a:r>
            <a:r>
              <a:rPr lang="en-US" sz="2800" dirty="0" err="1"/>
              <a:t>dem</a:t>
            </a:r>
            <a:r>
              <a:rPr lang="en-US" sz="2800" dirty="0"/>
              <a:t> </a:t>
            </a:r>
            <a:r>
              <a:rPr lang="en-US" sz="2800" dirty="0" err="1"/>
              <a:t>meki</a:t>
            </a:r>
            <a:r>
              <a:rPr lang="en-US" sz="2800" dirty="0"/>
              <a:t> </a:t>
            </a:r>
            <a:r>
              <a:rPr lang="en-US" sz="2800" dirty="0" err="1"/>
              <a:t>pikin</a:t>
            </a:r>
            <a:r>
              <a:rPr lang="en-US" sz="2800" dirty="0"/>
              <a:t>.  Dem  </a:t>
            </a:r>
            <a:r>
              <a:rPr lang="en-US" sz="2800" dirty="0" err="1"/>
              <a:t>normaal</a:t>
            </a:r>
            <a:r>
              <a:rPr lang="en-US" sz="2800" dirty="0"/>
              <a:t> </a:t>
            </a:r>
            <a:r>
              <a:rPr lang="en-US" sz="2800" dirty="0" err="1"/>
              <a:t>functie</a:t>
            </a:r>
            <a:r>
              <a:rPr lang="en-US" sz="2800" dirty="0"/>
              <a:t> </a:t>
            </a:r>
            <a:r>
              <a:rPr lang="en-US" sz="2800" dirty="0" err="1"/>
              <a:t>sa</a:t>
            </a:r>
            <a:r>
              <a:rPr lang="en-US" sz="2800" dirty="0"/>
              <a:t> go </a:t>
            </a:r>
            <a:r>
              <a:rPr lang="en-US" sz="2800" dirty="0" err="1"/>
              <a:t>doro</a:t>
            </a:r>
            <a:r>
              <a:rPr lang="en-US" sz="2800" dirty="0"/>
              <a:t> </a:t>
            </a:r>
            <a:r>
              <a:rPr lang="en-US" sz="2800" dirty="0" err="1"/>
              <a:t>dja</a:t>
            </a:r>
            <a:r>
              <a:rPr lang="en-US" sz="2800" dirty="0"/>
              <a:t> </a:t>
            </a:r>
            <a:r>
              <a:rPr lang="en-US" sz="2800" dirty="0" err="1"/>
              <a:t>na</a:t>
            </a:r>
            <a:r>
              <a:rPr lang="en-US" sz="2800" dirty="0"/>
              <a:t> </a:t>
            </a:r>
            <a:r>
              <a:rPr lang="en-US" sz="2800" dirty="0" err="1"/>
              <a:t>grontapoe</a:t>
            </a:r>
            <a:r>
              <a:rPr lang="en-US" sz="2800" dirty="0"/>
              <a:t> </a:t>
            </a:r>
            <a:r>
              <a:rPr lang="en-US" sz="2800" dirty="0" err="1"/>
              <a:t>na</a:t>
            </a:r>
            <a:r>
              <a:rPr lang="en-US" sz="2800" dirty="0"/>
              <a:t> </a:t>
            </a:r>
            <a:r>
              <a:rPr lang="en-US" sz="2800" dirty="0" err="1"/>
              <a:t>ini</a:t>
            </a:r>
            <a:r>
              <a:rPr lang="en-US" sz="2800" dirty="0"/>
              <a:t> </a:t>
            </a:r>
            <a:r>
              <a:rPr lang="en-US" sz="2800" dirty="0" err="1"/>
              <a:t>da</a:t>
            </a:r>
            <a:r>
              <a:rPr lang="en-US" sz="2800" dirty="0"/>
              <a:t> tem </a:t>
            </a:r>
            <a:r>
              <a:rPr lang="en-US" sz="2800" dirty="0" err="1"/>
              <a:t>disi</a:t>
            </a:r>
            <a:r>
              <a:rPr lang="en-US" sz="2800" dirty="0"/>
              <a:t>.</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p:txBody>
          <a:bodyPr/>
          <a:lstStyle/>
          <a:p>
            <a:r>
              <a:rPr lang="en-US"/>
              <a:t>Israel nanga da millenium</a:t>
            </a:r>
          </a:p>
        </p:txBody>
      </p:sp>
      <p:sp>
        <p:nvSpPr>
          <p:cNvPr id="277507" name="Rectangle 3"/>
          <p:cNvSpPr>
            <a:spLocks noGrp="1" noChangeArrowheads="1"/>
          </p:cNvSpPr>
          <p:nvPr>
            <p:ph type="body" idx="1"/>
          </p:nvPr>
        </p:nvSpPr>
        <p:spPr/>
        <p:txBody>
          <a:bodyPr/>
          <a:lstStyle/>
          <a:p>
            <a:r>
              <a:rPr lang="en-US" dirty="0" err="1"/>
              <a:t>Da</a:t>
            </a:r>
            <a:r>
              <a:rPr lang="en-US" dirty="0"/>
              <a:t> </a:t>
            </a:r>
            <a:r>
              <a:rPr lang="en-US" dirty="0" err="1"/>
              <a:t>millenium</a:t>
            </a:r>
            <a:r>
              <a:rPr lang="en-US" dirty="0"/>
              <a:t> no </a:t>
            </a:r>
            <a:r>
              <a:rPr lang="en-US" dirty="0" err="1"/>
              <a:t>ben</a:t>
            </a:r>
            <a:r>
              <a:rPr lang="en-US" dirty="0"/>
              <a:t> </a:t>
            </a:r>
            <a:r>
              <a:rPr lang="en-US" dirty="0" err="1"/>
              <a:t>kom</a:t>
            </a:r>
            <a:r>
              <a:rPr lang="en-US" dirty="0"/>
              <a:t> </a:t>
            </a:r>
            <a:r>
              <a:rPr lang="en-US" dirty="0" err="1"/>
              <a:t>di</a:t>
            </a:r>
            <a:r>
              <a:rPr lang="en-US" dirty="0"/>
              <a:t> </a:t>
            </a:r>
            <a:r>
              <a:rPr lang="en-US" dirty="0" err="1"/>
              <a:t>Jezus</a:t>
            </a:r>
            <a:r>
              <a:rPr lang="en-US" dirty="0"/>
              <a:t> </a:t>
            </a:r>
            <a:r>
              <a:rPr lang="en-US" dirty="0" err="1"/>
              <a:t>ben</a:t>
            </a:r>
            <a:r>
              <a:rPr lang="en-US" dirty="0"/>
              <a:t> </a:t>
            </a:r>
            <a:r>
              <a:rPr lang="en-US" dirty="0" err="1"/>
              <a:t>kom</a:t>
            </a:r>
            <a:r>
              <a:rPr lang="en-US" dirty="0"/>
              <a:t> </a:t>
            </a:r>
            <a:r>
              <a:rPr lang="en-US" dirty="0" err="1"/>
              <a:t>da</a:t>
            </a:r>
            <a:r>
              <a:rPr lang="en-US" dirty="0"/>
              <a:t> </a:t>
            </a:r>
            <a:r>
              <a:rPr lang="en-US" dirty="0" err="1"/>
              <a:t>fosi</a:t>
            </a:r>
            <a:r>
              <a:rPr lang="en-US" dirty="0"/>
              <a:t> </a:t>
            </a:r>
            <a:r>
              <a:rPr lang="en-US" dirty="0" err="1"/>
              <a:t>lesi</a:t>
            </a:r>
            <a:r>
              <a:rPr lang="en-US" dirty="0"/>
              <a:t>, </a:t>
            </a:r>
            <a:r>
              <a:rPr lang="en-US" dirty="0" err="1"/>
              <a:t>bikasi</a:t>
            </a:r>
            <a:r>
              <a:rPr lang="en-US" dirty="0"/>
              <a:t> Israel </a:t>
            </a:r>
            <a:r>
              <a:rPr lang="en-US" dirty="0" err="1"/>
              <a:t>ben</a:t>
            </a:r>
            <a:r>
              <a:rPr lang="en-US" dirty="0"/>
              <a:t> </a:t>
            </a:r>
            <a:r>
              <a:rPr lang="en-US" dirty="0" err="1"/>
              <a:t>trowe</a:t>
            </a:r>
            <a:r>
              <a:rPr lang="en-US" dirty="0"/>
              <a:t> hem </a:t>
            </a:r>
            <a:r>
              <a:rPr lang="en-US" dirty="0" err="1"/>
              <a:t>leki</a:t>
            </a:r>
            <a:r>
              <a:rPr lang="en-US" dirty="0"/>
              <a:t>  </a:t>
            </a:r>
            <a:r>
              <a:rPr lang="en-US" dirty="0" err="1"/>
              <a:t>kownoe</a:t>
            </a:r>
            <a:endParaRPr lang="en-US" dirty="0"/>
          </a:p>
          <a:p>
            <a:r>
              <a:rPr lang="en-US" dirty="0"/>
              <a:t>Ma </a:t>
            </a:r>
            <a:r>
              <a:rPr lang="en-US" dirty="0" err="1"/>
              <a:t>doro</a:t>
            </a:r>
            <a:r>
              <a:rPr lang="en-US" dirty="0"/>
              <a:t> Hem </a:t>
            </a:r>
            <a:r>
              <a:rPr lang="en-US" dirty="0" err="1"/>
              <a:t>dede</a:t>
            </a:r>
            <a:r>
              <a:rPr lang="en-US" dirty="0"/>
              <a:t>, </a:t>
            </a:r>
            <a:r>
              <a:rPr lang="en-US" dirty="0" err="1"/>
              <a:t>alwasi</a:t>
            </a:r>
            <a:r>
              <a:rPr lang="en-US" dirty="0"/>
              <a:t> </a:t>
            </a:r>
            <a:r>
              <a:rPr lang="en-US" dirty="0" err="1"/>
              <a:t>da</a:t>
            </a:r>
            <a:r>
              <a:rPr lang="en-US" dirty="0"/>
              <a:t> </a:t>
            </a:r>
            <a:r>
              <a:rPr lang="en-US" dirty="0" err="1" smtClean="0"/>
              <a:t>kownoe-kondre</a:t>
            </a:r>
            <a:r>
              <a:rPr lang="en-US" dirty="0" smtClean="0"/>
              <a:t> </a:t>
            </a:r>
            <a:r>
              <a:rPr lang="en-US" dirty="0" err="1"/>
              <a:t>ben</a:t>
            </a:r>
            <a:r>
              <a:rPr lang="en-US" dirty="0"/>
              <a:t> </a:t>
            </a:r>
            <a:r>
              <a:rPr lang="en-US" dirty="0" err="1"/>
              <a:t>abi</a:t>
            </a:r>
            <a:r>
              <a:rPr lang="en-US" dirty="0"/>
              <a:t> foe </a:t>
            </a:r>
            <a:r>
              <a:rPr lang="en-US" dirty="0" err="1"/>
              <a:t>wakti</a:t>
            </a:r>
            <a:r>
              <a:rPr lang="en-US" dirty="0"/>
              <a:t>, </a:t>
            </a:r>
            <a:r>
              <a:rPr lang="en-US" dirty="0" err="1"/>
              <a:t>Gado</a:t>
            </a:r>
            <a:r>
              <a:rPr lang="en-US" dirty="0"/>
              <a:t> </a:t>
            </a:r>
            <a:r>
              <a:rPr lang="en-US" dirty="0" err="1"/>
              <a:t>ben</a:t>
            </a:r>
            <a:r>
              <a:rPr lang="en-US" dirty="0"/>
              <a:t> </a:t>
            </a:r>
            <a:r>
              <a:rPr lang="en-US" dirty="0" err="1"/>
              <a:t>wroko</a:t>
            </a:r>
            <a:r>
              <a:rPr lang="en-US" dirty="0"/>
              <a:t> </a:t>
            </a:r>
            <a:r>
              <a:rPr lang="en-US" dirty="0" err="1"/>
              <a:t>nanga</a:t>
            </a:r>
            <a:r>
              <a:rPr lang="en-US" dirty="0"/>
              <a:t> </a:t>
            </a:r>
            <a:r>
              <a:rPr lang="en-US" dirty="0" err="1"/>
              <a:t>gnade</a:t>
            </a:r>
            <a:r>
              <a:rPr lang="en-US" dirty="0"/>
              <a:t> en A </a:t>
            </a:r>
            <a:r>
              <a:rPr lang="en-US" dirty="0" err="1"/>
              <a:t>ben</a:t>
            </a:r>
            <a:r>
              <a:rPr lang="en-US" dirty="0"/>
              <a:t> </a:t>
            </a:r>
            <a:r>
              <a:rPr lang="en-US" dirty="0" err="1"/>
              <a:t>meki</a:t>
            </a:r>
            <a:r>
              <a:rPr lang="en-US" dirty="0"/>
              <a:t> </a:t>
            </a:r>
            <a:r>
              <a:rPr lang="en-US" dirty="0" err="1"/>
              <a:t>dem</a:t>
            </a:r>
            <a:r>
              <a:rPr lang="en-US" dirty="0"/>
              <a:t> </a:t>
            </a:r>
            <a:r>
              <a:rPr lang="en-US" dirty="0" err="1"/>
              <a:t>pramisi</a:t>
            </a:r>
            <a:r>
              <a:rPr lang="en-US" dirty="0"/>
              <a:t> </a:t>
            </a:r>
            <a:r>
              <a:rPr lang="en-US" dirty="0" err="1"/>
              <a:t>na</a:t>
            </a:r>
            <a:r>
              <a:rPr lang="en-US" dirty="0"/>
              <a:t> </a:t>
            </a:r>
            <a:r>
              <a:rPr lang="en-US" dirty="0" err="1"/>
              <a:t>dem</a:t>
            </a:r>
            <a:r>
              <a:rPr lang="en-US" dirty="0"/>
              <a:t>  </a:t>
            </a:r>
            <a:r>
              <a:rPr lang="en-US" dirty="0" err="1"/>
              <a:t>granavoo</a:t>
            </a:r>
            <a:r>
              <a:rPr lang="en-US" dirty="0"/>
              <a:t> </a:t>
            </a:r>
            <a:r>
              <a:rPr lang="en-US" dirty="0" err="1"/>
              <a:t>kom</a:t>
            </a:r>
            <a:r>
              <a:rPr lang="en-US" dirty="0"/>
              <a:t> </a:t>
            </a:r>
            <a:r>
              <a:rPr lang="en-US" dirty="0" err="1"/>
              <a:t>troe</a:t>
            </a:r>
            <a:endParaRPr 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2"/>
          <p:cNvSpPr>
            <a:spLocks noGrp="1" noChangeArrowheads="1"/>
          </p:cNvSpPr>
          <p:nvPr>
            <p:ph type="title"/>
          </p:nvPr>
        </p:nvSpPr>
        <p:spPr/>
        <p:txBody>
          <a:bodyPr/>
          <a:lstStyle/>
          <a:p>
            <a:r>
              <a:rPr lang="en-US"/>
              <a:t>Ma Israel sa de belangrijk</a:t>
            </a:r>
          </a:p>
        </p:txBody>
      </p:sp>
      <p:sp>
        <p:nvSpPr>
          <p:cNvPr id="279555" name="Rectangle 3"/>
          <p:cNvSpPr>
            <a:spLocks noGrp="1" noChangeArrowheads="1"/>
          </p:cNvSpPr>
          <p:nvPr>
            <p:ph type="body" idx="1"/>
          </p:nvPr>
        </p:nvSpPr>
        <p:spPr/>
        <p:txBody>
          <a:bodyPr/>
          <a:lstStyle/>
          <a:p>
            <a:r>
              <a:rPr lang="en-US"/>
              <a:t>Masra Jezus sa basi heri grontapoe komopo foe Jerusalem</a:t>
            </a:r>
          </a:p>
          <a:p>
            <a:r>
              <a:rPr lang="en-US"/>
              <a:t>Aanbegi foe Gado sa de spesroetoe na ini Jerusalem</a:t>
            </a:r>
          </a:p>
          <a:p>
            <a:r>
              <a:rPr lang="en-US"/>
              <a:t>Israel  sa  de hede foe dem natie</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ChangeArrowheads="1"/>
          </p:cNvSpPr>
          <p:nvPr>
            <p:ph type="title"/>
          </p:nvPr>
        </p:nvSpPr>
        <p:spPr/>
        <p:txBody>
          <a:bodyPr/>
          <a:lstStyle/>
          <a:p>
            <a:r>
              <a:rPr lang="en-US"/>
              <a:t>Grontapoe na  ini da millenium</a:t>
            </a:r>
          </a:p>
        </p:txBody>
      </p:sp>
      <p:sp>
        <p:nvSpPr>
          <p:cNvPr id="281603" name="Rectangle 3"/>
          <p:cNvSpPr>
            <a:spLocks noGrp="1" noChangeArrowheads="1"/>
          </p:cNvSpPr>
          <p:nvPr>
            <p:ph type="body" idx="1"/>
          </p:nvPr>
        </p:nvSpPr>
        <p:spPr/>
        <p:txBody>
          <a:bodyPr/>
          <a:lstStyle/>
          <a:p>
            <a:r>
              <a:rPr lang="en-US"/>
              <a:t>Heri grontapoe pori now.  A de na ondro da floekoe foe Gado</a:t>
            </a:r>
          </a:p>
          <a:p>
            <a:r>
              <a:rPr lang="en-US"/>
              <a:t>Ma te Jezus bai wi fri, A sa bai heri grontapoe fri toe</a:t>
            </a: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algn="ctr"/>
            <a:r>
              <a:rPr lang="en-US" sz="4000"/>
              <a:t>Da Plan foe Gado foe Dem Tem</a:t>
            </a:r>
            <a:br>
              <a:rPr lang="en-US" sz="4000"/>
            </a:br>
            <a:r>
              <a:rPr lang="en-US" sz="4000"/>
              <a:t> Stap 6: Dispensatie foe da Millenium Kownoekondre</a:t>
            </a:r>
          </a:p>
        </p:txBody>
      </p:sp>
      <p:sp>
        <p:nvSpPr>
          <p:cNvPr id="2051" name="Rectangle 3"/>
          <p:cNvSpPr>
            <a:spLocks noGrp="1" noChangeArrowheads="1"/>
          </p:cNvSpPr>
          <p:nvPr>
            <p:ph type="subTitle" idx="1"/>
          </p:nvPr>
        </p:nvSpPr>
        <p:spPr/>
        <p:txBody>
          <a:bodyPr/>
          <a:lstStyle/>
          <a:p>
            <a:pPr>
              <a:lnSpc>
                <a:spcPct val="80000"/>
              </a:lnSpc>
            </a:pPr>
            <a:endParaRPr lang="en-US" sz="2800"/>
          </a:p>
          <a:p>
            <a:pPr>
              <a:lnSpc>
                <a:spcPct val="80000"/>
              </a:lnSpc>
            </a:pPr>
            <a:r>
              <a:rPr lang="en-US" sz="2800"/>
              <a:t>Dr. Bill Shade</a:t>
            </a:r>
          </a:p>
          <a:p>
            <a:pPr>
              <a:lnSpc>
                <a:spcPct val="80000"/>
              </a:lnSpc>
            </a:pPr>
            <a:r>
              <a:rPr lang="en-US" sz="2800"/>
              <a:t>Presentatie doro </a:t>
            </a:r>
          </a:p>
          <a:p>
            <a:pPr>
              <a:lnSpc>
                <a:spcPct val="80000"/>
              </a:lnSpc>
            </a:pPr>
            <a:r>
              <a:rPr lang="en-US" sz="2800"/>
              <a:t>Ds. R. Patton met toestemming</a:t>
            </a: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p:txBody>
          <a:bodyPr/>
          <a:lstStyle/>
          <a:p>
            <a:r>
              <a:rPr lang="en-US"/>
              <a:t>Verplikti na ini da millenium</a:t>
            </a:r>
          </a:p>
        </p:txBody>
      </p:sp>
      <p:sp>
        <p:nvSpPr>
          <p:cNvPr id="283651" name="Rectangle 3"/>
          <p:cNvSpPr>
            <a:spLocks noGrp="1" noChangeArrowheads="1"/>
          </p:cNvSpPr>
          <p:nvPr>
            <p:ph type="body" idx="1"/>
          </p:nvPr>
        </p:nvSpPr>
        <p:spPr/>
        <p:txBody>
          <a:bodyPr/>
          <a:lstStyle/>
          <a:p>
            <a:r>
              <a:rPr lang="en-US"/>
              <a:t>Gi jesi na Kownoe Jezus</a:t>
            </a:r>
          </a:p>
          <a:p>
            <a:r>
              <a:rPr lang="en-US"/>
              <a:t>Abi gerechtigheid na ini ala relatie </a:t>
            </a:r>
          </a:p>
          <a:p>
            <a:r>
              <a:rPr lang="en-US"/>
              <a:t>Ibri natie moesoe go na Jerusalem foe hori da fesa foe tabernakel</a:t>
            </a: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ChangeArrowheads="1"/>
          </p:cNvSpPr>
          <p:nvPr>
            <p:ph type="title"/>
          </p:nvPr>
        </p:nvSpPr>
        <p:spPr/>
        <p:txBody>
          <a:bodyPr/>
          <a:lstStyle/>
          <a:p>
            <a:r>
              <a:rPr lang="en-US"/>
              <a:t>Da fesa foe tabernakel</a:t>
            </a:r>
          </a:p>
        </p:txBody>
      </p:sp>
      <p:sp>
        <p:nvSpPr>
          <p:cNvPr id="285699" name="Rectangle 3"/>
          <p:cNvSpPr>
            <a:spLocks noGrp="1" noChangeArrowheads="1"/>
          </p:cNvSpPr>
          <p:nvPr>
            <p:ph type="body" idx="1"/>
          </p:nvPr>
        </p:nvSpPr>
        <p:spPr/>
        <p:txBody>
          <a:bodyPr/>
          <a:lstStyle/>
          <a:p>
            <a:r>
              <a:rPr lang="en-US"/>
              <a:t>Da fesa membre wi baka foe da tem Israel ben waka na ini da woestijn</a:t>
            </a:r>
          </a:p>
          <a:p>
            <a:r>
              <a:rPr lang="en-US"/>
              <a:t>Da fesa de wan profeti-taki foe da tem disi Gado sa tabernakel na mindri foe Hem pipel.  </a:t>
            </a:r>
          </a:p>
          <a:p>
            <a:r>
              <a:rPr lang="en-US"/>
              <a:t>A sa bigin na da millenium en go foe teego</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p:txBody>
          <a:bodyPr/>
          <a:lstStyle/>
          <a:p>
            <a:r>
              <a:rPr lang="en-US"/>
              <a:t>Na ini Israel na ini da OT</a:t>
            </a:r>
          </a:p>
        </p:txBody>
      </p:sp>
      <p:sp>
        <p:nvSpPr>
          <p:cNvPr id="287747" name="Rectangle 3"/>
          <p:cNvSpPr>
            <a:spLocks noGrp="1" noChangeArrowheads="1"/>
          </p:cNvSpPr>
          <p:nvPr>
            <p:ph type="body" idx="1"/>
          </p:nvPr>
        </p:nvSpPr>
        <p:spPr/>
        <p:txBody>
          <a:bodyPr/>
          <a:lstStyle/>
          <a:p>
            <a:r>
              <a:rPr lang="en-US"/>
              <a:t>A ben de wan tem foe prisiri</a:t>
            </a:r>
          </a:p>
          <a:p>
            <a:r>
              <a:rPr lang="en-US"/>
              <a:t>Ala soema (vreemdelingen srefi) ben moesoe hori da fesa</a:t>
            </a:r>
          </a:p>
          <a:p>
            <a:r>
              <a:rPr lang="en-US"/>
              <a:t>A de wan marki foe gi jesi na da Kownoe – fosi da basi na ini Israel, ma moro lati, Jezus Kristus</a:t>
            </a: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type="title"/>
          </p:nvPr>
        </p:nvSpPr>
        <p:spPr/>
        <p:txBody>
          <a:bodyPr/>
          <a:lstStyle/>
          <a:p>
            <a:r>
              <a:rPr lang="en-US"/>
              <a:t>Fa Kownoe Jezus sa wroko na ini da millenium</a:t>
            </a:r>
          </a:p>
        </p:txBody>
      </p:sp>
      <p:sp>
        <p:nvSpPr>
          <p:cNvPr id="289795" name="Rectangle 3"/>
          <p:cNvSpPr>
            <a:spLocks noGrp="1" noChangeArrowheads="1"/>
          </p:cNvSpPr>
          <p:nvPr>
            <p:ph type="body" idx="1"/>
          </p:nvPr>
        </p:nvSpPr>
        <p:spPr/>
        <p:txBody>
          <a:bodyPr/>
          <a:lstStyle/>
          <a:p>
            <a:r>
              <a:rPr lang="en-US"/>
              <a:t>Jes. 11:4  Iniwan soema disi kom na  opstand agensi da kownoe sa dede (skin-dede).  Da kownoe sabi alasani, A abi ala makti, en A koti kroetoe direkt.</a:t>
            </a:r>
          </a:p>
          <a:p>
            <a:r>
              <a:rPr lang="en-US"/>
              <a:t>Dem troe bribiwan sa breiti, ma som soema gebore dan no sa drai libi, en disi sa de wan bigi hebi gi dem.</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p:txBody>
          <a:bodyPr/>
          <a:lstStyle/>
          <a:p>
            <a:r>
              <a:rPr lang="en-US"/>
              <a:t>Da relatie foe da kownoe nanga da pipel</a:t>
            </a:r>
          </a:p>
        </p:txBody>
      </p:sp>
      <p:sp>
        <p:nvSpPr>
          <p:cNvPr id="291843" name="Rectangle 3"/>
          <p:cNvSpPr>
            <a:spLocks noGrp="1" noChangeArrowheads="1"/>
          </p:cNvSpPr>
          <p:nvPr>
            <p:ph type="body" idx="1"/>
          </p:nvPr>
        </p:nvSpPr>
        <p:spPr/>
        <p:txBody>
          <a:bodyPr/>
          <a:lstStyle/>
          <a:p>
            <a:r>
              <a:rPr lang="en-US"/>
              <a:t>Da kownoe sa de Counselor, herder, masra</a:t>
            </a:r>
          </a:p>
          <a:p>
            <a:r>
              <a:rPr lang="en-US"/>
              <a:t>A sorgoe dem</a:t>
            </a:r>
          </a:p>
          <a:p>
            <a:r>
              <a:rPr lang="en-US"/>
              <a:t>A gi dem da wet</a:t>
            </a:r>
          </a:p>
          <a:p>
            <a:r>
              <a:rPr lang="en-US"/>
              <a:t>A de da vrede vorst</a:t>
            </a:r>
          </a:p>
          <a:p>
            <a:r>
              <a:rPr lang="en-US"/>
              <a:t>A de wan wondroe kownoe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en-US"/>
              <a:t>Da moreel wet</a:t>
            </a:r>
          </a:p>
        </p:txBody>
      </p:sp>
      <p:sp>
        <p:nvSpPr>
          <p:cNvPr id="91139" name="Rectangle 3"/>
          <p:cNvSpPr>
            <a:spLocks noGrp="1" noChangeArrowheads="1"/>
          </p:cNvSpPr>
          <p:nvPr>
            <p:ph type="body" idx="1"/>
          </p:nvPr>
        </p:nvSpPr>
        <p:spPr/>
        <p:txBody>
          <a:bodyPr/>
          <a:lstStyle/>
          <a:p>
            <a:r>
              <a:rPr lang="en-US"/>
              <a:t>Dem 10 gebod ben sori fa Gado natuur wani wi foe  libi</a:t>
            </a:r>
          </a:p>
          <a:p>
            <a:pPr lvl="1"/>
            <a:r>
              <a:rPr lang="en-US"/>
              <a:t>Nanga Hemsrefi #1-4</a:t>
            </a:r>
          </a:p>
          <a:p>
            <a:pPr lvl="1"/>
            <a:r>
              <a:rPr lang="en-US"/>
              <a:t>Nanga tra libisoema #5-10</a:t>
            </a: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p:cNvSpPr>
            <a:spLocks noGrp="1" noChangeArrowheads="1"/>
          </p:cNvSpPr>
          <p:nvPr>
            <p:ph type="title"/>
          </p:nvPr>
        </p:nvSpPr>
        <p:spPr/>
        <p:txBody>
          <a:bodyPr/>
          <a:lstStyle/>
          <a:p>
            <a:r>
              <a:rPr lang="en-US"/>
              <a:t>Fa da situatie sa pori</a:t>
            </a:r>
          </a:p>
        </p:txBody>
      </p:sp>
      <p:sp>
        <p:nvSpPr>
          <p:cNvPr id="293891" name="Rectangle 3"/>
          <p:cNvSpPr>
            <a:spLocks noGrp="1" noChangeArrowheads="1"/>
          </p:cNvSpPr>
          <p:nvPr>
            <p:ph type="body" idx="1"/>
          </p:nvPr>
        </p:nvSpPr>
        <p:spPr/>
        <p:txBody>
          <a:bodyPr/>
          <a:lstStyle/>
          <a:p>
            <a:r>
              <a:rPr lang="en-US"/>
              <a:t>Da kownoekondre sa de toemoesi boen nanga foeroe goedoe nanga vrede</a:t>
            </a:r>
          </a:p>
          <a:p>
            <a:r>
              <a:rPr lang="en-US"/>
              <a:t>Da kownoe abi krakti, ma wantoe soema sa de disi kom  na opstand na ini dem hati, ma dem no durf foe doe so openbaar</a:t>
            </a: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2"/>
          <p:cNvSpPr>
            <a:spLocks noGrp="1" noChangeArrowheads="1"/>
          </p:cNvSpPr>
          <p:nvPr>
            <p:ph type="title"/>
          </p:nvPr>
        </p:nvSpPr>
        <p:spPr/>
        <p:txBody>
          <a:bodyPr/>
          <a:lstStyle/>
          <a:p>
            <a:r>
              <a:rPr lang="en-US"/>
              <a:t>San Gado sa doe</a:t>
            </a:r>
          </a:p>
        </p:txBody>
      </p:sp>
      <p:sp>
        <p:nvSpPr>
          <p:cNvPr id="295939" name="Rectangle 3"/>
          <p:cNvSpPr>
            <a:spLocks noGrp="1" noChangeArrowheads="1"/>
          </p:cNvSpPr>
          <p:nvPr>
            <p:ph type="body" idx="1"/>
          </p:nvPr>
        </p:nvSpPr>
        <p:spPr/>
        <p:txBody>
          <a:bodyPr/>
          <a:lstStyle/>
          <a:p>
            <a:r>
              <a:rPr lang="en-US" sz="2800"/>
              <a:t>Dem sa loesoe didibri disi ben tai 1000 jari langa.  A sa kori dem soema disi wani kom na opstand – so meni leki da santi tapoe dem zee-sjoro.</a:t>
            </a:r>
          </a:p>
          <a:p>
            <a:r>
              <a:rPr lang="en-US" sz="2800"/>
              <a:t>Dem denki dati dem kan wini da kownoe en opo wan kownoekondre leki fa dem wani</a:t>
            </a:r>
          </a:p>
          <a:p>
            <a:r>
              <a:rPr lang="en-US" sz="2800"/>
              <a:t>Alwasi dem abi ouders disi lobi Gado, en dem de na ini wan moi kondre, tokoe dem  moesoe drai libi – anders dem sa de sondari</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2"/>
          <p:cNvSpPr>
            <a:spLocks noGrp="1" noChangeArrowheads="1"/>
          </p:cNvSpPr>
          <p:nvPr>
            <p:ph type="title"/>
          </p:nvPr>
        </p:nvSpPr>
        <p:spPr/>
        <p:txBody>
          <a:bodyPr/>
          <a:lstStyle/>
          <a:p>
            <a:r>
              <a:rPr lang="en-US"/>
              <a:t>Gog &amp; Magog</a:t>
            </a:r>
          </a:p>
        </p:txBody>
      </p:sp>
      <p:sp>
        <p:nvSpPr>
          <p:cNvPr id="297987" name="Rectangle 3"/>
          <p:cNvSpPr>
            <a:spLocks noGrp="1" noChangeArrowheads="1"/>
          </p:cNvSpPr>
          <p:nvPr>
            <p:ph type="body" idx="1"/>
          </p:nvPr>
        </p:nvSpPr>
        <p:spPr/>
        <p:txBody>
          <a:bodyPr/>
          <a:lstStyle/>
          <a:p>
            <a:r>
              <a:rPr lang="en-US" dirty="0" err="1"/>
              <a:t>Disi</a:t>
            </a:r>
            <a:r>
              <a:rPr lang="en-US" dirty="0"/>
              <a:t> no de </a:t>
            </a:r>
            <a:r>
              <a:rPr lang="en-US" dirty="0" err="1"/>
              <a:t>da</a:t>
            </a:r>
            <a:r>
              <a:rPr lang="en-US" dirty="0"/>
              <a:t> </a:t>
            </a:r>
            <a:r>
              <a:rPr lang="en-US" dirty="0" err="1"/>
              <a:t>srefi</a:t>
            </a:r>
            <a:r>
              <a:rPr lang="en-US" dirty="0"/>
              <a:t> </a:t>
            </a:r>
            <a:r>
              <a:rPr lang="en-US" dirty="0" err="1"/>
              <a:t>leki</a:t>
            </a:r>
            <a:r>
              <a:rPr lang="en-US" dirty="0"/>
              <a:t> Ezekiel 38-39.</a:t>
            </a:r>
          </a:p>
          <a:p>
            <a:r>
              <a:rPr lang="en-US" dirty="0"/>
              <a:t>Ma </a:t>
            </a:r>
            <a:r>
              <a:rPr lang="en-US" dirty="0" err="1"/>
              <a:t>dem</a:t>
            </a:r>
            <a:r>
              <a:rPr lang="en-US" dirty="0"/>
              <a:t> </a:t>
            </a:r>
            <a:r>
              <a:rPr lang="en-US" dirty="0" err="1"/>
              <a:t>abi</a:t>
            </a:r>
            <a:r>
              <a:rPr lang="en-US" dirty="0"/>
              <a:t> </a:t>
            </a:r>
            <a:r>
              <a:rPr lang="en-US" dirty="0" err="1"/>
              <a:t>da</a:t>
            </a:r>
            <a:r>
              <a:rPr lang="en-US" dirty="0"/>
              <a:t> </a:t>
            </a:r>
            <a:r>
              <a:rPr lang="en-US" dirty="0" err="1"/>
              <a:t>srefi</a:t>
            </a:r>
            <a:r>
              <a:rPr lang="en-US" dirty="0"/>
              <a:t> “mi-</a:t>
            </a:r>
            <a:r>
              <a:rPr lang="en-US" dirty="0" err="1"/>
              <a:t>fosi</a:t>
            </a:r>
            <a:r>
              <a:rPr lang="en-US" dirty="0"/>
              <a:t>” </a:t>
            </a:r>
            <a:r>
              <a:rPr lang="en-US" dirty="0" smtClean="0"/>
              <a:t>men-</a:t>
            </a:r>
            <a:r>
              <a:rPr lang="en-US" dirty="0" err="1" smtClean="0"/>
              <a:t>taliteit</a:t>
            </a:r>
            <a:r>
              <a:rPr lang="en-US" dirty="0"/>
              <a:t>, en </a:t>
            </a:r>
            <a:r>
              <a:rPr lang="en-US" dirty="0" err="1"/>
              <a:t>dem</a:t>
            </a:r>
            <a:r>
              <a:rPr lang="en-US" dirty="0"/>
              <a:t> de </a:t>
            </a:r>
            <a:r>
              <a:rPr lang="en-US" dirty="0" err="1"/>
              <a:t>hipi</a:t>
            </a:r>
            <a:r>
              <a:rPr lang="en-US" dirty="0"/>
              <a:t>.</a:t>
            </a:r>
          </a:p>
          <a:p>
            <a:r>
              <a:rPr lang="en-US" dirty="0" err="1"/>
              <a:t>Libisoema</a:t>
            </a:r>
            <a:r>
              <a:rPr lang="en-US" dirty="0"/>
              <a:t> </a:t>
            </a:r>
            <a:r>
              <a:rPr lang="en-US" dirty="0" err="1"/>
              <a:t>hati</a:t>
            </a:r>
            <a:r>
              <a:rPr lang="en-US" dirty="0"/>
              <a:t> de </a:t>
            </a:r>
            <a:r>
              <a:rPr lang="en-US" dirty="0" err="1"/>
              <a:t>tranga</a:t>
            </a:r>
            <a:r>
              <a:rPr lang="en-US" dirty="0"/>
              <a:t> so </a:t>
            </a:r>
            <a:r>
              <a:rPr lang="en-US" dirty="0" err="1"/>
              <a:t>dati</a:t>
            </a:r>
            <a:r>
              <a:rPr lang="en-US" dirty="0"/>
              <a:t> sari-</a:t>
            </a:r>
            <a:r>
              <a:rPr lang="en-US" dirty="0" err="1"/>
              <a:t>hati</a:t>
            </a:r>
            <a:r>
              <a:rPr lang="en-US" dirty="0"/>
              <a:t> no  man  </a:t>
            </a:r>
            <a:r>
              <a:rPr lang="en-US" dirty="0" err="1"/>
              <a:t>wini</a:t>
            </a:r>
            <a:r>
              <a:rPr lang="en-US" dirty="0"/>
              <a:t> hem, en </a:t>
            </a:r>
            <a:r>
              <a:rPr lang="en-US" dirty="0" err="1"/>
              <a:t>kroetoe</a:t>
            </a:r>
            <a:r>
              <a:rPr lang="en-US" dirty="0"/>
              <a:t> no man </a:t>
            </a:r>
            <a:r>
              <a:rPr lang="en-US" dirty="0" err="1"/>
              <a:t>skreki</a:t>
            </a:r>
            <a:r>
              <a:rPr lang="en-US" dirty="0"/>
              <a:t> hem</a:t>
            </a: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2"/>
          <p:cNvSpPr>
            <a:spLocks noGrp="1" noChangeArrowheads="1"/>
          </p:cNvSpPr>
          <p:nvPr>
            <p:ph type="title"/>
          </p:nvPr>
        </p:nvSpPr>
        <p:spPr/>
        <p:txBody>
          <a:bodyPr/>
          <a:lstStyle/>
          <a:p>
            <a:r>
              <a:rPr lang="en-US"/>
              <a:t>Kroetoe foe Gado</a:t>
            </a:r>
          </a:p>
        </p:txBody>
      </p:sp>
      <p:sp>
        <p:nvSpPr>
          <p:cNvPr id="300035" name="Rectangle 3"/>
          <p:cNvSpPr>
            <a:spLocks noGrp="1" noChangeArrowheads="1"/>
          </p:cNvSpPr>
          <p:nvPr>
            <p:ph type="body" idx="1"/>
          </p:nvPr>
        </p:nvSpPr>
        <p:spPr/>
        <p:txBody>
          <a:bodyPr/>
          <a:lstStyle/>
          <a:p>
            <a:r>
              <a:rPr lang="en-US"/>
              <a:t>Te dem  soema kom lontoe da foto, faja komopo foe hemel en bron dem.</a:t>
            </a:r>
          </a:p>
          <a:p>
            <a:r>
              <a:rPr lang="en-US"/>
              <a:t>Gado sa fringi didibri na ini da faja-zee foe moksi nanga da falsi profeti nanga antikristus</a:t>
            </a: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2"/>
          <p:cNvSpPr>
            <a:spLocks noGrp="1" noChangeArrowheads="1"/>
          </p:cNvSpPr>
          <p:nvPr>
            <p:ph type="title"/>
          </p:nvPr>
        </p:nvSpPr>
        <p:spPr/>
        <p:txBody>
          <a:bodyPr/>
          <a:lstStyle/>
          <a:p>
            <a:r>
              <a:rPr lang="en-US"/>
              <a:t>Kroetoe foe Gado</a:t>
            </a:r>
          </a:p>
        </p:txBody>
      </p:sp>
      <p:sp>
        <p:nvSpPr>
          <p:cNvPr id="302083" name="Rectangle 3"/>
          <p:cNvSpPr>
            <a:spLocks noGrp="1" noChangeArrowheads="1"/>
          </p:cNvSpPr>
          <p:nvPr>
            <p:ph type="body" idx="1"/>
          </p:nvPr>
        </p:nvSpPr>
        <p:spPr/>
        <p:txBody>
          <a:bodyPr/>
          <a:lstStyle/>
          <a:p>
            <a:pPr>
              <a:lnSpc>
                <a:spcPct val="90000"/>
              </a:lnSpc>
            </a:pPr>
            <a:r>
              <a:rPr lang="en-US"/>
              <a:t>Da owroe hemel nanga grontapoe sa bron nanga faja so dati dem no de  moro</a:t>
            </a:r>
          </a:p>
          <a:p>
            <a:pPr>
              <a:lnSpc>
                <a:spcPct val="90000"/>
              </a:lnSpc>
            </a:pPr>
            <a:r>
              <a:rPr lang="en-US"/>
              <a:t>Presi no de  foe dem lasiwan foe lon go kibri</a:t>
            </a:r>
          </a:p>
          <a:p>
            <a:pPr>
              <a:lnSpc>
                <a:spcPct val="90000"/>
              </a:lnSpc>
            </a:pPr>
            <a:r>
              <a:rPr lang="en-US"/>
              <a:t>Dem  sa kisi kroetoe op basis foe san dem ben sabi en san dem ben  doe: Lk. 12:47-48</a:t>
            </a: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title"/>
          </p:nvPr>
        </p:nvSpPr>
        <p:spPr/>
        <p:txBody>
          <a:bodyPr/>
          <a:lstStyle/>
          <a:p>
            <a:r>
              <a:rPr lang="en-US"/>
              <a:t>Frantwoortoe vs. Strafoe</a:t>
            </a:r>
          </a:p>
        </p:txBody>
      </p:sp>
      <p:sp>
        <p:nvSpPr>
          <p:cNvPr id="304131" name="Rectangle 3"/>
          <p:cNvSpPr>
            <a:spLocks noGrp="1" noChangeArrowheads="1"/>
          </p:cNvSpPr>
          <p:nvPr>
            <p:ph type="body" idx="1"/>
          </p:nvPr>
        </p:nvSpPr>
        <p:spPr>
          <a:xfrm>
            <a:off x="1182688" y="2017713"/>
            <a:ext cx="7772400" cy="4459287"/>
          </a:xfrm>
        </p:spPr>
        <p:txBody>
          <a:bodyPr/>
          <a:lstStyle/>
          <a:p>
            <a:pPr>
              <a:lnSpc>
                <a:spcPct val="80000"/>
              </a:lnSpc>
            </a:pPr>
            <a:r>
              <a:rPr lang="en-US" sz="2800" b="1"/>
              <a:t>Lk. 12:47. En da dinari disi ben sabi san hem masra ben wani, ma a no ben meki hemsrefi klari, en no ben doe hem wani, da dinari dati sa kisi foeroe fonfon.  48. Ma da soema disi no ben sabi, ma tokoe a ben doe sani so dati hem masra moesoe fon hem, a sa kisi moro lekti fonfon. </a:t>
            </a:r>
            <a:r>
              <a:rPr lang="en-US" sz="2800" b="1">
                <a:solidFill>
                  <a:schemeClr val="hlink"/>
                </a:solidFill>
              </a:rPr>
              <a:t>Bikasi da soema disi de kisi foeroe moesoe pai foeroe toe; en efoe dem ben gi foeroe vertrouw sani abra na wan soema anoe, dem verwakti foeroe baka</a:t>
            </a:r>
            <a:r>
              <a:rPr lang="en-US" sz="2800" b="1"/>
              <a:t>.</a:t>
            </a: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p:txBody>
          <a:bodyPr/>
          <a:lstStyle/>
          <a:p>
            <a:r>
              <a:rPr lang="en-US"/>
              <a:t>Denki abra disi</a:t>
            </a:r>
          </a:p>
        </p:txBody>
      </p:sp>
      <p:sp>
        <p:nvSpPr>
          <p:cNvPr id="306179" name="Rectangle 3"/>
          <p:cNvSpPr>
            <a:spLocks noGrp="1" noChangeArrowheads="1"/>
          </p:cNvSpPr>
          <p:nvPr>
            <p:ph type="body" idx="1"/>
          </p:nvPr>
        </p:nvSpPr>
        <p:spPr/>
        <p:txBody>
          <a:bodyPr/>
          <a:lstStyle/>
          <a:p>
            <a:pPr>
              <a:lnSpc>
                <a:spcPct val="80000"/>
              </a:lnSpc>
            </a:pPr>
            <a:r>
              <a:rPr lang="en-US" sz="2800" b="1"/>
              <a:t>Openbaring 20:14 En dem ben trowe dede nanga dedekondre na ini da faja-zee. Disi na di foe toe dede. 15. En dem ben teki ibri soema disi dem no feni hem nem skrifi na ini da boekoe foe libi trowe na ini da faja-zee.</a:t>
            </a:r>
          </a:p>
          <a:p>
            <a:pPr>
              <a:lnSpc>
                <a:spcPct val="80000"/>
              </a:lnSpc>
            </a:pPr>
            <a:r>
              <a:rPr lang="en-US" sz="2800" b="1"/>
              <a:t>Dede – skin</a:t>
            </a:r>
          </a:p>
          <a:p>
            <a:pPr>
              <a:lnSpc>
                <a:spcPct val="80000"/>
              </a:lnSpc>
            </a:pPr>
            <a:r>
              <a:rPr lang="en-US" sz="2800" b="1"/>
              <a:t>Dedekondre – sieli</a:t>
            </a:r>
          </a:p>
          <a:p>
            <a:pPr>
              <a:lnSpc>
                <a:spcPct val="80000"/>
              </a:lnSpc>
            </a:pPr>
            <a:r>
              <a:rPr lang="en-US" sz="2800" b="1"/>
              <a:t>Na di foe toe dede – ala toe doro da faja zee</a:t>
            </a: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p:txBody>
          <a:bodyPr/>
          <a:lstStyle/>
          <a:p>
            <a:r>
              <a:rPr lang="en-US"/>
              <a:t>Oplossing</a:t>
            </a:r>
          </a:p>
        </p:txBody>
      </p:sp>
      <p:sp>
        <p:nvSpPr>
          <p:cNvPr id="308227" name="Rectangle 3"/>
          <p:cNvSpPr>
            <a:spLocks noGrp="1" noChangeArrowheads="1"/>
          </p:cNvSpPr>
          <p:nvPr>
            <p:ph type="body" idx="1"/>
          </p:nvPr>
        </p:nvSpPr>
        <p:spPr/>
        <p:txBody>
          <a:bodyPr/>
          <a:lstStyle/>
          <a:p>
            <a:r>
              <a:rPr lang="en-US" dirty="0" err="1"/>
              <a:t>Wi</a:t>
            </a:r>
            <a:r>
              <a:rPr lang="en-US" dirty="0"/>
              <a:t> </a:t>
            </a:r>
            <a:r>
              <a:rPr lang="en-US" dirty="0" err="1"/>
              <a:t>moesoe</a:t>
            </a:r>
            <a:r>
              <a:rPr lang="en-US" dirty="0"/>
              <a:t> </a:t>
            </a:r>
            <a:r>
              <a:rPr lang="en-US" dirty="0" err="1"/>
              <a:t>kom</a:t>
            </a:r>
            <a:r>
              <a:rPr lang="en-US" dirty="0"/>
              <a:t> wan </a:t>
            </a:r>
            <a:r>
              <a:rPr lang="en-US" dirty="0" err="1"/>
              <a:t>njoen</a:t>
            </a:r>
            <a:r>
              <a:rPr lang="en-US" dirty="0"/>
              <a:t> </a:t>
            </a:r>
            <a:r>
              <a:rPr lang="en-US" dirty="0" err="1"/>
              <a:t>schepping</a:t>
            </a:r>
            <a:endParaRPr lang="en-US" dirty="0"/>
          </a:p>
          <a:p>
            <a:r>
              <a:rPr lang="en-US" dirty="0" err="1"/>
              <a:t>Wi</a:t>
            </a:r>
            <a:r>
              <a:rPr lang="en-US" dirty="0"/>
              <a:t> </a:t>
            </a:r>
            <a:r>
              <a:rPr lang="en-US" dirty="0" err="1"/>
              <a:t>sa</a:t>
            </a:r>
            <a:r>
              <a:rPr lang="en-US" dirty="0"/>
              <a:t> </a:t>
            </a:r>
            <a:r>
              <a:rPr lang="en-US" dirty="0" err="1"/>
              <a:t>abi</a:t>
            </a:r>
            <a:r>
              <a:rPr lang="en-US" dirty="0"/>
              <a:t> wan </a:t>
            </a:r>
            <a:r>
              <a:rPr lang="en-US" dirty="0" err="1"/>
              <a:t>njoen</a:t>
            </a:r>
            <a:r>
              <a:rPr lang="en-US" dirty="0"/>
              <a:t> </a:t>
            </a:r>
            <a:r>
              <a:rPr lang="en-US" dirty="0" err="1"/>
              <a:t>hemel</a:t>
            </a:r>
            <a:r>
              <a:rPr lang="en-US" dirty="0"/>
              <a:t> </a:t>
            </a:r>
            <a:r>
              <a:rPr lang="en-US" dirty="0" err="1"/>
              <a:t>nanga</a:t>
            </a:r>
            <a:r>
              <a:rPr lang="en-US" dirty="0"/>
              <a:t> wan </a:t>
            </a:r>
            <a:r>
              <a:rPr lang="en-US" dirty="0" err="1"/>
              <a:t>njoen</a:t>
            </a:r>
            <a:r>
              <a:rPr lang="en-US" dirty="0"/>
              <a:t> </a:t>
            </a:r>
            <a:r>
              <a:rPr lang="en-US" dirty="0" err="1"/>
              <a:t>grontapoe</a:t>
            </a:r>
            <a:r>
              <a:rPr lang="en-US" dirty="0"/>
              <a:t>… </a:t>
            </a:r>
            <a:r>
              <a:rPr lang="en-US" dirty="0" err="1"/>
              <a:t>alasani</a:t>
            </a:r>
            <a:r>
              <a:rPr lang="en-US" dirty="0"/>
              <a:t> </a:t>
            </a:r>
            <a:r>
              <a:rPr lang="en-US" dirty="0" err="1"/>
              <a:t>kom</a:t>
            </a:r>
            <a:r>
              <a:rPr lang="en-US" dirty="0"/>
              <a:t> </a:t>
            </a:r>
            <a:r>
              <a:rPr lang="en-US" dirty="0" err="1"/>
              <a:t>njoen</a:t>
            </a:r>
            <a:endParaRPr lang="en-US" dirty="0"/>
          </a:p>
          <a:p>
            <a:r>
              <a:rPr lang="en-US" dirty="0"/>
              <a:t>Ala </a:t>
            </a:r>
            <a:r>
              <a:rPr lang="en-US" dirty="0" err="1"/>
              <a:t>tesi</a:t>
            </a:r>
            <a:r>
              <a:rPr lang="en-US" dirty="0"/>
              <a:t> </a:t>
            </a:r>
            <a:r>
              <a:rPr lang="en-US" dirty="0" err="1"/>
              <a:t>kaba</a:t>
            </a:r>
            <a:endParaRPr lang="en-US" dirty="0"/>
          </a:p>
          <a:p>
            <a:r>
              <a:rPr lang="en-US" dirty="0"/>
              <a:t>Man </a:t>
            </a:r>
            <a:r>
              <a:rPr lang="en-US" dirty="0" err="1"/>
              <a:t>fadon</a:t>
            </a:r>
            <a:r>
              <a:rPr lang="en-US" dirty="0"/>
              <a:t> </a:t>
            </a:r>
            <a:r>
              <a:rPr lang="en-US" dirty="0" err="1"/>
              <a:t>na</a:t>
            </a:r>
            <a:r>
              <a:rPr lang="en-US" dirty="0"/>
              <a:t> </a:t>
            </a:r>
            <a:r>
              <a:rPr lang="en-US" dirty="0" err="1"/>
              <a:t>ini</a:t>
            </a:r>
            <a:r>
              <a:rPr lang="en-US" dirty="0"/>
              <a:t> </a:t>
            </a:r>
            <a:r>
              <a:rPr lang="en-US" dirty="0" smtClean="0"/>
              <a:t>ala </a:t>
            </a:r>
            <a:r>
              <a:rPr lang="en-US" dirty="0" err="1" smtClean="0"/>
              <a:t>tesi</a:t>
            </a:r>
            <a:endParaRPr lang="en-US" dirty="0"/>
          </a:p>
          <a:p>
            <a:r>
              <a:rPr lang="en-US" dirty="0"/>
              <a:t>Ma </a:t>
            </a:r>
            <a:r>
              <a:rPr lang="en-US" dirty="0" err="1"/>
              <a:t>Gado</a:t>
            </a:r>
            <a:r>
              <a:rPr lang="en-US" dirty="0"/>
              <a:t> </a:t>
            </a:r>
            <a:r>
              <a:rPr lang="en-US" dirty="0" err="1"/>
              <a:t>meki</a:t>
            </a:r>
            <a:r>
              <a:rPr lang="en-US" dirty="0"/>
              <a:t> </a:t>
            </a:r>
            <a:r>
              <a:rPr lang="en-US" dirty="0" err="1"/>
              <a:t>oplossing</a:t>
            </a:r>
            <a:endParaRPr lang="en-US" dirty="0"/>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2"/>
          <p:cNvSpPr>
            <a:spLocks noGrp="1" noChangeArrowheads="1"/>
          </p:cNvSpPr>
          <p:nvPr>
            <p:ph type="title"/>
          </p:nvPr>
        </p:nvSpPr>
        <p:spPr/>
        <p:txBody>
          <a:bodyPr/>
          <a:lstStyle/>
          <a:p>
            <a:r>
              <a:rPr lang="en-US"/>
              <a:t>Leri foe Leisi en Stoeka nanga dem dispensatie</a:t>
            </a:r>
          </a:p>
        </p:txBody>
      </p:sp>
      <p:sp>
        <p:nvSpPr>
          <p:cNvPr id="310275" name="Rectangle 3"/>
          <p:cNvSpPr>
            <a:spLocks noGrp="1" noChangeArrowheads="1"/>
          </p:cNvSpPr>
          <p:nvPr>
            <p:ph type="body" idx="1"/>
          </p:nvPr>
        </p:nvSpPr>
        <p:spPr/>
        <p:txBody>
          <a:bodyPr/>
          <a:lstStyle/>
          <a:p>
            <a:r>
              <a:rPr lang="en-US"/>
              <a:t>Som misfroestan na ini da Bijbel de na dem versi pe wan transitie de</a:t>
            </a:r>
          </a:p>
          <a:p>
            <a:r>
              <a:rPr lang="en-US"/>
              <a:t>Wan tra presi de pe joe si ala toe advent foe Kristus na ini da srefi presi</a:t>
            </a: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2"/>
          <p:cNvSpPr>
            <a:spLocks noGrp="1" noChangeArrowheads="1"/>
          </p:cNvSpPr>
          <p:nvPr>
            <p:ph type="title"/>
          </p:nvPr>
        </p:nvSpPr>
        <p:spPr/>
        <p:txBody>
          <a:bodyPr/>
          <a:lstStyle/>
          <a:p>
            <a:r>
              <a:rPr lang="en-US"/>
              <a:t>Voorbeeld – Matteus</a:t>
            </a:r>
          </a:p>
        </p:txBody>
      </p:sp>
      <p:sp>
        <p:nvSpPr>
          <p:cNvPr id="312323" name="Rectangle 3"/>
          <p:cNvSpPr>
            <a:spLocks noGrp="1" noChangeArrowheads="1"/>
          </p:cNvSpPr>
          <p:nvPr>
            <p:ph type="body" idx="1"/>
          </p:nvPr>
        </p:nvSpPr>
        <p:spPr/>
        <p:txBody>
          <a:bodyPr/>
          <a:lstStyle/>
          <a:p>
            <a:r>
              <a:rPr lang="en-US"/>
              <a:t>Ch. 1-27 de na ini da dispensatie foe da wet</a:t>
            </a:r>
          </a:p>
          <a:p>
            <a:r>
              <a:rPr lang="en-US"/>
              <a:t>Jezus ben wroko soso na Israel</a:t>
            </a:r>
          </a:p>
          <a:p>
            <a:r>
              <a:rPr lang="en-US"/>
              <a:t>Jezus ben sabi dati A sa dede, en A ben meki dem discipel klari foe da dispensatie foe gnade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US"/>
              <a:t>Dem kroetoe (sociaal wet)</a:t>
            </a:r>
          </a:p>
        </p:txBody>
      </p:sp>
      <p:sp>
        <p:nvSpPr>
          <p:cNvPr id="93187" name="Rectangle 3"/>
          <p:cNvSpPr>
            <a:spLocks noGrp="1" noChangeArrowheads="1"/>
          </p:cNvSpPr>
          <p:nvPr>
            <p:ph type="body" idx="1"/>
          </p:nvPr>
        </p:nvSpPr>
        <p:spPr/>
        <p:txBody>
          <a:bodyPr/>
          <a:lstStyle/>
          <a:p>
            <a:r>
              <a:rPr lang="en-US"/>
              <a:t>Disi go moro fin’fini na ini fa  libisoema moesoe doe mee nanga tra libisoema</a:t>
            </a:r>
          </a:p>
          <a:p>
            <a:r>
              <a:rPr lang="en-US"/>
              <a:t>A gi bepaalde strafoe foe dem soema disi broko dem wet</a:t>
            </a:r>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Rectangle 2"/>
          <p:cNvSpPr>
            <a:spLocks noGrp="1" noChangeArrowheads="1"/>
          </p:cNvSpPr>
          <p:nvPr>
            <p:ph type="title"/>
          </p:nvPr>
        </p:nvSpPr>
        <p:spPr/>
        <p:txBody>
          <a:bodyPr/>
          <a:lstStyle/>
          <a:p>
            <a:r>
              <a:rPr lang="en-US"/>
              <a:t>Matteus</a:t>
            </a:r>
          </a:p>
        </p:txBody>
      </p:sp>
      <p:sp>
        <p:nvSpPr>
          <p:cNvPr id="314371" name="Rectangle 3"/>
          <p:cNvSpPr>
            <a:spLocks noGrp="1" noChangeArrowheads="1"/>
          </p:cNvSpPr>
          <p:nvPr>
            <p:ph type="body" idx="1"/>
          </p:nvPr>
        </p:nvSpPr>
        <p:spPr/>
        <p:txBody>
          <a:bodyPr/>
          <a:lstStyle/>
          <a:p>
            <a:pPr>
              <a:lnSpc>
                <a:spcPct val="90000"/>
              </a:lnSpc>
            </a:pPr>
            <a:r>
              <a:rPr lang="en-US"/>
              <a:t>Ch. 1-2 – da famiri foe da Kownoe.  A ben de da pikin foe Abraham &amp; David</a:t>
            </a:r>
          </a:p>
          <a:p>
            <a:pPr>
              <a:lnSpc>
                <a:spcPct val="90000"/>
              </a:lnSpc>
            </a:pPr>
            <a:r>
              <a:rPr lang="en-US"/>
              <a:t>Ch. 3 &amp; 4 – Meki sani klari gi da kownoekondre.  Jezus ben sori dati A de da kownoe nanga genezing</a:t>
            </a:r>
          </a:p>
          <a:p>
            <a:pPr>
              <a:lnSpc>
                <a:spcPct val="90000"/>
              </a:lnSpc>
            </a:pPr>
            <a:r>
              <a:rPr lang="en-US"/>
              <a:t>Ch. 5-7 – Da wet foe da kownoekondre.  A moesoe de gerechtigheid na ini da hati, en no soso dorosei</a:t>
            </a:r>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2"/>
          <p:cNvSpPr>
            <a:spLocks noGrp="1" noChangeArrowheads="1"/>
          </p:cNvSpPr>
          <p:nvPr>
            <p:ph type="title"/>
          </p:nvPr>
        </p:nvSpPr>
        <p:spPr/>
        <p:txBody>
          <a:bodyPr/>
          <a:lstStyle/>
          <a:p>
            <a:r>
              <a:rPr lang="en-US"/>
              <a:t>Matteus</a:t>
            </a:r>
          </a:p>
        </p:txBody>
      </p:sp>
      <p:sp>
        <p:nvSpPr>
          <p:cNvPr id="316419" name="Rectangle 3"/>
          <p:cNvSpPr>
            <a:spLocks noGrp="1" noChangeArrowheads="1"/>
          </p:cNvSpPr>
          <p:nvPr>
            <p:ph type="body" idx="1"/>
          </p:nvPr>
        </p:nvSpPr>
        <p:spPr/>
        <p:txBody>
          <a:bodyPr/>
          <a:lstStyle/>
          <a:p>
            <a:r>
              <a:rPr lang="en-US" dirty="0"/>
              <a:t>Ch. 8-10  </a:t>
            </a:r>
            <a:r>
              <a:rPr lang="en-US" dirty="0" err="1"/>
              <a:t>Da</a:t>
            </a:r>
            <a:r>
              <a:rPr lang="en-US" dirty="0"/>
              <a:t> </a:t>
            </a:r>
            <a:r>
              <a:rPr lang="en-US" dirty="0" err="1"/>
              <a:t>kownoekondre</a:t>
            </a:r>
            <a:r>
              <a:rPr lang="en-US" dirty="0"/>
              <a:t> </a:t>
            </a:r>
            <a:r>
              <a:rPr lang="en-US" dirty="0" err="1"/>
              <a:t>preiki</a:t>
            </a:r>
            <a:r>
              <a:rPr lang="en-US" dirty="0"/>
              <a:t> </a:t>
            </a:r>
            <a:r>
              <a:rPr lang="en-US" dirty="0" err="1"/>
              <a:t>na</a:t>
            </a:r>
            <a:r>
              <a:rPr lang="en-US" dirty="0"/>
              <a:t> </a:t>
            </a:r>
            <a:r>
              <a:rPr lang="en-US" dirty="0" err="1"/>
              <a:t>ini</a:t>
            </a:r>
            <a:r>
              <a:rPr lang="en-US" dirty="0"/>
              <a:t> </a:t>
            </a:r>
            <a:r>
              <a:rPr lang="en-US" dirty="0" err="1"/>
              <a:t>makti</a:t>
            </a:r>
            <a:r>
              <a:rPr lang="en-US" dirty="0"/>
              <a:t> </a:t>
            </a:r>
            <a:r>
              <a:rPr lang="en-US" dirty="0" err="1"/>
              <a:t>wondroewroko</a:t>
            </a:r>
            <a:r>
              <a:rPr lang="en-US" dirty="0"/>
              <a:t> toe</a:t>
            </a:r>
          </a:p>
          <a:p>
            <a:r>
              <a:rPr lang="en-US" dirty="0"/>
              <a:t>Ch. 11- </a:t>
            </a:r>
            <a:r>
              <a:rPr lang="en-US" dirty="0" err="1"/>
              <a:t>dem</a:t>
            </a:r>
            <a:r>
              <a:rPr lang="en-US" dirty="0"/>
              <a:t> </a:t>
            </a:r>
            <a:r>
              <a:rPr lang="en-US" dirty="0" err="1"/>
              <a:t>sroto</a:t>
            </a:r>
            <a:r>
              <a:rPr lang="en-US" dirty="0"/>
              <a:t> Johannes </a:t>
            </a:r>
            <a:r>
              <a:rPr lang="en-US" dirty="0" err="1"/>
              <a:t>da</a:t>
            </a:r>
            <a:r>
              <a:rPr lang="en-US" dirty="0"/>
              <a:t> </a:t>
            </a:r>
            <a:r>
              <a:rPr lang="en-US" dirty="0" err="1"/>
              <a:t>dopoeman</a:t>
            </a:r>
            <a:r>
              <a:rPr lang="en-US" dirty="0"/>
              <a:t>, en </a:t>
            </a:r>
            <a:r>
              <a:rPr lang="en-US" dirty="0" err="1"/>
              <a:t>Jezus</a:t>
            </a:r>
            <a:r>
              <a:rPr lang="en-US" dirty="0"/>
              <a:t> </a:t>
            </a:r>
            <a:r>
              <a:rPr lang="en-US" dirty="0" err="1"/>
              <a:t>krasi</a:t>
            </a:r>
            <a:r>
              <a:rPr lang="en-US" dirty="0"/>
              <a:t> </a:t>
            </a:r>
            <a:r>
              <a:rPr lang="en-US" dirty="0" err="1"/>
              <a:t>dem</a:t>
            </a:r>
            <a:r>
              <a:rPr lang="en-US" dirty="0"/>
              <a:t> </a:t>
            </a:r>
            <a:r>
              <a:rPr lang="en-US" dirty="0" err="1"/>
              <a:t>soema</a:t>
            </a:r>
            <a:r>
              <a:rPr lang="en-US" dirty="0"/>
              <a:t> </a:t>
            </a:r>
            <a:r>
              <a:rPr lang="en-US" dirty="0" err="1"/>
              <a:t>disi</a:t>
            </a:r>
            <a:r>
              <a:rPr lang="en-US" dirty="0"/>
              <a:t> no </a:t>
            </a:r>
            <a:r>
              <a:rPr lang="en-US" dirty="0" err="1"/>
              <a:t>bribi</a:t>
            </a:r>
            <a:r>
              <a:rPr lang="en-US" dirty="0"/>
              <a:t> Hem </a:t>
            </a:r>
            <a:r>
              <a:rPr lang="en-US" dirty="0" err="1"/>
              <a:t>boskopoe</a:t>
            </a:r>
            <a:endParaRPr lang="en-US" dirty="0"/>
          </a:p>
          <a:p>
            <a:r>
              <a:rPr lang="en-US" dirty="0"/>
              <a:t>11:28-30  </a:t>
            </a:r>
            <a:r>
              <a:rPr lang="en-US" dirty="0" err="1" smtClean="0"/>
              <a:t>Jezus</a:t>
            </a:r>
            <a:r>
              <a:rPr lang="en-US" dirty="0" smtClean="0"/>
              <a:t> </a:t>
            </a:r>
            <a:r>
              <a:rPr lang="en-US" dirty="0" err="1"/>
              <a:t>kari</a:t>
            </a:r>
            <a:r>
              <a:rPr lang="en-US" dirty="0"/>
              <a:t> </a:t>
            </a:r>
            <a:r>
              <a:rPr lang="en-US" dirty="0" err="1"/>
              <a:t>individueel</a:t>
            </a:r>
            <a:r>
              <a:rPr lang="en-US" dirty="0"/>
              <a:t> foe </a:t>
            </a:r>
            <a:r>
              <a:rPr lang="en-US" dirty="0" err="1"/>
              <a:t>kom</a:t>
            </a:r>
            <a:r>
              <a:rPr lang="en-US" dirty="0"/>
              <a:t> </a:t>
            </a:r>
            <a:r>
              <a:rPr lang="en-US" dirty="0" err="1"/>
              <a:t>persoonlijk</a:t>
            </a:r>
            <a:r>
              <a:rPr lang="en-US" dirty="0"/>
              <a:t> foe </a:t>
            </a:r>
            <a:r>
              <a:rPr lang="en-US" dirty="0" err="1"/>
              <a:t>teki</a:t>
            </a:r>
            <a:r>
              <a:rPr lang="en-US" dirty="0"/>
              <a:t> hem </a:t>
            </a:r>
            <a:r>
              <a:rPr lang="en-US" dirty="0" err="1"/>
              <a:t>leki</a:t>
            </a:r>
            <a:r>
              <a:rPr lang="en-US" dirty="0"/>
              <a:t> </a:t>
            </a:r>
            <a:r>
              <a:rPr lang="en-US" dirty="0" err="1"/>
              <a:t>kownoe</a:t>
            </a:r>
            <a:endParaRPr lang="en-US" dirty="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2"/>
          <p:cNvSpPr>
            <a:spLocks noGrp="1" noChangeArrowheads="1"/>
          </p:cNvSpPr>
          <p:nvPr>
            <p:ph type="title"/>
          </p:nvPr>
        </p:nvSpPr>
        <p:spPr/>
        <p:txBody>
          <a:bodyPr/>
          <a:lstStyle/>
          <a:p>
            <a:r>
              <a:rPr lang="en-US"/>
              <a:t>Matteus </a:t>
            </a:r>
          </a:p>
        </p:txBody>
      </p:sp>
      <p:sp>
        <p:nvSpPr>
          <p:cNvPr id="318467" name="Rectangle 3"/>
          <p:cNvSpPr>
            <a:spLocks noGrp="1" noChangeArrowheads="1"/>
          </p:cNvSpPr>
          <p:nvPr>
            <p:ph type="body" idx="1"/>
          </p:nvPr>
        </p:nvSpPr>
        <p:spPr/>
        <p:txBody>
          <a:bodyPr/>
          <a:lstStyle/>
          <a:p>
            <a:r>
              <a:rPr lang="en-US" dirty="0"/>
              <a:t>12 – Dem </a:t>
            </a:r>
            <a:r>
              <a:rPr lang="en-US" dirty="0" err="1"/>
              <a:t>kerki</a:t>
            </a:r>
            <a:r>
              <a:rPr lang="en-US" dirty="0"/>
              <a:t> </a:t>
            </a:r>
            <a:r>
              <a:rPr lang="en-US" dirty="0" err="1"/>
              <a:t>leider</a:t>
            </a:r>
            <a:r>
              <a:rPr lang="en-US" dirty="0"/>
              <a:t> </a:t>
            </a:r>
            <a:r>
              <a:rPr lang="en-US" dirty="0" err="1"/>
              <a:t>taki</a:t>
            </a:r>
            <a:r>
              <a:rPr lang="en-US" dirty="0"/>
              <a:t> </a:t>
            </a:r>
            <a:r>
              <a:rPr lang="en-US" dirty="0" err="1"/>
              <a:t>dati</a:t>
            </a:r>
            <a:r>
              <a:rPr lang="en-US" dirty="0"/>
              <a:t> </a:t>
            </a:r>
            <a:r>
              <a:rPr lang="en-US" dirty="0" err="1"/>
              <a:t>Jezus</a:t>
            </a:r>
            <a:r>
              <a:rPr lang="en-US" dirty="0"/>
              <a:t> </a:t>
            </a:r>
            <a:r>
              <a:rPr lang="en-US" dirty="0" err="1"/>
              <a:t>wroko</a:t>
            </a:r>
            <a:r>
              <a:rPr lang="en-US" dirty="0"/>
              <a:t> </a:t>
            </a:r>
            <a:r>
              <a:rPr lang="en-US" dirty="0" err="1"/>
              <a:t>na</a:t>
            </a:r>
            <a:r>
              <a:rPr lang="en-US" dirty="0"/>
              <a:t> </a:t>
            </a:r>
            <a:r>
              <a:rPr lang="en-US" dirty="0" err="1"/>
              <a:t>ini</a:t>
            </a:r>
            <a:r>
              <a:rPr lang="en-US" dirty="0"/>
              <a:t> </a:t>
            </a:r>
            <a:r>
              <a:rPr lang="en-US" dirty="0" err="1"/>
              <a:t>da</a:t>
            </a:r>
            <a:r>
              <a:rPr lang="en-US" dirty="0"/>
              <a:t> </a:t>
            </a:r>
            <a:r>
              <a:rPr lang="en-US" dirty="0" err="1"/>
              <a:t>krakti</a:t>
            </a:r>
            <a:r>
              <a:rPr lang="en-US" dirty="0"/>
              <a:t> foe </a:t>
            </a:r>
            <a:r>
              <a:rPr lang="en-US" dirty="0" err="1"/>
              <a:t>didibri</a:t>
            </a:r>
            <a:r>
              <a:rPr lang="en-US" dirty="0"/>
              <a:t>.</a:t>
            </a:r>
          </a:p>
          <a:p>
            <a:r>
              <a:rPr lang="en-US" dirty="0"/>
              <a:t>12:46-50 </a:t>
            </a:r>
            <a:r>
              <a:rPr lang="en-US" dirty="0" smtClean="0"/>
              <a:t> </a:t>
            </a:r>
            <a:r>
              <a:rPr lang="en-US" dirty="0" err="1" smtClean="0"/>
              <a:t>Geboorte</a:t>
            </a:r>
            <a:r>
              <a:rPr lang="en-US" dirty="0" smtClean="0"/>
              <a:t> </a:t>
            </a:r>
            <a:r>
              <a:rPr lang="en-US" dirty="0" err="1"/>
              <a:t>relatie</a:t>
            </a:r>
            <a:r>
              <a:rPr lang="en-US" dirty="0"/>
              <a:t> no de </a:t>
            </a:r>
            <a:r>
              <a:rPr lang="en-US" dirty="0" err="1"/>
              <a:t>belangrijk</a:t>
            </a:r>
            <a:r>
              <a:rPr lang="en-US" dirty="0"/>
              <a:t> </a:t>
            </a:r>
            <a:r>
              <a:rPr lang="en-US" dirty="0" err="1"/>
              <a:t>moro</a:t>
            </a:r>
            <a:r>
              <a:rPr lang="en-US" dirty="0"/>
              <a:t> – ma </a:t>
            </a:r>
            <a:r>
              <a:rPr lang="en-US" dirty="0" err="1"/>
              <a:t>jeje</a:t>
            </a:r>
            <a:r>
              <a:rPr lang="en-US" dirty="0"/>
              <a:t> </a:t>
            </a:r>
            <a:r>
              <a:rPr lang="en-US" dirty="0" err="1"/>
              <a:t>relatie</a:t>
            </a:r>
            <a:r>
              <a:rPr lang="en-US" dirty="0"/>
              <a:t>.  Joe no </a:t>
            </a:r>
            <a:r>
              <a:rPr lang="en-US" dirty="0" err="1"/>
              <a:t>abi</a:t>
            </a:r>
            <a:r>
              <a:rPr lang="en-US" dirty="0"/>
              <a:t> foe de wan </a:t>
            </a:r>
            <a:r>
              <a:rPr lang="en-US" dirty="0" err="1"/>
              <a:t>Djoe</a:t>
            </a:r>
            <a:r>
              <a:rPr lang="en-US" dirty="0"/>
              <a:t>  </a:t>
            </a:r>
            <a:r>
              <a:rPr lang="en-US" dirty="0" err="1"/>
              <a:t>moro</a:t>
            </a:r>
            <a:r>
              <a:rPr lang="en-US" dirty="0"/>
              <a:t> skin-</a:t>
            </a:r>
            <a:r>
              <a:rPr lang="en-US" dirty="0" err="1"/>
              <a:t>fasi</a:t>
            </a:r>
            <a:r>
              <a:rPr lang="en-US" dirty="0"/>
              <a:t>, ma </a:t>
            </a:r>
            <a:r>
              <a:rPr lang="en-US" dirty="0" err="1"/>
              <a:t>jeje-fasi</a:t>
            </a:r>
            <a:r>
              <a:rPr lang="en-US" dirty="0"/>
              <a:t> </a:t>
            </a:r>
            <a:r>
              <a:rPr lang="en-US" dirty="0" err="1"/>
              <a:t>doro</a:t>
            </a:r>
            <a:r>
              <a:rPr lang="en-US" dirty="0"/>
              <a:t> </a:t>
            </a:r>
            <a:r>
              <a:rPr lang="en-US" dirty="0" err="1"/>
              <a:t>da</a:t>
            </a:r>
            <a:r>
              <a:rPr lang="en-US" dirty="0"/>
              <a:t> </a:t>
            </a:r>
            <a:r>
              <a:rPr lang="en-US" dirty="0" err="1"/>
              <a:t>bribi</a:t>
            </a:r>
            <a:r>
              <a:rPr lang="en-US" dirty="0"/>
              <a:t> </a:t>
            </a:r>
            <a:r>
              <a:rPr lang="en-US" dirty="0" err="1"/>
              <a:t>leki</a:t>
            </a:r>
            <a:r>
              <a:rPr lang="en-US" dirty="0"/>
              <a:t> </a:t>
            </a:r>
            <a:r>
              <a:rPr lang="en-US" dirty="0" err="1"/>
              <a:t>di</a:t>
            </a:r>
            <a:r>
              <a:rPr lang="en-US" dirty="0"/>
              <a:t> foe Abraham</a:t>
            </a: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2"/>
          <p:cNvSpPr>
            <a:spLocks noGrp="1" noChangeArrowheads="1"/>
          </p:cNvSpPr>
          <p:nvPr>
            <p:ph type="title"/>
          </p:nvPr>
        </p:nvSpPr>
        <p:spPr/>
        <p:txBody>
          <a:bodyPr/>
          <a:lstStyle/>
          <a:p>
            <a:r>
              <a:rPr lang="en-US"/>
              <a:t>Matteus</a:t>
            </a:r>
          </a:p>
        </p:txBody>
      </p:sp>
      <p:sp>
        <p:nvSpPr>
          <p:cNvPr id="320515" name="Rectangle 3"/>
          <p:cNvSpPr>
            <a:spLocks noGrp="1" noChangeArrowheads="1"/>
          </p:cNvSpPr>
          <p:nvPr>
            <p:ph type="body" idx="1"/>
          </p:nvPr>
        </p:nvSpPr>
        <p:spPr/>
        <p:txBody>
          <a:bodyPr/>
          <a:lstStyle/>
          <a:p>
            <a:r>
              <a:rPr lang="en-US"/>
              <a:t>Ch 13 – dem gersi-tori sori dati na ini da dispensatie foe gnade,  da kownoekondre sa kom na wan sortoe kibri-fasi na ini da hati foe dem soema disi saka na Hem ondro</a:t>
            </a:r>
          </a:p>
          <a:p>
            <a:r>
              <a:rPr lang="en-US"/>
              <a:t>Ch. 16 – A taki abra da kerki en Hem plan foe bai wi baka.  Dem discipel no man froestan disi krin</a:t>
            </a: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2"/>
          <p:cNvSpPr>
            <a:spLocks noGrp="1" noChangeArrowheads="1"/>
          </p:cNvSpPr>
          <p:nvPr>
            <p:ph type="title"/>
          </p:nvPr>
        </p:nvSpPr>
        <p:spPr/>
        <p:txBody>
          <a:bodyPr/>
          <a:lstStyle/>
          <a:p>
            <a:r>
              <a:rPr lang="en-US"/>
              <a:t>Matteus</a:t>
            </a:r>
          </a:p>
        </p:txBody>
      </p:sp>
      <p:sp>
        <p:nvSpPr>
          <p:cNvPr id="322563" name="Rectangle 3"/>
          <p:cNvSpPr>
            <a:spLocks noGrp="1" noChangeArrowheads="1"/>
          </p:cNvSpPr>
          <p:nvPr>
            <p:ph type="body" idx="1"/>
          </p:nvPr>
        </p:nvSpPr>
        <p:spPr>
          <a:xfrm>
            <a:off x="609600" y="2017713"/>
            <a:ext cx="8345488" cy="4114800"/>
          </a:xfrm>
        </p:spPr>
        <p:txBody>
          <a:bodyPr/>
          <a:lstStyle/>
          <a:p>
            <a:r>
              <a:rPr lang="en-US" sz="2800"/>
              <a:t>Ch. 21 – Officieel – da kownoe presentatie na da natie, ma dem trowe hem – dem bigi priester &amp; skrifiman</a:t>
            </a:r>
          </a:p>
          <a:p>
            <a:r>
              <a:rPr lang="en-US" sz="2800"/>
              <a:t>Ch 24-25 – Profeti-taki abra fa da kownoekondre sa kom.  A no taki abra da kerki.   Disi kom troe na ini da tem foe bigi trobi nanga da millenium.</a:t>
            </a:r>
          </a:p>
          <a:p>
            <a:r>
              <a:rPr lang="en-US" sz="2800"/>
              <a:t>Dan Jezus dede – en da dispensatie foe da wet kaba</a:t>
            </a:r>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p:cNvSpPr>
            <a:spLocks noGrp="1" noChangeArrowheads="1"/>
          </p:cNvSpPr>
          <p:nvPr>
            <p:ph type="title"/>
          </p:nvPr>
        </p:nvSpPr>
        <p:spPr/>
        <p:txBody>
          <a:bodyPr/>
          <a:lstStyle/>
          <a:p>
            <a:r>
              <a:rPr lang="en-US"/>
              <a:t>Samenvatting foe Matteus</a:t>
            </a:r>
          </a:p>
        </p:txBody>
      </p:sp>
      <p:sp>
        <p:nvSpPr>
          <p:cNvPr id="324611" name="Rectangle 3"/>
          <p:cNvSpPr>
            <a:spLocks noGrp="1" noChangeArrowheads="1"/>
          </p:cNvSpPr>
          <p:nvPr>
            <p:ph type="body" idx="1"/>
          </p:nvPr>
        </p:nvSpPr>
        <p:spPr/>
        <p:txBody>
          <a:bodyPr/>
          <a:lstStyle/>
          <a:p>
            <a:r>
              <a:rPr lang="en-US"/>
              <a:t>Now wi si dati Gado ben tiri dem soema disi ben bribi tapoe Kristus en meki dem klari, ma da srefi tem, A offer da kownoekondre na wan sondoe natie disi sa trowe hem en  dem sa kruisi dem kownoe.</a:t>
            </a:r>
          </a:p>
          <a:p>
            <a:r>
              <a:rPr lang="en-US"/>
              <a:t>Disi na da kibri plan foe Gado</a:t>
            </a:r>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Rectangle 2"/>
          <p:cNvSpPr>
            <a:spLocks noGrp="1" noChangeArrowheads="1"/>
          </p:cNvSpPr>
          <p:nvPr>
            <p:ph type="title"/>
          </p:nvPr>
        </p:nvSpPr>
        <p:spPr/>
        <p:txBody>
          <a:bodyPr/>
          <a:lstStyle/>
          <a:p>
            <a:r>
              <a:rPr lang="en-US"/>
              <a:t>Tori </a:t>
            </a:r>
          </a:p>
        </p:txBody>
      </p:sp>
      <p:sp>
        <p:nvSpPr>
          <p:cNvPr id="326659" name="Rectangle 3"/>
          <p:cNvSpPr>
            <a:spLocks noGrp="1" noChangeArrowheads="1"/>
          </p:cNvSpPr>
          <p:nvPr>
            <p:ph type="body" idx="1"/>
          </p:nvPr>
        </p:nvSpPr>
        <p:spPr/>
        <p:txBody>
          <a:bodyPr/>
          <a:lstStyle/>
          <a:p>
            <a:r>
              <a:rPr lang="en-US" sz="2800"/>
              <a:t>Fo belangrijk presi pe njoen sani drai</a:t>
            </a:r>
          </a:p>
          <a:p>
            <a:r>
              <a:rPr lang="en-US" sz="2800"/>
              <a:t>Ch 2 – da Santa Jeje de gi ibri soema drai libi en teki dopoe. Joe moesoe “</a:t>
            </a:r>
            <a:r>
              <a:rPr lang="en-US" sz="2800" i="1"/>
              <a:t>epi</a:t>
            </a:r>
            <a:r>
              <a:rPr lang="en-US" sz="2800"/>
              <a:t>” rostoe tapoe da nem foe Jezus foe kisi pardon foe sondoe, en joe sa kisi da presenti foe da Santa Jeje</a:t>
            </a:r>
          </a:p>
          <a:p>
            <a:r>
              <a:rPr lang="en-US" sz="2800"/>
              <a:t>Ch 8 – Santa Jeje te dem poti anoe na joe tapoe</a:t>
            </a:r>
          </a:p>
          <a:p>
            <a:r>
              <a:rPr lang="en-US" sz="2800"/>
              <a:t>Ch. 10 – Santa Jeje nanga soso bribi nomo</a:t>
            </a: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2"/>
          <p:cNvSpPr>
            <a:spLocks noGrp="1" noChangeArrowheads="1"/>
          </p:cNvSpPr>
          <p:nvPr>
            <p:ph type="title"/>
          </p:nvPr>
        </p:nvSpPr>
        <p:spPr/>
        <p:txBody>
          <a:bodyPr/>
          <a:lstStyle/>
          <a:p>
            <a:r>
              <a:rPr lang="en-US"/>
              <a:t>Tori – foe san’ede</a:t>
            </a:r>
          </a:p>
        </p:txBody>
      </p:sp>
      <p:sp>
        <p:nvSpPr>
          <p:cNvPr id="328707" name="Rectangle 3"/>
          <p:cNvSpPr>
            <a:spLocks noGrp="1" noChangeArrowheads="1"/>
          </p:cNvSpPr>
          <p:nvPr>
            <p:ph type="body" idx="1"/>
          </p:nvPr>
        </p:nvSpPr>
        <p:spPr/>
        <p:txBody>
          <a:bodyPr/>
          <a:lstStyle/>
          <a:p>
            <a:r>
              <a:rPr lang="en-US" sz="2800"/>
              <a:t>Gado ben wroko nanga Israel foe Genesis 12 tot Tori 10.</a:t>
            </a:r>
          </a:p>
          <a:p>
            <a:r>
              <a:rPr lang="en-US" sz="2800"/>
              <a:t>Soso Djoe ben de na Pinkster</a:t>
            </a:r>
          </a:p>
          <a:p>
            <a:r>
              <a:rPr lang="en-US" sz="2800"/>
              <a:t>Da natie ben trowe Jezus en kruisi Hem leki wan toriman.</a:t>
            </a:r>
          </a:p>
          <a:p>
            <a:r>
              <a:rPr lang="en-US" sz="2800"/>
              <a:t>Petrus taki: drai libi, ma moro fara, kibri oensrefi foe da generatie disi.  Dan Gado sa teki oen Djoe,  en gi oen da Santa Jeje</a:t>
            </a:r>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Rectangle 2"/>
          <p:cNvSpPr>
            <a:spLocks noGrp="1" noChangeArrowheads="1"/>
          </p:cNvSpPr>
          <p:nvPr>
            <p:ph type="title"/>
          </p:nvPr>
        </p:nvSpPr>
        <p:spPr/>
        <p:txBody>
          <a:bodyPr/>
          <a:lstStyle/>
          <a:p>
            <a:r>
              <a:rPr lang="en-US"/>
              <a:t>Tori 2…</a:t>
            </a:r>
          </a:p>
        </p:txBody>
      </p:sp>
      <p:sp>
        <p:nvSpPr>
          <p:cNvPr id="330755" name="Rectangle 3"/>
          <p:cNvSpPr>
            <a:spLocks noGrp="1" noChangeArrowheads="1"/>
          </p:cNvSpPr>
          <p:nvPr>
            <p:ph type="body" idx="1"/>
          </p:nvPr>
        </p:nvSpPr>
        <p:spPr/>
        <p:txBody>
          <a:bodyPr/>
          <a:lstStyle/>
          <a:p>
            <a:r>
              <a:rPr lang="en-US"/>
              <a:t>Di dem ben teki dopoe, dem ben trowe da beslissing foe dem leider, en taki openbaar dati dem de foe Jezus Kristus. </a:t>
            </a:r>
          </a:p>
          <a:p>
            <a:r>
              <a:rPr lang="en-US"/>
              <a:t>No wan tra presi, da situatie disi ben de,  en no wan tra leisi, Gado ben aksi libisoema foe wroko so wan fasi</a:t>
            </a:r>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2"/>
          <p:cNvSpPr>
            <a:spLocks noGrp="1" noChangeArrowheads="1"/>
          </p:cNvSpPr>
          <p:nvPr>
            <p:ph type="title"/>
          </p:nvPr>
        </p:nvSpPr>
        <p:spPr/>
        <p:txBody>
          <a:bodyPr/>
          <a:lstStyle/>
          <a:p>
            <a:r>
              <a:rPr lang="en-US"/>
              <a:t>Tori 8</a:t>
            </a:r>
          </a:p>
        </p:txBody>
      </p:sp>
      <p:sp>
        <p:nvSpPr>
          <p:cNvPr id="332803" name="Rectangle 3"/>
          <p:cNvSpPr>
            <a:spLocks noGrp="1" noChangeArrowheads="1"/>
          </p:cNvSpPr>
          <p:nvPr>
            <p:ph type="body" idx="1"/>
          </p:nvPr>
        </p:nvSpPr>
        <p:spPr/>
        <p:txBody>
          <a:bodyPr/>
          <a:lstStyle/>
          <a:p>
            <a:r>
              <a:rPr lang="en-US"/>
              <a:t>Samaritan ben trowe tempel dienst.  Daarom Gado ben abi dem foe saka na ondro Petrus disi ben poti hem anoe na dem tapoe.  Dem ben sori dati dem accepteer disi komopo foe wan Djoe.  Dan dem ben kisi da Santa Jeje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r>
              <a:rPr lang="en-US"/>
              <a:t>Da ceremonieel wet</a:t>
            </a:r>
          </a:p>
        </p:txBody>
      </p:sp>
      <p:sp>
        <p:nvSpPr>
          <p:cNvPr id="95235" name="Rectangle 3"/>
          <p:cNvSpPr>
            <a:spLocks noGrp="1" noChangeArrowheads="1"/>
          </p:cNvSpPr>
          <p:nvPr>
            <p:ph type="body" idx="1"/>
          </p:nvPr>
        </p:nvSpPr>
        <p:spPr/>
        <p:txBody>
          <a:bodyPr/>
          <a:lstStyle/>
          <a:p>
            <a:pPr>
              <a:lnSpc>
                <a:spcPct val="90000"/>
              </a:lnSpc>
            </a:pPr>
            <a:r>
              <a:rPr lang="en-US"/>
              <a:t>Disi abi te maak nanga dem fosi fo gebod – fa wi de nanga Gado</a:t>
            </a:r>
          </a:p>
          <a:p>
            <a:pPr>
              <a:lnSpc>
                <a:spcPct val="90000"/>
              </a:lnSpc>
            </a:pPr>
            <a:r>
              <a:rPr lang="en-US"/>
              <a:t>A leri wi dati dede de da paiman foe sondoe.  </a:t>
            </a:r>
          </a:p>
          <a:p>
            <a:pPr>
              <a:lnSpc>
                <a:spcPct val="90000"/>
              </a:lnSpc>
            </a:pPr>
            <a:r>
              <a:rPr lang="en-US"/>
              <a:t>A sori wi dati wan onschuldig substitie kan teki wi presi foe wi sondoe ede</a:t>
            </a:r>
          </a:p>
          <a:p>
            <a:pPr>
              <a:lnSpc>
                <a:spcPct val="90000"/>
              </a:lnSpc>
            </a:pPr>
            <a:r>
              <a:rPr lang="en-US"/>
              <a:t>“da lam foe Gado, disi teki da sondoe foe grontapoe tjari gowe”</a:t>
            </a:r>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Rectangle 2"/>
          <p:cNvSpPr>
            <a:spLocks noGrp="1" noChangeArrowheads="1"/>
          </p:cNvSpPr>
          <p:nvPr>
            <p:ph type="title"/>
          </p:nvPr>
        </p:nvSpPr>
        <p:spPr/>
        <p:txBody>
          <a:bodyPr/>
          <a:lstStyle/>
          <a:p>
            <a:r>
              <a:rPr lang="en-US"/>
              <a:t>Tori 10</a:t>
            </a:r>
          </a:p>
        </p:txBody>
      </p:sp>
      <p:sp>
        <p:nvSpPr>
          <p:cNvPr id="334851" name="Rectangle 3"/>
          <p:cNvSpPr>
            <a:spLocks noGrp="1" noChangeArrowheads="1"/>
          </p:cNvSpPr>
          <p:nvPr>
            <p:ph type="body" idx="1"/>
          </p:nvPr>
        </p:nvSpPr>
        <p:spPr/>
        <p:txBody>
          <a:bodyPr/>
          <a:lstStyle/>
          <a:p>
            <a:r>
              <a:rPr lang="en-US"/>
              <a:t>Dem heiden na ini Tori 10 no ben teki wan officieel positie agensi Kristus efoe agensi da tempel dienst.</a:t>
            </a:r>
          </a:p>
          <a:p>
            <a:r>
              <a:rPr lang="en-US"/>
              <a:t>Dus dem ben kisi da Santa Jeje nanga bribi nomo.</a:t>
            </a:r>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8" name="Rectangle 2"/>
          <p:cNvSpPr>
            <a:spLocks noGrp="1" noChangeArrowheads="1"/>
          </p:cNvSpPr>
          <p:nvPr>
            <p:ph type="title"/>
          </p:nvPr>
        </p:nvSpPr>
        <p:spPr/>
        <p:txBody>
          <a:bodyPr/>
          <a:lstStyle/>
          <a:p>
            <a:r>
              <a:rPr lang="en-US"/>
              <a:t>Basis leri foe dispensatie</a:t>
            </a:r>
          </a:p>
        </p:txBody>
      </p:sp>
      <p:sp>
        <p:nvSpPr>
          <p:cNvPr id="336899" name="Rectangle 3"/>
          <p:cNvSpPr>
            <a:spLocks noGrp="1" noChangeArrowheads="1"/>
          </p:cNvSpPr>
          <p:nvPr>
            <p:ph type="body" idx="1"/>
          </p:nvPr>
        </p:nvSpPr>
        <p:spPr>
          <a:xfrm>
            <a:off x="381000" y="2017713"/>
            <a:ext cx="8574088" cy="4383087"/>
          </a:xfrm>
        </p:spPr>
        <p:txBody>
          <a:bodyPr/>
          <a:lstStyle/>
          <a:p>
            <a:r>
              <a:rPr lang="en-US" dirty="0"/>
              <a:t>Toe </a:t>
            </a:r>
            <a:r>
              <a:rPr lang="en-US" dirty="0" err="1"/>
              <a:t>sani</a:t>
            </a:r>
            <a:r>
              <a:rPr lang="en-US" dirty="0"/>
              <a:t> de </a:t>
            </a:r>
            <a:r>
              <a:rPr lang="en-US" dirty="0" err="1"/>
              <a:t>fanowdoe</a:t>
            </a:r>
            <a:r>
              <a:rPr lang="en-US" dirty="0"/>
              <a:t> </a:t>
            </a:r>
            <a:r>
              <a:rPr lang="en-US" dirty="0" err="1"/>
              <a:t>fosi</a:t>
            </a:r>
            <a:endParaRPr lang="en-US" dirty="0"/>
          </a:p>
          <a:p>
            <a:pPr lvl="1"/>
            <a:r>
              <a:rPr lang="en-US" sz="3200" dirty="0"/>
              <a:t>Joe </a:t>
            </a:r>
            <a:r>
              <a:rPr lang="en-US" sz="3200" dirty="0" err="1"/>
              <a:t>moesoe</a:t>
            </a:r>
            <a:r>
              <a:rPr lang="en-US" sz="3200" dirty="0"/>
              <a:t> </a:t>
            </a:r>
            <a:r>
              <a:rPr lang="en-US" sz="3200" dirty="0" err="1"/>
              <a:t>gebore</a:t>
            </a:r>
            <a:r>
              <a:rPr lang="en-US" sz="3200" dirty="0"/>
              <a:t> </a:t>
            </a:r>
            <a:r>
              <a:rPr lang="en-US" sz="3200" dirty="0" err="1"/>
              <a:t>njoen</a:t>
            </a:r>
            <a:r>
              <a:rPr lang="en-US" sz="3200" dirty="0"/>
              <a:t> </a:t>
            </a:r>
            <a:r>
              <a:rPr lang="en-US" sz="3200" dirty="0" err="1"/>
              <a:t>baka</a:t>
            </a:r>
            <a:r>
              <a:rPr lang="en-US" sz="3200" dirty="0"/>
              <a:t>: </a:t>
            </a:r>
            <a:r>
              <a:rPr lang="en-US" sz="3200" b="1" dirty="0"/>
              <a:t>I Cor. </a:t>
            </a:r>
            <a:r>
              <a:rPr lang="en-US" sz="3200" b="1" dirty="0" smtClean="0"/>
              <a:t>2:14 Ma </a:t>
            </a:r>
            <a:r>
              <a:rPr lang="en-US" sz="3200" b="1" dirty="0" err="1"/>
              <a:t>da</a:t>
            </a:r>
            <a:r>
              <a:rPr lang="en-US" sz="3200" b="1" dirty="0"/>
              <a:t> </a:t>
            </a:r>
            <a:r>
              <a:rPr lang="en-US" sz="3200" b="1" dirty="0" err="1"/>
              <a:t>soema</a:t>
            </a:r>
            <a:r>
              <a:rPr lang="en-US" sz="3200" b="1" dirty="0"/>
              <a:t> </a:t>
            </a:r>
            <a:r>
              <a:rPr lang="en-US" sz="3200" b="1" dirty="0" err="1"/>
              <a:t>sondro</a:t>
            </a:r>
            <a:r>
              <a:rPr lang="en-US" sz="3200" b="1" dirty="0"/>
              <a:t> </a:t>
            </a:r>
            <a:r>
              <a:rPr lang="en-US" sz="3200" b="1" dirty="0" err="1"/>
              <a:t>da</a:t>
            </a:r>
            <a:r>
              <a:rPr lang="en-US" sz="3200" b="1" dirty="0"/>
              <a:t> </a:t>
            </a:r>
            <a:r>
              <a:rPr lang="en-US" sz="3200" b="1" dirty="0" err="1"/>
              <a:t>Jeje</a:t>
            </a:r>
            <a:r>
              <a:rPr lang="en-US" sz="3200" b="1" dirty="0"/>
              <a:t> no </a:t>
            </a:r>
            <a:r>
              <a:rPr lang="en-US" sz="3200" b="1" dirty="0" err="1"/>
              <a:t>kan</a:t>
            </a:r>
            <a:r>
              <a:rPr lang="en-US" sz="3200" b="1" dirty="0"/>
              <a:t> </a:t>
            </a:r>
            <a:r>
              <a:rPr lang="en-US" sz="3200" b="1" dirty="0" err="1"/>
              <a:t>kisi</a:t>
            </a:r>
            <a:r>
              <a:rPr lang="en-US" sz="3200" b="1" dirty="0"/>
              <a:t> </a:t>
            </a:r>
            <a:r>
              <a:rPr lang="en-US" sz="3200" b="1" dirty="0" err="1"/>
              <a:t>dem</a:t>
            </a:r>
            <a:r>
              <a:rPr lang="en-US" sz="3200" b="1" dirty="0"/>
              <a:t> </a:t>
            </a:r>
            <a:r>
              <a:rPr lang="en-US" sz="3200" b="1" dirty="0" err="1"/>
              <a:t>sani</a:t>
            </a:r>
            <a:r>
              <a:rPr lang="en-US" sz="3200" b="1" dirty="0"/>
              <a:t> foe </a:t>
            </a:r>
            <a:r>
              <a:rPr lang="en-US" sz="3200" b="1" dirty="0" err="1"/>
              <a:t>da</a:t>
            </a:r>
            <a:r>
              <a:rPr lang="en-US" sz="3200" b="1" dirty="0"/>
              <a:t> </a:t>
            </a:r>
            <a:r>
              <a:rPr lang="en-US" sz="3200" b="1" dirty="0" err="1"/>
              <a:t>Jeje</a:t>
            </a:r>
            <a:r>
              <a:rPr lang="en-US" sz="3200" b="1" dirty="0"/>
              <a:t> foe </a:t>
            </a:r>
            <a:r>
              <a:rPr lang="en-US" sz="3200" b="1" dirty="0" err="1"/>
              <a:t>Gado</a:t>
            </a:r>
            <a:r>
              <a:rPr lang="en-US" sz="3200" b="1" dirty="0"/>
              <a:t>, </a:t>
            </a:r>
            <a:r>
              <a:rPr lang="en-US" sz="3200" b="1" dirty="0" err="1"/>
              <a:t>bikasi</a:t>
            </a:r>
            <a:r>
              <a:rPr lang="en-US" sz="3200" b="1" dirty="0"/>
              <a:t> </a:t>
            </a:r>
            <a:r>
              <a:rPr lang="en-US" sz="3200" b="1" dirty="0" err="1"/>
              <a:t>dem</a:t>
            </a:r>
            <a:r>
              <a:rPr lang="en-US" sz="3200" b="1" dirty="0"/>
              <a:t> de </a:t>
            </a:r>
            <a:r>
              <a:rPr lang="en-US" sz="3200" b="1" dirty="0" err="1"/>
              <a:t>dom</a:t>
            </a:r>
            <a:r>
              <a:rPr lang="en-US" sz="3200" b="1" dirty="0"/>
              <a:t> </a:t>
            </a:r>
            <a:r>
              <a:rPr lang="en-US" sz="3200" b="1" dirty="0" err="1"/>
              <a:t>sani</a:t>
            </a:r>
            <a:r>
              <a:rPr lang="en-US" sz="3200" b="1" dirty="0"/>
              <a:t> </a:t>
            </a:r>
            <a:r>
              <a:rPr lang="en-US" sz="3200" b="1" dirty="0" err="1"/>
              <a:t>gi</a:t>
            </a:r>
            <a:r>
              <a:rPr lang="en-US" sz="3200" b="1" dirty="0"/>
              <a:t> hem, en a no man </a:t>
            </a:r>
            <a:r>
              <a:rPr lang="en-US" sz="3200" b="1" dirty="0" err="1"/>
              <a:t>sabi</a:t>
            </a:r>
            <a:r>
              <a:rPr lang="en-US" sz="3200" b="1" dirty="0"/>
              <a:t> </a:t>
            </a:r>
            <a:r>
              <a:rPr lang="en-US" sz="3200" b="1" dirty="0" err="1"/>
              <a:t>dem</a:t>
            </a:r>
            <a:r>
              <a:rPr lang="en-US" sz="3200" b="1" dirty="0"/>
              <a:t>, </a:t>
            </a:r>
            <a:r>
              <a:rPr lang="en-US" sz="3200" b="1" dirty="0" err="1"/>
              <a:t>bikasi</a:t>
            </a:r>
            <a:r>
              <a:rPr lang="en-US" sz="3200" b="1" dirty="0"/>
              <a:t> </a:t>
            </a:r>
            <a:r>
              <a:rPr lang="en-US" sz="3200" b="1" dirty="0" err="1"/>
              <a:t>joe</a:t>
            </a:r>
            <a:r>
              <a:rPr lang="en-US" sz="3200" b="1" dirty="0"/>
              <a:t> </a:t>
            </a:r>
            <a:r>
              <a:rPr lang="en-US" sz="3200" b="1" dirty="0" err="1"/>
              <a:t>moesoe</a:t>
            </a:r>
            <a:r>
              <a:rPr lang="en-US" sz="3200" b="1" dirty="0"/>
              <a:t> </a:t>
            </a:r>
            <a:r>
              <a:rPr lang="en-US" sz="3200" b="1" dirty="0" err="1"/>
              <a:t>sabi</a:t>
            </a:r>
            <a:r>
              <a:rPr lang="en-US" sz="3200" b="1" dirty="0"/>
              <a:t> </a:t>
            </a:r>
            <a:r>
              <a:rPr lang="en-US" sz="3200" b="1" dirty="0" err="1"/>
              <a:t>dem</a:t>
            </a:r>
            <a:r>
              <a:rPr lang="en-US" sz="3200" b="1" dirty="0"/>
              <a:t> </a:t>
            </a:r>
            <a:r>
              <a:rPr lang="en-US" sz="3200" b="1" dirty="0" err="1"/>
              <a:t>sani</a:t>
            </a:r>
            <a:r>
              <a:rPr lang="en-US" sz="3200" b="1" dirty="0"/>
              <a:t> </a:t>
            </a:r>
            <a:r>
              <a:rPr lang="en-US" sz="3200" b="1" dirty="0" err="1"/>
              <a:t>nanga</a:t>
            </a:r>
            <a:r>
              <a:rPr lang="en-US" sz="3200" b="1" dirty="0"/>
              <a:t> </a:t>
            </a:r>
            <a:r>
              <a:rPr lang="en-US" sz="3200" b="1" dirty="0" err="1"/>
              <a:t>da</a:t>
            </a:r>
            <a:r>
              <a:rPr lang="en-US" sz="3200" b="1" dirty="0"/>
              <a:t> </a:t>
            </a:r>
            <a:r>
              <a:rPr lang="en-US" sz="3200" b="1" dirty="0" err="1"/>
              <a:t>Jeje</a:t>
            </a:r>
            <a:r>
              <a:rPr lang="en-US" sz="3200" b="1" dirty="0" smtClean="0"/>
              <a:t>.</a:t>
            </a:r>
            <a:endParaRPr lang="en-US" sz="3200" b="1" dirty="0"/>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8" name="Rectangle 2"/>
          <p:cNvSpPr>
            <a:spLocks noGrp="1" noChangeArrowheads="1"/>
          </p:cNvSpPr>
          <p:nvPr>
            <p:ph type="title"/>
          </p:nvPr>
        </p:nvSpPr>
        <p:spPr/>
        <p:txBody>
          <a:bodyPr/>
          <a:lstStyle/>
          <a:p>
            <a:r>
              <a:rPr lang="en-US"/>
              <a:t>Basis leri foe dispensatie</a:t>
            </a:r>
          </a:p>
        </p:txBody>
      </p:sp>
      <p:sp>
        <p:nvSpPr>
          <p:cNvPr id="336899" name="Rectangle 3"/>
          <p:cNvSpPr>
            <a:spLocks noGrp="1" noChangeArrowheads="1"/>
          </p:cNvSpPr>
          <p:nvPr>
            <p:ph type="body" idx="1"/>
          </p:nvPr>
        </p:nvSpPr>
        <p:spPr>
          <a:xfrm>
            <a:off x="381000" y="2017713"/>
            <a:ext cx="8574088" cy="4383087"/>
          </a:xfrm>
        </p:spPr>
        <p:txBody>
          <a:bodyPr/>
          <a:lstStyle/>
          <a:p>
            <a:r>
              <a:rPr lang="en-US" sz="2800" dirty="0"/>
              <a:t>Toe </a:t>
            </a:r>
            <a:r>
              <a:rPr lang="en-US" sz="2800" dirty="0" err="1"/>
              <a:t>sani</a:t>
            </a:r>
            <a:r>
              <a:rPr lang="en-US" sz="2800" dirty="0"/>
              <a:t> de </a:t>
            </a:r>
            <a:r>
              <a:rPr lang="en-US" sz="2800" dirty="0" err="1"/>
              <a:t>fanowdoe</a:t>
            </a:r>
            <a:r>
              <a:rPr lang="en-US" sz="2800" dirty="0"/>
              <a:t> </a:t>
            </a:r>
            <a:r>
              <a:rPr lang="en-US" sz="2800" dirty="0" err="1"/>
              <a:t>fosi</a:t>
            </a:r>
            <a:endParaRPr lang="en-US" sz="2800" dirty="0"/>
          </a:p>
          <a:p>
            <a:pPr lvl="1"/>
            <a:r>
              <a:rPr lang="en-US" sz="3200" dirty="0" smtClean="0"/>
              <a:t>Joe </a:t>
            </a:r>
            <a:r>
              <a:rPr lang="en-US" sz="3200" dirty="0" err="1"/>
              <a:t>moesoe</a:t>
            </a:r>
            <a:r>
              <a:rPr lang="en-US" sz="3200" dirty="0"/>
              <a:t> </a:t>
            </a:r>
            <a:r>
              <a:rPr lang="en-US" sz="3200" dirty="0" err="1"/>
              <a:t>gi</a:t>
            </a:r>
            <a:r>
              <a:rPr lang="en-US" sz="3200" dirty="0"/>
              <a:t> </a:t>
            </a:r>
            <a:r>
              <a:rPr lang="en-US" sz="3200" dirty="0" err="1"/>
              <a:t>jesi</a:t>
            </a:r>
            <a:r>
              <a:rPr lang="en-US" sz="3200" dirty="0"/>
              <a:t> </a:t>
            </a:r>
            <a:r>
              <a:rPr lang="en-US" sz="3200" dirty="0" err="1"/>
              <a:t>na</a:t>
            </a:r>
            <a:r>
              <a:rPr lang="en-US" sz="3200" dirty="0"/>
              <a:t> </a:t>
            </a:r>
            <a:r>
              <a:rPr lang="en-US" sz="3200" dirty="0" err="1"/>
              <a:t>da</a:t>
            </a:r>
            <a:r>
              <a:rPr lang="en-US" sz="3200" dirty="0"/>
              <a:t> </a:t>
            </a:r>
            <a:r>
              <a:rPr lang="en-US" sz="3200" dirty="0" err="1"/>
              <a:t>woortoe</a:t>
            </a:r>
            <a:r>
              <a:rPr lang="en-US" sz="3200" dirty="0"/>
              <a:t>:</a:t>
            </a:r>
            <a:r>
              <a:rPr lang="en-US" sz="3200" b="1" dirty="0"/>
              <a:t> </a:t>
            </a:r>
            <a:r>
              <a:rPr lang="en-US" sz="3200" b="1" dirty="0" err="1"/>
              <a:t>Jakobus</a:t>
            </a:r>
            <a:r>
              <a:rPr lang="en-US" sz="3200" b="1" dirty="0"/>
              <a:t> 1:22 Foe </a:t>
            </a:r>
            <a:r>
              <a:rPr lang="en-US" sz="3200" b="1" dirty="0" err="1"/>
              <a:t>dat'ede</a:t>
            </a:r>
            <a:r>
              <a:rPr lang="en-US" sz="3200" b="1" dirty="0"/>
              <a:t>, </a:t>
            </a:r>
            <a:r>
              <a:rPr lang="en-US" sz="3200" b="1" dirty="0" err="1"/>
              <a:t>poti</a:t>
            </a:r>
            <a:r>
              <a:rPr lang="en-US" sz="3200" b="1" dirty="0"/>
              <a:t> ala </a:t>
            </a:r>
            <a:r>
              <a:rPr lang="en-US" sz="3200" b="1" dirty="0" err="1"/>
              <a:t>fisti-fasi</a:t>
            </a:r>
            <a:r>
              <a:rPr lang="en-US" sz="3200" b="1" dirty="0"/>
              <a:t> </a:t>
            </a:r>
            <a:r>
              <a:rPr lang="en-US" sz="3200" b="1" dirty="0" err="1"/>
              <a:t>nanga</a:t>
            </a:r>
            <a:r>
              <a:rPr lang="en-US" sz="3200" b="1" dirty="0"/>
              <a:t> </a:t>
            </a:r>
            <a:r>
              <a:rPr lang="en-US" sz="3200" b="1" dirty="0" err="1"/>
              <a:t>foeroe</a:t>
            </a:r>
            <a:r>
              <a:rPr lang="en-US" sz="3200" b="1" dirty="0"/>
              <a:t> </a:t>
            </a:r>
            <a:r>
              <a:rPr lang="en-US" sz="3200" b="1" dirty="0" err="1"/>
              <a:t>takroedoe</a:t>
            </a:r>
            <a:r>
              <a:rPr lang="en-US" sz="3200" b="1" dirty="0"/>
              <a:t> </a:t>
            </a:r>
            <a:r>
              <a:rPr lang="en-US" sz="3200" b="1" dirty="0" err="1"/>
              <a:t>na</a:t>
            </a:r>
            <a:r>
              <a:rPr lang="en-US" sz="3200" b="1" dirty="0"/>
              <a:t> wan </a:t>
            </a:r>
            <a:r>
              <a:rPr lang="en-US" sz="3200" b="1" dirty="0" err="1"/>
              <a:t>sei</a:t>
            </a:r>
            <a:r>
              <a:rPr lang="en-US" sz="3200" b="1" dirty="0"/>
              <a:t>, en </a:t>
            </a:r>
            <a:r>
              <a:rPr lang="en-US" sz="3200" b="1" dirty="0" err="1"/>
              <a:t>nanga</a:t>
            </a:r>
            <a:r>
              <a:rPr lang="en-US" sz="3200" b="1" dirty="0"/>
              <a:t> </a:t>
            </a:r>
            <a:r>
              <a:rPr lang="en-US" sz="3200" b="1" dirty="0" err="1"/>
              <a:t>saka-fasi</a:t>
            </a:r>
            <a:r>
              <a:rPr lang="en-US" sz="3200" b="1" dirty="0"/>
              <a:t> </a:t>
            </a:r>
            <a:r>
              <a:rPr lang="en-US" sz="3200" b="1" dirty="0" err="1"/>
              <a:t>teki</a:t>
            </a:r>
            <a:r>
              <a:rPr lang="en-US" sz="3200" b="1" dirty="0"/>
              <a:t> </a:t>
            </a:r>
            <a:r>
              <a:rPr lang="en-US" sz="3200" b="1" dirty="0" err="1"/>
              <a:t>da</a:t>
            </a:r>
            <a:r>
              <a:rPr lang="en-US" sz="3200" b="1" dirty="0"/>
              <a:t> </a:t>
            </a:r>
            <a:r>
              <a:rPr lang="en-US" sz="3200" b="1" dirty="0" err="1"/>
              <a:t>woortoe</a:t>
            </a:r>
            <a:r>
              <a:rPr lang="en-US" sz="3200" b="1" dirty="0"/>
              <a:t> </a:t>
            </a:r>
            <a:r>
              <a:rPr lang="en-US" sz="3200" b="1" dirty="0" err="1"/>
              <a:t>disi</a:t>
            </a:r>
            <a:r>
              <a:rPr lang="en-US" sz="3200" b="1" dirty="0"/>
              <a:t> de </a:t>
            </a:r>
            <a:r>
              <a:rPr lang="en-US" sz="3200" b="1" dirty="0" err="1"/>
              <a:t>prani</a:t>
            </a:r>
            <a:r>
              <a:rPr lang="en-US" sz="3200" b="1" dirty="0"/>
              <a:t>, </a:t>
            </a:r>
            <a:r>
              <a:rPr lang="en-US" sz="3200" b="1" dirty="0" err="1"/>
              <a:t>disi</a:t>
            </a:r>
            <a:r>
              <a:rPr lang="en-US" sz="3200" b="1" dirty="0"/>
              <a:t> </a:t>
            </a:r>
            <a:r>
              <a:rPr lang="en-US" sz="3200" b="1" dirty="0" err="1"/>
              <a:t>kan</a:t>
            </a:r>
            <a:r>
              <a:rPr lang="en-US" sz="3200" b="1" dirty="0"/>
              <a:t> </a:t>
            </a:r>
            <a:r>
              <a:rPr lang="en-US" sz="3200" b="1" dirty="0" err="1"/>
              <a:t>verloesoe</a:t>
            </a:r>
            <a:r>
              <a:rPr lang="en-US" sz="3200" b="1" dirty="0"/>
              <a:t> </a:t>
            </a:r>
            <a:r>
              <a:rPr lang="en-US" sz="3200" b="1" dirty="0" err="1"/>
              <a:t>oen</a:t>
            </a:r>
            <a:r>
              <a:rPr lang="en-US" sz="3200" b="1" dirty="0"/>
              <a:t> </a:t>
            </a:r>
            <a:r>
              <a:rPr lang="en-US" sz="3200" b="1" dirty="0" err="1"/>
              <a:t>sieli</a:t>
            </a:r>
            <a:r>
              <a:rPr lang="en-US" sz="3200" b="1" dirty="0"/>
              <a:t>.</a:t>
            </a:r>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46" name="Rectangle 2"/>
          <p:cNvSpPr>
            <a:spLocks noGrp="1" noChangeArrowheads="1"/>
          </p:cNvSpPr>
          <p:nvPr>
            <p:ph type="title"/>
          </p:nvPr>
        </p:nvSpPr>
        <p:spPr/>
        <p:txBody>
          <a:bodyPr/>
          <a:lstStyle/>
          <a:p>
            <a:r>
              <a:rPr lang="en-US"/>
              <a:t>Dispensatie sori wi da natuur foe Gado</a:t>
            </a:r>
          </a:p>
        </p:txBody>
      </p:sp>
      <p:sp>
        <p:nvSpPr>
          <p:cNvPr id="338947" name="Rectangle 3"/>
          <p:cNvSpPr>
            <a:spLocks noGrp="1" noChangeArrowheads="1"/>
          </p:cNvSpPr>
          <p:nvPr>
            <p:ph type="body" idx="1"/>
          </p:nvPr>
        </p:nvSpPr>
        <p:spPr/>
        <p:txBody>
          <a:bodyPr/>
          <a:lstStyle/>
          <a:p>
            <a:r>
              <a:rPr lang="en-US"/>
              <a:t>Gado de actief, en A de na libisoema fesi alatem.  A abi ala makti en A sabi alasani.</a:t>
            </a:r>
          </a:p>
          <a:p>
            <a:r>
              <a:rPr lang="en-US"/>
              <a:t>A meki hem plan, A wroko Hem plan, A tesi libisoema,  en A sori Hem lobi</a:t>
            </a:r>
          </a:p>
          <a:p>
            <a:r>
              <a:rPr lang="en-US"/>
              <a:t>A de da Gado foe order</a:t>
            </a:r>
          </a:p>
          <a:p>
            <a:r>
              <a:rPr lang="en-US"/>
              <a:t>A de da Gado foe pasensi</a:t>
            </a:r>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Rectangle 2"/>
          <p:cNvSpPr>
            <a:spLocks noGrp="1" noChangeArrowheads="1"/>
          </p:cNvSpPr>
          <p:nvPr>
            <p:ph type="title"/>
          </p:nvPr>
        </p:nvSpPr>
        <p:spPr/>
        <p:txBody>
          <a:bodyPr/>
          <a:lstStyle/>
          <a:p>
            <a:r>
              <a:rPr lang="en-US"/>
              <a:t>Dispensatie nanga da natuur foe Gado</a:t>
            </a:r>
          </a:p>
        </p:txBody>
      </p:sp>
      <p:sp>
        <p:nvSpPr>
          <p:cNvPr id="340995" name="Rectangle 3"/>
          <p:cNvSpPr>
            <a:spLocks noGrp="1" noChangeArrowheads="1"/>
          </p:cNvSpPr>
          <p:nvPr>
            <p:ph type="body" idx="1"/>
          </p:nvPr>
        </p:nvSpPr>
        <p:spPr/>
        <p:txBody>
          <a:bodyPr/>
          <a:lstStyle/>
          <a:p>
            <a:r>
              <a:rPr lang="en-US"/>
              <a:t>Gado noiti abi frustratie</a:t>
            </a:r>
          </a:p>
          <a:p>
            <a:r>
              <a:rPr lang="en-US"/>
              <a:t>Gado sabi alasani</a:t>
            </a:r>
          </a:p>
          <a:p>
            <a:r>
              <a:rPr lang="en-US"/>
              <a:t>Gado noiti meki foutoe efoe misi mofo</a:t>
            </a:r>
          </a:p>
          <a:p>
            <a:r>
              <a:rPr lang="en-US"/>
              <a:t>Gado de regtvaardiki</a:t>
            </a:r>
          </a:p>
          <a:p>
            <a:r>
              <a:rPr lang="en-US"/>
              <a:t>Gado sori Hem gnade alatem</a:t>
            </a:r>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Rectangle 2"/>
          <p:cNvSpPr>
            <a:spLocks noGrp="1" noChangeArrowheads="1"/>
          </p:cNvSpPr>
          <p:nvPr>
            <p:ph type="title"/>
          </p:nvPr>
        </p:nvSpPr>
        <p:spPr/>
        <p:txBody>
          <a:bodyPr/>
          <a:lstStyle/>
          <a:p>
            <a:r>
              <a:rPr lang="en-US"/>
              <a:t>Na ini da prakteit</a:t>
            </a:r>
          </a:p>
        </p:txBody>
      </p:sp>
      <p:sp>
        <p:nvSpPr>
          <p:cNvPr id="343043" name="Rectangle 3"/>
          <p:cNvSpPr>
            <a:spLocks noGrp="1" noChangeArrowheads="1"/>
          </p:cNvSpPr>
          <p:nvPr>
            <p:ph type="body" idx="1"/>
          </p:nvPr>
        </p:nvSpPr>
        <p:spPr/>
        <p:txBody>
          <a:bodyPr/>
          <a:lstStyle/>
          <a:p>
            <a:r>
              <a:rPr lang="en-US"/>
              <a:t>Efoe Gado abi wan plan foe ala dem  tem, A abi wan plan foe wi libi toe </a:t>
            </a:r>
          </a:p>
          <a:p>
            <a:r>
              <a:rPr lang="en-US" b="1"/>
              <a:t>Fil. 2:13</a:t>
            </a:r>
            <a:r>
              <a:rPr lang="en-US"/>
              <a:t> </a:t>
            </a:r>
            <a:r>
              <a:rPr lang="en-US" b="1"/>
              <a:t>Bikasi a de Gado disi de wroko na oen ini, foe gi oen da wani, nanga da krakti foe doe san Hem wani.</a:t>
            </a:r>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0" name="Rectangle 2"/>
          <p:cNvSpPr>
            <a:spLocks noGrp="1" noChangeArrowheads="1"/>
          </p:cNvSpPr>
          <p:nvPr>
            <p:ph type="title"/>
          </p:nvPr>
        </p:nvSpPr>
        <p:spPr/>
        <p:txBody>
          <a:bodyPr/>
          <a:lstStyle/>
          <a:p>
            <a:r>
              <a:rPr lang="en-US"/>
              <a:t>Dispensatie sori wi abra libisoema</a:t>
            </a:r>
          </a:p>
        </p:txBody>
      </p:sp>
      <p:sp>
        <p:nvSpPr>
          <p:cNvPr id="345091" name="Rectangle 3"/>
          <p:cNvSpPr>
            <a:spLocks noGrp="1" noChangeArrowheads="1"/>
          </p:cNvSpPr>
          <p:nvPr>
            <p:ph type="body" idx="1"/>
          </p:nvPr>
        </p:nvSpPr>
        <p:spPr/>
        <p:txBody>
          <a:bodyPr/>
          <a:lstStyle/>
          <a:p>
            <a:r>
              <a:rPr lang="en-US"/>
              <a:t>Libisoema pori helemaal.  Noiti na ondro wan situatie kan a doe leti en gi Gado prisiri.  </a:t>
            </a:r>
          </a:p>
          <a:p>
            <a:r>
              <a:rPr lang="en-US"/>
              <a:t>Foe dat’ede a no de dati wi kan kenki soema doro moro boen oso, libi omstandigheden, enz.</a:t>
            </a:r>
          </a:p>
          <a:p>
            <a:r>
              <a:rPr lang="en-US"/>
              <a:t>A moesoe gebore njoen njoen baka</a:t>
            </a:r>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38" name="Rectangle 2"/>
          <p:cNvSpPr>
            <a:spLocks noGrp="1" noChangeArrowheads="1"/>
          </p:cNvSpPr>
          <p:nvPr>
            <p:ph type="title"/>
          </p:nvPr>
        </p:nvSpPr>
        <p:spPr/>
        <p:txBody>
          <a:bodyPr/>
          <a:lstStyle/>
          <a:p>
            <a:r>
              <a:rPr lang="en-US"/>
              <a:t>Dispensatie nanga da wet nanga gnade</a:t>
            </a:r>
          </a:p>
        </p:txBody>
      </p:sp>
      <p:sp>
        <p:nvSpPr>
          <p:cNvPr id="347139" name="Rectangle 3"/>
          <p:cNvSpPr>
            <a:spLocks noGrp="1" noChangeArrowheads="1"/>
          </p:cNvSpPr>
          <p:nvPr>
            <p:ph type="body" idx="1"/>
          </p:nvPr>
        </p:nvSpPr>
        <p:spPr>
          <a:xfrm>
            <a:off x="533400" y="2017713"/>
            <a:ext cx="8421688" cy="4114800"/>
          </a:xfrm>
        </p:spPr>
        <p:txBody>
          <a:bodyPr/>
          <a:lstStyle/>
          <a:p>
            <a:pPr>
              <a:lnSpc>
                <a:spcPct val="80000"/>
              </a:lnSpc>
            </a:pPr>
            <a:r>
              <a:rPr lang="en-US" sz="2800" dirty="0" err="1"/>
              <a:t>Noiti</a:t>
            </a:r>
            <a:r>
              <a:rPr lang="en-US" sz="2800" dirty="0"/>
              <a:t> </a:t>
            </a:r>
            <a:r>
              <a:rPr lang="en-US" sz="2800" dirty="0" err="1"/>
              <a:t>joe</a:t>
            </a:r>
            <a:r>
              <a:rPr lang="en-US" sz="2800" dirty="0"/>
              <a:t> </a:t>
            </a:r>
            <a:r>
              <a:rPr lang="en-US" sz="2800" dirty="0" err="1"/>
              <a:t>kan</a:t>
            </a:r>
            <a:r>
              <a:rPr lang="en-US" sz="2800" dirty="0"/>
              <a:t> </a:t>
            </a:r>
            <a:r>
              <a:rPr lang="en-US" sz="2800" dirty="0" err="1"/>
              <a:t>moksi</a:t>
            </a:r>
            <a:r>
              <a:rPr lang="en-US" sz="2800" dirty="0"/>
              <a:t> </a:t>
            </a:r>
            <a:r>
              <a:rPr lang="en-US" sz="2800" dirty="0" err="1"/>
              <a:t>dem</a:t>
            </a:r>
            <a:r>
              <a:rPr lang="en-US" sz="2800" dirty="0"/>
              <a:t> toe</a:t>
            </a:r>
          </a:p>
          <a:p>
            <a:pPr>
              <a:lnSpc>
                <a:spcPct val="80000"/>
              </a:lnSpc>
            </a:pPr>
            <a:r>
              <a:rPr lang="en-US" sz="2800" b="1" dirty="0" err="1"/>
              <a:t>Romeini</a:t>
            </a:r>
            <a:r>
              <a:rPr lang="en-US" sz="2800" b="1" dirty="0"/>
              <a:t> 11:6. En </a:t>
            </a:r>
            <a:r>
              <a:rPr lang="en-US" sz="2800" b="1" dirty="0" err="1"/>
              <a:t>efoe</a:t>
            </a:r>
            <a:r>
              <a:rPr lang="en-US" sz="2800" b="1" dirty="0"/>
              <a:t> a de </a:t>
            </a:r>
            <a:r>
              <a:rPr lang="en-US" sz="2800" b="1" dirty="0" err="1"/>
              <a:t>nanga</a:t>
            </a:r>
            <a:r>
              <a:rPr lang="en-US" sz="2800" b="1" dirty="0"/>
              <a:t> </a:t>
            </a:r>
            <a:r>
              <a:rPr lang="en-US" sz="2800" b="1" dirty="0" err="1"/>
              <a:t>gnade</a:t>
            </a:r>
            <a:r>
              <a:rPr lang="en-US" sz="2800" b="1" dirty="0"/>
              <a:t>, </a:t>
            </a:r>
            <a:r>
              <a:rPr lang="en-US" sz="2800" b="1" dirty="0" err="1"/>
              <a:t>dan</a:t>
            </a:r>
            <a:r>
              <a:rPr lang="en-US" sz="2800" b="1" dirty="0"/>
              <a:t> a no de </a:t>
            </a:r>
            <a:r>
              <a:rPr lang="en-US" sz="2800" b="1" dirty="0" err="1"/>
              <a:t>nanga</a:t>
            </a:r>
            <a:r>
              <a:rPr lang="en-US" sz="2800" b="1" dirty="0"/>
              <a:t> </a:t>
            </a:r>
            <a:r>
              <a:rPr lang="en-US" sz="2800" b="1" dirty="0" err="1"/>
              <a:t>wroko</a:t>
            </a:r>
            <a:r>
              <a:rPr lang="en-US" sz="2800" b="1" dirty="0"/>
              <a:t> </a:t>
            </a:r>
            <a:r>
              <a:rPr lang="en-US" sz="2800" b="1" dirty="0" err="1"/>
              <a:t>moro</a:t>
            </a:r>
            <a:r>
              <a:rPr lang="en-US" sz="2800" b="1" dirty="0"/>
              <a:t>; </a:t>
            </a:r>
            <a:r>
              <a:rPr lang="en-US" sz="2800" b="1" dirty="0" err="1"/>
              <a:t>noso</a:t>
            </a:r>
            <a:r>
              <a:rPr lang="en-US" sz="2800" b="1" dirty="0"/>
              <a:t> </a:t>
            </a:r>
            <a:r>
              <a:rPr lang="en-US" sz="2800" b="1" dirty="0" err="1"/>
              <a:t>gnade</a:t>
            </a:r>
            <a:r>
              <a:rPr lang="en-US" sz="2800" b="1" dirty="0"/>
              <a:t> no de </a:t>
            </a:r>
            <a:r>
              <a:rPr lang="en-US" sz="2800" b="1" dirty="0" err="1"/>
              <a:t>gnade</a:t>
            </a:r>
            <a:r>
              <a:rPr lang="en-US" sz="2800" b="1" dirty="0"/>
              <a:t> </a:t>
            </a:r>
            <a:r>
              <a:rPr lang="en-US" sz="2800" b="1" dirty="0" err="1"/>
              <a:t>moro</a:t>
            </a:r>
            <a:r>
              <a:rPr lang="en-US" sz="2800" b="1" dirty="0"/>
              <a:t>. Ma </a:t>
            </a:r>
            <a:r>
              <a:rPr lang="en-US" sz="2800" b="1" dirty="0" err="1"/>
              <a:t>efoe</a:t>
            </a:r>
            <a:r>
              <a:rPr lang="en-US" sz="2800" b="1" dirty="0"/>
              <a:t> a de </a:t>
            </a:r>
            <a:r>
              <a:rPr lang="en-US" sz="2800" b="1" dirty="0" err="1"/>
              <a:t>nanga</a:t>
            </a:r>
            <a:r>
              <a:rPr lang="en-US" sz="2800" b="1" dirty="0"/>
              <a:t> </a:t>
            </a:r>
            <a:r>
              <a:rPr lang="en-US" sz="2800" b="1" dirty="0" err="1"/>
              <a:t>wroko</a:t>
            </a:r>
            <a:r>
              <a:rPr lang="en-US" sz="2800" b="1" dirty="0"/>
              <a:t>, </a:t>
            </a:r>
            <a:r>
              <a:rPr lang="en-US" sz="2800" b="1" dirty="0" err="1"/>
              <a:t>dan</a:t>
            </a:r>
            <a:r>
              <a:rPr lang="en-US" sz="2800" b="1" dirty="0"/>
              <a:t> a no de </a:t>
            </a:r>
            <a:r>
              <a:rPr lang="en-US" sz="2800" b="1" dirty="0" err="1"/>
              <a:t>nanga</a:t>
            </a:r>
            <a:r>
              <a:rPr lang="en-US" sz="2800" b="1" dirty="0"/>
              <a:t> </a:t>
            </a:r>
            <a:r>
              <a:rPr lang="en-US" sz="2800" b="1" dirty="0" err="1"/>
              <a:t>gnade</a:t>
            </a:r>
            <a:r>
              <a:rPr lang="en-US" sz="2800" b="1" dirty="0"/>
              <a:t> </a:t>
            </a:r>
            <a:r>
              <a:rPr lang="en-US" sz="2800" b="1" dirty="0" err="1"/>
              <a:t>moro</a:t>
            </a:r>
            <a:r>
              <a:rPr lang="en-US" sz="2800" b="1" dirty="0"/>
              <a:t>; </a:t>
            </a:r>
            <a:r>
              <a:rPr lang="en-US" sz="2800" b="1" dirty="0" err="1"/>
              <a:t>noso</a:t>
            </a:r>
            <a:r>
              <a:rPr lang="en-US" sz="2800" b="1" dirty="0"/>
              <a:t> </a:t>
            </a:r>
            <a:r>
              <a:rPr lang="en-US" sz="2800" b="1" dirty="0" err="1"/>
              <a:t>wroko</a:t>
            </a:r>
            <a:r>
              <a:rPr lang="en-US" sz="2800" b="1" dirty="0"/>
              <a:t> no de </a:t>
            </a:r>
            <a:r>
              <a:rPr lang="en-US" sz="2800" b="1" dirty="0" err="1"/>
              <a:t>wroko</a:t>
            </a:r>
            <a:r>
              <a:rPr lang="en-US" sz="2800" b="1" dirty="0"/>
              <a:t> </a:t>
            </a:r>
            <a:r>
              <a:rPr lang="en-US" sz="2800" b="1" dirty="0" err="1"/>
              <a:t>moro</a:t>
            </a:r>
            <a:r>
              <a:rPr lang="en-US" sz="2800" b="1" dirty="0"/>
              <a:t>.</a:t>
            </a:r>
          </a:p>
          <a:p>
            <a:pPr>
              <a:lnSpc>
                <a:spcPct val="80000"/>
              </a:lnSpc>
            </a:pPr>
            <a:r>
              <a:rPr lang="en-US" sz="2800" b="1" dirty="0" err="1"/>
              <a:t>Gnade</a:t>
            </a:r>
            <a:r>
              <a:rPr lang="en-US" sz="2800" b="1" dirty="0"/>
              <a:t>= </a:t>
            </a:r>
            <a:r>
              <a:rPr lang="en-US" sz="2800" b="1" dirty="0" err="1"/>
              <a:t>Gado</a:t>
            </a:r>
            <a:r>
              <a:rPr lang="en-US" sz="2800" b="1" dirty="0"/>
              <a:t> </a:t>
            </a:r>
            <a:r>
              <a:rPr lang="en-US" sz="2800" b="1" dirty="0" err="1">
                <a:solidFill>
                  <a:schemeClr val="hlink"/>
                </a:solidFill>
              </a:rPr>
              <a:t>gi</a:t>
            </a:r>
            <a:r>
              <a:rPr lang="en-US" sz="2800" b="1" dirty="0"/>
              <a:t> </a:t>
            </a:r>
            <a:r>
              <a:rPr lang="en-US" sz="2800" b="1" dirty="0" err="1"/>
              <a:t>libisoema</a:t>
            </a:r>
            <a:r>
              <a:rPr lang="en-US" sz="2800" b="1" dirty="0"/>
              <a:t> san a no  </a:t>
            </a:r>
            <a:r>
              <a:rPr lang="en-US" sz="2800" b="1" dirty="0" err="1"/>
              <a:t>ben</a:t>
            </a:r>
            <a:r>
              <a:rPr lang="en-US" sz="2800" b="1" dirty="0"/>
              <a:t> </a:t>
            </a:r>
            <a:r>
              <a:rPr lang="en-US" sz="2800" b="1" dirty="0" err="1"/>
              <a:t>verdini</a:t>
            </a:r>
            <a:r>
              <a:rPr lang="en-US" sz="2800" b="1" dirty="0"/>
              <a:t>.  Joe no man </a:t>
            </a:r>
            <a:r>
              <a:rPr lang="en-US" sz="2800" b="1" dirty="0" err="1"/>
              <a:t>verdini</a:t>
            </a:r>
            <a:r>
              <a:rPr lang="en-US" sz="2800" b="1" dirty="0"/>
              <a:t> hem </a:t>
            </a:r>
            <a:r>
              <a:rPr lang="en-US" sz="2800" b="1" dirty="0" err="1"/>
              <a:t>nanga</a:t>
            </a:r>
            <a:r>
              <a:rPr lang="en-US" sz="2800" b="1" dirty="0"/>
              <a:t> </a:t>
            </a:r>
            <a:r>
              <a:rPr lang="en-US" sz="2800" b="1" dirty="0" err="1"/>
              <a:t>hori</a:t>
            </a:r>
            <a:r>
              <a:rPr lang="en-US" sz="2800" b="1" dirty="0"/>
              <a:t> </a:t>
            </a:r>
            <a:r>
              <a:rPr lang="en-US" sz="2800" b="1" dirty="0" err="1"/>
              <a:t>dem</a:t>
            </a:r>
            <a:r>
              <a:rPr lang="en-US" sz="2800" b="1" dirty="0"/>
              <a:t> 10 </a:t>
            </a:r>
            <a:r>
              <a:rPr lang="en-US" sz="2800" b="1" dirty="0" err="1"/>
              <a:t>gebod</a:t>
            </a:r>
            <a:r>
              <a:rPr lang="en-US" sz="2800" b="1" dirty="0"/>
              <a:t>, </a:t>
            </a:r>
            <a:r>
              <a:rPr lang="en-US" sz="2800" b="1" dirty="0" err="1"/>
              <a:t>libi</a:t>
            </a:r>
            <a:r>
              <a:rPr lang="en-US" sz="2800" b="1" dirty="0"/>
              <a:t> </a:t>
            </a:r>
            <a:r>
              <a:rPr lang="en-US" sz="2800" b="1" dirty="0" err="1"/>
              <a:t>doro</a:t>
            </a:r>
            <a:r>
              <a:rPr lang="en-US" sz="2800" b="1" dirty="0"/>
              <a:t> </a:t>
            </a:r>
            <a:r>
              <a:rPr lang="en-US" sz="2800" b="1" dirty="0" err="1"/>
              <a:t>da</a:t>
            </a:r>
            <a:r>
              <a:rPr lang="en-US" sz="2800" b="1" dirty="0"/>
              <a:t> </a:t>
            </a:r>
            <a:r>
              <a:rPr lang="en-US" sz="2800" b="1" dirty="0" err="1"/>
              <a:t>Bergi</a:t>
            </a:r>
            <a:r>
              <a:rPr lang="en-US" sz="2800" b="1" dirty="0"/>
              <a:t> </a:t>
            </a:r>
            <a:r>
              <a:rPr lang="en-US" sz="2800" b="1" dirty="0" err="1"/>
              <a:t>Rede</a:t>
            </a:r>
            <a:r>
              <a:rPr lang="en-US" sz="2800" b="1" dirty="0"/>
              <a:t>, </a:t>
            </a:r>
            <a:r>
              <a:rPr lang="en-US" sz="2800" b="1" dirty="0" err="1"/>
              <a:t>dopoe</a:t>
            </a:r>
            <a:r>
              <a:rPr lang="en-US" sz="2800" b="1" dirty="0"/>
              <a:t>, </a:t>
            </a:r>
            <a:r>
              <a:rPr lang="en-US" sz="2800" b="1" dirty="0" err="1"/>
              <a:t>enz</a:t>
            </a:r>
            <a:r>
              <a:rPr lang="en-US" sz="2800" b="1" dirty="0"/>
              <a:t>.</a:t>
            </a:r>
          </a:p>
          <a:p>
            <a:pPr>
              <a:lnSpc>
                <a:spcPct val="80000"/>
              </a:lnSpc>
            </a:pPr>
            <a:endParaRPr lang="en-US" sz="2800" dirty="0"/>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186" name="Rectangle 2"/>
          <p:cNvSpPr>
            <a:spLocks noGrp="1" noChangeArrowheads="1"/>
          </p:cNvSpPr>
          <p:nvPr>
            <p:ph type="title"/>
          </p:nvPr>
        </p:nvSpPr>
        <p:spPr/>
        <p:txBody>
          <a:bodyPr/>
          <a:lstStyle/>
          <a:p>
            <a:r>
              <a:rPr lang="en-US"/>
              <a:t>Dispensatie nanga da tem foe gnade</a:t>
            </a:r>
          </a:p>
        </p:txBody>
      </p:sp>
      <p:sp>
        <p:nvSpPr>
          <p:cNvPr id="349187" name="Rectangle 3"/>
          <p:cNvSpPr>
            <a:spLocks noGrp="1" noChangeArrowheads="1"/>
          </p:cNvSpPr>
          <p:nvPr>
            <p:ph type="body" idx="1"/>
          </p:nvPr>
        </p:nvSpPr>
        <p:spPr/>
        <p:txBody>
          <a:bodyPr/>
          <a:lstStyle/>
          <a:p>
            <a:r>
              <a:rPr lang="en-US"/>
              <a:t>Gado no bouw wan kownoekondre now, ma A teki komopo foe dem heiden wan pipel foe Hem nem.</a:t>
            </a:r>
          </a:p>
          <a:p>
            <a:r>
              <a:rPr lang="en-US"/>
              <a:t>Wi no moesoe moksi dem frantwoortoe foe now nanga dem foe wan tra dispensatie.</a:t>
            </a:r>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p:txBody>
          <a:bodyPr/>
          <a:lstStyle/>
          <a:p>
            <a:r>
              <a:rPr lang="en-US"/>
              <a:t>Verplikti na ini da millenium</a:t>
            </a:r>
          </a:p>
        </p:txBody>
      </p:sp>
      <p:sp>
        <p:nvSpPr>
          <p:cNvPr id="283651" name="Rectangle 3"/>
          <p:cNvSpPr>
            <a:spLocks noGrp="1" noChangeArrowheads="1"/>
          </p:cNvSpPr>
          <p:nvPr>
            <p:ph type="body" idx="1"/>
          </p:nvPr>
        </p:nvSpPr>
        <p:spPr/>
        <p:txBody>
          <a:bodyPr/>
          <a:lstStyle/>
          <a:p>
            <a:r>
              <a:rPr lang="en-US"/>
              <a:t>Gi jesi na Kownoe Jezus</a:t>
            </a:r>
          </a:p>
          <a:p>
            <a:r>
              <a:rPr lang="en-US"/>
              <a:t>Abi gerechtigheid na ini ala relatie </a:t>
            </a:r>
          </a:p>
          <a:p>
            <a:r>
              <a:rPr lang="en-US"/>
              <a:t>Ibri natie moesoe go na Jerusalem foe hori da fesa foe tabernakel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US"/>
              <a:t>Relatie nanga Gado</a:t>
            </a:r>
          </a:p>
        </p:txBody>
      </p:sp>
      <p:sp>
        <p:nvSpPr>
          <p:cNvPr id="97283" name="Rectangle 3"/>
          <p:cNvSpPr>
            <a:spLocks noGrp="1" noChangeArrowheads="1"/>
          </p:cNvSpPr>
          <p:nvPr>
            <p:ph type="body" idx="1"/>
          </p:nvPr>
        </p:nvSpPr>
        <p:spPr/>
        <p:txBody>
          <a:bodyPr/>
          <a:lstStyle/>
          <a:p>
            <a:r>
              <a:rPr lang="en-US"/>
              <a:t>Israel no ben man de wan kownoekondre foe priester,  so dem poti priester soso leki dem  famiri foe Aaron.</a:t>
            </a:r>
          </a:p>
          <a:p>
            <a:r>
              <a:rPr lang="en-US"/>
              <a:t>Da tabernakel ben de foe jepi nanga da broko wet; anders Gado doro Hem  santa natuur ben abi foe figi Israel poeroe krin’krin</a:t>
            </a:r>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Rectangle 2"/>
          <p:cNvSpPr>
            <a:spLocks noGrp="1" noChangeArrowheads="1"/>
          </p:cNvSpPr>
          <p:nvPr>
            <p:ph type="title"/>
          </p:nvPr>
        </p:nvSpPr>
        <p:spPr/>
        <p:txBody>
          <a:bodyPr/>
          <a:lstStyle/>
          <a:p>
            <a:r>
              <a:rPr lang="en-US"/>
              <a:t>Dispensatie nanga da Bijbel</a:t>
            </a:r>
          </a:p>
        </p:txBody>
      </p:sp>
      <p:sp>
        <p:nvSpPr>
          <p:cNvPr id="351235" name="Rectangle 3"/>
          <p:cNvSpPr>
            <a:spLocks noGrp="1" noChangeArrowheads="1"/>
          </p:cNvSpPr>
          <p:nvPr>
            <p:ph type="body" idx="1"/>
          </p:nvPr>
        </p:nvSpPr>
        <p:spPr/>
        <p:txBody>
          <a:bodyPr/>
          <a:lstStyle/>
          <a:p>
            <a:r>
              <a:rPr lang="en-US"/>
              <a:t>Wi si dati ala Skrifi de foe wi sabi, ma  Gado no  gi ala dem Skrifi direkt foe wi moesoe pas dem toe.  Na ini Genesis 12 tot Tori 10, wi si da plan foe dem Djoe.</a:t>
            </a:r>
          </a:p>
          <a:p>
            <a:r>
              <a:rPr lang="en-US"/>
              <a:t>Gado abi wan plan foe Israel, en wan tra plan foe Hem kerki. </a:t>
            </a:r>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282" name="Rectangle 2"/>
          <p:cNvSpPr>
            <a:spLocks noGrp="1" noChangeArrowheads="1"/>
          </p:cNvSpPr>
          <p:nvPr>
            <p:ph type="title"/>
          </p:nvPr>
        </p:nvSpPr>
        <p:spPr/>
        <p:txBody>
          <a:bodyPr/>
          <a:lstStyle/>
          <a:p>
            <a:r>
              <a:rPr lang="en-US"/>
              <a:t>Wan waarskow</a:t>
            </a:r>
          </a:p>
        </p:txBody>
      </p:sp>
      <p:sp>
        <p:nvSpPr>
          <p:cNvPr id="353283" name="Rectangle 3"/>
          <p:cNvSpPr>
            <a:spLocks noGrp="1" noChangeArrowheads="1"/>
          </p:cNvSpPr>
          <p:nvPr>
            <p:ph type="body" idx="1"/>
          </p:nvPr>
        </p:nvSpPr>
        <p:spPr/>
        <p:txBody>
          <a:bodyPr/>
          <a:lstStyle/>
          <a:p>
            <a:r>
              <a:rPr lang="en-US"/>
              <a:t>Dispensatie de wan wrokosani foe jepi wi froestan da Bijbel moro boen.  Ma wi no moesoe prodo, ma abi da saka-fasi foe da Santa Jeje.</a:t>
            </a:r>
          </a:p>
          <a:p>
            <a:r>
              <a:rPr lang="en-US"/>
              <a:t>Koni kan meki wi prodo, ma lobi meki wi bouw op…</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a:t>Da sacrifice ben de tijdelijk</a:t>
            </a:r>
          </a:p>
        </p:txBody>
      </p:sp>
      <p:sp>
        <p:nvSpPr>
          <p:cNvPr id="99331" name="Rectangle 3"/>
          <p:cNvSpPr>
            <a:spLocks noGrp="1" noChangeArrowheads="1"/>
          </p:cNvSpPr>
          <p:nvPr>
            <p:ph type="body" idx="1"/>
          </p:nvPr>
        </p:nvSpPr>
        <p:spPr>
          <a:xfrm>
            <a:off x="609600" y="2017713"/>
            <a:ext cx="8345488" cy="4114800"/>
          </a:xfrm>
        </p:spPr>
        <p:txBody>
          <a:bodyPr/>
          <a:lstStyle/>
          <a:p>
            <a:pPr>
              <a:lnSpc>
                <a:spcPct val="80000"/>
              </a:lnSpc>
            </a:pPr>
            <a:r>
              <a:rPr lang="en-US" sz="2800" b="1" dirty="0"/>
              <a:t>Rom. 3:25</a:t>
            </a:r>
            <a:r>
              <a:rPr lang="en-US" sz="2800" dirty="0"/>
              <a:t> </a:t>
            </a:r>
            <a:r>
              <a:rPr lang="en-US" sz="2800" b="1" dirty="0" err="1"/>
              <a:t>Gado</a:t>
            </a:r>
            <a:r>
              <a:rPr lang="en-US" sz="2800" b="1" dirty="0"/>
              <a:t> </a:t>
            </a:r>
            <a:r>
              <a:rPr lang="en-US" sz="2800" b="1" dirty="0" err="1"/>
              <a:t>ben</a:t>
            </a:r>
            <a:r>
              <a:rPr lang="en-US" sz="2800" b="1" dirty="0"/>
              <a:t> </a:t>
            </a:r>
            <a:r>
              <a:rPr lang="en-US" sz="2800" b="1" dirty="0" err="1"/>
              <a:t>seti</a:t>
            </a:r>
            <a:r>
              <a:rPr lang="en-US" sz="2800" b="1" dirty="0"/>
              <a:t> Hem </a:t>
            </a:r>
            <a:r>
              <a:rPr lang="en-US" sz="2800" b="1" dirty="0" err="1"/>
              <a:t>na</a:t>
            </a:r>
            <a:r>
              <a:rPr lang="en-US" sz="2800" b="1" dirty="0"/>
              <a:t> </a:t>
            </a:r>
            <a:r>
              <a:rPr lang="en-US" sz="2800" b="1" dirty="0" err="1"/>
              <a:t>fesi</a:t>
            </a:r>
            <a:r>
              <a:rPr lang="en-US" sz="2800" b="1" dirty="0"/>
              <a:t> </a:t>
            </a:r>
            <a:r>
              <a:rPr lang="en-US" sz="2800" b="1" dirty="0" err="1"/>
              <a:t>leki</a:t>
            </a:r>
            <a:r>
              <a:rPr lang="en-US" sz="2800" b="1" dirty="0"/>
              <a:t> wan </a:t>
            </a:r>
            <a:r>
              <a:rPr lang="en-US" sz="2800" b="1" dirty="0" err="1"/>
              <a:t>verzoen-ofrandi</a:t>
            </a:r>
            <a:r>
              <a:rPr lang="en-US" sz="2800" b="1" dirty="0"/>
              <a:t> </a:t>
            </a:r>
            <a:r>
              <a:rPr lang="en-US" sz="2800" b="1" dirty="0" err="1"/>
              <a:t>doro</a:t>
            </a:r>
            <a:r>
              <a:rPr lang="en-US" sz="2800" b="1" dirty="0"/>
              <a:t> </a:t>
            </a:r>
            <a:r>
              <a:rPr lang="en-US" sz="2800" b="1" dirty="0" err="1"/>
              <a:t>bribi</a:t>
            </a:r>
            <a:r>
              <a:rPr lang="en-US" sz="2800" b="1" dirty="0"/>
              <a:t> </a:t>
            </a:r>
            <a:r>
              <a:rPr lang="en-US" sz="2800" b="1" dirty="0" err="1"/>
              <a:t>na</a:t>
            </a:r>
            <a:r>
              <a:rPr lang="en-US" sz="2800" b="1" dirty="0"/>
              <a:t> </a:t>
            </a:r>
            <a:r>
              <a:rPr lang="en-US" sz="2800" b="1" dirty="0" err="1"/>
              <a:t>ini</a:t>
            </a:r>
            <a:r>
              <a:rPr lang="en-US" sz="2800" b="1" dirty="0"/>
              <a:t> Hem </a:t>
            </a:r>
            <a:r>
              <a:rPr lang="en-US" sz="2800" b="1" dirty="0" err="1"/>
              <a:t>broedoe</a:t>
            </a:r>
            <a:r>
              <a:rPr lang="en-US" sz="2800" b="1" dirty="0"/>
              <a:t>, foe </a:t>
            </a:r>
            <a:r>
              <a:rPr lang="en-US" sz="2800" b="1" dirty="0" err="1"/>
              <a:t>sori</a:t>
            </a:r>
            <a:r>
              <a:rPr lang="en-US" sz="2800" b="1" dirty="0"/>
              <a:t> Hem </a:t>
            </a:r>
            <a:r>
              <a:rPr lang="en-US" sz="2800" b="1" dirty="0" err="1"/>
              <a:t>gerechtigheid</a:t>
            </a:r>
            <a:r>
              <a:rPr lang="en-US" sz="2800" b="1" dirty="0"/>
              <a:t> foe </a:t>
            </a:r>
            <a:r>
              <a:rPr lang="en-US" sz="2800" b="1" dirty="0" err="1"/>
              <a:t>gi</a:t>
            </a:r>
            <a:r>
              <a:rPr lang="en-US" sz="2800" b="1" dirty="0"/>
              <a:t> pardon foe </a:t>
            </a:r>
            <a:r>
              <a:rPr lang="en-US" sz="2800" b="1" dirty="0" err="1"/>
              <a:t>dem</a:t>
            </a:r>
            <a:r>
              <a:rPr lang="en-US" sz="2800" b="1" dirty="0"/>
              <a:t> </a:t>
            </a:r>
            <a:r>
              <a:rPr lang="en-US" sz="2800" b="1" dirty="0" err="1"/>
              <a:t>sondoe</a:t>
            </a:r>
            <a:r>
              <a:rPr lang="en-US" sz="2800" b="1" dirty="0"/>
              <a:t> </a:t>
            </a:r>
            <a:r>
              <a:rPr lang="en-US" sz="2800" b="1" dirty="0" err="1"/>
              <a:t>disi</a:t>
            </a:r>
            <a:r>
              <a:rPr lang="en-US" sz="2800" b="1" dirty="0"/>
              <a:t> </a:t>
            </a:r>
            <a:r>
              <a:rPr lang="en-US" sz="2800" b="1" dirty="0" err="1"/>
              <a:t>wi</a:t>
            </a:r>
            <a:r>
              <a:rPr lang="en-US" sz="2800" b="1" dirty="0"/>
              <a:t> </a:t>
            </a:r>
            <a:r>
              <a:rPr lang="en-US" sz="2800" b="1" dirty="0" err="1"/>
              <a:t>ben</a:t>
            </a:r>
            <a:r>
              <a:rPr lang="en-US" sz="2800" b="1" dirty="0"/>
              <a:t> doe </a:t>
            </a:r>
            <a:r>
              <a:rPr lang="en-US" sz="2800" b="1" dirty="0" err="1"/>
              <a:t>kaba</a:t>
            </a:r>
            <a:r>
              <a:rPr lang="en-US" sz="2800" b="1" dirty="0"/>
              <a:t>, </a:t>
            </a:r>
            <a:r>
              <a:rPr lang="en-US" sz="2800" b="1" dirty="0" err="1"/>
              <a:t>nanga</a:t>
            </a:r>
            <a:r>
              <a:rPr lang="en-US" sz="2800" b="1" dirty="0"/>
              <a:t> </a:t>
            </a:r>
            <a:r>
              <a:rPr lang="en-US" sz="2800" b="1" dirty="0" err="1"/>
              <a:t>da</a:t>
            </a:r>
            <a:r>
              <a:rPr lang="en-US" sz="2800" b="1" dirty="0"/>
              <a:t> </a:t>
            </a:r>
            <a:r>
              <a:rPr lang="en-US" sz="2800" b="1" dirty="0" err="1"/>
              <a:t>pasensi</a:t>
            </a:r>
            <a:r>
              <a:rPr lang="en-US" sz="2800" b="1" dirty="0"/>
              <a:t> foe </a:t>
            </a:r>
            <a:r>
              <a:rPr lang="en-US" sz="2800" b="1" dirty="0" err="1"/>
              <a:t>Gado</a:t>
            </a:r>
            <a:r>
              <a:rPr lang="en-US" sz="2800" b="1" dirty="0"/>
              <a:t>;</a:t>
            </a:r>
            <a:endParaRPr lang="en-US" sz="2800" dirty="0"/>
          </a:p>
          <a:p>
            <a:pPr>
              <a:lnSpc>
                <a:spcPct val="80000"/>
              </a:lnSpc>
            </a:pPr>
            <a:r>
              <a:rPr lang="en-US" sz="2800" b="1" dirty="0"/>
              <a:t>Heb. 9:15 </a:t>
            </a:r>
            <a:r>
              <a:rPr lang="en-US" sz="2800" b="1" dirty="0" err="1"/>
              <a:t>Bikasi</a:t>
            </a:r>
            <a:r>
              <a:rPr lang="en-US" sz="2800" b="1" dirty="0"/>
              <a:t> foe </a:t>
            </a:r>
            <a:r>
              <a:rPr lang="en-US" sz="2800" b="1" dirty="0" err="1"/>
              <a:t>disi</a:t>
            </a:r>
            <a:r>
              <a:rPr lang="en-US" sz="2800" b="1" dirty="0"/>
              <a:t>, A de </a:t>
            </a:r>
            <a:r>
              <a:rPr lang="en-US" sz="2800" b="1" dirty="0" err="1"/>
              <a:t>da</a:t>
            </a:r>
            <a:r>
              <a:rPr lang="en-US" sz="2800" b="1" dirty="0"/>
              <a:t> </a:t>
            </a:r>
            <a:r>
              <a:rPr lang="en-US" sz="2800" b="1" dirty="0" err="1" smtClean="0"/>
              <a:t>mindri</a:t>
            </a:r>
            <a:r>
              <a:rPr lang="en-US" sz="2800" b="1" dirty="0" smtClean="0"/>
              <a:t>-man </a:t>
            </a:r>
            <a:r>
              <a:rPr lang="en-US" sz="2800" b="1" dirty="0"/>
              <a:t>foe </a:t>
            </a:r>
            <a:r>
              <a:rPr lang="en-US" sz="2800" b="1" dirty="0" err="1"/>
              <a:t>da</a:t>
            </a:r>
            <a:r>
              <a:rPr lang="en-US" sz="2800" b="1" dirty="0"/>
              <a:t> </a:t>
            </a:r>
            <a:r>
              <a:rPr lang="en-US" sz="2800" b="1" dirty="0" err="1"/>
              <a:t>njoen</a:t>
            </a:r>
            <a:r>
              <a:rPr lang="en-US" sz="2800" b="1" dirty="0"/>
              <a:t> </a:t>
            </a:r>
            <a:r>
              <a:rPr lang="en-US" sz="2800" b="1" dirty="0" err="1"/>
              <a:t>testamenti</a:t>
            </a:r>
            <a:r>
              <a:rPr lang="en-US" sz="2800" b="1" dirty="0"/>
              <a:t>, so </a:t>
            </a:r>
            <a:r>
              <a:rPr lang="en-US" sz="2800" b="1" dirty="0" err="1"/>
              <a:t>dati</a:t>
            </a:r>
            <a:r>
              <a:rPr lang="en-US" sz="2800" b="1" dirty="0"/>
              <a:t> </a:t>
            </a:r>
            <a:r>
              <a:rPr lang="en-US" sz="2800" b="1" dirty="0" err="1"/>
              <a:t>doro</a:t>
            </a:r>
            <a:r>
              <a:rPr lang="en-US" sz="2800" b="1" dirty="0"/>
              <a:t> </a:t>
            </a:r>
            <a:r>
              <a:rPr lang="en-US" sz="2800" b="1" i="1" dirty="0"/>
              <a:t>Hem </a:t>
            </a:r>
            <a:r>
              <a:rPr lang="en-US" sz="2800" b="1" dirty="0" err="1"/>
              <a:t>dede</a:t>
            </a:r>
            <a:r>
              <a:rPr lang="en-US" sz="2800" b="1" dirty="0"/>
              <a:t>, A </a:t>
            </a:r>
            <a:r>
              <a:rPr lang="en-US" sz="2800" b="1" dirty="0" err="1"/>
              <a:t>ben</a:t>
            </a:r>
            <a:r>
              <a:rPr lang="en-US" sz="2800" b="1" dirty="0"/>
              <a:t> </a:t>
            </a:r>
            <a:r>
              <a:rPr lang="en-US" sz="2800" b="1" dirty="0" err="1"/>
              <a:t>pai</a:t>
            </a:r>
            <a:r>
              <a:rPr lang="en-US" sz="2800" b="1" dirty="0"/>
              <a:t> foe </a:t>
            </a:r>
            <a:r>
              <a:rPr lang="en-US" sz="2800" b="1" dirty="0" err="1"/>
              <a:t>dem</a:t>
            </a:r>
            <a:r>
              <a:rPr lang="en-US" sz="2800" b="1" dirty="0"/>
              <a:t> </a:t>
            </a:r>
            <a:r>
              <a:rPr lang="en-US" sz="2800" b="1" dirty="0" err="1"/>
              <a:t>sondoe</a:t>
            </a:r>
            <a:r>
              <a:rPr lang="en-US" sz="2800" b="1" dirty="0"/>
              <a:t> </a:t>
            </a:r>
            <a:r>
              <a:rPr lang="en-US" sz="2800" b="1" dirty="0" err="1"/>
              <a:t>disi</a:t>
            </a:r>
            <a:r>
              <a:rPr lang="en-US" sz="2800" b="1" dirty="0"/>
              <a:t> </a:t>
            </a:r>
            <a:r>
              <a:rPr lang="en-US" sz="2800" b="1" dirty="0" err="1"/>
              <a:t>ben</a:t>
            </a:r>
            <a:r>
              <a:rPr lang="en-US" sz="2800" b="1" dirty="0"/>
              <a:t> de </a:t>
            </a:r>
            <a:r>
              <a:rPr lang="en-US" sz="2800" b="1" dirty="0" err="1"/>
              <a:t>na</a:t>
            </a:r>
            <a:r>
              <a:rPr lang="en-US" sz="2800" b="1" dirty="0"/>
              <a:t> </a:t>
            </a:r>
            <a:r>
              <a:rPr lang="en-US" sz="2800" b="1" dirty="0" err="1"/>
              <a:t>ondro</a:t>
            </a:r>
            <a:r>
              <a:rPr lang="en-US" sz="2800" b="1" dirty="0"/>
              <a:t> </a:t>
            </a:r>
            <a:r>
              <a:rPr lang="en-US" sz="2800" b="1" dirty="0" err="1"/>
              <a:t>da</a:t>
            </a:r>
            <a:r>
              <a:rPr lang="en-US" sz="2800" b="1" dirty="0"/>
              <a:t> </a:t>
            </a:r>
            <a:r>
              <a:rPr lang="en-US" sz="2800" b="1" dirty="0" err="1"/>
              <a:t>fosi</a:t>
            </a:r>
            <a:r>
              <a:rPr lang="en-US" sz="2800" b="1" dirty="0"/>
              <a:t> </a:t>
            </a:r>
            <a:r>
              <a:rPr lang="en-US" sz="2800" b="1" dirty="0" err="1"/>
              <a:t>testamenti</a:t>
            </a:r>
            <a:r>
              <a:rPr lang="en-US" sz="2800" b="1" dirty="0"/>
              <a:t>, so </a:t>
            </a:r>
            <a:r>
              <a:rPr lang="en-US" sz="2800" b="1" dirty="0" err="1"/>
              <a:t>dati</a:t>
            </a:r>
            <a:r>
              <a:rPr lang="en-US" sz="2800" b="1" dirty="0"/>
              <a:t> </a:t>
            </a:r>
            <a:r>
              <a:rPr lang="en-US" sz="2800" b="1" dirty="0" err="1"/>
              <a:t>dem</a:t>
            </a:r>
            <a:r>
              <a:rPr lang="en-US" sz="2800" b="1" dirty="0"/>
              <a:t> </a:t>
            </a:r>
            <a:r>
              <a:rPr lang="en-US" sz="2800" b="1" dirty="0" err="1"/>
              <a:t>soema</a:t>
            </a:r>
            <a:r>
              <a:rPr lang="en-US" sz="2800" b="1" dirty="0"/>
              <a:t> </a:t>
            </a:r>
            <a:r>
              <a:rPr lang="en-US" sz="2800" b="1" dirty="0" err="1"/>
              <a:t>disi</a:t>
            </a:r>
            <a:r>
              <a:rPr lang="en-US" sz="2800" b="1" dirty="0"/>
              <a:t> A </a:t>
            </a:r>
            <a:r>
              <a:rPr lang="en-US" sz="2800" b="1" dirty="0" err="1"/>
              <a:t>ben</a:t>
            </a:r>
            <a:r>
              <a:rPr lang="en-US" sz="2800" b="1" dirty="0"/>
              <a:t> </a:t>
            </a:r>
            <a:r>
              <a:rPr lang="en-US" sz="2800" b="1" dirty="0" err="1"/>
              <a:t>kari</a:t>
            </a:r>
            <a:r>
              <a:rPr lang="en-US" sz="2800" b="1" dirty="0"/>
              <a:t> </a:t>
            </a:r>
            <a:r>
              <a:rPr lang="en-US" sz="2800" b="1" dirty="0" err="1"/>
              <a:t>sa</a:t>
            </a:r>
            <a:r>
              <a:rPr lang="en-US" sz="2800" b="1" dirty="0"/>
              <a:t> </a:t>
            </a:r>
            <a:r>
              <a:rPr lang="en-US" sz="2800" b="1" dirty="0" err="1"/>
              <a:t>kisi</a:t>
            </a:r>
            <a:r>
              <a:rPr lang="en-US" sz="2800" b="1" dirty="0"/>
              <a:t> </a:t>
            </a:r>
            <a:r>
              <a:rPr lang="en-US" sz="2800" b="1" dirty="0" err="1"/>
              <a:t>da</a:t>
            </a:r>
            <a:r>
              <a:rPr lang="en-US" sz="2800" b="1" dirty="0"/>
              <a:t> </a:t>
            </a:r>
            <a:r>
              <a:rPr lang="en-US" sz="2800" b="1" dirty="0" err="1"/>
              <a:t>pramisi</a:t>
            </a:r>
            <a:r>
              <a:rPr lang="en-US" sz="2800" b="1" dirty="0"/>
              <a:t> foe </a:t>
            </a:r>
            <a:r>
              <a:rPr lang="en-US" sz="2800" b="1" dirty="0" err="1"/>
              <a:t>da</a:t>
            </a:r>
            <a:r>
              <a:rPr lang="en-US" sz="2800" b="1" dirty="0"/>
              <a:t> </a:t>
            </a:r>
            <a:r>
              <a:rPr lang="en-US" sz="2800" b="1" dirty="0" err="1"/>
              <a:t>erfenis</a:t>
            </a:r>
            <a:r>
              <a:rPr lang="en-US" sz="2800" b="1" dirty="0"/>
              <a:t> foe </a:t>
            </a:r>
            <a:r>
              <a:rPr lang="en-US" sz="2800" b="1" dirty="0" err="1"/>
              <a:t>teego</a:t>
            </a:r>
            <a:r>
              <a:rPr lang="en-US" sz="2800" b="1" dirty="0"/>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en-US"/>
              <a:t>Fa Israel kan kom na Gado</a:t>
            </a:r>
          </a:p>
        </p:txBody>
      </p:sp>
      <p:sp>
        <p:nvSpPr>
          <p:cNvPr id="101379" name="Rectangle 3"/>
          <p:cNvSpPr>
            <a:spLocks noGrp="1" noChangeArrowheads="1"/>
          </p:cNvSpPr>
          <p:nvPr>
            <p:ph type="body" idx="1"/>
          </p:nvPr>
        </p:nvSpPr>
        <p:spPr/>
        <p:txBody>
          <a:bodyPr/>
          <a:lstStyle/>
          <a:p>
            <a:pPr>
              <a:lnSpc>
                <a:spcPct val="90000"/>
              </a:lnSpc>
            </a:pPr>
            <a:r>
              <a:rPr lang="en-US" sz="2800"/>
              <a:t>Israel no ben abi wan tra fasi foe kom boiti doro da tabernakel en priester systeem.</a:t>
            </a:r>
          </a:p>
          <a:p>
            <a:pPr>
              <a:lnSpc>
                <a:spcPct val="90000"/>
              </a:lnSpc>
            </a:pPr>
            <a:r>
              <a:rPr lang="en-US" sz="2800"/>
              <a:t>Gado no ben sori gnade moro, ma Gado ben sori sari-hati doro dem Tabernakel ofrandi.</a:t>
            </a:r>
          </a:p>
          <a:p>
            <a:pPr>
              <a:lnSpc>
                <a:spcPct val="90000"/>
              </a:lnSpc>
            </a:pPr>
            <a:r>
              <a:rPr lang="en-US" sz="2800"/>
              <a:t>Gnade – Gado gi san joe no verdini- Hem gerechtigheid</a:t>
            </a:r>
          </a:p>
          <a:p>
            <a:pPr>
              <a:lnSpc>
                <a:spcPct val="90000"/>
              </a:lnSpc>
            </a:pPr>
            <a:r>
              <a:rPr lang="en-US" sz="2800"/>
              <a:t>Sari-hati – Gado no gi joe san joe verdini (hel) so dati joe kan vertrouw tapoe Hem gnade en kisi verloesoe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US"/>
              <a:t>Israel na ondro da wet</a:t>
            </a:r>
          </a:p>
        </p:txBody>
      </p:sp>
      <p:sp>
        <p:nvSpPr>
          <p:cNvPr id="103427" name="Rectangle 3"/>
          <p:cNvSpPr>
            <a:spLocks noGrp="1" noChangeArrowheads="1"/>
          </p:cNvSpPr>
          <p:nvPr>
            <p:ph type="body" idx="1"/>
          </p:nvPr>
        </p:nvSpPr>
        <p:spPr/>
        <p:txBody>
          <a:bodyPr/>
          <a:lstStyle/>
          <a:p>
            <a:r>
              <a:rPr lang="en-US"/>
              <a:t>A ben tan na ondro da wet 1500 jari langa</a:t>
            </a:r>
          </a:p>
          <a:p>
            <a:r>
              <a:rPr lang="en-US"/>
              <a:t>Wan pisi foe da wet ben abi te maak nanga da presi foe aanbegi Gado na ini da pramisi kondre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US"/>
              <a:t>Israel pori na ondro da wet</a:t>
            </a:r>
          </a:p>
        </p:txBody>
      </p:sp>
      <p:sp>
        <p:nvSpPr>
          <p:cNvPr id="105475" name="Rectangle 3"/>
          <p:cNvSpPr>
            <a:spLocks noGrp="1" noChangeArrowheads="1"/>
          </p:cNvSpPr>
          <p:nvPr>
            <p:ph type="body" idx="1"/>
          </p:nvPr>
        </p:nvSpPr>
        <p:spPr>
          <a:xfrm>
            <a:off x="609600" y="2017713"/>
            <a:ext cx="8345488" cy="4114800"/>
          </a:xfrm>
        </p:spPr>
        <p:txBody>
          <a:bodyPr/>
          <a:lstStyle/>
          <a:p>
            <a:pPr>
              <a:lnSpc>
                <a:spcPct val="90000"/>
              </a:lnSpc>
            </a:pPr>
            <a:r>
              <a:rPr lang="en-US" dirty="0" err="1"/>
              <a:t>Fosi</a:t>
            </a:r>
            <a:r>
              <a:rPr lang="en-US" dirty="0"/>
              <a:t>, </a:t>
            </a:r>
            <a:r>
              <a:rPr lang="en-US" dirty="0" err="1"/>
              <a:t>dem</a:t>
            </a:r>
            <a:r>
              <a:rPr lang="en-US" dirty="0"/>
              <a:t> </a:t>
            </a:r>
            <a:r>
              <a:rPr lang="en-US" dirty="0" err="1"/>
              <a:t>ben</a:t>
            </a:r>
            <a:r>
              <a:rPr lang="en-US" dirty="0"/>
              <a:t> </a:t>
            </a:r>
            <a:r>
              <a:rPr lang="en-US" dirty="0" err="1"/>
              <a:t>abi</a:t>
            </a:r>
            <a:r>
              <a:rPr lang="en-US" dirty="0"/>
              <a:t> wan theocracy (</a:t>
            </a:r>
            <a:r>
              <a:rPr lang="en-US" dirty="0" err="1"/>
              <a:t>Gado</a:t>
            </a:r>
            <a:r>
              <a:rPr lang="en-US" dirty="0"/>
              <a:t> </a:t>
            </a:r>
            <a:r>
              <a:rPr lang="en-US" dirty="0" err="1"/>
              <a:t>srefi</a:t>
            </a:r>
            <a:r>
              <a:rPr lang="en-US" dirty="0"/>
              <a:t> </a:t>
            </a:r>
            <a:r>
              <a:rPr lang="en-US" dirty="0" err="1"/>
              <a:t>ben</a:t>
            </a:r>
            <a:r>
              <a:rPr lang="en-US" dirty="0"/>
              <a:t> </a:t>
            </a:r>
            <a:r>
              <a:rPr lang="en-US" dirty="0" err="1"/>
              <a:t>tiri</a:t>
            </a:r>
            <a:r>
              <a:rPr lang="en-US" dirty="0"/>
              <a:t> </a:t>
            </a:r>
            <a:r>
              <a:rPr lang="en-US" dirty="0" err="1"/>
              <a:t>dem</a:t>
            </a:r>
            <a:r>
              <a:rPr lang="en-US" dirty="0"/>
              <a:t>) </a:t>
            </a:r>
            <a:r>
              <a:rPr lang="en-US" dirty="0" err="1"/>
              <a:t>doro</a:t>
            </a:r>
            <a:r>
              <a:rPr lang="en-US" dirty="0"/>
              <a:t> </a:t>
            </a:r>
            <a:r>
              <a:rPr lang="en-US" dirty="0" err="1"/>
              <a:t>dem</a:t>
            </a:r>
            <a:r>
              <a:rPr lang="en-US" dirty="0"/>
              <a:t> </a:t>
            </a:r>
            <a:r>
              <a:rPr lang="en-US" dirty="0" err="1"/>
              <a:t>kroetoeman</a:t>
            </a:r>
            <a:r>
              <a:rPr lang="en-US" dirty="0"/>
              <a:t>.</a:t>
            </a:r>
          </a:p>
          <a:p>
            <a:pPr>
              <a:lnSpc>
                <a:spcPct val="90000"/>
              </a:lnSpc>
            </a:pPr>
            <a:r>
              <a:rPr lang="en-US" dirty="0" err="1"/>
              <a:t>Gado</a:t>
            </a:r>
            <a:r>
              <a:rPr lang="en-US" dirty="0"/>
              <a:t> </a:t>
            </a:r>
            <a:r>
              <a:rPr lang="en-US" dirty="0" err="1"/>
              <a:t>ben</a:t>
            </a:r>
            <a:r>
              <a:rPr lang="en-US" dirty="0"/>
              <a:t> </a:t>
            </a:r>
            <a:r>
              <a:rPr lang="en-US" dirty="0" err="1"/>
              <a:t>opo</a:t>
            </a:r>
            <a:r>
              <a:rPr lang="en-US" dirty="0"/>
              <a:t> 14 </a:t>
            </a:r>
            <a:r>
              <a:rPr lang="en-US" dirty="0" err="1" smtClean="0"/>
              <a:t>soema</a:t>
            </a:r>
            <a:r>
              <a:rPr lang="en-US" dirty="0" smtClean="0"/>
              <a:t>: 13 man &amp; </a:t>
            </a:r>
            <a:r>
              <a:rPr lang="en-US" dirty="0"/>
              <a:t>wan </a:t>
            </a:r>
            <a:r>
              <a:rPr lang="en-US" dirty="0" err="1"/>
              <a:t>oema</a:t>
            </a:r>
            <a:r>
              <a:rPr lang="en-US" dirty="0"/>
              <a:t> foe </a:t>
            </a:r>
            <a:r>
              <a:rPr lang="en-US" dirty="0" err="1"/>
              <a:t>Otniel</a:t>
            </a:r>
            <a:r>
              <a:rPr lang="en-US" dirty="0"/>
              <a:t> go </a:t>
            </a:r>
            <a:r>
              <a:rPr lang="en-US" dirty="0" err="1"/>
              <a:t>miti</a:t>
            </a:r>
            <a:r>
              <a:rPr lang="en-US" dirty="0"/>
              <a:t> Samuel</a:t>
            </a:r>
          </a:p>
          <a:p>
            <a:pPr>
              <a:lnSpc>
                <a:spcPct val="90000"/>
              </a:lnSpc>
            </a:pPr>
            <a:r>
              <a:rPr lang="en-US" dirty="0"/>
              <a:t>Di Israel </a:t>
            </a:r>
            <a:r>
              <a:rPr lang="en-US" dirty="0" err="1"/>
              <a:t>ben</a:t>
            </a:r>
            <a:r>
              <a:rPr lang="en-US" dirty="0"/>
              <a:t> </a:t>
            </a:r>
            <a:r>
              <a:rPr lang="en-US" dirty="0" err="1"/>
              <a:t>aksi</a:t>
            </a:r>
            <a:r>
              <a:rPr lang="en-US" dirty="0"/>
              <a:t> Samuel foe </a:t>
            </a:r>
            <a:r>
              <a:rPr lang="en-US" dirty="0" smtClean="0"/>
              <a:t>wan </a:t>
            </a:r>
            <a:r>
              <a:rPr lang="en-US" dirty="0" err="1"/>
              <a:t>kownoe</a:t>
            </a:r>
            <a:r>
              <a:rPr lang="en-US" dirty="0"/>
              <a:t>, foe </a:t>
            </a:r>
            <a:r>
              <a:rPr lang="en-US" dirty="0" err="1"/>
              <a:t>taki</a:t>
            </a:r>
            <a:r>
              <a:rPr lang="en-US" dirty="0"/>
              <a:t> </a:t>
            </a:r>
            <a:r>
              <a:rPr lang="en-US" dirty="0" err="1"/>
              <a:t>troe</a:t>
            </a:r>
            <a:r>
              <a:rPr lang="en-US" dirty="0"/>
              <a:t>, </a:t>
            </a:r>
            <a:r>
              <a:rPr lang="en-US" dirty="0" err="1"/>
              <a:t>dem</a:t>
            </a:r>
            <a:r>
              <a:rPr lang="en-US" dirty="0"/>
              <a:t> </a:t>
            </a:r>
            <a:r>
              <a:rPr lang="en-US" dirty="0" err="1"/>
              <a:t>ben</a:t>
            </a:r>
            <a:r>
              <a:rPr lang="en-US" dirty="0"/>
              <a:t> </a:t>
            </a:r>
            <a:r>
              <a:rPr lang="en-US" dirty="0" err="1"/>
              <a:t>trowe</a:t>
            </a:r>
            <a:r>
              <a:rPr lang="en-US" dirty="0"/>
              <a:t> </a:t>
            </a:r>
            <a:r>
              <a:rPr lang="en-US" dirty="0" err="1"/>
              <a:t>Gado</a:t>
            </a:r>
            <a:r>
              <a:rPr lang="en-US" dirty="0"/>
              <a:t> </a:t>
            </a:r>
            <a:r>
              <a:rPr lang="en-US" dirty="0" err="1"/>
              <a:t>leki</a:t>
            </a:r>
            <a:r>
              <a:rPr lang="en-US" dirty="0"/>
              <a:t> </a:t>
            </a:r>
            <a:r>
              <a:rPr lang="en-US" dirty="0" err="1"/>
              <a:t>dem</a:t>
            </a:r>
            <a:r>
              <a:rPr lang="en-US" dirty="0"/>
              <a:t> </a:t>
            </a:r>
            <a:r>
              <a:rPr lang="en-US" dirty="0" err="1"/>
              <a:t>kownoe</a:t>
            </a:r>
            <a:r>
              <a:rPr lang="en-US" dirty="0"/>
              <a:t>, </a:t>
            </a:r>
            <a:r>
              <a:rPr lang="en-US" dirty="0" err="1"/>
              <a:t>disi</a:t>
            </a:r>
            <a:r>
              <a:rPr lang="en-US" dirty="0"/>
              <a:t> </a:t>
            </a:r>
            <a:r>
              <a:rPr lang="en-US" dirty="0" err="1"/>
              <a:t>ben</a:t>
            </a:r>
            <a:r>
              <a:rPr lang="en-US" dirty="0"/>
              <a:t> </a:t>
            </a:r>
            <a:r>
              <a:rPr lang="en-US" dirty="0" err="1"/>
              <a:t>wroko</a:t>
            </a:r>
            <a:r>
              <a:rPr lang="en-US" dirty="0"/>
              <a:t> </a:t>
            </a:r>
            <a:r>
              <a:rPr lang="en-US" dirty="0" err="1"/>
              <a:t>doro</a:t>
            </a:r>
            <a:r>
              <a:rPr lang="en-US" dirty="0"/>
              <a:t> </a:t>
            </a:r>
            <a:r>
              <a:rPr lang="en-US" dirty="0" err="1"/>
              <a:t>dem</a:t>
            </a:r>
            <a:r>
              <a:rPr lang="en-US" dirty="0"/>
              <a:t> </a:t>
            </a:r>
            <a:r>
              <a:rPr lang="en-US" dirty="0" err="1"/>
              <a:t>kroetoeman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n-US"/>
              <a:t>Fa a ben waka so fara</a:t>
            </a:r>
          </a:p>
        </p:txBody>
      </p:sp>
      <p:sp>
        <p:nvSpPr>
          <p:cNvPr id="70659" name="Rectangle 3"/>
          <p:cNvSpPr>
            <a:spLocks noGrp="1" noChangeArrowheads="1"/>
          </p:cNvSpPr>
          <p:nvPr>
            <p:ph type="body" idx="1"/>
          </p:nvPr>
        </p:nvSpPr>
        <p:spPr/>
        <p:txBody>
          <a:bodyPr/>
          <a:lstStyle/>
          <a:p>
            <a:r>
              <a:rPr lang="en-US"/>
              <a:t>Dem fosi 4 dispensatie, Gado ben wroko soso nanga gnade</a:t>
            </a:r>
          </a:p>
          <a:p>
            <a:r>
              <a:rPr lang="en-US"/>
              <a:t>A ben poeroe dem komopo foe Egypti, verloesoe dem na da Redi Zee, en A ben steun dem tapoe da drei sabana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US"/>
              <a:t>Israel broko saka na ondro dem kroetoeman</a:t>
            </a:r>
          </a:p>
        </p:txBody>
      </p:sp>
      <p:sp>
        <p:nvSpPr>
          <p:cNvPr id="107523" name="Rectangle 3"/>
          <p:cNvSpPr>
            <a:spLocks noGrp="1" noChangeArrowheads="1"/>
          </p:cNvSpPr>
          <p:nvPr>
            <p:ph type="body" idx="1"/>
          </p:nvPr>
        </p:nvSpPr>
        <p:spPr/>
        <p:txBody>
          <a:bodyPr/>
          <a:lstStyle/>
          <a:p>
            <a:r>
              <a:rPr lang="en-US" b="1"/>
              <a:t>Richteren 21:25</a:t>
            </a:r>
            <a:r>
              <a:rPr lang="en-US"/>
              <a:t> </a:t>
            </a:r>
            <a:r>
              <a:rPr lang="en-US" b="1"/>
              <a:t>Na dem dei dati, no wan kownoe ben de na ini Israël, en ibri man ben doe san disi ben boen na ini hem egi ai.</a:t>
            </a:r>
          </a:p>
          <a:p>
            <a:r>
              <a:rPr lang="en-US" b="1"/>
              <a:t>Dem ben go na ini apostacy – dem trowe da waarheid foe Gado</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r>
              <a:rPr lang="en-US"/>
              <a:t>Israel na ondro dem kownoe</a:t>
            </a:r>
          </a:p>
        </p:txBody>
      </p:sp>
      <p:sp>
        <p:nvSpPr>
          <p:cNvPr id="109571" name="Rectangle 3"/>
          <p:cNvSpPr>
            <a:spLocks noGrp="1" noChangeArrowheads="1"/>
          </p:cNvSpPr>
          <p:nvPr>
            <p:ph type="body" idx="1"/>
          </p:nvPr>
        </p:nvSpPr>
        <p:spPr/>
        <p:txBody>
          <a:bodyPr/>
          <a:lstStyle/>
          <a:p>
            <a:r>
              <a:rPr lang="en-US"/>
              <a:t>A ben go pikinso moro boen na da bigin</a:t>
            </a:r>
          </a:p>
          <a:p>
            <a:r>
              <a:rPr lang="en-US"/>
              <a:t>Dem poti da wet na hem presi, en dem ben opo da tempel na ini Jerusalem.</a:t>
            </a:r>
          </a:p>
          <a:p>
            <a:r>
              <a:rPr lang="en-US"/>
              <a:t>Dem ben gebruiki dem ofrandi</a:t>
            </a:r>
          </a:p>
          <a:p>
            <a:r>
              <a:rPr lang="en-US"/>
              <a:t>Ma binnenkort da kondre ben pori helemaal, en go na ini apostacy toe, da Israel (noord) moro snel leki Juda (zuid)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r>
              <a:rPr lang="en-US"/>
              <a:t>Baka da ballingschap</a:t>
            </a:r>
          </a:p>
        </p:txBody>
      </p:sp>
      <p:sp>
        <p:nvSpPr>
          <p:cNvPr id="111619" name="Rectangle 3"/>
          <p:cNvSpPr>
            <a:spLocks noGrp="1" noChangeArrowheads="1"/>
          </p:cNvSpPr>
          <p:nvPr>
            <p:ph type="body" idx="1"/>
          </p:nvPr>
        </p:nvSpPr>
        <p:spPr>
          <a:xfrm>
            <a:off x="609600" y="1752600"/>
            <a:ext cx="8345488" cy="4800600"/>
          </a:xfrm>
        </p:spPr>
        <p:txBody>
          <a:bodyPr/>
          <a:lstStyle/>
          <a:p>
            <a:r>
              <a:rPr lang="en-US"/>
              <a:t>70 jari foe ballingschap ben genees Israel foe afgodrei</a:t>
            </a:r>
          </a:p>
          <a:p>
            <a:r>
              <a:rPr lang="en-US"/>
              <a:t>A ben tai nanga da wet foe troe, ma a no ben froestan da doel foe da wet.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r>
              <a:rPr lang="en-US"/>
              <a:t>Baka da ballingschap</a:t>
            </a:r>
          </a:p>
        </p:txBody>
      </p:sp>
      <p:sp>
        <p:nvSpPr>
          <p:cNvPr id="115715" name="Rectangle 3"/>
          <p:cNvSpPr>
            <a:spLocks noGrp="1" noChangeArrowheads="1"/>
          </p:cNvSpPr>
          <p:nvPr>
            <p:ph type="body" idx="1"/>
          </p:nvPr>
        </p:nvSpPr>
        <p:spPr>
          <a:xfrm>
            <a:off x="609600" y="1752600"/>
            <a:ext cx="8345488" cy="4800600"/>
          </a:xfrm>
        </p:spPr>
        <p:txBody>
          <a:bodyPr/>
          <a:lstStyle/>
          <a:p>
            <a:pPr>
              <a:lnSpc>
                <a:spcPct val="90000"/>
              </a:lnSpc>
              <a:buFont typeface="Wingdings" pitchFamily="2" charset="2"/>
              <a:buNone/>
            </a:pPr>
            <a:r>
              <a:rPr lang="en-US" dirty="0"/>
              <a:t>Dem </a:t>
            </a:r>
            <a:r>
              <a:rPr lang="en-US" dirty="0" err="1"/>
              <a:t>ben</a:t>
            </a:r>
            <a:r>
              <a:rPr lang="en-US" dirty="0"/>
              <a:t> </a:t>
            </a:r>
            <a:r>
              <a:rPr lang="en-US" dirty="0" err="1"/>
              <a:t>hori</a:t>
            </a:r>
            <a:r>
              <a:rPr lang="en-US" dirty="0"/>
              <a:t> </a:t>
            </a:r>
            <a:r>
              <a:rPr lang="en-US" dirty="0" err="1"/>
              <a:t>da</a:t>
            </a:r>
            <a:r>
              <a:rPr lang="en-US" dirty="0"/>
              <a:t> </a:t>
            </a:r>
            <a:r>
              <a:rPr lang="en-US" dirty="0" err="1"/>
              <a:t>dorosei</a:t>
            </a:r>
            <a:r>
              <a:rPr lang="en-US" dirty="0"/>
              <a:t> foe </a:t>
            </a:r>
            <a:r>
              <a:rPr lang="en-US" dirty="0" err="1"/>
              <a:t>da</a:t>
            </a:r>
            <a:r>
              <a:rPr lang="en-US" dirty="0"/>
              <a:t> wet, ma </a:t>
            </a:r>
            <a:r>
              <a:rPr lang="en-US" dirty="0" err="1"/>
              <a:t>di</a:t>
            </a:r>
            <a:r>
              <a:rPr lang="en-US" dirty="0"/>
              <a:t> </a:t>
            </a:r>
            <a:r>
              <a:rPr lang="en-US" dirty="0" err="1"/>
              <a:t>Jezus</a:t>
            </a:r>
            <a:r>
              <a:rPr lang="en-US" dirty="0"/>
              <a:t> </a:t>
            </a:r>
            <a:r>
              <a:rPr lang="en-US" dirty="0" err="1"/>
              <a:t>ben</a:t>
            </a:r>
            <a:r>
              <a:rPr lang="en-US" dirty="0"/>
              <a:t> </a:t>
            </a:r>
            <a:r>
              <a:rPr lang="en-US" dirty="0" err="1"/>
              <a:t>kom</a:t>
            </a:r>
            <a:r>
              <a:rPr lang="en-US" dirty="0"/>
              <a:t>, (</a:t>
            </a:r>
            <a:r>
              <a:rPr lang="en-US" dirty="0" err="1"/>
              <a:t>disi</a:t>
            </a:r>
            <a:r>
              <a:rPr lang="en-US" dirty="0"/>
              <a:t> </a:t>
            </a:r>
            <a:r>
              <a:rPr lang="en-US" dirty="0" err="1"/>
              <a:t>ben</a:t>
            </a:r>
            <a:r>
              <a:rPr lang="en-US" dirty="0"/>
              <a:t> </a:t>
            </a:r>
            <a:r>
              <a:rPr lang="en-US" dirty="0" err="1"/>
              <a:t>meki</a:t>
            </a:r>
            <a:r>
              <a:rPr lang="en-US" dirty="0"/>
              <a:t> </a:t>
            </a:r>
            <a:r>
              <a:rPr lang="en-US" dirty="0" err="1"/>
              <a:t>na</a:t>
            </a:r>
            <a:r>
              <a:rPr lang="en-US" dirty="0"/>
              <a:t> </a:t>
            </a:r>
            <a:r>
              <a:rPr lang="en-US" dirty="0" err="1"/>
              <a:t>ondro</a:t>
            </a:r>
            <a:r>
              <a:rPr lang="en-US" dirty="0"/>
              <a:t> </a:t>
            </a:r>
            <a:r>
              <a:rPr lang="en-US" dirty="0" err="1"/>
              <a:t>da</a:t>
            </a:r>
            <a:r>
              <a:rPr lang="en-US" dirty="0"/>
              <a:t> wet – Gal. 4:4) </a:t>
            </a:r>
            <a:r>
              <a:rPr lang="en-US" dirty="0" err="1"/>
              <a:t>disi</a:t>
            </a:r>
            <a:r>
              <a:rPr lang="en-US" dirty="0"/>
              <a:t> </a:t>
            </a:r>
            <a:r>
              <a:rPr lang="en-US" dirty="0" err="1"/>
              <a:t>ben</a:t>
            </a:r>
            <a:r>
              <a:rPr lang="en-US" dirty="0"/>
              <a:t> </a:t>
            </a:r>
            <a:r>
              <a:rPr lang="en-US" dirty="0" err="1"/>
              <a:t>sori</a:t>
            </a:r>
            <a:r>
              <a:rPr lang="en-US" dirty="0"/>
              <a:t> san </a:t>
            </a:r>
            <a:r>
              <a:rPr lang="en-US" dirty="0" err="1"/>
              <a:t>da</a:t>
            </a:r>
            <a:r>
              <a:rPr lang="en-US" dirty="0"/>
              <a:t> wet </a:t>
            </a:r>
            <a:r>
              <a:rPr lang="en-US" dirty="0" err="1"/>
              <a:t>wani</a:t>
            </a:r>
            <a:r>
              <a:rPr lang="en-US" dirty="0"/>
              <a:t> </a:t>
            </a:r>
            <a:r>
              <a:rPr lang="en-US" dirty="0" err="1"/>
              <a:t>taki</a:t>
            </a:r>
            <a:r>
              <a:rPr lang="en-US" dirty="0"/>
              <a:t>, </a:t>
            </a:r>
            <a:r>
              <a:rPr lang="en-US" dirty="0" err="1"/>
              <a:t>dem</a:t>
            </a:r>
            <a:r>
              <a:rPr lang="en-US" dirty="0"/>
              <a:t> </a:t>
            </a:r>
            <a:r>
              <a:rPr lang="en-US" dirty="0" err="1"/>
              <a:t>ben</a:t>
            </a:r>
            <a:r>
              <a:rPr lang="en-US" dirty="0"/>
              <a:t> </a:t>
            </a:r>
            <a:r>
              <a:rPr lang="en-US" dirty="0" err="1"/>
              <a:t>kruisi</a:t>
            </a:r>
            <a:r>
              <a:rPr lang="en-US" dirty="0"/>
              <a:t> Hem.</a:t>
            </a:r>
          </a:p>
          <a:p>
            <a:pPr>
              <a:lnSpc>
                <a:spcPct val="90000"/>
              </a:lnSpc>
            </a:pPr>
            <a:r>
              <a:rPr lang="en-US" b="1" dirty="0"/>
              <a:t>Jn. </a:t>
            </a:r>
            <a:r>
              <a:rPr lang="en-US" b="1" dirty="0" smtClean="0"/>
              <a:t>19:15 Ma </a:t>
            </a:r>
            <a:r>
              <a:rPr lang="en-US" b="1" dirty="0" err="1"/>
              <a:t>dem</a:t>
            </a:r>
            <a:r>
              <a:rPr lang="en-US" b="1" dirty="0"/>
              <a:t> </a:t>
            </a:r>
            <a:r>
              <a:rPr lang="en-US" b="1" dirty="0" err="1"/>
              <a:t>ben</a:t>
            </a:r>
            <a:r>
              <a:rPr lang="en-US" b="1" dirty="0"/>
              <a:t> </a:t>
            </a:r>
            <a:r>
              <a:rPr lang="en-US" b="1" dirty="0" err="1"/>
              <a:t>bari</a:t>
            </a:r>
            <a:r>
              <a:rPr lang="en-US" b="1" dirty="0"/>
              <a:t> </a:t>
            </a:r>
            <a:r>
              <a:rPr lang="en-US" b="1" dirty="0" err="1"/>
              <a:t>taki</a:t>
            </a:r>
            <a:r>
              <a:rPr lang="en-US" b="1" dirty="0"/>
              <a:t>: </a:t>
            </a:r>
            <a:r>
              <a:rPr lang="en-US" b="1" dirty="0" err="1"/>
              <a:t>Tjari</a:t>
            </a:r>
            <a:r>
              <a:rPr lang="en-US" b="1" dirty="0"/>
              <a:t> </a:t>
            </a:r>
            <a:r>
              <a:rPr lang="en-US" b="1" i="1" dirty="0"/>
              <a:t>Hem </a:t>
            </a:r>
            <a:r>
              <a:rPr lang="en-US" b="1" dirty="0" err="1"/>
              <a:t>gowe</a:t>
            </a:r>
            <a:r>
              <a:rPr lang="en-US" b="1" dirty="0"/>
              <a:t>! </a:t>
            </a:r>
            <a:r>
              <a:rPr lang="en-US" b="1" dirty="0" err="1"/>
              <a:t>Tjari</a:t>
            </a:r>
            <a:r>
              <a:rPr lang="en-US" b="1" dirty="0"/>
              <a:t> </a:t>
            </a:r>
            <a:r>
              <a:rPr lang="en-US" b="1" i="1" dirty="0"/>
              <a:t>Hem </a:t>
            </a:r>
            <a:r>
              <a:rPr lang="en-US" b="1" dirty="0" err="1"/>
              <a:t>gowe</a:t>
            </a:r>
            <a:r>
              <a:rPr lang="en-US" b="1" dirty="0"/>
              <a:t>! </a:t>
            </a:r>
            <a:r>
              <a:rPr lang="en-US" b="1" dirty="0" err="1"/>
              <a:t>Kruisi</a:t>
            </a:r>
            <a:r>
              <a:rPr lang="en-US" b="1" dirty="0"/>
              <a:t> Hem! Pilatus </a:t>
            </a:r>
            <a:r>
              <a:rPr lang="en-US" b="1" dirty="0" err="1"/>
              <a:t>ben</a:t>
            </a:r>
            <a:r>
              <a:rPr lang="en-US" b="1" dirty="0"/>
              <a:t> </a:t>
            </a:r>
            <a:r>
              <a:rPr lang="en-US" b="1" dirty="0" err="1"/>
              <a:t>aksi</a:t>
            </a:r>
            <a:r>
              <a:rPr lang="en-US" b="1" dirty="0"/>
              <a:t> </a:t>
            </a:r>
            <a:r>
              <a:rPr lang="en-US" b="1" dirty="0" err="1"/>
              <a:t>dem</a:t>
            </a:r>
            <a:r>
              <a:rPr lang="en-US" b="1" dirty="0"/>
              <a:t> </a:t>
            </a:r>
            <a:r>
              <a:rPr lang="en-US" b="1" dirty="0" err="1"/>
              <a:t>taki</a:t>
            </a:r>
            <a:r>
              <a:rPr lang="en-US" b="1" dirty="0"/>
              <a:t>: Mi </a:t>
            </a:r>
            <a:r>
              <a:rPr lang="en-US" b="1" dirty="0" err="1"/>
              <a:t>sa</a:t>
            </a:r>
            <a:r>
              <a:rPr lang="en-US" b="1" dirty="0"/>
              <a:t> </a:t>
            </a:r>
            <a:r>
              <a:rPr lang="en-US" b="1" dirty="0" err="1"/>
              <a:t>kruisi</a:t>
            </a:r>
            <a:r>
              <a:rPr lang="en-US" b="1" dirty="0"/>
              <a:t> </a:t>
            </a:r>
            <a:r>
              <a:rPr lang="en-US" b="1" dirty="0" err="1"/>
              <a:t>oen</a:t>
            </a:r>
            <a:r>
              <a:rPr lang="en-US" b="1" dirty="0"/>
              <a:t> </a:t>
            </a:r>
            <a:r>
              <a:rPr lang="en-US" b="1" dirty="0" err="1"/>
              <a:t>Kownoe</a:t>
            </a:r>
            <a:r>
              <a:rPr lang="en-US" b="1" dirty="0"/>
              <a:t>? </a:t>
            </a:r>
            <a:r>
              <a:rPr lang="en-US" b="1" dirty="0">
                <a:solidFill>
                  <a:schemeClr val="hlink"/>
                </a:solidFill>
              </a:rPr>
              <a:t>Dem </a:t>
            </a:r>
            <a:r>
              <a:rPr lang="en-US" b="1" dirty="0" err="1">
                <a:solidFill>
                  <a:schemeClr val="hlink"/>
                </a:solidFill>
              </a:rPr>
              <a:t>bigi</a:t>
            </a:r>
            <a:r>
              <a:rPr lang="en-US" b="1" dirty="0">
                <a:solidFill>
                  <a:schemeClr val="hlink"/>
                </a:solidFill>
              </a:rPr>
              <a:t> </a:t>
            </a:r>
            <a:r>
              <a:rPr lang="en-US" b="1" dirty="0" err="1">
                <a:solidFill>
                  <a:schemeClr val="hlink"/>
                </a:solidFill>
              </a:rPr>
              <a:t>priester</a:t>
            </a:r>
            <a:r>
              <a:rPr lang="en-US" b="1" dirty="0">
                <a:solidFill>
                  <a:schemeClr val="hlink"/>
                </a:solidFill>
              </a:rPr>
              <a:t> </a:t>
            </a:r>
            <a:r>
              <a:rPr lang="en-US" b="1" dirty="0" err="1">
                <a:solidFill>
                  <a:schemeClr val="hlink"/>
                </a:solidFill>
              </a:rPr>
              <a:t>ben</a:t>
            </a:r>
            <a:r>
              <a:rPr lang="en-US" b="1" dirty="0">
                <a:solidFill>
                  <a:schemeClr val="hlink"/>
                </a:solidFill>
              </a:rPr>
              <a:t> </a:t>
            </a:r>
            <a:r>
              <a:rPr lang="en-US" b="1" dirty="0" err="1">
                <a:solidFill>
                  <a:schemeClr val="hlink"/>
                </a:solidFill>
              </a:rPr>
              <a:t>piki</a:t>
            </a:r>
            <a:r>
              <a:rPr lang="en-US" b="1" dirty="0">
                <a:solidFill>
                  <a:schemeClr val="hlink"/>
                </a:solidFill>
              </a:rPr>
              <a:t> </a:t>
            </a:r>
            <a:r>
              <a:rPr lang="en-US" b="1" dirty="0" err="1">
                <a:solidFill>
                  <a:schemeClr val="hlink"/>
                </a:solidFill>
              </a:rPr>
              <a:t>taki</a:t>
            </a:r>
            <a:r>
              <a:rPr lang="en-US" b="1" dirty="0">
                <a:solidFill>
                  <a:schemeClr val="hlink"/>
                </a:solidFill>
              </a:rPr>
              <a:t>: </a:t>
            </a:r>
            <a:r>
              <a:rPr lang="en-US" b="1" dirty="0" err="1">
                <a:solidFill>
                  <a:schemeClr val="hlink"/>
                </a:solidFill>
              </a:rPr>
              <a:t>Wi</a:t>
            </a:r>
            <a:r>
              <a:rPr lang="en-US" b="1" dirty="0">
                <a:solidFill>
                  <a:schemeClr val="hlink"/>
                </a:solidFill>
              </a:rPr>
              <a:t> no </a:t>
            </a:r>
            <a:r>
              <a:rPr lang="en-US" b="1" dirty="0" err="1">
                <a:solidFill>
                  <a:schemeClr val="hlink"/>
                </a:solidFill>
              </a:rPr>
              <a:t>abi</a:t>
            </a:r>
            <a:r>
              <a:rPr lang="en-US" b="1" dirty="0">
                <a:solidFill>
                  <a:schemeClr val="hlink"/>
                </a:solidFill>
              </a:rPr>
              <a:t> wan </a:t>
            </a:r>
            <a:r>
              <a:rPr lang="en-US" b="1" dirty="0" err="1">
                <a:solidFill>
                  <a:schemeClr val="hlink"/>
                </a:solidFill>
              </a:rPr>
              <a:t>kownoe</a:t>
            </a:r>
            <a:r>
              <a:rPr lang="en-US" b="1" dirty="0">
                <a:solidFill>
                  <a:schemeClr val="hlink"/>
                </a:solidFill>
              </a:rPr>
              <a:t> </a:t>
            </a:r>
            <a:r>
              <a:rPr lang="en-US" b="1" dirty="0" err="1">
                <a:solidFill>
                  <a:schemeClr val="hlink"/>
                </a:solidFill>
              </a:rPr>
              <a:t>boiti</a:t>
            </a:r>
            <a:r>
              <a:rPr lang="en-US" b="1" dirty="0">
                <a:solidFill>
                  <a:schemeClr val="hlink"/>
                </a:solidFill>
              </a:rPr>
              <a:t> </a:t>
            </a:r>
            <a:r>
              <a:rPr lang="en-US" b="1" dirty="0" err="1">
                <a:solidFill>
                  <a:schemeClr val="hlink"/>
                </a:solidFill>
              </a:rPr>
              <a:t>da</a:t>
            </a:r>
            <a:r>
              <a:rPr lang="en-US" b="1" dirty="0">
                <a:solidFill>
                  <a:schemeClr val="hlink"/>
                </a:solidFill>
              </a:rPr>
              <a:t> </a:t>
            </a:r>
            <a:r>
              <a:rPr lang="en-US" b="1" dirty="0" err="1">
                <a:solidFill>
                  <a:schemeClr val="hlink"/>
                </a:solidFill>
              </a:rPr>
              <a:t>keizer</a:t>
            </a:r>
            <a:r>
              <a:rPr lang="en-US" b="1" dirty="0">
                <a:solidFill>
                  <a:schemeClr val="hlink"/>
                </a:solidFill>
              </a:rPr>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r>
              <a:rPr lang="en-US"/>
              <a:t>Gado ben trowe Israel leki wan natie</a:t>
            </a:r>
          </a:p>
        </p:txBody>
      </p:sp>
      <p:sp>
        <p:nvSpPr>
          <p:cNvPr id="117763" name="Rectangle 3"/>
          <p:cNvSpPr>
            <a:spLocks noGrp="1" noChangeArrowheads="1"/>
          </p:cNvSpPr>
          <p:nvPr>
            <p:ph type="body" idx="1"/>
          </p:nvPr>
        </p:nvSpPr>
        <p:spPr/>
        <p:txBody>
          <a:bodyPr/>
          <a:lstStyle/>
          <a:p>
            <a:pPr>
              <a:lnSpc>
                <a:spcPct val="90000"/>
              </a:lnSpc>
            </a:pPr>
            <a:r>
              <a:rPr lang="en-US"/>
              <a:t>Lo-ammi – “foe Gado taki..oen no de mi pipel (Hosea 1:8-9)</a:t>
            </a:r>
          </a:p>
          <a:p>
            <a:pPr>
              <a:lnSpc>
                <a:spcPct val="90000"/>
              </a:lnSpc>
            </a:pPr>
            <a:r>
              <a:rPr lang="en-US"/>
              <a:t>A no abi wan kondre moro (Deut. 28:63-67)</a:t>
            </a:r>
          </a:p>
          <a:p>
            <a:pPr>
              <a:lnSpc>
                <a:spcPct val="90000"/>
              </a:lnSpc>
            </a:pPr>
            <a:r>
              <a:rPr lang="en-US"/>
              <a:t>A no abi sacrifice moro</a:t>
            </a:r>
          </a:p>
          <a:p>
            <a:pPr>
              <a:lnSpc>
                <a:spcPct val="90000"/>
              </a:lnSpc>
            </a:pPr>
            <a:r>
              <a:rPr lang="en-US"/>
              <a:t>A no abi wan priestschap moro</a:t>
            </a:r>
          </a:p>
          <a:p>
            <a:pPr>
              <a:lnSpc>
                <a:spcPct val="90000"/>
              </a:lnSpc>
            </a:pPr>
            <a:r>
              <a:rPr lang="en-US"/>
              <a:t>A no sabi sari-hati moro</a:t>
            </a:r>
          </a:p>
          <a:p>
            <a:pPr>
              <a:lnSpc>
                <a:spcPct val="90000"/>
              </a:lnSpc>
            </a:pPr>
            <a:r>
              <a:rPr lang="en-US"/>
              <a:t>A no abi hopoe moro</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r>
              <a:rPr lang="en-US"/>
              <a:t>Ma Jezus leki dem messias ben teki dem  sondoe…</a:t>
            </a:r>
          </a:p>
        </p:txBody>
      </p:sp>
      <p:sp>
        <p:nvSpPr>
          <p:cNvPr id="113667" name="Rectangle 3"/>
          <p:cNvSpPr>
            <a:spLocks noGrp="1" noChangeArrowheads="1"/>
          </p:cNvSpPr>
          <p:nvPr>
            <p:ph type="body" idx="1"/>
          </p:nvPr>
        </p:nvSpPr>
        <p:spPr/>
        <p:txBody>
          <a:bodyPr/>
          <a:lstStyle/>
          <a:p>
            <a:r>
              <a:rPr lang="en-US" b="1"/>
              <a:t>Jesaja 53:6</a:t>
            </a:r>
            <a:r>
              <a:rPr lang="en-US"/>
              <a:t>  </a:t>
            </a:r>
            <a:r>
              <a:rPr lang="en-US" b="1"/>
              <a:t>Wi alamala de leki skapoe disi ben lasi pasi; wi ben drai ibriwan foe teki hem egi pasi; en MASRA ben poti da sondoe foe wi alamala na hem tapoe.</a:t>
            </a:r>
          </a:p>
          <a:p>
            <a:r>
              <a:rPr lang="en-US" b="1"/>
              <a:t>Gado ben poti dem sondoe tapoe Jezus, en wan dei dem sa loekoe na Hem disi dem ben djoekoe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838200" y="214313"/>
            <a:ext cx="8105775" cy="1462087"/>
          </a:xfrm>
        </p:spPr>
        <p:txBody>
          <a:bodyPr/>
          <a:lstStyle/>
          <a:p>
            <a:r>
              <a:rPr lang="en-US"/>
              <a:t>San da wet de:wan openbaring</a:t>
            </a:r>
          </a:p>
        </p:txBody>
      </p:sp>
      <p:sp>
        <p:nvSpPr>
          <p:cNvPr id="121859" name="Rectangle 3"/>
          <p:cNvSpPr>
            <a:spLocks noGrp="1" noChangeArrowheads="1"/>
          </p:cNvSpPr>
          <p:nvPr>
            <p:ph type="body" idx="1"/>
          </p:nvPr>
        </p:nvSpPr>
        <p:spPr/>
        <p:txBody>
          <a:bodyPr/>
          <a:lstStyle/>
          <a:p>
            <a:r>
              <a:rPr lang="en-US"/>
              <a:t>Da wet sori wi san na sondoe</a:t>
            </a:r>
            <a:r>
              <a:rPr lang="en-US" b="1"/>
              <a:t>: </a:t>
            </a:r>
          </a:p>
          <a:p>
            <a:r>
              <a:rPr lang="en-US" b="1"/>
              <a:t>Rom. 3:20 Foe dat'ede nanga dem wroko foe da wet, no wan soema sa kom regtvaardiki na Hem fesi; bikasi nanga da wet wi kom sabi san na sondoe.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r>
              <a:rPr lang="en-US"/>
              <a:t>Da wet de wan openbaring</a:t>
            </a:r>
          </a:p>
        </p:txBody>
      </p:sp>
      <p:sp>
        <p:nvSpPr>
          <p:cNvPr id="123907" name="Rectangle 3"/>
          <p:cNvSpPr>
            <a:spLocks noGrp="1" noChangeArrowheads="1"/>
          </p:cNvSpPr>
          <p:nvPr>
            <p:ph type="body" idx="1"/>
          </p:nvPr>
        </p:nvSpPr>
        <p:spPr/>
        <p:txBody>
          <a:bodyPr/>
          <a:lstStyle/>
          <a:p>
            <a:pPr>
              <a:lnSpc>
                <a:spcPct val="80000"/>
              </a:lnSpc>
            </a:pPr>
            <a:r>
              <a:rPr lang="en-US" sz="2800"/>
              <a:t>Wi sabi san na libisoema:</a:t>
            </a:r>
          </a:p>
          <a:p>
            <a:pPr>
              <a:lnSpc>
                <a:spcPct val="80000"/>
              </a:lnSpc>
            </a:pPr>
            <a:r>
              <a:rPr lang="en-US" sz="2800" b="1"/>
              <a:t>Rom. 7:7. San wi sa taki dan? Da wet de sondoe? Gado moesoe kibri wi! Nono, mi no ben sabi sondoe boiti nanga da wet; bikasi mi no ben sabi bigi-ai boiti dati da wet ben taki: Joe no moesoe abi bigi-ai. 8. Ma sondoe, disi ben soekoe wan okasi nanga da komanderi, ben wroko ala sortoe bigi-ai na mi ini. Bikasi sondro da wet, sondoe dede kaba.</a:t>
            </a:r>
          </a:p>
          <a:p>
            <a:pPr>
              <a:lnSpc>
                <a:spcPct val="80000"/>
              </a:lnSpc>
            </a:pPr>
            <a:r>
              <a:rPr lang="en-US" sz="2800" b="1"/>
              <a:t>Wi abi wan sondoe hati</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r>
              <a:rPr lang="en-US"/>
              <a:t>San da wet sori wi?</a:t>
            </a:r>
          </a:p>
        </p:txBody>
      </p:sp>
      <p:sp>
        <p:nvSpPr>
          <p:cNvPr id="125955" name="Rectangle 3"/>
          <p:cNvSpPr>
            <a:spLocks noGrp="1" noChangeArrowheads="1"/>
          </p:cNvSpPr>
          <p:nvPr>
            <p:ph type="body" idx="1"/>
          </p:nvPr>
        </p:nvSpPr>
        <p:spPr/>
        <p:txBody>
          <a:bodyPr/>
          <a:lstStyle/>
          <a:p>
            <a:r>
              <a:rPr lang="en-US"/>
              <a:t>Da santa fasi foe Gado</a:t>
            </a:r>
          </a:p>
          <a:p>
            <a:r>
              <a:rPr lang="en-US" b="1"/>
              <a:t>Rom. 7:12</a:t>
            </a:r>
            <a:r>
              <a:rPr lang="en-US"/>
              <a:t> </a:t>
            </a:r>
            <a:r>
              <a:rPr lang="en-US" b="1"/>
              <a:t>Na so da wet de santa, en da komanderi de santa en opregti en boen.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r>
              <a:rPr lang="en-US"/>
              <a:t>San da wet eis?</a:t>
            </a:r>
          </a:p>
        </p:txBody>
      </p:sp>
      <p:sp>
        <p:nvSpPr>
          <p:cNvPr id="128003" name="Rectangle 3"/>
          <p:cNvSpPr>
            <a:spLocks noGrp="1" noChangeArrowheads="1"/>
          </p:cNvSpPr>
          <p:nvPr>
            <p:ph type="body" idx="1"/>
          </p:nvPr>
        </p:nvSpPr>
        <p:spPr/>
        <p:txBody>
          <a:bodyPr/>
          <a:lstStyle/>
          <a:p>
            <a:r>
              <a:rPr lang="en-US" b="1"/>
              <a:t>Jakobus 2:10</a:t>
            </a:r>
            <a:r>
              <a:rPr lang="en-US"/>
              <a:t> </a:t>
            </a:r>
            <a:r>
              <a:rPr lang="en-US" b="1"/>
              <a:t>Bikasi da soema disi hori da heri wet, ma a broko wan pisi nomo, tokoe a broko da heri wet.</a:t>
            </a:r>
            <a:br>
              <a:rPr lang="en-US" b="1"/>
            </a:br>
            <a:endParaRPr lang="en-US"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a:t>Israel no ben gi Gado grantangi leki fa a fiti</a:t>
            </a:r>
          </a:p>
        </p:txBody>
      </p:sp>
      <p:sp>
        <p:nvSpPr>
          <p:cNvPr id="72707" name="Rectangle 3"/>
          <p:cNvSpPr>
            <a:spLocks noGrp="1" noChangeArrowheads="1"/>
          </p:cNvSpPr>
          <p:nvPr>
            <p:ph type="body" idx="1"/>
          </p:nvPr>
        </p:nvSpPr>
        <p:spPr/>
        <p:txBody>
          <a:bodyPr/>
          <a:lstStyle/>
          <a:p>
            <a:r>
              <a:rPr lang="en-US"/>
              <a:t>Dem ben knoroe</a:t>
            </a:r>
          </a:p>
          <a:p>
            <a:r>
              <a:rPr lang="en-US"/>
              <a:t>Dem ben tesi Gado – efoe A kan sorgoe dem dorodoro</a:t>
            </a:r>
          </a:p>
          <a:p>
            <a:r>
              <a:rPr lang="en-US"/>
              <a:t>Ma Gado ben wroko soso nanga lobi, no bikasi Israel ben waarti wan sani</a:t>
            </a:r>
          </a:p>
          <a:p>
            <a:r>
              <a:rPr lang="en-US"/>
              <a:t>En Gado ben membre Hem pramisi na Abraham</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r>
              <a:rPr lang="en-US"/>
              <a:t>San da wet doe?  A poti wi na  ondro floekoe</a:t>
            </a:r>
          </a:p>
        </p:txBody>
      </p:sp>
      <p:sp>
        <p:nvSpPr>
          <p:cNvPr id="130051" name="Rectangle 3"/>
          <p:cNvSpPr>
            <a:spLocks noGrp="1" noChangeArrowheads="1"/>
          </p:cNvSpPr>
          <p:nvPr>
            <p:ph type="body" idx="1"/>
          </p:nvPr>
        </p:nvSpPr>
        <p:spPr>
          <a:xfrm>
            <a:off x="533400" y="2017713"/>
            <a:ext cx="8421688" cy="4535487"/>
          </a:xfrm>
        </p:spPr>
        <p:txBody>
          <a:bodyPr/>
          <a:lstStyle/>
          <a:p>
            <a:pPr>
              <a:lnSpc>
                <a:spcPct val="90000"/>
              </a:lnSpc>
            </a:pPr>
            <a:r>
              <a:rPr lang="en-US" b="1" dirty="0"/>
              <a:t>Gal. 3:10</a:t>
            </a:r>
            <a:r>
              <a:rPr lang="en-US" dirty="0"/>
              <a:t> </a:t>
            </a:r>
            <a:r>
              <a:rPr lang="en-US" b="1" dirty="0" err="1"/>
              <a:t>Bikasi</a:t>
            </a:r>
            <a:r>
              <a:rPr lang="en-US" b="1" dirty="0"/>
              <a:t> </a:t>
            </a:r>
            <a:r>
              <a:rPr lang="en-US" b="1" dirty="0" err="1"/>
              <a:t>ibri</a:t>
            </a:r>
            <a:r>
              <a:rPr lang="en-US" b="1" dirty="0"/>
              <a:t> </a:t>
            </a:r>
            <a:r>
              <a:rPr lang="en-US" b="1" dirty="0" err="1"/>
              <a:t>soema</a:t>
            </a:r>
            <a:r>
              <a:rPr lang="en-US" b="1" dirty="0"/>
              <a:t> </a:t>
            </a:r>
            <a:r>
              <a:rPr lang="en-US" b="1" dirty="0" err="1"/>
              <a:t>disi</a:t>
            </a:r>
            <a:r>
              <a:rPr lang="en-US" b="1" dirty="0"/>
              <a:t> de </a:t>
            </a:r>
            <a:r>
              <a:rPr lang="en-US" b="1" dirty="0" err="1"/>
              <a:t>na</a:t>
            </a:r>
            <a:r>
              <a:rPr lang="en-US" b="1" dirty="0"/>
              <a:t> </a:t>
            </a:r>
            <a:r>
              <a:rPr lang="en-US" b="1" dirty="0" err="1"/>
              <a:t>ondro</a:t>
            </a:r>
            <a:r>
              <a:rPr lang="en-US" b="1" dirty="0"/>
              <a:t> </a:t>
            </a:r>
            <a:r>
              <a:rPr lang="en-US" b="1" dirty="0" err="1"/>
              <a:t>dem</a:t>
            </a:r>
            <a:r>
              <a:rPr lang="en-US" b="1" dirty="0"/>
              <a:t> </a:t>
            </a:r>
            <a:r>
              <a:rPr lang="en-US" b="1" dirty="0" err="1"/>
              <a:t>wroko</a:t>
            </a:r>
            <a:r>
              <a:rPr lang="en-US" b="1" dirty="0"/>
              <a:t> foe </a:t>
            </a:r>
            <a:r>
              <a:rPr lang="en-US" b="1" dirty="0" err="1"/>
              <a:t>da</a:t>
            </a:r>
            <a:r>
              <a:rPr lang="en-US" b="1" dirty="0"/>
              <a:t> wet de </a:t>
            </a:r>
            <a:r>
              <a:rPr lang="en-US" b="1" dirty="0" err="1"/>
              <a:t>na</a:t>
            </a:r>
            <a:r>
              <a:rPr lang="en-US" b="1" dirty="0"/>
              <a:t> </a:t>
            </a:r>
            <a:r>
              <a:rPr lang="en-US" b="1" dirty="0" err="1"/>
              <a:t>ondro</a:t>
            </a:r>
            <a:r>
              <a:rPr lang="en-US" b="1" dirty="0"/>
              <a:t> wan </a:t>
            </a:r>
            <a:r>
              <a:rPr lang="en-US" b="1" dirty="0" err="1"/>
              <a:t>floekoe</a:t>
            </a:r>
            <a:r>
              <a:rPr lang="en-US" b="1" dirty="0"/>
              <a:t>; </a:t>
            </a:r>
            <a:r>
              <a:rPr lang="en-US" b="1" dirty="0" err="1"/>
              <a:t>bikasi</a:t>
            </a:r>
            <a:r>
              <a:rPr lang="en-US" b="1" dirty="0"/>
              <a:t> a de </a:t>
            </a:r>
            <a:r>
              <a:rPr lang="en-US" b="1" dirty="0" err="1"/>
              <a:t>skrifi</a:t>
            </a:r>
            <a:r>
              <a:rPr lang="en-US" b="1" dirty="0"/>
              <a:t> </a:t>
            </a:r>
            <a:r>
              <a:rPr lang="en-US" b="1" dirty="0" err="1"/>
              <a:t>taki</a:t>
            </a:r>
            <a:r>
              <a:rPr lang="en-US" b="1" dirty="0"/>
              <a:t>: </a:t>
            </a:r>
            <a:r>
              <a:rPr lang="en-US" b="1" dirty="0" err="1">
                <a:solidFill>
                  <a:schemeClr val="hlink"/>
                </a:solidFill>
              </a:rPr>
              <a:t>Floekoe</a:t>
            </a:r>
            <a:r>
              <a:rPr lang="en-US" b="1" dirty="0">
                <a:solidFill>
                  <a:schemeClr val="hlink"/>
                </a:solidFill>
              </a:rPr>
              <a:t> de </a:t>
            </a:r>
            <a:r>
              <a:rPr lang="en-US" b="1" dirty="0" err="1">
                <a:solidFill>
                  <a:schemeClr val="hlink"/>
                </a:solidFill>
              </a:rPr>
              <a:t>na</a:t>
            </a:r>
            <a:r>
              <a:rPr lang="en-US" b="1" dirty="0">
                <a:solidFill>
                  <a:schemeClr val="hlink"/>
                </a:solidFill>
              </a:rPr>
              <a:t> </a:t>
            </a:r>
            <a:r>
              <a:rPr lang="en-US" b="1" dirty="0" err="1">
                <a:solidFill>
                  <a:schemeClr val="hlink"/>
                </a:solidFill>
              </a:rPr>
              <a:t>tapoe</a:t>
            </a:r>
            <a:r>
              <a:rPr lang="en-US" b="1" dirty="0">
                <a:solidFill>
                  <a:schemeClr val="hlink"/>
                </a:solidFill>
              </a:rPr>
              <a:t> </a:t>
            </a:r>
            <a:r>
              <a:rPr lang="en-US" b="1" dirty="0" err="1">
                <a:solidFill>
                  <a:schemeClr val="hlink"/>
                </a:solidFill>
              </a:rPr>
              <a:t>ibri</a:t>
            </a:r>
            <a:r>
              <a:rPr lang="en-US" b="1" dirty="0">
                <a:solidFill>
                  <a:schemeClr val="hlink"/>
                </a:solidFill>
              </a:rPr>
              <a:t> </a:t>
            </a:r>
            <a:r>
              <a:rPr lang="en-US" b="1" dirty="0" err="1">
                <a:solidFill>
                  <a:schemeClr val="hlink"/>
                </a:solidFill>
              </a:rPr>
              <a:t>soema</a:t>
            </a:r>
            <a:r>
              <a:rPr lang="en-US" b="1" dirty="0">
                <a:solidFill>
                  <a:schemeClr val="hlink"/>
                </a:solidFill>
              </a:rPr>
              <a:t> </a:t>
            </a:r>
            <a:r>
              <a:rPr lang="en-US" b="1" dirty="0" err="1">
                <a:solidFill>
                  <a:schemeClr val="hlink"/>
                </a:solidFill>
              </a:rPr>
              <a:t>disi</a:t>
            </a:r>
            <a:r>
              <a:rPr lang="en-US" b="1" dirty="0">
                <a:solidFill>
                  <a:schemeClr val="hlink"/>
                </a:solidFill>
              </a:rPr>
              <a:t> no </a:t>
            </a:r>
            <a:r>
              <a:rPr lang="en-US" b="1" dirty="0" err="1">
                <a:solidFill>
                  <a:schemeClr val="hlink"/>
                </a:solidFill>
              </a:rPr>
              <a:t>hori</a:t>
            </a:r>
            <a:r>
              <a:rPr lang="en-US" b="1" dirty="0">
                <a:solidFill>
                  <a:schemeClr val="hlink"/>
                </a:solidFill>
              </a:rPr>
              <a:t> </a:t>
            </a:r>
            <a:r>
              <a:rPr lang="en-US" b="1" dirty="0" err="1">
                <a:solidFill>
                  <a:schemeClr val="hlink"/>
                </a:solidFill>
              </a:rPr>
              <a:t>doro</a:t>
            </a:r>
            <a:r>
              <a:rPr lang="en-US" b="1" dirty="0">
                <a:solidFill>
                  <a:schemeClr val="hlink"/>
                </a:solidFill>
              </a:rPr>
              <a:t> foe doe </a:t>
            </a:r>
            <a:r>
              <a:rPr lang="en-US" b="1" dirty="0" err="1">
                <a:solidFill>
                  <a:schemeClr val="hlink"/>
                </a:solidFill>
              </a:rPr>
              <a:t>alasani</a:t>
            </a:r>
            <a:r>
              <a:rPr lang="en-US" b="1" dirty="0">
                <a:solidFill>
                  <a:schemeClr val="hlink"/>
                </a:solidFill>
              </a:rPr>
              <a:t> </a:t>
            </a:r>
            <a:r>
              <a:rPr lang="en-US" b="1" dirty="0" err="1">
                <a:solidFill>
                  <a:schemeClr val="hlink"/>
                </a:solidFill>
              </a:rPr>
              <a:t>disi</a:t>
            </a:r>
            <a:r>
              <a:rPr lang="en-US" b="1" dirty="0">
                <a:solidFill>
                  <a:schemeClr val="hlink"/>
                </a:solidFill>
              </a:rPr>
              <a:t> de </a:t>
            </a:r>
            <a:r>
              <a:rPr lang="en-US" b="1" dirty="0" err="1">
                <a:solidFill>
                  <a:schemeClr val="hlink"/>
                </a:solidFill>
              </a:rPr>
              <a:t>skrifi</a:t>
            </a:r>
            <a:r>
              <a:rPr lang="en-US" b="1" dirty="0">
                <a:solidFill>
                  <a:schemeClr val="hlink"/>
                </a:solidFill>
              </a:rPr>
              <a:t> </a:t>
            </a:r>
            <a:r>
              <a:rPr lang="en-US" b="1" dirty="0" err="1">
                <a:solidFill>
                  <a:schemeClr val="hlink"/>
                </a:solidFill>
              </a:rPr>
              <a:t>na</a:t>
            </a:r>
            <a:r>
              <a:rPr lang="en-US" b="1" dirty="0">
                <a:solidFill>
                  <a:schemeClr val="hlink"/>
                </a:solidFill>
              </a:rPr>
              <a:t> </a:t>
            </a:r>
            <a:r>
              <a:rPr lang="en-US" b="1" dirty="0" err="1">
                <a:solidFill>
                  <a:schemeClr val="hlink"/>
                </a:solidFill>
              </a:rPr>
              <a:t>ini</a:t>
            </a:r>
            <a:r>
              <a:rPr lang="en-US" b="1" dirty="0">
                <a:solidFill>
                  <a:schemeClr val="hlink"/>
                </a:solidFill>
              </a:rPr>
              <a:t> </a:t>
            </a:r>
            <a:r>
              <a:rPr lang="en-US" b="1" dirty="0" err="1">
                <a:solidFill>
                  <a:schemeClr val="hlink"/>
                </a:solidFill>
              </a:rPr>
              <a:t>da</a:t>
            </a:r>
            <a:r>
              <a:rPr lang="en-US" b="1" dirty="0">
                <a:solidFill>
                  <a:schemeClr val="hlink"/>
                </a:solidFill>
              </a:rPr>
              <a:t> </a:t>
            </a:r>
            <a:r>
              <a:rPr lang="en-US" b="1" dirty="0" err="1">
                <a:solidFill>
                  <a:schemeClr val="hlink"/>
                </a:solidFill>
              </a:rPr>
              <a:t>boekoe</a:t>
            </a:r>
            <a:r>
              <a:rPr lang="en-US" b="1" dirty="0">
                <a:solidFill>
                  <a:schemeClr val="hlink"/>
                </a:solidFill>
              </a:rPr>
              <a:t> foe </a:t>
            </a:r>
            <a:r>
              <a:rPr lang="en-US" b="1" dirty="0" err="1">
                <a:solidFill>
                  <a:schemeClr val="hlink"/>
                </a:solidFill>
              </a:rPr>
              <a:t>da</a:t>
            </a:r>
            <a:r>
              <a:rPr lang="en-US" b="1" dirty="0">
                <a:solidFill>
                  <a:schemeClr val="hlink"/>
                </a:solidFill>
              </a:rPr>
              <a:t> wet</a:t>
            </a:r>
            <a:r>
              <a:rPr lang="en-US" b="1" dirty="0"/>
              <a:t>!</a:t>
            </a:r>
          </a:p>
          <a:p>
            <a:pPr>
              <a:lnSpc>
                <a:spcPct val="90000"/>
              </a:lnSpc>
            </a:pPr>
            <a:r>
              <a:rPr lang="en-US" b="1" dirty="0" err="1"/>
              <a:t>Da</a:t>
            </a:r>
            <a:r>
              <a:rPr lang="en-US" b="1" dirty="0"/>
              <a:t> wet </a:t>
            </a:r>
            <a:r>
              <a:rPr lang="en-US" b="1" dirty="0" err="1"/>
              <a:t>sabi</a:t>
            </a:r>
            <a:r>
              <a:rPr lang="en-US" b="1" dirty="0"/>
              <a:t> </a:t>
            </a:r>
            <a:r>
              <a:rPr lang="en-US" b="1" dirty="0" err="1"/>
              <a:t>leti</a:t>
            </a:r>
            <a:r>
              <a:rPr lang="en-US" b="1" dirty="0"/>
              <a:t> </a:t>
            </a:r>
            <a:r>
              <a:rPr lang="en-US" b="1" dirty="0" err="1"/>
              <a:t>kroetoe</a:t>
            </a:r>
            <a:r>
              <a:rPr lang="en-US" b="1" dirty="0"/>
              <a:t>, ma </a:t>
            </a:r>
            <a:r>
              <a:rPr lang="en-US" b="1" dirty="0">
                <a:solidFill>
                  <a:schemeClr val="hlink"/>
                </a:solidFill>
              </a:rPr>
              <a:t>a no </a:t>
            </a:r>
            <a:r>
              <a:rPr lang="en-US" b="1" dirty="0" err="1">
                <a:solidFill>
                  <a:schemeClr val="hlink"/>
                </a:solidFill>
              </a:rPr>
              <a:t>sabi</a:t>
            </a:r>
            <a:r>
              <a:rPr lang="en-US" b="1" dirty="0">
                <a:solidFill>
                  <a:schemeClr val="hlink"/>
                </a:solidFill>
              </a:rPr>
              <a:t> </a:t>
            </a:r>
            <a:r>
              <a:rPr lang="en-US" b="1" dirty="0" err="1">
                <a:solidFill>
                  <a:schemeClr val="hlink"/>
                </a:solidFill>
              </a:rPr>
              <a:t>sar’ati</a:t>
            </a:r>
            <a:r>
              <a:rPr lang="en-US" b="1" dirty="0">
                <a:solidFill>
                  <a:schemeClr val="hlink"/>
                </a:solidFill>
              </a:rPr>
              <a:t> </a:t>
            </a:r>
            <a:r>
              <a:rPr lang="en-US" b="1" dirty="0" err="1">
                <a:solidFill>
                  <a:schemeClr val="hlink"/>
                </a:solidFill>
              </a:rPr>
              <a:t>kwet’kweti</a:t>
            </a:r>
            <a:r>
              <a:rPr lang="en-US" b="1" dirty="0" smtClean="0">
                <a:solidFill>
                  <a:schemeClr val="hlink"/>
                </a:solidFill>
              </a:rPr>
              <a:t>.</a:t>
            </a:r>
            <a:endParaRPr lang="en-US" b="1" dirty="0">
              <a:solidFill>
                <a:schemeClr val="hlink"/>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r>
              <a:rPr lang="en-US"/>
              <a:t>San da wet doe?  A poti wi na  ondro floekoe</a:t>
            </a:r>
          </a:p>
        </p:txBody>
      </p:sp>
      <p:sp>
        <p:nvSpPr>
          <p:cNvPr id="130051" name="Rectangle 3"/>
          <p:cNvSpPr>
            <a:spLocks noGrp="1" noChangeArrowheads="1"/>
          </p:cNvSpPr>
          <p:nvPr>
            <p:ph type="body" idx="1"/>
          </p:nvPr>
        </p:nvSpPr>
        <p:spPr>
          <a:xfrm>
            <a:off x="533400" y="2017713"/>
            <a:ext cx="8421688" cy="4535487"/>
          </a:xfrm>
        </p:spPr>
        <p:txBody>
          <a:bodyPr/>
          <a:lstStyle/>
          <a:p>
            <a:pPr>
              <a:lnSpc>
                <a:spcPct val="90000"/>
              </a:lnSpc>
            </a:pPr>
            <a:r>
              <a:rPr lang="en-US" b="1" dirty="0" smtClean="0"/>
              <a:t>Rom</a:t>
            </a:r>
            <a:r>
              <a:rPr lang="en-US" b="1" dirty="0"/>
              <a:t>. 3:19Now </a:t>
            </a:r>
            <a:r>
              <a:rPr lang="en-US" b="1" dirty="0" err="1"/>
              <a:t>wi</a:t>
            </a:r>
            <a:r>
              <a:rPr lang="en-US" b="1" dirty="0"/>
              <a:t> </a:t>
            </a:r>
            <a:r>
              <a:rPr lang="en-US" b="1" dirty="0" err="1"/>
              <a:t>sabi</a:t>
            </a:r>
            <a:r>
              <a:rPr lang="en-US" b="1" dirty="0"/>
              <a:t> </a:t>
            </a:r>
            <a:r>
              <a:rPr lang="en-US" b="1" dirty="0" err="1"/>
              <a:t>dati</a:t>
            </a:r>
            <a:r>
              <a:rPr lang="en-US" b="1" dirty="0"/>
              <a:t> </a:t>
            </a:r>
            <a:r>
              <a:rPr lang="en-US" b="1" dirty="0" err="1"/>
              <a:t>dem</a:t>
            </a:r>
            <a:r>
              <a:rPr lang="en-US" b="1" dirty="0"/>
              <a:t> </a:t>
            </a:r>
            <a:r>
              <a:rPr lang="en-US" b="1" dirty="0" err="1"/>
              <a:t>sani</a:t>
            </a:r>
            <a:r>
              <a:rPr lang="en-US" b="1" dirty="0"/>
              <a:t> </a:t>
            </a:r>
            <a:r>
              <a:rPr lang="en-US" b="1" dirty="0" err="1"/>
              <a:t>disi</a:t>
            </a:r>
            <a:r>
              <a:rPr lang="en-US" b="1" dirty="0"/>
              <a:t> </a:t>
            </a:r>
            <a:r>
              <a:rPr lang="en-US" b="1" dirty="0" err="1"/>
              <a:t>da</a:t>
            </a:r>
            <a:r>
              <a:rPr lang="en-US" b="1" dirty="0"/>
              <a:t> wet de </a:t>
            </a:r>
            <a:r>
              <a:rPr lang="en-US" b="1" dirty="0" err="1"/>
              <a:t>taki</a:t>
            </a:r>
            <a:r>
              <a:rPr lang="en-US" b="1" dirty="0"/>
              <a:t>, a de </a:t>
            </a:r>
            <a:r>
              <a:rPr lang="en-US" b="1" dirty="0" err="1"/>
              <a:t>taki</a:t>
            </a:r>
            <a:r>
              <a:rPr lang="en-US" b="1" dirty="0"/>
              <a:t> </a:t>
            </a:r>
            <a:r>
              <a:rPr lang="en-US" b="1" dirty="0" err="1"/>
              <a:t>gi</a:t>
            </a:r>
            <a:r>
              <a:rPr lang="en-US" b="1" dirty="0"/>
              <a:t> </a:t>
            </a:r>
            <a:r>
              <a:rPr lang="en-US" b="1" dirty="0" err="1"/>
              <a:t>dem</a:t>
            </a:r>
            <a:r>
              <a:rPr lang="en-US" b="1" dirty="0"/>
              <a:t> </a:t>
            </a:r>
            <a:r>
              <a:rPr lang="en-US" b="1" dirty="0" err="1"/>
              <a:t>soema</a:t>
            </a:r>
            <a:r>
              <a:rPr lang="en-US" b="1" dirty="0"/>
              <a:t> </a:t>
            </a:r>
            <a:r>
              <a:rPr lang="en-US" b="1" dirty="0" err="1"/>
              <a:t>disi</a:t>
            </a:r>
            <a:r>
              <a:rPr lang="en-US" b="1" dirty="0"/>
              <a:t> de </a:t>
            </a:r>
            <a:r>
              <a:rPr lang="en-US" b="1" dirty="0" err="1"/>
              <a:t>na</a:t>
            </a:r>
            <a:r>
              <a:rPr lang="en-US" b="1" dirty="0"/>
              <a:t> </a:t>
            </a:r>
            <a:r>
              <a:rPr lang="en-US" b="1" dirty="0" err="1"/>
              <a:t>ondro</a:t>
            </a:r>
            <a:r>
              <a:rPr lang="en-US" b="1" dirty="0"/>
              <a:t> </a:t>
            </a:r>
            <a:r>
              <a:rPr lang="en-US" b="1" dirty="0" err="1"/>
              <a:t>da</a:t>
            </a:r>
            <a:r>
              <a:rPr lang="en-US" b="1" dirty="0"/>
              <a:t> wet; foe </a:t>
            </a:r>
            <a:r>
              <a:rPr lang="en-US" b="1" dirty="0" err="1"/>
              <a:t>ibri</a:t>
            </a:r>
            <a:r>
              <a:rPr lang="en-US" b="1" dirty="0"/>
              <a:t> </a:t>
            </a:r>
            <a:r>
              <a:rPr lang="en-US" b="1" dirty="0" err="1"/>
              <a:t>mofo</a:t>
            </a:r>
            <a:r>
              <a:rPr lang="en-US" b="1" dirty="0"/>
              <a:t> </a:t>
            </a:r>
            <a:r>
              <a:rPr lang="en-US" b="1" dirty="0" err="1"/>
              <a:t>sa</a:t>
            </a:r>
            <a:r>
              <a:rPr lang="en-US" b="1" dirty="0"/>
              <a:t> </a:t>
            </a:r>
            <a:r>
              <a:rPr lang="en-US" b="1" dirty="0" err="1"/>
              <a:t>tapoe</a:t>
            </a:r>
            <a:r>
              <a:rPr lang="en-US" b="1" dirty="0"/>
              <a:t>, en </a:t>
            </a:r>
            <a:r>
              <a:rPr lang="en-US" b="1" dirty="0" err="1">
                <a:solidFill>
                  <a:schemeClr val="hlink"/>
                </a:solidFill>
              </a:rPr>
              <a:t>heri</a:t>
            </a:r>
            <a:r>
              <a:rPr lang="en-US" b="1" dirty="0">
                <a:solidFill>
                  <a:schemeClr val="hlink"/>
                </a:solidFill>
              </a:rPr>
              <a:t> </a:t>
            </a:r>
            <a:r>
              <a:rPr lang="en-US" b="1" dirty="0" err="1">
                <a:solidFill>
                  <a:schemeClr val="hlink"/>
                </a:solidFill>
              </a:rPr>
              <a:t>grontapoe</a:t>
            </a:r>
            <a:r>
              <a:rPr lang="en-US" b="1" dirty="0">
                <a:solidFill>
                  <a:schemeClr val="hlink"/>
                </a:solidFill>
              </a:rPr>
              <a:t> </a:t>
            </a:r>
            <a:r>
              <a:rPr lang="en-US" b="1" dirty="0" err="1">
                <a:solidFill>
                  <a:schemeClr val="hlink"/>
                </a:solidFill>
              </a:rPr>
              <a:t>sa</a:t>
            </a:r>
            <a:r>
              <a:rPr lang="en-US" b="1" dirty="0">
                <a:solidFill>
                  <a:schemeClr val="hlink"/>
                </a:solidFill>
              </a:rPr>
              <a:t> </a:t>
            </a:r>
            <a:r>
              <a:rPr lang="en-US" b="1" dirty="0" err="1">
                <a:solidFill>
                  <a:schemeClr val="hlink"/>
                </a:solidFill>
              </a:rPr>
              <a:t>verdini</a:t>
            </a:r>
            <a:r>
              <a:rPr lang="en-US" b="1" dirty="0">
                <a:solidFill>
                  <a:schemeClr val="hlink"/>
                </a:solidFill>
              </a:rPr>
              <a:t> </a:t>
            </a:r>
            <a:r>
              <a:rPr lang="en-US" b="1" dirty="0" err="1">
                <a:solidFill>
                  <a:schemeClr val="hlink"/>
                </a:solidFill>
              </a:rPr>
              <a:t>strafoe</a:t>
            </a:r>
            <a:r>
              <a:rPr lang="en-US" b="1" dirty="0">
                <a:solidFill>
                  <a:schemeClr val="hlink"/>
                </a:solidFill>
              </a:rPr>
              <a:t> </a:t>
            </a:r>
            <a:r>
              <a:rPr lang="en-US" b="1" dirty="0" err="1">
                <a:solidFill>
                  <a:schemeClr val="hlink"/>
                </a:solidFill>
              </a:rPr>
              <a:t>na</a:t>
            </a:r>
            <a:r>
              <a:rPr lang="en-US" b="1" dirty="0">
                <a:solidFill>
                  <a:schemeClr val="hlink"/>
                </a:solidFill>
              </a:rPr>
              <a:t> </a:t>
            </a:r>
            <a:r>
              <a:rPr lang="en-US" b="1" dirty="0" err="1">
                <a:solidFill>
                  <a:schemeClr val="hlink"/>
                </a:solidFill>
              </a:rPr>
              <a:t>fesi</a:t>
            </a:r>
            <a:r>
              <a:rPr lang="en-US" b="1" dirty="0">
                <a:solidFill>
                  <a:schemeClr val="hlink"/>
                </a:solidFill>
              </a:rPr>
              <a:t> foe </a:t>
            </a:r>
            <a:r>
              <a:rPr lang="en-US" b="1" dirty="0" err="1">
                <a:solidFill>
                  <a:schemeClr val="hlink"/>
                </a:solidFill>
              </a:rPr>
              <a:t>Gado</a:t>
            </a:r>
            <a:r>
              <a:rPr lang="en-US" b="1" dirty="0"/>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r>
              <a:rPr lang="en-US"/>
              <a:t>Da wet sori wi dati bribi nomo kan verloesoe wi</a:t>
            </a:r>
          </a:p>
        </p:txBody>
      </p:sp>
      <p:sp>
        <p:nvSpPr>
          <p:cNvPr id="132099" name="Rectangle 3"/>
          <p:cNvSpPr>
            <a:spLocks noGrp="1" noChangeArrowheads="1"/>
          </p:cNvSpPr>
          <p:nvPr>
            <p:ph type="body" idx="1"/>
          </p:nvPr>
        </p:nvSpPr>
        <p:spPr/>
        <p:txBody>
          <a:bodyPr/>
          <a:lstStyle/>
          <a:p>
            <a:pPr>
              <a:lnSpc>
                <a:spcPct val="90000"/>
              </a:lnSpc>
            </a:pPr>
            <a:r>
              <a:rPr lang="en-US" b="1" dirty="0"/>
              <a:t>Gal. 3:23</a:t>
            </a:r>
            <a:r>
              <a:rPr lang="en-US" dirty="0"/>
              <a:t> </a:t>
            </a:r>
            <a:r>
              <a:rPr lang="en-US" b="1" dirty="0"/>
              <a:t>Ma </a:t>
            </a:r>
            <a:r>
              <a:rPr lang="en-US" b="1" dirty="0" err="1"/>
              <a:t>fosi</a:t>
            </a:r>
            <a:r>
              <a:rPr lang="en-US" b="1" dirty="0"/>
              <a:t> </a:t>
            </a:r>
            <a:r>
              <a:rPr lang="en-US" b="1" dirty="0" err="1"/>
              <a:t>bribi</a:t>
            </a:r>
            <a:r>
              <a:rPr lang="en-US" b="1" dirty="0"/>
              <a:t> </a:t>
            </a:r>
            <a:r>
              <a:rPr lang="en-US" b="1" dirty="0" err="1"/>
              <a:t>ben</a:t>
            </a:r>
            <a:r>
              <a:rPr lang="en-US" b="1" dirty="0"/>
              <a:t> </a:t>
            </a:r>
            <a:r>
              <a:rPr lang="en-US" b="1" dirty="0" err="1"/>
              <a:t>kom</a:t>
            </a:r>
            <a:r>
              <a:rPr lang="en-US" b="1" dirty="0"/>
              <a:t>, </a:t>
            </a:r>
            <a:r>
              <a:rPr lang="en-US" b="1" dirty="0" err="1"/>
              <a:t>dem</a:t>
            </a:r>
            <a:r>
              <a:rPr lang="en-US" b="1" dirty="0"/>
              <a:t> </a:t>
            </a:r>
            <a:r>
              <a:rPr lang="en-US" b="1" dirty="0" err="1"/>
              <a:t>ben</a:t>
            </a:r>
            <a:r>
              <a:rPr lang="en-US" b="1" dirty="0"/>
              <a:t> </a:t>
            </a:r>
            <a:r>
              <a:rPr lang="en-US" b="1" dirty="0" err="1"/>
              <a:t>hori</a:t>
            </a:r>
            <a:r>
              <a:rPr lang="en-US" b="1" dirty="0"/>
              <a:t> </a:t>
            </a:r>
            <a:r>
              <a:rPr lang="en-US" b="1" dirty="0" err="1"/>
              <a:t>wi</a:t>
            </a:r>
            <a:r>
              <a:rPr lang="en-US" b="1" dirty="0"/>
              <a:t> </a:t>
            </a:r>
            <a:r>
              <a:rPr lang="en-US" b="1" dirty="0" err="1"/>
              <a:t>na</a:t>
            </a:r>
            <a:r>
              <a:rPr lang="en-US" b="1" dirty="0"/>
              <a:t> </a:t>
            </a:r>
            <a:r>
              <a:rPr lang="en-US" b="1" dirty="0" err="1"/>
              <a:t>ondro</a:t>
            </a:r>
            <a:r>
              <a:rPr lang="en-US" b="1" dirty="0"/>
              <a:t> </a:t>
            </a:r>
            <a:r>
              <a:rPr lang="en-US" b="1" dirty="0" err="1"/>
              <a:t>da</a:t>
            </a:r>
            <a:r>
              <a:rPr lang="en-US" b="1" dirty="0"/>
              <a:t> wet foe </a:t>
            </a:r>
            <a:r>
              <a:rPr lang="en-US" b="1" dirty="0" err="1"/>
              <a:t>kibri</a:t>
            </a:r>
            <a:r>
              <a:rPr lang="en-US" b="1" dirty="0"/>
              <a:t> </a:t>
            </a:r>
            <a:r>
              <a:rPr lang="en-US" b="1" dirty="0" err="1"/>
              <a:t>wi</a:t>
            </a:r>
            <a:r>
              <a:rPr lang="en-US" b="1" dirty="0"/>
              <a:t> </a:t>
            </a:r>
            <a:r>
              <a:rPr lang="en-US" b="1" dirty="0" err="1"/>
              <a:t>gi</a:t>
            </a:r>
            <a:r>
              <a:rPr lang="en-US" b="1" dirty="0"/>
              <a:t> </a:t>
            </a:r>
            <a:r>
              <a:rPr lang="en-US" b="1" dirty="0" err="1"/>
              <a:t>da</a:t>
            </a:r>
            <a:r>
              <a:rPr lang="en-US" b="1" dirty="0"/>
              <a:t> </a:t>
            </a:r>
            <a:r>
              <a:rPr lang="en-US" b="1" dirty="0" err="1"/>
              <a:t>bribi</a:t>
            </a:r>
            <a:r>
              <a:rPr lang="en-US" b="1" dirty="0"/>
              <a:t> </a:t>
            </a:r>
            <a:r>
              <a:rPr lang="en-US" b="1" dirty="0" err="1"/>
              <a:t>disi</a:t>
            </a:r>
            <a:r>
              <a:rPr lang="en-US" b="1" dirty="0"/>
              <a:t> A </a:t>
            </a:r>
            <a:r>
              <a:rPr lang="en-US" b="1" dirty="0" err="1"/>
              <a:t>ben</a:t>
            </a:r>
            <a:r>
              <a:rPr lang="en-US" b="1" dirty="0"/>
              <a:t> </a:t>
            </a:r>
            <a:r>
              <a:rPr lang="en-US" b="1" dirty="0" err="1"/>
              <a:t>sa</a:t>
            </a:r>
            <a:r>
              <a:rPr lang="en-US" b="1" dirty="0"/>
              <a:t> </a:t>
            </a:r>
            <a:r>
              <a:rPr lang="en-US" b="1" dirty="0" err="1"/>
              <a:t>sori</a:t>
            </a:r>
            <a:r>
              <a:rPr lang="en-US" b="1" dirty="0"/>
              <a:t> </a:t>
            </a:r>
            <a:r>
              <a:rPr lang="en-US" b="1" dirty="0" err="1"/>
              <a:t>moro</a:t>
            </a:r>
            <a:r>
              <a:rPr lang="en-US" b="1" dirty="0"/>
              <a:t> </a:t>
            </a:r>
            <a:r>
              <a:rPr lang="en-US" b="1" dirty="0" err="1"/>
              <a:t>lati</a:t>
            </a:r>
            <a:r>
              <a:rPr lang="en-US" b="1" dirty="0" smtClean="0"/>
              <a:t>.</a:t>
            </a:r>
            <a:endParaRPr lang="en-US" b="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r>
              <a:rPr lang="en-US"/>
              <a:t>Da wet sori wi dati bribi nomo kan verloesoe wi</a:t>
            </a:r>
          </a:p>
        </p:txBody>
      </p:sp>
      <p:sp>
        <p:nvSpPr>
          <p:cNvPr id="132099" name="Rectangle 3"/>
          <p:cNvSpPr>
            <a:spLocks noGrp="1" noChangeArrowheads="1"/>
          </p:cNvSpPr>
          <p:nvPr>
            <p:ph type="body" idx="1"/>
          </p:nvPr>
        </p:nvSpPr>
        <p:spPr/>
        <p:txBody>
          <a:bodyPr/>
          <a:lstStyle/>
          <a:p>
            <a:pPr>
              <a:lnSpc>
                <a:spcPct val="90000"/>
              </a:lnSpc>
            </a:pPr>
            <a:r>
              <a:rPr lang="en-US" sz="2800" b="1" dirty="0" smtClean="0"/>
              <a:t>Gal</a:t>
            </a:r>
            <a:r>
              <a:rPr lang="en-US" sz="2800" b="1" dirty="0"/>
              <a:t>. 2:16 </a:t>
            </a:r>
            <a:r>
              <a:rPr lang="en-US" sz="2800" b="1" dirty="0" err="1"/>
              <a:t>Wi</a:t>
            </a:r>
            <a:r>
              <a:rPr lang="en-US" sz="2800" b="1" dirty="0"/>
              <a:t> </a:t>
            </a:r>
            <a:r>
              <a:rPr lang="en-US" sz="2800" b="1" dirty="0" err="1"/>
              <a:t>sabi</a:t>
            </a:r>
            <a:r>
              <a:rPr lang="en-US" sz="2800" b="1" dirty="0"/>
              <a:t> </a:t>
            </a:r>
            <a:r>
              <a:rPr lang="en-US" sz="2800" b="1" dirty="0" err="1"/>
              <a:t>dati</a:t>
            </a:r>
            <a:r>
              <a:rPr lang="en-US" sz="2800" b="1" dirty="0"/>
              <a:t> wan </a:t>
            </a:r>
            <a:r>
              <a:rPr lang="en-US" sz="2800" b="1" dirty="0" err="1"/>
              <a:t>soema</a:t>
            </a:r>
            <a:r>
              <a:rPr lang="en-US" sz="2800" b="1" dirty="0"/>
              <a:t> no </a:t>
            </a:r>
            <a:r>
              <a:rPr lang="en-US" sz="2800" b="1" dirty="0" err="1"/>
              <a:t>kan</a:t>
            </a:r>
            <a:r>
              <a:rPr lang="en-US" sz="2800" b="1" dirty="0"/>
              <a:t> </a:t>
            </a:r>
            <a:r>
              <a:rPr lang="en-US" sz="2800" b="1" dirty="0" err="1"/>
              <a:t>kom</a:t>
            </a:r>
            <a:r>
              <a:rPr lang="en-US" sz="2800" b="1" dirty="0"/>
              <a:t> </a:t>
            </a:r>
            <a:r>
              <a:rPr lang="en-US" sz="2800" b="1" dirty="0" err="1"/>
              <a:t>regtvaardiki</a:t>
            </a:r>
            <a:r>
              <a:rPr lang="en-US" sz="2800" b="1" dirty="0"/>
              <a:t> </a:t>
            </a:r>
            <a:r>
              <a:rPr lang="en-US" sz="2800" b="1" dirty="0" err="1"/>
              <a:t>nanga</a:t>
            </a:r>
            <a:r>
              <a:rPr lang="en-US" sz="2800" b="1" dirty="0"/>
              <a:t> </a:t>
            </a:r>
            <a:r>
              <a:rPr lang="en-US" sz="2800" b="1" dirty="0" err="1"/>
              <a:t>dem</a:t>
            </a:r>
            <a:r>
              <a:rPr lang="en-US" sz="2800" b="1" dirty="0"/>
              <a:t> </a:t>
            </a:r>
            <a:r>
              <a:rPr lang="en-US" sz="2800" b="1" dirty="0" err="1"/>
              <a:t>wroko</a:t>
            </a:r>
            <a:r>
              <a:rPr lang="en-US" sz="2800" b="1" dirty="0"/>
              <a:t> foe </a:t>
            </a:r>
            <a:r>
              <a:rPr lang="en-US" sz="2800" b="1" dirty="0" err="1"/>
              <a:t>da</a:t>
            </a:r>
            <a:r>
              <a:rPr lang="en-US" sz="2800" b="1" dirty="0"/>
              <a:t> wet, ma </a:t>
            </a:r>
            <a:r>
              <a:rPr lang="en-US" sz="2800" b="1" dirty="0" err="1"/>
              <a:t>nanga</a:t>
            </a:r>
            <a:r>
              <a:rPr lang="en-US" sz="2800" b="1" dirty="0"/>
              <a:t> </a:t>
            </a:r>
            <a:r>
              <a:rPr lang="en-US" sz="2800" b="1" dirty="0" err="1"/>
              <a:t>da</a:t>
            </a:r>
            <a:r>
              <a:rPr lang="en-US" sz="2800" b="1" dirty="0"/>
              <a:t> </a:t>
            </a:r>
            <a:r>
              <a:rPr lang="en-US" sz="2800" b="1" dirty="0" err="1"/>
              <a:t>bribi</a:t>
            </a:r>
            <a:r>
              <a:rPr lang="en-US" sz="2800" b="1" dirty="0"/>
              <a:t> foe </a:t>
            </a:r>
            <a:r>
              <a:rPr lang="en-US" sz="2800" b="1" dirty="0" err="1"/>
              <a:t>Jezus</a:t>
            </a:r>
            <a:r>
              <a:rPr lang="en-US" sz="2800" b="1" dirty="0"/>
              <a:t> </a:t>
            </a:r>
            <a:r>
              <a:rPr lang="en-US" sz="2800" b="1" dirty="0" err="1"/>
              <a:t>Kristus</a:t>
            </a:r>
            <a:r>
              <a:rPr lang="en-US" sz="2800" b="1" dirty="0"/>
              <a:t> </a:t>
            </a:r>
            <a:r>
              <a:rPr lang="en-US" sz="2800" b="1" dirty="0" err="1"/>
              <a:t>nomo</a:t>
            </a:r>
            <a:r>
              <a:rPr lang="en-US" sz="2800" b="1" dirty="0"/>
              <a:t>. So </a:t>
            </a:r>
            <a:r>
              <a:rPr lang="en-US" sz="2800" b="1" dirty="0" err="1"/>
              <a:t>leki</a:t>
            </a:r>
            <a:r>
              <a:rPr lang="en-US" sz="2800" b="1" dirty="0"/>
              <a:t> </a:t>
            </a:r>
            <a:r>
              <a:rPr lang="en-US" sz="2800" b="1" dirty="0" err="1"/>
              <a:t>wi</a:t>
            </a:r>
            <a:r>
              <a:rPr lang="en-US" sz="2800" b="1" dirty="0"/>
              <a:t> </a:t>
            </a:r>
            <a:r>
              <a:rPr lang="en-US" sz="2800" b="1" dirty="0" err="1"/>
              <a:t>ben</a:t>
            </a:r>
            <a:r>
              <a:rPr lang="en-US" sz="2800" b="1" dirty="0"/>
              <a:t> </a:t>
            </a:r>
            <a:r>
              <a:rPr lang="en-US" sz="2800" b="1" dirty="0" err="1"/>
              <a:t>bribi</a:t>
            </a:r>
            <a:r>
              <a:rPr lang="en-US" sz="2800" b="1" dirty="0"/>
              <a:t> </a:t>
            </a:r>
            <a:r>
              <a:rPr lang="en-US" sz="2800" b="1" dirty="0" err="1"/>
              <a:t>na</a:t>
            </a:r>
            <a:r>
              <a:rPr lang="en-US" sz="2800" b="1" dirty="0"/>
              <a:t> </a:t>
            </a:r>
            <a:r>
              <a:rPr lang="en-US" sz="2800" b="1" dirty="0" err="1"/>
              <a:t>ini</a:t>
            </a:r>
            <a:r>
              <a:rPr lang="en-US" sz="2800" b="1" dirty="0"/>
              <a:t> </a:t>
            </a:r>
            <a:r>
              <a:rPr lang="en-US" sz="2800" b="1" dirty="0" err="1"/>
              <a:t>Jezus</a:t>
            </a:r>
            <a:r>
              <a:rPr lang="en-US" sz="2800" b="1" dirty="0"/>
              <a:t> </a:t>
            </a:r>
            <a:r>
              <a:rPr lang="en-US" sz="2800" b="1" dirty="0" err="1"/>
              <a:t>Kristus</a:t>
            </a:r>
            <a:r>
              <a:rPr lang="en-US" sz="2800" b="1" dirty="0"/>
              <a:t>, </a:t>
            </a:r>
            <a:r>
              <a:rPr lang="en-US" sz="2800" b="1" dirty="0" err="1"/>
              <a:t>wi</a:t>
            </a:r>
            <a:r>
              <a:rPr lang="en-US" sz="2800" b="1" dirty="0"/>
              <a:t> </a:t>
            </a:r>
            <a:r>
              <a:rPr lang="en-US" sz="2800" b="1" dirty="0" err="1"/>
              <a:t>ben</a:t>
            </a:r>
            <a:r>
              <a:rPr lang="en-US" sz="2800" b="1" dirty="0"/>
              <a:t> </a:t>
            </a:r>
            <a:r>
              <a:rPr lang="en-US" sz="2800" b="1" dirty="0" err="1"/>
              <a:t>sa</a:t>
            </a:r>
            <a:r>
              <a:rPr lang="en-US" sz="2800" b="1" dirty="0"/>
              <a:t> </a:t>
            </a:r>
            <a:r>
              <a:rPr lang="en-US" sz="2800" b="1" dirty="0" err="1"/>
              <a:t>kom</a:t>
            </a:r>
            <a:r>
              <a:rPr lang="en-US" sz="2800" b="1" dirty="0"/>
              <a:t> </a:t>
            </a:r>
            <a:r>
              <a:rPr lang="en-US" sz="2800" b="1" dirty="0" err="1" smtClean="0"/>
              <a:t>regtvaar-diki</a:t>
            </a:r>
            <a:r>
              <a:rPr lang="en-US" sz="2800" b="1" dirty="0" smtClean="0"/>
              <a:t> </a:t>
            </a:r>
            <a:r>
              <a:rPr lang="en-US" sz="2800" b="1" dirty="0" err="1"/>
              <a:t>doro</a:t>
            </a:r>
            <a:r>
              <a:rPr lang="en-US" sz="2800" b="1" dirty="0"/>
              <a:t> </a:t>
            </a:r>
            <a:r>
              <a:rPr lang="en-US" sz="2800" b="1" dirty="0" err="1"/>
              <a:t>da</a:t>
            </a:r>
            <a:r>
              <a:rPr lang="en-US" sz="2800" b="1" dirty="0"/>
              <a:t> </a:t>
            </a:r>
            <a:r>
              <a:rPr lang="en-US" sz="2800" b="1" dirty="0" err="1"/>
              <a:t>bribi</a:t>
            </a:r>
            <a:r>
              <a:rPr lang="en-US" sz="2800" b="1" dirty="0"/>
              <a:t> foe </a:t>
            </a:r>
            <a:r>
              <a:rPr lang="en-US" sz="2800" b="1" dirty="0" err="1"/>
              <a:t>Kristus</a:t>
            </a:r>
            <a:r>
              <a:rPr lang="en-US" sz="2800" b="1" dirty="0"/>
              <a:t>, en no </a:t>
            </a:r>
            <a:r>
              <a:rPr lang="en-US" sz="2800" b="1" dirty="0" err="1"/>
              <a:t>doro</a:t>
            </a:r>
            <a:r>
              <a:rPr lang="en-US" sz="2800" b="1" dirty="0"/>
              <a:t> </a:t>
            </a:r>
            <a:r>
              <a:rPr lang="en-US" sz="2800" b="1" dirty="0" err="1"/>
              <a:t>dem</a:t>
            </a:r>
            <a:r>
              <a:rPr lang="en-US" sz="2800" b="1" dirty="0"/>
              <a:t> </a:t>
            </a:r>
            <a:r>
              <a:rPr lang="en-US" sz="2800" b="1" dirty="0" err="1"/>
              <a:t>wroko</a:t>
            </a:r>
            <a:r>
              <a:rPr lang="en-US" sz="2800" b="1" dirty="0"/>
              <a:t> foe </a:t>
            </a:r>
            <a:r>
              <a:rPr lang="en-US" sz="2800" b="1" dirty="0" err="1"/>
              <a:t>da</a:t>
            </a:r>
            <a:r>
              <a:rPr lang="en-US" sz="2800" b="1" dirty="0"/>
              <a:t> wet, </a:t>
            </a:r>
            <a:r>
              <a:rPr lang="en-US" sz="2800" b="1" dirty="0" err="1"/>
              <a:t>bikasi</a:t>
            </a:r>
            <a:r>
              <a:rPr lang="en-US" sz="2800" b="1" dirty="0"/>
              <a:t> no wan </a:t>
            </a:r>
            <a:r>
              <a:rPr lang="en-US" sz="2800" b="1" dirty="0" err="1"/>
              <a:t>soema</a:t>
            </a:r>
            <a:r>
              <a:rPr lang="en-US" sz="2800" b="1" dirty="0"/>
              <a:t> </a:t>
            </a:r>
            <a:r>
              <a:rPr lang="en-US" sz="2800" b="1" dirty="0" err="1"/>
              <a:t>kan</a:t>
            </a:r>
            <a:r>
              <a:rPr lang="en-US" sz="2800" b="1" dirty="0"/>
              <a:t> </a:t>
            </a:r>
            <a:r>
              <a:rPr lang="en-US" sz="2800" b="1" dirty="0" err="1"/>
              <a:t>kom</a:t>
            </a:r>
            <a:r>
              <a:rPr lang="en-US" sz="2800" b="1" dirty="0"/>
              <a:t> </a:t>
            </a:r>
            <a:r>
              <a:rPr lang="en-US" sz="2800" b="1" dirty="0" err="1"/>
              <a:t>regtvaardiki</a:t>
            </a:r>
            <a:r>
              <a:rPr lang="en-US" sz="2800" b="1" dirty="0"/>
              <a:t> </a:t>
            </a:r>
            <a:r>
              <a:rPr lang="en-US" sz="2800" b="1" dirty="0" err="1"/>
              <a:t>doro</a:t>
            </a:r>
            <a:r>
              <a:rPr lang="en-US" sz="2800" b="1" dirty="0"/>
              <a:t> </a:t>
            </a:r>
            <a:r>
              <a:rPr lang="en-US" sz="2800" b="1" dirty="0" err="1"/>
              <a:t>dem</a:t>
            </a:r>
            <a:r>
              <a:rPr lang="en-US" sz="2800" b="1" dirty="0"/>
              <a:t> </a:t>
            </a:r>
            <a:r>
              <a:rPr lang="en-US" sz="2800" b="1" dirty="0" err="1"/>
              <a:t>wroko</a:t>
            </a:r>
            <a:r>
              <a:rPr lang="en-US" sz="2800" b="1" dirty="0"/>
              <a:t> foe </a:t>
            </a:r>
            <a:r>
              <a:rPr lang="en-US" sz="2800" b="1" dirty="0" err="1"/>
              <a:t>da</a:t>
            </a:r>
            <a:r>
              <a:rPr lang="en-US" sz="2800" b="1" dirty="0"/>
              <a:t> wet.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r>
              <a:rPr lang="en-US"/>
              <a:t>Da doel foe da wet</a:t>
            </a:r>
          </a:p>
        </p:txBody>
      </p:sp>
      <p:sp>
        <p:nvSpPr>
          <p:cNvPr id="134147" name="Rectangle 3"/>
          <p:cNvSpPr>
            <a:spLocks noGrp="1" noChangeArrowheads="1"/>
          </p:cNvSpPr>
          <p:nvPr>
            <p:ph type="body" idx="1"/>
          </p:nvPr>
        </p:nvSpPr>
        <p:spPr/>
        <p:txBody>
          <a:bodyPr/>
          <a:lstStyle/>
          <a:p>
            <a:r>
              <a:rPr lang="en-US" sz="2800"/>
              <a:t>Sori Israel foe kom na Kristus leki dem wan enkri hopoe foe verloesoe.</a:t>
            </a:r>
          </a:p>
          <a:p>
            <a:r>
              <a:rPr lang="en-US" sz="2800" b="1"/>
              <a:t>Gal. 3:24</a:t>
            </a:r>
            <a:r>
              <a:rPr lang="en-US" sz="2800"/>
              <a:t> </a:t>
            </a:r>
            <a:r>
              <a:rPr lang="en-US" sz="2800" b="1"/>
              <a:t>Foe dat'ede da wet ben de wi leriman foe tjari wi kom na Kristus, so dati wi kan kom regtvaardiki doro bribi.</a:t>
            </a:r>
          </a:p>
          <a:p>
            <a:r>
              <a:rPr lang="en-US" sz="2800" b="1"/>
              <a:t>Ma libisoema ben denki dati dem de boen foe hori da dorosei foe da wet nomo, sondro dem hati kenki.</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r>
              <a:rPr lang="en-US"/>
              <a:t>Oplossing…</a:t>
            </a:r>
          </a:p>
        </p:txBody>
      </p:sp>
      <p:sp>
        <p:nvSpPr>
          <p:cNvPr id="136195" name="Rectangle 3"/>
          <p:cNvSpPr>
            <a:spLocks noGrp="1" noChangeArrowheads="1"/>
          </p:cNvSpPr>
          <p:nvPr>
            <p:ph type="body" idx="1"/>
          </p:nvPr>
        </p:nvSpPr>
        <p:spPr/>
        <p:txBody>
          <a:bodyPr/>
          <a:lstStyle/>
          <a:p>
            <a:r>
              <a:rPr lang="en-US" b="1"/>
              <a:t>Rom. 10:4</a:t>
            </a:r>
            <a:r>
              <a:rPr lang="en-US"/>
              <a:t> </a:t>
            </a:r>
            <a:r>
              <a:rPr lang="en-US" b="1"/>
              <a:t>Bikasi Kristus de da kaba foe da wet foe gerechtigheid gi ibri soema disi de bribi.</a:t>
            </a:r>
          </a:p>
          <a:p>
            <a:r>
              <a:rPr lang="en-US" b="1"/>
              <a:t>Da wet ben kaba na Calvarie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r>
              <a:rPr lang="en-US"/>
              <a:t>Jezus Kristus wawan ben hori da wet</a:t>
            </a:r>
          </a:p>
        </p:txBody>
      </p:sp>
      <p:sp>
        <p:nvSpPr>
          <p:cNvPr id="138243" name="Rectangle 3"/>
          <p:cNvSpPr>
            <a:spLocks noGrp="1" noChangeArrowheads="1"/>
          </p:cNvSpPr>
          <p:nvPr>
            <p:ph type="body" idx="1"/>
          </p:nvPr>
        </p:nvSpPr>
        <p:spPr/>
        <p:txBody>
          <a:bodyPr/>
          <a:lstStyle/>
          <a:p>
            <a:r>
              <a:rPr lang="en-US" sz="2800" b="1" dirty="0"/>
              <a:t>Gal. </a:t>
            </a:r>
            <a:r>
              <a:rPr lang="en-US" sz="2800" b="1" dirty="0" smtClean="0"/>
              <a:t>4:4 Ma </a:t>
            </a:r>
            <a:r>
              <a:rPr lang="en-US" sz="2800" b="1" dirty="0" err="1"/>
              <a:t>di</a:t>
            </a:r>
            <a:r>
              <a:rPr lang="en-US" sz="2800" b="1" dirty="0"/>
              <a:t> </a:t>
            </a:r>
            <a:r>
              <a:rPr lang="en-US" sz="2800" b="1" dirty="0" err="1"/>
              <a:t>da</a:t>
            </a:r>
            <a:r>
              <a:rPr lang="en-US" sz="2800" b="1" dirty="0"/>
              <a:t> </a:t>
            </a:r>
            <a:r>
              <a:rPr lang="en-US" sz="2800" b="1" dirty="0" err="1"/>
              <a:t>juisti</a:t>
            </a:r>
            <a:r>
              <a:rPr lang="en-US" sz="2800" b="1" dirty="0"/>
              <a:t> tem </a:t>
            </a:r>
            <a:r>
              <a:rPr lang="en-US" sz="2800" b="1" dirty="0" err="1"/>
              <a:t>ben</a:t>
            </a:r>
            <a:r>
              <a:rPr lang="en-US" sz="2800" b="1" dirty="0"/>
              <a:t> </a:t>
            </a:r>
            <a:r>
              <a:rPr lang="en-US" sz="2800" b="1" dirty="0" err="1"/>
              <a:t>doro</a:t>
            </a:r>
            <a:r>
              <a:rPr lang="en-US" sz="2800" b="1" dirty="0"/>
              <a:t>, </a:t>
            </a:r>
            <a:r>
              <a:rPr lang="en-US" sz="2800" b="1" dirty="0" err="1"/>
              <a:t>Gado</a:t>
            </a:r>
            <a:r>
              <a:rPr lang="en-US" sz="2800" b="1" dirty="0"/>
              <a:t> </a:t>
            </a:r>
            <a:r>
              <a:rPr lang="en-US" sz="2800" b="1" dirty="0" err="1"/>
              <a:t>ben</a:t>
            </a:r>
            <a:r>
              <a:rPr lang="en-US" sz="2800" b="1" dirty="0"/>
              <a:t> </a:t>
            </a:r>
            <a:r>
              <a:rPr lang="en-US" sz="2800" b="1" dirty="0" err="1"/>
              <a:t>seni</a:t>
            </a:r>
            <a:r>
              <a:rPr lang="en-US" sz="2800" b="1" dirty="0"/>
              <a:t> Hem </a:t>
            </a:r>
            <a:r>
              <a:rPr lang="en-US" sz="2800" b="1" dirty="0" err="1"/>
              <a:t>Manpikin</a:t>
            </a:r>
            <a:r>
              <a:rPr lang="en-US" sz="2800" b="1" dirty="0"/>
              <a:t> </a:t>
            </a:r>
            <a:r>
              <a:rPr lang="en-US" sz="2800" b="1" dirty="0" err="1"/>
              <a:t>kom</a:t>
            </a:r>
            <a:r>
              <a:rPr lang="en-US" sz="2800" b="1" dirty="0"/>
              <a:t>, </a:t>
            </a:r>
            <a:r>
              <a:rPr lang="en-US" sz="2800" b="1" dirty="0" err="1"/>
              <a:t>disi</a:t>
            </a:r>
            <a:r>
              <a:rPr lang="en-US" sz="2800" b="1" dirty="0"/>
              <a:t> wan </a:t>
            </a:r>
            <a:r>
              <a:rPr lang="en-US" sz="2800" b="1" dirty="0" err="1"/>
              <a:t>oema</a:t>
            </a:r>
            <a:r>
              <a:rPr lang="en-US" sz="2800" b="1" dirty="0"/>
              <a:t> </a:t>
            </a:r>
            <a:r>
              <a:rPr lang="en-US" sz="2800" b="1" dirty="0" err="1"/>
              <a:t>ben</a:t>
            </a:r>
            <a:r>
              <a:rPr lang="en-US" sz="2800" b="1" dirty="0"/>
              <a:t> </a:t>
            </a:r>
            <a:r>
              <a:rPr lang="en-US" sz="2800" b="1" dirty="0" err="1"/>
              <a:t>meki</a:t>
            </a:r>
            <a:r>
              <a:rPr lang="en-US" sz="2800" b="1" dirty="0"/>
              <a:t> Hem, en a </a:t>
            </a:r>
            <a:r>
              <a:rPr lang="en-US" sz="2800" b="1" dirty="0" err="1"/>
              <a:t>ben</a:t>
            </a:r>
            <a:r>
              <a:rPr lang="en-US" sz="2800" b="1" dirty="0"/>
              <a:t> </a:t>
            </a:r>
            <a:r>
              <a:rPr lang="en-US" sz="2800" b="1" dirty="0" err="1"/>
              <a:t>meki</a:t>
            </a:r>
            <a:r>
              <a:rPr lang="en-US" sz="2800" b="1" dirty="0"/>
              <a:t> Hem </a:t>
            </a:r>
            <a:r>
              <a:rPr lang="en-US" sz="2800" b="1" dirty="0" err="1"/>
              <a:t>na</a:t>
            </a:r>
            <a:r>
              <a:rPr lang="en-US" sz="2800" b="1" dirty="0"/>
              <a:t> </a:t>
            </a:r>
            <a:r>
              <a:rPr lang="en-US" sz="2800" b="1" dirty="0" err="1"/>
              <a:t>ondro</a:t>
            </a:r>
            <a:r>
              <a:rPr lang="en-US" sz="2800" b="1" dirty="0"/>
              <a:t> </a:t>
            </a:r>
            <a:r>
              <a:rPr lang="en-US" sz="2800" b="1" dirty="0" err="1"/>
              <a:t>da</a:t>
            </a:r>
            <a:r>
              <a:rPr lang="en-US" sz="2800" b="1" dirty="0"/>
              <a:t> wet,</a:t>
            </a:r>
          </a:p>
          <a:p>
            <a:r>
              <a:rPr lang="en-US" sz="2800" dirty="0"/>
              <a:t> </a:t>
            </a:r>
            <a:r>
              <a:rPr lang="en-US" sz="2800" dirty="0" err="1"/>
              <a:t>Kristus</a:t>
            </a:r>
            <a:r>
              <a:rPr lang="en-US" sz="2800" dirty="0"/>
              <a:t> </a:t>
            </a:r>
            <a:r>
              <a:rPr lang="en-US" sz="2800" dirty="0" err="1"/>
              <a:t>ben</a:t>
            </a:r>
            <a:r>
              <a:rPr lang="en-US" sz="2800" dirty="0"/>
              <a:t> </a:t>
            </a:r>
            <a:r>
              <a:rPr lang="en-US" sz="2800" dirty="0" err="1"/>
              <a:t>hori</a:t>
            </a:r>
            <a:r>
              <a:rPr lang="en-US" sz="2800" dirty="0"/>
              <a:t> ala </a:t>
            </a:r>
            <a:r>
              <a:rPr lang="en-US" sz="2800" dirty="0" err="1"/>
              <a:t>dem</a:t>
            </a:r>
            <a:r>
              <a:rPr lang="en-US" sz="2800" dirty="0"/>
              <a:t> </a:t>
            </a:r>
            <a:r>
              <a:rPr lang="en-US" sz="2800" dirty="0" err="1"/>
              <a:t>eis</a:t>
            </a:r>
            <a:r>
              <a:rPr lang="en-US" sz="2800" dirty="0"/>
              <a:t> foe </a:t>
            </a:r>
            <a:r>
              <a:rPr lang="en-US" sz="2800" dirty="0" err="1"/>
              <a:t>da</a:t>
            </a:r>
            <a:r>
              <a:rPr lang="en-US" sz="2800" dirty="0"/>
              <a:t> wet, en </a:t>
            </a:r>
            <a:r>
              <a:rPr lang="en-US" sz="2800" dirty="0" err="1"/>
              <a:t>dem</a:t>
            </a:r>
            <a:r>
              <a:rPr lang="en-US" sz="2800" dirty="0"/>
              <a:t> </a:t>
            </a:r>
            <a:r>
              <a:rPr lang="en-US" sz="2800" dirty="0" err="1"/>
              <a:t>feanti</a:t>
            </a:r>
            <a:r>
              <a:rPr lang="en-US" sz="2800" dirty="0"/>
              <a:t> </a:t>
            </a:r>
            <a:r>
              <a:rPr lang="en-US" sz="2800" dirty="0" err="1"/>
              <a:t>srefi</a:t>
            </a:r>
            <a:r>
              <a:rPr lang="en-US" sz="2800" dirty="0"/>
              <a:t> no </a:t>
            </a:r>
            <a:r>
              <a:rPr lang="en-US" sz="2800" dirty="0" err="1"/>
              <a:t>ben</a:t>
            </a:r>
            <a:r>
              <a:rPr lang="en-US" sz="2800" dirty="0"/>
              <a:t> man </a:t>
            </a:r>
            <a:r>
              <a:rPr lang="en-US" sz="2800" dirty="0" err="1"/>
              <a:t>feni</a:t>
            </a:r>
            <a:r>
              <a:rPr lang="en-US" sz="2800" dirty="0"/>
              <a:t> </a:t>
            </a:r>
            <a:r>
              <a:rPr lang="en-US" sz="2800" dirty="0" err="1"/>
              <a:t>sondoe</a:t>
            </a:r>
            <a:r>
              <a:rPr lang="en-US" sz="2800" dirty="0"/>
              <a:t> </a:t>
            </a:r>
            <a:r>
              <a:rPr lang="en-US" sz="2800" dirty="0" err="1"/>
              <a:t>na</a:t>
            </a:r>
            <a:r>
              <a:rPr lang="en-US" sz="2800" dirty="0"/>
              <a:t> </a:t>
            </a:r>
            <a:r>
              <a:rPr lang="en-US" sz="2800" dirty="0" err="1"/>
              <a:t>ini</a:t>
            </a:r>
            <a:r>
              <a:rPr lang="en-US" sz="2800" dirty="0"/>
              <a:t> hem </a:t>
            </a:r>
            <a:r>
              <a:rPr lang="en-US" sz="2800" dirty="0" err="1"/>
              <a:t>libi</a:t>
            </a:r>
            <a:r>
              <a:rPr lang="en-US" sz="2800" dirty="0"/>
              <a:t>.  A no </a:t>
            </a:r>
            <a:r>
              <a:rPr lang="en-US" sz="2800" dirty="0" err="1"/>
              <a:t>ben</a:t>
            </a:r>
            <a:r>
              <a:rPr lang="en-US" sz="2800" dirty="0"/>
              <a:t> doe </a:t>
            </a:r>
            <a:r>
              <a:rPr lang="en-US" sz="2800" dirty="0" err="1"/>
              <a:t>sondoe</a:t>
            </a:r>
            <a:r>
              <a:rPr lang="en-US" sz="2800" dirty="0"/>
              <a:t>: </a:t>
            </a:r>
            <a:r>
              <a:rPr lang="en-US" sz="2800" b="1" dirty="0"/>
              <a:t>I Pet. 2:22 Hem </a:t>
            </a:r>
            <a:r>
              <a:rPr lang="en-US" sz="2800" b="1" dirty="0" err="1"/>
              <a:t>disi</a:t>
            </a:r>
            <a:r>
              <a:rPr lang="en-US" sz="2800" b="1" dirty="0"/>
              <a:t> </a:t>
            </a:r>
            <a:r>
              <a:rPr lang="en-US" sz="2800" b="1" dirty="0" err="1"/>
              <a:t>noiti</a:t>
            </a:r>
            <a:r>
              <a:rPr lang="en-US" sz="2800" b="1" dirty="0"/>
              <a:t> </a:t>
            </a:r>
            <a:r>
              <a:rPr lang="en-US" sz="2800" b="1" dirty="0" err="1"/>
              <a:t>ben</a:t>
            </a:r>
            <a:r>
              <a:rPr lang="en-US" sz="2800" b="1" dirty="0"/>
              <a:t> doe </a:t>
            </a:r>
            <a:r>
              <a:rPr lang="en-US" sz="2800" b="1" dirty="0" err="1"/>
              <a:t>sondoe</a:t>
            </a:r>
            <a:r>
              <a:rPr lang="en-US" sz="2800" b="1" dirty="0"/>
              <a:t>, en </a:t>
            </a:r>
            <a:r>
              <a:rPr lang="en-US" sz="2800" b="1" dirty="0" err="1"/>
              <a:t>noiti</a:t>
            </a:r>
            <a:r>
              <a:rPr lang="en-US" sz="2800" b="1" dirty="0"/>
              <a:t> </a:t>
            </a:r>
            <a:r>
              <a:rPr lang="en-US" sz="2800" b="1" dirty="0" err="1"/>
              <a:t>ben</a:t>
            </a:r>
            <a:r>
              <a:rPr lang="en-US" sz="2800" b="1" dirty="0"/>
              <a:t> </a:t>
            </a:r>
            <a:r>
              <a:rPr lang="en-US" sz="2800" b="1" dirty="0" err="1"/>
              <a:t>kori</a:t>
            </a:r>
            <a:r>
              <a:rPr lang="en-US" sz="2800" b="1" dirty="0"/>
              <a:t> </a:t>
            </a:r>
            <a:r>
              <a:rPr lang="en-US" sz="2800" b="1" dirty="0" err="1"/>
              <a:t>nanga</a:t>
            </a:r>
            <a:r>
              <a:rPr lang="en-US" sz="2800" b="1" dirty="0"/>
              <a:t> Hem </a:t>
            </a:r>
            <a:r>
              <a:rPr lang="en-US" sz="2800" b="1" dirty="0" err="1"/>
              <a:t>mofo</a:t>
            </a:r>
            <a:r>
              <a:rPr lang="en-US" sz="2800" b="1" dirty="0"/>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r>
              <a:rPr lang="en-US"/>
              <a:t>Ma da santa-fasi foe Kristus no ben jepi wi</a:t>
            </a:r>
          </a:p>
        </p:txBody>
      </p:sp>
      <p:sp>
        <p:nvSpPr>
          <p:cNvPr id="140291" name="Rectangle 3"/>
          <p:cNvSpPr>
            <a:spLocks noGrp="1" noChangeArrowheads="1"/>
          </p:cNvSpPr>
          <p:nvPr>
            <p:ph type="body" idx="1"/>
          </p:nvPr>
        </p:nvSpPr>
        <p:spPr/>
        <p:txBody>
          <a:bodyPr/>
          <a:lstStyle/>
          <a:p>
            <a:r>
              <a:rPr lang="en-US" sz="2800"/>
              <a:t>Kristus ben kisi ala tesi leki wi ben kisi dem,  ma A no ben doe sondoe.</a:t>
            </a:r>
          </a:p>
          <a:p>
            <a:r>
              <a:rPr lang="en-US" sz="2800"/>
              <a:t>Ma A ben gi Hem libi abra, en tron wan floekoe gi wi.</a:t>
            </a:r>
          </a:p>
          <a:p>
            <a:r>
              <a:rPr lang="en-US" sz="2800" b="1"/>
              <a:t>Tori 13:39</a:t>
            </a:r>
            <a:r>
              <a:rPr lang="en-US" sz="2800"/>
              <a:t> </a:t>
            </a:r>
            <a:r>
              <a:rPr lang="en-US" sz="2800" b="1">
                <a:solidFill>
                  <a:schemeClr val="hlink"/>
                </a:solidFill>
              </a:rPr>
              <a:t>En nanga Hem ala soema disi bribi kom regtvaardiki foe alasani, alwasi da wet foe Mozes no ben kan meki oen kom regtvaardiki.</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algn="ctr"/>
            <a:r>
              <a:rPr lang="en-US" sz="4000"/>
              <a:t>Da Plan foe Gado foe Dem Tem</a:t>
            </a:r>
            <a:br>
              <a:rPr lang="en-US" sz="4000"/>
            </a:br>
            <a:r>
              <a:rPr lang="en-US" sz="4000"/>
              <a:t> Stap 4: Dispensatie foe Gnade</a:t>
            </a:r>
          </a:p>
        </p:txBody>
      </p:sp>
      <p:sp>
        <p:nvSpPr>
          <p:cNvPr id="2051" name="Rectangle 3"/>
          <p:cNvSpPr>
            <a:spLocks noGrp="1" noChangeArrowheads="1"/>
          </p:cNvSpPr>
          <p:nvPr>
            <p:ph type="subTitle" idx="1"/>
          </p:nvPr>
        </p:nvSpPr>
        <p:spPr/>
        <p:txBody>
          <a:bodyPr/>
          <a:lstStyle/>
          <a:p>
            <a:pPr>
              <a:lnSpc>
                <a:spcPct val="80000"/>
              </a:lnSpc>
            </a:pPr>
            <a:endParaRPr lang="en-US" sz="2800"/>
          </a:p>
          <a:p>
            <a:pPr>
              <a:lnSpc>
                <a:spcPct val="80000"/>
              </a:lnSpc>
            </a:pPr>
            <a:r>
              <a:rPr lang="en-US" sz="2800"/>
              <a:t>Dr. Bill Shade</a:t>
            </a:r>
          </a:p>
          <a:p>
            <a:pPr>
              <a:lnSpc>
                <a:spcPct val="80000"/>
              </a:lnSpc>
            </a:pPr>
            <a:r>
              <a:rPr lang="en-US" sz="2800"/>
              <a:t>Presentatie doro Ds. R. Patton met toestemming</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r>
              <a:rPr lang="en-US"/>
              <a:t>Da dispensatie foe gnade</a:t>
            </a:r>
          </a:p>
        </p:txBody>
      </p:sp>
      <p:sp>
        <p:nvSpPr>
          <p:cNvPr id="142339" name="Rectangle 3"/>
          <p:cNvSpPr>
            <a:spLocks noGrp="1" noChangeArrowheads="1"/>
          </p:cNvSpPr>
          <p:nvPr>
            <p:ph type="body" idx="1"/>
          </p:nvPr>
        </p:nvSpPr>
        <p:spPr/>
        <p:txBody>
          <a:bodyPr/>
          <a:lstStyle/>
          <a:p>
            <a:r>
              <a:rPr lang="en-US"/>
              <a:t>A bigin nanga da kruisi foe Kristus</a:t>
            </a:r>
          </a:p>
          <a:p>
            <a:r>
              <a:rPr lang="en-US"/>
              <a:t>A kaba na da di foe toe komst foe Jezus Kristus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a:t>So srefi Gado wroko nanga wi</a:t>
            </a:r>
          </a:p>
        </p:txBody>
      </p:sp>
      <p:sp>
        <p:nvSpPr>
          <p:cNvPr id="74755" name="Rectangle 3"/>
          <p:cNvSpPr>
            <a:spLocks noGrp="1" noChangeArrowheads="1"/>
          </p:cNvSpPr>
          <p:nvPr>
            <p:ph type="body" idx="1"/>
          </p:nvPr>
        </p:nvSpPr>
        <p:spPr/>
        <p:txBody>
          <a:bodyPr/>
          <a:lstStyle/>
          <a:p>
            <a:r>
              <a:rPr lang="en-US"/>
              <a:t>A no de bikasi wi lobi Gado so foeroe</a:t>
            </a:r>
          </a:p>
          <a:p>
            <a:r>
              <a:rPr lang="en-US"/>
              <a:t>A no de bikasi foe wi talenti efoe wi moi fasi</a:t>
            </a:r>
          </a:p>
          <a:p>
            <a:r>
              <a:rPr lang="en-US"/>
              <a:t>A de bikasi Gado lobi wi, en Gado de lobi</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r>
              <a:rPr lang="en-US"/>
              <a:t>Da tem foe da kerki</a:t>
            </a:r>
          </a:p>
        </p:txBody>
      </p:sp>
      <p:sp>
        <p:nvSpPr>
          <p:cNvPr id="144387" name="Rectangle 3"/>
          <p:cNvSpPr>
            <a:spLocks noGrp="1" noChangeArrowheads="1"/>
          </p:cNvSpPr>
          <p:nvPr>
            <p:ph type="body" idx="1"/>
          </p:nvPr>
        </p:nvSpPr>
        <p:spPr/>
        <p:txBody>
          <a:bodyPr/>
          <a:lstStyle/>
          <a:p>
            <a:r>
              <a:rPr lang="en-US"/>
              <a:t>Da tem foe da kerki de na inisei da dispensatie foe gnade</a:t>
            </a:r>
          </a:p>
          <a:p>
            <a:r>
              <a:rPr lang="en-US"/>
              <a:t>Ma a bigin pikinso baka da kruisi (50 dei moro lati), en a kaba 7 jari na fesi foe da di foe toe komst foe Jezus Kristus na da opname foe da kerki</a:t>
            </a:r>
          </a:p>
          <a:p>
            <a:r>
              <a:rPr lang="en-US"/>
              <a:t>Da kerki no de Israel kwet’kweti</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US"/>
              <a:t>Kristus ben gi geboorte na Hem mystical skin, da kerki</a:t>
            </a:r>
          </a:p>
        </p:txBody>
      </p:sp>
      <p:sp>
        <p:nvSpPr>
          <p:cNvPr id="146435" name="Rectangle 3"/>
          <p:cNvSpPr>
            <a:spLocks noGrp="1" noChangeArrowheads="1"/>
          </p:cNvSpPr>
          <p:nvPr>
            <p:ph type="body" idx="1"/>
          </p:nvPr>
        </p:nvSpPr>
        <p:spPr/>
        <p:txBody>
          <a:bodyPr/>
          <a:lstStyle/>
          <a:p>
            <a:pPr>
              <a:lnSpc>
                <a:spcPct val="80000"/>
              </a:lnSpc>
            </a:pPr>
            <a:r>
              <a:rPr lang="en-US" sz="2800"/>
              <a:t>A ben bigin na Pinkster nanga da dopoe na da Santa Jeje</a:t>
            </a:r>
          </a:p>
          <a:p>
            <a:pPr>
              <a:lnSpc>
                <a:spcPct val="80000"/>
              </a:lnSpc>
            </a:pPr>
            <a:r>
              <a:rPr lang="en-US" sz="2800" b="1"/>
              <a:t>Tori 1:5</a:t>
            </a:r>
            <a:r>
              <a:rPr lang="en-US" sz="2800"/>
              <a:t> </a:t>
            </a:r>
            <a:r>
              <a:rPr lang="en-US" sz="2800" b="1"/>
              <a:t>Foe troe, Johannes ben dopoe nanga watra, ma oen sa kisi dopoe nanga da Santa Jeje na wantoe dei na fesi.</a:t>
            </a:r>
            <a:endParaRPr lang="en-US" sz="2800"/>
          </a:p>
          <a:p>
            <a:pPr>
              <a:lnSpc>
                <a:spcPct val="80000"/>
              </a:lnSpc>
            </a:pPr>
            <a:r>
              <a:rPr lang="en-US" sz="2800" b="1"/>
              <a:t>I Kor.12:13 Bikasi nanga da wan Jeje wi alamala dopoe na ini wan skin, alwasi wi de Djoe efoe heiden soema, slafoe efoe friman, en wi alamala ben dringi na ini da wan Jeje.</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r>
              <a:rPr lang="en-US"/>
              <a:t>Dem preiki da boen njoensoe</a:t>
            </a:r>
          </a:p>
        </p:txBody>
      </p:sp>
      <p:sp>
        <p:nvSpPr>
          <p:cNvPr id="148483" name="Rectangle 3"/>
          <p:cNvSpPr>
            <a:spLocks noGrp="1" noChangeArrowheads="1"/>
          </p:cNvSpPr>
          <p:nvPr>
            <p:ph type="body" idx="1"/>
          </p:nvPr>
        </p:nvSpPr>
        <p:spPr/>
        <p:txBody>
          <a:bodyPr/>
          <a:lstStyle/>
          <a:p>
            <a:r>
              <a:rPr lang="en-US" sz="2800" b="1"/>
              <a:t>Rom. 1:16 Bikasi mi no sjem foe da boen njoensoe foe Kristus; bikasi a de da krakti foe Gado foe verloesoe ibri soema disi de bribi; dem Djoe fosi, nanga dem Grieki soema toe.</a:t>
            </a:r>
          </a:p>
          <a:p>
            <a:r>
              <a:rPr lang="en-US" sz="2800" b="1"/>
              <a:t>Tori 15:14 Simeon </a:t>
            </a:r>
            <a:r>
              <a:rPr lang="en-US" sz="2800" b="1" i="1"/>
              <a:t>(Simon Petrus</a:t>
            </a:r>
            <a:r>
              <a:rPr lang="en-US" sz="2800" b="1"/>
              <a:t>)ben taigi wi fa Gado ben soekoe dem heiden soema fosi, foe teki wan pipel komopo foe dem foe Hem nem ede.</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p:txBody>
          <a:bodyPr/>
          <a:lstStyle/>
          <a:p>
            <a:r>
              <a:rPr lang="en-US"/>
              <a:t>Sortoe tem de moro langa?</a:t>
            </a:r>
          </a:p>
        </p:txBody>
      </p:sp>
      <p:sp>
        <p:nvSpPr>
          <p:cNvPr id="150531" name="Rectangle 3"/>
          <p:cNvSpPr>
            <a:spLocks noGrp="1" noChangeArrowheads="1"/>
          </p:cNvSpPr>
          <p:nvPr>
            <p:ph type="body" idx="1"/>
          </p:nvPr>
        </p:nvSpPr>
        <p:spPr/>
        <p:txBody>
          <a:bodyPr/>
          <a:lstStyle/>
          <a:p>
            <a:r>
              <a:rPr lang="en-US" sz="2800"/>
              <a:t>Da dispensatie foe gnade de moro langa leki da tem foe da kerki – A bigin 50 dei moro froekoe, en a kaba 7 jari moro lati leki da tem foe da kerki.</a:t>
            </a:r>
          </a:p>
          <a:p>
            <a:r>
              <a:rPr lang="en-US" sz="2800"/>
              <a:t>Da tem foe da kerki prati na ini sebi tem, en a kaba na da opname</a:t>
            </a:r>
          </a:p>
          <a:p>
            <a:r>
              <a:rPr lang="en-US" sz="2800"/>
              <a:t>Da kerki de wan “kibri-tori” disi de wan waarheid dati dem soema soso disi sabi Hem kan sabi, dem disi denki jeje-sani.</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lstStyle/>
          <a:p>
            <a:r>
              <a:rPr lang="en-US"/>
              <a:t>Wan verschil de</a:t>
            </a:r>
          </a:p>
        </p:txBody>
      </p:sp>
      <p:sp>
        <p:nvSpPr>
          <p:cNvPr id="152579" name="Rectangle 3"/>
          <p:cNvSpPr>
            <a:spLocks noGrp="1" noChangeArrowheads="1"/>
          </p:cNvSpPr>
          <p:nvPr>
            <p:ph type="body" idx="1"/>
          </p:nvPr>
        </p:nvSpPr>
        <p:spPr/>
        <p:txBody>
          <a:bodyPr/>
          <a:lstStyle/>
          <a:p>
            <a:pPr>
              <a:lnSpc>
                <a:spcPct val="90000"/>
              </a:lnSpc>
            </a:pPr>
            <a:r>
              <a:rPr lang="en-US"/>
              <a:t>Da opname foe da kerki no de da srefi leki da openbaring foe da di foe toe komst foe Jezus Kristus</a:t>
            </a:r>
          </a:p>
          <a:p>
            <a:pPr>
              <a:lnSpc>
                <a:spcPct val="90000"/>
              </a:lnSpc>
            </a:pPr>
            <a:r>
              <a:rPr lang="en-US"/>
              <a:t>Fosi A kom na loktoe foe kari Hem kerki kom na hemel</a:t>
            </a:r>
          </a:p>
          <a:p>
            <a:pPr>
              <a:lnSpc>
                <a:spcPct val="90000"/>
              </a:lnSpc>
            </a:pPr>
            <a:r>
              <a:rPr lang="en-US"/>
              <a:t>Dan A saka kom na grontapoe nanga dem bribiwan nanga Hem engel na da di foe toe komst foe Jezus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r>
              <a:rPr lang="en-US"/>
              <a:t>Membre na ini ibri dispensatie</a:t>
            </a:r>
          </a:p>
        </p:txBody>
      </p:sp>
      <p:sp>
        <p:nvSpPr>
          <p:cNvPr id="154627" name="Rectangle 3"/>
          <p:cNvSpPr>
            <a:spLocks noGrp="1" noChangeArrowheads="1"/>
          </p:cNvSpPr>
          <p:nvPr>
            <p:ph type="body" idx="1"/>
          </p:nvPr>
        </p:nvSpPr>
        <p:spPr/>
        <p:txBody>
          <a:bodyPr/>
          <a:lstStyle/>
          <a:p>
            <a:r>
              <a:rPr lang="en-US"/>
              <a:t>Da gnade foe Gado de fosi</a:t>
            </a:r>
          </a:p>
          <a:p>
            <a:r>
              <a:rPr lang="en-US"/>
              <a:t>Dan libisoema fadon</a:t>
            </a:r>
          </a:p>
          <a:p>
            <a:r>
              <a:rPr lang="en-US"/>
              <a:t>Dan Gado moesoe kroetoe libisoema</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8" name="Rectangle 4"/>
          <p:cNvSpPr>
            <a:spLocks noGrp="1" noChangeArrowheads="1"/>
          </p:cNvSpPr>
          <p:nvPr>
            <p:ph type="title"/>
          </p:nvPr>
        </p:nvSpPr>
        <p:spPr/>
        <p:txBody>
          <a:bodyPr/>
          <a:lstStyle/>
          <a:p>
            <a:r>
              <a:rPr lang="en-US"/>
              <a:t>Wet vs. Gnade</a:t>
            </a:r>
          </a:p>
        </p:txBody>
      </p:sp>
      <p:sp>
        <p:nvSpPr>
          <p:cNvPr id="159749" name="Rectangle 5"/>
          <p:cNvSpPr>
            <a:spLocks noGrp="1" noChangeArrowheads="1"/>
          </p:cNvSpPr>
          <p:nvPr>
            <p:ph type="body" sz="half" idx="1"/>
          </p:nvPr>
        </p:nvSpPr>
        <p:spPr/>
        <p:txBody>
          <a:bodyPr/>
          <a:lstStyle/>
          <a:p>
            <a:r>
              <a:rPr lang="en-US" b="1">
                <a:solidFill>
                  <a:schemeClr val="hlink"/>
                </a:solidFill>
              </a:rPr>
              <a:t>Wet</a:t>
            </a:r>
          </a:p>
          <a:p>
            <a:r>
              <a:rPr lang="en-US"/>
              <a:t>Tapoe en eis</a:t>
            </a:r>
          </a:p>
          <a:p>
            <a:r>
              <a:rPr lang="en-US"/>
              <a:t>Vonisi</a:t>
            </a:r>
          </a:p>
          <a:p>
            <a:r>
              <a:rPr lang="en-US"/>
              <a:t>Floekoe</a:t>
            </a:r>
          </a:p>
          <a:p>
            <a:r>
              <a:rPr lang="en-US"/>
              <a:t>Kiri</a:t>
            </a:r>
          </a:p>
          <a:p>
            <a:r>
              <a:rPr lang="en-US"/>
              <a:t>Afstand nanga Gado</a:t>
            </a:r>
          </a:p>
          <a:p>
            <a:r>
              <a:rPr lang="en-US"/>
              <a:t>Doe en libi</a:t>
            </a:r>
          </a:p>
        </p:txBody>
      </p:sp>
      <p:sp>
        <p:nvSpPr>
          <p:cNvPr id="159750" name="Rectangle 6"/>
          <p:cNvSpPr>
            <a:spLocks noGrp="1" noChangeArrowheads="1"/>
          </p:cNvSpPr>
          <p:nvPr>
            <p:ph type="body" sz="half" idx="2"/>
          </p:nvPr>
        </p:nvSpPr>
        <p:spPr/>
        <p:txBody>
          <a:bodyPr/>
          <a:lstStyle/>
          <a:p>
            <a:r>
              <a:rPr lang="en-US" b="1">
                <a:solidFill>
                  <a:schemeClr val="hlink"/>
                </a:solidFill>
              </a:rPr>
              <a:t>Gnade</a:t>
            </a:r>
          </a:p>
          <a:p>
            <a:r>
              <a:rPr lang="en-US">
                <a:solidFill>
                  <a:schemeClr val="bg2"/>
                </a:solidFill>
              </a:rPr>
              <a:t>Begi en gi joe</a:t>
            </a:r>
          </a:p>
          <a:p>
            <a:r>
              <a:rPr lang="en-US">
                <a:solidFill>
                  <a:schemeClr val="bg2"/>
                </a:solidFill>
              </a:rPr>
              <a:t>Gi pardon</a:t>
            </a:r>
          </a:p>
          <a:p>
            <a:r>
              <a:rPr lang="en-US">
                <a:solidFill>
                  <a:schemeClr val="bg2"/>
                </a:solidFill>
              </a:rPr>
              <a:t>Bai fri foe floekoe</a:t>
            </a:r>
          </a:p>
          <a:p>
            <a:r>
              <a:rPr lang="en-US">
                <a:solidFill>
                  <a:schemeClr val="bg2"/>
                </a:solidFill>
              </a:rPr>
              <a:t>Libi</a:t>
            </a:r>
          </a:p>
          <a:p>
            <a:r>
              <a:rPr lang="en-US">
                <a:solidFill>
                  <a:schemeClr val="bg2"/>
                </a:solidFill>
              </a:rPr>
              <a:t>Krosibei na Gado</a:t>
            </a:r>
          </a:p>
          <a:p>
            <a:r>
              <a:rPr lang="en-US">
                <a:solidFill>
                  <a:schemeClr val="bg2"/>
                </a:solidFill>
              </a:rPr>
              <a:t>Bribi en libi</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lstStyle/>
          <a:p>
            <a:r>
              <a:rPr lang="en-US"/>
              <a:t>Da wet vs. gnade</a:t>
            </a:r>
          </a:p>
        </p:txBody>
      </p:sp>
      <p:sp>
        <p:nvSpPr>
          <p:cNvPr id="156675" name="Rectangle 3"/>
          <p:cNvSpPr>
            <a:spLocks noGrp="1" noChangeArrowheads="1"/>
          </p:cNvSpPr>
          <p:nvPr>
            <p:ph type="body" idx="1"/>
          </p:nvPr>
        </p:nvSpPr>
        <p:spPr/>
        <p:txBody>
          <a:bodyPr/>
          <a:lstStyle/>
          <a:p>
            <a:r>
              <a:rPr lang="en-US"/>
              <a:t>No moksi wet nanga gnade.  Anders da wet no sa meki  wi frede, en gnade no sa meki wi kom fri…</a:t>
            </a:r>
          </a:p>
          <a:p>
            <a:r>
              <a:rPr lang="en-US"/>
              <a:t>Dem verschil de bigi</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lstStyle/>
          <a:p>
            <a:r>
              <a:rPr lang="en-US"/>
              <a:t>Kristus ben wini da wet</a:t>
            </a:r>
          </a:p>
        </p:txBody>
      </p:sp>
      <p:sp>
        <p:nvSpPr>
          <p:cNvPr id="162819" name="Rectangle 3"/>
          <p:cNvSpPr>
            <a:spLocks noGrp="1" noChangeArrowheads="1"/>
          </p:cNvSpPr>
          <p:nvPr>
            <p:ph type="body" idx="1"/>
          </p:nvPr>
        </p:nvSpPr>
        <p:spPr/>
        <p:txBody>
          <a:bodyPr/>
          <a:lstStyle/>
          <a:p>
            <a:pPr>
              <a:lnSpc>
                <a:spcPct val="90000"/>
              </a:lnSpc>
            </a:pPr>
            <a:r>
              <a:rPr lang="en-US" sz="2800" b="1"/>
              <a:t>Gal. 3:13</a:t>
            </a:r>
            <a:r>
              <a:rPr lang="en-US" sz="2800"/>
              <a:t> </a:t>
            </a:r>
            <a:r>
              <a:rPr lang="en-US" sz="2800" b="1"/>
              <a:t>Kristus ben bai wi fri foe da floekoe foe da wet, di A ben tron wan floekoe gi wi; bikasi a de skrifi taki: Floekoe de na tapoe ibri soema disi hanga foe wan bon;</a:t>
            </a:r>
            <a:endParaRPr lang="en-US" sz="2800"/>
          </a:p>
          <a:p>
            <a:pPr>
              <a:lnSpc>
                <a:spcPct val="90000"/>
              </a:lnSpc>
            </a:pPr>
            <a:r>
              <a:rPr lang="en-US" sz="2800" b="1"/>
              <a:t>Kol. 2:14</a:t>
            </a:r>
            <a:r>
              <a:rPr lang="en-US" sz="2800"/>
              <a:t> </a:t>
            </a:r>
            <a:r>
              <a:rPr lang="en-US" sz="2800" b="1"/>
              <a:t>A ben figi da skrifi foe dem wet disi ben de agensi wi poeroe, dem disi ben de agensi wi; en A ben poeroe hem foe da pasi, en A ben spikri hem na Hem kruisi,</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p:txBody>
          <a:bodyPr/>
          <a:lstStyle/>
          <a:p>
            <a:r>
              <a:rPr lang="en-US"/>
              <a:t>Da wet de agensi wi</a:t>
            </a:r>
          </a:p>
        </p:txBody>
      </p:sp>
      <p:sp>
        <p:nvSpPr>
          <p:cNvPr id="164867" name="Rectangle 3"/>
          <p:cNvSpPr>
            <a:spLocks noGrp="1" noChangeArrowheads="1"/>
          </p:cNvSpPr>
          <p:nvPr>
            <p:ph type="body" idx="1"/>
          </p:nvPr>
        </p:nvSpPr>
        <p:spPr/>
        <p:txBody>
          <a:bodyPr/>
          <a:lstStyle/>
          <a:p>
            <a:r>
              <a:rPr lang="en-US"/>
              <a:t>Wi natuur de tegen da wet</a:t>
            </a:r>
          </a:p>
          <a:p>
            <a:r>
              <a:rPr lang="en-US"/>
              <a:t>Da wet de santa en boen en juist</a:t>
            </a:r>
          </a:p>
          <a:p>
            <a:r>
              <a:rPr lang="en-US"/>
              <a:t>Libisoema de wan sondari, en a de ogri en pori</a:t>
            </a:r>
          </a:p>
          <a:p>
            <a:r>
              <a:rPr lang="en-US"/>
              <a:t>Libisoema no man gi jesi na da wet, en so da wet floekoe wi tranga jesi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US"/>
              <a:t>Gado ben gi dem wan njoen tesi</a:t>
            </a:r>
          </a:p>
        </p:txBody>
      </p:sp>
      <p:sp>
        <p:nvSpPr>
          <p:cNvPr id="76803" name="Rectangle 3"/>
          <p:cNvSpPr>
            <a:spLocks noGrp="1" noChangeArrowheads="1"/>
          </p:cNvSpPr>
          <p:nvPr>
            <p:ph type="body" idx="1"/>
          </p:nvPr>
        </p:nvSpPr>
        <p:spPr/>
        <p:txBody>
          <a:bodyPr/>
          <a:lstStyle/>
          <a:p>
            <a:r>
              <a:rPr lang="en-US" sz="2800"/>
              <a:t>Gado ben gi Israel wan kans foe meki wan akkorderi nanga Hem abra da wet</a:t>
            </a:r>
          </a:p>
          <a:p>
            <a:r>
              <a:rPr lang="en-US" sz="2800"/>
              <a:t>Israel ben moesoe si dati a no man hori da wet, en begi Gado nanga saka-fasi</a:t>
            </a:r>
          </a:p>
          <a:p>
            <a:r>
              <a:rPr lang="en-US" sz="2800"/>
              <a:t>Ma Israel ben taki: Ala da sani disi Gado taki,  wi sa doe</a:t>
            </a:r>
          </a:p>
          <a:p>
            <a:r>
              <a:rPr lang="en-US" sz="2800"/>
              <a:t>Now dem abi frantwoortoe foe gi jesi na da wet, efoe pai da kostoe foe broko hem</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p:txBody>
          <a:bodyPr/>
          <a:lstStyle/>
          <a:p>
            <a:r>
              <a:rPr lang="en-US"/>
              <a:t>Alasani da wet ben taki ben figi poeroe</a:t>
            </a:r>
          </a:p>
        </p:txBody>
      </p:sp>
      <p:sp>
        <p:nvSpPr>
          <p:cNvPr id="166915" name="Rectangle 3"/>
          <p:cNvSpPr>
            <a:spLocks noGrp="1" noChangeArrowheads="1"/>
          </p:cNvSpPr>
          <p:nvPr>
            <p:ph type="body" idx="1"/>
          </p:nvPr>
        </p:nvSpPr>
        <p:spPr/>
        <p:txBody>
          <a:bodyPr/>
          <a:lstStyle/>
          <a:p>
            <a:r>
              <a:rPr lang="en-US"/>
              <a:t>Na tapoe da kruisi, Paulus si da wet foe Gado skrifi nanga “dede de da paiman foe sondoe”</a:t>
            </a:r>
          </a:p>
          <a:p>
            <a:r>
              <a:rPr lang="en-US"/>
              <a:t>Jezus ben pai da paiman disi komopo foe wan santa, boen, leti wet</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p:txBody>
          <a:bodyPr/>
          <a:lstStyle/>
          <a:p>
            <a:r>
              <a:rPr lang="en-US"/>
              <a:t>Gnade – Gado gi wi san wi no verdini – da libi foe teego</a:t>
            </a:r>
          </a:p>
        </p:txBody>
      </p:sp>
      <p:sp>
        <p:nvSpPr>
          <p:cNvPr id="168963" name="Rectangle 3"/>
          <p:cNvSpPr>
            <a:spLocks noGrp="1" noChangeArrowheads="1"/>
          </p:cNvSpPr>
          <p:nvPr>
            <p:ph type="body" idx="1"/>
          </p:nvPr>
        </p:nvSpPr>
        <p:spPr/>
        <p:txBody>
          <a:bodyPr/>
          <a:lstStyle/>
          <a:p>
            <a:r>
              <a:rPr lang="en-US" sz="2800"/>
              <a:t>Wi no man verdini hem: </a:t>
            </a:r>
          </a:p>
          <a:p>
            <a:r>
              <a:rPr lang="en-US" sz="2800" b="1"/>
              <a:t>Rom. 4:4</a:t>
            </a:r>
            <a:r>
              <a:rPr lang="en-US" sz="2800"/>
              <a:t> </a:t>
            </a:r>
            <a:r>
              <a:rPr lang="en-US" sz="2800" b="1"/>
              <a:t>Now na da soema disi de wroko, dem no loekoe na da paiman leki a komopo foe gnade, ma dati a ben verdini hem. 5. Ma na da soema disi </a:t>
            </a:r>
            <a:r>
              <a:rPr lang="en-US" sz="2800" b="1">
                <a:solidFill>
                  <a:schemeClr val="hlink"/>
                </a:solidFill>
              </a:rPr>
              <a:t>no wroko, ma disi bribi na tapoe Hem disi de meki dem soema sondro Gado-fasi kom regtvaardiki, Gado loekoe na hem bribi leki gerechtigheid</a:t>
            </a:r>
            <a:r>
              <a:rPr lang="en-US" sz="2800" b="1"/>
              <a:t>.</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p:txBody>
          <a:bodyPr/>
          <a:lstStyle/>
          <a:p>
            <a:r>
              <a:rPr lang="en-US"/>
              <a:t>Gnade no man nanga wroko</a:t>
            </a:r>
          </a:p>
        </p:txBody>
      </p:sp>
      <p:sp>
        <p:nvSpPr>
          <p:cNvPr id="171011" name="Rectangle 3"/>
          <p:cNvSpPr>
            <a:spLocks noGrp="1" noChangeArrowheads="1"/>
          </p:cNvSpPr>
          <p:nvPr>
            <p:ph type="body" idx="1"/>
          </p:nvPr>
        </p:nvSpPr>
        <p:spPr/>
        <p:txBody>
          <a:bodyPr/>
          <a:lstStyle/>
          <a:p>
            <a:pPr>
              <a:lnSpc>
                <a:spcPct val="90000"/>
              </a:lnSpc>
            </a:pPr>
            <a:r>
              <a:rPr lang="en-US" sz="2800"/>
              <a:t>Leki wan swarfoe no man leti na ondro watra, so srefi, gnade no man doe hem wroko efoe wi wroko foe verdini hem</a:t>
            </a:r>
          </a:p>
          <a:p>
            <a:pPr>
              <a:lnSpc>
                <a:spcPct val="90000"/>
              </a:lnSpc>
            </a:pPr>
            <a:r>
              <a:rPr lang="en-US" sz="2800" b="1"/>
              <a:t>Rom. 4:16</a:t>
            </a:r>
            <a:r>
              <a:rPr lang="en-US" sz="2800"/>
              <a:t> </a:t>
            </a:r>
            <a:r>
              <a:rPr lang="en-US" sz="2800" b="1">
                <a:solidFill>
                  <a:schemeClr val="hlink"/>
                </a:solidFill>
              </a:rPr>
              <a:t>Foe dat'ede a komopo foe bribi, so dati</a:t>
            </a:r>
            <a:r>
              <a:rPr lang="en-US" sz="2800" b="1" i="1">
                <a:solidFill>
                  <a:schemeClr val="hlink"/>
                </a:solidFill>
              </a:rPr>
              <a:t> a kan de </a:t>
            </a:r>
            <a:r>
              <a:rPr lang="en-US" sz="2800" b="1">
                <a:solidFill>
                  <a:schemeClr val="hlink"/>
                </a:solidFill>
              </a:rPr>
              <a:t>foe gnade</a:t>
            </a:r>
            <a:r>
              <a:rPr lang="en-US" sz="2800" b="1"/>
              <a:t>; so dati da pramisi kan de faste gi ala dem bakatem pikin; no gi dem soema disi ben de foe da wet nomo, ma gi dem soema toe disi ben de foe da bribi foe Abraham, disi de da tata foe wi alamala.</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p:txBody>
          <a:bodyPr/>
          <a:lstStyle/>
          <a:p>
            <a:r>
              <a:rPr lang="en-US"/>
              <a:t>Gnade de leti</a:t>
            </a:r>
          </a:p>
        </p:txBody>
      </p:sp>
      <p:sp>
        <p:nvSpPr>
          <p:cNvPr id="173059" name="Rectangle 3"/>
          <p:cNvSpPr>
            <a:spLocks noGrp="1" noChangeArrowheads="1"/>
          </p:cNvSpPr>
          <p:nvPr>
            <p:ph type="body" idx="1"/>
          </p:nvPr>
        </p:nvSpPr>
        <p:spPr/>
        <p:txBody>
          <a:bodyPr/>
          <a:lstStyle/>
          <a:p>
            <a:pPr>
              <a:lnSpc>
                <a:spcPct val="90000"/>
              </a:lnSpc>
            </a:pPr>
            <a:r>
              <a:rPr lang="en-US" sz="2800" b="1" dirty="0"/>
              <a:t>Rom. 3:25</a:t>
            </a:r>
            <a:r>
              <a:rPr lang="en-US" sz="2800" dirty="0"/>
              <a:t> </a:t>
            </a:r>
            <a:r>
              <a:rPr lang="en-US" sz="2800" b="1" dirty="0" err="1"/>
              <a:t>Gado</a:t>
            </a:r>
            <a:r>
              <a:rPr lang="en-US" sz="2800" b="1" dirty="0"/>
              <a:t> </a:t>
            </a:r>
            <a:r>
              <a:rPr lang="en-US" sz="2800" b="1" dirty="0" err="1"/>
              <a:t>ben</a:t>
            </a:r>
            <a:r>
              <a:rPr lang="en-US" sz="2800" b="1" dirty="0"/>
              <a:t> </a:t>
            </a:r>
            <a:r>
              <a:rPr lang="en-US" sz="2800" b="1" dirty="0" err="1"/>
              <a:t>seti</a:t>
            </a:r>
            <a:r>
              <a:rPr lang="en-US" sz="2800" b="1" dirty="0"/>
              <a:t> Hem </a:t>
            </a:r>
            <a:r>
              <a:rPr lang="en-US" sz="2800" b="1" dirty="0" err="1"/>
              <a:t>na</a:t>
            </a:r>
            <a:r>
              <a:rPr lang="en-US" sz="2800" b="1" dirty="0"/>
              <a:t> </a:t>
            </a:r>
            <a:r>
              <a:rPr lang="en-US" sz="2800" b="1" dirty="0" err="1"/>
              <a:t>fesi</a:t>
            </a:r>
            <a:r>
              <a:rPr lang="en-US" sz="2800" b="1" dirty="0"/>
              <a:t> </a:t>
            </a:r>
            <a:r>
              <a:rPr lang="en-US" sz="2800" b="1" dirty="0" err="1"/>
              <a:t>leki</a:t>
            </a:r>
            <a:r>
              <a:rPr lang="en-US" sz="2800" b="1" dirty="0"/>
              <a:t> wan </a:t>
            </a:r>
            <a:r>
              <a:rPr lang="en-US" sz="2800" b="1" dirty="0" err="1"/>
              <a:t>verzoen-ofrandi</a:t>
            </a:r>
            <a:r>
              <a:rPr lang="en-US" sz="2800" b="1" dirty="0"/>
              <a:t> </a:t>
            </a:r>
            <a:r>
              <a:rPr lang="en-US" sz="2800" b="1" dirty="0" err="1"/>
              <a:t>doro</a:t>
            </a:r>
            <a:r>
              <a:rPr lang="en-US" sz="2800" b="1" dirty="0"/>
              <a:t> </a:t>
            </a:r>
            <a:r>
              <a:rPr lang="en-US" sz="2800" b="1" dirty="0" err="1"/>
              <a:t>bribi</a:t>
            </a:r>
            <a:r>
              <a:rPr lang="en-US" sz="2800" b="1" dirty="0"/>
              <a:t> </a:t>
            </a:r>
            <a:r>
              <a:rPr lang="en-US" sz="2800" b="1" dirty="0" err="1"/>
              <a:t>na</a:t>
            </a:r>
            <a:r>
              <a:rPr lang="en-US" sz="2800" b="1" dirty="0"/>
              <a:t> </a:t>
            </a:r>
            <a:r>
              <a:rPr lang="en-US" sz="2800" b="1" dirty="0" err="1"/>
              <a:t>ini</a:t>
            </a:r>
            <a:r>
              <a:rPr lang="en-US" sz="2800" b="1" dirty="0"/>
              <a:t> Hem </a:t>
            </a:r>
            <a:r>
              <a:rPr lang="en-US" sz="2800" b="1" dirty="0" err="1"/>
              <a:t>broedoe</a:t>
            </a:r>
            <a:r>
              <a:rPr lang="en-US" sz="2800" b="1" dirty="0"/>
              <a:t>, foe </a:t>
            </a:r>
            <a:r>
              <a:rPr lang="en-US" sz="2800" b="1" dirty="0" err="1"/>
              <a:t>sori</a:t>
            </a:r>
            <a:r>
              <a:rPr lang="en-US" sz="2800" b="1" dirty="0"/>
              <a:t> Hem </a:t>
            </a:r>
            <a:r>
              <a:rPr lang="en-US" sz="2800" b="1" dirty="0" err="1"/>
              <a:t>gerechtigheid</a:t>
            </a:r>
            <a:r>
              <a:rPr lang="en-US" sz="2800" b="1" dirty="0"/>
              <a:t> foe </a:t>
            </a:r>
            <a:r>
              <a:rPr lang="en-US" sz="2800" b="1" dirty="0" err="1"/>
              <a:t>gi</a:t>
            </a:r>
            <a:r>
              <a:rPr lang="en-US" sz="2800" b="1" dirty="0"/>
              <a:t> pardon foe </a:t>
            </a:r>
            <a:r>
              <a:rPr lang="en-US" sz="2800" b="1" dirty="0" err="1"/>
              <a:t>dem</a:t>
            </a:r>
            <a:r>
              <a:rPr lang="en-US" sz="2800" b="1" dirty="0"/>
              <a:t> </a:t>
            </a:r>
            <a:r>
              <a:rPr lang="en-US" sz="2800" b="1" dirty="0" err="1"/>
              <a:t>sondoe</a:t>
            </a:r>
            <a:r>
              <a:rPr lang="en-US" sz="2800" b="1" dirty="0"/>
              <a:t> </a:t>
            </a:r>
            <a:r>
              <a:rPr lang="en-US" sz="2800" b="1" dirty="0" err="1"/>
              <a:t>disi</a:t>
            </a:r>
            <a:r>
              <a:rPr lang="en-US" sz="2800" b="1" dirty="0"/>
              <a:t> </a:t>
            </a:r>
            <a:r>
              <a:rPr lang="en-US" sz="2800" b="1" dirty="0" err="1"/>
              <a:t>wi</a:t>
            </a:r>
            <a:r>
              <a:rPr lang="en-US" sz="2800" b="1" dirty="0"/>
              <a:t> </a:t>
            </a:r>
            <a:r>
              <a:rPr lang="en-US" sz="2800" b="1" dirty="0" err="1"/>
              <a:t>ben</a:t>
            </a:r>
            <a:r>
              <a:rPr lang="en-US" sz="2800" b="1" dirty="0"/>
              <a:t> doe </a:t>
            </a:r>
            <a:r>
              <a:rPr lang="en-US" sz="2800" b="1" dirty="0" err="1"/>
              <a:t>kaba</a:t>
            </a:r>
            <a:r>
              <a:rPr lang="en-US" sz="2800" b="1" dirty="0"/>
              <a:t>, </a:t>
            </a:r>
            <a:r>
              <a:rPr lang="en-US" sz="2800" b="1" dirty="0" err="1"/>
              <a:t>nanga</a:t>
            </a:r>
            <a:r>
              <a:rPr lang="en-US" sz="2800" b="1" dirty="0"/>
              <a:t> </a:t>
            </a:r>
            <a:r>
              <a:rPr lang="en-US" sz="2800" b="1" dirty="0" err="1"/>
              <a:t>da</a:t>
            </a:r>
            <a:r>
              <a:rPr lang="en-US" sz="2800" b="1" dirty="0"/>
              <a:t> </a:t>
            </a:r>
            <a:r>
              <a:rPr lang="en-US" sz="2800" b="1" dirty="0" err="1"/>
              <a:t>pasensi</a:t>
            </a:r>
            <a:r>
              <a:rPr lang="en-US" sz="2800" b="1" dirty="0"/>
              <a:t> foe </a:t>
            </a:r>
            <a:r>
              <a:rPr lang="en-US" sz="2800" b="1" dirty="0" err="1"/>
              <a:t>Gado</a:t>
            </a:r>
            <a:r>
              <a:rPr lang="en-US" sz="2800" b="1" dirty="0" smtClean="0"/>
              <a:t>; 26</a:t>
            </a:r>
            <a:r>
              <a:rPr lang="en-US" sz="2800" b="1" dirty="0"/>
              <a:t>. Mi </a:t>
            </a:r>
            <a:r>
              <a:rPr lang="en-US" sz="2800" b="1" dirty="0" err="1"/>
              <a:t>taki</a:t>
            </a:r>
            <a:r>
              <a:rPr lang="en-US" sz="2800" b="1" dirty="0"/>
              <a:t>, foe </a:t>
            </a:r>
            <a:r>
              <a:rPr lang="en-US" sz="2800" b="1" dirty="0" err="1"/>
              <a:t>sori</a:t>
            </a:r>
            <a:r>
              <a:rPr lang="en-US" sz="2800" b="1" dirty="0"/>
              <a:t> Hem </a:t>
            </a:r>
            <a:r>
              <a:rPr lang="en-US" sz="2800" b="1" dirty="0" err="1"/>
              <a:t>gerechtigheid</a:t>
            </a:r>
            <a:r>
              <a:rPr lang="en-US" sz="2800" b="1" dirty="0"/>
              <a:t> </a:t>
            </a:r>
            <a:r>
              <a:rPr lang="en-US" sz="2800" b="1" dirty="0" err="1"/>
              <a:t>na</a:t>
            </a:r>
            <a:r>
              <a:rPr lang="en-US" sz="2800" b="1" dirty="0"/>
              <a:t> </a:t>
            </a:r>
            <a:r>
              <a:rPr lang="en-US" sz="2800" b="1" dirty="0" err="1"/>
              <a:t>da</a:t>
            </a:r>
            <a:r>
              <a:rPr lang="en-US" sz="2800" b="1" dirty="0"/>
              <a:t> tem </a:t>
            </a:r>
            <a:r>
              <a:rPr lang="en-US" sz="2800" b="1" dirty="0" err="1"/>
              <a:t>disi</a:t>
            </a:r>
            <a:r>
              <a:rPr lang="en-US" sz="2800" b="1" dirty="0"/>
              <a:t>; </a:t>
            </a:r>
            <a:r>
              <a:rPr lang="en-US" sz="2800" b="1" dirty="0" err="1"/>
              <a:t>dati</a:t>
            </a:r>
            <a:r>
              <a:rPr lang="en-US" sz="2800" b="1" dirty="0"/>
              <a:t> A de </a:t>
            </a:r>
            <a:r>
              <a:rPr lang="en-US" sz="2800" b="1" dirty="0" err="1"/>
              <a:t>regtvaardiki</a:t>
            </a:r>
            <a:r>
              <a:rPr lang="en-US" sz="2800" b="1" dirty="0"/>
              <a:t>, en A de </a:t>
            </a:r>
            <a:r>
              <a:rPr lang="en-US" sz="2800" b="1" dirty="0" err="1"/>
              <a:t>da</a:t>
            </a:r>
            <a:r>
              <a:rPr lang="en-US" sz="2800" b="1" dirty="0"/>
              <a:t> </a:t>
            </a:r>
            <a:r>
              <a:rPr lang="en-US" sz="2800" b="1" dirty="0" err="1"/>
              <a:t>Soema</a:t>
            </a:r>
            <a:r>
              <a:rPr lang="en-US" sz="2800" b="1" dirty="0"/>
              <a:t> </a:t>
            </a:r>
            <a:r>
              <a:rPr lang="en-US" sz="2800" b="1" dirty="0" err="1"/>
              <a:t>disi</a:t>
            </a:r>
            <a:r>
              <a:rPr lang="en-US" sz="2800" b="1" dirty="0"/>
              <a:t> </a:t>
            </a:r>
            <a:r>
              <a:rPr lang="en-US" sz="2800" b="1" dirty="0" err="1"/>
              <a:t>kan</a:t>
            </a:r>
            <a:r>
              <a:rPr lang="en-US" sz="2800" b="1" dirty="0"/>
              <a:t> </a:t>
            </a:r>
            <a:r>
              <a:rPr lang="en-US" sz="2800" b="1" dirty="0" err="1"/>
              <a:t>meki</a:t>
            </a:r>
            <a:r>
              <a:rPr lang="en-US" sz="2800" b="1" dirty="0"/>
              <a:t> hem </a:t>
            </a:r>
            <a:r>
              <a:rPr lang="en-US" sz="2800" b="1" dirty="0" err="1"/>
              <a:t>disi</a:t>
            </a:r>
            <a:r>
              <a:rPr lang="en-US" sz="2800" b="1" dirty="0"/>
              <a:t> de </a:t>
            </a:r>
            <a:r>
              <a:rPr lang="en-US" sz="2800" b="1" dirty="0" err="1"/>
              <a:t>bribi</a:t>
            </a:r>
            <a:r>
              <a:rPr lang="en-US" sz="2800" b="1" dirty="0"/>
              <a:t> </a:t>
            </a:r>
            <a:r>
              <a:rPr lang="en-US" sz="2800" b="1" dirty="0" err="1"/>
              <a:t>na</a:t>
            </a:r>
            <a:r>
              <a:rPr lang="en-US" sz="2800" b="1" dirty="0"/>
              <a:t> </a:t>
            </a:r>
            <a:r>
              <a:rPr lang="en-US" sz="2800" b="1" dirty="0" err="1"/>
              <a:t>ini</a:t>
            </a:r>
            <a:r>
              <a:rPr lang="en-US" sz="2800" b="1" dirty="0"/>
              <a:t> </a:t>
            </a:r>
            <a:r>
              <a:rPr lang="en-US" sz="2800" b="1" dirty="0" err="1"/>
              <a:t>Jezus</a:t>
            </a:r>
            <a:r>
              <a:rPr lang="en-US" sz="2800" b="1" dirty="0"/>
              <a:t> </a:t>
            </a:r>
            <a:r>
              <a:rPr lang="en-US" sz="2800" b="1" dirty="0" err="1"/>
              <a:t>kom</a:t>
            </a:r>
            <a:r>
              <a:rPr lang="en-US" sz="2800" b="1" dirty="0"/>
              <a:t> </a:t>
            </a:r>
            <a:r>
              <a:rPr lang="en-US" sz="2800" b="1" dirty="0" err="1"/>
              <a:t>regtvaardiki</a:t>
            </a:r>
            <a:r>
              <a:rPr lang="en-US" sz="2800" b="1" dirty="0"/>
              <a:t> toe.</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p:txBody>
          <a:bodyPr/>
          <a:lstStyle/>
          <a:p>
            <a:r>
              <a:rPr lang="en-US"/>
              <a:t>Wi no de na ondro vonisi moro</a:t>
            </a:r>
          </a:p>
        </p:txBody>
      </p:sp>
      <p:sp>
        <p:nvSpPr>
          <p:cNvPr id="175107" name="Rectangle 3"/>
          <p:cNvSpPr>
            <a:spLocks noGrp="1" noChangeArrowheads="1"/>
          </p:cNvSpPr>
          <p:nvPr>
            <p:ph type="body" idx="1"/>
          </p:nvPr>
        </p:nvSpPr>
        <p:spPr/>
        <p:txBody>
          <a:bodyPr/>
          <a:lstStyle/>
          <a:p>
            <a:r>
              <a:rPr lang="en-US" b="1"/>
              <a:t>Jn. 5:24</a:t>
            </a:r>
            <a:r>
              <a:rPr lang="en-US"/>
              <a:t> </a:t>
            </a:r>
            <a:r>
              <a:rPr lang="en-US" b="1"/>
              <a:t>Troe, troe, Mi taki gi oen taki: Da soema disi jere Mi woortoe, en a bribi na tapoe Hem disi ben seni Mi kom, hem abi libi foe teego, en </a:t>
            </a:r>
            <a:r>
              <a:rPr lang="en-US" b="1">
                <a:solidFill>
                  <a:schemeClr val="hlink"/>
                </a:solidFill>
              </a:rPr>
              <a:t>a no sa kom na kroetoe; ma a ben abra komopo foe dede kaba go na libi.</a:t>
            </a:r>
          </a:p>
          <a:p>
            <a:r>
              <a:rPr lang="en-US" b="1">
                <a:solidFill>
                  <a:schemeClr val="hlink"/>
                </a:solidFill>
              </a:rPr>
              <a:t>Wi frantwoortoe de foe bribi</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p:txBody>
          <a:bodyPr/>
          <a:lstStyle/>
          <a:p>
            <a:r>
              <a:rPr lang="en-US"/>
              <a:t>Da wroko foe da Santa Jeje</a:t>
            </a:r>
          </a:p>
        </p:txBody>
      </p:sp>
      <p:sp>
        <p:nvSpPr>
          <p:cNvPr id="177155" name="Rectangle 3"/>
          <p:cNvSpPr>
            <a:spLocks noGrp="1" noChangeArrowheads="1"/>
          </p:cNvSpPr>
          <p:nvPr>
            <p:ph type="body" idx="1"/>
          </p:nvPr>
        </p:nvSpPr>
        <p:spPr>
          <a:xfrm>
            <a:off x="838200" y="2017713"/>
            <a:ext cx="8116888" cy="4114800"/>
          </a:xfrm>
        </p:spPr>
        <p:txBody>
          <a:bodyPr/>
          <a:lstStyle/>
          <a:p>
            <a:pPr>
              <a:lnSpc>
                <a:spcPct val="90000"/>
              </a:lnSpc>
            </a:pPr>
            <a:r>
              <a:rPr lang="en-US" sz="2800" dirty="0"/>
              <a:t>Na </a:t>
            </a:r>
            <a:r>
              <a:rPr lang="en-US" sz="2800" dirty="0" err="1"/>
              <a:t>ini</a:t>
            </a:r>
            <a:r>
              <a:rPr lang="en-US" sz="2800" dirty="0"/>
              <a:t> </a:t>
            </a:r>
            <a:r>
              <a:rPr lang="en-US" sz="2800" dirty="0" err="1"/>
              <a:t>da</a:t>
            </a:r>
            <a:r>
              <a:rPr lang="en-US" sz="2800" dirty="0"/>
              <a:t> tem </a:t>
            </a:r>
            <a:r>
              <a:rPr lang="en-US" sz="2800" dirty="0" err="1"/>
              <a:t>disi</a:t>
            </a:r>
            <a:r>
              <a:rPr lang="en-US" sz="2800" dirty="0"/>
              <a:t>, Hem </a:t>
            </a:r>
            <a:r>
              <a:rPr lang="en-US" sz="2800" dirty="0" err="1"/>
              <a:t>hoofd</a:t>
            </a:r>
            <a:r>
              <a:rPr lang="en-US" sz="2800" dirty="0"/>
              <a:t> </a:t>
            </a:r>
            <a:r>
              <a:rPr lang="en-US" sz="2800" dirty="0" err="1"/>
              <a:t>wroko</a:t>
            </a:r>
            <a:r>
              <a:rPr lang="en-US" sz="2800" dirty="0"/>
              <a:t> de foe </a:t>
            </a:r>
            <a:r>
              <a:rPr lang="en-US" sz="2800" dirty="0" err="1"/>
              <a:t>sori</a:t>
            </a:r>
            <a:r>
              <a:rPr lang="en-US" sz="2800" dirty="0"/>
              <a:t> </a:t>
            </a:r>
            <a:r>
              <a:rPr lang="en-US" sz="2800" dirty="0" err="1"/>
              <a:t>grontapoe</a:t>
            </a:r>
            <a:r>
              <a:rPr lang="en-US" sz="2800" dirty="0"/>
              <a:t> </a:t>
            </a:r>
            <a:r>
              <a:rPr lang="en-US" sz="2800" dirty="0" err="1"/>
              <a:t>da</a:t>
            </a:r>
            <a:r>
              <a:rPr lang="en-US" sz="2800" dirty="0"/>
              <a:t> </a:t>
            </a:r>
            <a:r>
              <a:rPr lang="en-US" sz="2800" dirty="0" err="1"/>
              <a:t>sondoe</a:t>
            </a:r>
            <a:r>
              <a:rPr lang="en-US" sz="2800" dirty="0"/>
              <a:t> foe no </a:t>
            </a:r>
            <a:r>
              <a:rPr lang="en-US" sz="2800" dirty="0" err="1"/>
              <a:t>bribi</a:t>
            </a:r>
            <a:r>
              <a:rPr lang="en-US" sz="2800" dirty="0"/>
              <a:t> </a:t>
            </a:r>
            <a:r>
              <a:rPr lang="en-US" sz="2800" dirty="0" err="1"/>
              <a:t>tapoe</a:t>
            </a:r>
            <a:r>
              <a:rPr lang="en-US" sz="2800" dirty="0"/>
              <a:t> </a:t>
            </a:r>
            <a:r>
              <a:rPr lang="en-US" sz="2800" dirty="0" err="1"/>
              <a:t>Jezus</a:t>
            </a:r>
            <a:r>
              <a:rPr lang="en-US" sz="2800" dirty="0"/>
              <a:t>.</a:t>
            </a:r>
          </a:p>
          <a:p>
            <a:pPr>
              <a:lnSpc>
                <a:spcPct val="90000"/>
              </a:lnSpc>
            </a:pPr>
            <a:r>
              <a:rPr lang="en-US" sz="2800" b="1" dirty="0"/>
              <a:t>Heb. 12:1. Foe </a:t>
            </a:r>
            <a:r>
              <a:rPr lang="en-US" sz="2800" b="1" dirty="0" err="1"/>
              <a:t>dat'ede</a:t>
            </a:r>
            <a:r>
              <a:rPr lang="en-US" sz="2800" b="1" dirty="0"/>
              <a:t>, </a:t>
            </a:r>
            <a:r>
              <a:rPr lang="en-US" sz="2800" b="1" dirty="0" err="1"/>
              <a:t>di</a:t>
            </a:r>
            <a:r>
              <a:rPr lang="en-US" sz="2800" b="1" dirty="0"/>
              <a:t> </a:t>
            </a:r>
            <a:r>
              <a:rPr lang="en-US" sz="2800" b="1" dirty="0" err="1"/>
              <a:t>wi</a:t>
            </a:r>
            <a:r>
              <a:rPr lang="en-US" sz="2800" b="1" dirty="0"/>
              <a:t> </a:t>
            </a:r>
            <a:r>
              <a:rPr lang="en-US" sz="2800" b="1" dirty="0" err="1"/>
              <a:t>si</a:t>
            </a:r>
            <a:r>
              <a:rPr lang="en-US" sz="2800" b="1" dirty="0"/>
              <a:t> </a:t>
            </a:r>
            <a:r>
              <a:rPr lang="en-US" sz="2800" b="1" dirty="0" err="1"/>
              <a:t>dati</a:t>
            </a:r>
            <a:r>
              <a:rPr lang="en-US" sz="2800" b="1" dirty="0"/>
              <a:t> </a:t>
            </a:r>
            <a:r>
              <a:rPr lang="en-US" sz="2800" b="1" dirty="0" err="1"/>
              <a:t>wisrefi</a:t>
            </a:r>
            <a:r>
              <a:rPr lang="en-US" sz="2800" b="1" dirty="0"/>
              <a:t> </a:t>
            </a:r>
            <a:r>
              <a:rPr lang="en-US" sz="2800" b="1" dirty="0" err="1"/>
              <a:t>abi</a:t>
            </a:r>
            <a:r>
              <a:rPr lang="en-US" sz="2800" b="1" dirty="0"/>
              <a:t> so wan </a:t>
            </a:r>
            <a:r>
              <a:rPr lang="en-US" sz="2800" b="1" dirty="0" err="1"/>
              <a:t>bigi</a:t>
            </a:r>
            <a:r>
              <a:rPr lang="en-US" sz="2800" b="1" dirty="0"/>
              <a:t> </a:t>
            </a:r>
            <a:r>
              <a:rPr lang="en-US" sz="2800" b="1" dirty="0" err="1"/>
              <a:t>wolkoe</a:t>
            </a:r>
            <a:r>
              <a:rPr lang="en-US" sz="2800" b="1" dirty="0"/>
              <a:t> foe </a:t>
            </a:r>
            <a:r>
              <a:rPr lang="en-US" sz="2800" b="1" dirty="0" err="1"/>
              <a:t>getuigi</a:t>
            </a:r>
            <a:r>
              <a:rPr lang="en-US" sz="2800" b="1" dirty="0"/>
              <a:t> </a:t>
            </a:r>
            <a:r>
              <a:rPr lang="en-US" sz="2800" b="1" dirty="0" err="1"/>
              <a:t>lontoe</a:t>
            </a:r>
            <a:r>
              <a:rPr lang="en-US" sz="2800" b="1" dirty="0"/>
              <a:t> </a:t>
            </a:r>
            <a:r>
              <a:rPr lang="en-US" sz="2800" b="1" dirty="0" err="1"/>
              <a:t>wi</a:t>
            </a:r>
            <a:r>
              <a:rPr lang="en-US" sz="2800" b="1" dirty="0"/>
              <a:t> toe, </a:t>
            </a:r>
            <a:r>
              <a:rPr lang="en-US" sz="2800" b="1" dirty="0" err="1"/>
              <a:t>meki</a:t>
            </a:r>
            <a:r>
              <a:rPr lang="en-US" sz="2800" b="1" dirty="0"/>
              <a:t> </a:t>
            </a:r>
            <a:r>
              <a:rPr lang="en-US" sz="2800" b="1" dirty="0" err="1"/>
              <a:t>wi</a:t>
            </a:r>
            <a:r>
              <a:rPr lang="en-US" sz="2800" b="1" dirty="0"/>
              <a:t> </a:t>
            </a:r>
            <a:r>
              <a:rPr lang="en-US" sz="2800" b="1" dirty="0" err="1"/>
              <a:t>poti</a:t>
            </a:r>
            <a:r>
              <a:rPr lang="en-US" sz="2800" b="1" dirty="0"/>
              <a:t> ala </a:t>
            </a:r>
            <a:r>
              <a:rPr lang="en-US" sz="2800" b="1" dirty="0" err="1"/>
              <a:t>wi</a:t>
            </a:r>
            <a:r>
              <a:rPr lang="en-US" sz="2800" b="1" dirty="0"/>
              <a:t> </a:t>
            </a:r>
            <a:r>
              <a:rPr lang="en-US" sz="2800" b="1" dirty="0" err="1"/>
              <a:t>hebi</a:t>
            </a:r>
            <a:r>
              <a:rPr lang="en-US" sz="2800" b="1" dirty="0"/>
              <a:t> </a:t>
            </a:r>
            <a:r>
              <a:rPr lang="en-US" sz="2800" b="1" dirty="0" err="1"/>
              <a:t>na</a:t>
            </a:r>
            <a:r>
              <a:rPr lang="en-US" sz="2800" b="1" dirty="0"/>
              <a:t> wan </a:t>
            </a:r>
            <a:r>
              <a:rPr lang="en-US" sz="2800" b="1" dirty="0" err="1"/>
              <a:t>sei</a:t>
            </a:r>
            <a:r>
              <a:rPr lang="en-US" sz="2800" b="1" dirty="0"/>
              <a:t>, </a:t>
            </a:r>
            <a:r>
              <a:rPr lang="en-US" sz="2800" b="1" dirty="0" err="1"/>
              <a:t>nanga</a:t>
            </a:r>
            <a:r>
              <a:rPr lang="en-US" sz="2800" b="1" dirty="0"/>
              <a:t> </a:t>
            </a:r>
            <a:r>
              <a:rPr lang="en-US" sz="2800" b="1" dirty="0" err="1"/>
              <a:t>da</a:t>
            </a:r>
            <a:r>
              <a:rPr lang="en-US" sz="2800" b="1" dirty="0"/>
              <a:t> </a:t>
            </a:r>
            <a:r>
              <a:rPr lang="en-US" sz="2800" b="1" dirty="0" err="1"/>
              <a:t>sondoe</a:t>
            </a:r>
            <a:r>
              <a:rPr lang="en-US" sz="2800" b="1" dirty="0"/>
              <a:t> </a:t>
            </a:r>
            <a:r>
              <a:rPr lang="en-US" sz="2800" b="1" dirty="0" err="1"/>
              <a:t>disi</a:t>
            </a:r>
            <a:r>
              <a:rPr lang="en-US" sz="2800" b="1" dirty="0"/>
              <a:t> de </a:t>
            </a:r>
            <a:r>
              <a:rPr lang="en-US" sz="2800" b="1" dirty="0" err="1"/>
              <a:t>kisi</a:t>
            </a:r>
            <a:r>
              <a:rPr lang="en-US" sz="2800" b="1" dirty="0"/>
              <a:t> </a:t>
            </a:r>
            <a:r>
              <a:rPr lang="en-US" sz="2800" b="1" dirty="0" err="1"/>
              <a:t>wi</a:t>
            </a:r>
            <a:r>
              <a:rPr lang="en-US" sz="2800" b="1" dirty="0"/>
              <a:t> so </a:t>
            </a:r>
            <a:r>
              <a:rPr lang="en-US" sz="2800" b="1" dirty="0" err="1"/>
              <a:t>makriki</a:t>
            </a:r>
            <a:r>
              <a:rPr lang="en-US" sz="2800" b="1" dirty="0"/>
              <a:t>, en </a:t>
            </a:r>
            <a:r>
              <a:rPr lang="en-US" sz="2800" b="1" dirty="0" err="1"/>
              <a:t>meki</a:t>
            </a:r>
            <a:r>
              <a:rPr lang="en-US" sz="2800" b="1" dirty="0"/>
              <a:t> </a:t>
            </a:r>
            <a:r>
              <a:rPr lang="en-US" sz="2800" b="1" dirty="0" err="1"/>
              <a:t>wi</a:t>
            </a:r>
            <a:r>
              <a:rPr lang="en-US" sz="2800" b="1" dirty="0"/>
              <a:t> </a:t>
            </a:r>
            <a:r>
              <a:rPr lang="en-US" sz="2800" b="1" dirty="0" err="1"/>
              <a:t>lon</a:t>
            </a:r>
            <a:r>
              <a:rPr lang="en-US" sz="2800" b="1" dirty="0"/>
              <a:t> </a:t>
            </a:r>
            <a:r>
              <a:rPr lang="en-US" sz="2800" b="1" dirty="0" err="1"/>
              <a:t>nanga</a:t>
            </a:r>
            <a:r>
              <a:rPr lang="en-US" sz="2800" b="1" dirty="0"/>
              <a:t> </a:t>
            </a:r>
            <a:r>
              <a:rPr lang="en-US" sz="2800" b="1" dirty="0" err="1"/>
              <a:t>pasensi</a:t>
            </a:r>
            <a:r>
              <a:rPr lang="en-US" sz="2800" b="1" dirty="0"/>
              <a:t> </a:t>
            </a:r>
            <a:r>
              <a:rPr lang="en-US" sz="2800" b="1" dirty="0" err="1"/>
              <a:t>da</a:t>
            </a:r>
            <a:r>
              <a:rPr lang="en-US" sz="2800" b="1" dirty="0"/>
              <a:t> </a:t>
            </a:r>
            <a:r>
              <a:rPr lang="en-US" sz="2800" b="1" dirty="0" err="1"/>
              <a:t>stree</a:t>
            </a:r>
            <a:r>
              <a:rPr lang="en-US" sz="2800" b="1" dirty="0"/>
              <a:t> </a:t>
            </a:r>
            <a:r>
              <a:rPr lang="en-US" sz="2800" b="1" dirty="0" err="1"/>
              <a:t>disi</a:t>
            </a:r>
            <a:r>
              <a:rPr lang="en-US" sz="2800" b="1" dirty="0"/>
              <a:t> de </a:t>
            </a:r>
            <a:r>
              <a:rPr lang="en-US" sz="2800" b="1" dirty="0" err="1"/>
              <a:t>seti</a:t>
            </a:r>
            <a:r>
              <a:rPr lang="en-US" sz="2800" b="1" dirty="0"/>
              <a:t> </a:t>
            </a:r>
            <a:r>
              <a:rPr lang="en-US" sz="2800" b="1" dirty="0" err="1"/>
              <a:t>na</a:t>
            </a:r>
            <a:r>
              <a:rPr lang="en-US" sz="2800" b="1" dirty="0"/>
              <a:t> </a:t>
            </a:r>
            <a:r>
              <a:rPr lang="en-US" sz="2800" b="1" dirty="0" err="1"/>
              <a:t>wi</a:t>
            </a:r>
            <a:r>
              <a:rPr lang="en-US" sz="2800" b="1" dirty="0"/>
              <a:t> </a:t>
            </a:r>
            <a:r>
              <a:rPr lang="en-US" sz="2800" b="1" dirty="0" err="1"/>
              <a:t>fesi</a:t>
            </a:r>
            <a:r>
              <a:rPr lang="en-US" sz="2800" b="1" dirty="0"/>
              <a:t>.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p:txBody>
          <a:bodyPr/>
          <a:lstStyle/>
          <a:p>
            <a:r>
              <a:rPr lang="en-US"/>
              <a:t>Da wroko foe da Santa Jeje</a:t>
            </a:r>
          </a:p>
        </p:txBody>
      </p:sp>
      <p:sp>
        <p:nvSpPr>
          <p:cNvPr id="177155" name="Rectangle 3"/>
          <p:cNvSpPr>
            <a:spLocks noGrp="1" noChangeArrowheads="1"/>
          </p:cNvSpPr>
          <p:nvPr>
            <p:ph type="body" idx="1"/>
          </p:nvPr>
        </p:nvSpPr>
        <p:spPr>
          <a:xfrm>
            <a:off x="838200" y="2017713"/>
            <a:ext cx="8116888" cy="4114800"/>
          </a:xfrm>
        </p:spPr>
        <p:txBody>
          <a:bodyPr/>
          <a:lstStyle/>
          <a:p>
            <a:pPr>
              <a:lnSpc>
                <a:spcPct val="90000"/>
              </a:lnSpc>
            </a:pPr>
            <a:r>
              <a:rPr lang="en-US" sz="2800" dirty="0"/>
              <a:t>Na </a:t>
            </a:r>
            <a:r>
              <a:rPr lang="en-US" sz="2800" dirty="0" err="1"/>
              <a:t>ini</a:t>
            </a:r>
            <a:r>
              <a:rPr lang="en-US" sz="2800" dirty="0"/>
              <a:t> </a:t>
            </a:r>
            <a:r>
              <a:rPr lang="en-US" sz="2800" dirty="0" err="1"/>
              <a:t>da</a:t>
            </a:r>
            <a:r>
              <a:rPr lang="en-US" sz="2800" dirty="0"/>
              <a:t> tem </a:t>
            </a:r>
            <a:r>
              <a:rPr lang="en-US" sz="2800" dirty="0" err="1"/>
              <a:t>disi</a:t>
            </a:r>
            <a:r>
              <a:rPr lang="en-US" sz="2800" dirty="0"/>
              <a:t>, Hem </a:t>
            </a:r>
            <a:r>
              <a:rPr lang="en-US" sz="2800" dirty="0" err="1"/>
              <a:t>hoofd</a:t>
            </a:r>
            <a:r>
              <a:rPr lang="en-US" sz="2800" dirty="0"/>
              <a:t> </a:t>
            </a:r>
            <a:r>
              <a:rPr lang="en-US" sz="2800" dirty="0" err="1"/>
              <a:t>wroko</a:t>
            </a:r>
            <a:r>
              <a:rPr lang="en-US" sz="2800" dirty="0"/>
              <a:t> de foe </a:t>
            </a:r>
            <a:r>
              <a:rPr lang="en-US" sz="2800" dirty="0" err="1"/>
              <a:t>sori</a:t>
            </a:r>
            <a:r>
              <a:rPr lang="en-US" sz="2800" dirty="0"/>
              <a:t> </a:t>
            </a:r>
            <a:r>
              <a:rPr lang="en-US" sz="2800" dirty="0" err="1"/>
              <a:t>grontapoe</a:t>
            </a:r>
            <a:r>
              <a:rPr lang="en-US" sz="2800" dirty="0"/>
              <a:t> </a:t>
            </a:r>
            <a:r>
              <a:rPr lang="en-US" sz="2800" dirty="0" err="1"/>
              <a:t>da</a:t>
            </a:r>
            <a:r>
              <a:rPr lang="en-US" sz="2800" dirty="0"/>
              <a:t> </a:t>
            </a:r>
            <a:r>
              <a:rPr lang="en-US" sz="2800" dirty="0" err="1"/>
              <a:t>sondoe</a:t>
            </a:r>
            <a:r>
              <a:rPr lang="en-US" sz="2800" dirty="0"/>
              <a:t> foe no </a:t>
            </a:r>
            <a:r>
              <a:rPr lang="en-US" sz="2800" dirty="0" err="1"/>
              <a:t>bribi</a:t>
            </a:r>
            <a:r>
              <a:rPr lang="en-US" sz="2800" dirty="0"/>
              <a:t> </a:t>
            </a:r>
            <a:r>
              <a:rPr lang="en-US" sz="2800" dirty="0" err="1"/>
              <a:t>tapoe</a:t>
            </a:r>
            <a:r>
              <a:rPr lang="en-US" sz="2800" dirty="0"/>
              <a:t> </a:t>
            </a:r>
            <a:r>
              <a:rPr lang="en-US" sz="2800" dirty="0" err="1"/>
              <a:t>Jezus</a:t>
            </a:r>
            <a:r>
              <a:rPr lang="en-US" sz="2800" dirty="0"/>
              <a:t>.</a:t>
            </a:r>
          </a:p>
          <a:p>
            <a:pPr>
              <a:lnSpc>
                <a:spcPct val="90000"/>
              </a:lnSpc>
            </a:pPr>
            <a:r>
              <a:rPr lang="en-US" sz="2800" b="1" dirty="0"/>
              <a:t>Heb. </a:t>
            </a:r>
            <a:r>
              <a:rPr lang="en-US" sz="2800" b="1" dirty="0" smtClean="0"/>
              <a:t>12:2</a:t>
            </a:r>
            <a:r>
              <a:rPr lang="en-US" sz="2800" b="1" dirty="0"/>
              <a:t>. </a:t>
            </a:r>
            <a:r>
              <a:rPr lang="en-US" sz="2800" b="1" dirty="0">
                <a:solidFill>
                  <a:schemeClr val="hlink"/>
                </a:solidFill>
              </a:rPr>
              <a:t>En </a:t>
            </a:r>
            <a:r>
              <a:rPr lang="en-US" sz="2800" b="1" dirty="0" err="1">
                <a:solidFill>
                  <a:schemeClr val="hlink"/>
                </a:solidFill>
              </a:rPr>
              <a:t>loekoe</a:t>
            </a:r>
            <a:r>
              <a:rPr lang="en-US" sz="2800" b="1" dirty="0">
                <a:solidFill>
                  <a:schemeClr val="hlink"/>
                </a:solidFill>
              </a:rPr>
              <a:t> </a:t>
            </a:r>
            <a:r>
              <a:rPr lang="en-US" sz="2800" b="1" dirty="0" err="1">
                <a:solidFill>
                  <a:schemeClr val="hlink"/>
                </a:solidFill>
              </a:rPr>
              <a:t>na</a:t>
            </a:r>
            <a:r>
              <a:rPr lang="en-US" sz="2800" b="1" dirty="0">
                <a:solidFill>
                  <a:schemeClr val="hlink"/>
                </a:solidFill>
              </a:rPr>
              <a:t> </a:t>
            </a:r>
            <a:r>
              <a:rPr lang="en-US" sz="2800" b="1" dirty="0" err="1">
                <a:solidFill>
                  <a:schemeClr val="hlink"/>
                </a:solidFill>
              </a:rPr>
              <a:t>Jezus</a:t>
            </a:r>
            <a:r>
              <a:rPr lang="en-US" sz="2800" b="1" dirty="0">
                <a:solidFill>
                  <a:schemeClr val="hlink"/>
                </a:solidFill>
              </a:rPr>
              <a:t>, </a:t>
            </a:r>
            <a:r>
              <a:rPr lang="en-US" sz="2800" b="1" dirty="0" err="1">
                <a:solidFill>
                  <a:schemeClr val="hlink"/>
                </a:solidFill>
              </a:rPr>
              <a:t>da</a:t>
            </a:r>
            <a:r>
              <a:rPr lang="en-US" sz="2800" b="1" dirty="0">
                <a:solidFill>
                  <a:schemeClr val="hlink"/>
                </a:solidFill>
              </a:rPr>
              <a:t> </a:t>
            </a:r>
            <a:r>
              <a:rPr lang="en-US" sz="2800" b="1" dirty="0" err="1">
                <a:solidFill>
                  <a:schemeClr val="hlink"/>
                </a:solidFill>
              </a:rPr>
              <a:t>fesiman</a:t>
            </a:r>
            <a:r>
              <a:rPr lang="en-US" sz="2800" b="1" dirty="0">
                <a:solidFill>
                  <a:schemeClr val="hlink"/>
                </a:solidFill>
              </a:rPr>
              <a:t> </a:t>
            </a:r>
            <a:r>
              <a:rPr lang="en-US" sz="2800" b="1" dirty="0" err="1">
                <a:solidFill>
                  <a:schemeClr val="hlink"/>
                </a:solidFill>
              </a:rPr>
              <a:t>nanga</a:t>
            </a:r>
            <a:r>
              <a:rPr lang="en-US" sz="2800" b="1" dirty="0">
                <a:solidFill>
                  <a:schemeClr val="hlink"/>
                </a:solidFill>
              </a:rPr>
              <a:t> </a:t>
            </a:r>
            <a:r>
              <a:rPr lang="en-US" sz="2800" b="1" dirty="0" err="1">
                <a:solidFill>
                  <a:schemeClr val="hlink"/>
                </a:solidFill>
              </a:rPr>
              <a:t>da</a:t>
            </a:r>
            <a:r>
              <a:rPr lang="en-US" sz="2800" b="1" dirty="0">
                <a:solidFill>
                  <a:schemeClr val="hlink"/>
                </a:solidFill>
              </a:rPr>
              <a:t> </a:t>
            </a:r>
            <a:r>
              <a:rPr lang="en-US" sz="2800" b="1" dirty="0" err="1">
                <a:solidFill>
                  <a:schemeClr val="hlink"/>
                </a:solidFill>
              </a:rPr>
              <a:t>kaba</a:t>
            </a:r>
            <a:r>
              <a:rPr lang="en-US" sz="2800" b="1" dirty="0">
                <a:solidFill>
                  <a:schemeClr val="hlink"/>
                </a:solidFill>
              </a:rPr>
              <a:t> foe </a:t>
            </a:r>
            <a:r>
              <a:rPr lang="en-US" sz="2800" b="1" dirty="0" err="1">
                <a:solidFill>
                  <a:schemeClr val="hlink"/>
                </a:solidFill>
              </a:rPr>
              <a:t>wi</a:t>
            </a:r>
            <a:r>
              <a:rPr lang="en-US" sz="2800" b="1" dirty="0">
                <a:solidFill>
                  <a:schemeClr val="hlink"/>
                </a:solidFill>
              </a:rPr>
              <a:t> </a:t>
            </a:r>
            <a:r>
              <a:rPr lang="en-US" sz="2800" b="1" dirty="0" err="1">
                <a:solidFill>
                  <a:schemeClr val="hlink"/>
                </a:solidFill>
              </a:rPr>
              <a:t>bribi</a:t>
            </a:r>
            <a:r>
              <a:rPr lang="en-US" sz="2800" b="1" dirty="0"/>
              <a:t>, </a:t>
            </a:r>
            <a:r>
              <a:rPr lang="en-US" sz="2800" b="1" dirty="0" err="1"/>
              <a:t>disi</a:t>
            </a:r>
            <a:r>
              <a:rPr lang="en-US" sz="2800" b="1" dirty="0"/>
              <a:t> foe </a:t>
            </a:r>
            <a:r>
              <a:rPr lang="en-US" sz="2800" b="1" dirty="0" err="1"/>
              <a:t>da</a:t>
            </a:r>
            <a:r>
              <a:rPr lang="en-US" sz="2800" b="1" dirty="0"/>
              <a:t> </a:t>
            </a:r>
            <a:r>
              <a:rPr lang="en-US" sz="2800" b="1" dirty="0" err="1"/>
              <a:t>prisiri</a:t>
            </a:r>
            <a:r>
              <a:rPr lang="en-US" sz="2800" b="1" dirty="0"/>
              <a:t> </a:t>
            </a:r>
            <a:r>
              <a:rPr lang="en-US" sz="2800" b="1" dirty="0" err="1"/>
              <a:t>disi</a:t>
            </a:r>
            <a:r>
              <a:rPr lang="en-US" sz="2800" b="1" dirty="0"/>
              <a:t> </a:t>
            </a:r>
            <a:r>
              <a:rPr lang="en-US" sz="2800" b="1" dirty="0" err="1"/>
              <a:t>ben</a:t>
            </a:r>
            <a:r>
              <a:rPr lang="en-US" sz="2800" b="1" dirty="0"/>
              <a:t> </a:t>
            </a:r>
            <a:r>
              <a:rPr lang="en-US" sz="2800" b="1" dirty="0" err="1"/>
              <a:t>seti</a:t>
            </a:r>
            <a:r>
              <a:rPr lang="en-US" sz="2800" b="1" dirty="0"/>
              <a:t> </a:t>
            </a:r>
            <a:r>
              <a:rPr lang="en-US" sz="2800" b="1" dirty="0" err="1"/>
              <a:t>na</a:t>
            </a:r>
            <a:r>
              <a:rPr lang="en-US" sz="2800" b="1" dirty="0"/>
              <a:t> Hem </a:t>
            </a:r>
            <a:r>
              <a:rPr lang="en-US" sz="2800" b="1" dirty="0" err="1"/>
              <a:t>fesi</a:t>
            </a:r>
            <a:r>
              <a:rPr lang="en-US" sz="2800" b="1" dirty="0"/>
              <a:t>, A </a:t>
            </a:r>
            <a:r>
              <a:rPr lang="en-US" sz="2800" b="1" dirty="0" err="1"/>
              <a:t>ben</a:t>
            </a:r>
            <a:r>
              <a:rPr lang="en-US" sz="2800" b="1" dirty="0"/>
              <a:t> </a:t>
            </a:r>
            <a:r>
              <a:rPr lang="en-US" sz="2800" b="1" dirty="0" err="1"/>
              <a:t>verdrage</a:t>
            </a:r>
            <a:r>
              <a:rPr lang="en-US" sz="2800" b="1" dirty="0"/>
              <a:t> </a:t>
            </a:r>
            <a:r>
              <a:rPr lang="en-US" sz="2800" b="1" dirty="0" err="1"/>
              <a:t>da</a:t>
            </a:r>
            <a:r>
              <a:rPr lang="en-US" sz="2800" b="1" dirty="0"/>
              <a:t> </a:t>
            </a:r>
            <a:r>
              <a:rPr lang="en-US" sz="2800" b="1" dirty="0" err="1"/>
              <a:t>kruisi</a:t>
            </a:r>
            <a:r>
              <a:rPr lang="en-US" sz="2800" b="1" dirty="0"/>
              <a:t>, en A no </a:t>
            </a:r>
            <a:r>
              <a:rPr lang="en-US" sz="2800" b="1" dirty="0" err="1"/>
              <a:t>ben</a:t>
            </a:r>
            <a:r>
              <a:rPr lang="en-US" sz="2800" b="1" dirty="0"/>
              <a:t> </a:t>
            </a:r>
            <a:r>
              <a:rPr lang="en-US" sz="2800" b="1" dirty="0" err="1"/>
              <a:t>prakseri</a:t>
            </a:r>
            <a:r>
              <a:rPr lang="en-US" sz="2800" b="1" dirty="0"/>
              <a:t> foe </a:t>
            </a:r>
            <a:r>
              <a:rPr lang="en-US" sz="2800" b="1" dirty="0" err="1"/>
              <a:t>da</a:t>
            </a:r>
            <a:r>
              <a:rPr lang="en-US" sz="2800" b="1" dirty="0"/>
              <a:t> </a:t>
            </a:r>
            <a:r>
              <a:rPr lang="en-US" sz="2800" b="1" dirty="0" err="1"/>
              <a:t>sjem</a:t>
            </a:r>
            <a:r>
              <a:rPr lang="en-US" sz="2800" b="1" dirty="0"/>
              <a:t>, en A </a:t>
            </a:r>
            <a:r>
              <a:rPr lang="en-US" sz="2800" b="1" dirty="0" err="1"/>
              <a:t>sidon</a:t>
            </a:r>
            <a:r>
              <a:rPr lang="en-US" sz="2800" b="1" dirty="0"/>
              <a:t> </a:t>
            </a:r>
            <a:r>
              <a:rPr lang="en-US" sz="2800" b="1" dirty="0" err="1"/>
              <a:t>na</a:t>
            </a:r>
            <a:r>
              <a:rPr lang="en-US" sz="2800" b="1" dirty="0"/>
              <a:t> </a:t>
            </a:r>
            <a:r>
              <a:rPr lang="en-US" sz="2800" b="1" dirty="0" err="1"/>
              <a:t>da</a:t>
            </a:r>
            <a:r>
              <a:rPr lang="en-US" sz="2800" b="1" dirty="0"/>
              <a:t> </a:t>
            </a:r>
            <a:r>
              <a:rPr lang="en-US" sz="2800" b="1" dirty="0" err="1"/>
              <a:t>letianoesei</a:t>
            </a:r>
            <a:r>
              <a:rPr lang="en-US" sz="2800" b="1" dirty="0"/>
              <a:t> foe </a:t>
            </a:r>
            <a:r>
              <a:rPr lang="en-US" sz="2800" b="1" dirty="0" err="1"/>
              <a:t>da</a:t>
            </a:r>
            <a:r>
              <a:rPr lang="en-US" sz="2800" b="1" dirty="0"/>
              <a:t> </a:t>
            </a:r>
            <a:r>
              <a:rPr lang="en-US" sz="2800" b="1" dirty="0" err="1"/>
              <a:t>kownoe-stoeroe</a:t>
            </a:r>
            <a:r>
              <a:rPr lang="en-US" sz="2800" b="1" dirty="0"/>
              <a:t> foe </a:t>
            </a:r>
            <a:r>
              <a:rPr lang="en-US" sz="2800" b="1" dirty="0" err="1"/>
              <a:t>Gado</a:t>
            </a:r>
            <a:r>
              <a:rPr lang="en-US" sz="2800" b="1" dirty="0"/>
              <a:t>.</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p:txBody>
          <a:bodyPr/>
          <a:lstStyle/>
          <a:p>
            <a:r>
              <a:rPr lang="en-US"/>
              <a:t>Wi frantwoortoe</a:t>
            </a:r>
          </a:p>
        </p:txBody>
      </p:sp>
      <p:sp>
        <p:nvSpPr>
          <p:cNvPr id="179203" name="Rectangle 3"/>
          <p:cNvSpPr>
            <a:spLocks noGrp="1" noChangeArrowheads="1"/>
          </p:cNvSpPr>
          <p:nvPr>
            <p:ph type="body" idx="1"/>
          </p:nvPr>
        </p:nvSpPr>
        <p:spPr/>
        <p:txBody>
          <a:bodyPr/>
          <a:lstStyle/>
          <a:p>
            <a:r>
              <a:rPr lang="en-US"/>
              <a:t>Leki Kristen, wi moesoe zaai da boen njoensoe gi grontapoe</a:t>
            </a:r>
          </a:p>
          <a:p>
            <a:r>
              <a:rPr lang="en-US"/>
              <a:t>Dem soema disi jere abi frantwoortoe foe bribi da waarheid</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p:txBody>
          <a:bodyPr/>
          <a:lstStyle/>
          <a:p>
            <a:r>
              <a:rPr lang="en-US"/>
              <a:t>Sortoe belemmering wi abi na ondro da wet?</a:t>
            </a:r>
          </a:p>
        </p:txBody>
      </p:sp>
      <p:sp>
        <p:nvSpPr>
          <p:cNvPr id="181251" name="Rectangle 3"/>
          <p:cNvSpPr>
            <a:spLocks noGrp="1" noChangeArrowheads="1"/>
          </p:cNvSpPr>
          <p:nvPr>
            <p:ph type="body" idx="1"/>
          </p:nvPr>
        </p:nvSpPr>
        <p:spPr>
          <a:xfrm>
            <a:off x="381000" y="2017713"/>
            <a:ext cx="8574088" cy="4459287"/>
          </a:xfrm>
        </p:spPr>
        <p:txBody>
          <a:bodyPr/>
          <a:lstStyle/>
          <a:p>
            <a:r>
              <a:rPr lang="en-US"/>
              <a:t>Fosi – wi ben dede nanga Kristus, so wi dede gi da wet</a:t>
            </a:r>
          </a:p>
          <a:p>
            <a:r>
              <a:rPr lang="en-US"/>
              <a:t>Wi de wan nanga Kristus – so wi no moesoe go baka na wi owroe masra, da wet</a:t>
            </a:r>
          </a:p>
          <a:p>
            <a:r>
              <a:rPr lang="en-US" b="1"/>
              <a:t>I Kor. 10:23</a:t>
            </a:r>
            <a:r>
              <a:rPr lang="en-US"/>
              <a:t> </a:t>
            </a:r>
            <a:r>
              <a:rPr lang="en-US" b="1"/>
              <a:t>Mi abi leti foe doe alasani; ma alasani no de boen gi mi; mi abi pasi foe doe alasani, ma alasani no bouw mi foe kom moro tranga.</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p:txBody>
          <a:bodyPr/>
          <a:lstStyle/>
          <a:p>
            <a:r>
              <a:rPr lang="en-US"/>
              <a:t>Wi de fri dan foe doe san wi wani?</a:t>
            </a:r>
          </a:p>
        </p:txBody>
      </p:sp>
      <p:sp>
        <p:nvSpPr>
          <p:cNvPr id="183299" name="Rectangle 3"/>
          <p:cNvSpPr>
            <a:spLocks noGrp="1" noChangeArrowheads="1"/>
          </p:cNvSpPr>
          <p:nvPr>
            <p:ph type="body" idx="1"/>
          </p:nvPr>
        </p:nvSpPr>
        <p:spPr>
          <a:xfrm>
            <a:off x="457200" y="2017713"/>
            <a:ext cx="8497888" cy="4459287"/>
          </a:xfrm>
        </p:spPr>
        <p:txBody>
          <a:bodyPr/>
          <a:lstStyle/>
          <a:p>
            <a:pPr>
              <a:lnSpc>
                <a:spcPct val="90000"/>
              </a:lnSpc>
            </a:pPr>
            <a:r>
              <a:rPr lang="en-US" dirty="0" err="1"/>
              <a:t>Verloesoe</a:t>
            </a:r>
            <a:r>
              <a:rPr lang="en-US" dirty="0"/>
              <a:t> </a:t>
            </a:r>
            <a:r>
              <a:rPr lang="en-US" dirty="0" err="1"/>
              <a:t>komopo</a:t>
            </a:r>
            <a:r>
              <a:rPr lang="en-US" dirty="0"/>
              <a:t> foe </a:t>
            </a:r>
            <a:r>
              <a:rPr lang="en-US" dirty="0" err="1"/>
              <a:t>gnade</a:t>
            </a:r>
            <a:r>
              <a:rPr lang="en-US" dirty="0"/>
              <a:t>, en no </a:t>
            </a:r>
            <a:r>
              <a:rPr lang="en-US" dirty="0" err="1"/>
              <a:t>da</a:t>
            </a:r>
            <a:r>
              <a:rPr lang="en-US" dirty="0"/>
              <a:t> wet:</a:t>
            </a:r>
          </a:p>
          <a:p>
            <a:pPr>
              <a:lnSpc>
                <a:spcPct val="90000"/>
              </a:lnSpc>
            </a:pPr>
            <a:r>
              <a:rPr lang="en-US" b="1" dirty="0" err="1"/>
              <a:t>Efesi</a:t>
            </a:r>
            <a:r>
              <a:rPr lang="en-US" b="1" dirty="0"/>
              <a:t> 2:8. </a:t>
            </a:r>
            <a:r>
              <a:rPr lang="en-US" b="1" dirty="0" err="1"/>
              <a:t>Bikasi</a:t>
            </a:r>
            <a:r>
              <a:rPr lang="en-US" b="1" dirty="0"/>
              <a:t> </a:t>
            </a:r>
            <a:r>
              <a:rPr lang="en-US" b="1" dirty="0" err="1"/>
              <a:t>doro</a:t>
            </a:r>
            <a:r>
              <a:rPr lang="en-US" b="1" dirty="0"/>
              <a:t> </a:t>
            </a:r>
            <a:r>
              <a:rPr lang="en-US" b="1" dirty="0" err="1"/>
              <a:t>gnade</a:t>
            </a:r>
            <a:r>
              <a:rPr lang="en-US" b="1" dirty="0"/>
              <a:t> </a:t>
            </a:r>
            <a:r>
              <a:rPr lang="en-US" b="1" dirty="0" err="1"/>
              <a:t>oen</a:t>
            </a:r>
            <a:r>
              <a:rPr lang="en-US" b="1" dirty="0"/>
              <a:t> </a:t>
            </a:r>
            <a:r>
              <a:rPr lang="en-US" b="1" dirty="0" err="1"/>
              <a:t>ben</a:t>
            </a:r>
            <a:r>
              <a:rPr lang="en-US" b="1" dirty="0"/>
              <a:t> </a:t>
            </a:r>
            <a:r>
              <a:rPr lang="en-US" b="1" dirty="0" err="1"/>
              <a:t>kisi</a:t>
            </a:r>
            <a:r>
              <a:rPr lang="en-US" b="1" dirty="0"/>
              <a:t> </a:t>
            </a:r>
            <a:r>
              <a:rPr lang="en-US" b="1" dirty="0" err="1"/>
              <a:t>verloesoe</a:t>
            </a:r>
            <a:r>
              <a:rPr lang="en-US" b="1" dirty="0"/>
              <a:t> </a:t>
            </a:r>
            <a:r>
              <a:rPr lang="en-US" b="1" dirty="0" err="1"/>
              <a:t>doro</a:t>
            </a:r>
            <a:r>
              <a:rPr lang="en-US" b="1" dirty="0"/>
              <a:t> </a:t>
            </a:r>
            <a:r>
              <a:rPr lang="en-US" b="1" dirty="0" err="1"/>
              <a:t>bribi</a:t>
            </a:r>
            <a:r>
              <a:rPr lang="en-US" b="1" dirty="0"/>
              <a:t>; en </a:t>
            </a:r>
            <a:r>
              <a:rPr lang="en-US" b="1" dirty="0" err="1"/>
              <a:t>dati</a:t>
            </a:r>
            <a:r>
              <a:rPr lang="en-US" b="1" dirty="0"/>
              <a:t> no </a:t>
            </a:r>
            <a:r>
              <a:rPr lang="en-US" b="1" dirty="0" err="1"/>
              <a:t>ben</a:t>
            </a:r>
            <a:r>
              <a:rPr lang="en-US" b="1" dirty="0"/>
              <a:t> </a:t>
            </a:r>
            <a:r>
              <a:rPr lang="en-US" b="1" dirty="0" err="1"/>
              <a:t>komopo</a:t>
            </a:r>
            <a:r>
              <a:rPr lang="en-US" b="1" dirty="0"/>
              <a:t> foe </a:t>
            </a:r>
            <a:r>
              <a:rPr lang="en-US" b="1" dirty="0" err="1"/>
              <a:t>oensrefi</a:t>
            </a:r>
            <a:r>
              <a:rPr lang="en-US" b="1" dirty="0"/>
              <a:t>; a de </a:t>
            </a:r>
            <a:r>
              <a:rPr lang="en-US" b="1" dirty="0" err="1"/>
              <a:t>da</a:t>
            </a:r>
            <a:r>
              <a:rPr lang="en-US" b="1" dirty="0"/>
              <a:t> </a:t>
            </a:r>
            <a:r>
              <a:rPr lang="en-US" b="1" dirty="0" err="1"/>
              <a:t>presenti</a:t>
            </a:r>
            <a:r>
              <a:rPr lang="en-US" b="1" dirty="0"/>
              <a:t> foe </a:t>
            </a:r>
            <a:r>
              <a:rPr lang="en-US" b="1" dirty="0" err="1"/>
              <a:t>Gado</a:t>
            </a:r>
            <a:r>
              <a:rPr lang="en-US" b="1" dirty="0"/>
              <a:t>;  9. A no </a:t>
            </a:r>
            <a:r>
              <a:rPr lang="en-US" b="1" dirty="0" err="1"/>
              <a:t>komopo</a:t>
            </a:r>
            <a:r>
              <a:rPr lang="en-US" b="1" dirty="0"/>
              <a:t> foe </a:t>
            </a:r>
            <a:r>
              <a:rPr lang="en-US" b="1" dirty="0" err="1"/>
              <a:t>wroko</a:t>
            </a:r>
            <a:r>
              <a:rPr lang="en-US" b="1" dirty="0"/>
              <a:t>, so </a:t>
            </a:r>
            <a:r>
              <a:rPr lang="en-US" b="1" dirty="0" err="1"/>
              <a:t>dati</a:t>
            </a:r>
            <a:r>
              <a:rPr lang="en-US" b="1" dirty="0"/>
              <a:t> no wan </a:t>
            </a:r>
            <a:r>
              <a:rPr lang="en-US" b="1" dirty="0" err="1"/>
              <a:t>soema</a:t>
            </a:r>
            <a:r>
              <a:rPr lang="en-US" b="1" dirty="0"/>
              <a:t> </a:t>
            </a:r>
            <a:r>
              <a:rPr lang="en-US" b="1" dirty="0" err="1"/>
              <a:t>kan</a:t>
            </a:r>
            <a:r>
              <a:rPr lang="en-US" b="1" dirty="0"/>
              <a:t> </a:t>
            </a:r>
            <a:r>
              <a:rPr lang="en-US" b="1" dirty="0" err="1"/>
              <a:t>taki</a:t>
            </a:r>
            <a:r>
              <a:rPr lang="en-US" b="1" dirty="0"/>
              <a:t> </a:t>
            </a:r>
            <a:r>
              <a:rPr lang="en-US" b="1" dirty="0" err="1"/>
              <a:t>nanga</a:t>
            </a:r>
            <a:r>
              <a:rPr lang="en-US" b="1" dirty="0"/>
              <a:t> </a:t>
            </a:r>
            <a:r>
              <a:rPr lang="en-US" b="1" dirty="0" err="1"/>
              <a:t>bigi-fasi</a:t>
            </a:r>
            <a:r>
              <a:rPr lang="en-US" b="1" dirty="0" smtClean="0"/>
              <a:t>.</a:t>
            </a:r>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US"/>
              <a:t>Da frantwoortoe ondro da wet</a:t>
            </a:r>
          </a:p>
        </p:txBody>
      </p:sp>
      <p:sp>
        <p:nvSpPr>
          <p:cNvPr id="78851" name="Rectangle 3"/>
          <p:cNvSpPr>
            <a:spLocks noGrp="1" noChangeArrowheads="1"/>
          </p:cNvSpPr>
          <p:nvPr>
            <p:ph type="body" idx="1"/>
          </p:nvPr>
        </p:nvSpPr>
        <p:spPr/>
        <p:txBody>
          <a:bodyPr/>
          <a:lstStyle/>
          <a:p>
            <a:r>
              <a:rPr lang="en-US"/>
              <a:t>Efoe joe sa… dan joe sa de…</a:t>
            </a:r>
          </a:p>
          <a:p>
            <a:r>
              <a:rPr lang="en-US"/>
              <a:t>Israel sa de wan spesroetoe goedoe… wan kownoekondre foe priester en wan santa natie</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p:txBody>
          <a:bodyPr/>
          <a:lstStyle/>
          <a:p>
            <a:r>
              <a:rPr lang="en-US"/>
              <a:t>Wi de fri dan foe doe san wi wani?</a:t>
            </a:r>
          </a:p>
        </p:txBody>
      </p:sp>
      <p:sp>
        <p:nvSpPr>
          <p:cNvPr id="183299" name="Rectangle 3"/>
          <p:cNvSpPr>
            <a:spLocks noGrp="1" noChangeArrowheads="1"/>
          </p:cNvSpPr>
          <p:nvPr>
            <p:ph type="body" idx="1"/>
          </p:nvPr>
        </p:nvSpPr>
        <p:spPr>
          <a:xfrm>
            <a:off x="457200" y="2017713"/>
            <a:ext cx="8497888" cy="4459287"/>
          </a:xfrm>
        </p:spPr>
        <p:txBody>
          <a:bodyPr/>
          <a:lstStyle/>
          <a:p>
            <a:pPr>
              <a:lnSpc>
                <a:spcPct val="90000"/>
              </a:lnSpc>
            </a:pPr>
            <a:r>
              <a:rPr lang="en-US" b="1" dirty="0" smtClean="0"/>
              <a:t>Rom</a:t>
            </a:r>
            <a:r>
              <a:rPr lang="en-US" b="1" dirty="0"/>
              <a:t>. 4:16</a:t>
            </a:r>
            <a:r>
              <a:rPr lang="en-US" dirty="0"/>
              <a:t> </a:t>
            </a:r>
            <a:r>
              <a:rPr lang="en-US" b="1" dirty="0">
                <a:solidFill>
                  <a:schemeClr val="hlink"/>
                </a:solidFill>
              </a:rPr>
              <a:t>Foe </a:t>
            </a:r>
            <a:r>
              <a:rPr lang="en-US" b="1" dirty="0" err="1">
                <a:solidFill>
                  <a:schemeClr val="hlink"/>
                </a:solidFill>
              </a:rPr>
              <a:t>dat'ede</a:t>
            </a:r>
            <a:r>
              <a:rPr lang="en-US" b="1" dirty="0">
                <a:solidFill>
                  <a:schemeClr val="hlink"/>
                </a:solidFill>
              </a:rPr>
              <a:t> a </a:t>
            </a:r>
            <a:r>
              <a:rPr lang="en-US" b="1" dirty="0" err="1">
                <a:solidFill>
                  <a:schemeClr val="hlink"/>
                </a:solidFill>
              </a:rPr>
              <a:t>komopo</a:t>
            </a:r>
            <a:r>
              <a:rPr lang="en-US" b="1" dirty="0">
                <a:solidFill>
                  <a:schemeClr val="hlink"/>
                </a:solidFill>
              </a:rPr>
              <a:t> foe </a:t>
            </a:r>
            <a:r>
              <a:rPr lang="en-US" b="1" dirty="0" err="1">
                <a:solidFill>
                  <a:schemeClr val="hlink"/>
                </a:solidFill>
              </a:rPr>
              <a:t>bribi</a:t>
            </a:r>
            <a:r>
              <a:rPr lang="en-US" b="1" dirty="0">
                <a:solidFill>
                  <a:schemeClr val="hlink"/>
                </a:solidFill>
              </a:rPr>
              <a:t>, so </a:t>
            </a:r>
            <a:r>
              <a:rPr lang="en-US" b="1" dirty="0" err="1">
                <a:solidFill>
                  <a:schemeClr val="hlink"/>
                </a:solidFill>
              </a:rPr>
              <a:t>dati</a:t>
            </a:r>
            <a:r>
              <a:rPr lang="en-US" b="1" i="1" dirty="0">
                <a:solidFill>
                  <a:schemeClr val="hlink"/>
                </a:solidFill>
              </a:rPr>
              <a:t> a </a:t>
            </a:r>
            <a:r>
              <a:rPr lang="en-US" b="1" i="1" dirty="0" err="1">
                <a:solidFill>
                  <a:schemeClr val="hlink"/>
                </a:solidFill>
              </a:rPr>
              <a:t>kan</a:t>
            </a:r>
            <a:r>
              <a:rPr lang="en-US" b="1" i="1" dirty="0">
                <a:solidFill>
                  <a:schemeClr val="hlink"/>
                </a:solidFill>
              </a:rPr>
              <a:t> de </a:t>
            </a:r>
            <a:r>
              <a:rPr lang="en-US" b="1" dirty="0">
                <a:solidFill>
                  <a:schemeClr val="hlink"/>
                </a:solidFill>
              </a:rPr>
              <a:t>foe </a:t>
            </a:r>
            <a:r>
              <a:rPr lang="en-US" b="1" dirty="0" err="1">
                <a:solidFill>
                  <a:schemeClr val="hlink"/>
                </a:solidFill>
              </a:rPr>
              <a:t>gnade</a:t>
            </a:r>
            <a:r>
              <a:rPr lang="en-US" b="1" dirty="0"/>
              <a:t>; so </a:t>
            </a:r>
            <a:r>
              <a:rPr lang="en-US" b="1" dirty="0" err="1"/>
              <a:t>dati</a:t>
            </a:r>
            <a:r>
              <a:rPr lang="en-US" b="1" dirty="0"/>
              <a:t> </a:t>
            </a:r>
            <a:r>
              <a:rPr lang="en-US" b="1" dirty="0" err="1"/>
              <a:t>da</a:t>
            </a:r>
            <a:r>
              <a:rPr lang="en-US" b="1" dirty="0"/>
              <a:t> </a:t>
            </a:r>
            <a:r>
              <a:rPr lang="en-US" b="1" dirty="0" err="1"/>
              <a:t>pramisi</a:t>
            </a:r>
            <a:r>
              <a:rPr lang="en-US" b="1" dirty="0"/>
              <a:t> </a:t>
            </a:r>
            <a:r>
              <a:rPr lang="en-US" b="1" dirty="0" err="1"/>
              <a:t>kan</a:t>
            </a:r>
            <a:r>
              <a:rPr lang="en-US" b="1" dirty="0"/>
              <a:t> de </a:t>
            </a:r>
            <a:r>
              <a:rPr lang="en-US" b="1" dirty="0" err="1"/>
              <a:t>faste</a:t>
            </a:r>
            <a:r>
              <a:rPr lang="en-US" b="1" dirty="0"/>
              <a:t> </a:t>
            </a:r>
            <a:r>
              <a:rPr lang="en-US" b="1" dirty="0" err="1"/>
              <a:t>gi</a:t>
            </a:r>
            <a:r>
              <a:rPr lang="en-US" b="1" dirty="0"/>
              <a:t> ala </a:t>
            </a:r>
            <a:r>
              <a:rPr lang="en-US" b="1" dirty="0" err="1"/>
              <a:t>dem</a:t>
            </a:r>
            <a:r>
              <a:rPr lang="en-US" b="1" dirty="0"/>
              <a:t> </a:t>
            </a:r>
            <a:r>
              <a:rPr lang="en-US" b="1" dirty="0" err="1"/>
              <a:t>bakatem</a:t>
            </a:r>
            <a:r>
              <a:rPr lang="en-US" b="1" dirty="0"/>
              <a:t> </a:t>
            </a:r>
            <a:r>
              <a:rPr lang="en-US" b="1" dirty="0" err="1"/>
              <a:t>pikin</a:t>
            </a:r>
            <a:r>
              <a:rPr lang="en-US" b="1" dirty="0"/>
              <a:t>; no </a:t>
            </a:r>
            <a:r>
              <a:rPr lang="en-US" b="1" dirty="0" err="1"/>
              <a:t>gi</a:t>
            </a:r>
            <a:r>
              <a:rPr lang="en-US" b="1" dirty="0"/>
              <a:t> </a:t>
            </a:r>
            <a:r>
              <a:rPr lang="en-US" b="1" dirty="0" err="1"/>
              <a:t>dem</a:t>
            </a:r>
            <a:r>
              <a:rPr lang="en-US" b="1" dirty="0"/>
              <a:t> </a:t>
            </a:r>
            <a:r>
              <a:rPr lang="en-US" b="1" dirty="0" err="1"/>
              <a:t>soema</a:t>
            </a:r>
            <a:r>
              <a:rPr lang="en-US" b="1" dirty="0"/>
              <a:t> </a:t>
            </a:r>
            <a:r>
              <a:rPr lang="en-US" b="1" dirty="0" err="1"/>
              <a:t>disi</a:t>
            </a:r>
            <a:r>
              <a:rPr lang="en-US" b="1" dirty="0"/>
              <a:t> </a:t>
            </a:r>
            <a:r>
              <a:rPr lang="en-US" b="1" dirty="0" err="1"/>
              <a:t>ben</a:t>
            </a:r>
            <a:r>
              <a:rPr lang="en-US" b="1" dirty="0"/>
              <a:t> de foe </a:t>
            </a:r>
            <a:r>
              <a:rPr lang="en-US" b="1" dirty="0" err="1"/>
              <a:t>da</a:t>
            </a:r>
            <a:r>
              <a:rPr lang="en-US" b="1" dirty="0"/>
              <a:t> wet </a:t>
            </a:r>
            <a:r>
              <a:rPr lang="en-US" b="1" dirty="0" err="1"/>
              <a:t>nomo</a:t>
            </a:r>
            <a:r>
              <a:rPr lang="en-US" b="1" dirty="0"/>
              <a:t>, ma </a:t>
            </a:r>
            <a:r>
              <a:rPr lang="en-US" b="1" dirty="0" err="1"/>
              <a:t>gi</a:t>
            </a:r>
            <a:r>
              <a:rPr lang="en-US" b="1" dirty="0"/>
              <a:t> </a:t>
            </a:r>
            <a:r>
              <a:rPr lang="en-US" b="1" dirty="0" err="1"/>
              <a:t>dem</a:t>
            </a:r>
            <a:r>
              <a:rPr lang="en-US" b="1" dirty="0"/>
              <a:t> </a:t>
            </a:r>
            <a:r>
              <a:rPr lang="en-US" b="1" dirty="0" err="1"/>
              <a:t>soema</a:t>
            </a:r>
            <a:r>
              <a:rPr lang="en-US" b="1" dirty="0"/>
              <a:t> toe </a:t>
            </a:r>
            <a:r>
              <a:rPr lang="en-US" b="1" dirty="0" err="1"/>
              <a:t>disi</a:t>
            </a:r>
            <a:r>
              <a:rPr lang="en-US" b="1" dirty="0"/>
              <a:t> </a:t>
            </a:r>
            <a:r>
              <a:rPr lang="en-US" b="1" dirty="0" err="1"/>
              <a:t>ben</a:t>
            </a:r>
            <a:r>
              <a:rPr lang="en-US" b="1" dirty="0"/>
              <a:t> de foe </a:t>
            </a:r>
            <a:r>
              <a:rPr lang="en-US" b="1" dirty="0" err="1"/>
              <a:t>da</a:t>
            </a:r>
            <a:r>
              <a:rPr lang="en-US" b="1" dirty="0"/>
              <a:t> </a:t>
            </a:r>
            <a:r>
              <a:rPr lang="en-US" b="1" dirty="0" err="1"/>
              <a:t>bribi</a:t>
            </a:r>
            <a:r>
              <a:rPr lang="en-US" b="1" dirty="0"/>
              <a:t> foe Abraham, </a:t>
            </a:r>
            <a:r>
              <a:rPr lang="en-US" b="1" dirty="0" err="1"/>
              <a:t>disi</a:t>
            </a:r>
            <a:r>
              <a:rPr lang="en-US" b="1" dirty="0"/>
              <a:t> de </a:t>
            </a:r>
            <a:r>
              <a:rPr lang="en-US" b="1" dirty="0" err="1"/>
              <a:t>da</a:t>
            </a:r>
            <a:r>
              <a:rPr lang="en-US" b="1" dirty="0"/>
              <a:t> </a:t>
            </a:r>
            <a:r>
              <a:rPr lang="en-US" b="1" dirty="0" err="1"/>
              <a:t>tata</a:t>
            </a:r>
            <a:r>
              <a:rPr lang="en-US" b="1" dirty="0"/>
              <a:t> foe </a:t>
            </a:r>
            <a:r>
              <a:rPr lang="en-US" b="1" dirty="0" err="1"/>
              <a:t>wi</a:t>
            </a:r>
            <a:r>
              <a:rPr lang="en-US" b="1" dirty="0"/>
              <a:t> </a:t>
            </a:r>
            <a:r>
              <a:rPr lang="en-US" b="1" dirty="0" err="1"/>
              <a:t>alamala</a:t>
            </a:r>
            <a:r>
              <a:rPr lang="en-US" b="1" dirty="0"/>
              <a:t>.</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p:txBody>
          <a:bodyPr/>
          <a:lstStyle/>
          <a:p>
            <a:r>
              <a:rPr lang="en-US"/>
              <a:t>Tokoe wi de wan njoen soema</a:t>
            </a:r>
          </a:p>
        </p:txBody>
      </p:sp>
      <p:sp>
        <p:nvSpPr>
          <p:cNvPr id="185347" name="Rectangle 3"/>
          <p:cNvSpPr>
            <a:spLocks noGrp="1" noChangeArrowheads="1"/>
          </p:cNvSpPr>
          <p:nvPr>
            <p:ph type="body" idx="1"/>
          </p:nvPr>
        </p:nvSpPr>
        <p:spPr/>
        <p:txBody>
          <a:bodyPr/>
          <a:lstStyle/>
          <a:p>
            <a:r>
              <a:rPr lang="en-US" sz="2800" b="1" dirty="0"/>
              <a:t>II Kor. 5:17 Foe </a:t>
            </a:r>
            <a:r>
              <a:rPr lang="en-US" sz="2800" b="1" dirty="0" err="1"/>
              <a:t>dat'ede</a:t>
            </a:r>
            <a:r>
              <a:rPr lang="en-US" sz="2800" b="1" dirty="0"/>
              <a:t>, </a:t>
            </a:r>
            <a:r>
              <a:rPr lang="en-US" sz="2800" b="1" dirty="0" err="1"/>
              <a:t>efoe</a:t>
            </a:r>
            <a:r>
              <a:rPr lang="en-US" sz="2800" b="1" dirty="0"/>
              <a:t> </a:t>
            </a:r>
            <a:r>
              <a:rPr lang="en-US" sz="2800" b="1" dirty="0" err="1"/>
              <a:t>iniwan</a:t>
            </a:r>
            <a:r>
              <a:rPr lang="en-US" sz="2800" b="1" dirty="0"/>
              <a:t> </a:t>
            </a:r>
            <a:r>
              <a:rPr lang="en-US" sz="2800" b="1" dirty="0" err="1"/>
              <a:t>soema</a:t>
            </a:r>
            <a:r>
              <a:rPr lang="en-US" sz="2800" b="1" dirty="0"/>
              <a:t> de </a:t>
            </a:r>
            <a:r>
              <a:rPr lang="en-US" sz="2800" b="1" dirty="0" err="1"/>
              <a:t>na</a:t>
            </a:r>
            <a:r>
              <a:rPr lang="en-US" sz="2800" b="1" dirty="0"/>
              <a:t> </a:t>
            </a:r>
            <a:r>
              <a:rPr lang="en-US" sz="2800" b="1" dirty="0" err="1"/>
              <a:t>ini</a:t>
            </a:r>
            <a:r>
              <a:rPr lang="en-US" sz="2800" b="1" dirty="0"/>
              <a:t> </a:t>
            </a:r>
            <a:r>
              <a:rPr lang="en-US" sz="2800" b="1" dirty="0" err="1"/>
              <a:t>Kristus</a:t>
            </a:r>
            <a:r>
              <a:rPr lang="en-US" sz="2800" b="1" dirty="0"/>
              <a:t>, A de wan </a:t>
            </a:r>
            <a:r>
              <a:rPr lang="en-US" sz="2800" b="1" dirty="0" err="1"/>
              <a:t>njoen</a:t>
            </a:r>
            <a:r>
              <a:rPr lang="en-US" sz="2800" b="1" dirty="0"/>
              <a:t> </a:t>
            </a:r>
            <a:r>
              <a:rPr lang="en-US" sz="2800" b="1" dirty="0" err="1"/>
              <a:t>soema</a:t>
            </a:r>
            <a:r>
              <a:rPr lang="en-US" sz="2800" b="1" dirty="0"/>
              <a:t>; </a:t>
            </a:r>
            <a:r>
              <a:rPr lang="en-US" sz="2800" b="1" dirty="0" err="1"/>
              <a:t>dem</a:t>
            </a:r>
            <a:r>
              <a:rPr lang="en-US" sz="2800" b="1" dirty="0"/>
              <a:t> </a:t>
            </a:r>
            <a:r>
              <a:rPr lang="en-US" sz="2800" b="1" dirty="0" err="1"/>
              <a:t>owroe</a:t>
            </a:r>
            <a:r>
              <a:rPr lang="en-US" sz="2800" b="1" dirty="0"/>
              <a:t> </a:t>
            </a:r>
            <a:r>
              <a:rPr lang="en-US" sz="2800" b="1" dirty="0" err="1"/>
              <a:t>sani</a:t>
            </a:r>
            <a:r>
              <a:rPr lang="en-US" sz="2800" b="1" dirty="0"/>
              <a:t> </a:t>
            </a:r>
            <a:r>
              <a:rPr lang="en-US" sz="2800" b="1" dirty="0" err="1"/>
              <a:t>ben</a:t>
            </a:r>
            <a:r>
              <a:rPr lang="en-US" sz="2800" b="1" dirty="0"/>
              <a:t> </a:t>
            </a:r>
            <a:r>
              <a:rPr lang="en-US" sz="2800" b="1" dirty="0" err="1"/>
              <a:t>pasa</a:t>
            </a:r>
            <a:r>
              <a:rPr lang="en-US" sz="2800" b="1" dirty="0"/>
              <a:t> </a:t>
            </a:r>
            <a:r>
              <a:rPr lang="en-US" sz="2800" b="1" dirty="0" err="1"/>
              <a:t>gowe</a:t>
            </a:r>
            <a:r>
              <a:rPr lang="en-US" sz="2800" b="1" dirty="0"/>
              <a:t>; </a:t>
            </a:r>
            <a:r>
              <a:rPr lang="en-US" sz="2800" b="1" dirty="0" err="1"/>
              <a:t>loekoe</a:t>
            </a:r>
            <a:r>
              <a:rPr lang="en-US" sz="2800" b="1" dirty="0"/>
              <a:t>, </a:t>
            </a:r>
            <a:r>
              <a:rPr lang="en-US" sz="2800" b="1" dirty="0" err="1"/>
              <a:t>alasani</a:t>
            </a:r>
            <a:r>
              <a:rPr lang="en-US" sz="2800" b="1" dirty="0"/>
              <a:t> </a:t>
            </a:r>
            <a:r>
              <a:rPr lang="en-US" sz="2800" b="1" dirty="0" err="1"/>
              <a:t>ben</a:t>
            </a:r>
            <a:r>
              <a:rPr lang="en-US" sz="2800" b="1" dirty="0"/>
              <a:t> </a:t>
            </a:r>
            <a:r>
              <a:rPr lang="en-US" sz="2800" b="1" dirty="0" err="1"/>
              <a:t>kom</a:t>
            </a:r>
            <a:r>
              <a:rPr lang="en-US" sz="2800" b="1" dirty="0"/>
              <a:t> </a:t>
            </a:r>
            <a:r>
              <a:rPr lang="en-US" sz="2800" b="1" dirty="0" err="1"/>
              <a:t>njoen</a:t>
            </a:r>
            <a:r>
              <a:rPr lang="en-US" sz="2800" b="1" dirty="0"/>
              <a:t>.</a:t>
            </a:r>
          </a:p>
          <a:p>
            <a:r>
              <a:rPr lang="en-US" sz="2800" b="1" dirty="0" err="1"/>
              <a:t>Wi</a:t>
            </a:r>
            <a:r>
              <a:rPr lang="en-US" sz="2800" b="1" dirty="0"/>
              <a:t> </a:t>
            </a:r>
            <a:r>
              <a:rPr lang="en-US" sz="2800" b="1" dirty="0" err="1"/>
              <a:t>abi</a:t>
            </a:r>
            <a:r>
              <a:rPr lang="en-US" sz="2800" b="1" dirty="0"/>
              <a:t> </a:t>
            </a:r>
            <a:r>
              <a:rPr lang="en-US" sz="2800" b="1" dirty="0" err="1"/>
              <a:t>da</a:t>
            </a:r>
            <a:r>
              <a:rPr lang="en-US" sz="2800" b="1" dirty="0"/>
              <a:t> </a:t>
            </a:r>
            <a:r>
              <a:rPr lang="en-US" sz="2800" b="1" dirty="0" err="1"/>
              <a:t>Jeje</a:t>
            </a:r>
            <a:r>
              <a:rPr lang="en-US" sz="2800" b="1" dirty="0"/>
              <a:t> foe </a:t>
            </a:r>
            <a:r>
              <a:rPr lang="en-US" sz="2800" b="1" dirty="0" err="1"/>
              <a:t>Kristus</a:t>
            </a:r>
            <a:r>
              <a:rPr lang="en-US" sz="2800" b="1" dirty="0"/>
              <a:t>: Gal. </a:t>
            </a:r>
            <a:r>
              <a:rPr lang="en-US" sz="2800" b="1" dirty="0" smtClean="0"/>
              <a:t>4:6 En </a:t>
            </a:r>
            <a:r>
              <a:rPr lang="en-US" sz="2800" b="1" dirty="0" err="1"/>
              <a:t>bikasi</a:t>
            </a:r>
            <a:r>
              <a:rPr lang="en-US" sz="2800" b="1" dirty="0"/>
              <a:t> </a:t>
            </a:r>
            <a:r>
              <a:rPr lang="en-US" sz="2800" b="1" dirty="0" err="1"/>
              <a:t>oen</a:t>
            </a:r>
            <a:r>
              <a:rPr lang="en-US" sz="2800" b="1" dirty="0"/>
              <a:t> de </a:t>
            </a:r>
            <a:r>
              <a:rPr lang="en-US" sz="2800" b="1" dirty="0" err="1"/>
              <a:t>manpikin</a:t>
            </a:r>
            <a:r>
              <a:rPr lang="en-US" sz="2800" b="1" dirty="0"/>
              <a:t>, </a:t>
            </a:r>
            <a:r>
              <a:rPr lang="en-US" sz="2800" b="1" dirty="0" err="1"/>
              <a:t>Gado</a:t>
            </a:r>
            <a:r>
              <a:rPr lang="en-US" sz="2800" b="1" dirty="0"/>
              <a:t> </a:t>
            </a:r>
            <a:r>
              <a:rPr lang="en-US" sz="2800" b="1" dirty="0" err="1"/>
              <a:t>ben</a:t>
            </a:r>
            <a:r>
              <a:rPr lang="en-US" sz="2800" b="1" dirty="0"/>
              <a:t> </a:t>
            </a:r>
            <a:r>
              <a:rPr lang="en-US" sz="2800" b="1" dirty="0" err="1"/>
              <a:t>seni</a:t>
            </a:r>
            <a:r>
              <a:rPr lang="en-US" sz="2800" b="1" dirty="0"/>
              <a:t> </a:t>
            </a:r>
            <a:r>
              <a:rPr lang="en-US" sz="2800" b="1" dirty="0" err="1"/>
              <a:t>da</a:t>
            </a:r>
            <a:r>
              <a:rPr lang="en-US" sz="2800" b="1" dirty="0"/>
              <a:t> </a:t>
            </a:r>
            <a:r>
              <a:rPr lang="en-US" sz="2800" b="1" dirty="0" err="1"/>
              <a:t>Jeje</a:t>
            </a:r>
            <a:r>
              <a:rPr lang="en-US" sz="2800" b="1" dirty="0"/>
              <a:t> foe Hem </a:t>
            </a:r>
            <a:r>
              <a:rPr lang="en-US" sz="2800" b="1" dirty="0" err="1"/>
              <a:t>Manpikin</a:t>
            </a:r>
            <a:r>
              <a:rPr lang="en-US" sz="2800" b="1" dirty="0"/>
              <a:t> </a:t>
            </a:r>
            <a:r>
              <a:rPr lang="en-US" sz="2800" b="1" dirty="0" err="1"/>
              <a:t>kom</a:t>
            </a:r>
            <a:r>
              <a:rPr lang="en-US" sz="2800" b="1" dirty="0"/>
              <a:t> </a:t>
            </a:r>
            <a:r>
              <a:rPr lang="en-US" sz="2800" b="1" dirty="0" err="1"/>
              <a:t>na</a:t>
            </a:r>
            <a:r>
              <a:rPr lang="en-US" sz="2800" b="1" dirty="0"/>
              <a:t> </a:t>
            </a:r>
            <a:r>
              <a:rPr lang="en-US" sz="2800" b="1" dirty="0" err="1"/>
              <a:t>ini</a:t>
            </a:r>
            <a:r>
              <a:rPr lang="en-US" sz="2800" b="1" dirty="0"/>
              <a:t> </a:t>
            </a:r>
            <a:r>
              <a:rPr lang="en-US" sz="2800" b="1" dirty="0" err="1"/>
              <a:t>oen</a:t>
            </a:r>
            <a:r>
              <a:rPr lang="en-US" sz="2800" b="1" dirty="0"/>
              <a:t> </a:t>
            </a:r>
            <a:r>
              <a:rPr lang="en-US" sz="2800" b="1" dirty="0" err="1"/>
              <a:t>hati</a:t>
            </a:r>
            <a:r>
              <a:rPr lang="en-US" sz="2800" b="1" dirty="0"/>
              <a:t>, </a:t>
            </a:r>
            <a:r>
              <a:rPr lang="en-US" sz="2800" b="1" dirty="0" err="1"/>
              <a:t>disi</a:t>
            </a:r>
            <a:r>
              <a:rPr lang="en-US" sz="2800" b="1" dirty="0"/>
              <a:t> </a:t>
            </a:r>
            <a:r>
              <a:rPr lang="en-US" sz="2800" b="1" dirty="0" err="1"/>
              <a:t>bari</a:t>
            </a:r>
            <a:r>
              <a:rPr lang="en-US" sz="2800" b="1" dirty="0"/>
              <a:t> </a:t>
            </a:r>
            <a:r>
              <a:rPr lang="en-US" sz="2800" b="1" dirty="0" err="1"/>
              <a:t>taki</a:t>
            </a:r>
            <a:r>
              <a:rPr lang="en-US" sz="2800" b="1" dirty="0"/>
              <a:t>: Abba, Tata.</a:t>
            </a:r>
          </a:p>
          <a:p>
            <a:r>
              <a:rPr lang="en-US" sz="2800" b="1" dirty="0" err="1"/>
              <a:t>Da</a:t>
            </a:r>
            <a:r>
              <a:rPr lang="en-US" sz="2800" b="1" dirty="0"/>
              <a:t> </a:t>
            </a:r>
            <a:r>
              <a:rPr lang="en-US" sz="2800" b="1" dirty="0" err="1"/>
              <a:t>Jeje</a:t>
            </a:r>
            <a:r>
              <a:rPr lang="en-US" sz="2800" b="1" dirty="0"/>
              <a:t> </a:t>
            </a:r>
            <a:r>
              <a:rPr lang="en-US" sz="2800" b="1" dirty="0" err="1"/>
              <a:t>dati</a:t>
            </a:r>
            <a:r>
              <a:rPr lang="en-US" sz="2800" b="1" dirty="0"/>
              <a:t> </a:t>
            </a:r>
            <a:r>
              <a:rPr lang="en-US" sz="2800" b="1" dirty="0" err="1"/>
              <a:t>wani</a:t>
            </a:r>
            <a:r>
              <a:rPr lang="en-US" sz="2800" b="1" dirty="0"/>
              <a:t> doe </a:t>
            </a:r>
            <a:r>
              <a:rPr lang="en-US" sz="2800" b="1" dirty="0" err="1"/>
              <a:t>da</a:t>
            </a:r>
            <a:r>
              <a:rPr lang="en-US" sz="2800" b="1" dirty="0"/>
              <a:t> </a:t>
            </a:r>
            <a:r>
              <a:rPr lang="en-US" sz="2800" b="1" dirty="0" err="1"/>
              <a:t>wani</a:t>
            </a:r>
            <a:r>
              <a:rPr lang="en-US" sz="2800" b="1" dirty="0"/>
              <a:t> foe </a:t>
            </a:r>
            <a:r>
              <a:rPr lang="en-US" sz="2800" b="1" dirty="0" err="1"/>
              <a:t>Gado</a:t>
            </a:r>
            <a:r>
              <a:rPr lang="en-US" sz="2800" b="1" dirty="0"/>
              <a:t>!</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ChangeArrowheads="1"/>
          </p:cNvSpPr>
          <p:nvPr>
            <p:ph type="title"/>
          </p:nvPr>
        </p:nvSpPr>
        <p:spPr/>
        <p:txBody>
          <a:bodyPr/>
          <a:lstStyle/>
          <a:p>
            <a:r>
              <a:rPr lang="en-US"/>
              <a:t>San gnade doe?</a:t>
            </a:r>
          </a:p>
        </p:txBody>
      </p:sp>
      <p:sp>
        <p:nvSpPr>
          <p:cNvPr id="187395" name="Rectangle 3"/>
          <p:cNvSpPr>
            <a:spLocks noGrp="1" noChangeArrowheads="1"/>
          </p:cNvSpPr>
          <p:nvPr>
            <p:ph type="body" idx="1"/>
          </p:nvPr>
        </p:nvSpPr>
        <p:spPr>
          <a:xfrm>
            <a:off x="762000" y="2017713"/>
            <a:ext cx="8193088" cy="4114800"/>
          </a:xfrm>
        </p:spPr>
        <p:txBody>
          <a:bodyPr/>
          <a:lstStyle/>
          <a:p>
            <a:pPr>
              <a:lnSpc>
                <a:spcPct val="90000"/>
              </a:lnSpc>
            </a:pPr>
            <a:r>
              <a:rPr lang="en-US" sz="2800"/>
              <a:t>A meki wi si dati wi no de noti, en a wini wi hati foe lobi Gado.  A gi wi wan njoen hati foe doe da wani foe Gado.</a:t>
            </a:r>
          </a:p>
          <a:p>
            <a:pPr>
              <a:lnSpc>
                <a:spcPct val="90000"/>
              </a:lnSpc>
            </a:pPr>
            <a:r>
              <a:rPr lang="en-US" sz="2800"/>
              <a:t>Si san da Jeje foe Gado meki: </a:t>
            </a:r>
            <a:r>
              <a:rPr lang="en-US" sz="2800" b="1"/>
              <a:t>Gal. 5:22. Ma da froktoe foe da Jeje de lobi, prisiri, vrede, pasensi, safri-fasi, boen-hati, bribi,  23. Saka-fasi, foe dwingi joesrefi; no wan wet de agensi dem sortoe sani disi.</a:t>
            </a:r>
          </a:p>
          <a:p>
            <a:pPr>
              <a:lnSpc>
                <a:spcPct val="90000"/>
              </a:lnSpc>
            </a:pPr>
            <a:r>
              <a:rPr lang="en-US" sz="2800"/>
              <a:t>Wi de wan pisi foe da famiri foe Gado na ondro lobi.</a:t>
            </a:r>
            <a:r>
              <a:rPr lang="en-US" sz="2800" b="1"/>
              <a:t>  En da Santa Jeje </a:t>
            </a:r>
            <a:r>
              <a:rPr lang="en-US" sz="2800" b="1">
                <a:solidFill>
                  <a:schemeClr val="hlink"/>
                </a:solidFill>
              </a:rPr>
              <a:t>meki lobi</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p:txBody>
          <a:bodyPr/>
          <a:lstStyle/>
          <a:p>
            <a:r>
              <a:rPr lang="en-US"/>
              <a:t>Da Santa Jeje</a:t>
            </a:r>
          </a:p>
        </p:txBody>
      </p:sp>
      <p:sp>
        <p:nvSpPr>
          <p:cNvPr id="189443" name="Rectangle 3"/>
          <p:cNvSpPr>
            <a:spLocks noGrp="1" noChangeArrowheads="1"/>
          </p:cNvSpPr>
          <p:nvPr>
            <p:ph type="body" idx="1"/>
          </p:nvPr>
        </p:nvSpPr>
        <p:spPr>
          <a:xfrm>
            <a:off x="609600" y="2057400"/>
            <a:ext cx="7772400" cy="4535488"/>
          </a:xfrm>
        </p:spPr>
        <p:txBody>
          <a:bodyPr/>
          <a:lstStyle/>
          <a:p>
            <a:pPr>
              <a:lnSpc>
                <a:spcPct val="80000"/>
              </a:lnSpc>
            </a:pPr>
            <a:r>
              <a:rPr lang="en-US" b="1" dirty="0" err="1">
                <a:solidFill>
                  <a:schemeClr val="hlink"/>
                </a:solidFill>
              </a:rPr>
              <a:t>Tiri</a:t>
            </a:r>
            <a:r>
              <a:rPr lang="en-US" b="1" dirty="0">
                <a:solidFill>
                  <a:schemeClr val="hlink"/>
                </a:solidFill>
              </a:rPr>
              <a:t> </a:t>
            </a:r>
            <a:r>
              <a:rPr lang="en-US" b="1" dirty="0" err="1">
                <a:solidFill>
                  <a:schemeClr val="hlink"/>
                </a:solidFill>
              </a:rPr>
              <a:t>lobi</a:t>
            </a:r>
            <a:r>
              <a:rPr lang="en-US" b="1" dirty="0">
                <a:solidFill>
                  <a:schemeClr val="hlink"/>
                </a:solidFill>
              </a:rPr>
              <a:t>:</a:t>
            </a:r>
            <a:r>
              <a:rPr lang="en-US" dirty="0"/>
              <a:t> </a:t>
            </a:r>
            <a:r>
              <a:rPr lang="en-US" b="1" dirty="0"/>
              <a:t>Gal. 5:16 </a:t>
            </a:r>
            <a:r>
              <a:rPr lang="en-US" b="1" dirty="0" err="1"/>
              <a:t>Disi</a:t>
            </a:r>
            <a:r>
              <a:rPr lang="en-US" b="1" dirty="0"/>
              <a:t> mi </a:t>
            </a:r>
            <a:r>
              <a:rPr lang="en-US" b="1" dirty="0" err="1"/>
              <a:t>taki</a:t>
            </a:r>
            <a:r>
              <a:rPr lang="en-US" b="1" dirty="0"/>
              <a:t> </a:t>
            </a:r>
            <a:r>
              <a:rPr lang="en-US" b="1" dirty="0" err="1"/>
              <a:t>dan</a:t>
            </a:r>
            <a:r>
              <a:rPr lang="en-US" b="1" dirty="0"/>
              <a:t>, </a:t>
            </a:r>
            <a:r>
              <a:rPr lang="en-US" b="1" dirty="0" err="1"/>
              <a:t>taki</a:t>
            </a:r>
            <a:r>
              <a:rPr lang="en-US" b="1" dirty="0"/>
              <a:t>: </a:t>
            </a:r>
            <a:r>
              <a:rPr lang="en-US" b="1" dirty="0" err="1"/>
              <a:t>Waka</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Jeje</a:t>
            </a:r>
            <a:r>
              <a:rPr lang="en-US" b="1" dirty="0"/>
              <a:t>, en </a:t>
            </a:r>
            <a:r>
              <a:rPr lang="en-US" b="1" dirty="0" err="1"/>
              <a:t>oen</a:t>
            </a:r>
            <a:r>
              <a:rPr lang="en-US" b="1" dirty="0"/>
              <a:t> no </a:t>
            </a:r>
            <a:r>
              <a:rPr lang="en-US" b="1" dirty="0" err="1"/>
              <a:t>sa</a:t>
            </a:r>
            <a:r>
              <a:rPr lang="en-US" b="1" dirty="0"/>
              <a:t> doe san </a:t>
            </a:r>
            <a:r>
              <a:rPr lang="en-US" b="1" dirty="0" err="1"/>
              <a:t>da</a:t>
            </a:r>
            <a:r>
              <a:rPr lang="en-US" b="1" dirty="0"/>
              <a:t> skin de </a:t>
            </a:r>
            <a:r>
              <a:rPr lang="en-US" b="1" dirty="0" err="1"/>
              <a:t>lostoe</a:t>
            </a:r>
            <a:r>
              <a:rPr lang="en-US" b="1" dirty="0"/>
              <a:t>.</a:t>
            </a:r>
            <a:endParaRPr lang="en-US" dirty="0"/>
          </a:p>
          <a:p>
            <a:pPr>
              <a:lnSpc>
                <a:spcPct val="80000"/>
              </a:lnSpc>
            </a:pPr>
            <a:r>
              <a:rPr lang="en-US" b="1" dirty="0" err="1" smtClean="0">
                <a:solidFill>
                  <a:schemeClr val="hlink"/>
                </a:solidFill>
              </a:rPr>
              <a:t>Lobi</a:t>
            </a:r>
            <a:r>
              <a:rPr lang="en-US" b="1" dirty="0" smtClean="0">
                <a:solidFill>
                  <a:schemeClr val="hlink"/>
                </a:solidFill>
              </a:rPr>
              <a:t> </a:t>
            </a:r>
            <a:r>
              <a:rPr lang="en-US" b="1" dirty="0" err="1">
                <a:solidFill>
                  <a:schemeClr val="hlink"/>
                </a:solidFill>
              </a:rPr>
              <a:t>meki</a:t>
            </a:r>
            <a:r>
              <a:rPr lang="en-US" b="1" dirty="0">
                <a:solidFill>
                  <a:schemeClr val="hlink"/>
                </a:solidFill>
              </a:rPr>
              <a:t> </a:t>
            </a:r>
            <a:r>
              <a:rPr lang="en-US" b="1" dirty="0" err="1">
                <a:solidFill>
                  <a:schemeClr val="hlink"/>
                </a:solidFill>
              </a:rPr>
              <a:t>da</a:t>
            </a:r>
            <a:r>
              <a:rPr lang="en-US" b="1" dirty="0">
                <a:solidFill>
                  <a:schemeClr val="hlink"/>
                </a:solidFill>
              </a:rPr>
              <a:t> wet </a:t>
            </a:r>
            <a:r>
              <a:rPr lang="en-US" b="1" dirty="0" err="1">
                <a:solidFill>
                  <a:schemeClr val="hlink"/>
                </a:solidFill>
              </a:rPr>
              <a:t>kom</a:t>
            </a:r>
            <a:r>
              <a:rPr lang="en-US" b="1" dirty="0">
                <a:solidFill>
                  <a:schemeClr val="hlink"/>
                </a:solidFill>
              </a:rPr>
              <a:t> </a:t>
            </a:r>
            <a:r>
              <a:rPr lang="en-US" b="1" dirty="0" err="1">
                <a:solidFill>
                  <a:schemeClr val="hlink"/>
                </a:solidFill>
              </a:rPr>
              <a:t>troe</a:t>
            </a:r>
            <a:r>
              <a:rPr lang="en-US" b="1" dirty="0">
                <a:solidFill>
                  <a:schemeClr val="hlink"/>
                </a:solidFill>
              </a:rPr>
              <a:t>:</a:t>
            </a:r>
            <a:r>
              <a:rPr lang="en-US" dirty="0"/>
              <a:t> </a:t>
            </a:r>
            <a:r>
              <a:rPr lang="en-US" b="1" dirty="0"/>
              <a:t>Rom. 13:10 </a:t>
            </a:r>
            <a:r>
              <a:rPr lang="en-US" b="1" dirty="0" err="1"/>
              <a:t>Lobi</a:t>
            </a:r>
            <a:r>
              <a:rPr lang="en-US" b="1" dirty="0"/>
              <a:t> no doe </a:t>
            </a:r>
            <a:r>
              <a:rPr lang="en-US" b="1" dirty="0" err="1"/>
              <a:t>ogri</a:t>
            </a:r>
            <a:r>
              <a:rPr lang="en-US" b="1" dirty="0"/>
              <a:t> </a:t>
            </a:r>
            <a:r>
              <a:rPr lang="en-US" b="1" dirty="0" err="1"/>
              <a:t>na</a:t>
            </a:r>
            <a:r>
              <a:rPr lang="en-US" b="1" dirty="0"/>
              <a:t> hem </a:t>
            </a:r>
            <a:r>
              <a:rPr lang="en-US" b="1" dirty="0" err="1"/>
              <a:t>naaste</a:t>
            </a:r>
            <a:r>
              <a:rPr lang="en-US" b="1" dirty="0"/>
              <a:t>; foe </a:t>
            </a:r>
            <a:r>
              <a:rPr lang="en-US" b="1" dirty="0" err="1"/>
              <a:t>dat'ede</a:t>
            </a:r>
            <a:r>
              <a:rPr lang="en-US" b="1" dirty="0"/>
              <a:t> </a:t>
            </a:r>
            <a:r>
              <a:rPr lang="en-US" b="1" dirty="0" err="1"/>
              <a:t>nanga</a:t>
            </a:r>
            <a:r>
              <a:rPr lang="en-US" b="1" dirty="0"/>
              <a:t> </a:t>
            </a:r>
            <a:r>
              <a:rPr lang="en-US" b="1" dirty="0" err="1"/>
              <a:t>lobi</a:t>
            </a:r>
            <a:r>
              <a:rPr lang="en-US" b="1" dirty="0"/>
              <a:t> </a:t>
            </a:r>
            <a:r>
              <a:rPr lang="en-US" b="1" dirty="0" err="1"/>
              <a:t>joe</a:t>
            </a:r>
            <a:r>
              <a:rPr lang="en-US" b="1" dirty="0"/>
              <a:t> </a:t>
            </a:r>
            <a:r>
              <a:rPr lang="en-US" b="1" dirty="0" err="1"/>
              <a:t>hori</a:t>
            </a:r>
            <a:r>
              <a:rPr lang="en-US" b="1" dirty="0"/>
              <a:t> </a:t>
            </a:r>
            <a:r>
              <a:rPr lang="en-US" b="1" dirty="0" err="1"/>
              <a:t>da</a:t>
            </a:r>
            <a:r>
              <a:rPr lang="en-US" b="1" dirty="0"/>
              <a:t> wet.</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p:txBody>
          <a:bodyPr/>
          <a:lstStyle/>
          <a:p>
            <a:r>
              <a:rPr lang="en-US"/>
              <a:t>Da Santa Jeje</a:t>
            </a:r>
          </a:p>
        </p:txBody>
      </p:sp>
      <p:sp>
        <p:nvSpPr>
          <p:cNvPr id="189443" name="Rectangle 3"/>
          <p:cNvSpPr>
            <a:spLocks noGrp="1" noChangeArrowheads="1"/>
          </p:cNvSpPr>
          <p:nvPr>
            <p:ph type="body" idx="1"/>
          </p:nvPr>
        </p:nvSpPr>
        <p:spPr>
          <a:xfrm>
            <a:off x="228600" y="2057400"/>
            <a:ext cx="8153400" cy="4535488"/>
          </a:xfrm>
        </p:spPr>
        <p:txBody>
          <a:bodyPr/>
          <a:lstStyle/>
          <a:p>
            <a:pPr>
              <a:lnSpc>
                <a:spcPct val="80000"/>
              </a:lnSpc>
            </a:pPr>
            <a:r>
              <a:rPr lang="en-US" b="1" dirty="0" err="1" smtClean="0">
                <a:solidFill>
                  <a:schemeClr val="hlink"/>
                </a:solidFill>
              </a:rPr>
              <a:t>Gi</a:t>
            </a:r>
            <a:r>
              <a:rPr lang="en-US" b="1" dirty="0" smtClean="0">
                <a:solidFill>
                  <a:schemeClr val="hlink"/>
                </a:solidFill>
              </a:rPr>
              <a:t> </a:t>
            </a:r>
            <a:r>
              <a:rPr lang="en-US" b="1" dirty="0" err="1">
                <a:solidFill>
                  <a:schemeClr val="hlink"/>
                </a:solidFill>
              </a:rPr>
              <a:t>krakti</a:t>
            </a:r>
            <a:r>
              <a:rPr lang="en-US" b="1" dirty="0">
                <a:solidFill>
                  <a:schemeClr val="hlink"/>
                </a:solidFill>
              </a:rPr>
              <a:t> </a:t>
            </a:r>
            <a:r>
              <a:rPr lang="en-US" b="1" dirty="0" err="1">
                <a:solidFill>
                  <a:schemeClr val="hlink"/>
                </a:solidFill>
              </a:rPr>
              <a:t>na</a:t>
            </a:r>
            <a:r>
              <a:rPr lang="en-US" b="1" dirty="0">
                <a:solidFill>
                  <a:schemeClr val="hlink"/>
                </a:solidFill>
              </a:rPr>
              <a:t> </a:t>
            </a:r>
            <a:r>
              <a:rPr lang="en-US" b="1" dirty="0" err="1">
                <a:solidFill>
                  <a:schemeClr val="hlink"/>
                </a:solidFill>
              </a:rPr>
              <a:t>lobi</a:t>
            </a:r>
            <a:r>
              <a:rPr lang="en-US" dirty="0"/>
              <a:t>: </a:t>
            </a:r>
            <a:r>
              <a:rPr lang="en-US" b="1" dirty="0"/>
              <a:t>Rom 8:3-4</a:t>
            </a:r>
            <a:r>
              <a:rPr lang="en-US" dirty="0"/>
              <a:t> </a:t>
            </a:r>
            <a:r>
              <a:rPr lang="en-US" b="1" dirty="0" err="1"/>
              <a:t>Bikasi</a:t>
            </a:r>
            <a:r>
              <a:rPr lang="en-US" b="1" dirty="0"/>
              <a:t> san </a:t>
            </a:r>
            <a:r>
              <a:rPr lang="en-US" b="1" dirty="0" err="1"/>
              <a:t>da</a:t>
            </a:r>
            <a:r>
              <a:rPr lang="en-US" b="1" dirty="0"/>
              <a:t> wet no </a:t>
            </a:r>
            <a:r>
              <a:rPr lang="en-US" b="1" dirty="0" err="1"/>
              <a:t>ben</a:t>
            </a:r>
            <a:r>
              <a:rPr lang="en-US" b="1" dirty="0"/>
              <a:t> man doe, </a:t>
            </a:r>
            <a:r>
              <a:rPr lang="en-US" b="1" dirty="0" err="1"/>
              <a:t>bikasi</a:t>
            </a:r>
            <a:r>
              <a:rPr lang="en-US" b="1" dirty="0"/>
              <a:t> </a:t>
            </a:r>
            <a:r>
              <a:rPr lang="en-US" b="1" dirty="0" err="1"/>
              <a:t>wi</a:t>
            </a:r>
            <a:r>
              <a:rPr lang="en-US" b="1" dirty="0"/>
              <a:t> skin-</a:t>
            </a:r>
            <a:r>
              <a:rPr lang="en-US" b="1" dirty="0" err="1"/>
              <a:t>fasi</a:t>
            </a:r>
            <a:r>
              <a:rPr lang="en-US" b="1" dirty="0"/>
              <a:t> </a:t>
            </a:r>
            <a:r>
              <a:rPr lang="en-US" b="1" dirty="0" err="1"/>
              <a:t>ben</a:t>
            </a:r>
            <a:r>
              <a:rPr lang="en-US" b="1" dirty="0"/>
              <a:t> </a:t>
            </a:r>
            <a:r>
              <a:rPr lang="en-US" b="1" dirty="0" err="1"/>
              <a:t>meki</a:t>
            </a:r>
            <a:r>
              <a:rPr lang="en-US" b="1" dirty="0"/>
              <a:t> </a:t>
            </a:r>
            <a:r>
              <a:rPr lang="en-US" b="1" dirty="0" err="1"/>
              <a:t>da</a:t>
            </a:r>
            <a:r>
              <a:rPr lang="en-US" b="1" dirty="0"/>
              <a:t> wet </a:t>
            </a:r>
            <a:r>
              <a:rPr lang="en-US" b="1" dirty="0" err="1"/>
              <a:t>kom</a:t>
            </a:r>
            <a:r>
              <a:rPr lang="en-US" b="1" dirty="0"/>
              <a:t> </a:t>
            </a:r>
            <a:r>
              <a:rPr lang="en-US" b="1" dirty="0" err="1"/>
              <a:t>swaki</a:t>
            </a:r>
            <a:r>
              <a:rPr lang="en-US" b="1" dirty="0"/>
              <a:t>, </a:t>
            </a:r>
            <a:r>
              <a:rPr lang="en-US" b="1" dirty="0" err="1"/>
              <a:t>Gado</a:t>
            </a:r>
            <a:r>
              <a:rPr lang="en-US" b="1" dirty="0"/>
              <a:t> </a:t>
            </a:r>
            <a:r>
              <a:rPr lang="en-US" b="1" dirty="0" err="1"/>
              <a:t>ben</a:t>
            </a:r>
            <a:r>
              <a:rPr lang="en-US" b="1" dirty="0"/>
              <a:t> </a:t>
            </a:r>
            <a:r>
              <a:rPr lang="en-US" b="1" dirty="0" err="1"/>
              <a:t>seni</a:t>
            </a:r>
            <a:r>
              <a:rPr lang="en-US" b="1" dirty="0"/>
              <a:t> Hem </a:t>
            </a:r>
            <a:r>
              <a:rPr lang="en-US" b="1" dirty="0" err="1"/>
              <a:t>egi</a:t>
            </a:r>
            <a:r>
              <a:rPr lang="en-US" b="1" dirty="0"/>
              <a:t> </a:t>
            </a:r>
            <a:r>
              <a:rPr lang="en-US" b="1" dirty="0" err="1"/>
              <a:t>Manpikin</a:t>
            </a:r>
            <a:r>
              <a:rPr lang="en-US" b="1" dirty="0"/>
              <a:t> foe doe, </a:t>
            </a:r>
            <a:r>
              <a:rPr lang="en-US" b="1" dirty="0" err="1"/>
              <a:t>disi</a:t>
            </a:r>
            <a:r>
              <a:rPr lang="en-US" b="1" dirty="0"/>
              <a:t> </a:t>
            </a:r>
            <a:r>
              <a:rPr lang="en-US" b="1" dirty="0" err="1" smtClean="0"/>
              <a:t>ben</a:t>
            </a:r>
            <a:r>
              <a:rPr lang="en-US" b="1" dirty="0" smtClean="0"/>
              <a:t> </a:t>
            </a:r>
            <a:r>
              <a:rPr lang="en-US" b="1" dirty="0" err="1" smtClean="0"/>
              <a:t>kom</a:t>
            </a:r>
            <a:r>
              <a:rPr lang="en-US" b="1" dirty="0" smtClean="0"/>
              <a:t> </a:t>
            </a:r>
            <a:r>
              <a:rPr lang="en-US" b="1" dirty="0" err="1"/>
              <a:t>na</a:t>
            </a:r>
            <a:r>
              <a:rPr lang="en-US" b="1" dirty="0"/>
              <a:t> </a:t>
            </a:r>
            <a:r>
              <a:rPr lang="en-US" b="1" dirty="0" err="1"/>
              <a:t>ini</a:t>
            </a:r>
            <a:r>
              <a:rPr lang="en-US" b="1" dirty="0"/>
              <a:t> skin-</a:t>
            </a:r>
            <a:r>
              <a:rPr lang="en-US" b="1" dirty="0" err="1"/>
              <a:t>fasi</a:t>
            </a:r>
            <a:r>
              <a:rPr lang="en-US" b="1" dirty="0"/>
              <a:t> en foe </a:t>
            </a:r>
            <a:r>
              <a:rPr lang="en-US" b="1" dirty="0" err="1"/>
              <a:t>sondoe</a:t>
            </a:r>
            <a:r>
              <a:rPr lang="en-US" b="1" dirty="0"/>
              <a:t> </a:t>
            </a:r>
            <a:r>
              <a:rPr lang="en-US" b="1" dirty="0" err="1"/>
              <a:t>ede</a:t>
            </a:r>
            <a:r>
              <a:rPr lang="en-US" b="1" dirty="0"/>
              <a:t>, en A </a:t>
            </a:r>
            <a:r>
              <a:rPr lang="en-US" b="1" dirty="0" err="1"/>
              <a:t>ben</a:t>
            </a:r>
            <a:r>
              <a:rPr lang="en-US" b="1" dirty="0"/>
              <a:t> </a:t>
            </a:r>
            <a:r>
              <a:rPr lang="en-US" b="1" dirty="0" err="1"/>
              <a:t>vonisi</a:t>
            </a:r>
            <a:r>
              <a:rPr lang="en-US" b="1" dirty="0"/>
              <a:t> </a:t>
            </a:r>
            <a:r>
              <a:rPr lang="en-US" b="1" dirty="0" err="1"/>
              <a:t>sondoe</a:t>
            </a:r>
            <a:r>
              <a:rPr lang="en-US" b="1" dirty="0"/>
              <a:t> </a:t>
            </a:r>
            <a:r>
              <a:rPr lang="en-US" b="1" dirty="0" err="1"/>
              <a:t>na</a:t>
            </a:r>
            <a:r>
              <a:rPr lang="en-US" b="1" dirty="0"/>
              <a:t> </a:t>
            </a:r>
            <a:r>
              <a:rPr lang="en-US" b="1" dirty="0" err="1"/>
              <a:t>ini</a:t>
            </a:r>
            <a:r>
              <a:rPr lang="en-US" b="1" dirty="0"/>
              <a:t> skin-</a:t>
            </a:r>
            <a:r>
              <a:rPr lang="en-US" b="1" dirty="0" err="1"/>
              <a:t>fasi</a:t>
            </a:r>
            <a:r>
              <a:rPr lang="en-US" b="1" dirty="0"/>
              <a:t>; 4. So </a:t>
            </a:r>
            <a:r>
              <a:rPr lang="en-US" b="1" dirty="0" err="1"/>
              <a:t>dati</a:t>
            </a:r>
            <a:r>
              <a:rPr lang="en-US" b="1" dirty="0"/>
              <a:t> </a:t>
            </a:r>
            <a:r>
              <a:rPr lang="en-US" b="1" dirty="0" err="1"/>
              <a:t>da</a:t>
            </a:r>
            <a:r>
              <a:rPr lang="en-US" b="1" dirty="0"/>
              <a:t> </a:t>
            </a:r>
            <a:r>
              <a:rPr lang="en-US" b="1" dirty="0" err="1"/>
              <a:t>gerechtigheid</a:t>
            </a:r>
            <a:r>
              <a:rPr lang="en-US" b="1" dirty="0"/>
              <a:t> foe </a:t>
            </a:r>
            <a:r>
              <a:rPr lang="en-US" b="1" dirty="0" err="1"/>
              <a:t>da</a:t>
            </a:r>
            <a:r>
              <a:rPr lang="en-US" b="1" dirty="0"/>
              <a:t> wet </a:t>
            </a:r>
            <a:r>
              <a:rPr lang="en-US" b="1" dirty="0" err="1"/>
              <a:t>sa</a:t>
            </a:r>
            <a:r>
              <a:rPr lang="en-US" b="1" dirty="0"/>
              <a:t> </a:t>
            </a:r>
            <a:r>
              <a:rPr lang="en-US" b="1" dirty="0" err="1"/>
              <a:t>kom</a:t>
            </a:r>
            <a:r>
              <a:rPr lang="en-US" b="1" dirty="0"/>
              <a:t> </a:t>
            </a:r>
            <a:r>
              <a:rPr lang="en-US" b="1" dirty="0" err="1"/>
              <a:t>troe</a:t>
            </a:r>
            <a:r>
              <a:rPr lang="en-US" b="1" dirty="0"/>
              <a:t> </a:t>
            </a:r>
            <a:r>
              <a:rPr lang="en-US" b="1" dirty="0" err="1"/>
              <a:t>na</a:t>
            </a:r>
            <a:r>
              <a:rPr lang="en-US" b="1" dirty="0"/>
              <a:t> </a:t>
            </a:r>
            <a:r>
              <a:rPr lang="en-US" b="1" dirty="0" err="1"/>
              <a:t>wi</a:t>
            </a:r>
            <a:r>
              <a:rPr lang="en-US" b="1" dirty="0"/>
              <a:t> </a:t>
            </a:r>
            <a:r>
              <a:rPr lang="en-US" b="1" dirty="0" err="1"/>
              <a:t>ini</a:t>
            </a:r>
            <a:r>
              <a:rPr lang="en-US" b="1" dirty="0"/>
              <a:t>; </a:t>
            </a:r>
            <a:r>
              <a:rPr lang="en-US" b="1" dirty="0" err="1"/>
              <a:t>wi</a:t>
            </a:r>
            <a:r>
              <a:rPr lang="en-US" b="1" dirty="0"/>
              <a:t> </a:t>
            </a:r>
            <a:r>
              <a:rPr lang="en-US" b="1" dirty="0" err="1"/>
              <a:t>disi</a:t>
            </a:r>
            <a:r>
              <a:rPr lang="en-US" b="1" dirty="0"/>
              <a:t> no </a:t>
            </a:r>
            <a:r>
              <a:rPr lang="en-US" b="1" dirty="0" err="1"/>
              <a:t>waka</a:t>
            </a:r>
            <a:r>
              <a:rPr lang="en-US" b="1" dirty="0"/>
              <a:t> </a:t>
            </a:r>
            <a:r>
              <a:rPr lang="en-US" b="1" dirty="0" err="1"/>
              <a:t>na</a:t>
            </a:r>
            <a:r>
              <a:rPr lang="en-US" b="1" dirty="0"/>
              <a:t> </a:t>
            </a:r>
            <a:r>
              <a:rPr lang="en-US" b="1" dirty="0" err="1"/>
              <a:t>baka</a:t>
            </a:r>
            <a:r>
              <a:rPr lang="en-US" b="1" dirty="0"/>
              <a:t> </a:t>
            </a:r>
            <a:r>
              <a:rPr lang="en-US" b="1" dirty="0" err="1"/>
              <a:t>da</a:t>
            </a:r>
            <a:r>
              <a:rPr lang="en-US" b="1" dirty="0"/>
              <a:t> skin, ma </a:t>
            </a:r>
            <a:r>
              <a:rPr lang="en-US" b="1" dirty="0" err="1"/>
              <a:t>na</a:t>
            </a:r>
            <a:r>
              <a:rPr lang="en-US" b="1" dirty="0"/>
              <a:t> </a:t>
            </a:r>
            <a:r>
              <a:rPr lang="en-US" b="1" dirty="0" err="1"/>
              <a:t>baka</a:t>
            </a:r>
            <a:r>
              <a:rPr lang="en-US" b="1" dirty="0"/>
              <a:t> </a:t>
            </a:r>
            <a:r>
              <a:rPr lang="en-US" b="1" dirty="0" err="1"/>
              <a:t>da</a:t>
            </a:r>
            <a:r>
              <a:rPr lang="en-US" b="1" dirty="0"/>
              <a:t> </a:t>
            </a:r>
            <a:r>
              <a:rPr lang="en-US" b="1" dirty="0" err="1"/>
              <a:t>Jeje</a:t>
            </a:r>
            <a:r>
              <a:rPr lang="en-US" b="1" dirty="0" smtClean="0"/>
              <a:t>.</a:t>
            </a:r>
            <a:endParaRPr lang="en-US" b="1"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p:txBody>
          <a:bodyPr/>
          <a:lstStyle/>
          <a:p>
            <a:r>
              <a:rPr lang="en-US"/>
              <a:t>Wi relatie nanga Gado</a:t>
            </a:r>
          </a:p>
        </p:txBody>
      </p:sp>
      <p:sp>
        <p:nvSpPr>
          <p:cNvPr id="191491" name="Rectangle 3"/>
          <p:cNvSpPr>
            <a:spLocks noGrp="1" noChangeArrowheads="1"/>
          </p:cNvSpPr>
          <p:nvPr>
            <p:ph type="body" idx="1"/>
          </p:nvPr>
        </p:nvSpPr>
        <p:spPr/>
        <p:txBody>
          <a:bodyPr/>
          <a:lstStyle/>
          <a:p>
            <a:r>
              <a:rPr lang="en-US" sz="2800" dirty="0" err="1"/>
              <a:t>Da</a:t>
            </a:r>
            <a:r>
              <a:rPr lang="en-US" sz="2800" dirty="0"/>
              <a:t> </a:t>
            </a:r>
            <a:r>
              <a:rPr lang="en-US" sz="2800" dirty="0" err="1"/>
              <a:t>natuurlijk</a:t>
            </a:r>
            <a:r>
              <a:rPr lang="en-US" sz="2800" dirty="0"/>
              <a:t> </a:t>
            </a:r>
            <a:r>
              <a:rPr lang="en-US" sz="2800" dirty="0" err="1"/>
              <a:t>mens</a:t>
            </a:r>
            <a:r>
              <a:rPr lang="en-US" sz="2800" dirty="0"/>
              <a:t> – </a:t>
            </a:r>
            <a:r>
              <a:rPr lang="en-US" sz="2800" dirty="0" err="1"/>
              <a:t>geen</a:t>
            </a:r>
            <a:r>
              <a:rPr lang="en-US" sz="2800" dirty="0"/>
              <a:t> </a:t>
            </a:r>
            <a:r>
              <a:rPr lang="en-US" sz="2800" dirty="0" err="1"/>
              <a:t>relatie</a:t>
            </a:r>
            <a:endParaRPr lang="en-US" sz="2800" dirty="0"/>
          </a:p>
          <a:p>
            <a:r>
              <a:rPr lang="en-US" sz="2800" b="1" dirty="0"/>
              <a:t>Rom 8:7 </a:t>
            </a:r>
            <a:r>
              <a:rPr lang="en-US" sz="2800" b="1" dirty="0" err="1"/>
              <a:t>Bikasi</a:t>
            </a:r>
            <a:r>
              <a:rPr lang="en-US" sz="2800" b="1" dirty="0"/>
              <a:t> </a:t>
            </a:r>
            <a:r>
              <a:rPr lang="en-US" sz="2800" b="1" dirty="0" err="1"/>
              <a:t>da</a:t>
            </a:r>
            <a:r>
              <a:rPr lang="en-US" sz="2800" b="1" dirty="0"/>
              <a:t> skin-</a:t>
            </a:r>
            <a:r>
              <a:rPr lang="en-US" sz="2800" b="1" dirty="0" err="1"/>
              <a:t>prakseri</a:t>
            </a:r>
            <a:r>
              <a:rPr lang="en-US" sz="2800" b="1" dirty="0"/>
              <a:t> de wan </a:t>
            </a:r>
            <a:r>
              <a:rPr lang="en-US" sz="2800" b="1" dirty="0" err="1"/>
              <a:t>feanti</a:t>
            </a:r>
            <a:r>
              <a:rPr lang="en-US" sz="2800" b="1" dirty="0"/>
              <a:t> foe </a:t>
            </a:r>
            <a:r>
              <a:rPr lang="en-US" sz="2800" b="1" dirty="0" err="1"/>
              <a:t>Gado</a:t>
            </a:r>
            <a:r>
              <a:rPr lang="en-US" sz="2800" b="1" dirty="0"/>
              <a:t>; </a:t>
            </a:r>
            <a:r>
              <a:rPr lang="en-US" sz="2800" b="1" dirty="0" err="1"/>
              <a:t>bikasi</a:t>
            </a:r>
            <a:r>
              <a:rPr lang="en-US" sz="2800" b="1" dirty="0"/>
              <a:t> a no </a:t>
            </a:r>
            <a:r>
              <a:rPr lang="en-US" sz="2800" b="1" dirty="0" err="1"/>
              <a:t>saka</a:t>
            </a:r>
            <a:r>
              <a:rPr lang="en-US" sz="2800" b="1" dirty="0"/>
              <a:t> </a:t>
            </a:r>
            <a:r>
              <a:rPr lang="en-US" sz="2800" b="1" dirty="0" err="1"/>
              <a:t>na</a:t>
            </a:r>
            <a:r>
              <a:rPr lang="en-US" sz="2800" b="1" dirty="0"/>
              <a:t> </a:t>
            </a:r>
            <a:r>
              <a:rPr lang="en-US" sz="2800" b="1" dirty="0" err="1"/>
              <a:t>ondro</a:t>
            </a:r>
            <a:r>
              <a:rPr lang="en-US" sz="2800" b="1" dirty="0"/>
              <a:t> </a:t>
            </a:r>
            <a:r>
              <a:rPr lang="en-US" sz="2800" b="1" dirty="0" err="1"/>
              <a:t>da</a:t>
            </a:r>
            <a:r>
              <a:rPr lang="en-US" sz="2800" b="1" dirty="0"/>
              <a:t> wet foe </a:t>
            </a:r>
            <a:r>
              <a:rPr lang="en-US" sz="2800" b="1" dirty="0" err="1"/>
              <a:t>Gado</a:t>
            </a:r>
            <a:r>
              <a:rPr lang="en-US" sz="2800" b="1" dirty="0"/>
              <a:t>; en foe </a:t>
            </a:r>
            <a:r>
              <a:rPr lang="en-US" sz="2800" b="1" dirty="0" err="1"/>
              <a:t>troe</a:t>
            </a:r>
            <a:r>
              <a:rPr lang="en-US" sz="2800" b="1" dirty="0"/>
              <a:t>, a no man doe so.</a:t>
            </a:r>
            <a:endParaRPr lang="en-US" sz="2800" dirty="0"/>
          </a:p>
          <a:p>
            <a:r>
              <a:rPr lang="en-US" sz="2800" b="1" dirty="0" err="1"/>
              <a:t>Kol</a:t>
            </a:r>
            <a:r>
              <a:rPr lang="en-US" sz="2800" b="1" dirty="0"/>
              <a:t>. </a:t>
            </a:r>
            <a:r>
              <a:rPr lang="en-US" sz="2800" b="1" dirty="0" smtClean="0"/>
              <a:t>1:21 En </a:t>
            </a:r>
            <a:r>
              <a:rPr lang="en-US" sz="2800" b="1" dirty="0" err="1"/>
              <a:t>fosi</a:t>
            </a:r>
            <a:r>
              <a:rPr lang="en-US" sz="2800" b="1" dirty="0"/>
              <a:t> </a:t>
            </a:r>
            <a:r>
              <a:rPr lang="en-US" sz="2800" b="1" dirty="0" err="1"/>
              <a:t>oen</a:t>
            </a:r>
            <a:r>
              <a:rPr lang="en-US" sz="2800" b="1" dirty="0"/>
              <a:t> </a:t>
            </a:r>
            <a:r>
              <a:rPr lang="en-US" sz="2800" b="1" dirty="0" err="1"/>
              <a:t>ben</a:t>
            </a:r>
            <a:r>
              <a:rPr lang="en-US" sz="2800" b="1" dirty="0"/>
              <a:t> de </a:t>
            </a:r>
            <a:r>
              <a:rPr lang="en-US" sz="2800" b="1" dirty="0" err="1"/>
              <a:t>farawe</a:t>
            </a:r>
            <a:r>
              <a:rPr lang="en-US" sz="2800" b="1" dirty="0"/>
              <a:t> en </a:t>
            </a:r>
            <a:r>
              <a:rPr lang="en-US" sz="2800" b="1" dirty="0" err="1"/>
              <a:t>feanti</a:t>
            </a:r>
            <a:r>
              <a:rPr lang="en-US" sz="2800" b="1" dirty="0"/>
              <a:t> </a:t>
            </a:r>
            <a:r>
              <a:rPr lang="en-US" sz="2800" b="1" dirty="0" err="1"/>
              <a:t>na</a:t>
            </a:r>
            <a:r>
              <a:rPr lang="en-US" sz="2800" b="1" dirty="0"/>
              <a:t> </a:t>
            </a:r>
            <a:r>
              <a:rPr lang="en-US" sz="2800" b="1" dirty="0" err="1"/>
              <a:t>ini</a:t>
            </a:r>
            <a:r>
              <a:rPr lang="en-US" sz="2800" b="1" dirty="0"/>
              <a:t> </a:t>
            </a:r>
            <a:r>
              <a:rPr lang="en-US" sz="2800" b="1" dirty="0" err="1"/>
              <a:t>oen</a:t>
            </a:r>
            <a:r>
              <a:rPr lang="en-US" sz="2800" b="1" dirty="0"/>
              <a:t> </a:t>
            </a:r>
            <a:r>
              <a:rPr lang="en-US" sz="2800" b="1" dirty="0" err="1"/>
              <a:t>prakseri</a:t>
            </a:r>
            <a:r>
              <a:rPr lang="en-US" sz="2800" b="1" dirty="0"/>
              <a:t> </a:t>
            </a:r>
            <a:r>
              <a:rPr lang="en-US" sz="2800" b="1" dirty="0" err="1"/>
              <a:t>nanga</a:t>
            </a:r>
            <a:r>
              <a:rPr lang="en-US" sz="2800" b="1" dirty="0"/>
              <a:t> </a:t>
            </a:r>
            <a:r>
              <a:rPr lang="en-US" sz="2800" b="1" dirty="0" err="1"/>
              <a:t>takroedoe</a:t>
            </a:r>
            <a:r>
              <a:rPr lang="en-US" sz="2800" b="1" dirty="0"/>
              <a:t>; </a:t>
            </a:r>
            <a:r>
              <a:rPr lang="en-US" sz="2800" b="1" dirty="0" err="1"/>
              <a:t>tokoe</a:t>
            </a:r>
            <a:r>
              <a:rPr lang="en-US" sz="2800" b="1" dirty="0"/>
              <a:t> now A </a:t>
            </a:r>
            <a:r>
              <a:rPr lang="en-US" sz="2800" b="1" dirty="0" err="1"/>
              <a:t>ben</a:t>
            </a:r>
            <a:r>
              <a:rPr lang="en-US" sz="2800" b="1" dirty="0"/>
              <a:t> </a:t>
            </a:r>
            <a:r>
              <a:rPr lang="en-US" sz="2800" b="1" dirty="0" err="1"/>
              <a:t>meki</a:t>
            </a:r>
            <a:r>
              <a:rPr lang="en-US" sz="2800" b="1" dirty="0"/>
              <a:t> </a:t>
            </a:r>
            <a:r>
              <a:rPr lang="en-US" sz="2800" b="1" dirty="0" err="1"/>
              <a:t>oen</a:t>
            </a:r>
            <a:r>
              <a:rPr lang="en-US" sz="2800" b="1" dirty="0"/>
              <a:t> </a:t>
            </a:r>
            <a:r>
              <a:rPr lang="en-US" sz="2800" b="1" dirty="0" err="1"/>
              <a:t>kom</a:t>
            </a:r>
            <a:r>
              <a:rPr lang="en-US" sz="2800" b="1" dirty="0"/>
              <a:t> </a:t>
            </a:r>
            <a:r>
              <a:rPr lang="en-US" sz="2800" b="1" dirty="0" err="1"/>
              <a:t>boen</a:t>
            </a:r>
            <a:r>
              <a:rPr lang="en-US" sz="2800" b="1" dirty="0"/>
              <a:t> </a:t>
            </a:r>
            <a:r>
              <a:rPr lang="en-US" sz="2800" b="1" dirty="0" err="1"/>
              <a:t>baka</a:t>
            </a:r>
            <a:endParaRPr lang="en-US" sz="2800" b="1"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lstStyle/>
          <a:p>
            <a:r>
              <a:rPr lang="en-US"/>
              <a:t>Wi relatie nanga Gado</a:t>
            </a:r>
          </a:p>
        </p:txBody>
      </p:sp>
      <p:sp>
        <p:nvSpPr>
          <p:cNvPr id="193539" name="Rectangle 3"/>
          <p:cNvSpPr>
            <a:spLocks noGrp="1" noChangeArrowheads="1"/>
          </p:cNvSpPr>
          <p:nvPr>
            <p:ph type="body" idx="1"/>
          </p:nvPr>
        </p:nvSpPr>
        <p:spPr>
          <a:xfrm>
            <a:off x="228600" y="2017713"/>
            <a:ext cx="8915400" cy="4114800"/>
          </a:xfrm>
        </p:spPr>
        <p:txBody>
          <a:bodyPr/>
          <a:lstStyle/>
          <a:p>
            <a:pPr>
              <a:lnSpc>
                <a:spcPct val="90000"/>
              </a:lnSpc>
            </a:pPr>
            <a:r>
              <a:rPr lang="en-US" sz="2800" dirty="0" err="1"/>
              <a:t>Da</a:t>
            </a:r>
            <a:r>
              <a:rPr lang="en-US" sz="2800" dirty="0"/>
              <a:t> </a:t>
            </a:r>
            <a:r>
              <a:rPr lang="en-US" sz="2800" dirty="0" err="1"/>
              <a:t>natuurlijk</a:t>
            </a:r>
            <a:r>
              <a:rPr lang="en-US" sz="2800" dirty="0"/>
              <a:t> </a:t>
            </a:r>
            <a:r>
              <a:rPr lang="en-US" sz="2800" dirty="0" err="1"/>
              <a:t>mens</a:t>
            </a:r>
            <a:r>
              <a:rPr lang="en-US" sz="2800" dirty="0"/>
              <a:t> – </a:t>
            </a:r>
            <a:r>
              <a:rPr lang="en-US" sz="2800" dirty="0" err="1"/>
              <a:t>geen</a:t>
            </a:r>
            <a:r>
              <a:rPr lang="en-US" sz="2800" dirty="0"/>
              <a:t> </a:t>
            </a:r>
            <a:r>
              <a:rPr lang="en-US" sz="2800" dirty="0" err="1"/>
              <a:t>relatie</a:t>
            </a:r>
            <a:endParaRPr lang="en-US" sz="2800" dirty="0"/>
          </a:p>
          <a:p>
            <a:pPr>
              <a:lnSpc>
                <a:spcPct val="90000"/>
              </a:lnSpc>
            </a:pPr>
            <a:r>
              <a:rPr lang="en-US" sz="2800" b="1" dirty="0"/>
              <a:t>Eph. 2:1. En A </a:t>
            </a:r>
            <a:r>
              <a:rPr lang="en-US" sz="2800" b="1" dirty="0" err="1"/>
              <a:t>ben</a:t>
            </a:r>
            <a:r>
              <a:rPr lang="en-US" sz="2800" b="1" dirty="0"/>
              <a:t> </a:t>
            </a:r>
            <a:r>
              <a:rPr lang="en-US" sz="2800" b="1" dirty="0" err="1"/>
              <a:t>meki</a:t>
            </a:r>
            <a:r>
              <a:rPr lang="en-US" sz="2800" b="1" dirty="0"/>
              <a:t> </a:t>
            </a:r>
            <a:r>
              <a:rPr lang="en-US" sz="2800" b="1" dirty="0" err="1"/>
              <a:t>oen</a:t>
            </a:r>
            <a:r>
              <a:rPr lang="en-US" sz="2800" b="1" dirty="0"/>
              <a:t> </a:t>
            </a:r>
            <a:r>
              <a:rPr lang="en-US" sz="2800" b="1" dirty="0" err="1"/>
              <a:t>kisi</a:t>
            </a:r>
            <a:r>
              <a:rPr lang="en-US" sz="2800" b="1" dirty="0"/>
              <a:t> </a:t>
            </a:r>
            <a:r>
              <a:rPr lang="en-US" sz="2800" b="1" dirty="0" err="1"/>
              <a:t>libi</a:t>
            </a:r>
            <a:r>
              <a:rPr lang="en-US" sz="2800" b="1" dirty="0"/>
              <a:t>, </a:t>
            </a:r>
            <a:r>
              <a:rPr lang="en-US" sz="2800" b="1" dirty="0" err="1"/>
              <a:t>oen</a:t>
            </a:r>
            <a:r>
              <a:rPr lang="en-US" sz="2800" b="1" dirty="0"/>
              <a:t> </a:t>
            </a:r>
            <a:r>
              <a:rPr lang="en-US" sz="2800" b="1" dirty="0" err="1"/>
              <a:t>disi</a:t>
            </a:r>
            <a:r>
              <a:rPr lang="en-US" sz="2800" b="1" dirty="0"/>
              <a:t> </a:t>
            </a:r>
            <a:r>
              <a:rPr lang="en-US" sz="2800" b="1" dirty="0" err="1"/>
              <a:t>ben</a:t>
            </a:r>
            <a:r>
              <a:rPr lang="en-US" sz="2800" b="1" dirty="0"/>
              <a:t> </a:t>
            </a:r>
            <a:r>
              <a:rPr lang="en-US" sz="2800" b="1" dirty="0" err="1"/>
              <a:t>dede</a:t>
            </a:r>
            <a:r>
              <a:rPr lang="en-US" sz="2800" b="1" dirty="0"/>
              <a:t> </a:t>
            </a:r>
            <a:r>
              <a:rPr lang="en-US" sz="2800" b="1" dirty="0" err="1"/>
              <a:t>na</a:t>
            </a:r>
            <a:r>
              <a:rPr lang="en-US" sz="2800" b="1" dirty="0"/>
              <a:t> </a:t>
            </a:r>
            <a:r>
              <a:rPr lang="en-US" sz="2800" b="1" dirty="0" err="1"/>
              <a:t>ini</a:t>
            </a:r>
            <a:r>
              <a:rPr lang="en-US" sz="2800" b="1" dirty="0"/>
              <a:t> </a:t>
            </a:r>
            <a:r>
              <a:rPr lang="en-US" sz="2800" b="1" dirty="0" err="1"/>
              <a:t>oen</a:t>
            </a:r>
            <a:r>
              <a:rPr lang="en-US" sz="2800" b="1" dirty="0"/>
              <a:t> </a:t>
            </a:r>
            <a:r>
              <a:rPr lang="en-US" sz="2800" b="1" dirty="0" err="1"/>
              <a:t>takroedoe</a:t>
            </a:r>
            <a:r>
              <a:rPr lang="en-US" sz="2800" b="1" dirty="0"/>
              <a:t> </a:t>
            </a:r>
            <a:r>
              <a:rPr lang="en-US" sz="2800" b="1" dirty="0" err="1"/>
              <a:t>nanga</a:t>
            </a:r>
            <a:r>
              <a:rPr lang="en-US" sz="2800" b="1" dirty="0"/>
              <a:t> </a:t>
            </a:r>
            <a:r>
              <a:rPr lang="en-US" sz="2800" b="1" dirty="0" err="1"/>
              <a:t>sondoe</a:t>
            </a:r>
            <a:r>
              <a:rPr lang="en-US" sz="2800" b="1" dirty="0"/>
              <a:t>. 2. Na </a:t>
            </a:r>
            <a:r>
              <a:rPr lang="en-US" sz="2800" b="1" dirty="0" err="1"/>
              <a:t>ini</a:t>
            </a:r>
            <a:r>
              <a:rPr lang="en-US" sz="2800" b="1" dirty="0"/>
              <a:t> </a:t>
            </a:r>
            <a:r>
              <a:rPr lang="en-US" sz="2800" b="1" dirty="0" err="1"/>
              <a:t>dem</a:t>
            </a:r>
            <a:r>
              <a:rPr lang="en-US" sz="2800" b="1" dirty="0"/>
              <a:t> </a:t>
            </a:r>
            <a:r>
              <a:rPr lang="en-US" sz="2800" b="1" dirty="0" err="1"/>
              <a:t>dei</a:t>
            </a:r>
            <a:r>
              <a:rPr lang="en-US" sz="2800" b="1" dirty="0"/>
              <a:t> </a:t>
            </a:r>
            <a:r>
              <a:rPr lang="en-US" sz="2800" b="1" dirty="0" err="1"/>
              <a:t>na</a:t>
            </a:r>
            <a:r>
              <a:rPr lang="en-US" sz="2800" b="1" dirty="0"/>
              <a:t> </a:t>
            </a:r>
            <a:r>
              <a:rPr lang="en-US" sz="2800" b="1" dirty="0" err="1"/>
              <a:t>wi</a:t>
            </a:r>
            <a:r>
              <a:rPr lang="en-US" sz="2800" b="1" dirty="0"/>
              <a:t> </a:t>
            </a:r>
            <a:r>
              <a:rPr lang="en-US" sz="2800" b="1" dirty="0" err="1"/>
              <a:t>baka</a:t>
            </a:r>
            <a:r>
              <a:rPr lang="en-US" sz="2800" b="1" dirty="0"/>
              <a:t>, </a:t>
            </a:r>
            <a:r>
              <a:rPr lang="en-US" sz="2800" b="1" dirty="0" err="1"/>
              <a:t>oen</a:t>
            </a:r>
            <a:r>
              <a:rPr lang="en-US" sz="2800" b="1" dirty="0"/>
              <a:t> </a:t>
            </a:r>
            <a:r>
              <a:rPr lang="en-US" sz="2800" b="1" dirty="0" err="1"/>
              <a:t>ben</a:t>
            </a:r>
            <a:r>
              <a:rPr lang="en-US" sz="2800" b="1" dirty="0"/>
              <a:t> </a:t>
            </a:r>
            <a:r>
              <a:rPr lang="en-US" sz="2800" b="1" dirty="0" err="1"/>
              <a:t>waka</a:t>
            </a:r>
            <a:r>
              <a:rPr lang="en-US" sz="2800" b="1" dirty="0"/>
              <a:t> </a:t>
            </a:r>
            <a:r>
              <a:rPr lang="en-US" sz="2800" b="1" dirty="0" err="1"/>
              <a:t>na</a:t>
            </a:r>
            <a:r>
              <a:rPr lang="en-US" sz="2800" b="1" dirty="0"/>
              <a:t> </a:t>
            </a:r>
            <a:r>
              <a:rPr lang="en-US" sz="2800" b="1" dirty="0" err="1"/>
              <a:t>da</a:t>
            </a:r>
            <a:r>
              <a:rPr lang="en-US" sz="2800" b="1" dirty="0"/>
              <a:t> </a:t>
            </a:r>
            <a:r>
              <a:rPr lang="en-US" sz="2800" b="1" dirty="0" err="1"/>
              <a:t>pasi</a:t>
            </a:r>
            <a:r>
              <a:rPr lang="en-US" sz="2800" b="1" dirty="0"/>
              <a:t> foe </a:t>
            </a:r>
            <a:r>
              <a:rPr lang="en-US" sz="2800" b="1" dirty="0" err="1"/>
              <a:t>grontapoe</a:t>
            </a:r>
            <a:r>
              <a:rPr lang="en-US" sz="2800" b="1" dirty="0"/>
              <a:t>, </a:t>
            </a:r>
            <a:r>
              <a:rPr lang="en-US" sz="2800" b="1" dirty="0" err="1"/>
              <a:t>na</a:t>
            </a:r>
            <a:r>
              <a:rPr lang="en-US" sz="2800" b="1" dirty="0"/>
              <a:t> </a:t>
            </a:r>
            <a:r>
              <a:rPr lang="en-US" sz="2800" b="1" dirty="0" err="1"/>
              <a:t>da</a:t>
            </a:r>
            <a:r>
              <a:rPr lang="en-US" sz="2800" b="1" dirty="0"/>
              <a:t> </a:t>
            </a:r>
            <a:r>
              <a:rPr lang="en-US" sz="2800" b="1" dirty="0" err="1"/>
              <a:t>fasi</a:t>
            </a:r>
            <a:r>
              <a:rPr lang="en-US" sz="2800" b="1" dirty="0"/>
              <a:t> foe </a:t>
            </a:r>
            <a:r>
              <a:rPr lang="en-US" sz="2800" b="1" dirty="0" err="1"/>
              <a:t>da</a:t>
            </a:r>
            <a:r>
              <a:rPr lang="en-US" sz="2800" b="1" dirty="0"/>
              <a:t> </a:t>
            </a:r>
            <a:r>
              <a:rPr lang="en-US" sz="2800" b="1" dirty="0" err="1"/>
              <a:t>fesiman</a:t>
            </a:r>
            <a:r>
              <a:rPr lang="en-US" sz="2800" b="1" dirty="0"/>
              <a:t> foe </a:t>
            </a:r>
            <a:r>
              <a:rPr lang="en-US" sz="2800" b="1" dirty="0" err="1"/>
              <a:t>da</a:t>
            </a:r>
            <a:r>
              <a:rPr lang="en-US" sz="2800" b="1" dirty="0"/>
              <a:t> </a:t>
            </a:r>
            <a:r>
              <a:rPr lang="en-US" sz="2800" b="1" dirty="0" err="1"/>
              <a:t>makti</a:t>
            </a:r>
            <a:r>
              <a:rPr lang="en-US" sz="2800" b="1" dirty="0"/>
              <a:t> </a:t>
            </a:r>
            <a:r>
              <a:rPr lang="en-US" sz="2800" b="1" dirty="0" err="1"/>
              <a:t>na</a:t>
            </a:r>
            <a:r>
              <a:rPr lang="en-US" sz="2800" b="1" dirty="0"/>
              <a:t> </a:t>
            </a:r>
            <a:r>
              <a:rPr lang="en-US" sz="2800" b="1" dirty="0" err="1"/>
              <a:t>ini</a:t>
            </a:r>
            <a:r>
              <a:rPr lang="en-US" sz="2800" b="1" dirty="0"/>
              <a:t> </a:t>
            </a:r>
            <a:r>
              <a:rPr lang="en-US" sz="2800" b="1" dirty="0" err="1"/>
              <a:t>da</a:t>
            </a:r>
            <a:r>
              <a:rPr lang="en-US" sz="2800" b="1" dirty="0"/>
              <a:t> </a:t>
            </a:r>
            <a:r>
              <a:rPr lang="en-US" sz="2800" b="1" dirty="0" err="1"/>
              <a:t>loktoe</a:t>
            </a:r>
            <a:r>
              <a:rPr lang="en-US" sz="2800" b="1" dirty="0"/>
              <a:t>, </a:t>
            </a:r>
            <a:r>
              <a:rPr lang="en-US" sz="2800" b="1" dirty="0" err="1"/>
              <a:t>da</a:t>
            </a:r>
            <a:r>
              <a:rPr lang="en-US" sz="2800" b="1" dirty="0"/>
              <a:t> </a:t>
            </a:r>
            <a:r>
              <a:rPr lang="en-US" sz="2800" b="1" dirty="0" err="1"/>
              <a:t>jeje</a:t>
            </a:r>
            <a:r>
              <a:rPr lang="en-US" sz="2800" b="1" dirty="0"/>
              <a:t> </a:t>
            </a:r>
            <a:r>
              <a:rPr lang="en-US" sz="2800" b="1" dirty="0" err="1"/>
              <a:t>disi</a:t>
            </a:r>
            <a:r>
              <a:rPr lang="en-US" sz="2800" b="1" dirty="0"/>
              <a:t> </a:t>
            </a:r>
            <a:r>
              <a:rPr lang="en-US" sz="2800" b="1" dirty="0" err="1"/>
              <a:t>wroko</a:t>
            </a:r>
            <a:r>
              <a:rPr lang="en-US" sz="2800" b="1" dirty="0"/>
              <a:t> now </a:t>
            </a:r>
            <a:r>
              <a:rPr lang="en-US" sz="2800" b="1" dirty="0" err="1"/>
              <a:t>na</a:t>
            </a:r>
            <a:r>
              <a:rPr lang="en-US" sz="2800" b="1" dirty="0"/>
              <a:t> </a:t>
            </a:r>
            <a:r>
              <a:rPr lang="en-US" sz="2800" b="1" dirty="0" err="1"/>
              <a:t>ini</a:t>
            </a:r>
            <a:r>
              <a:rPr lang="en-US" sz="2800" b="1" dirty="0"/>
              <a:t> </a:t>
            </a:r>
            <a:r>
              <a:rPr lang="en-US" sz="2800" b="1" dirty="0" err="1"/>
              <a:t>dem</a:t>
            </a:r>
            <a:r>
              <a:rPr lang="en-US" sz="2800" b="1" dirty="0"/>
              <a:t> </a:t>
            </a:r>
            <a:r>
              <a:rPr lang="en-US" sz="2800" b="1" dirty="0" err="1"/>
              <a:t>pikin</a:t>
            </a:r>
            <a:r>
              <a:rPr lang="en-US" sz="2800" b="1" dirty="0"/>
              <a:t> foe </a:t>
            </a:r>
            <a:r>
              <a:rPr lang="en-US" sz="2800" b="1" dirty="0" err="1"/>
              <a:t>tranga-jesi</a:t>
            </a:r>
            <a:r>
              <a:rPr lang="en-US" sz="2800" b="1" dirty="0"/>
              <a:t>. 3. </a:t>
            </a:r>
            <a:r>
              <a:rPr lang="en-US" sz="2800" b="1" dirty="0" err="1"/>
              <a:t>Wi</a:t>
            </a:r>
            <a:r>
              <a:rPr lang="en-US" sz="2800" b="1" dirty="0"/>
              <a:t> </a:t>
            </a:r>
            <a:r>
              <a:rPr lang="en-US" sz="2800" b="1" dirty="0" err="1"/>
              <a:t>ben</a:t>
            </a:r>
            <a:r>
              <a:rPr lang="en-US" sz="2800" b="1" dirty="0"/>
              <a:t> </a:t>
            </a:r>
            <a:r>
              <a:rPr lang="en-US" sz="2800" b="1" dirty="0" err="1"/>
              <a:t>waka</a:t>
            </a:r>
            <a:r>
              <a:rPr lang="en-US" sz="2800" b="1" dirty="0"/>
              <a:t> </a:t>
            </a:r>
            <a:r>
              <a:rPr lang="en-US" sz="2800" b="1" dirty="0" err="1"/>
              <a:t>nanga</a:t>
            </a:r>
            <a:r>
              <a:rPr lang="en-US" sz="2800" b="1" dirty="0"/>
              <a:t> </a:t>
            </a:r>
            <a:r>
              <a:rPr lang="en-US" sz="2800" b="1" dirty="0" err="1"/>
              <a:t>dem</a:t>
            </a:r>
            <a:r>
              <a:rPr lang="en-US" sz="2800" b="1" dirty="0"/>
              <a:t> toe </a:t>
            </a:r>
            <a:r>
              <a:rPr lang="en-US" sz="2800" b="1" dirty="0" err="1"/>
              <a:t>na</a:t>
            </a:r>
            <a:r>
              <a:rPr lang="en-US" sz="2800" b="1" dirty="0"/>
              <a:t> </a:t>
            </a:r>
            <a:r>
              <a:rPr lang="en-US" sz="2800" b="1" dirty="0" err="1"/>
              <a:t>ini</a:t>
            </a:r>
            <a:r>
              <a:rPr lang="en-US" sz="2800" b="1" dirty="0"/>
              <a:t> </a:t>
            </a:r>
            <a:r>
              <a:rPr lang="en-US" sz="2800" b="1" dirty="0" err="1"/>
              <a:t>dem</a:t>
            </a:r>
            <a:r>
              <a:rPr lang="en-US" sz="2800" b="1" dirty="0"/>
              <a:t> </a:t>
            </a:r>
            <a:r>
              <a:rPr lang="en-US" sz="2800" b="1" dirty="0" err="1"/>
              <a:t>dei</a:t>
            </a:r>
            <a:r>
              <a:rPr lang="en-US" sz="2800" b="1" dirty="0"/>
              <a:t> foe </a:t>
            </a:r>
            <a:r>
              <a:rPr lang="en-US" sz="2800" b="1" dirty="0" err="1"/>
              <a:t>da</a:t>
            </a:r>
            <a:r>
              <a:rPr lang="en-US" sz="2800" b="1" dirty="0"/>
              <a:t> </a:t>
            </a:r>
            <a:r>
              <a:rPr lang="en-US" sz="2800" b="1" dirty="0" err="1"/>
              <a:t>lostoe</a:t>
            </a:r>
            <a:r>
              <a:rPr lang="en-US" sz="2800" b="1" dirty="0"/>
              <a:t> foe </a:t>
            </a:r>
            <a:r>
              <a:rPr lang="en-US" sz="2800" b="1" dirty="0" err="1"/>
              <a:t>wi</a:t>
            </a:r>
            <a:r>
              <a:rPr lang="en-US" sz="2800" b="1" dirty="0"/>
              <a:t> skin, foe doe </a:t>
            </a:r>
            <a:r>
              <a:rPr lang="en-US" sz="2800" b="1" dirty="0" err="1"/>
              <a:t>dem</a:t>
            </a:r>
            <a:r>
              <a:rPr lang="en-US" sz="2800" b="1" dirty="0"/>
              <a:t> </a:t>
            </a:r>
            <a:r>
              <a:rPr lang="en-US" sz="2800" b="1" dirty="0" err="1"/>
              <a:t>wani</a:t>
            </a:r>
            <a:r>
              <a:rPr lang="en-US" sz="2800" b="1" dirty="0"/>
              <a:t> foe </a:t>
            </a:r>
            <a:r>
              <a:rPr lang="en-US" sz="2800" b="1" dirty="0" err="1"/>
              <a:t>da</a:t>
            </a:r>
            <a:r>
              <a:rPr lang="en-US" sz="2800" b="1" dirty="0"/>
              <a:t> skin </a:t>
            </a:r>
            <a:r>
              <a:rPr lang="en-US" sz="2800" b="1" dirty="0" err="1"/>
              <a:t>nanga</a:t>
            </a:r>
            <a:r>
              <a:rPr lang="en-US" sz="2800" b="1" dirty="0"/>
              <a:t> </a:t>
            </a:r>
            <a:r>
              <a:rPr lang="en-US" sz="2800" b="1" dirty="0" err="1"/>
              <a:t>da</a:t>
            </a:r>
            <a:r>
              <a:rPr lang="en-US" sz="2800" b="1" dirty="0"/>
              <a:t> </a:t>
            </a:r>
            <a:r>
              <a:rPr lang="en-US" sz="2800" b="1" dirty="0" err="1"/>
              <a:t>prakseri</a:t>
            </a:r>
            <a:r>
              <a:rPr lang="en-US" sz="2800" b="1" dirty="0"/>
              <a:t>, en </a:t>
            </a:r>
            <a:r>
              <a:rPr lang="en-US" sz="2800" b="1" dirty="0" err="1"/>
              <a:t>wi</a:t>
            </a:r>
            <a:r>
              <a:rPr lang="en-US" sz="2800" b="1" dirty="0"/>
              <a:t> </a:t>
            </a:r>
            <a:r>
              <a:rPr lang="en-US" sz="2800" b="1" dirty="0" err="1"/>
              <a:t>ben</a:t>
            </a:r>
            <a:r>
              <a:rPr lang="en-US" sz="2800" b="1" dirty="0"/>
              <a:t> </a:t>
            </a:r>
            <a:r>
              <a:rPr lang="en-US" sz="2800" b="1" dirty="0" err="1"/>
              <a:t>gebore</a:t>
            </a:r>
            <a:r>
              <a:rPr lang="en-US" sz="2800" b="1" dirty="0"/>
              <a:t> </a:t>
            </a:r>
            <a:r>
              <a:rPr lang="en-US" sz="2800" b="1" dirty="0" err="1"/>
              <a:t>pikin</a:t>
            </a:r>
            <a:r>
              <a:rPr lang="en-US" sz="2800" b="1" dirty="0"/>
              <a:t> foe </a:t>
            </a:r>
            <a:r>
              <a:rPr lang="en-US" sz="2800" b="1" dirty="0" err="1"/>
              <a:t>hatibron</a:t>
            </a:r>
            <a:r>
              <a:rPr lang="en-US" sz="2800" b="1" dirty="0"/>
              <a:t> so </a:t>
            </a:r>
            <a:r>
              <a:rPr lang="en-US" sz="2800" b="1" dirty="0" err="1"/>
              <a:t>leki</a:t>
            </a:r>
            <a:r>
              <a:rPr lang="en-US" sz="2800" b="1" dirty="0"/>
              <a:t> </a:t>
            </a:r>
            <a:r>
              <a:rPr lang="en-US" sz="2800" b="1" dirty="0" err="1"/>
              <a:t>dem</a:t>
            </a:r>
            <a:r>
              <a:rPr lang="en-US" sz="2800" b="1" dirty="0"/>
              <a:t> </a:t>
            </a:r>
            <a:r>
              <a:rPr lang="en-US" sz="2800" b="1" dirty="0" err="1"/>
              <a:t>trawan</a:t>
            </a:r>
            <a:r>
              <a:rPr lang="en-US" sz="2800" b="1" dirty="0"/>
              <a:t>.</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ChangeArrowheads="1"/>
          </p:cNvSpPr>
          <p:nvPr>
            <p:ph type="title"/>
          </p:nvPr>
        </p:nvSpPr>
        <p:spPr/>
        <p:txBody>
          <a:bodyPr/>
          <a:lstStyle/>
          <a:p>
            <a:r>
              <a:rPr lang="en-US"/>
              <a:t>Fosi wi ben de feanti foe Gado</a:t>
            </a:r>
          </a:p>
        </p:txBody>
      </p:sp>
      <p:sp>
        <p:nvSpPr>
          <p:cNvPr id="195587" name="Rectangle 3"/>
          <p:cNvSpPr>
            <a:spLocks noGrp="1" noChangeArrowheads="1"/>
          </p:cNvSpPr>
          <p:nvPr>
            <p:ph type="body" idx="1"/>
          </p:nvPr>
        </p:nvSpPr>
        <p:spPr/>
        <p:txBody>
          <a:bodyPr/>
          <a:lstStyle/>
          <a:p>
            <a:r>
              <a:rPr lang="en-US" sz="2800"/>
              <a:t>Foe dat’ede wi abi da wroko foe meki soema kom boen baka nanga Gado:</a:t>
            </a:r>
          </a:p>
          <a:p>
            <a:r>
              <a:rPr lang="en-US" sz="2800" b="1"/>
              <a:t>Kol 1:21. En fosi oen ben de farawe en feanti na ini oen prakseri nanga takroedoe; tokoe now A ben meki oen kom boen baka  22. Na ini Hem skin disi ben dede, foe meki oen kom santa en sondro foutoe efoe flaka na Hem fesi;</a:t>
            </a:r>
          </a:p>
          <a:p>
            <a:r>
              <a:rPr lang="en-US" sz="2800" b="1"/>
              <a:t>Gado opo wan njoen libi pasi na Hem…</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p:txBody>
          <a:bodyPr/>
          <a:lstStyle/>
          <a:p>
            <a:r>
              <a:rPr lang="en-US"/>
              <a:t>Te wi tanapoe na Gado fesi</a:t>
            </a:r>
          </a:p>
        </p:txBody>
      </p:sp>
      <p:sp>
        <p:nvSpPr>
          <p:cNvPr id="197635" name="Rectangle 3"/>
          <p:cNvSpPr>
            <a:spLocks noGrp="1" noChangeArrowheads="1"/>
          </p:cNvSpPr>
          <p:nvPr>
            <p:ph type="body" idx="1"/>
          </p:nvPr>
        </p:nvSpPr>
        <p:spPr/>
        <p:txBody>
          <a:bodyPr/>
          <a:lstStyle/>
          <a:p>
            <a:pPr>
              <a:lnSpc>
                <a:spcPct val="90000"/>
              </a:lnSpc>
            </a:pPr>
            <a:r>
              <a:rPr lang="en-US" dirty="0" err="1"/>
              <a:t>Wi</a:t>
            </a:r>
            <a:r>
              <a:rPr lang="en-US" dirty="0"/>
              <a:t> de </a:t>
            </a:r>
            <a:r>
              <a:rPr lang="en-US" dirty="0" err="1"/>
              <a:t>sondro</a:t>
            </a:r>
            <a:r>
              <a:rPr lang="en-US" dirty="0"/>
              <a:t> </a:t>
            </a:r>
            <a:r>
              <a:rPr lang="en-US" dirty="0" err="1"/>
              <a:t>foutoe</a:t>
            </a:r>
            <a:r>
              <a:rPr lang="en-US" dirty="0"/>
              <a:t>, </a:t>
            </a:r>
            <a:r>
              <a:rPr lang="en-US" dirty="0" err="1"/>
              <a:t>bikasi</a:t>
            </a:r>
            <a:r>
              <a:rPr lang="en-US" dirty="0"/>
              <a:t> </a:t>
            </a:r>
            <a:r>
              <a:rPr lang="en-US" dirty="0" err="1"/>
              <a:t>wi</a:t>
            </a:r>
            <a:r>
              <a:rPr lang="en-US" dirty="0"/>
              <a:t> de </a:t>
            </a:r>
            <a:r>
              <a:rPr lang="en-US" dirty="0" err="1"/>
              <a:t>na</a:t>
            </a:r>
            <a:r>
              <a:rPr lang="en-US" dirty="0"/>
              <a:t> </a:t>
            </a:r>
            <a:r>
              <a:rPr lang="en-US" dirty="0" err="1"/>
              <a:t>ini</a:t>
            </a:r>
            <a:r>
              <a:rPr lang="en-US" dirty="0"/>
              <a:t> </a:t>
            </a:r>
            <a:r>
              <a:rPr lang="en-US" dirty="0" err="1"/>
              <a:t>Kristus</a:t>
            </a:r>
            <a:r>
              <a:rPr lang="en-US" dirty="0"/>
              <a:t>, en A de </a:t>
            </a:r>
            <a:r>
              <a:rPr lang="en-US" dirty="0" err="1"/>
              <a:t>sondro</a:t>
            </a:r>
            <a:r>
              <a:rPr lang="en-US" dirty="0"/>
              <a:t> </a:t>
            </a:r>
            <a:r>
              <a:rPr lang="en-US" dirty="0" err="1"/>
              <a:t>fout</a:t>
            </a:r>
            <a:r>
              <a:rPr lang="en-US" dirty="0"/>
              <a:t>.</a:t>
            </a:r>
          </a:p>
          <a:p>
            <a:pPr>
              <a:lnSpc>
                <a:spcPct val="90000"/>
              </a:lnSpc>
            </a:pPr>
            <a:r>
              <a:rPr lang="en-US" dirty="0"/>
              <a:t>Hem </a:t>
            </a:r>
            <a:r>
              <a:rPr lang="en-US" dirty="0" err="1"/>
              <a:t>wroko</a:t>
            </a:r>
            <a:r>
              <a:rPr lang="en-US" dirty="0"/>
              <a:t> de </a:t>
            </a:r>
            <a:r>
              <a:rPr lang="en-US" dirty="0" err="1"/>
              <a:t>kompleet</a:t>
            </a:r>
            <a:r>
              <a:rPr lang="en-US" dirty="0"/>
              <a:t> – a </a:t>
            </a:r>
            <a:r>
              <a:rPr lang="en-US" dirty="0" err="1"/>
              <a:t>poeroe</a:t>
            </a:r>
            <a:r>
              <a:rPr lang="en-US" dirty="0"/>
              <a:t> ala </a:t>
            </a:r>
            <a:r>
              <a:rPr lang="en-US" dirty="0" err="1"/>
              <a:t>sondoe</a:t>
            </a:r>
            <a:r>
              <a:rPr lang="en-US" dirty="0"/>
              <a:t> en </a:t>
            </a:r>
            <a:r>
              <a:rPr lang="en-US" dirty="0" smtClean="0"/>
              <a:t>A </a:t>
            </a:r>
            <a:r>
              <a:rPr lang="en-US" dirty="0" err="1"/>
              <a:t>verloesoe</a:t>
            </a:r>
            <a:r>
              <a:rPr lang="en-US" dirty="0"/>
              <a:t> </a:t>
            </a:r>
            <a:r>
              <a:rPr lang="en-US" dirty="0" err="1"/>
              <a:t>wi</a:t>
            </a:r>
            <a:r>
              <a:rPr lang="en-US" dirty="0"/>
              <a:t> </a:t>
            </a:r>
            <a:r>
              <a:rPr lang="en-US" dirty="0" err="1"/>
              <a:t>sondro</a:t>
            </a:r>
            <a:r>
              <a:rPr lang="en-US" dirty="0"/>
              <a:t> </a:t>
            </a:r>
            <a:r>
              <a:rPr lang="en-US" dirty="0" err="1"/>
              <a:t>fout</a:t>
            </a:r>
            <a:r>
              <a:rPr lang="en-US" dirty="0"/>
              <a:t>.</a:t>
            </a:r>
          </a:p>
          <a:p>
            <a:pPr>
              <a:lnSpc>
                <a:spcPct val="90000"/>
              </a:lnSpc>
            </a:pPr>
            <a:r>
              <a:rPr lang="en-US" dirty="0" err="1"/>
              <a:t>Wi</a:t>
            </a:r>
            <a:r>
              <a:rPr lang="en-US" dirty="0"/>
              <a:t> </a:t>
            </a:r>
            <a:r>
              <a:rPr lang="en-US" dirty="0" err="1"/>
              <a:t>positie</a:t>
            </a:r>
            <a:r>
              <a:rPr lang="en-US" dirty="0"/>
              <a:t> de </a:t>
            </a:r>
            <a:r>
              <a:rPr lang="en-US" dirty="0" err="1"/>
              <a:t>sondro</a:t>
            </a:r>
            <a:r>
              <a:rPr lang="en-US" dirty="0"/>
              <a:t> </a:t>
            </a:r>
            <a:r>
              <a:rPr lang="en-US" dirty="0" err="1"/>
              <a:t>fout</a:t>
            </a:r>
            <a:r>
              <a:rPr lang="en-US" dirty="0"/>
              <a:t>, en so a tan foe </a:t>
            </a:r>
            <a:r>
              <a:rPr lang="en-US" dirty="0" err="1"/>
              <a:t>teego</a:t>
            </a:r>
            <a:r>
              <a:rPr lang="en-US" dirty="0"/>
              <a:t> en </a:t>
            </a:r>
            <a:r>
              <a:rPr lang="en-US" dirty="0" err="1"/>
              <a:t>noiti</a:t>
            </a:r>
            <a:r>
              <a:rPr lang="en-US" dirty="0"/>
              <a:t> </a:t>
            </a:r>
            <a:r>
              <a:rPr lang="en-US" dirty="0" err="1"/>
              <a:t>kenki</a:t>
            </a:r>
            <a:r>
              <a:rPr lang="en-US" dirty="0"/>
              <a:t>.  En </a:t>
            </a:r>
            <a:r>
              <a:rPr lang="en-US" dirty="0" err="1"/>
              <a:t>wi</a:t>
            </a:r>
            <a:r>
              <a:rPr lang="en-US" dirty="0"/>
              <a:t> no man </a:t>
            </a:r>
            <a:r>
              <a:rPr lang="en-US" dirty="0" err="1"/>
              <a:t>kenki</a:t>
            </a:r>
            <a:r>
              <a:rPr lang="en-US" dirty="0"/>
              <a:t> hem </a:t>
            </a:r>
            <a:r>
              <a:rPr lang="en-US" dirty="0" err="1"/>
              <a:t>doro</a:t>
            </a:r>
            <a:r>
              <a:rPr lang="en-US" dirty="0"/>
              <a:t> </a:t>
            </a:r>
            <a:r>
              <a:rPr lang="en-US" dirty="0" err="1"/>
              <a:t>boen</a:t>
            </a:r>
            <a:r>
              <a:rPr lang="en-US" dirty="0"/>
              <a:t> </a:t>
            </a:r>
            <a:r>
              <a:rPr lang="en-US" dirty="0" err="1"/>
              <a:t>wroko</a:t>
            </a:r>
            <a:r>
              <a:rPr lang="en-US" dirty="0"/>
              <a:t>: </a:t>
            </a:r>
            <a:r>
              <a:rPr lang="en-US" dirty="0" err="1"/>
              <a:t>Ef</a:t>
            </a:r>
            <a:r>
              <a:rPr lang="en-US" dirty="0"/>
              <a:t>. 1:3-6, 2:4-7, Heb. 10:10-14</a:t>
            </a:r>
          </a:p>
          <a:p>
            <a:pPr>
              <a:lnSpc>
                <a:spcPct val="90000"/>
              </a:lnSpc>
              <a:buFont typeface="Wingdings" pitchFamily="2" charset="2"/>
              <a:buNone/>
            </a:pPr>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r>
              <a:rPr lang="en-US"/>
              <a:t>Fa wi tanapoe na ini Kristus</a:t>
            </a:r>
          </a:p>
        </p:txBody>
      </p:sp>
      <p:sp>
        <p:nvSpPr>
          <p:cNvPr id="199683" name="Rectangle 3"/>
          <p:cNvSpPr>
            <a:spLocks noGrp="1" noChangeArrowheads="1"/>
          </p:cNvSpPr>
          <p:nvPr>
            <p:ph type="body" idx="1"/>
          </p:nvPr>
        </p:nvSpPr>
        <p:spPr/>
        <p:txBody>
          <a:bodyPr/>
          <a:lstStyle/>
          <a:p>
            <a:r>
              <a:rPr lang="en-US" sz="2800" b="1"/>
              <a:t>Kol. 2:8. Loekoe boen so dati no wan soema kori oen nanga libisoema koni nanga soso bedriegi, nanga da owroetem gwenti foe libisoema, nanga dem fondamenti foe grontapoe, en no nanga Kristus.  9. </a:t>
            </a:r>
            <a:r>
              <a:rPr lang="en-US" sz="2800" b="1">
                <a:solidFill>
                  <a:schemeClr val="hlink"/>
                </a:solidFill>
              </a:rPr>
              <a:t>Bikasi da heri foeroe foe Gado de tan na ini Hem skin.  10. En oen abi alasani na Hem ini</a:t>
            </a:r>
            <a:r>
              <a:rPr lang="en-US" sz="2800" b="1"/>
              <a:t>; Hem disi de da Hede foe ala makti nanga krakti.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US"/>
              <a:t>Da wet – no poti efoe poeroe</a:t>
            </a:r>
          </a:p>
        </p:txBody>
      </p:sp>
      <p:sp>
        <p:nvSpPr>
          <p:cNvPr id="80899" name="Rectangle 3"/>
          <p:cNvSpPr>
            <a:spLocks noGrp="1" noChangeArrowheads="1"/>
          </p:cNvSpPr>
          <p:nvPr>
            <p:ph type="body" idx="1"/>
          </p:nvPr>
        </p:nvSpPr>
        <p:spPr/>
        <p:txBody>
          <a:bodyPr/>
          <a:lstStyle/>
          <a:p>
            <a:pPr>
              <a:lnSpc>
                <a:spcPct val="80000"/>
              </a:lnSpc>
            </a:pPr>
            <a:r>
              <a:rPr lang="en-US" sz="2800" b="1"/>
              <a:t>Deut. 4:1. We now, arki, O Israël, na dem wet nanga dem kroetoe disi mi leri oen, foe doe dem so dati oen kan tan na libi, en go na ini, wini da kondre disi MASRA, da Gado foe dem tata foe oen ben gi oen.  2. </a:t>
            </a:r>
            <a:r>
              <a:rPr lang="en-US" sz="2800" b="1">
                <a:solidFill>
                  <a:schemeClr val="hlink"/>
                </a:solidFill>
              </a:rPr>
              <a:t>Oen no sa poti moro foeroe woortoe leki mi sa komanderi oen, en oen no sa poeroe iniwan woortoe toe, foe oen kan hori dem komanderi foe MASRA oen Gado</a:t>
            </a:r>
            <a:r>
              <a:rPr lang="en-US" sz="2800" b="1"/>
              <a:t>, disi mi komanderi oen.</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p:txBody>
          <a:bodyPr/>
          <a:lstStyle/>
          <a:p>
            <a:r>
              <a:rPr lang="en-US"/>
              <a:t>Fa wi de</a:t>
            </a:r>
          </a:p>
        </p:txBody>
      </p:sp>
      <p:sp>
        <p:nvSpPr>
          <p:cNvPr id="201731" name="Rectangle 3"/>
          <p:cNvSpPr>
            <a:spLocks noGrp="1" noChangeArrowheads="1"/>
          </p:cNvSpPr>
          <p:nvPr>
            <p:ph type="body" idx="1"/>
          </p:nvPr>
        </p:nvSpPr>
        <p:spPr/>
        <p:txBody>
          <a:bodyPr/>
          <a:lstStyle/>
          <a:p>
            <a:pPr>
              <a:lnSpc>
                <a:spcPct val="90000"/>
              </a:lnSpc>
            </a:pPr>
            <a:r>
              <a:rPr lang="en-US" sz="2800" b="1"/>
              <a:t>1 Pet. 2:9</a:t>
            </a:r>
            <a:r>
              <a:rPr lang="en-US" sz="2800"/>
              <a:t> </a:t>
            </a:r>
            <a:r>
              <a:rPr lang="en-US" sz="2800" b="1"/>
              <a:t>Ma </a:t>
            </a:r>
            <a:r>
              <a:rPr lang="en-US" sz="2800" b="1">
                <a:solidFill>
                  <a:schemeClr val="hlink"/>
                </a:solidFill>
              </a:rPr>
              <a:t>oen de</a:t>
            </a:r>
            <a:r>
              <a:rPr lang="en-US" sz="2800" b="1"/>
              <a:t> wan speri disi A ben verkisi, wan famiri foe dem kownoe-priester, wan santa folkoe, wan pipel disi seti aparti gi Gado, foe oen sa gi Hem bigi nem, Hem disi ben kari oen komopo foe doengroe, kom na ini Hem moi leti.</a:t>
            </a:r>
          </a:p>
          <a:p>
            <a:pPr>
              <a:lnSpc>
                <a:spcPct val="90000"/>
              </a:lnSpc>
            </a:pPr>
            <a:r>
              <a:rPr lang="en-US" sz="2800" b="1"/>
              <a:t>Disi de onvoorwaardelijk…</a:t>
            </a:r>
          </a:p>
          <a:p>
            <a:pPr>
              <a:lnSpc>
                <a:spcPct val="90000"/>
              </a:lnSpc>
            </a:pPr>
            <a:r>
              <a:rPr lang="en-US" sz="2800" b="1"/>
              <a:t>Na ondro da wet: “</a:t>
            </a:r>
            <a:r>
              <a:rPr lang="en-US" sz="2800" b="1">
                <a:solidFill>
                  <a:schemeClr val="hlink"/>
                </a:solidFill>
              </a:rPr>
              <a:t>efoe oen sa doe</a:t>
            </a:r>
            <a:r>
              <a:rPr lang="en-US" sz="2800" b="1"/>
              <a:t> …dan oen sa de” – Voorwaardelijk</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p:txBody>
          <a:bodyPr/>
          <a:lstStyle/>
          <a:p>
            <a:r>
              <a:rPr lang="en-US"/>
              <a:t>Wi positie de:</a:t>
            </a:r>
          </a:p>
        </p:txBody>
      </p:sp>
      <p:sp>
        <p:nvSpPr>
          <p:cNvPr id="203779" name="Rectangle 3"/>
          <p:cNvSpPr>
            <a:spLocks noGrp="1" noChangeArrowheads="1"/>
          </p:cNvSpPr>
          <p:nvPr>
            <p:ph type="body" idx="1"/>
          </p:nvPr>
        </p:nvSpPr>
        <p:spPr>
          <a:xfrm>
            <a:off x="381000" y="2017713"/>
            <a:ext cx="8574088" cy="4459287"/>
          </a:xfrm>
        </p:spPr>
        <p:txBody>
          <a:bodyPr/>
          <a:lstStyle/>
          <a:p>
            <a:pPr>
              <a:lnSpc>
                <a:spcPct val="90000"/>
              </a:lnSpc>
            </a:pPr>
            <a:r>
              <a:rPr lang="en-US" dirty="0"/>
              <a:t>Wan </a:t>
            </a:r>
            <a:r>
              <a:rPr lang="en-US" dirty="0" err="1"/>
              <a:t>verkisi</a:t>
            </a:r>
            <a:r>
              <a:rPr lang="en-US" dirty="0"/>
              <a:t> </a:t>
            </a:r>
            <a:r>
              <a:rPr lang="en-US" dirty="0" err="1"/>
              <a:t>generatie</a:t>
            </a:r>
            <a:r>
              <a:rPr lang="en-US" dirty="0"/>
              <a:t> – a </a:t>
            </a:r>
            <a:r>
              <a:rPr lang="en-US" dirty="0" err="1"/>
              <a:t>njoen</a:t>
            </a:r>
            <a:r>
              <a:rPr lang="en-US" dirty="0"/>
              <a:t> </a:t>
            </a:r>
            <a:r>
              <a:rPr lang="en-US" dirty="0" err="1"/>
              <a:t>libi</a:t>
            </a:r>
            <a:endParaRPr lang="en-US" dirty="0"/>
          </a:p>
          <a:p>
            <a:pPr>
              <a:lnSpc>
                <a:spcPct val="90000"/>
              </a:lnSpc>
            </a:pPr>
            <a:r>
              <a:rPr lang="en-US" dirty="0"/>
              <a:t>Wan </a:t>
            </a:r>
            <a:r>
              <a:rPr lang="en-US" dirty="0" err="1"/>
              <a:t>kownoe</a:t>
            </a:r>
            <a:r>
              <a:rPr lang="en-US" dirty="0"/>
              <a:t> </a:t>
            </a:r>
            <a:r>
              <a:rPr lang="en-US" dirty="0" err="1"/>
              <a:t>priester</a:t>
            </a:r>
            <a:r>
              <a:rPr lang="en-US" dirty="0"/>
              <a:t> – wan </a:t>
            </a:r>
            <a:r>
              <a:rPr lang="en-US" dirty="0" err="1"/>
              <a:t>njoen</a:t>
            </a:r>
            <a:r>
              <a:rPr lang="en-US" dirty="0"/>
              <a:t> </a:t>
            </a:r>
            <a:r>
              <a:rPr lang="en-US" dirty="0" err="1"/>
              <a:t>dienst</a:t>
            </a:r>
            <a:endParaRPr lang="en-US" dirty="0"/>
          </a:p>
          <a:p>
            <a:pPr>
              <a:lnSpc>
                <a:spcPct val="90000"/>
              </a:lnSpc>
            </a:pPr>
            <a:r>
              <a:rPr lang="en-US" dirty="0"/>
              <a:t>Wan </a:t>
            </a:r>
            <a:r>
              <a:rPr lang="en-US" dirty="0" err="1"/>
              <a:t>santa</a:t>
            </a:r>
            <a:r>
              <a:rPr lang="en-US" dirty="0"/>
              <a:t> </a:t>
            </a:r>
            <a:r>
              <a:rPr lang="en-US" dirty="0" err="1"/>
              <a:t>natie</a:t>
            </a:r>
            <a:r>
              <a:rPr lang="en-US" dirty="0"/>
              <a:t> – wan </a:t>
            </a:r>
            <a:r>
              <a:rPr lang="en-US" dirty="0" err="1"/>
              <a:t>njoen</a:t>
            </a:r>
            <a:r>
              <a:rPr lang="en-US" dirty="0"/>
              <a:t> </a:t>
            </a:r>
            <a:r>
              <a:rPr lang="en-US" dirty="0" err="1"/>
              <a:t>relatie</a:t>
            </a:r>
            <a:r>
              <a:rPr lang="en-US" dirty="0"/>
              <a:t> </a:t>
            </a:r>
            <a:r>
              <a:rPr lang="en-US" dirty="0" err="1"/>
              <a:t>na</a:t>
            </a:r>
            <a:r>
              <a:rPr lang="en-US" dirty="0"/>
              <a:t> </a:t>
            </a:r>
            <a:r>
              <a:rPr lang="en-US" dirty="0" err="1"/>
              <a:t>grontapoe</a:t>
            </a:r>
            <a:endParaRPr lang="en-US" dirty="0"/>
          </a:p>
          <a:p>
            <a:pPr>
              <a:lnSpc>
                <a:spcPct val="90000"/>
              </a:lnSpc>
            </a:pPr>
            <a:r>
              <a:rPr lang="en-US" dirty="0"/>
              <a:t>Wan </a:t>
            </a:r>
            <a:r>
              <a:rPr lang="en-US" dirty="0" err="1"/>
              <a:t>spesroetoe</a:t>
            </a:r>
            <a:r>
              <a:rPr lang="en-US" dirty="0"/>
              <a:t> </a:t>
            </a:r>
            <a:r>
              <a:rPr lang="en-US" dirty="0" err="1"/>
              <a:t>pipel</a:t>
            </a:r>
            <a:r>
              <a:rPr lang="en-US" dirty="0"/>
              <a:t> foe </a:t>
            </a:r>
            <a:r>
              <a:rPr lang="en-US" dirty="0" err="1"/>
              <a:t>Gado</a:t>
            </a:r>
            <a:endParaRPr lang="en-US" dirty="0"/>
          </a:p>
          <a:p>
            <a:pPr>
              <a:lnSpc>
                <a:spcPct val="90000"/>
              </a:lnSpc>
            </a:pPr>
            <a:r>
              <a:rPr lang="en-US" dirty="0"/>
              <a:t>Ala tem a </a:t>
            </a:r>
            <a:r>
              <a:rPr lang="en-US" dirty="0" err="1"/>
              <a:t>taki</a:t>
            </a:r>
            <a:r>
              <a:rPr lang="en-US" dirty="0"/>
              <a:t>: </a:t>
            </a:r>
            <a:r>
              <a:rPr lang="en-US" dirty="0" err="1"/>
              <a:t>Oen</a:t>
            </a:r>
            <a:r>
              <a:rPr lang="en-US" dirty="0"/>
              <a:t> de, a  no </a:t>
            </a:r>
            <a:r>
              <a:rPr lang="en-US" dirty="0" err="1"/>
              <a:t>taki</a:t>
            </a:r>
            <a:r>
              <a:rPr lang="en-US" dirty="0"/>
              <a:t>:  </a:t>
            </a:r>
            <a:r>
              <a:rPr lang="en-US" dirty="0" err="1"/>
              <a:t>oen</a:t>
            </a:r>
            <a:r>
              <a:rPr lang="en-US" dirty="0"/>
              <a:t> </a:t>
            </a:r>
            <a:r>
              <a:rPr lang="en-US" dirty="0" err="1"/>
              <a:t>proberi</a:t>
            </a:r>
            <a:r>
              <a:rPr lang="en-US" dirty="0"/>
              <a:t>  foe de.  </a:t>
            </a:r>
            <a:r>
              <a:rPr lang="en-US" b="1" dirty="0">
                <a:solidFill>
                  <a:schemeClr val="hlink"/>
                </a:solidFill>
              </a:rPr>
              <a:t>A de </a:t>
            </a:r>
            <a:r>
              <a:rPr lang="en-US" b="1" dirty="0" err="1">
                <a:solidFill>
                  <a:schemeClr val="hlink"/>
                </a:solidFill>
              </a:rPr>
              <a:t>doro</a:t>
            </a:r>
            <a:r>
              <a:rPr lang="en-US" b="1" dirty="0">
                <a:solidFill>
                  <a:schemeClr val="hlink"/>
                </a:solidFill>
              </a:rPr>
              <a:t> </a:t>
            </a:r>
            <a:r>
              <a:rPr lang="en-US" b="1" dirty="0" err="1">
                <a:solidFill>
                  <a:schemeClr val="hlink"/>
                </a:solidFill>
              </a:rPr>
              <a:t>gnade</a:t>
            </a:r>
            <a:r>
              <a:rPr lang="en-US" b="1" dirty="0">
                <a:solidFill>
                  <a:schemeClr val="hlink"/>
                </a:solidFill>
              </a:rPr>
              <a:t>, no </a:t>
            </a:r>
            <a:r>
              <a:rPr lang="en-US" b="1" dirty="0" err="1">
                <a:solidFill>
                  <a:schemeClr val="hlink"/>
                </a:solidFill>
              </a:rPr>
              <a:t>doro</a:t>
            </a:r>
            <a:r>
              <a:rPr lang="en-US" b="1" dirty="0">
                <a:solidFill>
                  <a:schemeClr val="hlink"/>
                </a:solidFill>
              </a:rPr>
              <a:t> </a:t>
            </a:r>
            <a:r>
              <a:rPr lang="en-US" b="1" dirty="0" err="1">
                <a:solidFill>
                  <a:schemeClr val="hlink"/>
                </a:solidFill>
              </a:rPr>
              <a:t>wroko</a:t>
            </a:r>
            <a:endParaRPr lang="en-US" b="1" dirty="0">
              <a:solidFill>
                <a:schemeClr val="hlink"/>
              </a:solidFill>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p:txBody>
          <a:bodyPr/>
          <a:lstStyle/>
          <a:p>
            <a:r>
              <a:rPr lang="en-US"/>
              <a:t>Da positie foe wi de bigi!</a:t>
            </a:r>
          </a:p>
        </p:txBody>
      </p:sp>
      <p:sp>
        <p:nvSpPr>
          <p:cNvPr id="205827" name="Rectangle 3"/>
          <p:cNvSpPr>
            <a:spLocks noGrp="1" noChangeArrowheads="1"/>
          </p:cNvSpPr>
          <p:nvPr>
            <p:ph type="body" idx="1"/>
          </p:nvPr>
        </p:nvSpPr>
        <p:spPr/>
        <p:txBody>
          <a:bodyPr/>
          <a:lstStyle/>
          <a:p>
            <a:r>
              <a:rPr lang="en-US"/>
              <a:t>Dan meki wi waka na wan fasi disi de waarti foe wi positie!</a:t>
            </a:r>
          </a:p>
          <a:p>
            <a:r>
              <a:rPr lang="en-US"/>
              <a:t>Meki wi opo Hem nem nanga da fasi disi wi libi!</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algn="ctr"/>
            <a:r>
              <a:rPr lang="en-US" sz="4000"/>
              <a:t>Da Plan foe Gado foe Dem Tem</a:t>
            </a:r>
            <a:br>
              <a:rPr lang="en-US" sz="4000"/>
            </a:br>
            <a:r>
              <a:rPr lang="en-US" sz="4000"/>
              <a:t> Stap 5: Dispensatie foe Gnade te leki da Kownoekondre</a:t>
            </a:r>
          </a:p>
        </p:txBody>
      </p:sp>
      <p:sp>
        <p:nvSpPr>
          <p:cNvPr id="2051" name="Rectangle 3"/>
          <p:cNvSpPr>
            <a:spLocks noGrp="1" noChangeArrowheads="1"/>
          </p:cNvSpPr>
          <p:nvPr>
            <p:ph type="subTitle" idx="1"/>
          </p:nvPr>
        </p:nvSpPr>
        <p:spPr/>
        <p:txBody>
          <a:bodyPr/>
          <a:lstStyle/>
          <a:p>
            <a:pPr>
              <a:lnSpc>
                <a:spcPct val="80000"/>
              </a:lnSpc>
            </a:pPr>
            <a:endParaRPr lang="en-US" sz="2800"/>
          </a:p>
          <a:p>
            <a:pPr>
              <a:lnSpc>
                <a:spcPct val="80000"/>
              </a:lnSpc>
            </a:pPr>
            <a:r>
              <a:rPr lang="en-US" sz="2800"/>
              <a:t>Dr. Bill Shade</a:t>
            </a:r>
          </a:p>
          <a:p>
            <a:pPr>
              <a:lnSpc>
                <a:spcPct val="80000"/>
              </a:lnSpc>
            </a:pPr>
            <a:r>
              <a:rPr lang="en-US" sz="2800"/>
              <a:t>Presentatie doro Ds. R. Patton met toestemming</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p:txBody>
          <a:bodyPr/>
          <a:lstStyle/>
          <a:p>
            <a:r>
              <a:rPr lang="en-US"/>
              <a:t>Apostacy -</a:t>
            </a:r>
          </a:p>
        </p:txBody>
      </p:sp>
      <p:sp>
        <p:nvSpPr>
          <p:cNvPr id="207875" name="Rectangle 3"/>
          <p:cNvSpPr>
            <a:spLocks noGrp="1" noChangeArrowheads="1"/>
          </p:cNvSpPr>
          <p:nvPr>
            <p:ph type="body" idx="1"/>
          </p:nvPr>
        </p:nvSpPr>
        <p:spPr/>
        <p:txBody>
          <a:bodyPr/>
          <a:lstStyle/>
          <a:p>
            <a:r>
              <a:rPr lang="en-US" dirty="0" err="1"/>
              <a:t>Apostacy</a:t>
            </a:r>
            <a:r>
              <a:rPr lang="en-US" dirty="0"/>
              <a:t> – </a:t>
            </a:r>
            <a:r>
              <a:rPr lang="en-US" dirty="0" err="1"/>
              <a:t>komopo</a:t>
            </a:r>
            <a:r>
              <a:rPr lang="en-US" dirty="0"/>
              <a:t> </a:t>
            </a:r>
            <a:r>
              <a:rPr lang="en-US" dirty="0" smtClean="0"/>
              <a:t>foe </a:t>
            </a:r>
            <a:r>
              <a:rPr lang="en-US" i="1" dirty="0" err="1"/>
              <a:t>apostasia</a:t>
            </a:r>
            <a:r>
              <a:rPr lang="en-US" i="1" dirty="0"/>
              <a:t> (Greek)</a:t>
            </a:r>
            <a:r>
              <a:rPr lang="en-US" dirty="0"/>
              <a:t>= a </a:t>
            </a:r>
            <a:r>
              <a:rPr lang="en-US" dirty="0" err="1"/>
              <a:t>fadon</a:t>
            </a:r>
            <a:r>
              <a:rPr lang="en-US" dirty="0"/>
              <a:t> </a:t>
            </a:r>
            <a:r>
              <a:rPr lang="en-US" dirty="0" err="1"/>
              <a:t>farawe</a:t>
            </a:r>
            <a:r>
              <a:rPr lang="en-US" dirty="0"/>
              <a:t>.  </a:t>
            </a:r>
            <a:r>
              <a:rPr lang="en-US" dirty="0" err="1"/>
              <a:t>Disi</a:t>
            </a:r>
            <a:r>
              <a:rPr lang="en-US" dirty="0"/>
              <a:t> </a:t>
            </a:r>
            <a:r>
              <a:rPr lang="en-US" dirty="0" err="1"/>
              <a:t>taki</a:t>
            </a:r>
            <a:r>
              <a:rPr lang="en-US" dirty="0"/>
              <a:t> foe </a:t>
            </a:r>
            <a:r>
              <a:rPr lang="en-US" b="1" dirty="0" err="1">
                <a:solidFill>
                  <a:srgbClr val="FF0000"/>
                </a:solidFill>
              </a:rPr>
              <a:t>opzettelijk</a:t>
            </a:r>
            <a:r>
              <a:rPr lang="en-US" b="1" dirty="0">
                <a:solidFill>
                  <a:srgbClr val="FF0000"/>
                </a:solidFill>
              </a:rPr>
              <a:t> </a:t>
            </a:r>
            <a:r>
              <a:rPr lang="en-US" dirty="0" err="1"/>
              <a:t>fika</a:t>
            </a:r>
            <a:r>
              <a:rPr lang="en-US" dirty="0"/>
              <a:t> </a:t>
            </a:r>
            <a:r>
              <a:rPr lang="en-US" dirty="0" err="1"/>
              <a:t>da</a:t>
            </a:r>
            <a:r>
              <a:rPr lang="en-US" dirty="0"/>
              <a:t> </a:t>
            </a:r>
            <a:r>
              <a:rPr lang="en-US" dirty="0" err="1"/>
              <a:t>waarheid</a:t>
            </a:r>
            <a:r>
              <a:rPr lang="en-US" dirty="0"/>
              <a:t> foe </a:t>
            </a:r>
            <a:r>
              <a:rPr lang="en-US" dirty="0" err="1"/>
              <a:t>da</a:t>
            </a:r>
            <a:r>
              <a:rPr lang="en-US" dirty="0"/>
              <a:t> </a:t>
            </a:r>
            <a:r>
              <a:rPr lang="en-US" dirty="0" err="1"/>
              <a:t>Bijbel</a:t>
            </a:r>
            <a:r>
              <a:rPr lang="en-US" dirty="0"/>
              <a:t> </a:t>
            </a:r>
            <a:r>
              <a:rPr lang="en-US" dirty="0" err="1"/>
              <a:t>na</a:t>
            </a:r>
            <a:r>
              <a:rPr lang="en-US" dirty="0"/>
              <a:t> </a:t>
            </a:r>
            <a:r>
              <a:rPr lang="en-US" dirty="0" err="1"/>
              <a:t>ini</a:t>
            </a:r>
            <a:r>
              <a:rPr lang="en-US" dirty="0"/>
              <a:t> </a:t>
            </a:r>
            <a:r>
              <a:rPr lang="en-US" dirty="0" err="1"/>
              <a:t>da</a:t>
            </a:r>
            <a:r>
              <a:rPr lang="en-US" dirty="0"/>
              <a:t> OT </a:t>
            </a:r>
            <a:r>
              <a:rPr lang="en-US" dirty="0" err="1"/>
              <a:t>nanga</a:t>
            </a:r>
            <a:r>
              <a:rPr lang="en-US" dirty="0"/>
              <a:t> NT</a:t>
            </a:r>
          </a:p>
          <a:p>
            <a:r>
              <a:rPr lang="en-US" dirty="0"/>
              <a:t>Dem </a:t>
            </a:r>
            <a:r>
              <a:rPr lang="en-US" dirty="0" err="1"/>
              <a:t>soema</a:t>
            </a:r>
            <a:r>
              <a:rPr lang="en-US" dirty="0"/>
              <a:t> </a:t>
            </a:r>
            <a:r>
              <a:rPr lang="en-US" dirty="0" err="1"/>
              <a:t>lobi</a:t>
            </a:r>
            <a:r>
              <a:rPr lang="en-US" dirty="0"/>
              <a:t> foe </a:t>
            </a:r>
            <a:r>
              <a:rPr lang="en-US" dirty="0" err="1"/>
              <a:t>taki</a:t>
            </a:r>
            <a:r>
              <a:rPr lang="en-US" dirty="0"/>
              <a:t> </a:t>
            </a:r>
            <a:r>
              <a:rPr lang="en-US" dirty="0" err="1"/>
              <a:t>foeroe</a:t>
            </a:r>
            <a:r>
              <a:rPr lang="en-US" dirty="0"/>
              <a:t> </a:t>
            </a:r>
            <a:r>
              <a:rPr lang="en-US" dirty="0" err="1"/>
              <a:t>sani</a:t>
            </a:r>
            <a:r>
              <a:rPr lang="en-US" dirty="0"/>
              <a:t> </a:t>
            </a:r>
            <a:r>
              <a:rPr lang="en-US" dirty="0" err="1"/>
              <a:t>na</a:t>
            </a:r>
            <a:r>
              <a:rPr lang="en-US" dirty="0"/>
              <a:t> </a:t>
            </a:r>
            <a:r>
              <a:rPr lang="en-US" dirty="0" err="1"/>
              <a:t>ini</a:t>
            </a:r>
            <a:r>
              <a:rPr lang="en-US" dirty="0"/>
              <a:t> </a:t>
            </a:r>
            <a:r>
              <a:rPr lang="en-US" dirty="0" err="1"/>
              <a:t>da</a:t>
            </a:r>
            <a:r>
              <a:rPr lang="en-US" dirty="0"/>
              <a:t> </a:t>
            </a:r>
            <a:r>
              <a:rPr lang="en-US" dirty="0" err="1"/>
              <a:t>Bijbel</a:t>
            </a:r>
            <a:r>
              <a:rPr lang="en-US" dirty="0"/>
              <a:t> no de </a:t>
            </a:r>
            <a:r>
              <a:rPr lang="en-US" dirty="0" err="1"/>
              <a:t>troe</a:t>
            </a:r>
            <a:r>
              <a:rPr lang="en-US" dirty="0"/>
              <a:t>…</a:t>
            </a:r>
            <a:endParaRPr lang="en-US" i="1"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p:txBody>
          <a:bodyPr/>
          <a:lstStyle/>
          <a:p>
            <a:r>
              <a:rPr lang="en-US"/>
              <a:t>Apostacy – Dem leri dati dem sani disi no de troe</a:t>
            </a:r>
          </a:p>
        </p:txBody>
      </p:sp>
      <p:sp>
        <p:nvSpPr>
          <p:cNvPr id="209923" name="Rectangle 3"/>
          <p:cNvSpPr>
            <a:spLocks noGrp="1" noChangeArrowheads="1"/>
          </p:cNvSpPr>
          <p:nvPr>
            <p:ph type="body" idx="1"/>
          </p:nvPr>
        </p:nvSpPr>
        <p:spPr/>
        <p:txBody>
          <a:bodyPr/>
          <a:lstStyle/>
          <a:p>
            <a:r>
              <a:rPr lang="en-US"/>
              <a:t>Inspiratie foe da Bijbel</a:t>
            </a:r>
          </a:p>
          <a:p>
            <a:r>
              <a:rPr lang="en-US"/>
              <a:t>Betrouwbaarheid foe da Bijbel</a:t>
            </a:r>
          </a:p>
          <a:p>
            <a:r>
              <a:rPr lang="en-US"/>
              <a:t>Wondroewroko</a:t>
            </a:r>
          </a:p>
          <a:p>
            <a:r>
              <a:rPr lang="en-US"/>
              <a:t>Da opo baka foe dede</a:t>
            </a:r>
          </a:p>
          <a:p>
            <a:r>
              <a:rPr lang="en-US"/>
              <a:t>Da di foe toe komst foe Jezus Kristus</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lstStyle/>
          <a:p>
            <a:r>
              <a:rPr lang="en-US"/>
              <a:t>Apostacy</a:t>
            </a:r>
          </a:p>
        </p:txBody>
      </p:sp>
      <p:sp>
        <p:nvSpPr>
          <p:cNvPr id="211971" name="Rectangle 3"/>
          <p:cNvSpPr>
            <a:spLocks noGrp="1" noChangeArrowheads="1"/>
          </p:cNvSpPr>
          <p:nvPr>
            <p:ph type="body" idx="1"/>
          </p:nvPr>
        </p:nvSpPr>
        <p:spPr>
          <a:xfrm>
            <a:off x="685800" y="2017713"/>
            <a:ext cx="8269288" cy="4383087"/>
          </a:xfrm>
        </p:spPr>
        <p:txBody>
          <a:bodyPr/>
          <a:lstStyle/>
          <a:p>
            <a:pPr>
              <a:lnSpc>
                <a:spcPct val="80000"/>
              </a:lnSpc>
            </a:pPr>
            <a:r>
              <a:rPr lang="en-US" sz="2800" dirty="0"/>
              <a:t>Na </a:t>
            </a:r>
            <a:r>
              <a:rPr lang="en-US" sz="2800" dirty="0" err="1"/>
              <a:t>presi</a:t>
            </a:r>
            <a:r>
              <a:rPr lang="en-US" sz="2800" dirty="0"/>
              <a:t> foe </a:t>
            </a:r>
            <a:r>
              <a:rPr lang="en-US" sz="2800" dirty="0" err="1"/>
              <a:t>bribi</a:t>
            </a:r>
            <a:r>
              <a:rPr lang="en-US" sz="2800" dirty="0"/>
              <a:t> = </a:t>
            </a:r>
            <a:r>
              <a:rPr lang="en-US" sz="2800" dirty="0" err="1"/>
              <a:t>dem</a:t>
            </a:r>
            <a:r>
              <a:rPr lang="en-US" sz="2800" dirty="0"/>
              <a:t> no </a:t>
            </a:r>
            <a:r>
              <a:rPr lang="en-US" sz="2800" dirty="0" err="1"/>
              <a:t>bribi</a:t>
            </a:r>
            <a:r>
              <a:rPr lang="en-US" sz="2800" dirty="0"/>
              <a:t>, en </a:t>
            </a:r>
            <a:r>
              <a:rPr lang="en-US" sz="2800" dirty="0" err="1"/>
              <a:t>bribi</a:t>
            </a:r>
            <a:r>
              <a:rPr lang="en-US" sz="2800" dirty="0"/>
              <a:t> de </a:t>
            </a:r>
            <a:r>
              <a:rPr lang="en-US" sz="2800" dirty="0" err="1"/>
              <a:t>da</a:t>
            </a:r>
            <a:r>
              <a:rPr lang="en-US" sz="2800" dirty="0"/>
              <a:t> basis foe </a:t>
            </a:r>
            <a:r>
              <a:rPr lang="en-US" sz="2800" dirty="0" err="1"/>
              <a:t>da</a:t>
            </a:r>
            <a:r>
              <a:rPr lang="en-US" sz="2800" dirty="0"/>
              <a:t> </a:t>
            </a:r>
            <a:r>
              <a:rPr lang="en-US" sz="2800" dirty="0" err="1"/>
              <a:t>dispensatie</a:t>
            </a:r>
            <a:r>
              <a:rPr lang="en-US" sz="2800" dirty="0"/>
              <a:t> </a:t>
            </a:r>
            <a:r>
              <a:rPr lang="en-US" sz="2800" dirty="0" err="1"/>
              <a:t>disi</a:t>
            </a:r>
            <a:endParaRPr lang="en-US" sz="2800" dirty="0"/>
          </a:p>
          <a:p>
            <a:pPr>
              <a:lnSpc>
                <a:spcPct val="80000"/>
              </a:lnSpc>
            </a:pPr>
            <a:r>
              <a:rPr lang="en-US" sz="2800" b="1" dirty="0" err="1"/>
              <a:t>Libisoema</a:t>
            </a:r>
            <a:r>
              <a:rPr lang="en-US" sz="2800" b="1" dirty="0"/>
              <a:t> </a:t>
            </a:r>
            <a:r>
              <a:rPr lang="en-US" sz="2800" b="1" dirty="0" err="1"/>
              <a:t>fadon</a:t>
            </a:r>
            <a:r>
              <a:rPr lang="en-US" sz="2800" b="1" dirty="0"/>
              <a:t> </a:t>
            </a:r>
            <a:r>
              <a:rPr lang="en-US" sz="2800" b="1" dirty="0" err="1"/>
              <a:t>tapoe</a:t>
            </a:r>
            <a:r>
              <a:rPr lang="en-US" sz="2800" b="1" dirty="0"/>
              <a:t> </a:t>
            </a:r>
            <a:r>
              <a:rPr lang="en-US" sz="2800" b="1" dirty="0" err="1"/>
              <a:t>da</a:t>
            </a:r>
            <a:r>
              <a:rPr lang="en-US" sz="2800" b="1" dirty="0"/>
              <a:t> </a:t>
            </a:r>
            <a:r>
              <a:rPr lang="en-US" sz="2800" b="1" dirty="0" err="1"/>
              <a:t>presi</a:t>
            </a:r>
            <a:r>
              <a:rPr lang="en-US" sz="2800" b="1" dirty="0"/>
              <a:t> </a:t>
            </a:r>
            <a:r>
              <a:rPr lang="en-US" sz="2800" b="1" dirty="0" err="1"/>
              <a:t>pe</a:t>
            </a:r>
            <a:r>
              <a:rPr lang="en-US" sz="2800" b="1" dirty="0"/>
              <a:t> </a:t>
            </a:r>
            <a:r>
              <a:rPr lang="en-US" sz="2800" b="1" dirty="0" err="1"/>
              <a:t>Gado</a:t>
            </a:r>
            <a:r>
              <a:rPr lang="en-US" sz="2800" b="1" dirty="0"/>
              <a:t> de </a:t>
            </a:r>
            <a:r>
              <a:rPr lang="en-US" sz="2800" b="1" dirty="0" err="1"/>
              <a:t>tesi</a:t>
            </a:r>
            <a:r>
              <a:rPr lang="en-US" sz="2800" b="1" dirty="0"/>
              <a:t> </a:t>
            </a:r>
            <a:r>
              <a:rPr lang="en-US" sz="2800" b="1" dirty="0" err="1"/>
              <a:t>dem</a:t>
            </a:r>
            <a:endParaRPr lang="en-US" sz="2800" b="1" dirty="0"/>
          </a:p>
          <a:p>
            <a:pPr>
              <a:lnSpc>
                <a:spcPct val="80000"/>
              </a:lnSpc>
            </a:pPr>
            <a:r>
              <a:rPr lang="en-US" sz="2800" b="1" dirty="0"/>
              <a:t>Judas 4 </a:t>
            </a:r>
            <a:r>
              <a:rPr lang="en-US" sz="2800" b="1" dirty="0" err="1"/>
              <a:t>Bikasi</a:t>
            </a:r>
            <a:r>
              <a:rPr lang="en-US" sz="2800" b="1" dirty="0"/>
              <a:t> </a:t>
            </a:r>
            <a:r>
              <a:rPr lang="en-US" sz="2800" b="1" dirty="0" err="1"/>
              <a:t>wantoe</a:t>
            </a:r>
            <a:r>
              <a:rPr lang="en-US" sz="2800" b="1" dirty="0"/>
              <a:t> </a:t>
            </a:r>
            <a:r>
              <a:rPr lang="en-US" sz="2800" b="1" dirty="0" err="1"/>
              <a:t>soema</a:t>
            </a:r>
            <a:r>
              <a:rPr lang="en-US" sz="2800" b="1" dirty="0"/>
              <a:t> </a:t>
            </a:r>
            <a:r>
              <a:rPr lang="en-US" sz="2800" b="1" dirty="0" err="1"/>
              <a:t>ben</a:t>
            </a:r>
            <a:r>
              <a:rPr lang="en-US" sz="2800" b="1" dirty="0"/>
              <a:t> </a:t>
            </a:r>
            <a:r>
              <a:rPr lang="en-US" sz="2800" b="1" dirty="0" err="1"/>
              <a:t>kroipi</a:t>
            </a:r>
            <a:r>
              <a:rPr lang="en-US" sz="2800" b="1" dirty="0"/>
              <a:t> </a:t>
            </a:r>
            <a:r>
              <a:rPr lang="en-US" sz="2800" b="1" dirty="0" err="1"/>
              <a:t>kom</a:t>
            </a:r>
            <a:r>
              <a:rPr lang="en-US" sz="2800" b="1" dirty="0"/>
              <a:t> </a:t>
            </a:r>
            <a:r>
              <a:rPr lang="en-US" sz="2800" b="1" dirty="0" err="1"/>
              <a:t>na</a:t>
            </a:r>
            <a:r>
              <a:rPr lang="en-US" sz="2800" b="1" dirty="0"/>
              <a:t> wan </a:t>
            </a:r>
            <a:r>
              <a:rPr lang="en-US" sz="2800" b="1" dirty="0" err="1"/>
              <a:t>kibri-fasi</a:t>
            </a:r>
            <a:r>
              <a:rPr lang="en-US" sz="2800" b="1" dirty="0"/>
              <a:t>, </a:t>
            </a:r>
            <a:r>
              <a:rPr lang="en-US" sz="2800" b="1" dirty="0" err="1"/>
              <a:t>disi</a:t>
            </a:r>
            <a:r>
              <a:rPr lang="en-US" sz="2800" b="1" dirty="0"/>
              <a:t> </a:t>
            </a:r>
            <a:r>
              <a:rPr lang="en-US" sz="2800" b="1" dirty="0" err="1"/>
              <a:t>ben</a:t>
            </a:r>
            <a:r>
              <a:rPr lang="en-US" sz="2800" b="1" dirty="0"/>
              <a:t> de </a:t>
            </a:r>
            <a:r>
              <a:rPr lang="en-US" sz="2800" b="1" dirty="0" err="1"/>
              <a:t>na</a:t>
            </a:r>
            <a:r>
              <a:rPr lang="en-US" sz="2800" b="1" dirty="0"/>
              <a:t> </a:t>
            </a:r>
            <a:r>
              <a:rPr lang="en-US" sz="2800" b="1" dirty="0" err="1"/>
              <a:t>ondro</a:t>
            </a:r>
            <a:r>
              <a:rPr lang="en-US" sz="2800" b="1" dirty="0"/>
              <a:t> </a:t>
            </a:r>
            <a:r>
              <a:rPr lang="en-US" sz="2800" b="1" dirty="0" err="1"/>
              <a:t>da</a:t>
            </a:r>
            <a:r>
              <a:rPr lang="en-US" sz="2800" b="1" dirty="0"/>
              <a:t> </a:t>
            </a:r>
            <a:r>
              <a:rPr lang="en-US" sz="2800" b="1" dirty="0" err="1"/>
              <a:t>vonisi</a:t>
            </a:r>
            <a:r>
              <a:rPr lang="en-US" sz="2800" b="1" dirty="0"/>
              <a:t> </a:t>
            </a:r>
            <a:r>
              <a:rPr lang="en-US" sz="2800" b="1" dirty="0" err="1"/>
              <a:t>disi</a:t>
            </a:r>
            <a:r>
              <a:rPr lang="en-US" sz="2800" b="1" dirty="0"/>
              <a:t> foe </a:t>
            </a:r>
            <a:r>
              <a:rPr lang="en-US" sz="2800" b="1" dirty="0" err="1"/>
              <a:t>Gado</a:t>
            </a:r>
            <a:r>
              <a:rPr lang="en-US" sz="2800" b="1" dirty="0"/>
              <a:t> </a:t>
            </a:r>
            <a:r>
              <a:rPr lang="en-US" sz="2800" b="1" dirty="0" err="1"/>
              <a:t>granwei</a:t>
            </a:r>
            <a:r>
              <a:rPr lang="en-US" sz="2800" b="1" dirty="0"/>
              <a:t> </a:t>
            </a:r>
            <a:r>
              <a:rPr lang="en-US" sz="2800" b="1" dirty="0" err="1"/>
              <a:t>kaba</a:t>
            </a:r>
            <a:r>
              <a:rPr lang="en-US" sz="2800" b="1" dirty="0"/>
              <a:t>, </a:t>
            </a:r>
            <a:r>
              <a:rPr lang="en-US" sz="2800" b="1" dirty="0" err="1"/>
              <a:t>mansoema</a:t>
            </a:r>
            <a:r>
              <a:rPr lang="en-US" sz="2800" b="1" dirty="0"/>
              <a:t> </a:t>
            </a:r>
            <a:r>
              <a:rPr lang="en-US" sz="2800" b="1" dirty="0" err="1"/>
              <a:t>sondro</a:t>
            </a:r>
            <a:r>
              <a:rPr lang="en-US" sz="2800" b="1" dirty="0"/>
              <a:t> </a:t>
            </a:r>
            <a:r>
              <a:rPr lang="en-US" sz="2800" b="1" dirty="0" err="1"/>
              <a:t>Gado-fasi</a:t>
            </a:r>
            <a:r>
              <a:rPr lang="en-US" sz="2800" b="1" dirty="0"/>
              <a:t>, </a:t>
            </a:r>
            <a:r>
              <a:rPr lang="en-US" sz="2800" b="1" dirty="0" err="1"/>
              <a:t>disi</a:t>
            </a:r>
            <a:r>
              <a:rPr lang="en-US" sz="2800" b="1" dirty="0"/>
              <a:t> </a:t>
            </a:r>
            <a:r>
              <a:rPr lang="en-US" sz="2800" b="1" dirty="0" err="1"/>
              <a:t>ben</a:t>
            </a:r>
            <a:r>
              <a:rPr lang="en-US" sz="2800" b="1" dirty="0"/>
              <a:t> </a:t>
            </a:r>
            <a:r>
              <a:rPr lang="en-US" sz="2800" b="1" dirty="0" err="1"/>
              <a:t>meki</a:t>
            </a:r>
            <a:r>
              <a:rPr lang="en-US" sz="2800" b="1" dirty="0"/>
              <a:t> </a:t>
            </a:r>
            <a:r>
              <a:rPr lang="en-US" sz="2800" b="1" dirty="0" err="1"/>
              <a:t>da</a:t>
            </a:r>
            <a:r>
              <a:rPr lang="en-US" sz="2800" b="1" dirty="0"/>
              <a:t> </a:t>
            </a:r>
            <a:r>
              <a:rPr lang="en-US" sz="2800" b="1" dirty="0" err="1"/>
              <a:t>gnade</a:t>
            </a:r>
            <a:r>
              <a:rPr lang="en-US" sz="2800" b="1" dirty="0"/>
              <a:t> foe </a:t>
            </a:r>
            <a:r>
              <a:rPr lang="en-US" sz="2800" b="1" dirty="0" err="1"/>
              <a:t>wi</a:t>
            </a:r>
            <a:r>
              <a:rPr lang="en-US" sz="2800" b="1" dirty="0"/>
              <a:t> </a:t>
            </a:r>
            <a:r>
              <a:rPr lang="en-US" sz="2800" b="1" dirty="0" err="1"/>
              <a:t>Gado</a:t>
            </a:r>
            <a:r>
              <a:rPr lang="en-US" sz="2800" b="1" dirty="0"/>
              <a:t> </a:t>
            </a:r>
            <a:r>
              <a:rPr lang="en-US" sz="2800" b="1" dirty="0" err="1"/>
              <a:t>kom</a:t>
            </a:r>
            <a:r>
              <a:rPr lang="en-US" sz="2800" b="1" dirty="0"/>
              <a:t> </a:t>
            </a:r>
            <a:r>
              <a:rPr lang="en-US" sz="2800" b="1" dirty="0" err="1"/>
              <a:t>lostoe-libi</a:t>
            </a:r>
            <a:r>
              <a:rPr lang="en-US" sz="2800" b="1" dirty="0"/>
              <a:t>, en </a:t>
            </a:r>
            <a:r>
              <a:rPr lang="en-US" sz="2800" b="1" dirty="0" err="1"/>
              <a:t>disi</a:t>
            </a:r>
            <a:r>
              <a:rPr lang="en-US" sz="2800" b="1" dirty="0"/>
              <a:t> </a:t>
            </a:r>
            <a:r>
              <a:rPr lang="en-US" sz="2800" b="1" dirty="0" err="1"/>
              <a:t>ben</a:t>
            </a:r>
            <a:r>
              <a:rPr lang="en-US" sz="2800" b="1" dirty="0"/>
              <a:t> </a:t>
            </a:r>
            <a:r>
              <a:rPr lang="en-US" sz="2800" b="1" dirty="0" err="1"/>
              <a:t>tori</a:t>
            </a:r>
            <a:r>
              <a:rPr lang="en-US" sz="2800" b="1" dirty="0"/>
              <a:t> </a:t>
            </a:r>
            <a:r>
              <a:rPr lang="en-US" sz="2800" b="1" dirty="0" err="1"/>
              <a:t>da</a:t>
            </a:r>
            <a:r>
              <a:rPr lang="en-US" sz="2800" b="1" dirty="0"/>
              <a:t> wan </a:t>
            </a:r>
            <a:r>
              <a:rPr lang="en-US" sz="2800" b="1" dirty="0" err="1"/>
              <a:t>Masra</a:t>
            </a:r>
            <a:r>
              <a:rPr lang="en-US" sz="2800" b="1" dirty="0"/>
              <a:t> </a:t>
            </a:r>
            <a:r>
              <a:rPr lang="en-US" sz="2800" b="1" dirty="0" err="1"/>
              <a:t>Gado</a:t>
            </a:r>
            <a:r>
              <a:rPr lang="en-US" sz="2800" b="1" dirty="0"/>
              <a:t>, </a:t>
            </a:r>
            <a:r>
              <a:rPr lang="en-US" sz="2800" b="1" dirty="0" err="1"/>
              <a:t>nanga</a:t>
            </a:r>
            <a:r>
              <a:rPr lang="en-US" sz="2800" b="1" dirty="0"/>
              <a:t> </a:t>
            </a:r>
            <a:r>
              <a:rPr lang="en-US" sz="2800" b="1" dirty="0" err="1"/>
              <a:t>wi</a:t>
            </a:r>
            <a:r>
              <a:rPr lang="en-US" sz="2800" b="1" dirty="0"/>
              <a:t> </a:t>
            </a:r>
            <a:r>
              <a:rPr lang="en-US" sz="2800" b="1" dirty="0" err="1"/>
              <a:t>Masra</a:t>
            </a:r>
            <a:r>
              <a:rPr lang="en-US" sz="2800" b="1" dirty="0"/>
              <a:t> </a:t>
            </a:r>
            <a:r>
              <a:rPr lang="en-US" sz="2800" b="1" dirty="0" err="1"/>
              <a:t>Jezus</a:t>
            </a:r>
            <a:r>
              <a:rPr lang="en-US" sz="2800" b="1" dirty="0"/>
              <a:t> </a:t>
            </a:r>
            <a:r>
              <a:rPr lang="en-US" sz="2800" b="1" dirty="0" err="1"/>
              <a:t>Kristus</a:t>
            </a:r>
            <a:r>
              <a:rPr lang="en-US" sz="2800" b="1" dirty="0"/>
              <a:t>.</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title"/>
          </p:nvPr>
        </p:nvSpPr>
        <p:spPr/>
        <p:txBody>
          <a:bodyPr/>
          <a:lstStyle/>
          <a:p>
            <a:r>
              <a:rPr lang="en-US"/>
              <a:t>Apostacy – Vaak a bigin nanga dem leriman</a:t>
            </a:r>
          </a:p>
        </p:txBody>
      </p:sp>
      <p:sp>
        <p:nvSpPr>
          <p:cNvPr id="214019" name="Rectangle 3"/>
          <p:cNvSpPr>
            <a:spLocks noGrp="1" noChangeArrowheads="1"/>
          </p:cNvSpPr>
          <p:nvPr>
            <p:ph type="body" idx="1"/>
          </p:nvPr>
        </p:nvSpPr>
        <p:spPr/>
        <p:txBody>
          <a:bodyPr/>
          <a:lstStyle/>
          <a:p>
            <a:pPr>
              <a:lnSpc>
                <a:spcPct val="90000"/>
              </a:lnSpc>
            </a:pPr>
            <a:r>
              <a:rPr lang="en-US" sz="2800" b="1"/>
              <a:t>2 Cor. 11:13. Bikasi dem de falsi apostel, bedriegi wrokoman, disi kenki demsrefi foe gersi apostel foe Kristus. 14. En disi no de wan verwondroe sani, bikasi Satan hemsrefi kenki foe gersi wan engel foe leti. 15. Foe dat'ede a no de wan bigi sani efoe hem dinari srefi ben sa kenki foe gersi dinari foe gerechtigheid; da kaba foe dem sa de so leki a de fiti dem wroko.</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lstStyle/>
          <a:p>
            <a:r>
              <a:rPr lang="en-US"/>
              <a:t>Falsi leriman</a:t>
            </a:r>
          </a:p>
        </p:txBody>
      </p:sp>
      <p:sp>
        <p:nvSpPr>
          <p:cNvPr id="216067" name="Rectangle 3"/>
          <p:cNvSpPr>
            <a:spLocks noGrp="1" noChangeArrowheads="1"/>
          </p:cNvSpPr>
          <p:nvPr>
            <p:ph type="body" idx="1"/>
          </p:nvPr>
        </p:nvSpPr>
        <p:spPr/>
        <p:txBody>
          <a:bodyPr/>
          <a:lstStyle/>
          <a:p>
            <a:r>
              <a:rPr lang="en-US"/>
              <a:t>Da Bijbel taki profeti-tori na wan fin’fini fasi abra falsi leriman</a:t>
            </a:r>
          </a:p>
          <a:p>
            <a:r>
              <a:rPr lang="en-US"/>
              <a:t>Dem soema veragti da Bijbel</a:t>
            </a:r>
          </a:p>
          <a:p>
            <a:r>
              <a:rPr lang="en-US"/>
              <a:t>Dem soema spotoe da Bijbel</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a:lstStyle/>
          <a:p>
            <a:r>
              <a:rPr lang="en-US"/>
              <a:t>San dem 7 lampoe foe dem sebi kerki sori</a:t>
            </a:r>
          </a:p>
        </p:txBody>
      </p:sp>
      <p:sp>
        <p:nvSpPr>
          <p:cNvPr id="218115" name="Rectangle 3"/>
          <p:cNvSpPr>
            <a:spLocks noGrp="1" noChangeArrowheads="1"/>
          </p:cNvSpPr>
          <p:nvPr>
            <p:ph type="body" idx="1"/>
          </p:nvPr>
        </p:nvSpPr>
        <p:spPr/>
        <p:txBody>
          <a:bodyPr/>
          <a:lstStyle/>
          <a:p>
            <a:pPr>
              <a:lnSpc>
                <a:spcPct val="90000"/>
              </a:lnSpc>
            </a:pPr>
            <a:r>
              <a:rPr lang="en-US"/>
              <a:t>Apostacy kom moro erg</a:t>
            </a:r>
          </a:p>
          <a:p>
            <a:pPr>
              <a:lnSpc>
                <a:spcPct val="90000"/>
              </a:lnSpc>
            </a:pPr>
            <a:r>
              <a:rPr lang="en-US"/>
              <a:t>Na ini Laodicea, Kristus Jezus de dorosei foe Hem egi kerki, en A klop foe kom na ini – da heri kerki de apostate.</a:t>
            </a:r>
          </a:p>
          <a:p>
            <a:pPr>
              <a:lnSpc>
                <a:spcPct val="90000"/>
              </a:lnSpc>
            </a:pPr>
            <a:r>
              <a:rPr lang="en-US"/>
              <a:t>Dem sebi kerki sori sebi tijd na ini da tem  foe da kerki pe sani go moro erg, alwasi nanga Sardis &amp; Filadelfia, wi si wan vooruitgang foe wan pisi tem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n-US"/>
              <a:t>Da wet</a:t>
            </a:r>
          </a:p>
        </p:txBody>
      </p:sp>
      <p:sp>
        <p:nvSpPr>
          <p:cNvPr id="82947" name="Rectangle 3"/>
          <p:cNvSpPr>
            <a:spLocks noGrp="1" noChangeArrowheads="1"/>
          </p:cNvSpPr>
          <p:nvPr>
            <p:ph type="body" idx="1"/>
          </p:nvPr>
        </p:nvSpPr>
        <p:spPr/>
        <p:txBody>
          <a:bodyPr/>
          <a:lstStyle/>
          <a:p>
            <a:r>
              <a:rPr lang="en-US" sz="2800" b="1"/>
              <a:t>Jakobus 2:10 Bikasi da soema disi hori da heri wet, </a:t>
            </a:r>
            <a:r>
              <a:rPr lang="en-US" sz="2800" b="1">
                <a:solidFill>
                  <a:schemeClr val="hlink"/>
                </a:solidFill>
              </a:rPr>
              <a:t>ma a broko wan pisi nomo, tokoe a broko da heri wet.</a:t>
            </a:r>
            <a:endParaRPr lang="en-US" sz="2800">
              <a:solidFill>
                <a:schemeClr val="hlink"/>
              </a:solidFill>
            </a:endParaRPr>
          </a:p>
          <a:p>
            <a:r>
              <a:rPr lang="en-US" sz="2800" b="1"/>
              <a:t>Gal. 3:10</a:t>
            </a:r>
            <a:r>
              <a:rPr lang="en-US" sz="2800"/>
              <a:t> </a:t>
            </a:r>
            <a:r>
              <a:rPr lang="en-US" sz="2800" b="1"/>
              <a:t>Bikasi ibri soema disi de na ondro dem wroko foe da wet de na ondro wan floekoe; bikasi a de skrifi taki: </a:t>
            </a:r>
            <a:r>
              <a:rPr lang="en-US" sz="2800" b="1">
                <a:solidFill>
                  <a:schemeClr val="hlink"/>
                </a:solidFill>
              </a:rPr>
              <a:t>Floekoe de na tapoe ibri soema disi no hori doro foe doe alasani disi de skrifi na ini da boekoe foe da wet</a:t>
            </a:r>
            <a:r>
              <a:rPr lang="en-US" sz="2800" b="1"/>
              <a:t>!</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p:txBody>
          <a:bodyPr/>
          <a:lstStyle/>
          <a:p>
            <a:r>
              <a:rPr lang="en-US"/>
              <a:t>Apostates</a:t>
            </a:r>
          </a:p>
        </p:txBody>
      </p:sp>
      <p:sp>
        <p:nvSpPr>
          <p:cNvPr id="220163" name="Rectangle 3"/>
          <p:cNvSpPr>
            <a:spLocks noGrp="1" noChangeArrowheads="1"/>
          </p:cNvSpPr>
          <p:nvPr>
            <p:ph type="body" idx="1"/>
          </p:nvPr>
        </p:nvSpPr>
        <p:spPr/>
        <p:txBody>
          <a:bodyPr/>
          <a:lstStyle/>
          <a:p>
            <a:r>
              <a:rPr lang="en-US"/>
              <a:t>Dem kom leki wolf na ini skapoe-boeba; dati wani taki, dem sori demsrefi leki bribiwan, en kari demsrefi dinari foe Gado.</a:t>
            </a:r>
          </a:p>
          <a:p>
            <a:r>
              <a:rPr lang="en-US"/>
              <a:t>Dem sabi foe taki foe kori oen; dem teki dem woortoe foe da Bijbel ma drai da troe betekenis so dati soema denki dem drai libi ma dem no drai: Mt. 7:21-23</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ChangeArrowheads="1"/>
          </p:cNvSpPr>
          <p:nvPr>
            <p:ph type="title"/>
          </p:nvPr>
        </p:nvSpPr>
        <p:spPr/>
        <p:txBody>
          <a:bodyPr/>
          <a:lstStyle/>
          <a:p>
            <a:r>
              <a:rPr lang="en-US"/>
              <a:t>Sortoe fasi wi kan kibri wisrefi agensi apostates?</a:t>
            </a:r>
          </a:p>
        </p:txBody>
      </p:sp>
      <p:sp>
        <p:nvSpPr>
          <p:cNvPr id="222211" name="Rectangle 3"/>
          <p:cNvSpPr>
            <a:spLocks noGrp="1" noChangeArrowheads="1"/>
          </p:cNvSpPr>
          <p:nvPr>
            <p:ph type="body" idx="1"/>
          </p:nvPr>
        </p:nvSpPr>
        <p:spPr/>
        <p:txBody>
          <a:bodyPr/>
          <a:lstStyle/>
          <a:p>
            <a:r>
              <a:rPr lang="en-US"/>
              <a:t>Fosi, joe moesoe sabi dem leri foe da Bijbel boen, en foe san’ede dem leri disi de belangrijk</a:t>
            </a:r>
          </a:p>
          <a:p>
            <a:r>
              <a:rPr lang="en-US"/>
              <a:t>Dem kerki moesoe eis dati dem leriman sori krin san dem bribi fosi wi gi dem  pasi foe leri trawan</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p:txBody>
          <a:bodyPr/>
          <a:lstStyle/>
          <a:p>
            <a:r>
              <a:rPr lang="en-US"/>
              <a:t>San Gado sa doe?</a:t>
            </a:r>
          </a:p>
        </p:txBody>
      </p:sp>
      <p:sp>
        <p:nvSpPr>
          <p:cNvPr id="224259" name="Rectangle 3"/>
          <p:cNvSpPr>
            <a:spLocks noGrp="1" noChangeArrowheads="1"/>
          </p:cNvSpPr>
          <p:nvPr>
            <p:ph type="body" idx="1"/>
          </p:nvPr>
        </p:nvSpPr>
        <p:spPr/>
        <p:txBody>
          <a:bodyPr/>
          <a:lstStyle/>
          <a:p>
            <a:r>
              <a:rPr lang="en-US"/>
              <a:t>Te foe kaba, Jezus sa poeroe da kerki komopo na da opname foe da kerki</a:t>
            </a:r>
          </a:p>
          <a:p>
            <a:r>
              <a:rPr lang="en-US"/>
              <a:t>Dan wan tem foe bigi trobi sa kom tapoe grontapoe leki noiti dem ben abi</a:t>
            </a:r>
          </a:p>
          <a:p>
            <a:r>
              <a:rPr lang="en-US"/>
              <a:t>Te wi libisoema trowe Gado gnade, A moesoe kroetoe nanga strafoe</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noChangeArrowheads="1"/>
          </p:cNvSpPr>
          <p:nvPr>
            <p:ph type="title"/>
          </p:nvPr>
        </p:nvSpPr>
        <p:spPr/>
        <p:txBody>
          <a:bodyPr/>
          <a:lstStyle/>
          <a:p>
            <a:r>
              <a:rPr lang="en-US"/>
              <a:t>Soema stem dem trowe?</a:t>
            </a:r>
          </a:p>
        </p:txBody>
      </p:sp>
      <p:sp>
        <p:nvSpPr>
          <p:cNvPr id="226307" name="Rectangle 3"/>
          <p:cNvSpPr>
            <a:spLocks noGrp="1" noChangeArrowheads="1"/>
          </p:cNvSpPr>
          <p:nvPr>
            <p:ph type="body" idx="1"/>
          </p:nvPr>
        </p:nvSpPr>
        <p:spPr/>
        <p:txBody>
          <a:bodyPr/>
          <a:lstStyle/>
          <a:p>
            <a:r>
              <a:rPr lang="en-US"/>
              <a:t>Fosi, dem man  foe Gado, dem profeti</a:t>
            </a:r>
          </a:p>
          <a:p>
            <a:r>
              <a:rPr lang="en-US"/>
              <a:t>Ma now libisoema wani trowe da woortoe foe da libilibi Gado, Masra Jezus Kristus</a:t>
            </a:r>
          </a:p>
          <a:p>
            <a:r>
              <a:rPr lang="en-US"/>
              <a:t>Moro leti ben trowe; moro hebi strafoe sa kom</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ChangeArrowheads="1"/>
          </p:cNvSpPr>
          <p:nvPr>
            <p:ph type="title"/>
          </p:nvPr>
        </p:nvSpPr>
        <p:spPr/>
        <p:txBody>
          <a:bodyPr/>
          <a:lstStyle/>
          <a:p>
            <a:r>
              <a:rPr lang="en-US"/>
              <a:t>Foeroe versi taki abra wan tem foe bigi trobi</a:t>
            </a:r>
          </a:p>
        </p:txBody>
      </p:sp>
      <p:sp>
        <p:nvSpPr>
          <p:cNvPr id="228355" name="Rectangle 3"/>
          <p:cNvSpPr>
            <a:spLocks noGrp="1" noChangeArrowheads="1"/>
          </p:cNvSpPr>
          <p:nvPr>
            <p:ph type="body" idx="1"/>
          </p:nvPr>
        </p:nvSpPr>
        <p:spPr>
          <a:xfrm>
            <a:off x="838200" y="2017713"/>
            <a:ext cx="8116888" cy="4114800"/>
          </a:xfrm>
        </p:spPr>
        <p:txBody>
          <a:bodyPr/>
          <a:lstStyle/>
          <a:p>
            <a:r>
              <a:rPr lang="en-US" dirty="0" err="1"/>
              <a:t>Jesaja</a:t>
            </a:r>
            <a:r>
              <a:rPr lang="en-US" dirty="0"/>
              <a:t> 2:19; 24:1, 3,  6, 19-23; 26;20-21</a:t>
            </a:r>
          </a:p>
          <a:p>
            <a:r>
              <a:rPr lang="en-US" dirty="0" err="1"/>
              <a:t>Jeremia</a:t>
            </a:r>
            <a:r>
              <a:rPr lang="en-US" dirty="0"/>
              <a:t> 30:1-7</a:t>
            </a:r>
          </a:p>
          <a:p>
            <a:r>
              <a:rPr lang="en-US" dirty="0"/>
              <a:t>Daniel 12:1</a:t>
            </a:r>
          </a:p>
          <a:p>
            <a:r>
              <a:rPr lang="en-US" dirty="0"/>
              <a:t>Joel 1:14, 2:21</a:t>
            </a:r>
          </a:p>
          <a:p>
            <a:r>
              <a:rPr lang="en-US" dirty="0"/>
              <a:t>Amos 5:16-20</a:t>
            </a:r>
          </a:p>
          <a:p>
            <a:r>
              <a:rPr lang="en-US" dirty="0" err="1"/>
              <a:t>Sefanja</a:t>
            </a:r>
            <a:r>
              <a:rPr lang="en-US" dirty="0"/>
              <a:t> 1:14-18</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p:txBody>
          <a:bodyPr/>
          <a:lstStyle/>
          <a:p>
            <a:r>
              <a:rPr lang="en-US"/>
              <a:t>Foeroe versi taki abra wan tem foe bigi trobi</a:t>
            </a:r>
          </a:p>
        </p:txBody>
      </p:sp>
      <p:sp>
        <p:nvSpPr>
          <p:cNvPr id="230403" name="Rectangle 3"/>
          <p:cNvSpPr>
            <a:spLocks noGrp="1" noChangeArrowheads="1"/>
          </p:cNvSpPr>
          <p:nvPr>
            <p:ph type="body" idx="1"/>
          </p:nvPr>
        </p:nvSpPr>
        <p:spPr/>
        <p:txBody>
          <a:bodyPr/>
          <a:lstStyle/>
          <a:p>
            <a:r>
              <a:rPr lang="en-US"/>
              <a:t>Mt. 24:21-22</a:t>
            </a:r>
          </a:p>
          <a:p>
            <a:r>
              <a:rPr lang="en-US"/>
              <a:t>Lukas 21:25-26</a:t>
            </a:r>
          </a:p>
          <a:p>
            <a:r>
              <a:rPr lang="en-US"/>
              <a:t>I Tess. 5:3</a:t>
            </a:r>
          </a:p>
          <a:p>
            <a:r>
              <a:rPr lang="en-US"/>
              <a:t>Openbaring 6:15-17 – en foe taki troe, a de Openbaring 4-20</a:t>
            </a:r>
          </a:p>
          <a:p>
            <a:r>
              <a:rPr lang="en-US"/>
              <a:t>Gado hati bron tapoe dem natie</a:t>
            </a:r>
          </a:p>
          <a:p>
            <a:r>
              <a:rPr lang="en-US"/>
              <a:t>A de da hatibron foe da Lam</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p:txBody>
          <a:bodyPr/>
          <a:lstStyle/>
          <a:p>
            <a:r>
              <a:rPr lang="en-US"/>
              <a:t>Foe san’ede wan tem foe bigi trobi sa kom?</a:t>
            </a:r>
          </a:p>
        </p:txBody>
      </p:sp>
      <p:sp>
        <p:nvSpPr>
          <p:cNvPr id="232451" name="Rectangle 3"/>
          <p:cNvSpPr>
            <a:spLocks noGrp="1" noChangeArrowheads="1"/>
          </p:cNvSpPr>
          <p:nvPr>
            <p:ph type="body" idx="1"/>
          </p:nvPr>
        </p:nvSpPr>
        <p:spPr/>
        <p:txBody>
          <a:bodyPr/>
          <a:lstStyle/>
          <a:p>
            <a:pPr>
              <a:lnSpc>
                <a:spcPct val="90000"/>
              </a:lnSpc>
            </a:pPr>
            <a:r>
              <a:rPr lang="en-US"/>
              <a:t>Da kaba foe da kerki tem sa de foeroe nanga apostacy pe libisoema ekspresi trowe  da waarheid</a:t>
            </a:r>
          </a:p>
          <a:p>
            <a:pPr>
              <a:lnSpc>
                <a:spcPct val="90000"/>
              </a:lnSpc>
            </a:pPr>
            <a:r>
              <a:rPr lang="en-US"/>
              <a:t>Gado sa kari da bruid foe Kristus (dem troe bribiwan na ini da troe kerki) kom na loktoe- da opname foe da kerki</a:t>
            </a:r>
          </a:p>
          <a:p>
            <a:pPr>
              <a:lnSpc>
                <a:spcPct val="90000"/>
              </a:lnSpc>
            </a:pPr>
            <a:r>
              <a:rPr lang="en-US"/>
              <a:t>Da kerki disi sa tan abra sa kom moksi na wan wereld kerki</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p:nvPr>
        </p:nvSpPr>
        <p:spPr/>
        <p:txBody>
          <a:bodyPr/>
          <a:lstStyle/>
          <a:p>
            <a:r>
              <a:rPr lang="en-US"/>
              <a:t>Babylon da bigiwan</a:t>
            </a:r>
          </a:p>
        </p:txBody>
      </p:sp>
      <p:sp>
        <p:nvSpPr>
          <p:cNvPr id="234499" name="Rectangle 3"/>
          <p:cNvSpPr>
            <a:spLocks noGrp="1" noChangeArrowheads="1"/>
          </p:cNvSpPr>
          <p:nvPr>
            <p:ph type="body" idx="1"/>
          </p:nvPr>
        </p:nvSpPr>
        <p:spPr/>
        <p:txBody>
          <a:bodyPr/>
          <a:lstStyle/>
          <a:p>
            <a:r>
              <a:rPr lang="en-US" sz="2800"/>
              <a:t>Da apostate system abi leki hedeman antikristus srefi</a:t>
            </a:r>
          </a:p>
          <a:p>
            <a:r>
              <a:rPr lang="en-US" sz="2800"/>
              <a:t>Dem  sa kari hem Babylon  (broeja)</a:t>
            </a:r>
          </a:p>
          <a:p>
            <a:r>
              <a:rPr lang="en-US" sz="2800"/>
              <a:t>Wi si fa Gado sa kroetoe hem na ini Openbaring 17-19</a:t>
            </a:r>
          </a:p>
          <a:p>
            <a:r>
              <a:rPr lang="en-US" sz="2800"/>
              <a:t>Gado sa kroetoe dem natie sondro Gado disi ben trowe Gado nanga Hem Kristus en teki antikristus nanga apostate Babylon</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p:txBody>
          <a:bodyPr/>
          <a:lstStyle/>
          <a:p>
            <a:r>
              <a:rPr lang="en-US"/>
              <a:t>Israel</a:t>
            </a:r>
          </a:p>
        </p:txBody>
      </p:sp>
      <p:sp>
        <p:nvSpPr>
          <p:cNvPr id="236547" name="Rectangle 3"/>
          <p:cNvSpPr>
            <a:spLocks noGrp="1" noChangeArrowheads="1"/>
          </p:cNvSpPr>
          <p:nvPr>
            <p:ph type="body" idx="1"/>
          </p:nvPr>
        </p:nvSpPr>
        <p:spPr/>
        <p:txBody>
          <a:bodyPr/>
          <a:lstStyle/>
          <a:p>
            <a:r>
              <a:rPr lang="en-US"/>
              <a:t>Dem Djoe ben de feanti foe da boen njoensoe sinsi dem ben trowe Jezus na fesi foe Pilatus: Jn. 19:15</a:t>
            </a:r>
          </a:p>
          <a:p>
            <a:r>
              <a:rPr lang="en-US"/>
              <a:t>Dem de na ini da kondre now baka 1900 jari, ma dem tan na ini ongeloof</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p:txBody>
          <a:bodyPr/>
          <a:lstStyle/>
          <a:p>
            <a:r>
              <a:rPr lang="en-US"/>
              <a:t>Israel (si Romeini 9-11)</a:t>
            </a:r>
          </a:p>
        </p:txBody>
      </p:sp>
      <p:sp>
        <p:nvSpPr>
          <p:cNvPr id="240643" name="Rectangle 3"/>
          <p:cNvSpPr>
            <a:spLocks noGrp="1" noChangeArrowheads="1"/>
          </p:cNvSpPr>
          <p:nvPr>
            <p:ph type="body" idx="1"/>
          </p:nvPr>
        </p:nvSpPr>
        <p:spPr/>
        <p:txBody>
          <a:bodyPr/>
          <a:lstStyle/>
          <a:p>
            <a:pPr>
              <a:lnSpc>
                <a:spcPct val="90000"/>
              </a:lnSpc>
            </a:pPr>
            <a:r>
              <a:rPr lang="en-US"/>
              <a:t>Gado ben verkisi Israel soso nanga gnade</a:t>
            </a:r>
          </a:p>
          <a:p>
            <a:pPr>
              <a:lnSpc>
                <a:spcPct val="90000"/>
              </a:lnSpc>
            </a:pPr>
            <a:r>
              <a:rPr lang="en-US"/>
              <a:t>A ben tesi dem na ondro da wet, en dem ben fadon</a:t>
            </a:r>
          </a:p>
          <a:p>
            <a:pPr>
              <a:lnSpc>
                <a:spcPct val="90000"/>
              </a:lnSpc>
            </a:pPr>
            <a:r>
              <a:rPr lang="en-US"/>
              <a:t>Bikasi Israel ben fadon, verloesoe kom na dem heiden</a:t>
            </a:r>
          </a:p>
          <a:p>
            <a:pPr>
              <a:lnSpc>
                <a:spcPct val="90000"/>
              </a:lnSpc>
            </a:pPr>
            <a:r>
              <a:rPr lang="en-US"/>
              <a:t>Ma dem heiden sa fadon doro ongeloof</a:t>
            </a:r>
          </a:p>
          <a:p>
            <a:pPr>
              <a:lnSpc>
                <a:spcPct val="90000"/>
              </a:lnSpc>
            </a:pPr>
            <a:r>
              <a:rPr lang="en-US"/>
              <a:t>Israel sa kom na bribi nanga verloesoe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a:t>Wan fout fasi foe denki abra da wet</a:t>
            </a:r>
          </a:p>
        </p:txBody>
      </p:sp>
      <p:sp>
        <p:nvSpPr>
          <p:cNvPr id="84995" name="Rectangle 3"/>
          <p:cNvSpPr>
            <a:spLocks noGrp="1" noChangeArrowheads="1"/>
          </p:cNvSpPr>
          <p:nvPr>
            <p:ph type="body" idx="1"/>
          </p:nvPr>
        </p:nvSpPr>
        <p:spPr/>
        <p:txBody>
          <a:bodyPr/>
          <a:lstStyle/>
          <a:p>
            <a:r>
              <a:rPr lang="en-US"/>
              <a:t>Som soema denki dati bikasi joe no man hori da wet, dan Gado froestan, en A loekoe doro Hem finga –  A no de so streng…  </a:t>
            </a:r>
          </a:p>
          <a:p>
            <a:r>
              <a:rPr lang="en-US"/>
              <a:t>Dem taki: Efoe joe broko da wet foe wan boen reden, a no de wan sondoe…</a:t>
            </a:r>
          </a:p>
          <a:p>
            <a:r>
              <a:rPr lang="en-US"/>
              <a:t>Disi wi kari “situation ethics”</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ChangeArrowheads="1"/>
          </p:cNvSpPr>
          <p:nvPr>
            <p:ph type="title"/>
          </p:nvPr>
        </p:nvSpPr>
        <p:spPr/>
        <p:txBody>
          <a:bodyPr/>
          <a:lstStyle/>
          <a:p>
            <a:r>
              <a:rPr lang="en-US"/>
              <a:t>Gado plan foe Israel</a:t>
            </a:r>
          </a:p>
        </p:txBody>
      </p:sp>
      <p:sp>
        <p:nvSpPr>
          <p:cNvPr id="238595" name="Rectangle 3"/>
          <p:cNvSpPr>
            <a:spLocks noGrp="1" noChangeArrowheads="1"/>
          </p:cNvSpPr>
          <p:nvPr>
            <p:ph type="body" idx="1"/>
          </p:nvPr>
        </p:nvSpPr>
        <p:spPr/>
        <p:txBody>
          <a:bodyPr/>
          <a:lstStyle/>
          <a:p>
            <a:r>
              <a:rPr lang="en-US"/>
              <a:t>Israel sa kom baka na bribi na ini da tem foe bigi trobi, en dem sa teki Jezus leki dem verloesoeman persoonlijk ma ook toe leki wan natie</a:t>
            </a:r>
          </a:p>
          <a:p>
            <a:r>
              <a:rPr lang="en-US"/>
              <a:t>Israel sa kom na ini da kownoekondre en ervaar ala dem blesi foe Gado akkorderi disi A ben pramisi</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p:txBody>
          <a:bodyPr/>
          <a:lstStyle/>
          <a:p>
            <a:r>
              <a:rPr lang="en-US"/>
              <a:t>Da oplossing foe da tem foe bigi trobi</a:t>
            </a:r>
          </a:p>
        </p:txBody>
      </p:sp>
      <p:sp>
        <p:nvSpPr>
          <p:cNvPr id="244739" name="Rectangle 3"/>
          <p:cNvSpPr>
            <a:spLocks noGrp="1" noChangeArrowheads="1"/>
          </p:cNvSpPr>
          <p:nvPr>
            <p:ph type="body" idx="1"/>
          </p:nvPr>
        </p:nvSpPr>
        <p:spPr>
          <a:xfrm>
            <a:off x="228600" y="2133600"/>
            <a:ext cx="8726488" cy="5029200"/>
          </a:xfrm>
        </p:spPr>
        <p:txBody>
          <a:bodyPr/>
          <a:lstStyle/>
          <a:p>
            <a:pPr>
              <a:lnSpc>
                <a:spcPct val="80000"/>
              </a:lnSpc>
            </a:pPr>
            <a:r>
              <a:rPr lang="en-US" dirty="0"/>
              <a:t>Foe </a:t>
            </a:r>
            <a:r>
              <a:rPr lang="en-US" dirty="0" err="1"/>
              <a:t>dem</a:t>
            </a:r>
            <a:r>
              <a:rPr lang="en-US" dirty="0"/>
              <a:t>  </a:t>
            </a:r>
            <a:r>
              <a:rPr lang="en-US" dirty="0" err="1"/>
              <a:t>bribiwan</a:t>
            </a:r>
            <a:r>
              <a:rPr lang="en-US" dirty="0"/>
              <a:t>, </a:t>
            </a:r>
            <a:r>
              <a:rPr lang="en-US" dirty="0" err="1"/>
              <a:t>da</a:t>
            </a:r>
            <a:r>
              <a:rPr lang="en-US" dirty="0"/>
              <a:t> </a:t>
            </a:r>
            <a:r>
              <a:rPr lang="en-US" dirty="0" err="1"/>
              <a:t>oplossing</a:t>
            </a:r>
            <a:r>
              <a:rPr lang="en-US" dirty="0"/>
              <a:t> de </a:t>
            </a:r>
            <a:r>
              <a:rPr lang="en-US" dirty="0" err="1"/>
              <a:t>da</a:t>
            </a:r>
            <a:r>
              <a:rPr lang="en-US" dirty="0"/>
              <a:t> </a:t>
            </a:r>
            <a:r>
              <a:rPr lang="en-US" dirty="0" err="1"/>
              <a:t>opname</a:t>
            </a:r>
            <a:r>
              <a:rPr lang="en-US" dirty="0"/>
              <a:t> foe </a:t>
            </a:r>
            <a:r>
              <a:rPr lang="en-US" dirty="0" err="1"/>
              <a:t>da</a:t>
            </a:r>
            <a:r>
              <a:rPr lang="en-US" dirty="0"/>
              <a:t> </a:t>
            </a:r>
            <a:r>
              <a:rPr lang="en-US" dirty="0" err="1"/>
              <a:t>kerki</a:t>
            </a:r>
            <a:r>
              <a:rPr lang="en-US" dirty="0"/>
              <a:t>:</a:t>
            </a:r>
          </a:p>
          <a:p>
            <a:pPr lvl="1">
              <a:lnSpc>
                <a:spcPct val="80000"/>
              </a:lnSpc>
            </a:pPr>
            <a:r>
              <a:rPr lang="en-US" sz="3200" b="1" dirty="0" err="1"/>
              <a:t>Lk</a:t>
            </a:r>
            <a:r>
              <a:rPr lang="en-US" sz="3200" b="1" dirty="0"/>
              <a:t>. 21:36 Foe </a:t>
            </a:r>
            <a:r>
              <a:rPr lang="en-US" sz="3200" b="1" dirty="0" err="1"/>
              <a:t>dat'ede</a:t>
            </a:r>
            <a:r>
              <a:rPr lang="en-US" sz="3200" b="1" dirty="0"/>
              <a:t>, </a:t>
            </a:r>
            <a:r>
              <a:rPr lang="en-US" sz="3200" b="1" dirty="0" err="1"/>
              <a:t>loekoe</a:t>
            </a:r>
            <a:r>
              <a:rPr lang="en-US" sz="3200" b="1" dirty="0"/>
              <a:t> </a:t>
            </a:r>
            <a:r>
              <a:rPr lang="en-US" sz="3200" b="1" dirty="0" err="1"/>
              <a:t>boen</a:t>
            </a:r>
            <a:r>
              <a:rPr lang="en-US" sz="3200" b="1" dirty="0"/>
              <a:t>, en </a:t>
            </a:r>
            <a:r>
              <a:rPr lang="en-US" sz="3200" b="1" dirty="0" err="1"/>
              <a:t>begi</a:t>
            </a:r>
            <a:r>
              <a:rPr lang="en-US" sz="3200" b="1" dirty="0"/>
              <a:t> </a:t>
            </a:r>
            <a:r>
              <a:rPr lang="en-US" sz="3200" b="1" dirty="0" err="1"/>
              <a:t>alatem</a:t>
            </a:r>
            <a:r>
              <a:rPr lang="en-US" sz="3200" b="1" dirty="0"/>
              <a:t>, foe </a:t>
            </a:r>
            <a:r>
              <a:rPr lang="en-US" sz="3200" b="1" dirty="0" err="1"/>
              <a:t>dem</a:t>
            </a:r>
            <a:r>
              <a:rPr lang="en-US" sz="3200" b="1" dirty="0"/>
              <a:t> </a:t>
            </a:r>
            <a:r>
              <a:rPr lang="en-US" sz="3200" b="1" dirty="0" err="1"/>
              <a:t>sa</a:t>
            </a:r>
            <a:r>
              <a:rPr lang="en-US" sz="3200" b="1" dirty="0"/>
              <a:t> </a:t>
            </a:r>
            <a:r>
              <a:rPr lang="en-US" sz="3200" b="1" dirty="0" err="1"/>
              <a:t>loekoe</a:t>
            </a:r>
            <a:r>
              <a:rPr lang="en-US" sz="3200" b="1" dirty="0"/>
              <a:t> </a:t>
            </a:r>
            <a:r>
              <a:rPr lang="en-US" sz="3200" b="1" dirty="0" err="1"/>
              <a:t>na</a:t>
            </a:r>
            <a:r>
              <a:rPr lang="en-US" sz="3200" b="1" dirty="0"/>
              <a:t> </a:t>
            </a:r>
            <a:r>
              <a:rPr lang="en-US" sz="3200" b="1" dirty="0" err="1"/>
              <a:t>oen</a:t>
            </a:r>
            <a:r>
              <a:rPr lang="en-US" sz="3200" b="1" dirty="0"/>
              <a:t> </a:t>
            </a:r>
            <a:r>
              <a:rPr lang="en-US" sz="3200" b="1" dirty="0" err="1"/>
              <a:t>leki</a:t>
            </a:r>
            <a:r>
              <a:rPr lang="en-US" sz="3200" b="1" dirty="0"/>
              <a:t> </a:t>
            </a:r>
            <a:r>
              <a:rPr lang="en-US" sz="3200" b="1" dirty="0" err="1"/>
              <a:t>oen</a:t>
            </a:r>
            <a:r>
              <a:rPr lang="en-US" sz="3200" b="1" dirty="0"/>
              <a:t> de </a:t>
            </a:r>
            <a:r>
              <a:rPr lang="en-US" sz="3200" b="1" dirty="0" err="1"/>
              <a:t>waarti</a:t>
            </a:r>
            <a:r>
              <a:rPr lang="en-US" sz="3200" b="1" dirty="0"/>
              <a:t> foe </a:t>
            </a:r>
            <a:r>
              <a:rPr lang="en-US" sz="3200" b="1" dirty="0" err="1"/>
              <a:t>lon</a:t>
            </a:r>
            <a:r>
              <a:rPr lang="en-US" sz="3200" b="1" dirty="0"/>
              <a:t> go </a:t>
            </a:r>
            <a:r>
              <a:rPr lang="en-US" sz="3200" b="1" dirty="0" err="1"/>
              <a:t>kibri</a:t>
            </a:r>
            <a:r>
              <a:rPr lang="en-US" sz="3200" b="1" dirty="0"/>
              <a:t> foe ala </a:t>
            </a:r>
            <a:r>
              <a:rPr lang="en-US" sz="3200" b="1" dirty="0" err="1"/>
              <a:t>dem</a:t>
            </a:r>
            <a:r>
              <a:rPr lang="en-US" sz="3200" b="1" dirty="0"/>
              <a:t> </a:t>
            </a:r>
            <a:r>
              <a:rPr lang="en-US" sz="3200" b="1" dirty="0" err="1"/>
              <a:t>sani</a:t>
            </a:r>
            <a:r>
              <a:rPr lang="en-US" sz="3200" b="1" dirty="0"/>
              <a:t> </a:t>
            </a:r>
            <a:r>
              <a:rPr lang="en-US" sz="3200" b="1" dirty="0" err="1"/>
              <a:t>disi</a:t>
            </a:r>
            <a:r>
              <a:rPr lang="en-US" sz="3200" b="1" dirty="0"/>
              <a:t> </a:t>
            </a:r>
            <a:r>
              <a:rPr lang="en-US" sz="3200" b="1" dirty="0" err="1"/>
              <a:t>sa</a:t>
            </a:r>
            <a:r>
              <a:rPr lang="en-US" sz="3200" b="1" dirty="0"/>
              <a:t> </a:t>
            </a:r>
            <a:r>
              <a:rPr lang="en-US" sz="3200" b="1" dirty="0" err="1"/>
              <a:t>kom</a:t>
            </a:r>
            <a:r>
              <a:rPr lang="en-US" sz="3200" b="1" dirty="0"/>
              <a:t> </a:t>
            </a:r>
            <a:r>
              <a:rPr lang="en-US" sz="3200" b="1" dirty="0" err="1"/>
              <a:t>pasa</a:t>
            </a:r>
            <a:r>
              <a:rPr lang="en-US" sz="3200" b="1" dirty="0"/>
              <a:t>, en foe </a:t>
            </a:r>
            <a:r>
              <a:rPr lang="en-US" sz="3200" b="1" dirty="0" err="1"/>
              <a:t>tanapoe</a:t>
            </a:r>
            <a:r>
              <a:rPr lang="en-US" sz="3200" b="1" dirty="0"/>
              <a:t> </a:t>
            </a:r>
            <a:r>
              <a:rPr lang="en-US" sz="3200" b="1" dirty="0" err="1"/>
              <a:t>na</a:t>
            </a:r>
            <a:r>
              <a:rPr lang="en-US" sz="3200" b="1" dirty="0"/>
              <a:t> </a:t>
            </a:r>
            <a:r>
              <a:rPr lang="en-US" sz="3200" b="1" dirty="0" err="1"/>
              <a:t>fesi</a:t>
            </a:r>
            <a:r>
              <a:rPr lang="en-US" sz="3200" b="1" dirty="0"/>
              <a:t> foe </a:t>
            </a:r>
            <a:r>
              <a:rPr lang="en-US" sz="3200" b="1" dirty="0" err="1"/>
              <a:t>Soemapikin</a:t>
            </a:r>
            <a:r>
              <a:rPr lang="en-US" sz="3200" b="1" dirty="0" smtClean="0"/>
              <a:t>.</a:t>
            </a:r>
            <a:endParaRPr lang="en-US" sz="3200" b="1"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p:txBody>
          <a:bodyPr/>
          <a:lstStyle/>
          <a:p>
            <a:r>
              <a:rPr lang="en-US"/>
              <a:t>Da oplossing foe da tem foe bigi trobi</a:t>
            </a:r>
          </a:p>
        </p:txBody>
      </p:sp>
      <p:sp>
        <p:nvSpPr>
          <p:cNvPr id="244739" name="Rectangle 3"/>
          <p:cNvSpPr>
            <a:spLocks noGrp="1" noChangeArrowheads="1"/>
          </p:cNvSpPr>
          <p:nvPr>
            <p:ph type="body" idx="1"/>
          </p:nvPr>
        </p:nvSpPr>
        <p:spPr>
          <a:xfrm>
            <a:off x="417512" y="2286000"/>
            <a:ext cx="8726488" cy="5029200"/>
          </a:xfrm>
        </p:spPr>
        <p:txBody>
          <a:bodyPr/>
          <a:lstStyle/>
          <a:p>
            <a:pPr>
              <a:lnSpc>
                <a:spcPct val="80000"/>
              </a:lnSpc>
            </a:pPr>
            <a:r>
              <a:rPr lang="en-US" b="1" dirty="0" smtClean="0"/>
              <a:t>I </a:t>
            </a:r>
            <a:r>
              <a:rPr lang="en-US" b="1" dirty="0"/>
              <a:t>Tess. 5:9 </a:t>
            </a:r>
            <a:r>
              <a:rPr lang="en-US" b="1" dirty="0" err="1"/>
              <a:t>Oen</a:t>
            </a:r>
            <a:r>
              <a:rPr lang="en-US" b="1" dirty="0"/>
              <a:t> </a:t>
            </a:r>
            <a:r>
              <a:rPr lang="en-US" b="1" dirty="0" err="1"/>
              <a:t>alamala</a:t>
            </a:r>
            <a:r>
              <a:rPr lang="en-US" b="1" dirty="0"/>
              <a:t> de </a:t>
            </a:r>
            <a:r>
              <a:rPr lang="en-US" b="1" dirty="0" err="1"/>
              <a:t>dem</a:t>
            </a:r>
            <a:r>
              <a:rPr lang="en-US" b="1" dirty="0"/>
              <a:t> </a:t>
            </a:r>
            <a:r>
              <a:rPr lang="en-US" b="1" dirty="0" err="1"/>
              <a:t>pikin</a:t>
            </a:r>
            <a:r>
              <a:rPr lang="en-US" b="1" dirty="0"/>
              <a:t> foe </a:t>
            </a:r>
            <a:r>
              <a:rPr lang="en-US" b="1" dirty="0" err="1"/>
              <a:t>leti</a:t>
            </a:r>
            <a:r>
              <a:rPr lang="en-US" b="1" dirty="0"/>
              <a:t>, en </a:t>
            </a:r>
            <a:r>
              <a:rPr lang="en-US" b="1" dirty="0" err="1"/>
              <a:t>dem</a:t>
            </a:r>
            <a:r>
              <a:rPr lang="en-US" b="1" dirty="0"/>
              <a:t> </a:t>
            </a:r>
            <a:r>
              <a:rPr lang="en-US" b="1" dirty="0" err="1"/>
              <a:t>pikin</a:t>
            </a:r>
            <a:r>
              <a:rPr lang="en-US" b="1" dirty="0"/>
              <a:t> foe </a:t>
            </a:r>
            <a:r>
              <a:rPr lang="en-US" b="1" dirty="0" err="1"/>
              <a:t>da</a:t>
            </a:r>
            <a:r>
              <a:rPr lang="en-US" b="1" dirty="0"/>
              <a:t> </a:t>
            </a:r>
            <a:r>
              <a:rPr lang="en-US" b="1" dirty="0" err="1"/>
              <a:t>dei</a:t>
            </a:r>
            <a:r>
              <a:rPr lang="en-US" b="1" dirty="0"/>
              <a:t>; </a:t>
            </a:r>
            <a:r>
              <a:rPr lang="en-US" b="1" dirty="0" err="1"/>
              <a:t>wi</a:t>
            </a:r>
            <a:r>
              <a:rPr lang="en-US" b="1" dirty="0"/>
              <a:t> no de foe </a:t>
            </a:r>
            <a:r>
              <a:rPr lang="en-US" b="1" dirty="0" err="1"/>
              <a:t>da</a:t>
            </a:r>
            <a:r>
              <a:rPr lang="en-US" b="1" dirty="0"/>
              <a:t> </a:t>
            </a:r>
            <a:r>
              <a:rPr lang="en-US" b="1" dirty="0" err="1"/>
              <a:t>neti</a:t>
            </a:r>
            <a:r>
              <a:rPr lang="en-US" b="1" dirty="0"/>
              <a:t>, </a:t>
            </a:r>
            <a:r>
              <a:rPr lang="en-US" b="1" dirty="0" err="1"/>
              <a:t>efoe</a:t>
            </a:r>
            <a:r>
              <a:rPr lang="en-US" b="1" dirty="0"/>
              <a:t> foe </a:t>
            </a:r>
            <a:r>
              <a:rPr lang="en-US" b="1" dirty="0" err="1"/>
              <a:t>doengroe</a:t>
            </a:r>
            <a:r>
              <a:rPr lang="en-US" b="1" dirty="0"/>
              <a:t>.</a:t>
            </a:r>
          </a:p>
          <a:p>
            <a:pPr>
              <a:lnSpc>
                <a:spcPct val="80000"/>
              </a:lnSpc>
            </a:pPr>
            <a:r>
              <a:rPr lang="en-US" b="1" dirty="0"/>
              <a:t>Open. 3:10 </a:t>
            </a:r>
            <a:r>
              <a:rPr lang="en-US" b="1" dirty="0" err="1"/>
              <a:t>Bikasi</a:t>
            </a:r>
            <a:r>
              <a:rPr lang="en-US" b="1" dirty="0"/>
              <a:t> </a:t>
            </a:r>
            <a:r>
              <a:rPr lang="en-US" b="1" dirty="0" err="1"/>
              <a:t>joe</a:t>
            </a:r>
            <a:r>
              <a:rPr lang="en-US" b="1" dirty="0"/>
              <a:t> </a:t>
            </a:r>
            <a:r>
              <a:rPr lang="en-US" b="1" dirty="0" err="1"/>
              <a:t>ben</a:t>
            </a:r>
            <a:r>
              <a:rPr lang="en-US" b="1" dirty="0"/>
              <a:t> </a:t>
            </a:r>
            <a:r>
              <a:rPr lang="en-US" b="1" dirty="0" err="1"/>
              <a:t>hori</a:t>
            </a:r>
            <a:r>
              <a:rPr lang="en-US" b="1" dirty="0"/>
              <a:t> </a:t>
            </a:r>
            <a:r>
              <a:rPr lang="en-US" b="1" dirty="0" err="1"/>
              <a:t>da</a:t>
            </a:r>
            <a:r>
              <a:rPr lang="en-US" b="1" dirty="0"/>
              <a:t> </a:t>
            </a:r>
            <a:r>
              <a:rPr lang="en-US" b="1" dirty="0" err="1"/>
              <a:t>woortoe</a:t>
            </a:r>
            <a:r>
              <a:rPr lang="en-US" b="1" dirty="0"/>
              <a:t> foe Mi </a:t>
            </a:r>
            <a:r>
              <a:rPr lang="en-US" b="1" dirty="0" err="1"/>
              <a:t>pasensi</a:t>
            </a:r>
            <a:r>
              <a:rPr lang="en-US" b="1" dirty="0"/>
              <a:t>, Mi </a:t>
            </a:r>
            <a:r>
              <a:rPr lang="en-US" b="1" dirty="0" err="1"/>
              <a:t>sa</a:t>
            </a:r>
            <a:r>
              <a:rPr lang="en-US" b="1" dirty="0"/>
              <a:t> </a:t>
            </a:r>
            <a:r>
              <a:rPr lang="en-US" b="1" dirty="0" err="1"/>
              <a:t>kibri</a:t>
            </a:r>
            <a:r>
              <a:rPr lang="en-US" b="1" dirty="0"/>
              <a:t> </a:t>
            </a:r>
            <a:r>
              <a:rPr lang="en-US" b="1" dirty="0" err="1"/>
              <a:t>joe</a:t>
            </a:r>
            <a:r>
              <a:rPr lang="en-US" b="1" dirty="0"/>
              <a:t> toe foe </a:t>
            </a:r>
            <a:r>
              <a:rPr lang="en-US" b="1" dirty="0" err="1"/>
              <a:t>da</a:t>
            </a:r>
            <a:r>
              <a:rPr lang="en-US" b="1" dirty="0"/>
              <a:t> </a:t>
            </a:r>
            <a:r>
              <a:rPr lang="en-US" b="1" dirty="0" err="1"/>
              <a:t>joeroe</a:t>
            </a:r>
            <a:r>
              <a:rPr lang="en-US" b="1" dirty="0"/>
              <a:t> foe </a:t>
            </a:r>
            <a:r>
              <a:rPr lang="en-US" b="1" dirty="0" err="1"/>
              <a:t>tesi</a:t>
            </a:r>
            <a:r>
              <a:rPr lang="en-US" b="1" dirty="0"/>
              <a:t> </a:t>
            </a:r>
            <a:r>
              <a:rPr lang="en-US" b="1" dirty="0" err="1"/>
              <a:t>disi</a:t>
            </a:r>
            <a:r>
              <a:rPr lang="en-US" b="1" dirty="0"/>
              <a:t> </a:t>
            </a:r>
            <a:r>
              <a:rPr lang="en-US" b="1" dirty="0" err="1"/>
              <a:t>sa</a:t>
            </a:r>
            <a:r>
              <a:rPr lang="en-US" b="1" dirty="0"/>
              <a:t> </a:t>
            </a:r>
            <a:r>
              <a:rPr lang="en-US" b="1" dirty="0" err="1"/>
              <a:t>kom</a:t>
            </a:r>
            <a:r>
              <a:rPr lang="en-US" b="1" dirty="0"/>
              <a:t> </a:t>
            </a:r>
            <a:r>
              <a:rPr lang="en-US" b="1" dirty="0" err="1"/>
              <a:t>na</a:t>
            </a:r>
            <a:r>
              <a:rPr lang="en-US" b="1" dirty="0"/>
              <a:t> </a:t>
            </a:r>
            <a:r>
              <a:rPr lang="en-US" b="1" dirty="0" err="1"/>
              <a:t>tapoe</a:t>
            </a:r>
            <a:r>
              <a:rPr lang="en-US" b="1" dirty="0"/>
              <a:t> </a:t>
            </a:r>
            <a:r>
              <a:rPr lang="en-US" b="1" dirty="0" err="1"/>
              <a:t>heri</a:t>
            </a:r>
            <a:r>
              <a:rPr lang="en-US" b="1" dirty="0"/>
              <a:t> </a:t>
            </a:r>
            <a:r>
              <a:rPr lang="en-US" b="1" dirty="0" err="1"/>
              <a:t>grontapoe</a:t>
            </a:r>
            <a:r>
              <a:rPr lang="en-US" b="1" dirty="0"/>
              <a:t>, foe </a:t>
            </a:r>
            <a:r>
              <a:rPr lang="en-US" b="1" dirty="0" err="1"/>
              <a:t>tesi</a:t>
            </a:r>
            <a:r>
              <a:rPr lang="en-US" b="1" dirty="0"/>
              <a:t> </a:t>
            </a:r>
            <a:r>
              <a:rPr lang="en-US" b="1" dirty="0" err="1"/>
              <a:t>dem</a:t>
            </a:r>
            <a:r>
              <a:rPr lang="en-US" b="1" dirty="0"/>
              <a:t> </a:t>
            </a:r>
            <a:r>
              <a:rPr lang="en-US" b="1" dirty="0" err="1"/>
              <a:t>soema</a:t>
            </a:r>
            <a:r>
              <a:rPr lang="en-US" b="1" dirty="0"/>
              <a:t> </a:t>
            </a:r>
            <a:r>
              <a:rPr lang="en-US" b="1" dirty="0" err="1"/>
              <a:t>disi</a:t>
            </a:r>
            <a:r>
              <a:rPr lang="en-US" b="1" dirty="0"/>
              <a:t> </a:t>
            </a:r>
            <a:r>
              <a:rPr lang="en-US" b="1" dirty="0" err="1"/>
              <a:t>libi</a:t>
            </a:r>
            <a:r>
              <a:rPr lang="en-US" b="1" dirty="0"/>
              <a:t> </a:t>
            </a:r>
            <a:r>
              <a:rPr lang="en-US" b="1" dirty="0" err="1"/>
              <a:t>na</a:t>
            </a:r>
            <a:r>
              <a:rPr lang="en-US" b="1" dirty="0"/>
              <a:t> </a:t>
            </a:r>
            <a:r>
              <a:rPr lang="en-US" b="1" dirty="0" err="1"/>
              <a:t>grontapoe</a:t>
            </a:r>
            <a:r>
              <a:rPr lang="en-US" b="1" dirty="0"/>
              <a:t>.</a:t>
            </a:r>
            <a:endParaRPr lang="en-US" dirty="0"/>
          </a:p>
          <a:p>
            <a:pPr>
              <a:lnSpc>
                <a:spcPct val="80000"/>
              </a:lnSpc>
            </a:pPr>
            <a:r>
              <a:rPr lang="en-US" dirty="0"/>
              <a:t>Foe </a:t>
            </a:r>
            <a:r>
              <a:rPr lang="en-US" dirty="0" err="1"/>
              <a:t>dem</a:t>
            </a:r>
            <a:r>
              <a:rPr lang="en-US" dirty="0"/>
              <a:t> </a:t>
            </a:r>
            <a:r>
              <a:rPr lang="en-US" dirty="0" err="1"/>
              <a:t>lasiwan</a:t>
            </a:r>
            <a:r>
              <a:rPr lang="en-US" dirty="0"/>
              <a:t>, </a:t>
            </a:r>
            <a:r>
              <a:rPr lang="en-US" dirty="0" err="1"/>
              <a:t>oplossing</a:t>
            </a:r>
            <a:r>
              <a:rPr lang="en-US" dirty="0"/>
              <a:t> no de</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p:txBody>
          <a:bodyPr/>
          <a:lstStyle/>
          <a:p>
            <a:r>
              <a:rPr lang="en-US"/>
              <a:t>Da kaba foe da dispensatie foe gnade</a:t>
            </a:r>
          </a:p>
        </p:txBody>
      </p:sp>
      <p:sp>
        <p:nvSpPr>
          <p:cNvPr id="246787" name="Rectangle 3"/>
          <p:cNvSpPr>
            <a:spLocks noGrp="1" noChangeArrowheads="1"/>
          </p:cNvSpPr>
          <p:nvPr>
            <p:ph type="body" idx="1"/>
          </p:nvPr>
        </p:nvSpPr>
        <p:spPr/>
        <p:txBody>
          <a:bodyPr/>
          <a:lstStyle/>
          <a:p>
            <a:r>
              <a:rPr lang="en-US"/>
              <a:t>Da tem foe bigi trobi sa kaba nanga da di foe toe komst foe Jezus Kristus</a:t>
            </a:r>
          </a:p>
          <a:p>
            <a:r>
              <a:rPr lang="en-US"/>
              <a:t>Disi sa kaba da dispensatie foe gnade toe</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ChangeArrowheads="1"/>
          </p:cNvSpPr>
          <p:nvPr>
            <p:ph type="title"/>
          </p:nvPr>
        </p:nvSpPr>
        <p:spPr/>
        <p:txBody>
          <a:bodyPr/>
          <a:lstStyle/>
          <a:p>
            <a:r>
              <a:rPr lang="en-US"/>
              <a:t>Harmageddon</a:t>
            </a:r>
          </a:p>
        </p:txBody>
      </p:sp>
      <p:sp>
        <p:nvSpPr>
          <p:cNvPr id="248835" name="Rectangle 3"/>
          <p:cNvSpPr>
            <a:spLocks noGrp="1" noChangeArrowheads="1"/>
          </p:cNvSpPr>
          <p:nvPr>
            <p:ph type="body" idx="1"/>
          </p:nvPr>
        </p:nvSpPr>
        <p:spPr>
          <a:xfrm>
            <a:off x="609600" y="2017713"/>
            <a:ext cx="8345488" cy="4114800"/>
          </a:xfrm>
        </p:spPr>
        <p:txBody>
          <a:bodyPr/>
          <a:lstStyle/>
          <a:p>
            <a:pPr>
              <a:lnSpc>
                <a:spcPct val="90000"/>
              </a:lnSpc>
            </a:pPr>
            <a:r>
              <a:rPr lang="en-US" b="1" dirty="0"/>
              <a:t>Open. 16:16</a:t>
            </a:r>
            <a:r>
              <a:rPr lang="en-US" dirty="0"/>
              <a:t> </a:t>
            </a:r>
            <a:r>
              <a:rPr lang="en-US" b="1" dirty="0"/>
              <a:t>En A </a:t>
            </a:r>
            <a:r>
              <a:rPr lang="en-US" b="1" dirty="0" err="1"/>
              <a:t>ben</a:t>
            </a:r>
            <a:r>
              <a:rPr lang="en-US" b="1" dirty="0"/>
              <a:t> </a:t>
            </a:r>
            <a:r>
              <a:rPr lang="en-US" b="1" dirty="0" err="1"/>
              <a:t>tjari</a:t>
            </a:r>
            <a:r>
              <a:rPr lang="en-US" b="1" dirty="0"/>
              <a:t> </a:t>
            </a:r>
            <a:r>
              <a:rPr lang="en-US" b="1" dirty="0" err="1"/>
              <a:t>dem</a:t>
            </a:r>
            <a:r>
              <a:rPr lang="en-US" b="1" dirty="0"/>
              <a:t> </a:t>
            </a:r>
            <a:r>
              <a:rPr lang="en-US" b="1" dirty="0" err="1"/>
              <a:t>kom</a:t>
            </a:r>
            <a:r>
              <a:rPr lang="en-US" b="1" dirty="0"/>
              <a:t> </a:t>
            </a:r>
            <a:r>
              <a:rPr lang="en-US" b="1" dirty="0" err="1"/>
              <a:t>makandra</a:t>
            </a:r>
            <a:r>
              <a:rPr lang="en-US" b="1" dirty="0"/>
              <a:t> </a:t>
            </a:r>
            <a:r>
              <a:rPr lang="en-US" b="1" dirty="0" err="1"/>
              <a:t>na</a:t>
            </a:r>
            <a:r>
              <a:rPr lang="en-US" b="1" dirty="0"/>
              <a:t> </a:t>
            </a:r>
            <a:r>
              <a:rPr lang="en-US" b="1" dirty="0" err="1"/>
              <a:t>ini</a:t>
            </a:r>
            <a:r>
              <a:rPr lang="en-US" b="1" dirty="0"/>
              <a:t> wan </a:t>
            </a:r>
            <a:r>
              <a:rPr lang="en-US" b="1" dirty="0" err="1"/>
              <a:t>presi</a:t>
            </a:r>
            <a:r>
              <a:rPr lang="en-US" b="1" dirty="0"/>
              <a:t> </a:t>
            </a:r>
            <a:r>
              <a:rPr lang="en-US" b="1" dirty="0" err="1"/>
              <a:t>disi</a:t>
            </a:r>
            <a:r>
              <a:rPr lang="en-US" b="1" dirty="0"/>
              <a:t> </a:t>
            </a:r>
            <a:r>
              <a:rPr lang="en-US" b="1" dirty="0" err="1"/>
              <a:t>dem</a:t>
            </a:r>
            <a:r>
              <a:rPr lang="en-US" b="1" dirty="0"/>
              <a:t> </a:t>
            </a:r>
            <a:r>
              <a:rPr lang="en-US" b="1" dirty="0" err="1"/>
              <a:t>kari</a:t>
            </a:r>
            <a:r>
              <a:rPr lang="en-US" b="1" dirty="0"/>
              <a:t> </a:t>
            </a:r>
            <a:r>
              <a:rPr lang="en-US" b="1" dirty="0" err="1"/>
              <a:t>na</a:t>
            </a:r>
            <a:r>
              <a:rPr lang="en-US" b="1" dirty="0"/>
              <a:t> </a:t>
            </a:r>
            <a:r>
              <a:rPr lang="en-US" b="1" dirty="0" err="1"/>
              <a:t>ini</a:t>
            </a:r>
            <a:r>
              <a:rPr lang="en-US" b="1" dirty="0"/>
              <a:t> </a:t>
            </a:r>
            <a:r>
              <a:rPr lang="en-US" b="1" dirty="0" err="1"/>
              <a:t>Djoe</a:t>
            </a:r>
            <a:r>
              <a:rPr lang="en-US" b="1" dirty="0"/>
              <a:t> </a:t>
            </a:r>
            <a:r>
              <a:rPr lang="en-US" b="1" dirty="0" err="1"/>
              <a:t>tongo</a:t>
            </a:r>
            <a:r>
              <a:rPr lang="en-US" b="1" dirty="0"/>
              <a:t> </a:t>
            </a:r>
            <a:r>
              <a:rPr lang="en-US" b="1" dirty="0" err="1"/>
              <a:t>Harmagedon</a:t>
            </a:r>
            <a:r>
              <a:rPr lang="en-US" b="1" dirty="0"/>
              <a:t>.</a:t>
            </a:r>
            <a:endParaRPr lang="en-US" dirty="0"/>
          </a:p>
          <a:p>
            <a:pPr>
              <a:lnSpc>
                <a:spcPct val="90000"/>
              </a:lnSpc>
            </a:pPr>
            <a:r>
              <a:rPr lang="en-US" dirty="0" err="1"/>
              <a:t>Da</a:t>
            </a:r>
            <a:r>
              <a:rPr lang="en-US" dirty="0"/>
              <a:t> </a:t>
            </a:r>
            <a:r>
              <a:rPr lang="en-US" dirty="0" err="1"/>
              <a:t>feti</a:t>
            </a:r>
            <a:r>
              <a:rPr lang="en-US" dirty="0"/>
              <a:t> foe </a:t>
            </a:r>
            <a:r>
              <a:rPr lang="en-US" dirty="0" err="1"/>
              <a:t>Harmageddon</a:t>
            </a:r>
            <a:r>
              <a:rPr lang="en-US" dirty="0"/>
              <a:t> de </a:t>
            </a:r>
            <a:r>
              <a:rPr lang="en-US" dirty="0" err="1"/>
              <a:t>moro</a:t>
            </a:r>
            <a:r>
              <a:rPr lang="en-US" dirty="0"/>
              <a:t> </a:t>
            </a:r>
            <a:r>
              <a:rPr lang="en-US" dirty="0" err="1"/>
              <a:t>langa</a:t>
            </a:r>
            <a:r>
              <a:rPr lang="en-US" dirty="0"/>
              <a:t> </a:t>
            </a:r>
            <a:r>
              <a:rPr lang="en-US" dirty="0" err="1"/>
              <a:t>leki</a:t>
            </a:r>
            <a:r>
              <a:rPr lang="en-US" dirty="0"/>
              <a:t> wan </a:t>
            </a:r>
            <a:r>
              <a:rPr lang="en-US" dirty="0" err="1"/>
              <a:t>feti</a:t>
            </a:r>
            <a:r>
              <a:rPr lang="en-US" dirty="0"/>
              <a:t>.  A de wan </a:t>
            </a:r>
            <a:r>
              <a:rPr lang="en-US" dirty="0" err="1"/>
              <a:t>heri</a:t>
            </a:r>
            <a:r>
              <a:rPr lang="en-US" dirty="0"/>
              <a:t> </a:t>
            </a:r>
            <a:r>
              <a:rPr lang="en-US" dirty="0" err="1"/>
              <a:t>oorlog</a:t>
            </a:r>
            <a:r>
              <a:rPr lang="en-US" dirty="0"/>
              <a:t> (</a:t>
            </a:r>
            <a:r>
              <a:rPr lang="en-US" i="1" dirty="0" err="1"/>
              <a:t>polemos</a:t>
            </a:r>
            <a:r>
              <a:rPr lang="en-US" dirty="0"/>
              <a:t> – Greek) </a:t>
            </a:r>
            <a:r>
              <a:rPr lang="en-US" dirty="0" err="1"/>
              <a:t>disi</a:t>
            </a:r>
            <a:r>
              <a:rPr lang="en-US" dirty="0"/>
              <a:t> go </a:t>
            </a:r>
            <a:r>
              <a:rPr lang="en-US" dirty="0" err="1"/>
              <a:t>doro</a:t>
            </a:r>
            <a:r>
              <a:rPr lang="en-US" dirty="0"/>
              <a:t> </a:t>
            </a:r>
            <a:r>
              <a:rPr lang="en-US" dirty="0" err="1"/>
              <a:t>da</a:t>
            </a:r>
            <a:r>
              <a:rPr lang="en-US" dirty="0"/>
              <a:t> </a:t>
            </a:r>
            <a:r>
              <a:rPr lang="en-US" dirty="0" err="1"/>
              <a:t>laasti</a:t>
            </a:r>
            <a:r>
              <a:rPr lang="en-US" dirty="0"/>
              <a:t> </a:t>
            </a:r>
            <a:r>
              <a:rPr lang="en-US" dirty="0" err="1"/>
              <a:t>hafoe</a:t>
            </a:r>
            <a:r>
              <a:rPr lang="en-US" dirty="0"/>
              <a:t> foe </a:t>
            </a:r>
            <a:r>
              <a:rPr lang="en-US" dirty="0" err="1"/>
              <a:t>da</a:t>
            </a:r>
            <a:r>
              <a:rPr lang="en-US" dirty="0"/>
              <a:t> tem foe </a:t>
            </a:r>
            <a:r>
              <a:rPr lang="en-US" dirty="0" err="1"/>
              <a:t>bigi</a:t>
            </a:r>
            <a:r>
              <a:rPr lang="en-US" dirty="0"/>
              <a:t> </a:t>
            </a:r>
            <a:r>
              <a:rPr lang="en-US" dirty="0" err="1"/>
              <a:t>trobi</a:t>
            </a:r>
            <a:r>
              <a:rPr lang="en-US" dirty="0"/>
              <a:t>: </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ChangeArrowheads="1"/>
          </p:cNvSpPr>
          <p:nvPr>
            <p:ph type="title"/>
          </p:nvPr>
        </p:nvSpPr>
        <p:spPr/>
        <p:txBody>
          <a:bodyPr/>
          <a:lstStyle/>
          <a:p>
            <a:r>
              <a:rPr lang="en-US"/>
              <a:t>Harmageddon</a:t>
            </a:r>
          </a:p>
        </p:txBody>
      </p:sp>
      <p:sp>
        <p:nvSpPr>
          <p:cNvPr id="248835" name="Rectangle 3"/>
          <p:cNvSpPr>
            <a:spLocks noGrp="1" noChangeArrowheads="1"/>
          </p:cNvSpPr>
          <p:nvPr>
            <p:ph type="body" idx="1"/>
          </p:nvPr>
        </p:nvSpPr>
        <p:spPr>
          <a:xfrm>
            <a:off x="609600" y="2017713"/>
            <a:ext cx="8345488" cy="4114800"/>
          </a:xfrm>
        </p:spPr>
        <p:txBody>
          <a:bodyPr/>
          <a:lstStyle/>
          <a:p>
            <a:pPr>
              <a:lnSpc>
                <a:spcPct val="90000"/>
              </a:lnSpc>
            </a:pPr>
            <a:r>
              <a:rPr lang="en-US" b="1" dirty="0" err="1" smtClean="0"/>
              <a:t>Openbaring</a:t>
            </a:r>
            <a:r>
              <a:rPr lang="en-US" b="1" dirty="0" smtClean="0"/>
              <a:t> </a:t>
            </a:r>
            <a:r>
              <a:rPr lang="en-US" b="1" dirty="0"/>
              <a:t>16:14</a:t>
            </a:r>
            <a:r>
              <a:rPr lang="en-US" dirty="0"/>
              <a:t> </a:t>
            </a:r>
            <a:r>
              <a:rPr lang="en-US" b="1" dirty="0" err="1"/>
              <a:t>Bikasi</a:t>
            </a:r>
            <a:r>
              <a:rPr lang="en-US" b="1" dirty="0"/>
              <a:t> </a:t>
            </a:r>
            <a:r>
              <a:rPr lang="en-US" b="1" dirty="0" err="1"/>
              <a:t>dem</a:t>
            </a:r>
            <a:r>
              <a:rPr lang="en-US" b="1" dirty="0"/>
              <a:t> de </a:t>
            </a:r>
            <a:r>
              <a:rPr lang="en-US" b="1" dirty="0" err="1"/>
              <a:t>dem</a:t>
            </a:r>
            <a:r>
              <a:rPr lang="en-US" b="1" dirty="0"/>
              <a:t> </a:t>
            </a:r>
            <a:r>
              <a:rPr lang="en-US" b="1" dirty="0" err="1"/>
              <a:t>takroe</a:t>
            </a:r>
            <a:r>
              <a:rPr lang="en-US" b="1" dirty="0"/>
              <a:t> </a:t>
            </a:r>
            <a:r>
              <a:rPr lang="en-US" b="1" dirty="0" err="1"/>
              <a:t>jeje</a:t>
            </a:r>
            <a:r>
              <a:rPr lang="en-US" b="1" dirty="0"/>
              <a:t> </a:t>
            </a:r>
            <a:r>
              <a:rPr lang="en-US" b="1" dirty="0" err="1"/>
              <a:t>disi</a:t>
            </a:r>
            <a:r>
              <a:rPr lang="en-US" b="1" dirty="0"/>
              <a:t> </a:t>
            </a:r>
            <a:r>
              <a:rPr lang="en-US" b="1" dirty="0" err="1"/>
              <a:t>ben</a:t>
            </a:r>
            <a:r>
              <a:rPr lang="en-US" b="1" dirty="0"/>
              <a:t> doe </a:t>
            </a:r>
            <a:r>
              <a:rPr lang="en-US" b="1" dirty="0" err="1" smtClean="0"/>
              <a:t>wondroe-wroko</a:t>
            </a:r>
            <a:r>
              <a:rPr lang="en-US" b="1" dirty="0"/>
              <a:t>, en </a:t>
            </a:r>
            <a:r>
              <a:rPr lang="en-US" b="1" dirty="0" err="1"/>
              <a:t>dem</a:t>
            </a:r>
            <a:r>
              <a:rPr lang="en-US" b="1" dirty="0"/>
              <a:t> </a:t>
            </a:r>
            <a:r>
              <a:rPr lang="en-US" b="1" dirty="0" err="1"/>
              <a:t>ben</a:t>
            </a:r>
            <a:r>
              <a:rPr lang="en-US" b="1" dirty="0"/>
              <a:t> go </a:t>
            </a:r>
            <a:r>
              <a:rPr lang="en-US" b="1" dirty="0" err="1"/>
              <a:t>na</a:t>
            </a:r>
            <a:r>
              <a:rPr lang="en-US" b="1" dirty="0"/>
              <a:t> </a:t>
            </a:r>
            <a:r>
              <a:rPr lang="en-US" b="1" dirty="0" err="1"/>
              <a:t>fesi</a:t>
            </a:r>
            <a:r>
              <a:rPr lang="en-US" b="1" dirty="0"/>
              <a:t> </a:t>
            </a:r>
            <a:r>
              <a:rPr lang="en-US" b="1" dirty="0" err="1"/>
              <a:t>na</a:t>
            </a:r>
            <a:r>
              <a:rPr lang="en-US" b="1" dirty="0"/>
              <a:t> </a:t>
            </a:r>
            <a:r>
              <a:rPr lang="en-US" b="1" dirty="0" err="1"/>
              <a:t>dem</a:t>
            </a:r>
            <a:r>
              <a:rPr lang="en-US" b="1" dirty="0"/>
              <a:t> </a:t>
            </a:r>
            <a:r>
              <a:rPr lang="en-US" b="1" dirty="0" err="1"/>
              <a:t>kownoe</a:t>
            </a:r>
            <a:r>
              <a:rPr lang="en-US" b="1" dirty="0"/>
              <a:t> foe </a:t>
            </a:r>
            <a:r>
              <a:rPr lang="en-US" b="1" dirty="0" err="1"/>
              <a:t>grontapoe</a:t>
            </a:r>
            <a:r>
              <a:rPr lang="en-US" b="1" dirty="0"/>
              <a:t> </a:t>
            </a:r>
            <a:r>
              <a:rPr lang="en-US" b="1" dirty="0" err="1"/>
              <a:t>nanga</a:t>
            </a:r>
            <a:r>
              <a:rPr lang="en-US" b="1" dirty="0"/>
              <a:t> </a:t>
            </a:r>
            <a:r>
              <a:rPr lang="en-US" b="1" dirty="0" err="1"/>
              <a:t>heri</a:t>
            </a:r>
            <a:r>
              <a:rPr lang="en-US" b="1" dirty="0"/>
              <a:t> </a:t>
            </a:r>
            <a:r>
              <a:rPr lang="en-US" b="1" dirty="0" err="1"/>
              <a:t>grontapoe</a:t>
            </a:r>
            <a:r>
              <a:rPr lang="en-US" b="1" dirty="0"/>
              <a:t> foe </a:t>
            </a:r>
            <a:r>
              <a:rPr lang="en-US" b="1" dirty="0" err="1"/>
              <a:t>tjari</a:t>
            </a:r>
            <a:r>
              <a:rPr lang="en-US" b="1" dirty="0"/>
              <a:t> </a:t>
            </a:r>
            <a:r>
              <a:rPr lang="en-US" b="1" dirty="0" err="1"/>
              <a:t>dem</a:t>
            </a:r>
            <a:r>
              <a:rPr lang="en-US" b="1" dirty="0"/>
              <a:t> </a:t>
            </a:r>
            <a:r>
              <a:rPr lang="en-US" b="1" dirty="0" err="1"/>
              <a:t>kom</a:t>
            </a:r>
            <a:r>
              <a:rPr lang="en-US" b="1" dirty="0"/>
              <a:t> </a:t>
            </a:r>
            <a:r>
              <a:rPr lang="en-US" b="1" dirty="0" err="1" smtClean="0"/>
              <a:t>makan-dra</a:t>
            </a:r>
            <a:r>
              <a:rPr lang="en-US" b="1" dirty="0" smtClean="0"/>
              <a:t> </a:t>
            </a:r>
            <a:r>
              <a:rPr lang="en-US" b="1" dirty="0"/>
              <a:t>foe </a:t>
            </a:r>
            <a:r>
              <a:rPr lang="en-US" b="1" dirty="0" err="1"/>
              <a:t>feti</a:t>
            </a:r>
            <a:r>
              <a:rPr lang="en-US" b="1" dirty="0"/>
              <a:t> </a:t>
            </a:r>
            <a:r>
              <a:rPr lang="en-US" b="1" dirty="0" err="1"/>
              <a:t>na</a:t>
            </a:r>
            <a:r>
              <a:rPr lang="en-US" b="1" dirty="0"/>
              <a:t> </a:t>
            </a:r>
            <a:r>
              <a:rPr lang="en-US" b="1" dirty="0" err="1"/>
              <a:t>da</a:t>
            </a:r>
            <a:r>
              <a:rPr lang="en-US" b="1" dirty="0"/>
              <a:t> </a:t>
            </a:r>
            <a:r>
              <a:rPr lang="en-US" b="1" dirty="0" err="1"/>
              <a:t>bigi</a:t>
            </a:r>
            <a:r>
              <a:rPr lang="en-US" b="1" dirty="0"/>
              <a:t> </a:t>
            </a:r>
            <a:r>
              <a:rPr lang="en-US" b="1" dirty="0" err="1"/>
              <a:t>dei</a:t>
            </a:r>
            <a:r>
              <a:rPr lang="en-US" b="1" dirty="0"/>
              <a:t> </a:t>
            </a:r>
            <a:r>
              <a:rPr lang="en-US" b="1" dirty="0" err="1"/>
              <a:t>dati</a:t>
            </a:r>
            <a:r>
              <a:rPr lang="en-US" b="1" dirty="0"/>
              <a:t> foe </a:t>
            </a:r>
            <a:r>
              <a:rPr lang="en-US" b="1" dirty="0" err="1"/>
              <a:t>Gado</a:t>
            </a:r>
            <a:r>
              <a:rPr lang="en-US" b="1" dirty="0"/>
              <a:t> </a:t>
            </a:r>
            <a:r>
              <a:rPr lang="en-US" b="1" dirty="0" err="1"/>
              <a:t>Almakti</a:t>
            </a:r>
            <a:r>
              <a:rPr lang="en-US" b="1" dirty="0"/>
              <a:t>.</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p:txBody>
          <a:bodyPr/>
          <a:lstStyle/>
          <a:p>
            <a:r>
              <a:rPr lang="en-US"/>
              <a:t>Na da bigin foe da tem foe bigi trobi, grontapoe prati:</a:t>
            </a:r>
          </a:p>
        </p:txBody>
      </p:sp>
      <p:sp>
        <p:nvSpPr>
          <p:cNvPr id="250883" name="Rectangle 3"/>
          <p:cNvSpPr>
            <a:spLocks noGrp="1" noChangeArrowheads="1"/>
          </p:cNvSpPr>
          <p:nvPr>
            <p:ph type="body" idx="1"/>
          </p:nvPr>
        </p:nvSpPr>
        <p:spPr/>
        <p:txBody>
          <a:bodyPr/>
          <a:lstStyle/>
          <a:p>
            <a:r>
              <a:rPr lang="en-US"/>
              <a:t>West foe da Romeinse rijk disi kisi hemsrefi baka na ondro “da meti”</a:t>
            </a:r>
          </a:p>
          <a:p>
            <a:r>
              <a:rPr lang="en-US"/>
              <a:t>Noord na ondro leiderschap foe Russie</a:t>
            </a:r>
          </a:p>
          <a:p>
            <a:r>
              <a:rPr lang="en-US"/>
              <a:t>Dem oosterse kownoe, kande na ondro China</a:t>
            </a:r>
          </a:p>
          <a:p>
            <a:r>
              <a:rPr lang="en-US"/>
              <a:t>Dem kownoe foe da zuid</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p:txBody>
          <a:bodyPr/>
          <a:lstStyle/>
          <a:p>
            <a:r>
              <a:rPr lang="en-US"/>
              <a:t>Fa da trobi bigin</a:t>
            </a:r>
          </a:p>
        </p:txBody>
      </p:sp>
      <p:sp>
        <p:nvSpPr>
          <p:cNvPr id="252931" name="Rectangle 3"/>
          <p:cNvSpPr>
            <a:spLocks noGrp="1" noChangeArrowheads="1"/>
          </p:cNvSpPr>
          <p:nvPr>
            <p:ph type="body" idx="1"/>
          </p:nvPr>
        </p:nvSpPr>
        <p:spPr/>
        <p:txBody>
          <a:bodyPr/>
          <a:lstStyle/>
          <a:p>
            <a:r>
              <a:rPr lang="en-US"/>
              <a:t>Da meti meki wan vrede akkorderi nanga Israel na da bigin: Dan. 9:27</a:t>
            </a:r>
          </a:p>
          <a:p>
            <a:r>
              <a:rPr lang="en-US"/>
              <a:t>Da zuid, en dan da noord val Israel aan</a:t>
            </a:r>
          </a:p>
          <a:p>
            <a:r>
              <a:rPr lang="en-US"/>
              <a:t>Da west doro lati, baka da tem disi Gado srefi figi dem tra feanti poeroe; tokoe antikristus sa gebruiki disi leki wan verwensel foe teki abra Israel</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p:txBody>
          <a:bodyPr/>
          <a:lstStyle/>
          <a:p>
            <a:r>
              <a:rPr lang="en-US"/>
              <a:t>Wan popki opo</a:t>
            </a:r>
          </a:p>
        </p:txBody>
      </p:sp>
      <p:sp>
        <p:nvSpPr>
          <p:cNvPr id="254979" name="Rectangle 3"/>
          <p:cNvSpPr>
            <a:spLocks noGrp="1" noChangeArrowheads="1"/>
          </p:cNvSpPr>
          <p:nvPr>
            <p:ph type="body" idx="1"/>
          </p:nvPr>
        </p:nvSpPr>
        <p:spPr/>
        <p:txBody>
          <a:bodyPr/>
          <a:lstStyle/>
          <a:p>
            <a:r>
              <a:rPr lang="en-US" sz="2800"/>
              <a:t>Antikristus sa opo hem egi beeld leki wan popki foe aanbegi na ini da njoen tempel disi ben bouw.</a:t>
            </a:r>
          </a:p>
          <a:p>
            <a:r>
              <a:rPr lang="en-US" sz="2800"/>
              <a:t>Dem kownoe foe da oost sa daag antikristus uit nanga 200.000.000 fetiman na da plata presi foe Megiddo</a:t>
            </a:r>
          </a:p>
          <a:p>
            <a:r>
              <a:rPr lang="en-US" sz="2800"/>
              <a:t>Soemapikin sa komopo foe hemel, wini dem legre en teki autoriteit foe basi dem natie</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p:txBody>
          <a:bodyPr/>
          <a:lstStyle/>
          <a:p>
            <a:r>
              <a:rPr lang="en-US"/>
              <a:t>Masra Jezus sa kom baka na ini da skin pe wi kan si Hem</a:t>
            </a:r>
          </a:p>
        </p:txBody>
      </p:sp>
      <p:sp>
        <p:nvSpPr>
          <p:cNvPr id="257027" name="Rectangle 3"/>
          <p:cNvSpPr>
            <a:spLocks noGrp="1" noChangeArrowheads="1"/>
          </p:cNvSpPr>
          <p:nvPr>
            <p:ph type="body" idx="1"/>
          </p:nvPr>
        </p:nvSpPr>
        <p:spPr/>
        <p:txBody>
          <a:bodyPr/>
          <a:lstStyle/>
          <a:p>
            <a:pPr>
              <a:lnSpc>
                <a:spcPct val="90000"/>
              </a:lnSpc>
            </a:pPr>
            <a:r>
              <a:rPr lang="en-US" b="1" dirty="0" err="1"/>
              <a:t>Tori</a:t>
            </a:r>
            <a:r>
              <a:rPr lang="en-US" b="1" dirty="0"/>
              <a:t> 1:9. En </a:t>
            </a:r>
            <a:r>
              <a:rPr lang="en-US" b="1" dirty="0" err="1"/>
              <a:t>di</a:t>
            </a:r>
            <a:r>
              <a:rPr lang="en-US" b="1" dirty="0"/>
              <a:t> A </a:t>
            </a:r>
            <a:r>
              <a:rPr lang="en-US" b="1" dirty="0" err="1"/>
              <a:t>ben</a:t>
            </a:r>
            <a:r>
              <a:rPr lang="en-US" b="1" dirty="0"/>
              <a:t> </a:t>
            </a:r>
            <a:r>
              <a:rPr lang="en-US" b="1" dirty="0" err="1"/>
              <a:t>taki</a:t>
            </a:r>
            <a:r>
              <a:rPr lang="en-US" b="1" dirty="0"/>
              <a:t> </a:t>
            </a:r>
            <a:r>
              <a:rPr lang="en-US" b="1" dirty="0" err="1"/>
              <a:t>dem</a:t>
            </a:r>
            <a:r>
              <a:rPr lang="en-US" b="1" dirty="0"/>
              <a:t> </a:t>
            </a:r>
            <a:r>
              <a:rPr lang="en-US" b="1" dirty="0" err="1"/>
              <a:t>sani</a:t>
            </a:r>
            <a:r>
              <a:rPr lang="en-US" b="1" dirty="0"/>
              <a:t> </a:t>
            </a:r>
            <a:r>
              <a:rPr lang="en-US" b="1" dirty="0" err="1"/>
              <a:t>disi</a:t>
            </a:r>
            <a:r>
              <a:rPr lang="en-US" b="1" dirty="0"/>
              <a:t>, </a:t>
            </a:r>
            <a:r>
              <a:rPr lang="en-US" b="1" dirty="0" err="1"/>
              <a:t>dem</a:t>
            </a:r>
            <a:r>
              <a:rPr lang="en-US" b="1" dirty="0"/>
              <a:t> </a:t>
            </a:r>
            <a:r>
              <a:rPr lang="en-US" b="1" dirty="0" err="1"/>
              <a:t>ben</a:t>
            </a:r>
            <a:r>
              <a:rPr lang="en-US" b="1" dirty="0"/>
              <a:t> </a:t>
            </a:r>
            <a:r>
              <a:rPr lang="en-US" b="1" dirty="0" err="1"/>
              <a:t>loekoe</a:t>
            </a:r>
            <a:r>
              <a:rPr lang="en-US" b="1" dirty="0"/>
              <a:t>, en A </a:t>
            </a:r>
            <a:r>
              <a:rPr lang="en-US" b="1" dirty="0" err="1"/>
              <a:t>ben</a:t>
            </a:r>
            <a:r>
              <a:rPr lang="en-US" b="1" dirty="0"/>
              <a:t> go </a:t>
            </a:r>
            <a:r>
              <a:rPr lang="en-US" b="1" dirty="0" err="1"/>
              <a:t>na</a:t>
            </a:r>
            <a:r>
              <a:rPr lang="en-US" b="1" dirty="0"/>
              <a:t> </a:t>
            </a:r>
            <a:r>
              <a:rPr lang="en-US" b="1" dirty="0" err="1"/>
              <a:t>loktoe</a:t>
            </a:r>
            <a:r>
              <a:rPr lang="en-US" b="1" dirty="0"/>
              <a:t>, en wan </a:t>
            </a:r>
            <a:r>
              <a:rPr lang="en-US" b="1" dirty="0" err="1"/>
              <a:t>wolkoe</a:t>
            </a:r>
            <a:r>
              <a:rPr lang="en-US" b="1" dirty="0"/>
              <a:t> </a:t>
            </a:r>
            <a:r>
              <a:rPr lang="en-US" b="1" dirty="0" err="1"/>
              <a:t>ben</a:t>
            </a:r>
            <a:r>
              <a:rPr lang="en-US" b="1" dirty="0"/>
              <a:t> </a:t>
            </a:r>
            <a:r>
              <a:rPr lang="en-US" b="1" dirty="0" err="1"/>
              <a:t>tapoe</a:t>
            </a:r>
            <a:r>
              <a:rPr lang="en-US" b="1" dirty="0"/>
              <a:t> Hem so </a:t>
            </a:r>
            <a:r>
              <a:rPr lang="en-US" b="1" dirty="0" err="1"/>
              <a:t>dati</a:t>
            </a:r>
            <a:r>
              <a:rPr lang="en-US" b="1" dirty="0"/>
              <a:t> </a:t>
            </a:r>
            <a:r>
              <a:rPr lang="en-US" b="1" dirty="0" err="1"/>
              <a:t>dem</a:t>
            </a:r>
            <a:r>
              <a:rPr lang="en-US" b="1" dirty="0"/>
              <a:t> no </a:t>
            </a:r>
            <a:r>
              <a:rPr lang="en-US" b="1" dirty="0" err="1"/>
              <a:t>ben</a:t>
            </a:r>
            <a:r>
              <a:rPr lang="en-US" b="1" dirty="0"/>
              <a:t> </a:t>
            </a:r>
            <a:r>
              <a:rPr lang="en-US" b="1" dirty="0" err="1"/>
              <a:t>kan</a:t>
            </a:r>
            <a:r>
              <a:rPr lang="en-US" b="1" dirty="0"/>
              <a:t> </a:t>
            </a:r>
            <a:r>
              <a:rPr lang="en-US" b="1" dirty="0" err="1"/>
              <a:t>si</a:t>
            </a:r>
            <a:r>
              <a:rPr lang="en-US" b="1" dirty="0"/>
              <a:t> Hem </a:t>
            </a:r>
            <a:r>
              <a:rPr lang="en-US" b="1" dirty="0" err="1"/>
              <a:t>moro</a:t>
            </a:r>
            <a:r>
              <a:rPr lang="en-US" b="1" dirty="0"/>
              <a:t>.  10. En </a:t>
            </a:r>
            <a:r>
              <a:rPr lang="en-US" b="1" dirty="0" err="1"/>
              <a:t>dem</a:t>
            </a:r>
            <a:r>
              <a:rPr lang="en-US" b="1" dirty="0"/>
              <a:t> </a:t>
            </a:r>
            <a:r>
              <a:rPr lang="en-US" b="1" dirty="0" err="1"/>
              <a:t>ben</a:t>
            </a:r>
            <a:r>
              <a:rPr lang="en-US" b="1" dirty="0"/>
              <a:t> </a:t>
            </a:r>
            <a:r>
              <a:rPr lang="en-US" b="1" dirty="0" err="1"/>
              <a:t>loekoe</a:t>
            </a:r>
            <a:r>
              <a:rPr lang="en-US" b="1" dirty="0"/>
              <a:t> </a:t>
            </a:r>
            <a:r>
              <a:rPr lang="en-US" b="1" dirty="0" err="1"/>
              <a:t>dorodoro</a:t>
            </a:r>
            <a:r>
              <a:rPr lang="en-US" b="1" dirty="0"/>
              <a:t> </a:t>
            </a:r>
            <a:r>
              <a:rPr lang="en-US" b="1" dirty="0" err="1"/>
              <a:t>na</a:t>
            </a:r>
            <a:r>
              <a:rPr lang="en-US" b="1" dirty="0"/>
              <a:t> </a:t>
            </a:r>
            <a:r>
              <a:rPr lang="en-US" b="1" dirty="0" err="1"/>
              <a:t>hemel</a:t>
            </a:r>
            <a:r>
              <a:rPr lang="en-US" b="1" dirty="0"/>
              <a:t> </a:t>
            </a:r>
            <a:r>
              <a:rPr lang="en-US" b="1" dirty="0" err="1"/>
              <a:t>di</a:t>
            </a:r>
            <a:r>
              <a:rPr lang="en-US" b="1" dirty="0"/>
              <a:t> A </a:t>
            </a:r>
            <a:r>
              <a:rPr lang="en-US" b="1" dirty="0" err="1"/>
              <a:t>ben</a:t>
            </a:r>
            <a:r>
              <a:rPr lang="en-US" b="1" dirty="0"/>
              <a:t> go </a:t>
            </a:r>
            <a:r>
              <a:rPr lang="en-US" b="1" dirty="0" err="1"/>
              <a:t>na</a:t>
            </a:r>
            <a:r>
              <a:rPr lang="en-US" b="1" dirty="0"/>
              <a:t> </a:t>
            </a:r>
            <a:r>
              <a:rPr lang="en-US" b="1" dirty="0" err="1"/>
              <a:t>loktoe</a:t>
            </a:r>
            <a:r>
              <a:rPr lang="en-US" b="1" dirty="0"/>
              <a:t>, en </a:t>
            </a:r>
            <a:r>
              <a:rPr lang="en-US" b="1" dirty="0" err="1"/>
              <a:t>loekoe</a:t>
            </a:r>
            <a:r>
              <a:rPr lang="en-US" b="1" dirty="0"/>
              <a:t>, toe </a:t>
            </a:r>
            <a:r>
              <a:rPr lang="en-US" b="1" dirty="0" err="1"/>
              <a:t>mansoema</a:t>
            </a:r>
            <a:r>
              <a:rPr lang="en-US" b="1" dirty="0"/>
              <a:t> </a:t>
            </a:r>
            <a:r>
              <a:rPr lang="en-US" b="1" dirty="0" err="1"/>
              <a:t>disi</a:t>
            </a:r>
            <a:r>
              <a:rPr lang="en-US" b="1" dirty="0"/>
              <a:t> </a:t>
            </a:r>
            <a:r>
              <a:rPr lang="en-US" b="1" dirty="0" err="1"/>
              <a:t>ben</a:t>
            </a:r>
            <a:r>
              <a:rPr lang="en-US" b="1" dirty="0"/>
              <a:t> </a:t>
            </a:r>
            <a:r>
              <a:rPr lang="en-US" b="1" dirty="0" err="1"/>
              <a:t>weri</a:t>
            </a:r>
            <a:r>
              <a:rPr lang="en-US" b="1" dirty="0"/>
              <a:t> </a:t>
            </a:r>
            <a:r>
              <a:rPr lang="en-US" b="1" dirty="0" err="1"/>
              <a:t>weti</a:t>
            </a:r>
            <a:r>
              <a:rPr lang="en-US" b="1" dirty="0"/>
              <a:t> </a:t>
            </a:r>
            <a:r>
              <a:rPr lang="en-US" b="1" dirty="0" err="1"/>
              <a:t>krosi</a:t>
            </a:r>
            <a:r>
              <a:rPr lang="en-US" b="1" dirty="0"/>
              <a:t> </a:t>
            </a:r>
            <a:r>
              <a:rPr lang="en-US" b="1" dirty="0" err="1"/>
              <a:t>ben</a:t>
            </a:r>
            <a:r>
              <a:rPr lang="en-US" b="1" dirty="0"/>
              <a:t> </a:t>
            </a:r>
            <a:r>
              <a:rPr lang="en-US" b="1" dirty="0" err="1"/>
              <a:t>tanapoe</a:t>
            </a:r>
            <a:r>
              <a:rPr lang="en-US" b="1" dirty="0"/>
              <a:t> </a:t>
            </a:r>
            <a:r>
              <a:rPr lang="en-US" b="1" dirty="0" err="1"/>
              <a:t>na</a:t>
            </a:r>
            <a:r>
              <a:rPr lang="en-US" b="1" dirty="0"/>
              <a:t> </a:t>
            </a:r>
            <a:r>
              <a:rPr lang="en-US" b="1" dirty="0" err="1"/>
              <a:t>dem</a:t>
            </a:r>
            <a:r>
              <a:rPr lang="en-US" b="1" dirty="0"/>
              <a:t> </a:t>
            </a:r>
            <a:r>
              <a:rPr lang="en-US" b="1" dirty="0" err="1" smtClean="0"/>
              <a:t>sei</a:t>
            </a:r>
            <a:endParaRPr lang="en-US" b="1" dirty="0">
              <a:solidFill>
                <a:schemeClr val="hlink"/>
              </a:solidFill>
            </a:endParaRPr>
          </a:p>
        </p:txBody>
      </p:sp>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2524</TotalTime>
  <Words>10251</Words>
  <Application>Microsoft Office PowerPoint</Application>
  <PresentationFormat>On-screen Show (4:3)</PresentationFormat>
  <Paragraphs>1008</Paragraphs>
  <Slides>151</Slides>
  <Notes>151</Notes>
  <HiddenSlides>0</HiddenSlides>
  <MMClips>0</MMClips>
  <ScaleCrop>false</ScaleCrop>
  <HeadingPairs>
    <vt:vector size="4" baseType="variant">
      <vt:variant>
        <vt:lpstr>Theme</vt:lpstr>
      </vt:variant>
      <vt:variant>
        <vt:i4>1</vt:i4>
      </vt:variant>
      <vt:variant>
        <vt:lpstr>Slide Titles</vt:lpstr>
      </vt:variant>
      <vt:variant>
        <vt:i4>151</vt:i4>
      </vt:variant>
    </vt:vector>
  </HeadingPairs>
  <TitlesOfParts>
    <vt:vector size="152" baseType="lpstr">
      <vt:lpstr>Blends</vt:lpstr>
      <vt:lpstr>Da Plan foe Gado foe Dem Tem  Stap 3: Dispensatie foe da Wet</vt:lpstr>
      <vt:lpstr>Fa a ben waka so fara</vt:lpstr>
      <vt:lpstr>Israel no ben gi Gado grantangi leki fa a fiti</vt:lpstr>
      <vt:lpstr>So srefi Gado wroko nanga wi</vt:lpstr>
      <vt:lpstr>Gado ben gi dem wan njoen tesi</vt:lpstr>
      <vt:lpstr>Da frantwoortoe ondro da wet</vt:lpstr>
      <vt:lpstr>Da wet – no poti efoe poeroe</vt:lpstr>
      <vt:lpstr>Da wet</vt:lpstr>
      <vt:lpstr>Wan fout fasi foe denki abra da wet</vt:lpstr>
      <vt:lpstr>Soema kan hori da wet?</vt:lpstr>
      <vt:lpstr>Israel ben abi foe hori da heri wet</vt:lpstr>
      <vt:lpstr>Da moreel wet</vt:lpstr>
      <vt:lpstr>Dem kroetoe (sociaal wet)</vt:lpstr>
      <vt:lpstr>Da ceremonieel wet</vt:lpstr>
      <vt:lpstr>Relatie nanga Gado</vt:lpstr>
      <vt:lpstr>Da sacrifice ben de tijdelijk</vt:lpstr>
      <vt:lpstr>Fa Israel kan kom na Gado</vt:lpstr>
      <vt:lpstr>Israel na ondro da wet</vt:lpstr>
      <vt:lpstr>Israel pori na ondro da wet</vt:lpstr>
      <vt:lpstr>Israel broko saka na ondro dem kroetoeman</vt:lpstr>
      <vt:lpstr>Israel na ondro dem kownoe</vt:lpstr>
      <vt:lpstr>Baka da ballingschap</vt:lpstr>
      <vt:lpstr>Baka da ballingschap</vt:lpstr>
      <vt:lpstr>Gado ben trowe Israel leki wan natie</vt:lpstr>
      <vt:lpstr>Ma Jezus leki dem messias ben teki dem  sondoe…</vt:lpstr>
      <vt:lpstr>San da wet de:wan openbaring</vt:lpstr>
      <vt:lpstr>Da wet de wan openbaring</vt:lpstr>
      <vt:lpstr>San da wet sori wi?</vt:lpstr>
      <vt:lpstr>San da wet eis?</vt:lpstr>
      <vt:lpstr>San da wet doe?  A poti wi na  ondro floekoe</vt:lpstr>
      <vt:lpstr>San da wet doe?  A poti wi na  ondro floekoe</vt:lpstr>
      <vt:lpstr>Da wet sori wi dati bribi nomo kan verloesoe wi</vt:lpstr>
      <vt:lpstr>Da wet sori wi dati bribi nomo kan verloesoe wi</vt:lpstr>
      <vt:lpstr>Da doel foe da wet</vt:lpstr>
      <vt:lpstr>Oplossing…</vt:lpstr>
      <vt:lpstr>Jezus Kristus wawan ben hori da wet</vt:lpstr>
      <vt:lpstr>Ma da santa-fasi foe Kristus no ben jepi wi</vt:lpstr>
      <vt:lpstr>Da Plan foe Gado foe Dem Tem  Stap 4: Dispensatie foe Gnade</vt:lpstr>
      <vt:lpstr>Da dispensatie foe gnade</vt:lpstr>
      <vt:lpstr>Da tem foe da kerki</vt:lpstr>
      <vt:lpstr>Kristus ben gi geboorte na Hem mystical skin, da kerki</vt:lpstr>
      <vt:lpstr>Dem preiki da boen njoensoe</vt:lpstr>
      <vt:lpstr>Sortoe tem de moro langa?</vt:lpstr>
      <vt:lpstr>Wan verschil de</vt:lpstr>
      <vt:lpstr>Membre na ini ibri dispensatie</vt:lpstr>
      <vt:lpstr>Wet vs. Gnade</vt:lpstr>
      <vt:lpstr>Da wet vs. gnade</vt:lpstr>
      <vt:lpstr>Kristus ben wini da wet</vt:lpstr>
      <vt:lpstr>Da wet de agensi wi</vt:lpstr>
      <vt:lpstr>Alasani da wet ben taki ben figi poeroe</vt:lpstr>
      <vt:lpstr>Gnade – Gado gi wi san wi no verdini – da libi foe teego</vt:lpstr>
      <vt:lpstr>Gnade no man nanga wroko</vt:lpstr>
      <vt:lpstr>Gnade de leti</vt:lpstr>
      <vt:lpstr>Wi no de na ondro vonisi moro</vt:lpstr>
      <vt:lpstr>Da wroko foe da Santa Jeje</vt:lpstr>
      <vt:lpstr>Da wroko foe da Santa Jeje</vt:lpstr>
      <vt:lpstr>Wi frantwoortoe</vt:lpstr>
      <vt:lpstr>Sortoe belemmering wi abi na ondro da wet?</vt:lpstr>
      <vt:lpstr>Wi de fri dan foe doe san wi wani?</vt:lpstr>
      <vt:lpstr>Wi de fri dan foe doe san wi wani?</vt:lpstr>
      <vt:lpstr>Tokoe wi de wan njoen soema</vt:lpstr>
      <vt:lpstr>San gnade doe?</vt:lpstr>
      <vt:lpstr>Da Santa Jeje</vt:lpstr>
      <vt:lpstr>Da Santa Jeje</vt:lpstr>
      <vt:lpstr>Wi relatie nanga Gado</vt:lpstr>
      <vt:lpstr>Wi relatie nanga Gado</vt:lpstr>
      <vt:lpstr>Fosi wi ben de feanti foe Gado</vt:lpstr>
      <vt:lpstr>Te wi tanapoe na Gado fesi</vt:lpstr>
      <vt:lpstr>Fa wi tanapoe na ini Kristus</vt:lpstr>
      <vt:lpstr>Fa wi de</vt:lpstr>
      <vt:lpstr>Wi positie de:</vt:lpstr>
      <vt:lpstr>Da positie foe wi de bigi!</vt:lpstr>
      <vt:lpstr>Da Plan foe Gado foe Dem Tem  Stap 5: Dispensatie foe Gnade te leki da Kownoekondre</vt:lpstr>
      <vt:lpstr>Apostacy -</vt:lpstr>
      <vt:lpstr>Apostacy – Dem leri dati dem sani disi no de troe</vt:lpstr>
      <vt:lpstr>Apostacy</vt:lpstr>
      <vt:lpstr>Apostacy – Vaak a bigin nanga dem leriman</vt:lpstr>
      <vt:lpstr>Falsi leriman</vt:lpstr>
      <vt:lpstr>San dem 7 lampoe foe dem sebi kerki sori</vt:lpstr>
      <vt:lpstr>Apostates</vt:lpstr>
      <vt:lpstr>Sortoe fasi wi kan kibri wisrefi agensi apostates?</vt:lpstr>
      <vt:lpstr>San Gado sa doe?</vt:lpstr>
      <vt:lpstr>Soema stem dem trowe?</vt:lpstr>
      <vt:lpstr>Foeroe versi taki abra wan tem foe bigi trobi</vt:lpstr>
      <vt:lpstr>Foeroe versi taki abra wan tem foe bigi trobi</vt:lpstr>
      <vt:lpstr>Foe san’ede wan tem foe bigi trobi sa kom?</vt:lpstr>
      <vt:lpstr>Babylon da bigiwan</vt:lpstr>
      <vt:lpstr>Israel</vt:lpstr>
      <vt:lpstr>Israel (si Romeini 9-11)</vt:lpstr>
      <vt:lpstr>Gado plan foe Israel</vt:lpstr>
      <vt:lpstr>Da oplossing foe da tem foe bigi trobi</vt:lpstr>
      <vt:lpstr>Da oplossing foe da tem foe bigi trobi</vt:lpstr>
      <vt:lpstr>Da kaba foe da dispensatie foe gnade</vt:lpstr>
      <vt:lpstr>Harmageddon</vt:lpstr>
      <vt:lpstr>Harmageddon</vt:lpstr>
      <vt:lpstr>Na da bigin foe da tem foe bigi trobi, grontapoe prati:</vt:lpstr>
      <vt:lpstr>Fa da trobi bigin</vt:lpstr>
      <vt:lpstr>Wan popki opo</vt:lpstr>
      <vt:lpstr>Masra Jezus sa kom baka na ini da skin pe wi kan si Hem</vt:lpstr>
      <vt:lpstr>Masra Jezus sa kom baka na ini da skin pe wi kan si Hem</vt:lpstr>
      <vt:lpstr>Foeroe versi taki dati disi de so</vt:lpstr>
      <vt:lpstr>Te Jezus kom, san sa pasa</vt:lpstr>
      <vt:lpstr>Te Jezus kom, san sa pasa</vt:lpstr>
      <vt:lpstr>Jezus kroetoe dem natie</vt:lpstr>
      <vt:lpstr>Shade bribi dati foeroe soema dede na da momenti Kristus doro</vt:lpstr>
      <vt:lpstr>Omeni soema ben proberi foe seti wan “perfect society”</vt:lpstr>
      <vt:lpstr>Gado ben seti natie baka Babel</vt:lpstr>
      <vt:lpstr>Da tem foe dem heiden natie</vt:lpstr>
      <vt:lpstr>Nebuchadnessar dren</vt:lpstr>
      <vt:lpstr>Soema sa de na ini da kownoekondre</vt:lpstr>
      <vt:lpstr>Israel nanga da millenium</vt:lpstr>
      <vt:lpstr>Ma Israel sa de belangrijk</vt:lpstr>
      <vt:lpstr>Grontapoe na  ini da millenium</vt:lpstr>
      <vt:lpstr>Da Plan foe Gado foe Dem Tem  Stap 6: Dispensatie foe da Millenium Kownoekondre</vt:lpstr>
      <vt:lpstr>Verplikti na ini da millenium</vt:lpstr>
      <vt:lpstr>Da fesa foe tabernakel</vt:lpstr>
      <vt:lpstr>Na ini Israel na ini da OT</vt:lpstr>
      <vt:lpstr>Fa Kownoe Jezus sa wroko na ini da millenium</vt:lpstr>
      <vt:lpstr>Da relatie foe da kownoe nanga da pipel</vt:lpstr>
      <vt:lpstr>Fa da situatie sa pori</vt:lpstr>
      <vt:lpstr>San Gado sa doe</vt:lpstr>
      <vt:lpstr>Gog &amp; Magog</vt:lpstr>
      <vt:lpstr>Kroetoe foe Gado</vt:lpstr>
      <vt:lpstr>Kroetoe foe Gado</vt:lpstr>
      <vt:lpstr>Frantwoortoe vs. Strafoe</vt:lpstr>
      <vt:lpstr>Denki abra disi</vt:lpstr>
      <vt:lpstr>Oplossing</vt:lpstr>
      <vt:lpstr>Leri foe Leisi en Stoeka nanga dem dispensatie</vt:lpstr>
      <vt:lpstr>Voorbeeld – Matteus</vt:lpstr>
      <vt:lpstr>Matteus</vt:lpstr>
      <vt:lpstr>Matteus</vt:lpstr>
      <vt:lpstr>Matteus </vt:lpstr>
      <vt:lpstr>Matteus</vt:lpstr>
      <vt:lpstr>Matteus</vt:lpstr>
      <vt:lpstr>Samenvatting foe Matteus</vt:lpstr>
      <vt:lpstr>Tori </vt:lpstr>
      <vt:lpstr>Tori – foe san’ede</vt:lpstr>
      <vt:lpstr>Tori 2…</vt:lpstr>
      <vt:lpstr>Tori 8</vt:lpstr>
      <vt:lpstr>Tori 10</vt:lpstr>
      <vt:lpstr>Basis leri foe dispensatie</vt:lpstr>
      <vt:lpstr>Basis leri foe dispensatie</vt:lpstr>
      <vt:lpstr>Dispensatie sori wi da natuur foe Gado</vt:lpstr>
      <vt:lpstr>Dispensatie nanga da natuur foe Gado</vt:lpstr>
      <vt:lpstr>Na ini da prakteit</vt:lpstr>
      <vt:lpstr>Dispensatie sori wi abra libisoema</vt:lpstr>
      <vt:lpstr>Dispensatie nanga da wet nanga gnade</vt:lpstr>
      <vt:lpstr>Dispensatie nanga da tem foe gnade</vt:lpstr>
      <vt:lpstr>Verplikti na ini da millenium</vt:lpstr>
      <vt:lpstr>Dispensatie nanga da Bijbel</vt:lpstr>
      <vt:lpstr>Wan waarskow</vt:lpstr>
    </vt:vector>
  </TitlesOfParts>
  <Company>IFM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Bob Patton</dc:creator>
  <cp:lastModifiedBy>Bob Patton</cp:lastModifiedBy>
  <cp:revision>12</cp:revision>
  <dcterms:created xsi:type="dcterms:W3CDTF">2008-12-20T12:52:43Z</dcterms:created>
  <dcterms:modified xsi:type="dcterms:W3CDTF">2010-04-20T19:58:17Z</dcterms:modified>
</cp:coreProperties>
</file>