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46" autoAdjust="0"/>
  </p:normalViewPr>
  <p:slideViewPr>
    <p:cSldViewPr>
      <p:cViewPr varScale="1">
        <p:scale>
          <a:sx n="58" d="100"/>
          <a:sy n="58" d="100"/>
        </p:scale>
        <p:origin x="-121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5850996-7EE1-41B6-9ABF-45D1F35ACD2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ED9FAA-DFDA-48E1-B1C9-05EBADF40BB5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717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717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7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17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717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7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7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E255E9E-9C30-4B08-BFB5-AB61355AC2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8536D8-3411-4F2A-87A7-4890CC11A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B9956-7DC2-47F6-8D6D-E7C45AD9E7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39316-8787-4A8F-B7D2-C48246B1B0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F754D-DB1E-457E-ACAB-F65357A501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8F16C-547C-496D-9C37-2435E6D5B8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9508C5-E08F-4BC2-AFEE-2B2C4F2F97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89B77A-F40D-4CD7-AEE5-55E61F5CBA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B22BC5-D477-42BB-B47C-C6861FD404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270C8-74B6-48BC-A212-241E50C63C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BBD285-024F-40E1-A08A-3E1FCEF43A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5253367-D0AD-418F-B551-A8F525CF378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Matteus</a:t>
            </a:r>
            <a:r>
              <a:rPr lang="en-US" dirty="0" smtClean="0"/>
              <a:t> – Worldwide Bible </a:t>
            </a:r>
            <a:r>
              <a:rPr lang="en-US" dirty="0" err="1" smtClean="0"/>
              <a:t>Instituut</a:t>
            </a:r>
            <a:r>
              <a:rPr lang="en-US" dirty="0" smtClean="0"/>
              <a:t> </a:t>
            </a:r>
            <a:r>
              <a:rPr lang="en-US" smtClean="0"/>
              <a:t>Les </a:t>
            </a:r>
            <a:r>
              <a:rPr lang="en-US" smtClean="0"/>
              <a:t>5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Samengesteld</a:t>
            </a:r>
            <a:r>
              <a:rPr lang="en-US" dirty="0" smtClean="0"/>
              <a:t> door R. Patton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trow-oso</a:t>
            </a:r>
            <a:r>
              <a:rPr lang="en-US" dirty="0" smtClean="0"/>
              <a:t> </a:t>
            </a:r>
            <a:r>
              <a:rPr lang="en-US" dirty="0" err="1" smtClean="0"/>
              <a:t>fesa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dinari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go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gasten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wan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OT </a:t>
            </a:r>
            <a:r>
              <a:rPr lang="en-US" dirty="0" err="1" smtClean="0"/>
              <a:t>profeti</a:t>
            </a:r>
            <a:endParaRPr lang="en-US" dirty="0" smtClean="0"/>
          </a:p>
          <a:p>
            <a:r>
              <a:rPr lang="en-US" dirty="0" smtClean="0"/>
              <a:t>Dan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agen</a:t>
            </a:r>
            <a:r>
              <a:rPr lang="en-US" dirty="0" smtClean="0"/>
              <a:t> – Johannes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dopoeman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12, </a:t>
            </a:r>
            <a:r>
              <a:rPr lang="en-US" dirty="0" err="1" smtClean="0"/>
              <a:t>dem</a:t>
            </a:r>
            <a:r>
              <a:rPr lang="en-US" dirty="0" smtClean="0"/>
              <a:t> 70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preiki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kownoekondre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de </a:t>
            </a:r>
            <a:r>
              <a:rPr lang="en-US" dirty="0" err="1" smtClean="0"/>
              <a:t>krosibei</a:t>
            </a: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trow-oso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trowe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invitatie</a:t>
            </a:r>
            <a:r>
              <a:rPr lang="en-US" dirty="0" smtClean="0"/>
              <a:t>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endParaRPr lang="en-US" dirty="0" smtClean="0"/>
          </a:p>
          <a:p>
            <a:r>
              <a:rPr lang="en-US" dirty="0" smtClean="0"/>
              <a:t>The next invitation –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trowe</a:t>
            </a:r>
            <a:r>
              <a:rPr lang="en-US" dirty="0" smtClean="0"/>
              <a:t> from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apostel</a:t>
            </a:r>
            <a:r>
              <a:rPr lang="en-US" dirty="0" smtClean="0"/>
              <a:t>, </a:t>
            </a:r>
            <a:r>
              <a:rPr lang="en-US" dirty="0" err="1" smtClean="0"/>
              <a:t>Paulus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bakaman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N.B.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bigin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synagogue </a:t>
            </a:r>
            <a:r>
              <a:rPr lang="en-US" dirty="0" err="1" smtClean="0"/>
              <a:t>fosi</a:t>
            </a:r>
            <a:r>
              <a:rPr lang="en-US" dirty="0" smtClean="0"/>
              <a:t> en </a:t>
            </a:r>
            <a:r>
              <a:rPr lang="en-US" dirty="0" err="1" smtClean="0"/>
              <a:t>sori</a:t>
            </a:r>
            <a:r>
              <a:rPr lang="en-US" dirty="0" smtClean="0"/>
              <a:t> foe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, </a:t>
            </a:r>
            <a:r>
              <a:rPr lang="en-US" dirty="0" err="1" smtClean="0"/>
              <a:t>bribi</a:t>
            </a:r>
            <a:r>
              <a:rPr lang="en-US" dirty="0" smtClean="0"/>
              <a:t> &amp;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geboorte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trow-oso</a:t>
            </a:r>
            <a:r>
              <a:rPr lang="en-US" dirty="0" smtClean="0"/>
              <a:t> </a:t>
            </a:r>
            <a:r>
              <a:rPr lang="en-US" dirty="0" err="1" smtClean="0"/>
              <a:t>fesa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Tori</a:t>
            </a:r>
            <a:r>
              <a:rPr lang="en-US" dirty="0" smtClean="0"/>
              <a:t> 3:19-21 </a:t>
            </a:r>
            <a:r>
              <a:rPr lang="en-US" dirty="0" err="1" smtClean="0"/>
              <a:t>sori</a:t>
            </a:r>
            <a:r>
              <a:rPr lang="en-US" dirty="0" smtClean="0"/>
              <a:t> Israel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pardon </a:t>
            </a:r>
            <a:r>
              <a:rPr lang="en-US" dirty="0" err="1" smtClean="0"/>
              <a:t>ete</a:t>
            </a:r>
            <a:r>
              <a:rPr lang="en-US" dirty="0" smtClean="0"/>
              <a:t>. 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, 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ardon</a:t>
            </a:r>
            <a:r>
              <a:rPr lang="en-US" dirty="0" smtClean="0"/>
              <a:t>,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tem foe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,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messias</a:t>
            </a:r>
            <a:r>
              <a:rPr lang="en-US" dirty="0" smtClean="0"/>
              <a:t>, en </a:t>
            </a:r>
            <a:r>
              <a:rPr lang="en-US" dirty="0" err="1" smtClean="0"/>
              <a:t>alasani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endParaRPr lang="en-US" dirty="0" smtClean="0"/>
          </a:p>
          <a:p>
            <a:r>
              <a:rPr lang="en-US" dirty="0" smtClean="0"/>
              <a:t>Te foe </a:t>
            </a:r>
            <a:r>
              <a:rPr lang="en-US" dirty="0" err="1" smtClean="0"/>
              <a:t>kaba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 (Jerusalem)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broko</a:t>
            </a:r>
            <a:r>
              <a:rPr lang="en-US" dirty="0" smtClean="0"/>
              <a:t> en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pipel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– </a:t>
            </a:r>
            <a:r>
              <a:rPr lang="en-US" dirty="0" err="1" smtClean="0"/>
              <a:t>eindlijk</a:t>
            </a:r>
            <a:r>
              <a:rPr lang="en-US" dirty="0" smtClean="0"/>
              <a:t> 70 AD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trow-oso</a:t>
            </a:r>
            <a:r>
              <a:rPr lang="en-US" dirty="0" smtClean="0"/>
              <a:t> </a:t>
            </a:r>
            <a:r>
              <a:rPr lang="en-US" dirty="0" err="1" smtClean="0"/>
              <a:t>fesa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go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ibriwan</a:t>
            </a:r>
            <a:r>
              <a:rPr lang="en-US" dirty="0" smtClean="0"/>
              <a:t>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 – ala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now – ma </a:t>
            </a:r>
            <a:r>
              <a:rPr lang="en-US" dirty="0" err="1" smtClean="0"/>
              <a:t>dem</a:t>
            </a:r>
            <a:r>
              <a:rPr lang="en-US" dirty="0" smtClean="0"/>
              <a:t> de part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bruid</a:t>
            </a:r>
            <a:r>
              <a:rPr lang="en-US" dirty="0" smtClean="0"/>
              <a:t> (</a:t>
            </a:r>
            <a:r>
              <a:rPr lang="en-US" dirty="0" err="1" smtClean="0"/>
              <a:t>kerki</a:t>
            </a:r>
            <a:r>
              <a:rPr lang="en-US" dirty="0" smtClean="0"/>
              <a:t>)</a:t>
            </a:r>
          </a:p>
          <a:p>
            <a:r>
              <a:rPr lang="en-US" dirty="0" smtClean="0"/>
              <a:t>Ma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trobi</a:t>
            </a:r>
            <a:r>
              <a:rPr lang="en-US" dirty="0" smtClean="0"/>
              <a:t>.  Ala </a:t>
            </a:r>
            <a:r>
              <a:rPr lang="en-US" dirty="0" err="1" smtClean="0"/>
              <a:t>soema</a:t>
            </a:r>
            <a:r>
              <a:rPr lang="en-US" dirty="0" smtClean="0"/>
              <a:t> de </a:t>
            </a:r>
            <a:r>
              <a:rPr lang="en-US" dirty="0" err="1" smtClean="0"/>
              <a:t>welkom</a:t>
            </a:r>
            <a:r>
              <a:rPr lang="en-US" dirty="0" smtClean="0"/>
              <a:t> – op basis foe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, </a:t>
            </a:r>
            <a:r>
              <a:rPr lang="en-US" dirty="0" err="1" smtClean="0"/>
              <a:t>bribi</a:t>
            </a:r>
            <a:r>
              <a:rPr lang="en-US" dirty="0" smtClean="0"/>
              <a:t> en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geboorte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trow-oso</a:t>
            </a:r>
            <a:r>
              <a:rPr lang="en-US" dirty="0" smtClean="0"/>
              <a:t> </a:t>
            </a:r>
            <a:r>
              <a:rPr lang="en-US" dirty="0" err="1" smtClean="0"/>
              <a:t>fesa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krosi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ibri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(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gerechtigheid</a:t>
            </a:r>
            <a:r>
              <a:rPr lang="en-US" dirty="0" smtClean="0"/>
              <a:t> foe </a:t>
            </a:r>
            <a:r>
              <a:rPr lang="en-US" dirty="0" err="1" smtClean="0"/>
              <a:t>Kristus</a:t>
            </a:r>
            <a:r>
              <a:rPr lang="en-US" dirty="0" smtClean="0"/>
              <a:t>) ma wan man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trowe</a:t>
            </a:r>
            <a:r>
              <a:rPr lang="en-US" dirty="0" smtClean="0"/>
              <a:t> hem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dorosei</a:t>
            </a:r>
            <a:r>
              <a:rPr lang="en-US" dirty="0" smtClean="0"/>
              <a:t>.  So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bigin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millenium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toe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krei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Jerusalem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lai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ongeloof</a:t>
            </a:r>
            <a:r>
              <a:rPr lang="en-US" dirty="0" smtClean="0"/>
              <a:t>, </a:t>
            </a:r>
            <a:r>
              <a:rPr lang="en-US" dirty="0" err="1" smtClean="0"/>
              <a:t>tranga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r>
              <a:rPr lang="en-US" dirty="0" smtClean="0"/>
              <a:t>, en </a:t>
            </a:r>
            <a:r>
              <a:rPr lang="en-US" dirty="0" err="1" smtClean="0"/>
              <a:t>opstand</a:t>
            </a:r>
            <a:r>
              <a:rPr lang="en-US" dirty="0" smtClean="0"/>
              <a:t> </a:t>
            </a:r>
            <a:r>
              <a:rPr lang="en-US" dirty="0" err="1" smtClean="0"/>
              <a:t>tegen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poeroe</a:t>
            </a:r>
            <a:r>
              <a:rPr lang="en-US" dirty="0" smtClean="0"/>
              <a:t> Hem </a:t>
            </a:r>
            <a:r>
              <a:rPr lang="en-US" dirty="0" err="1" smtClean="0"/>
              <a:t>bescherming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, en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natie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. 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Mt 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4-14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tem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apostel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foe toe </a:t>
            </a:r>
            <a:r>
              <a:rPr lang="en-US" dirty="0" err="1" smtClean="0"/>
              <a:t>kom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endParaRPr lang="en-US" dirty="0" smtClean="0"/>
          </a:p>
          <a:p>
            <a:r>
              <a:rPr lang="en-US" dirty="0" smtClean="0"/>
              <a:t>15-28 </a:t>
            </a:r>
            <a:r>
              <a:rPr lang="en-US" dirty="0" err="1" smtClean="0"/>
              <a:t>bigin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mindri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trobi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Oorlog</a:t>
            </a:r>
            <a:r>
              <a:rPr lang="en-US" dirty="0" smtClean="0"/>
              <a:t>, </a:t>
            </a:r>
            <a:r>
              <a:rPr lang="en-US" dirty="0" err="1" smtClean="0"/>
              <a:t>kori-fasi</a:t>
            </a:r>
            <a:r>
              <a:rPr lang="en-US" dirty="0" smtClean="0"/>
              <a:t>, </a:t>
            </a:r>
            <a:r>
              <a:rPr lang="en-US" dirty="0" err="1" smtClean="0"/>
              <a:t>angritem</a:t>
            </a:r>
            <a:r>
              <a:rPr lang="en-US" dirty="0" smtClean="0"/>
              <a:t>, </a:t>
            </a:r>
            <a:r>
              <a:rPr lang="en-US" dirty="0" err="1" smtClean="0"/>
              <a:t>pesti-siki</a:t>
            </a:r>
            <a:r>
              <a:rPr lang="en-US" dirty="0" smtClean="0"/>
              <a:t>, en </a:t>
            </a:r>
            <a:r>
              <a:rPr lang="en-US" dirty="0" err="1" smtClean="0"/>
              <a:t>aardbeifi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tem</a:t>
            </a:r>
          </a:p>
          <a:p>
            <a:r>
              <a:rPr lang="en-US" dirty="0" smtClean="0"/>
              <a:t>9-14 de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trobi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Mt. 24 – </a:t>
            </a:r>
            <a:r>
              <a:rPr lang="en-US" dirty="0" err="1" smtClean="0"/>
              <a:t>problemen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pisi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Vs. 8 – Sari</a:t>
            </a:r>
          </a:p>
          <a:p>
            <a:r>
              <a:rPr lang="en-US" dirty="0" smtClean="0"/>
              <a:t>Vs. 9 – </a:t>
            </a:r>
            <a:r>
              <a:rPr lang="en-US" dirty="0" err="1" smtClean="0"/>
              <a:t>vervolgoe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endParaRPr lang="en-US" dirty="0" smtClean="0"/>
          </a:p>
          <a:p>
            <a:r>
              <a:rPr lang="en-US" dirty="0" smtClean="0"/>
              <a:t>Vs. 10 – </a:t>
            </a:r>
            <a:r>
              <a:rPr lang="en-US" dirty="0" err="1" smtClean="0"/>
              <a:t>tori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(</a:t>
            </a:r>
            <a:r>
              <a:rPr lang="en-US" dirty="0" err="1" smtClean="0"/>
              <a:t>veradders</a:t>
            </a:r>
            <a:r>
              <a:rPr lang="en-US" dirty="0" smtClean="0"/>
              <a:t>)</a:t>
            </a:r>
          </a:p>
          <a:p>
            <a:r>
              <a:rPr lang="en-US" dirty="0" smtClean="0"/>
              <a:t>Vs. 11 – </a:t>
            </a:r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profeti</a:t>
            </a:r>
            <a:r>
              <a:rPr lang="en-US" dirty="0" smtClean="0"/>
              <a:t> &amp; </a:t>
            </a:r>
            <a:r>
              <a:rPr lang="en-US" dirty="0" err="1" smtClean="0"/>
              <a:t>leriman</a:t>
            </a:r>
            <a:endParaRPr lang="en-US" dirty="0" smtClean="0"/>
          </a:p>
          <a:p>
            <a:r>
              <a:rPr lang="en-US" dirty="0" smtClean="0"/>
              <a:t>Vs. 12 –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mankeri</a:t>
            </a:r>
            <a:endParaRPr lang="en-US" dirty="0" smtClean="0"/>
          </a:p>
          <a:p>
            <a:r>
              <a:rPr lang="en-US" dirty="0" smtClean="0"/>
              <a:t>Vs. 13-14  Hori </a:t>
            </a:r>
            <a:r>
              <a:rPr lang="en-US" dirty="0" err="1" smtClean="0"/>
              <a:t>doro</a:t>
            </a:r>
            <a:r>
              <a:rPr lang="en-US" dirty="0" smtClean="0"/>
              <a:t> en </a:t>
            </a:r>
            <a:r>
              <a:rPr lang="en-US" dirty="0" err="1" smtClean="0"/>
              <a:t>preiki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njoensoe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Mt. 24:15-28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popki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meti</a:t>
            </a:r>
            <a:r>
              <a:rPr lang="en-US" dirty="0" smtClean="0"/>
              <a:t> – vs. 15</a:t>
            </a:r>
          </a:p>
          <a:p>
            <a:r>
              <a:rPr lang="en-US" dirty="0" smtClean="0"/>
              <a:t>Vs. 16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lon</a:t>
            </a:r>
            <a:r>
              <a:rPr lang="en-US" dirty="0" smtClean="0"/>
              <a:t> foe </a:t>
            </a:r>
            <a:r>
              <a:rPr lang="en-US" dirty="0" err="1" smtClean="0"/>
              <a:t>kibri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kori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</a:p>
          <a:p>
            <a:r>
              <a:rPr lang="en-US" dirty="0" smtClean="0"/>
              <a:t>Te foe </a:t>
            </a:r>
            <a:r>
              <a:rPr lang="en-US" dirty="0" err="1" smtClean="0"/>
              <a:t>kaba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Mt. 24:30 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Figabon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hem </a:t>
            </a:r>
            <a:r>
              <a:rPr lang="en-US" dirty="0" err="1" smtClean="0"/>
              <a:t>blati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lati</a:t>
            </a:r>
            <a:r>
              <a:rPr lang="en-US" dirty="0" smtClean="0"/>
              <a:t> </a:t>
            </a:r>
            <a:r>
              <a:rPr lang="en-US" dirty="0" err="1" smtClean="0"/>
              <a:t>lente</a:t>
            </a:r>
            <a:endParaRPr lang="en-US" dirty="0" smtClean="0"/>
          </a:p>
          <a:p>
            <a:r>
              <a:rPr lang="en-US" dirty="0" smtClean="0"/>
              <a:t>Israel no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a no de </a:t>
            </a:r>
            <a:r>
              <a:rPr lang="en-US" dirty="0" err="1" smtClean="0"/>
              <a:t>moro</a:t>
            </a:r>
            <a:endParaRPr lang="en-US" dirty="0" smtClean="0"/>
          </a:p>
          <a:p>
            <a:r>
              <a:rPr lang="en-US" dirty="0" smtClean="0"/>
              <a:t>Ma </a:t>
            </a:r>
            <a:r>
              <a:rPr lang="en-US" dirty="0" err="1" smtClean="0"/>
              <a:t>kroetoe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wantem</a:t>
            </a:r>
            <a:endParaRPr lang="en-US" dirty="0" smtClean="0"/>
          </a:p>
          <a:p>
            <a:r>
              <a:rPr lang="en-US" dirty="0" smtClean="0"/>
              <a:t>En </a:t>
            </a:r>
            <a:r>
              <a:rPr lang="en-US" dirty="0" err="1" smtClean="0"/>
              <a:t>strafoe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de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dinari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no de </a:t>
            </a:r>
            <a:r>
              <a:rPr lang="en-US" dirty="0" err="1" smtClean="0"/>
              <a:t>betrouwbaar</a:t>
            </a:r>
            <a:r>
              <a:rPr lang="en-US" dirty="0" smtClean="0"/>
              <a:t>, ma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betrouwbaar</a:t>
            </a:r>
            <a:r>
              <a:rPr lang="en-US" dirty="0" smtClean="0"/>
              <a:t> </a:t>
            </a:r>
            <a:r>
              <a:rPr lang="en-US" dirty="0" err="1" smtClean="0"/>
              <a:t>dinari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laasti</a:t>
            </a:r>
            <a:r>
              <a:rPr lang="en-US" dirty="0" smtClean="0"/>
              <a:t> wiki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di</a:t>
            </a:r>
            <a:r>
              <a:rPr lang="en-US" dirty="0" smtClean="0"/>
              <a:t> foe </a:t>
            </a:r>
            <a:r>
              <a:rPr lang="en-US" dirty="0" err="1" smtClean="0"/>
              <a:t>drie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pina</a:t>
            </a:r>
            <a:r>
              <a:rPr lang="en-US" dirty="0" smtClean="0"/>
              <a:t> &amp; </a:t>
            </a:r>
            <a:r>
              <a:rPr lang="en-US" dirty="0" err="1" smtClean="0"/>
              <a:t>dede</a:t>
            </a:r>
            <a:r>
              <a:rPr lang="en-US" dirty="0" smtClean="0"/>
              <a:t> (Mt. 20:17-19)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mama foe </a:t>
            </a:r>
            <a:r>
              <a:rPr lang="en-US" dirty="0" err="1" smtClean="0"/>
              <a:t>Jakobus</a:t>
            </a:r>
            <a:r>
              <a:rPr lang="en-US" dirty="0" smtClean="0"/>
              <a:t> &amp; Johannes </a:t>
            </a:r>
            <a:r>
              <a:rPr lang="en-US" dirty="0" err="1" smtClean="0"/>
              <a:t>aksi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boi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2 top </a:t>
            </a:r>
            <a:r>
              <a:rPr lang="en-US" dirty="0" err="1" smtClean="0"/>
              <a:t>positie</a:t>
            </a:r>
            <a:endParaRPr lang="en-US" dirty="0" smtClean="0"/>
          </a:p>
          <a:p>
            <a:r>
              <a:rPr lang="en-US" dirty="0" smtClean="0"/>
              <a:t>Toe </a:t>
            </a:r>
            <a:r>
              <a:rPr lang="en-US" dirty="0" err="1" smtClean="0"/>
              <a:t>breni</a:t>
            </a:r>
            <a:r>
              <a:rPr lang="en-US" dirty="0" smtClean="0"/>
              <a:t> man </a:t>
            </a:r>
            <a:r>
              <a:rPr lang="en-US" dirty="0" err="1" smtClean="0"/>
              <a:t>genees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Jericho</a:t>
            </a:r>
          </a:p>
          <a:p>
            <a:r>
              <a:rPr lang="en-US" dirty="0" err="1" smtClean="0"/>
              <a:t>Zaccheus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hem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gersi-tori</a:t>
            </a:r>
            <a:r>
              <a:rPr lang="en-US" dirty="0" smtClean="0"/>
              <a:t> foe 10 </a:t>
            </a:r>
            <a:r>
              <a:rPr lang="en-US" dirty="0" err="1" smtClean="0"/>
              <a:t>pontoe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Mt. 25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believe that this is during the time the church and Jesus return to earth</a:t>
            </a:r>
          </a:p>
          <a:p>
            <a:r>
              <a:rPr lang="en-US" dirty="0" smtClean="0"/>
              <a:t>The virgins are Israel… the wise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, en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dom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doe so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kroetoe</a:t>
            </a:r>
            <a:r>
              <a:rPr lang="en-US" dirty="0" smtClean="0"/>
              <a:t> foe </a:t>
            </a:r>
            <a:r>
              <a:rPr lang="en-US" dirty="0" err="1" smtClean="0"/>
              <a:t>skapoe</a:t>
            </a:r>
            <a:r>
              <a:rPr lang="en-US" dirty="0" smtClean="0"/>
              <a:t> (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) en </a:t>
            </a:r>
            <a:r>
              <a:rPr lang="en-US" dirty="0" err="1" smtClean="0"/>
              <a:t>krabita</a:t>
            </a:r>
            <a:r>
              <a:rPr lang="en-US" dirty="0" smtClean="0"/>
              <a:t> (no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)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prati</a:t>
            </a:r>
            <a:r>
              <a:rPr lang="en-US" dirty="0" smtClean="0"/>
              <a:t> –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skapoe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millenium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prisiri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17713"/>
            <a:ext cx="8193088" cy="4114800"/>
          </a:xfrm>
        </p:spPr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Betanie</a:t>
            </a:r>
            <a:r>
              <a:rPr lang="en-US" dirty="0" smtClean="0"/>
              <a:t> 6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Paska</a:t>
            </a:r>
            <a:endParaRPr lang="en-US" dirty="0" smtClean="0"/>
          </a:p>
          <a:p>
            <a:r>
              <a:rPr lang="en-US" dirty="0" smtClean="0"/>
              <a:t>Ala </a:t>
            </a:r>
            <a:r>
              <a:rPr lang="en-US" dirty="0" err="1" smtClean="0"/>
              <a:t>fo</a:t>
            </a:r>
            <a:r>
              <a:rPr lang="en-US" dirty="0" smtClean="0"/>
              <a:t> </a:t>
            </a:r>
            <a:r>
              <a:rPr lang="en-US" dirty="0" err="1" smtClean="0"/>
              <a:t>evangelium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Jerusalem</a:t>
            </a:r>
          </a:p>
          <a:p>
            <a:r>
              <a:rPr lang="en-US" dirty="0" smtClean="0"/>
              <a:t>Daniel 9:24-27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70x7 = 490 </a:t>
            </a:r>
            <a:r>
              <a:rPr lang="en-US" dirty="0" err="1" smtClean="0"/>
              <a:t>jari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bigin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komanderi</a:t>
            </a:r>
            <a:r>
              <a:rPr lang="en-US" dirty="0" smtClean="0"/>
              <a:t> foe </a:t>
            </a:r>
            <a:r>
              <a:rPr lang="en-US" dirty="0" err="1" smtClean="0"/>
              <a:t>bouw</a:t>
            </a:r>
            <a:r>
              <a:rPr lang="en-US" dirty="0" smtClean="0"/>
              <a:t> Jerusalem – 14 </a:t>
            </a:r>
            <a:r>
              <a:rPr lang="en-US" dirty="0" err="1" smtClean="0"/>
              <a:t>maart</a:t>
            </a:r>
            <a:r>
              <a:rPr lang="en-US" dirty="0" smtClean="0"/>
              <a:t> 445 B.C… 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messias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483 x 360 = 173,880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lati</a:t>
            </a:r>
            <a:r>
              <a:rPr lang="en-US" dirty="0" smtClean="0"/>
              <a:t> – 6 </a:t>
            </a:r>
            <a:r>
              <a:rPr lang="en-US" dirty="0" err="1" smtClean="0"/>
              <a:t>april</a:t>
            </a:r>
            <a:r>
              <a:rPr lang="en-US" dirty="0" smtClean="0"/>
              <a:t> 32 A.D.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smtClean="0"/>
              <a:t>Djoe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,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vrede</a:t>
            </a:r>
            <a:r>
              <a:rPr lang="en-US" dirty="0" smtClean="0"/>
              <a:t>. 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saka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daal</a:t>
            </a:r>
            <a:r>
              <a:rPr lang="en-US" dirty="0" smtClean="0"/>
              <a:t> foe </a:t>
            </a:r>
            <a:r>
              <a:rPr lang="en-US" dirty="0" err="1" smtClean="0"/>
              <a:t>Kidron</a:t>
            </a:r>
            <a:r>
              <a:rPr lang="en-US" dirty="0" smtClean="0"/>
              <a:t>, en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kren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Jerusalem.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Betanie</a:t>
            </a:r>
            <a:r>
              <a:rPr lang="en-US" dirty="0" smtClean="0"/>
              <a:t>, en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2 </a:t>
            </a:r>
            <a:r>
              <a:rPr lang="en-US" dirty="0" err="1" smtClean="0"/>
              <a:t>discipel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Bethphage</a:t>
            </a:r>
            <a:r>
              <a:rPr lang="en-US" dirty="0" smtClean="0"/>
              <a:t> foe </a:t>
            </a:r>
            <a:r>
              <a:rPr lang="en-US" dirty="0" err="1" smtClean="0"/>
              <a:t>leni</a:t>
            </a:r>
            <a:r>
              <a:rPr lang="en-US" dirty="0" smtClean="0"/>
              <a:t> wan </a:t>
            </a:r>
            <a:r>
              <a:rPr lang="en-US" dirty="0" err="1" smtClean="0"/>
              <a:t>boeriki</a:t>
            </a:r>
            <a:r>
              <a:rPr lang="en-US" dirty="0" smtClean="0"/>
              <a:t>.  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loesoe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pasi</a:t>
            </a:r>
            <a:r>
              <a:rPr lang="en-US" dirty="0" smtClean="0"/>
              <a:t> foe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Masra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smtClean="0"/>
              <a:t>Djoe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Zacharia</a:t>
            </a:r>
            <a:r>
              <a:rPr lang="en-US" dirty="0" smtClean="0"/>
              <a:t> 9:9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wan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saka-fasi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wan </a:t>
            </a:r>
            <a:r>
              <a:rPr lang="en-US" dirty="0" err="1" smtClean="0"/>
              <a:t>boeriki</a:t>
            </a:r>
            <a:r>
              <a:rPr lang="en-US" dirty="0" smtClean="0"/>
              <a:t>.  No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pranpran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Te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rei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wan </a:t>
            </a:r>
            <a:r>
              <a:rPr lang="en-US" dirty="0" err="1" smtClean="0"/>
              <a:t>boeriki</a:t>
            </a:r>
            <a:r>
              <a:rPr lang="en-US" dirty="0" smtClean="0"/>
              <a:t>, </a:t>
            </a:r>
            <a:r>
              <a:rPr lang="en-US" dirty="0" err="1" smtClean="0"/>
              <a:t>joe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wan </a:t>
            </a:r>
            <a:r>
              <a:rPr lang="en-US" dirty="0" err="1" smtClean="0"/>
              <a:t>vrede</a:t>
            </a:r>
            <a:r>
              <a:rPr lang="en-US" dirty="0" smtClean="0"/>
              <a:t> </a:t>
            </a:r>
            <a:r>
              <a:rPr lang="en-US" dirty="0" err="1" smtClean="0"/>
              <a:t>missie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discipel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krosi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meti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wan </a:t>
            </a:r>
            <a:r>
              <a:rPr lang="en-US" dirty="0" err="1" smtClean="0"/>
              <a:t>sadali</a:t>
            </a:r>
            <a:r>
              <a:rPr lang="en-US" dirty="0" smtClean="0"/>
              <a:t>, en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folkoe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krosi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pasi</a:t>
            </a:r>
            <a:r>
              <a:rPr lang="en-US" dirty="0" smtClean="0"/>
              <a:t> foe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respeki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Jerusalem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pipel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bari</a:t>
            </a:r>
            <a:r>
              <a:rPr lang="en-US" dirty="0" smtClean="0"/>
              <a:t> “</a:t>
            </a:r>
            <a:r>
              <a:rPr lang="en-US" dirty="0" err="1" smtClean="0"/>
              <a:t>manpikin</a:t>
            </a:r>
            <a:r>
              <a:rPr lang="en-US" dirty="0" smtClean="0"/>
              <a:t> of David” (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messias</a:t>
            </a:r>
            <a:r>
              <a:rPr lang="en-US" dirty="0" smtClean="0"/>
              <a:t>), </a:t>
            </a:r>
            <a:r>
              <a:rPr lang="en-US" dirty="0" err="1" smtClean="0"/>
              <a:t>hosianna</a:t>
            </a:r>
            <a:r>
              <a:rPr lang="en-US" dirty="0" smtClean="0"/>
              <a:t> (</a:t>
            </a:r>
            <a:r>
              <a:rPr lang="en-US" dirty="0" err="1" smtClean="0"/>
              <a:t>verloesoe</a:t>
            </a:r>
            <a:r>
              <a:rPr lang="en-US" dirty="0" smtClean="0"/>
              <a:t> now)</a:t>
            </a:r>
          </a:p>
          <a:p>
            <a:r>
              <a:rPr lang="en-US" dirty="0" err="1" smtClean="0"/>
              <a:t>Hosianna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Ps. 118:25-26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hem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messias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tempel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foe toe </a:t>
            </a:r>
            <a:r>
              <a:rPr lang="en-US" dirty="0" err="1" smtClean="0"/>
              <a:t>leisi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jagi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seriman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–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kanti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tafra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r>
              <a:rPr lang="en-US" dirty="0" smtClean="0"/>
              <a:t> </a:t>
            </a:r>
            <a:r>
              <a:rPr lang="en-US" dirty="0" err="1" smtClean="0"/>
              <a:t>moni</a:t>
            </a:r>
            <a:r>
              <a:rPr lang="en-US" dirty="0" smtClean="0"/>
              <a:t>.  Dem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moni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wissel</a:t>
            </a:r>
            <a:r>
              <a:rPr lang="en-US" dirty="0" smtClean="0"/>
              <a:t> </a:t>
            </a:r>
            <a:r>
              <a:rPr lang="en-US" dirty="0" err="1" smtClean="0"/>
              <a:t>moni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moni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tempel</a:t>
            </a:r>
            <a:r>
              <a:rPr lang="en-US" dirty="0" smtClean="0"/>
              <a:t>,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ibri</a:t>
            </a:r>
            <a:r>
              <a:rPr lang="en-US" dirty="0" smtClean="0"/>
              <a:t> </a:t>
            </a:r>
            <a:r>
              <a:rPr lang="en-US" dirty="0" err="1" smtClean="0"/>
              <a:t>mannegre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pai</a:t>
            </a:r>
            <a:r>
              <a:rPr lang="en-US" dirty="0" smtClean="0"/>
              <a:t> ½ </a:t>
            </a:r>
            <a:r>
              <a:rPr lang="en-US" dirty="0" err="1" smtClean="0"/>
              <a:t>sikkel</a:t>
            </a:r>
            <a:r>
              <a:rPr lang="en-US" dirty="0" smtClean="0"/>
              <a:t> </a:t>
            </a:r>
            <a:r>
              <a:rPr lang="en-US" dirty="0" err="1" smtClean="0"/>
              <a:t>ibri</a:t>
            </a:r>
            <a:r>
              <a:rPr lang="en-US" dirty="0" smtClean="0"/>
              <a:t> </a:t>
            </a:r>
            <a:r>
              <a:rPr lang="en-US" dirty="0" err="1" smtClean="0"/>
              <a:t>jari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seri</a:t>
            </a:r>
            <a:r>
              <a:rPr lang="en-US" dirty="0" smtClean="0"/>
              <a:t> </a:t>
            </a:r>
            <a:r>
              <a:rPr lang="en-US" dirty="0" err="1" smtClean="0"/>
              <a:t>alasani</a:t>
            </a:r>
            <a:r>
              <a:rPr lang="en-US" dirty="0" smtClean="0"/>
              <a:t> </a:t>
            </a:r>
            <a:r>
              <a:rPr lang="en-US" dirty="0" err="1" smtClean="0"/>
              <a:t>fanowdoe</a:t>
            </a:r>
            <a:r>
              <a:rPr lang="en-US" dirty="0" smtClean="0"/>
              <a:t> foe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ofrandi</a:t>
            </a:r>
            <a:r>
              <a:rPr lang="en-US" dirty="0" smtClean="0"/>
              <a:t> toe – en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moni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gersi-tori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trow-oso</a:t>
            </a:r>
            <a:r>
              <a:rPr lang="en-US" dirty="0" smtClean="0"/>
              <a:t> </a:t>
            </a:r>
            <a:r>
              <a:rPr lang="en-US" dirty="0" err="1" smtClean="0"/>
              <a:t>fesa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seti</a:t>
            </a:r>
            <a:r>
              <a:rPr lang="en-US" dirty="0" smtClean="0"/>
              <a:t> wan </a:t>
            </a:r>
            <a:r>
              <a:rPr lang="en-US" dirty="0" err="1" smtClean="0"/>
              <a:t>trow</a:t>
            </a:r>
            <a:r>
              <a:rPr lang="en-US" dirty="0" smtClean="0"/>
              <a:t> </a:t>
            </a:r>
            <a:r>
              <a:rPr lang="en-US" dirty="0" err="1" smtClean="0"/>
              <a:t>fesa</a:t>
            </a:r>
            <a:r>
              <a:rPr lang="en-US" dirty="0" smtClean="0"/>
              <a:t> foe hem </a:t>
            </a:r>
            <a:r>
              <a:rPr lang="en-US" dirty="0" err="1" smtClean="0"/>
              <a:t>manpikin</a:t>
            </a:r>
            <a:r>
              <a:rPr lang="en-US" dirty="0" smtClean="0"/>
              <a:t> (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Tata foe </a:t>
            </a:r>
            <a:r>
              <a:rPr lang="en-US" dirty="0" err="1" smtClean="0"/>
              <a:t>Jezus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Normaal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tocht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wan </a:t>
            </a:r>
            <a:r>
              <a:rPr lang="en-US" dirty="0" err="1" smtClean="0"/>
              <a:t>gran</a:t>
            </a:r>
            <a:r>
              <a:rPr lang="en-US" dirty="0" smtClean="0"/>
              <a:t> </a:t>
            </a:r>
            <a:r>
              <a:rPr lang="en-US" dirty="0" err="1" smtClean="0"/>
              <a:t>fesa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Tata </a:t>
            </a:r>
            <a:r>
              <a:rPr lang="en-US" dirty="0" err="1" smtClean="0"/>
              <a:t>oso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Dja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dinari</a:t>
            </a:r>
            <a:r>
              <a:rPr lang="en-US" dirty="0" smtClean="0"/>
              <a:t> foe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foe </a:t>
            </a:r>
            <a:r>
              <a:rPr lang="en-US" dirty="0" err="1" smtClean="0"/>
              <a:t>kom</a:t>
            </a:r>
            <a:r>
              <a:rPr lang="en-US" dirty="0" smtClean="0"/>
              <a:t> (</a:t>
            </a:r>
            <a:r>
              <a:rPr lang="en-US" dirty="0" err="1" smtClean="0"/>
              <a:t>dobroe</a:t>
            </a:r>
            <a:r>
              <a:rPr lang="en-US" dirty="0" smtClean="0"/>
              <a:t> </a:t>
            </a:r>
            <a:r>
              <a:rPr lang="en-US" dirty="0" err="1" smtClean="0"/>
              <a:t>invitatie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Eindelijk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trow-oso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Lam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opname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trow-oso</a:t>
            </a:r>
            <a:r>
              <a:rPr lang="en-US" dirty="0" smtClean="0"/>
              <a:t> </a:t>
            </a:r>
            <a:r>
              <a:rPr lang="en-US" dirty="0" err="1" smtClean="0"/>
              <a:t>fesa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trow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hemel</a:t>
            </a:r>
            <a:r>
              <a:rPr lang="en-US" dirty="0" smtClean="0"/>
              <a:t>, ma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bruidegom</a:t>
            </a:r>
            <a:r>
              <a:rPr lang="en-US" dirty="0" smtClean="0"/>
              <a:t> (</a:t>
            </a:r>
            <a:r>
              <a:rPr lang="en-US" dirty="0" err="1" smtClean="0"/>
              <a:t>Jezus</a:t>
            </a:r>
            <a:r>
              <a:rPr lang="en-US" dirty="0" smtClean="0"/>
              <a:t>)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bruid</a:t>
            </a:r>
            <a:r>
              <a:rPr lang="en-US" dirty="0" smtClean="0"/>
              <a:t> (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)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 (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fo</a:t>
            </a:r>
            <a:r>
              <a:rPr lang="en-US" dirty="0" smtClean="0"/>
              <a:t> toe </a:t>
            </a:r>
            <a:r>
              <a:rPr lang="en-US" dirty="0" err="1" smtClean="0"/>
              <a:t>kom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)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gasten</a:t>
            </a:r>
            <a:r>
              <a:rPr lang="en-US" dirty="0" smtClean="0"/>
              <a:t> – Israel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– en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trow-oso</a:t>
            </a:r>
            <a:r>
              <a:rPr lang="en-US" dirty="0" smtClean="0"/>
              <a:t> de wan </a:t>
            </a:r>
            <a:r>
              <a:rPr lang="en-US" dirty="0" err="1" smtClean="0"/>
              <a:t>voorbeeld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millenial</a:t>
            </a:r>
            <a:r>
              <a:rPr lang="en-US" dirty="0" smtClean="0"/>
              <a:t> </a:t>
            </a:r>
            <a:r>
              <a:rPr lang="en-US" dirty="0" err="1" smtClean="0"/>
              <a:t>kownoekondre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FF000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4598</TotalTime>
  <Words>1115</Words>
  <Application>Microsoft Office PowerPoint</Application>
  <PresentationFormat>On-screen Show (4:3)</PresentationFormat>
  <Paragraphs>101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Blends</vt:lpstr>
      <vt:lpstr>Matteus – Worldwide Bible Instituut Les 5</vt:lpstr>
      <vt:lpstr>Dem laasti wiki</vt:lpstr>
      <vt:lpstr>Jezus sori Hemsrefi leki Kownoe foe dem Djoe</vt:lpstr>
      <vt:lpstr>Jezus sori Hemsrefi leki Kownoe foe dem Djoe</vt:lpstr>
      <vt:lpstr>Jezus sori Hemsrefi leki Kownoe foe dem Djoe</vt:lpstr>
      <vt:lpstr>Jezus kom na ini Jerusalem</vt:lpstr>
      <vt:lpstr>Jezus krin da tempel di foe toe leisi</vt:lpstr>
      <vt:lpstr>Da gersi-tori foe da trow-oso fesa</vt:lpstr>
      <vt:lpstr>Da trow-oso fesa</vt:lpstr>
      <vt:lpstr>Da trow-oso fesa</vt:lpstr>
      <vt:lpstr>Da trow-oso</vt:lpstr>
      <vt:lpstr>Da trow-oso fesa…</vt:lpstr>
      <vt:lpstr>Da trow-oso fesa</vt:lpstr>
      <vt:lpstr>Da trow-oso fesa</vt:lpstr>
      <vt:lpstr>Jezus krei abra Jerusalem</vt:lpstr>
      <vt:lpstr>Mt 24</vt:lpstr>
      <vt:lpstr>Mt. 24 – problemen na ini da fosi pisi</vt:lpstr>
      <vt:lpstr>Mt. 24:15-28</vt:lpstr>
      <vt:lpstr>Mt. 24:30 ff</vt:lpstr>
      <vt:lpstr>Mt. 25</vt:lpstr>
    </vt:vector>
  </TitlesOfParts>
  <Company>IFM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Bob Patton</dc:creator>
  <cp:lastModifiedBy>Bob Patton</cp:lastModifiedBy>
  <cp:revision>29</cp:revision>
  <dcterms:created xsi:type="dcterms:W3CDTF">2008-12-20T12:52:43Z</dcterms:created>
  <dcterms:modified xsi:type="dcterms:W3CDTF">2010-01-13T13:43:16Z</dcterms:modified>
</cp:coreProperties>
</file>