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notesMasterIdLst>
    <p:notesMasterId r:id="rId2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567" autoAdjust="0"/>
    <p:restoredTop sz="86346" autoAdjust="0"/>
  </p:normalViewPr>
  <p:slideViewPr>
    <p:cSldViewPr>
      <p:cViewPr varScale="1">
        <p:scale>
          <a:sx n="58" d="100"/>
          <a:sy n="58" d="100"/>
        </p:scale>
        <p:origin x="-121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5850996-7EE1-41B6-9ABF-45D1F35ACD2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ED9FAA-DFDA-48E1-B1C9-05EBADF40BB5}" type="slidenum">
              <a:rPr lang="en-US"/>
              <a:pPr/>
              <a:t>1</a:t>
            </a:fld>
            <a:endParaRPr lang="en-US"/>
          </a:p>
        </p:txBody>
      </p:sp>
      <p:sp>
        <p:nvSpPr>
          <p:cNvPr id="4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5850996-7EE1-41B6-9ABF-45D1F35ACD21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70" name="Group 2"/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7171" name="Group 3"/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7172" name="Rectangle 4"/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73" name="Rectangle 5"/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grpSp>
          <p:nvGrpSpPr>
            <p:cNvPr id="7174" name="Group 6"/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7175" name="Rectangle 7"/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7176" name="Rectangle 8"/>
              <p:cNvSpPr>
                <a:spLocks noChangeArrowheads="1"/>
              </p:cNvSpPr>
              <p:nvPr/>
            </p:nvSpPr>
            <p:spPr bwMode="auto">
              <a:xfrm>
                <a:off x="1248" y="2640"/>
                <a:ext cx="336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US"/>
              </a:p>
            </p:txBody>
          </p:sp>
        </p:grpSp>
        <p:sp>
          <p:nvSpPr>
            <p:cNvPr id="7177" name="Rectangle 9"/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8" name="Rectangle 10"/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7179" name="Rectangle 11"/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US"/>
            </a:p>
          </p:txBody>
        </p:sp>
      </p:grpSp>
      <p:sp>
        <p:nvSpPr>
          <p:cNvPr id="7180" name="Rectangle 12"/>
          <p:cNvSpPr>
            <a:spLocks noGrp="1" noChangeArrowheads="1"/>
          </p:cNvSpPr>
          <p:nvPr>
            <p:ph type="ctrTitle"/>
          </p:nvPr>
        </p:nvSpPr>
        <p:spPr>
          <a:xfrm>
            <a:off x="990600" y="1676400"/>
            <a:ext cx="7772400" cy="1462088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181" name="Rectangle 1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182" name="Rectangle 14"/>
          <p:cNvSpPr>
            <a:spLocks noGrp="1" noChangeArrowheads="1"/>
          </p:cNvSpPr>
          <p:nvPr>
            <p:ph type="dt" sz="half" idx="2"/>
          </p:nvPr>
        </p:nvSpPr>
        <p:spPr>
          <a:xfrm>
            <a:off x="9906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7183" name="Rectangle 15"/>
          <p:cNvSpPr>
            <a:spLocks noGrp="1" noChangeArrowheads="1"/>
          </p:cNvSpPr>
          <p:nvPr>
            <p:ph type="ftr" sz="quarter" idx="3"/>
          </p:nvPr>
        </p:nvSpPr>
        <p:spPr>
          <a:xfrm>
            <a:off x="3429000" y="6248400"/>
            <a:ext cx="28956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7184" name="Rectangle 1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858000" y="6248400"/>
            <a:ext cx="1905000" cy="457200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EE255E9E-9C30-4B08-BFB5-AB61355AC2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8536D8-3411-4F2A-87A7-4890CC11AA5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9B9956-7DC2-47F6-8D6D-E7C45AD9E7F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6D39316-8787-4A8F-B7D2-C48246B1B09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0F754D-DB1E-457E-ACAB-F65357A5010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28F16C-547C-496D-9C37-2435E6D5B8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9508C5-E08F-4BC2-AFEE-2B2C4F2F97B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89B77A-F40D-4CD7-AEE5-55E61F5CBAF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B22BC5-D477-42BB-B47C-C6861FD404E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0270C8-74B6-48BC-A212-241E50C63C7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6BBD285-024F-40E1-A08A-3E1FCEF43AB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ltGray">
          <a:xfrm>
            <a:off x="417513" y="1098550"/>
            <a:ext cx="438150" cy="474663"/>
          </a:xfrm>
          <a:prstGeom prst="rect">
            <a:avLst/>
          </a:prstGeom>
          <a:solidFill>
            <a:schemeClr val="accent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47" name="Rectangle 3"/>
          <p:cNvSpPr>
            <a:spLocks noChangeArrowheads="1"/>
          </p:cNvSpPr>
          <p:nvPr/>
        </p:nvSpPr>
        <p:spPr bwMode="ltGray">
          <a:xfrm>
            <a:off x="800100" y="1098550"/>
            <a:ext cx="328613" cy="474663"/>
          </a:xfrm>
          <a:prstGeom prst="rect">
            <a:avLst/>
          </a:prstGeom>
          <a:gradFill rotWithShape="0">
            <a:gsLst>
              <a:gs pos="0">
                <a:schemeClr val="accent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48" name="Rectangle 4"/>
          <p:cNvSpPr>
            <a:spLocks noChangeArrowheads="1"/>
          </p:cNvSpPr>
          <p:nvPr/>
        </p:nvSpPr>
        <p:spPr bwMode="ltGray">
          <a:xfrm>
            <a:off x="541338" y="1520825"/>
            <a:ext cx="422275" cy="474663"/>
          </a:xfrm>
          <a:prstGeom prst="rect">
            <a:avLst/>
          </a:prstGeom>
          <a:solidFill>
            <a:schemeClr val="folHlink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49" name="Rectangle 5"/>
          <p:cNvSpPr>
            <a:spLocks noChangeArrowheads="1"/>
          </p:cNvSpPr>
          <p:nvPr/>
        </p:nvSpPr>
        <p:spPr bwMode="ltGray">
          <a:xfrm>
            <a:off x="911225" y="1520825"/>
            <a:ext cx="368300" cy="474663"/>
          </a:xfrm>
          <a:prstGeom prst="rect">
            <a:avLst/>
          </a:prstGeom>
          <a:gradFill rotWithShape="0">
            <a:gsLst>
              <a:gs pos="0">
                <a:schemeClr val="folHlink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0" name="Rectangle 6"/>
          <p:cNvSpPr>
            <a:spLocks noChangeArrowheads="1"/>
          </p:cNvSpPr>
          <p:nvPr/>
        </p:nvSpPr>
        <p:spPr bwMode="ltGray">
          <a:xfrm>
            <a:off x="127000" y="1447800"/>
            <a:ext cx="560388" cy="422275"/>
          </a:xfrm>
          <a:prstGeom prst="rect">
            <a:avLst/>
          </a:pr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1" name="Rectangle 7"/>
          <p:cNvSpPr>
            <a:spLocks noChangeArrowheads="1"/>
          </p:cNvSpPr>
          <p:nvPr/>
        </p:nvSpPr>
        <p:spPr bwMode="gray">
          <a:xfrm>
            <a:off x="762000" y="990600"/>
            <a:ext cx="31750" cy="1052513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2" name="Rectangle 8"/>
          <p:cNvSpPr>
            <a:spLocks noChangeArrowheads="1"/>
          </p:cNvSpPr>
          <p:nvPr/>
        </p:nvSpPr>
        <p:spPr bwMode="gray">
          <a:xfrm>
            <a:off x="442913" y="1781175"/>
            <a:ext cx="8226425" cy="31750"/>
          </a:xfrm>
          <a:prstGeom prst="rect">
            <a:avLst/>
          </a:prstGeom>
          <a:gradFill rotWithShape="0">
            <a:gsLst>
              <a:gs pos="0">
                <a:schemeClr val="bg2"/>
              </a:gs>
              <a:gs pos="100000">
                <a:schemeClr val="bg1"/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kumimoji="1" lang="en-US" sz="2400"/>
          </a:p>
        </p:txBody>
      </p:sp>
      <p:sp>
        <p:nvSpPr>
          <p:cNvPr id="615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615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5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1620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615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657600" y="6243638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615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042150" y="6243638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5253367-D0AD-418F-B551-A8F525CF378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itchFamily="2" charset="2"/>
        <a:buChar char="n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itchFamily="2" charset="2"/>
        <a:buChar char="n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itchFamily="2" charset="2"/>
        <a:buChar char="n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en-US" dirty="0" err="1" smtClean="0"/>
              <a:t>Matteus</a:t>
            </a:r>
            <a:r>
              <a:rPr lang="en-US" dirty="0" smtClean="0"/>
              <a:t> – Worldwide Bible </a:t>
            </a:r>
            <a:r>
              <a:rPr lang="en-US" dirty="0" err="1" smtClean="0"/>
              <a:t>Instituut</a:t>
            </a:r>
            <a:r>
              <a:rPr lang="en-US" dirty="0" smtClean="0"/>
              <a:t> Les </a:t>
            </a:r>
            <a:r>
              <a:rPr lang="en-US" dirty="0" smtClean="0"/>
              <a:t>4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err="1" smtClean="0"/>
              <a:t>Samengesteld</a:t>
            </a:r>
            <a:r>
              <a:rPr lang="en-US" dirty="0" smtClean="0"/>
              <a:t> </a:t>
            </a:r>
            <a:r>
              <a:rPr lang="en-US" dirty="0"/>
              <a:t>door R. Patton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Caesarea </a:t>
            </a:r>
            <a:r>
              <a:rPr lang="en-US" dirty="0" err="1" smtClean="0"/>
              <a:t>Filippi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(</a:t>
            </a:r>
            <a:r>
              <a:rPr lang="en-US" dirty="0" err="1" smtClean="0"/>
              <a:t>messias</a:t>
            </a:r>
            <a:r>
              <a:rPr lang="en-US" dirty="0" smtClean="0"/>
              <a:t>),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libilibi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.  En </a:t>
            </a:r>
            <a:r>
              <a:rPr lang="en-US" dirty="0" err="1" smtClean="0"/>
              <a:t>disi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fondamenti</a:t>
            </a:r>
            <a:r>
              <a:rPr lang="en-US" dirty="0" smtClean="0"/>
              <a:t> foe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r>
              <a:rPr lang="en-US" dirty="0" smtClean="0"/>
              <a:t>!</a:t>
            </a:r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bouw</a:t>
            </a:r>
            <a:r>
              <a:rPr lang="en-US" dirty="0" smtClean="0"/>
              <a:t> Hem </a:t>
            </a:r>
            <a:r>
              <a:rPr lang="en-US" dirty="0" err="1" smtClean="0"/>
              <a:t>kerki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i="1" dirty="0" err="1" smtClean="0"/>
              <a:t>petra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i="1" dirty="0" smtClean="0"/>
              <a:t>Petra</a:t>
            </a:r>
            <a:endParaRPr lang="en-US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Petros</a:t>
            </a:r>
            <a:r>
              <a:rPr lang="en-US" dirty="0" smtClean="0"/>
              <a:t> de </a:t>
            </a:r>
            <a:r>
              <a:rPr lang="en-US" dirty="0" err="1" smtClean="0"/>
              <a:t>mannelijk</a:t>
            </a:r>
            <a:r>
              <a:rPr lang="en-US" dirty="0" smtClean="0"/>
              <a:t>, en a </a:t>
            </a:r>
            <a:r>
              <a:rPr lang="en-US" dirty="0" err="1" smtClean="0"/>
              <a:t>ston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froisi</a:t>
            </a:r>
            <a:r>
              <a:rPr lang="en-US" dirty="0" smtClean="0"/>
              <a:t>.  </a:t>
            </a:r>
          </a:p>
          <a:p>
            <a:r>
              <a:rPr lang="en-US" dirty="0" smtClean="0"/>
              <a:t>Petra de </a:t>
            </a:r>
            <a:r>
              <a:rPr lang="en-US" dirty="0" err="1" smtClean="0"/>
              <a:t>vrouwelijk</a:t>
            </a:r>
            <a:r>
              <a:rPr lang="en-US" dirty="0" smtClean="0"/>
              <a:t>, wan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massa</a:t>
            </a:r>
            <a:r>
              <a:rPr lang="en-US" dirty="0" smtClean="0"/>
              <a:t> </a:t>
            </a:r>
            <a:r>
              <a:rPr lang="en-US" dirty="0" err="1" smtClean="0"/>
              <a:t>ston</a:t>
            </a:r>
            <a:r>
              <a:rPr lang="en-US" dirty="0" smtClean="0"/>
              <a:t>, wan rots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joe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bouw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hem.</a:t>
            </a:r>
          </a:p>
          <a:p>
            <a:r>
              <a:rPr lang="en-US" dirty="0" err="1" smtClean="0"/>
              <a:t>Membre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Gado</a:t>
            </a:r>
            <a:r>
              <a:rPr lang="en-US" dirty="0" smtClean="0"/>
              <a:t> de wan rots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OT, en </a:t>
            </a:r>
            <a:r>
              <a:rPr lang="en-US" dirty="0" err="1" smtClean="0"/>
              <a:t>ook</a:t>
            </a:r>
            <a:r>
              <a:rPr lang="en-US" dirty="0" smtClean="0"/>
              <a:t> toe </a:t>
            </a:r>
            <a:r>
              <a:rPr lang="en-US" dirty="0" err="1" smtClean="0"/>
              <a:t>Jezus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hoekoeston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Caesarea </a:t>
            </a:r>
            <a:r>
              <a:rPr lang="en-US" smtClean="0"/>
              <a:t>Filippi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Paulus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fondamenti</a:t>
            </a:r>
            <a:r>
              <a:rPr lang="en-US" dirty="0" smtClean="0"/>
              <a:t> de </a:t>
            </a:r>
            <a:r>
              <a:rPr lang="en-US" dirty="0" err="1" smtClean="0"/>
              <a:t>Kristus</a:t>
            </a:r>
            <a:r>
              <a:rPr lang="en-US" dirty="0" smtClean="0"/>
              <a:t> (I Cor. 3:11)</a:t>
            </a:r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bouw</a:t>
            </a:r>
            <a:r>
              <a:rPr lang="en-US" dirty="0" smtClean="0"/>
              <a:t> HIM </a:t>
            </a:r>
            <a:r>
              <a:rPr lang="en-US" dirty="0" err="1" smtClean="0"/>
              <a:t>kerki</a:t>
            </a:r>
            <a:r>
              <a:rPr lang="en-US" dirty="0" smtClean="0"/>
              <a:t> (</a:t>
            </a:r>
            <a:r>
              <a:rPr lang="en-US" dirty="0" err="1" smtClean="0"/>
              <a:t>ekkesia</a:t>
            </a:r>
            <a:r>
              <a:rPr lang="en-US" dirty="0" smtClean="0"/>
              <a:t> – wan </a:t>
            </a:r>
            <a:r>
              <a:rPr lang="en-US" dirty="0" err="1" smtClean="0"/>
              <a:t>groepoe</a:t>
            </a:r>
            <a:r>
              <a:rPr lang="en-US" dirty="0" smtClean="0"/>
              <a:t> foe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). 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de foe </a:t>
            </a:r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doro</a:t>
            </a:r>
            <a:r>
              <a:rPr lang="en-US" dirty="0" smtClean="0"/>
              <a:t> Hem </a:t>
            </a:r>
            <a:r>
              <a:rPr lang="en-US" dirty="0" err="1" smtClean="0"/>
              <a:t>woortoe</a:t>
            </a:r>
            <a:endParaRPr lang="en-US" dirty="0" smtClean="0"/>
          </a:p>
          <a:p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wroko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wan </a:t>
            </a:r>
            <a:r>
              <a:rPr lang="en-US" dirty="0" err="1" smtClean="0"/>
              <a:t>ston</a:t>
            </a:r>
            <a:r>
              <a:rPr lang="en-US" dirty="0" smtClean="0"/>
              <a:t> – a no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sek’seki</a:t>
            </a:r>
            <a:r>
              <a:rPr lang="en-US" dirty="0" smtClean="0"/>
              <a:t>, a </a:t>
            </a:r>
            <a:r>
              <a:rPr lang="en-US" dirty="0" err="1" smtClean="0"/>
              <a:t>sa</a:t>
            </a:r>
            <a:r>
              <a:rPr lang="en-US" dirty="0" smtClean="0"/>
              <a:t> tan </a:t>
            </a:r>
            <a:r>
              <a:rPr lang="en-US" dirty="0" err="1" smtClean="0"/>
              <a:t>rustig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portoe</a:t>
            </a:r>
            <a:r>
              <a:rPr lang="en-US" dirty="0" smtClean="0"/>
              <a:t> foe </a:t>
            </a:r>
            <a:r>
              <a:rPr lang="en-US" dirty="0" err="1" smtClean="0"/>
              <a:t>hel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Portoe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pe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koti</a:t>
            </a:r>
            <a:r>
              <a:rPr lang="en-US" dirty="0" smtClean="0"/>
              <a:t> </a:t>
            </a:r>
            <a:r>
              <a:rPr lang="en-US" dirty="0" err="1" smtClean="0"/>
              <a:t>kroetoe</a:t>
            </a:r>
            <a:endParaRPr lang="en-US" dirty="0" smtClean="0"/>
          </a:p>
          <a:p>
            <a:r>
              <a:rPr lang="en-US" dirty="0" smtClean="0"/>
              <a:t>A de wan </a:t>
            </a:r>
            <a:r>
              <a:rPr lang="en-US" dirty="0" err="1" smtClean="0"/>
              <a:t>symbool</a:t>
            </a:r>
            <a:r>
              <a:rPr lang="en-US" dirty="0" smtClean="0"/>
              <a:t> foe </a:t>
            </a:r>
            <a:r>
              <a:rPr lang="en-US" dirty="0" err="1" smtClean="0"/>
              <a:t>basi</a:t>
            </a:r>
            <a:r>
              <a:rPr lang="en-US" dirty="0" smtClean="0"/>
              <a:t> wan </a:t>
            </a:r>
            <a:r>
              <a:rPr lang="en-US" dirty="0" err="1" smtClean="0"/>
              <a:t>presi</a:t>
            </a:r>
            <a:r>
              <a:rPr lang="en-US" dirty="0" smtClean="0"/>
              <a:t>, en foe </a:t>
            </a:r>
            <a:r>
              <a:rPr lang="en-US" dirty="0" err="1" smtClean="0"/>
              <a:t>kroetoe</a:t>
            </a:r>
            <a:endParaRPr lang="en-US" dirty="0" smtClean="0"/>
          </a:p>
          <a:p>
            <a:r>
              <a:rPr lang="en-US" dirty="0" err="1" smtClean="0"/>
              <a:t>Alwasi</a:t>
            </a:r>
            <a:r>
              <a:rPr lang="en-US" dirty="0" smtClean="0"/>
              <a:t> ala </a:t>
            </a:r>
            <a:r>
              <a:rPr lang="en-US" dirty="0" err="1" smtClean="0"/>
              <a:t>kroetoe</a:t>
            </a:r>
            <a:r>
              <a:rPr lang="en-US" dirty="0" smtClean="0"/>
              <a:t> en </a:t>
            </a:r>
            <a:r>
              <a:rPr lang="en-US" dirty="0" err="1" smtClean="0"/>
              <a:t>krakti</a:t>
            </a:r>
            <a:r>
              <a:rPr lang="en-US" dirty="0" smtClean="0"/>
              <a:t> foe </a:t>
            </a:r>
            <a:r>
              <a:rPr lang="en-US" dirty="0" err="1" smtClean="0"/>
              <a:t>hel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agensi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, a no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wini</a:t>
            </a:r>
            <a:r>
              <a:rPr lang="en-US" dirty="0" smtClean="0"/>
              <a:t> hem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sroto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kownoe-kondre</a:t>
            </a:r>
            <a:r>
              <a:rPr lang="en-US" dirty="0" smtClean="0"/>
              <a:t> foe </a:t>
            </a:r>
            <a:r>
              <a:rPr lang="en-US" dirty="0" err="1" smtClean="0"/>
              <a:t>hemel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sroto</a:t>
            </a:r>
            <a:r>
              <a:rPr lang="en-US" dirty="0" smtClean="0"/>
              <a:t> no de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r>
              <a:rPr lang="en-US" dirty="0" smtClean="0"/>
              <a:t>, ma wan </a:t>
            </a:r>
            <a:r>
              <a:rPr lang="en-US" dirty="0" err="1" smtClean="0"/>
              <a:t>symbool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skrifiman</a:t>
            </a:r>
            <a:r>
              <a:rPr lang="en-US" dirty="0" smtClean="0"/>
              <a:t>.  A de foe </a:t>
            </a:r>
            <a:r>
              <a:rPr lang="en-US" dirty="0" err="1" smtClean="0"/>
              <a:t>gi</a:t>
            </a:r>
            <a:r>
              <a:rPr lang="en-US" dirty="0" smtClean="0"/>
              <a:t> les, </a:t>
            </a:r>
            <a:r>
              <a:rPr lang="en-US" dirty="0" err="1" smtClean="0"/>
              <a:t>nofoe</a:t>
            </a:r>
            <a:r>
              <a:rPr lang="en-US" dirty="0" smtClean="0"/>
              <a:t> de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priester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paus</a:t>
            </a:r>
            <a:endParaRPr lang="en-US" dirty="0" smtClean="0"/>
          </a:p>
          <a:p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Dem </a:t>
            </a:r>
            <a:r>
              <a:rPr lang="en-US" dirty="0" err="1" smtClean="0"/>
              <a:t>djoe</a:t>
            </a:r>
            <a:r>
              <a:rPr lang="en-US" dirty="0" smtClean="0"/>
              <a:t> – </a:t>
            </a:r>
            <a:r>
              <a:rPr lang="en-US" dirty="0" err="1" smtClean="0"/>
              <a:t>Tori</a:t>
            </a:r>
            <a:r>
              <a:rPr lang="en-US" dirty="0" smtClean="0"/>
              <a:t> 2</a:t>
            </a:r>
          </a:p>
          <a:p>
            <a:pPr lvl="1"/>
            <a:r>
              <a:rPr lang="en-US" dirty="0" smtClean="0"/>
              <a:t>Dem </a:t>
            </a:r>
            <a:r>
              <a:rPr lang="en-US" dirty="0" err="1" smtClean="0"/>
              <a:t>Samaritaan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– </a:t>
            </a:r>
            <a:r>
              <a:rPr lang="en-US" dirty="0" err="1" smtClean="0"/>
              <a:t>Tori</a:t>
            </a:r>
            <a:r>
              <a:rPr lang="en-US" dirty="0" smtClean="0"/>
              <a:t> 8</a:t>
            </a:r>
          </a:p>
          <a:p>
            <a:pPr lvl="1"/>
            <a:r>
              <a:rPr lang="en-US" dirty="0" smtClean="0"/>
              <a:t>Dem </a:t>
            </a:r>
            <a:r>
              <a:rPr lang="en-US" dirty="0" err="1" smtClean="0"/>
              <a:t>heiden</a:t>
            </a:r>
            <a:r>
              <a:rPr lang="en-US" dirty="0" smtClean="0"/>
              <a:t> – </a:t>
            </a:r>
            <a:r>
              <a:rPr lang="en-US" dirty="0" err="1" smtClean="0"/>
              <a:t>Tori</a:t>
            </a:r>
            <a:r>
              <a:rPr lang="en-US" dirty="0" smtClean="0"/>
              <a:t> 10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apostel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Santa </a:t>
            </a:r>
            <a:r>
              <a:rPr lang="en-US" dirty="0" err="1" smtClean="0"/>
              <a:t>Jeje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tiri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apostel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san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leri</a:t>
            </a:r>
            <a:r>
              <a:rPr lang="en-US" dirty="0" smtClean="0"/>
              <a:t>, </a:t>
            </a:r>
            <a:r>
              <a:rPr lang="en-US" dirty="0" err="1" smtClean="0"/>
              <a:t>preiki</a:t>
            </a:r>
            <a:r>
              <a:rPr lang="en-US" dirty="0" smtClean="0"/>
              <a:t>, en </a:t>
            </a:r>
            <a:r>
              <a:rPr lang="en-US" dirty="0" err="1" smtClean="0"/>
              <a:t>skrifi</a:t>
            </a:r>
            <a:endParaRPr lang="en-US" dirty="0" smtClean="0"/>
          </a:p>
          <a:p>
            <a:r>
              <a:rPr lang="en-US" dirty="0" smtClean="0"/>
              <a:t>San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tai (</a:t>
            </a:r>
            <a:r>
              <a:rPr lang="en-US" dirty="0" err="1" smtClean="0"/>
              <a:t>tapoe</a:t>
            </a:r>
            <a:r>
              <a:rPr lang="en-US" dirty="0" smtClean="0"/>
              <a:t> foe doe) de </a:t>
            </a:r>
            <a:r>
              <a:rPr lang="en-US" dirty="0" err="1" smtClean="0"/>
              <a:t>tapoe</a:t>
            </a:r>
            <a:r>
              <a:rPr lang="en-US" dirty="0" smtClean="0"/>
              <a:t>, en san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loesoe</a:t>
            </a:r>
            <a:r>
              <a:rPr lang="en-US" dirty="0" smtClean="0"/>
              <a:t> (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pasi</a:t>
            </a:r>
            <a:r>
              <a:rPr lang="en-US" dirty="0" smtClean="0"/>
              <a:t>  foe doe)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loesoe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hemel</a:t>
            </a:r>
            <a:r>
              <a:rPr lang="en-US" dirty="0" smtClean="0"/>
              <a:t> </a:t>
            </a:r>
            <a:r>
              <a:rPr lang="en-US" dirty="0" err="1" smtClean="0"/>
              <a:t>srefi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r>
              <a:rPr lang="en-US" dirty="0" smtClean="0"/>
              <a:t> foe </a:t>
            </a:r>
            <a:r>
              <a:rPr lang="en-US" dirty="0" err="1" smtClean="0"/>
              <a:t>Kristus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“</a:t>
            </a:r>
            <a:r>
              <a:rPr lang="en-US" dirty="0" err="1" smtClean="0"/>
              <a:t>nono</a:t>
            </a:r>
            <a:r>
              <a:rPr lang="en-US" dirty="0" smtClean="0"/>
              <a:t>”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wisrefi</a:t>
            </a:r>
            <a:r>
              <a:rPr lang="en-US" dirty="0" smtClean="0"/>
              <a:t>. 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feti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foe wan </a:t>
            </a:r>
            <a:r>
              <a:rPr lang="en-US" dirty="0" err="1" smtClean="0"/>
              <a:t>libisoema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baka</a:t>
            </a:r>
            <a:r>
              <a:rPr lang="en-US" dirty="0" smtClean="0"/>
              <a:t>.  </a:t>
            </a:r>
          </a:p>
          <a:p>
            <a:r>
              <a:rPr lang="en-US" dirty="0" err="1" smtClean="0"/>
              <a:t>Normaal</a:t>
            </a:r>
            <a:r>
              <a:rPr lang="en-US" dirty="0" smtClean="0"/>
              <a:t> wan man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kruisiging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hem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pisi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r>
              <a:rPr lang="en-US" dirty="0" smtClean="0"/>
              <a:t>.  </a:t>
            </a:r>
            <a:r>
              <a:rPr lang="en-US" dirty="0" err="1" smtClean="0"/>
              <a:t>Efoe</a:t>
            </a:r>
            <a:r>
              <a:rPr lang="en-US" dirty="0" smtClean="0"/>
              <a:t> a no man, wan </a:t>
            </a:r>
            <a:r>
              <a:rPr lang="en-US" dirty="0" err="1" smtClean="0"/>
              <a:t>tra</a:t>
            </a:r>
            <a:r>
              <a:rPr lang="en-US" dirty="0" smtClean="0"/>
              <a:t> man (no wan </a:t>
            </a:r>
            <a:r>
              <a:rPr lang="en-US" dirty="0" err="1" smtClean="0"/>
              <a:t>Romeini</a:t>
            </a:r>
            <a:r>
              <a:rPr lang="en-US" dirty="0" smtClean="0"/>
              <a:t>) </a:t>
            </a:r>
            <a:r>
              <a:rPr lang="en-US" dirty="0" err="1" smtClean="0"/>
              <a:t>tjari</a:t>
            </a:r>
            <a:r>
              <a:rPr lang="en-US" dirty="0" smtClean="0"/>
              <a:t> hem </a:t>
            </a:r>
            <a:r>
              <a:rPr lang="en-US" dirty="0" err="1" smtClean="0"/>
              <a:t>gi</a:t>
            </a:r>
            <a:r>
              <a:rPr lang="en-US" dirty="0" smtClean="0"/>
              <a:t> hem, en </a:t>
            </a:r>
            <a:r>
              <a:rPr lang="en-US" dirty="0" err="1" smtClean="0"/>
              <a:t>moksi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hem </a:t>
            </a:r>
            <a:r>
              <a:rPr lang="en-US" dirty="0" err="1" smtClean="0"/>
              <a:t>sjem</a:t>
            </a:r>
            <a:r>
              <a:rPr lang="en-US" dirty="0" smtClean="0"/>
              <a:t>.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kruisi</a:t>
            </a:r>
            <a:r>
              <a:rPr lang="en-US" dirty="0" smtClean="0"/>
              <a:t> foe </a:t>
            </a:r>
            <a:r>
              <a:rPr lang="en-US" dirty="0" err="1" smtClean="0"/>
              <a:t>Kristus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Foe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</a:t>
            </a:r>
            <a:r>
              <a:rPr lang="en-US" dirty="0" err="1" smtClean="0"/>
              <a:t>Kristus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teki</a:t>
            </a:r>
            <a:r>
              <a:rPr lang="en-US" dirty="0" smtClean="0"/>
              <a:t> wan </a:t>
            </a:r>
            <a:r>
              <a:rPr lang="en-US" dirty="0" err="1" smtClean="0"/>
              <a:t>pisi</a:t>
            </a:r>
            <a:r>
              <a:rPr lang="en-US" dirty="0" smtClean="0"/>
              <a:t> foe Hem </a:t>
            </a:r>
            <a:r>
              <a:rPr lang="en-US" dirty="0" err="1" smtClean="0"/>
              <a:t>sjem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“</a:t>
            </a:r>
            <a:r>
              <a:rPr lang="en-US" dirty="0" err="1" smtClean="0"/>
              <a:t>nono</a:t>
            </a:r>
            <a:r>
              <a:rPr lang="en-US" dirty="0" smtClean="0"/>
              <a:t>”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plan,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doe,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egi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– en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alasani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anoe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glori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bergi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Petrus</a:t>
            </a:r>
            <a:r>
              <a:rPr lang="en-US" dirty="0" smtClean="0"/>
              <a:t>, Johannes &amp; </a:t>
            </a:r>
            <a:r>
              <a:rPr lang="en-US" dirty="0" err="1" smtClean="0"/>
              <a:t>Jakobus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go </a:t>
            </a:r>
            <a:r>
              <a:rPr lang="en-US" dirty="0" err="1" smtClean="0"/>
              <a:t>tapoe</a:t>
            </a:r>
            <a:r>
              <a:rPr lang="en-US" dirty="0" smtClean="0"/>
              <a:t> wan </a:t>
            </a:r>
            <a:r>
              <a:rPr lang="en-US" dirty="0" err="1" smtClean="0"/>
              <a:t>bergi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endParaRPr lang="en-US" dirty="0" smtClean="0"/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 – </a:t>
            </a:r>
            <a:r>
              <a:rPr lang="en-US" i="1" dirty="0" err="1" smtClean="0"/>
              <a:t>metamorphoo</a:t>
            </a:r>
            <a:r>
              <a:rPr lang="en-US" i="1" dirty="0" smtClean="0"/>
              <a:t> 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dorosei</a:t>
            </a:r>
            <a:r>
              <a:rPr lang="en-US" dirty="0" smtClean="0"/>
              <a:t> a </a:t>
            </a:r>
            <a:r>
              <a:rPr lang="en-US" dirty="0" err="1" smtClean="0"/>
              <a:t>kenki</a:t>
            </a:r>
            <a:r>
              <a:rPr lang="en-US" dirty="0" smtClean="0"/>
              <a:t>, ma wan </a:t>
            </a:r>
            <a:r>
              <a:rPr lang="en-US" dirty="0" err="1" smtClean="0"/>
              <a:t>inisei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 de toe.  A de san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doe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: </a:t>
            </a:r>
            <a:r>
              <a:rPr lang="en-US" dirty="0" err="1" smtClean="0"/>
              <a:t>Romeini</a:t>
            </a:r>
            <a:r>
              <a:rPr lang="en-US" dirty="0" smtClean="0"/>
              <a:t> 12:1-2</a:t>
            </a:r>
            <a:endParaRPr lang="en-US" i="1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glori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bergi</a:t>
            </a:r>
            <a:r>
              <a:rPr lang="en-US" smtClean="0"/>
              <a:t>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17713"/>
            <a:ext cx="8497888" cy="4114800"/>
          </a:xfrm>
        </p:spPr>
        <p:txBody>
          <a:bodyPr/>
          <a:lstStyle/>
          <a:p>
            <a:r>
              <a:rPr lang="en-US" dirty="0" err="1" smtClean="0"/>
              <a:t>Elia</a:t>
            </a:r>
            <a:r>
              <a:rPr lang="en-US" dirty="0" smtClean="0"/>
              <a:t> &amp; </a:t>
            </a:r>
            <a:r>
              <a:rPr lang="en-US" dirty="0" err="1" smtClean="0"/>
              <a:t>Mozes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Hem</a:t>
            </a:r>
          </a:p>
          <a:p>
            <a:r>
              <a:rPr lang="en-US" dirty="0" err="1" smtClean="0"/>
              <a:t>Elia</a:t>
            </a:r>
            <a:r>
              <a:rPr lang="en-US" dirty="0" smtClean="0"/>
              <a:t> –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no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, ma go </a:t>
            </a:r>
            <a:r>
              <a:rPr lang="en-US" dirty="0" err="1" smtClean="0"/>
              <a:t>direkt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hemel</a:t>
            </a:r>
            <a:endParaRPr lang="en-US" dirty="0" smtClean="0"/>
          </a:p>
          <a:p>
            <a:r>
              <a:rPr lang="en-US" dirty="0" err="1" smtClean="0"/>
              <a:t>Mozes</a:t>
            </a:r>
            <a:r>
              <a:rPr lang="en-US" dirty="0" smtClean="0"/>
              <a:t> –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bribi</a:t>
            </a:r>
            <a:endParaRPr lang="en-US" dirty="0" smtClean="0"/>
          </a:p>
          <a:p>
            <a:r>
              <a:rPr lang="en-US" dirty="0" smtClean="0"/>
              <a:t>Wan </a:t>
            </a:r>
            <a:r>
              <a:rPr lang="en-US" dirty="0" err="1" smtClean="0"/>
              <a:t>wolkoe</a:t>
            </a:r>
            <a:r>
              <a:rPr lang="en-US" dirty="0" smtClean="0"/>
              <a:t> (</a:t>
            </a:r>
            <a:r>
              <a:rPr lang="en-US" dirty="0" err="1" smtClean="0"/>
              <a:t>Shekina</a:t>
            </a:r>
            <a:r>
              <a:rPr lang="en-US" dirty="0" smtClean="0"/>
              <a:t> </a:t>
            </a:r>
            <a:r>
              <a:rPr lang="en-US" dirty="0" err="1" smtClean="0"/>
              <a:t>glori</a:t>
            </a:r>
            <a:r>
              <a:rPr lang="en-US" dirty="0" smtClean="0"/>
              <a:t> </a:t>
            </a:r>
            <a:r>
              <a:rPr lang="en-US" dirty="0" err="1" smtClean="0"/>
              <a:t>wolkoe</a:t>
            </a:r>
            <a:r>
              <a:rPr lang="en-US" dirty="0" smtClean="0"/>
              <a:t>?) en </a:t>
            </a:r>
            <a:r>
              <a:rPr lang="en-US" dirty="0" err="1" smtClean="0"/>
              <a:t>Gado</a:t>
            </a:r>
            <a:r>
              <a:rPr lang="en-US" dirty="0" smtClean="0"/>
              <a:t> stem: </a:t>
            </a:r>
            <a:r>
              <a:rPr lang="en-US" dirty="0" err="1" smtClean="0"/>
              <a:t>Disi</a:t>
            </a:r>
            <a:r>
              <a:rPr lang="en-US" dirty="0" smtClean="0"/>
              <a:t> de Mi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: </a:t>
            </a:r>
            <a:r>
              <a:rPr lang="en-US" dirty="0" err="1" smtClean="0"/>
              <a:t>jere</a:t>
            </a:r>
            <a:r>
              <a:rPr lang="en-US" dirty="0" smtClean="0"/>
              <a:t> Hem –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, en </a:t>
            </a:r>
            <a:r>
              <a:rPr lang="en-US" dirty="0" err="1" smtClean="0"/>
              <a:t>arki</a:t>
            </a:r>
            <a:r>
              <a:rPr lang="en-US" dirty="0" smtClean="0"/>
              <a:t> Hem </a:t>
            </a:r>
            <a:r>
              <a:rPr lang="en-US" dirty="0" err="1" smtClean="0"/>
              <a:t>leri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storm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njanjan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5000 man</a:t>
            </a:r>
          </a:p>
          <a:p>
            <a:r>
              <a:rPr lang="en-US" dirty="0" smtClean="0"/>
              <a:t>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seni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discipel</a:t>
            </a:r>
            <a:r>
              <a:rPr lang="en-US" dirty="0" smtClean="0"/>
              <a:t> foe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zee ma A </a:t>
            </a:r>
            <a:r>
              <a:rPr lang="en-US" dirty="0" err="1" smtClean="0"/>
              <a:t>ben</a:t>
            </a:r>
            <a:r>
              <a:rPr lang="en-US" dirty="0" smtClean="0"/>
              <a:t> tan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r>
              <a:rPr lang="en-US" dirty="0" smtClean="0"/>
              <a:t> foe </a:t>
            </a:r>
            <a:r>
              <a:rPr lang="en-US" dirty="0" err="1" smtClean="0"/>
              <a:t>begi</a:t>
            </a:r>
            <a:endParaRPr lang="en-US" dirty="0" smtClean="0"/>
          </a:p>
          <a:p>
            <a:r>
              <a:rPr lang="en-US" dirty="0" err="1" smtClean="0"/>
              <a:t>Mindri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zee wan </a:t>
            </a:r>
            <a:r>
              <a:rPr lang="en-US" dirty="0" err="1" smtClean="0"/>
              <a:t>hebi</a:t>
            </a:r>
            <a:r>
              <a:rPr lang="en-US" dirty="0" smtClean="0"/>
              <a:t> storm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fon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, en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skwala</a:t>
            </a:r>
            <a:r>
              <a:rPr lang="en-US" dirty="0" smtClean="0"/>
              <a:t> </a:t>
            </a:r>
            <a:r>
              <a:rPr lang="en-US" dirty="0" err="1" smtClean="0"/>
              <a:t>seki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boto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frede</a:t>
            </a:r>
            <a:endParaRPr lang="en-US" dirty="0" smtClean="0"/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watra</a:t>
            </a:r>
            <a:endParaRPr lang="en-US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kenki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glori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bergi</a:t>
            </a:r>
            <a:r>
              <a:rPr lang="en-US" smtClean="0"/>
              <a:t> 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discipel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sribi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wiki.  </a:t>
            </a:r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lau-fasi</a:t>
            </a:r>
            <a:r>
              <a:rPr lang="en-US" dirty="0" smtClean="0"/>
              <a:t> foe </a:t>
            </a:r>
            <a:r>
              <a:rPr lang="en-US" dirty="0" err="1" smtClean="0"/>
              <a:t>bouw</a:t>
            </a:r>
            <a:r>
              <a:rPr lang="en-US" dirty="0" smtClean="0"/>
              <a:t> 3 </a:t>
            </a:r>
            <a:r>
              <a:rPr lang="en-US" dirty="0" err="1" smtClean="0"/>
              <a:t>tenti</a:t>
            </a:r>
            <a:endParaRPr lang="en-US" dirty="0" smtClean="0"/>
          </a:p>
          <a:p>
            <a:r>
              <a:rPr lang="en-US" dirty="0" smtClean="0"/>
              <a:t>Dan </a:t>
            </a:r>
            <a:r>
              <a:rPr lang="en-US" dirty="0" err="1" smtClean="0"/>
              <a:t>Mozes</a:t>
            </a:r>
            <a:r>
              <a:rPr lang="en-US" dirty="0" smtClean="0"/>
              <a:t>, </a:t>
            </a:r>
            <a:r>
              <a:rPr lang="en-US" dirty="0" err="1" smtClean="0"/>
              <a:t>Elia</a:t>
            </a:r>
            <a:r>
              <a:rPr lang="en-US" dirty="0" smtClean="0"/>
              <a:t> &amp;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wolkoe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gowe</a:t>
            </a:r>
            <a:endParaRPr lang="en-US" dirty="0" smtClean="0"/>
          </a:p>
          <a:p>
            <a:r>
              <a:rPr lang="en-US" dirty="0" err="1" smtClean="0"/>
              <a:t>Ete</a:t>
            </a:r>
            <a:r>
              <a:rPr lang="en-US" dirty="0" smtClean="0"/>
              <a:t> wan </a:t>
            </a:r>
            <a:r>
              <a:rPr lang="en-US" dirty="0" err="1" smtClean="0"/>
              <a:t>leisi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sabi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de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Pikin</a:t>
            </a:r>
            <a:r>
              <a:rPr lang="en-US" dirty="0" smtClean="0"/>
              <a:t> foe </a:t>
            </a:r>
            <a:r>
              <a:rPr lang="en-US" dirty="0" err="1" smtClean="0"/>
              <a:t>troe</a:t>
            </a:r>
            <a:endParaRPr lang="en-US" dirty="0" smtClean="0"/>
          </a:p>
          <a:p>
            <a:r>
              <a:rPr lang="en-US" dirty="0" smtClean="0"/>
              <a:t>Moro </a:t>
            </a:r>
            <a:r>
              <a:rPr lang="en-US" dirty="0" err="1" smtClean="0"/>
              <a:t>lati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de </a:t>
            </a:r>
            <a:r>
              <a:rPr lang="en-US" dirty="0" err="1" smtClean="0"/>
              <a:t>drie</a:t>
            </a:r>
            <a:r>
              <a:rPr lang="en-US" dirty="0" smtClean="0"/>
              <a:t> </a:t>
            </a:r>
            <a:r>
              <a:rPr lang="en-US" dirty="0" err="1" smtClean="0"/>
              <a:t>getuigi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tori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endParaRPr lang="en-US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r>
              <a:rPr lang="en-US" dirty="0" smtClean="0"/>
              <a:t>: 18:11-14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foe </a:t>
            </a:r>
            <a:r>
              <a:rPr lang="en-US" dirty="0" err="1" smtClean="0"/>
              <a:t>soekoe</a:t>
            </a:r>
            <a:r>
              <a:rPr lang="en-US" dirty="0" smtClean="0"/>
              <a:t> en </a:t>
            </a:r>
            <a:r>
              <a:rPr lang="en-US" dirty="0" err="1" smtClean="0"/>
              <a:t>verloesoe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lasiwan</a:t>
            </a:r>
            <a:endParaRPr lang="en-US" dirty="0" smtClean="0"/>
          </a:p>
          <a:p>
            <a:r>
              <a:rPr lang="en-US" dirty="0" smtClean="0"/>
              <a:t>Te wan </a:t>
            </a:r>
            <a:r>
              <a:rPr lang="en-US" dirty="0" err="1" smtClean="0"/>
              <a:t>skapoe</a:t>
            </a:r>
            <a:r>
              <a:rPr lang="en-US" dirty="0" smtClean="0"/>
              <a:t> </a:t>
            </a:r>
            <a:r>
              <a:rPr lang="en-US" dirty="0" err="1" smtClean="0"/>
              <a:t>lasi</a:t>
            </a:r>
            <a:r>
              <a:rPr lang="en-US" dirty="0" smtClean="0"/>
              <a:t>,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skapoeman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99 en </a:t>
            </a:r>
            <a:r>
              <a:rPr lang="en-US" dirty="0" err="1" smtClean="0"/>
              <a:t>soekoe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a </a:t>
            </a:r>
            <a:r>
              <a:rPr lang="en-US" dirty="0" err="1" smtClean="0"/>
              <a:t>feni</a:t>
            </a:r>
            <a:r>
              <a:rPr lang="en-US" dirty="0" smtClean="0"/>
              <a:t> hem</a:t>
            </a:r>
          </a:p>
          <a:p>
            <a:r>
              <a:rPr lang="en-US" dirty="0" smtClean="0"/>
              <a:t>Dem </a:t>
            </a:r>
            <a:r>
              <a:rPr lang="en-US" dirty="0" err="1" smtClean="0"/>
              <a:t>engel</a:t>
            </a:r>
            <a:r>
              <a:rPr lang="en-US" dirty="0" smtClean="0"/>
              <a:t> </a:t>
            </a:r>
            <a:r>
              <a:rPr lang="en-US" dirty="0" err="1" smtClean="0"/>
              <a:t>prisiri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wan </a:t>
            </a:r>
            <a:r>
              <a:rPr lang="en-US" dirty="0" err="1" smtClean="0"/>
              <a:t>lasiwan</a:t>
            </a:r>
            <a:r>
              <a:rPr lang="en-US" dirty="0" smtClean="0"/>
              <a:t> </a:t>
            </a:r>
            <a:r>
              <a:rPr lang="en-US" dirty="0" err="1" smtClean="0"/>
              <a:t>drai</a:t>
            </a:r>
            <a:r>
              <a:rPr lang="en-US" dirty="0" smtClean="0"/>
              <a:t> hem </a:t>
            </a:r>
            <a:r>
              <a:rPr lang="en-US" dirty="0" err="1" smtClean="0"/>
              <a:t>libi</a:t>
            </a:r>
            <a:endParaRPr lang="en-US" dirty="0" smtClean="0"/>
          </a:p>
          <a:p>
            <a:r>
              <a:rPr lang="en-US" dirty="0" err="1" smtClean="0"/>
              <a:t>Gado</a:t>
            </a:r>
            <a:r>
              <a:rPr lang="en-US" dirty="0" smtClean="0"/>
              <a:t> no </a:t>
            </a:r>
            <a:r>
              <a:rPr lang="en-US" dirty="0" err="1" smtClean="0"/>
              <a:t>wani</a:t>
            </a:r>
            <a:r>
              <a:rPr lang="en-US" dirty="0" smtClean="0"/>
              <a:t> no wan </a:t>
            </a:r>
            <a:r>
              <a:rPr lang="en-US" dirty="0" err="1" smtClean="0"/>
              <a:t>soema</a:t>
            </a:r>
            <a:r>
              <a:rPr lang="en-US" dirty="0" smtClean="0"/>
              <a:t> foe </a:t>
            </a:r>
            <a:r>
              <a:rPr lang="en-US" dirty="0" err="1" smtClean="0"/>
              <a:t>lasi</a:t>
            </a: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Fa</a:t>
            </a:r>
            <a:r>
              <a:rPr lang="en-US" dirty="0" smtClean="0"/>
              <a:t> </a:t>
            </a:r>
            <a:r>
              <a:rPr lang="en-US" dirty="0" err="1" smtClean="0"/>
              <a:t>bribiwan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ondro</a:t>
            </a:r>
            <a:r>
              <a:rPr lang="en-US" dirty="0" smtClean="0"/>
              <a:t> </a:t>
            </a:r>
            <a:r>
              <a:rPr lang="en-US" dirty="0" err="1" smtClean="0"/>
              <a:t>vier</a:t>
            </a:r>
            <a:r>
              <a:rPr lang="en-US" dirty="0" smtClean="0"/>
              <a:t> </a:t>
            </a:r>
            <a:r>
              <a:rPr lang="en-US" dirty="0" err="1" smtClean="0"/>
              <a:t>ogen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no </a:t>
            </a:r>
            <a:r>
              <a:rPr lang="en-US" dirty="0" err="1" smtClean="0"/>
              <a:t>wroko</a:t>
            </a:r>
            <a:r>
              <a:rPr lang="en-US" dirty="0" smtClean="0"/>
              <a:t>, </a:t>
            </a:r>
            <a:r>
              <a:rPr lang="en-US" dirty="0" err="1" smtClean="0"/>
              <a:t>teki</a:t>
            </a:r>
            <a:r>
              <a:rPr lang="en-US" dirty="0" smtClean="0"/>
              <a:t> 1-2 </a:t>
            </a:r>
            <a:r>
              <a:rPr lang="en-US" dirty="0" err="1" smtClean="0"/>
              <a:t>getuigi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no </a:t>
            </a:r>
            <a:r>
              <a:rPr lang="en-US" dirty="0" err="1" smtClean="0"/>
              <a:t>wroko</a:t>
            </a:r>
            <a:r>
              <a:rPr lang="en-US" dirty="0" smtClean="0"/>
              <a:t>, </a:t>
            </a:r>
            <a:r>
              <a:rPr lang="en-US" dirty="0" err="1" smtClean="0"/>
              <a:t>tjari</a:t>
            </a:r>
            <a:r>
              <a:rPr lang="en-US" dirty="0" smtClean="0"/>
              <a:t> hem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kerki</a:t>
            </a:r>
            <a:endParaRPr lang="en-US" dirty="0" smtClean="0"/>
          </a:p>
          <a:p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no </a:t>
            </a:r>
            <a:r>
              <a:rPr lang="en-US" dirty="0" err="1" smtClean="0"/>
              <a:t>wroko</a:t>
            </a:r>
            <a:r>
              <a:rPr lang="en-US" dirty="0" smtClean="0"/>
              <a:t>,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dorosei</a:t>
            </a:r>
            <a:r>
              <a:rPr lang="en-US" dirty="0" smtClean="0"/>
              <a:t> en </a:t>
            </a:r>
            <a:r>
              <a:rPr lang="en-US" dirty="0" err="1" smtClean="0"/>
              <a:t>begi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hem </a:t>
            </a:r>
            <a:r>
              <a:rPr lang="en-US" dirty="0" err="1" smtClean="0"/>
              <a:t>konsensi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fon</a:t>
            </a:r>
            <a:r>
              <a:rPr lang="en-US" dirty="0" smtClean="0"/>
              <a:t> hem foe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Trow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Gado</a:t>
            </a:r>
            <a:r>
              <a:rPr lang="en-US" dirty="0" smtClean="0"/>
              <a:t> no </a:t>
            </a:r>
            <a:r>
              <a:rPr lang="en-US" dirty="0" err="1" smtClean="0"/>
              <a:t>lobi</a:t>
            </a:r>
            <a:r>
              <a:rPr lang="en-US" dirty="0" smtClean="0"/>
              <a:t> </a:t>
            </a:r>
            <a:r>
              <a:rPr lang="en-US" dirty="0" err="1" smtClean="0"/>
              <a:t>prati-libi</a:t>
            </a:r>
            <a:endParaRPr lang="en-US" dirty="0" smtClean="0"/>
          </a:p>
          <a:p>
            <a:r>
              <a:rPr lang="en-US" dirty="0" smtClean="0"/>
              <a:t>Toe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wan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jeje</a:t>
            </a:r>
            <a:r>
              <a:rPr lang="en-US" dirty="0" smtClean="0"/>
              <a:t>, </a:t>
            </a:r>
            <a:r>
              <a:rPr lang="en-US" dirty="0" err="1" smtClean="0"/>
              <a:t>sieli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skin</a:t>
            </a:r>
          </a:p>
          <a:p>
            <a:r>
              <a:rPr lang="en-US" dirty="0" smtClean="0"/>
              <a:t>San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makandra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r>
              <a:rPr lang="en-US" dirty="0" smtClean="0"/>
              <a:t> no </a:t>
            </a:r>
            <a:r>
              <a:rPr lang="en-US" dirty="0" err="1" smtClean="0"/>
              <a:t>moesoe</a:t>
            </a:r>
            <a:r>
              <a:rPr lang="en-US" dirty="0" smtClean="0"/>
              <a:t> go </a:t>
            </a:r>
            <a:r>
              <a:rPr lang="en-US" dirty="0" err="1" smtClean="0"/>
              <a:t>prati</a:t>
            </a:r>
            <a:endParaRPr lang="en-US" dirty="0" smtClean="0"/>
          </a:p>
          <a:p>
            <a:r>
              <a:rPr lang="en-US" dirty="0" err="1" smtClean="0"/>
              <a:t>Prati-libi</a:t>
            </a:r>
            <a:r>
              <a:rPr lang="en-US" dirty="0" smtClean="0"/>
              <a:t>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tjari</a:t>
            </a:r>
            <a:r>
              <a:rPr lang="en-US" dirty="0" smtClean="0"/>
              <a:t> </a:t>
            </a:r>
            <a:r>
              <a:rPr lang="en-US" dirty="0" err="1" smtClean="0"/>
              <a:t>foeroe</a:t>
            </a:r>
            <a:r>
              <a:rPr lang="en-US" dirty="0" smtClean="0"/>
              <a:t> sari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endParaRPr lang="en-US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jongoe</a:t>
            </a:r>
            <a:r>
              <a:rPr lang="en-US" dirty="0" smtClean="0"/>
              <a:t> </a:t>
            </a:r>
            <a:r>
              <a:rPr lang="en-US" dirty="0" err="1" smtClean="0"/>
              <a:t>goedoeman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</a:t>
            </a:r>
            <a:r>
              <a:rPr lang="en-US" dirty="0" err="1" smtClean="0"/>
              <a:t>jongoe</a:t>
            </a:r>
            <a:r>
              <a:rPr lang="en-US" dirty="0" smtClean="0"/>
              <a:t> </a:t>
            </a:r>
            <a:r>
              <a:rPr lang="en-US" dirty="0" err="1" smtClean="0"/>
              <a:t>goedoeman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</a:t>
            </a:r>
            <a:r>
              <a:rPr lang="en-US" dirty="0" err="1" smtClean="0"/>
              <a:t>fa</a:t>
            </a:r>
            <a:r>
              <a:rPr lang="en-US" dirty="0" smtClean="0"/>
              <a:t> a </a:t>
            </a:r>
            <a:r>
              <a:rPr lang="en-US" dirty="0" err="1" smtClean="0"/>
              <a:t>kan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erfenis</a:t>
            </a:r>
            <a:r>
              <a:rPr lang="en-US" dirty="0" smtClean="0"/>
              <a:t> foe </a:t>
            </a:r>
            <a:r>
              <a:rPr lang="en-US" dirty="0" err="1" smtClean="0"/>
              <a:t>libi</a:t>
            </a:r>
            <a:r>
              <a:rPr lang="en-US" dirty="0" smtClean="0"/>
              <a:t> foe </a:t>
            </a:r>
            <a:r>
              <a:rPr lang="en-US" dirty="0" err="1" smtClean="0"/>
              <a:t>teego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hori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gebod</a:t>
            </a:r>
            <a:endParaRPr lang="en-US" dirty="0" smtClean="0"/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hem foe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 hem </a:t>
            </a:r>
            <a:r>
              <a:rPr lang="en-US" dirty="0" err="1" smtClean="0"/>
              <a:t>goedoe</a:t>
            </a:r>
            <a:r>
              <a:rPr lang="en-US" dirty="0" smtClean="0"/>
              <a:t>, en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hem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man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gowe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sari-</a:t>
            </a:r>
            <a:r>
              <a:rPr lang="en-US" dirty="0" err="1" smtClean="0"/>
              <a:t>hati</a:t>
            </a:r>
            <a:r>
              <a:rPr lang="en-US" dirty="0" smtClean="0"/>
              <a:t> </a:t>
            </a:r>
            <a:r>
              <a:rPr lang="en-US" dirty="0" err="1" smtClean="0"/>
              <a:t>bikasi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hebi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hem</a:t>
            </a:r>
            <a:endParaRPr lang="en-US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paiman</a:t>
            </a:r>
            <a:r>
              <a:rPr lang="en-US" dirty="0" smtClean="0"/>
              <a:t> foe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libi</a:t>
            </a:r>
            <a:r>
              <a:rPr lang="en-US" dirty="0" smtClean="0"/>
              <a:t> </a:t>
            </a:r>
            <a:r>
              <a:rPr lang="en-US" dirty="0" err="1" smtClean="0"/>
              <a:t>alasani</a:t>
            </a:r>
            <a:r>
              <a:rPr lang="en-US" dirty="0" smtClean="0"/>
              <a:t> en </a:t>
            </a:r>
            <a:r>
              <a:rPr lang="en-US" dirty="0" err="1" smtClean="0"/>
              <a:t>waka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 smtClean="0"/>
          </a:p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tem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kownoe-kondre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basi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12 </a:t>
            </a:r>
            <a:r>
              <a:rPr lang="en-US" dirty="0" err="1" smtClean="0"/>
              <a:t>famiri</a:t>
            </a:r>
            <a:r>
              <a:rPr lang="en-US" dirty="0" smtClean="0"/>
              <a:t> lo foe Israel</a:t>
            </a:r>
          </a:p>
          <a:p>
            <a:r>
              <a:rPr lang="en-US" dirty="0" smtClean="0"/>
              <a:t>Ala </a:t>
            </a:r>
            <a:r>
              <a:rPr lang="en-US" dirty="0" err="1" smtClean="0"/>
              <a:t>wroko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</a:t>
            </a:r>
            <a:r>
              <a:rPr lang="en-US" dirty="0" err="1" smtClean="0"/>
              <a:t>paiman</a:t>
            </a:r>
            <a:r>
              <a:rPr lang="en-US" dirty="0" smtClean="0"/>
              <a:t>, en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bigi</a:t>
            </a:r>
            <a:r>
              <a:rPr lang="en-US" dirty="0" smtClean="0"/>
              <a:t> </a:t>
            </a:r>
            <a:r>
              <a:rPr lang="en-US" dirty="0" err="1" smtClean="0"/>
              <a:t>paiman</a:t>
            </a:r>
            <a:r>
              <a:rPr lang="en-US" dirty="0" smtClean="0"/>
              <a:t> toe</a:t>
            </a:r>
            <a:endParaRPr lang="en-US" dirty="0"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wrokoman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wroko-basi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Wan man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pai</a:t>
            </a:r>
            <a:r>
              <a:rPr lang="en-US" dirty="0" smtClean="0"/>
              <a:t> </a:t>
            </a:r>
            <a:r>
              <a:rPr lang="en-US" dirty="0" err="1" smtClean="0"/>
              <a:t>omeni</a:t>
            </a:r>
            <a:r>
              <a:rPr lang="en-US" dirty="0" smtClean="0"/>
              <a:t> </a:t>
            </a:r>
            <a:r>
              <a:rPr lang="en-US" dirty="0" err="1" smtClean="0"/>
              <a:t>wrokoman</a:t>
            </a:r>
            <a:r>
              <a:rPr lang="en-US" dirty="0" smtClean="0"/>
              <a:t> wan </a:t>
            </a:r>
            <a:r>
              <a:rPr lang="en-US" dirty="0" err="1" smtClean="0"/>
              <a:t>dinarius</a:t>
            </a:r>
            <a:r>
              <a:rPr lang="en-US" dirty="0" smtClean="0"/>
              <a:t> foe </a:t>
            </a:r>
            <a:r>
              <a:rPr lang="en-US" dirty="0" err="1" smtClean="0"/>
              <a:t>wroko</a:t>
            </a:r>
            <a:r>
              <a:rPr lang="en-US" dirty="0" smtClean="0"/>
              <a:t> wan </a:t>
            </a:r>
            <a:r>
              <a:rPr lang="en-US" dirty="0" err="1" smtClean="0"/>
              <a:t>heri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endParaRPr lang="en-US" dirty="0" smtClean="0"/>
          </a:p>
          <a:p>
            <a:r>
              <a:rPr lang="en-US" dirty="0" err="1" smtClean="0"/>
              <a:t>Da</a:t>
            </a:r>
            <a:r>
              <a:rPr lang="en-US" dirty="0" smtClean="0"/>
              <a:t> man 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trawan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lati</a:t>
            </a:r>
            <a:r>
              <a:rPr lang="en-US" dirty="0" smtClean="0"/>
              <a:t> </a:t>
            </a:r>
            <a:r>
              <a:rPr lang="en-US" dirty="0" err="1" smtClean="0"/>
              <a:t>sondro</a:t>
            </a:r>
            <a:r>
              <a:rPr lang="en-US" dirty="0" smtClean="0"/>
              <a:t> foe </a:t>
            </a:r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omeni</a:t>
            </a:r>
            <a:r>
              <a:rPr lang="en-US" dirty="0" smtClean="0"/>
              <a:t>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pai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endParaRPr lang="en-US" dirty="0" smtClean="0"/>
          </a:p>
          <a:p>
            <a:r>
              <a:rPr lang="en-US" dirty="0" smtClean="0"/>
              <a:t>Ala man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kisi</a:t>
            </a:r>
            <a:r>
              <a:rPr lang="en-US" dirty="0" smtClean="0"/>
              <a:t> wan </a:t>
            </a:r>
            <a:r>
              <a:rPr lang="en-US" dirty="0" err="1" smtClean="0"/>
              <a:t>dinarius</a:t>
            </a:r>
            <a:endParaRPr lang="en-US" dirty="0" smtClean="0"/>
          </a:p>
          <a:p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de </a:t>
            </a:r>
            <a:r>
              <a:rPr lang="en-US" dirty="0" err="1" smtClean="0"/>
              <a:t>vertrouw</a:t>
            </a:r>
            <a:r>
              <a:rPr lang="en-US" dirty="0" smtClean="0"/>
              <a:t> – en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wi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smtClean="0"/>
              <a:t>paiman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storm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denki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ben</a:t>
            </a:r>
            <a:r>
              <a:rPr lang="en-US" dirty="0" smtClean="0"/>
              <a:t> de wan </a:t>
            </a:r>
            <a:r>
              <a:rPr lang="en-US" dirty="0" err="1" smtClean="0"/>
              <a:t>jorka</a:t>
            </a:r>
            <a:r>
              <a:rPr lang="en-US" dirty="0" smtClean="0"/>
              <a:t>.  Ma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no </a:t>
            </a:r>
            <a:r>
              <a:rPr lang="en-US" dirty="0" err="1" smtClean="0"/>
              <a:t>frede</a:t>
            </a:r>
            <a:endParaRPr lang="en-US" dirty="0" smtClean="0"/>
          </a:p>
          <a:p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foe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watra</a:t>
            </a:r>
            <a:r>
              <a:rPr lang="en-US" dirty="0" smtClean="0"/>
              <a:t>, en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taigi</a:t>
            </a:r>
            <a:r>
              <a:rPr lang="en-US" dirty="0" smtClean="0"/>
              <a:t> hem foe </a:t>
            </a:r>
            <a:r>
              <a:rPr lang="en-US" dirty="0" err="1" smtClean="0"/>
              <a:t>kom</a:t>
            </a:r>
            <a:endParaRPr lang="en-US" dirty="0" smtClean="0"/>
          </a:p>
          <a:p>
            <a:r>
              <a:rPr lang="en-US" dirty="0" err="1" smtClean="0"/>
              <a:t>Petrus</a:t>
            </a:r>
            <a:r>
              <a:rPr lang="en-US" dirty="0" smtClean="0"/>
              <a:t> </a:t>
            </a:r>
            <a:r>
              <a:rPr lang="en-US" dirty="0" err="1" smtClean="0"/>
              <a:t>poeroe</a:t>
            </a:r>
            <a:r>
              <a:rPr lang="en-US" dirty="0" smtClean="0"/>
              <a:t> hem </a:t>
            </a:r>
            <a:r>
              <a:rPr lang="en-US" dirty="0" err="1" smtClean="0"/>
              <a:t>ai</a:t>
            </a:r>
            <a:r>
              <a:rPr lang="en-US" dirty="0" smtClean="0"/>
              <a:t>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Jezus</a:t>
            </a:r>
            <a:r>
              <a:rPr lang="en-US" dirty="0" smtClean="0"/>
              <a:t> 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bigin</a:t>
            </a:r>
            <a:r>
              <a:rPr lang="en-US" dirty="0" smtClean="0"/>
              <a:t> foe </a:t>
            </a:r>
            <a:r>
              <a:rPr lang="en-US" dirty="0" err="1" smtClean="0"/>
              <a:t>soengoe</a:t>
            </a:r>
            <a:r>
              <a:rPr lang="en-US" dirty="0" smtClean="0"/>
              <a:t>, ma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langa</a:t>
            </a:r>
            <a:r>
              <a:rPr lang="en-US" dirty="0" smtClean="0"/>
              <a:t> </a:t>
            </a:r>
            <a:r>
              <a:rPr lang="en-US" dirty="0" err="1" smtClean="0"/>
              <a:t>anoe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hem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storm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discipel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si</a:t>
            </a:r>
            <a:r>
              <a:rPr lang="en-US" dirty="0" smtClean="0"/>
              <a:t> </a:t>
            </a:r>
            <a:r>
              <a:rPr lang="en-US" dirty="0" err="1" smtClean="0"/>
              <a:t>bedari</a:t>
            </a:r>
            <a:r>
              <a:rPr lang="en-US" dirty="0" smtClean="0"/>
              <a:t> wan storm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boto</a:t>
            </a:r>
            <a:r>
              <a:rPr lang="en-US" dirty="0" smtClean="0"/>
              <a:t> – ma </a:t>
            </a:r>
            <a:r>
              <a:rPr lang="en-US" dirty="0" err="1" smtClean="0"/>
              <a:t>da</a:t>
            </a:r>
            <a:r>
              <a:rPr lang="en-US" dirty="0" smtClean="0"/>
              <a:t> tem </a:t>
            </a:r>
            <a:r>
              <a:rPr lang="en-US" dirty="0" err="1" smtClean="0"/>
              <a:t>disi</a:t>
            </a:r>
            <a:r>
              <a:rPr lang="en-US" dirty="0" smtClean="0"/>
              <a:t> A no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aanwezig</a:t>
            </a:r>
            <a:endParaRPr lang="en-US" dirty="0" smtClean="0"/>
          </a:p>
          <a:p>
            <a:r>
              <a:rPr lang="en-US" dirty="0" smtClean="0"/>
              <a:t>Ma </a:t>
            </a:r>
            <a:r>
              <a:rPr lang="en-US" dirty="0" err="1" smtClean="0"/>
              <a:t>dem</a:t>
            </a:r>
            <a:r>
              <a:rPr lang="en-US" dirty="0" smtClean="0"/>
              <a:t> de </a:t>
            </a:r>
            <a:r>
              <a:rPr lang="en-US" dirty="0" err="1" smtClean="0"/>
              <a:t>moro</a:t>
            </a:r>
            <a:r>
              <a:rPr lang="en-US" dirty="0" smtClean="0"/>
              <a:t> </a:t>
            </a:r>
            <a:r>
              <a:rPr lang="en-US" dirty="0" err="1" smtClean="0"/>
              <a:t>veilig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storm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</a:t>
            </a:r>
            <a:r>
              <a:rPr lang="en-US" dirty="0" err="1" smtClean="0"/>
              <a:t>tapoe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sjoro</a:t>
            </a:r>
            <a:r>
              <a:rPr lang="en-US" dirty="0" smtClean="0"/>
              <a:t> </a:t>
            </a:r>
            <a:r>
              <a:rPr lang="en-US" dirty="0" err="1" smtClean="0"/>
              <a:t>buiten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endParaRPr lang="en-US" dirty="0" smtClean="0"/>
          </a:p>
          <a:p>
            <a:r>
              <a:rPr lang="en-US" dirty="0" smtClean="0"/>
              <a:t>Di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boto</a:t>
            </a:r>
            <a:r>
              <a:rPr lang="en-US" dirty="0" smtClean="0"/>
              <a:t>,  </a:t>
            </a:r>
            <a:r>
              <a:rPr lang="en-US" dirty="0" err="1" smtClean="0"/>
              <a:t>da</a:t>
            </a:r>
            <a:r>
              <a:rPr lang="en-US" dirty="0" smtClean="0"/>
              <a:t> storm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tiri</a:t>
            </a:r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storm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abra</a:t>
            </a:r>
            <a:r>
              <a:rPr lang="en-US" dirty="0" smtClean="0"/>
              <a:t>, en </a:t>
            </a:r>
            <a:r>
              <a:rPr lang="en-US" dirty="0" err="1" smtClean="0"/>
              <a:t>di</a:t>
            </a:r>
            <a:r>
              <a:rPr lang="en-US" dirty="0" smtClean="0"/>
              <a:t> </a:t>
            </a:r>
            <a:r>
              <a:rPr lang="en-US" dirty="0" err="1" smtClean="0"/>
              <a:t>siki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meri</a:t>
            </a:r>
            <a:r>
              <a:rPr lang="en-US" dirty="0" smtClean="0"/>
              <a:t> Hem </a:t>
            </a:r>
            <a:r>
              <a:rPr lang="en-US" dirty="0" err="1" smtClean="0"/>
              <a:t>krosi</a:t>
            </a:r>
            <a:r>
              <a:rPr lang="en-US" dirty="0" smtClean="0"/>
              <a:t>,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kom</a:t>
            </a:r>
            <a:r>
              <a:rPr lang="en-US" dirty="0" smtClean="0"/>
              <a:t> </a:t>
            </a:r>
            <a:r>
              <a:rPr lang="en-US" dirty="0" err="1" smtClean="0"/>
              <a:t>boen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traditie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wet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skrifiman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interpreteer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wet en </a:t>
            </a:r>
            <a:r>
              <a:rPr lang="en-US" dirty="0" err="1" smtClean="0"/>
              <a:t>seti</a:t>
            </a:r>
            <a:r>
              <a:rPr lang="en-US" dirty="0" smtClean="0"/>
              <a:t> ala </a:t>
            </a:r>
            <a:r>
              <a:rPr lang="en-US" dirty="0" err="1" smtClean="0"/>
              <a:t>sortoe</a:t>
            </a:r>
            <a:r>
              <a:rPr lang="en-US" dirty="0" smtClean="0"/>
              <a:t> wet.  </a:t>
            </a:r>
            <a:r>
              <a:rPr lang="en-US" dirty="0" err="1" smtClean="0"/>
              <a:t>Som</a:t>
            </a:r>
            <a:r>
              <a:rPr lang="en-US" dirty="0" smtClean="0"/>
              <a:t> foe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de </a:t>
            </a:r>
            <a:r>
              <a:rPr lang="en-US" dirty="0" err="1" smtClean="0"/>
              <a:t>Fariseeman</a:t>
            </a:r>
            <a:r>
              <a:rPr lang="en-US" dirty="0" smtClean="0"/>
              <a:t>, en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moksi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groepoe</a:t>
            </a:r>
            <a:r>
              <a:rPr lang="en-US" dirty="0" smtClean="0"/>
              <a:t> foe </a:t>
            </a:r>
            <a:r>
              <a:rPr lang="en-US" dirty="0" err="1" smtClean="0"/>
              <a:t>klagi</a:t>
            </a:r>
            <a:r>
              <a:rPr lang="en-US" dirty="0" smtClean="0"/>
              <a:t> </a:t>
            </a:r>
            <a:r>
              <a:rPr lang="en-US" dirty="0" err="1" smtClean="0"/>
              <a:t>Jezus</a:t>
            </a:r>
            <a:endParaRPr lang="en-US" dirty="0" smtClean="0"/>
          </a:p>
          <a:p>
            <a:r>
              <a:rPr lang="en-US" dirty="0" smtClean="0"/>
              <a:t>Dem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discipel</a:t>
            </a:r>
            <a:r>
              <a:rPr lang="en-US" dirty="0" smtClean="0"/>
              <a:t> no </a:t>
            </a:r>
            <a:r>
              <a:rPr lang="en-US" dirty="0" err="1" smtClean="0"/>
              <a:t>wasi</a:t>
            </a:r>
            <a:r>
              <a:rPr lang="en-US" dirty="0" smtClean="0"/>
              <a:t> </a:t>
            </a:r>
            <a:r>
              <a:rPr lang="en-US" dirty="0" err="1" smtClean="0"/>
              <a:t>anoe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njan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fasi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moesoe</a:t>
            </a:r>
            <a:r>
              <a:rPr lang="en-US" dirty="0" smtClean="0"/>
              <a:t> </a:t>
            </a:r>
            <a:r>
              <a:rPr lang="en-US" dirty="0" err="1" smtClean="0"/>
              <a:t>wasi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traditie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poti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traditie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fesi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woortoe</a:t>
            </a:r>
            <a:r>
              <a:rPr lang="en-US" dirty="0" smtClean="0"/>
              <a:t> foe </a:t>
            </a:r>
            <a:r>
              <a:rPr lang="en-US" dirty="0" err="1" smtClean="0"/>
              <a:t>Gado</a:t>
            </a:r>
            <a:r>
              <a:rPr lang="en-US" dirty="0" smtClean="0"/>
              <a:t>, en </a:t>
            </a:r>
            <a:r>
              <a:rPr lang="en-US" dirty="0" err="1" smtClean="0"/>
              <a:t>poeroe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frantwoortoe</a:t>
            </a:r>
            <a:r>
              <a:rPr lang="en-US" dirty="0" smtClean="0"/>
              <a:t> foe wan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sorgoe</a:t>
            </a:r>
            <a:r>
              <a:rPr lang="en-US" dirty="0" smtClean="0"/>
              <a:t> hem </a:t>
            </a:r>
            <a:r>
              <a:rPr lang="en-US" dirty="0" err="1" smtClean="0"/>
              <a:t>ouders</a:t>
            </a:r>
            <a:r>
              <a:rPr lang="en-US" dirty="0" smtClean="0"/>
              <a:t>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nowtoe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 A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no de </a:t>
            </a:r>
            <a:r>
              <a:rPr lang="en-US" dirty="0" err="1" smtClean="0"/>
              <a:t>sani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go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mofo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meki</a:t>
            </a:r>
            <a:r>
              <a:rPr lang="en-US" dirty="0" smtClean="0"/>
              <a:t> </a:t>
            </a:r>
            <a:r>
              <a:rPr lang="en-US" dirty="0" err="1" smtClean="0"/>
              <a:t>soema</a:t>
            </a:r>
            <a:r>
              <a:rPr lang="en-US" dirty="0" smtClean="0"/>
              <a:t> no de </a:t>
            </a:r>
            <a:r>
              <a:rPr lang="en-US" dirty="0" err="1" smtClean="0"/>
              <a:t>krin</a:t>
            </a:r>
            <a:r>
              <a:rPr lang="en-US" dirty="0" smtClean="0"/>
              <a:t>, ma san </a:t>
            </a:r>
            <a:r>
              <a:rPr lang="en-US" dirty="0" err="1" smtClean="0"/>
              <a:t>komopo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mofo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Sadducee-man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Fariseeman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Dem </a:t>
            </a:r>
            <a:r>
              <a:rPr lang="en-US" dirty="0" err="1" smtClean="0"/>
              <a:t>ben</a:t>
            </a:r>
            <a:r>
              <a:rPr lang="en-US" dirty="0" smtClean="0"/>
              <a:t> </a:t>
            </a:r>
            <a:r>
              <a:rPr lang="en-US" dirty="0" err="1" smtClean="0"/>
              <a:t>aksi</a:t>
            </a:r>
            <a:r>
              <a:rPr lang="en-US" dirty="0" smtClean="0"/>
              <a:t> foe wan </a:t>
            </a:r>
            <a:r>
              <a:rPr lang="en-US" dirty="0" err="1" smtClean="0"/>
              <a:t>marki</a:t>
            </a:r>
            <a:r>
              <a:rPr lang="en-US" dirty="0" smtClean="0"/>
              <a:t> foe </a:t>
            </a:r>
            <a:r>
              <a:rPr lang="en-US" dirty="0" err="1" smtClean="0"/>
              <a:t>hemel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taki</a:t>
            </a:r>
            <a:r>
              <a:rPr lang="en-US" dirty="0" smtClean="0"/>
              <a:t> </a:t>
            </a:r>
            <a:r>
              <a:rPr lang="en-US" dirty="0" err="1" smtClean="0"/>
              <a:t>dati</a:t>
            </a:r>
            <a:r>
              <a:rPr lang="en-US" dirty="0" smtClean="0"/>
              <a:t> a </a:t>
            </a:r>
            <a:r>
              <a:rPr lang="en-US" dirty="0" err="1" smtClean="0"/>
              <a:t>sa</a:t>
            </a:r>
            <a:r>
              <a:rPr lang="en-US" dirty="0" smtClean="0"/>
              <a:t> </a:t>
            </a:r>
            <a:r>
              <a:rPr lang="en-US" dirty="0" err="1" smtClean="0"/>
              <a:t>gi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marki</a:t>
            </a:r>
            <a:r>
              <a:rPr lang="en-US" dirty="0" smtClean="0"/>
              <a:t> foe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profeti</a:t>
            </a:r>
            <a:r>
              <a:rPr lang="en-US" dirty="0" smtClean="0"/>
              <a:t> Jonas.  </a:t>
            </a:r>
            <a:r>
              <a:rPr lang="en-US" dirty="0" err="1" smtClean="0"/>
              <a:t>Disi</a:t>
            </a:r>
            <a:r>
              <a:rPr lang="en-US" dirty="0" smtClean="0"/>
              <a:t> </a:t>
            </a:r>
            <a:r>
              <a:rPr lang="en-US" dirty="0" err="1" smtClean="0"/>
              <a:t>wani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 foe </a:t>
            </a:r>
            <a:r>
              <a:rPr lang="en-US" dirty="0" err="1" smtClean="0"/>
              <a:t>fa</a:t>
            </a:r>
            <a:r>
              <a:rPr lang="en-US" dirty="0" smtClean="0"/>
              <a:t> A </a:t>
            </a:r>
            <a:r>
              <a:rPr lang="en-US" dirty="0" err="1" smtClean="0"/>
              <a:t>sa</a:t>
            </a:r>
            <a:r>
              <a:rPr lang="en-US" dirty="0" smtClean="0"/>
              <a:t> de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</a:t>
            </a:r>
            <a:r>
              <a:rPr lang="en-US" dirty="0" err="1" smtClean="0"/>
              <a:t>grontapoe</a:t>
            </a:r>
            <a:r>
              <a:rPr lang="en-US" dirty="0" smtClean="0"/>
              <a:t> </a:t>
            </a:r>
            <a:r>
              <a:rPr lang="en-US" dirty="0" err="1" smtClean="0"/>
              <a:t>dede</a:t>
            </a:r>
            <a:r>
              <a:rPr lang="en-US" dirty="0" smtClean="0"/>
              <a:t> </a:t>
            </a:r>
            <a:r>
              <a:rPr lang="en-US" dirty="0" err="1" smtClean="0"/>
              <a:t>drie</a:t>
            </a:r>
            <a:r>
              <a:rPr lang="en-US" dirty="0" smtClean="0"/>
              <a:t> </a:t>
            </a:r>
            <a:r>
              <a:rPr lang="en-US" dirty="0" err="1" smtClean="0"/>
              <a:t>dei</a:t>
            </a:r>
            <a:r>
              <a:rPr lang="en-US" dirty="0" smtClean="0"/>
              <a:t> </a:t>
            </a:r>
            <a:r>
              <a:rPr lang="en-US" dirty="0" err="1" smtClean="0"/>
              <a:t>fosi</a:t>
            </a:r>
            <a:r>
              <a:rPr lang="en-US" dirty="0" smtClean="0"/>
              <a:t> A </a:t>
            </a:r>
            <a:r>
              <a:rPr lang="en-US" dirty="0" err="1" smtClean="0"/>
              <a:t>opo</a:t>
            </a:r>
            <a:r>
              <a:rPr lang="en-US" dirty="0" smtClean="0"/>
              <a:t> </a:t>
            </a:r>
            <a:r>
              <a:rPr lang="en-US" dirty="0" err="1" smtClean="0"/>
              <a:t>baka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ini</a:t>
            </a:r>
            <a:r>
              <a:rPr lang="en-US" dirty="0" smtClean="0"/>
              <a:t> Caesarea </a:t>
            </a:r>
            <a:r>
              <a:rPr lang="en-US" dirty="0" err="1" smtClean="0"/>
              <a:t>Filippi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vraag</a:t>
            </a:r>
            <a:r>
              <a:rPr lang="en-US" dirty="0" smtClean="0"/>
              <a:t> – </a:t>
            </a:r>
            <a:r>
              <a:rPr lang="en-US" dirty="0" err="1" smtClean="0"/>
              <a:t>soema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soemapikin</a:t>
            </a:r>
            <a:r>
              <a:rPr lang="en-US" dirty="0" smtClean="0"/>
              <a:t> (82 </a:t>
            </a:r>
            <a:r>
              <a:rPr lang="en-US" dirty="0" err="1" smtClean="0"/>
              <a:t>leisi</a:t>
            </a:r>
            <a:r>
              <a:rPr lang="en-US" dirty="0" smtClean="0"/>
              <a:t> </a:t>
            </a:r>
            <a:r>
              <a:rPr lang="en-US" dirty="0" err="1" smtClean="0"/>
              <a:t>dem</a:t>
            </a:r>
            <a:r>
              <a:rPr lang="en-US" dirty="0" smtClean="0"/>
              <a:t> </a:t>
            </a:r>
            <a:r>
              <a:rPr lang="en-US" dirty="0" err="1" smtClean="0"/>
              <a:t>gebruiki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naam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r>
              <a:rPr lang="en-US" dirty="0" smtClean="0"/>
              <a:t>)</a:t>
            </a:r>
          </a:p>
          <a:p>
            <a:r>
              <a:rPr lang="en-US" dirty="0" err="1" smtClean="0"/>
              <a:t>Soemapikin</a:t>
            </a:r>
            <a:r>
              <a:rPr lang="en-US" dirty="0" smtClean="0"/>
              <a:t> – </a:t>
            </a:r>
            <a:r>
              <a:rPr lang="en-US" dirty="0" err="1" smtClean="0"/>
              <a:t>bijna</a:t>
            </a:r>
            <a:r>
              <a:rPr lang="en-US" dirty="0" smtClean="0"/>
              <a:t> </a:t>
            </a:r>
            <a:r>
              <a:rPr lang="en-US" dirty="0" err="1" smtClean="0"/>
              <a:t>alatem</a:t>
            </a:r>
            <a:r>
              <a:rPr lang="en-US" dirty="0" smtClean="0"/>
              <a:t> </a:t>
            </a:r>
            <a:r>
              <a:rPr lang="en-US" dirty="0" err="1" smtClean="0"/>
              <a:t>boiti</a:t>
            </a:r>
            <a:r>
              <a:rPr lang="en-US" dirty="0" smtClean="0"/>
              <a:t> </a:t>
            </a:r>
            <a:r>
              <a:rPr lang="en-US" dirty="0" err="1" smtClean="0"/>
              <a:t>Stefanus</a:t>
            </a:r>
            <a:r>
              <a:rPr lang="en-US" dirty="0" smtClean="0"/>
              <a:t> &amp; </a:t>
            </a:r>
            <a:r>
              <a:rPr lang="en-US" dirty="0" err="1" smtClean="0"/>
              <a:t>openbaring</a:t>
            </a:r>
            <a:r>
              <a:rPr lang="en-US" dirty="0" smtClean="0"/>
              <a:t>, </a:t>
            </a:r>
            <a:r>
              <a:rPr lang="en-US" dirty="0" err="1" smtClean="0"/>
              <a:t>Jezus</a:t>
            </a:r>
            <a:r>
              <a:rPr lang="en-US" dirty="0" smtClean="0"/>
              <a:t> </a:t>
            </a:r>
            <a:r>
              <a:rPr lang="en-US" dirty="0" err="1" smtClean="0"/>
              <a:t>wawan</a:t>
            </a:r>
            <a:r>
              <a:rPr lang="en-US" dirty="0" smtClean="0"/>
              <a:t> </a:t>
            </a:r>
            <a:r>
              <a:rPr lang="en-US" dirty="0" err="1" smtClean="0"/>
              <a:t>kari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nanga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nem</a:t>
            </a:r>
            <a:r>
              <a:rPr lang="en-US" dirty="0" smtClean="0"/>
              <a:t> </a:t>
            </a:r>
            <a:r>
              <a:rPr lang="en-US" dirty="0" err="1" smtClean="0"/>
              <a:t>disi</a:t>
            </a:r>
            <a:endParaRPr lang="en-US" dirty="0" smtClean="0"/>
          </a:p>
          <a:p>
            <a:r>
              <a:rPr lang="en-US" dirty="0" smtClean="0"/>
              <a:t>A </a:t>
            </a:r>
            <a:r>
              <a:rPr lang="en-US" dirty="0" err="1" smtClean="0"/>
              <a:t>sori</a:t>
            </a:r>
            <a:r>
              <a:rPr lang="en-US" dirty="0" smtClean="0"/>
              <a:t> </a:t>
            </a:r>
            <a:r>
              <a:rPr lang="en-US" dirty="0" err="1" smtClean="0"/>
              <a:t>Hemsrefi</a:t>
            </a:r>
            <a:r>
              <a:rPr lang="en-US" dirty="0" smtClean="0"/>
              <a:t> </a:t>
            </a:r>
            <a:r>
              <a:rPr lang="en-US" dirty="0" err="1" smtClean="0"/>
              <a:t>leki</a:t>
            </a:r>
            <a:r>
              <a:rPr lang="en-US" dirty="0" smtClean="0"/>
              <a:t> wan </a:t>
            </a:r>
            <a:r>
              <a:rPr lang="en-US" dirty="0" err="1" smtClean="0"/>
              <a:t>troe</a:t>
            </a:r>
            <a:r>
              <a:rPr lang="en-US" dirty="0" smtClean="0"/>
              <a:t> </a:t>
            </a:r>
            <a:r>
              <a:rPr lang="en-US" dirty="0" err="1" smtClean="0"/>
              <a:t>libisoema</a:t>
            </a:r>
            <a:endParaRPr lang="en-US" dirty="0" smtClean="0"/>
          </a:p>
          <a:p>
            <a:r>
              <a:rPr lang="en-US" dirty="0" err="1" smtClean="0"/>
              <a:t>Som</a:t>
            </a:r>
            <a:r>
              <a:rPr lang="en-US" dirty="0" smtClean="0"/>
              <a:t> </a:t>
            </a:r>
            <a:r>
              <a:rPr lang="en-US" dirty="0" err="1" smtClean="0"/>
              <a:t>taki</a:t>
            </a:r>
            <a:r>
              <a:rPr lang="en-US" dirty="0" smtClean="0"/>
              <a:t>: Johannes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dopoeman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Elia</a:t>
            </a:r>
            <a:r>
              <a:rPr lang="en-US" dirty="0" smtClean="0"/>
              <a:t>,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Jeremia</a:t>
            </a:r>
            <a:r>
              <a:rPr lang="en-US" dirty="0" smtClean="0"/>
              <a:t> </a:t>
            </a:r>
            <a:r>
              <a:rPr lang="en-US" dirty="0" err="1" smtClean="0"/>
              <a:t>efoe</a:t>
            </a:r>
            <a:r>
              <a:rPr lang="en-US" dirty="0" smtClean="0"/>
              <a:t> </a:t>
            </a:r>
            <a:r>
              <a:rPr lang="en-US" dirty="0" err="1" smtClean="0"/>
              <a:t>tra</a:t>
            </a:r>
            <a:r>
              <a:rPr lang="en-US" dirty="0" smtClean="0"/>
              <a:t> </a:t>
            </a:r>
            <a:r>
              <a:rPr lang="en-US" dirty="0" err="1" smtClean="0"/>
              <a:t>profeti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ends">
  <a:themeElements>
    <a:clrScheme name="Custom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FF0000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Blends</Template>
  <TotalTime>4196</TotalTime>
  <Words>1365</Words>
  <Application>Microsoft Office PowerPoint</Application>
  <PresentationFormat>On-screen Show (4:3)</PresentationFormat>
  <Paragraphs>132</Paragraphs>
  <Slides>26</Slides>
  <Notes>26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Blends</vt:lpstr>
      <vt:lpstr>Matteus – Worldwide Bible Instituut Les 4</vt:lpstr>
      <vt:lpstr>Jezus nanga da storm</vt:lpstr>
      <vt:lpstr>Jezus nanga da storm</vt:lpstr>
      <vt:lpstr>Jezus nanga da storm</vt:lpstr>
      <vt:lpstr>Jezus nanga da storm</vt:lpstr>
      <vt:lpstr>Dem traditie foe da wet</vt:lpstr>
      <vt:lpstr>Jezus nanga dem traditie</vt:lpstr>
      <vt:lpstr>Jezus nanga dem Sadducee-man nanga Fariseeman</vt:lpstr>
      <vt:lpstr>Jezus na ini Caesarea Filippi</vt:lpstr>
      <vt:lpstr>Jezus na ini Caesarea Filippi</vt:lpstr>
      <vt:lpstr>Petra</vt:lpstr>
      <vt:lpstr>Jezus na ini Caesarea Filippi</vt:lpstr>
      <vt:lpstr>Dem portoe foe hel</vt:lpstr>
      <vt:lpstr>Dem sroto foe da kownoe-kondre foe hemel</vt:lpstr>
      <vt:lpstr>Dem apostel</vt:lpstr>
      <vt:lpstr>Da kruisi foe Kristus </vt:lpstr>
      <vt:lpstr>Da kruisi foe Kristus</vt:lpstr>
      <vt:lpstr>Jezus kenki na glori tapoe da bergi </vt:lpstr>
      <vt:lpstr>Jezus kenki na glori tapoe da bergi </vt:lpstr>
      <vt:lpstr>Jezus kenki na glori tapoe da bergi </vt:lpstr>
      <vt:lpstr>Jezus nanga lasiwan: 18:11-14</vt:lpstr>
      <vt:lpstr>Fa bribiwan kom boen baka</vt:lpstr>
      <vt:lpstr>Trow</vt:lpstr>
      <vt:lpstr>Da jongoe goedoeman</vt:lpstr>
      <vt:lpstr>Da paiman foe waka na Jezus baka</vt:lpstr>
      <vt:lpstr>Dem wrokoman nanga da wroko-basi</vt:lpstr>
    </vt:vector>
  </TitlesOfParts>
  <Company>IFM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Bob Patton</dc:creator>
  <cp:lastModifiedBy>Bob Patton</cp:lastModifiedBy>
  <cp:revision>25</cp:revision>
  <dcterms:created xsi:type="dcterms:W3CDTF">2008-12-20T12:52:43Z</dcterms:created>
  <dcterms:modified xsi:type="dcterms:W3CDTF">2010-01-09T19:08:12Z</dcterms:modified>
</cp:coreProperties>
</file>