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3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5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58" d="100"/>
          <a:sy n="58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Matteus</a:t>
            </a:r>
            <a:r>
              <a:rPr lang="en-US" dirty="0" smtClean="0"/>
              <a:t> – Worldwide Bible </a:t>
            </a:r>
            <a:r>
              <a:rPr lang="en-US" dirty="0" err="1" smtClean="0"/>
              <a:t>Instituut</a:t>
            </a:r>
            <a:r>
              <a:rPr lang="en-US" dirty="0" smtClean="0"/>
              <a:t> Les </a:t>
            </a:r>
            <a:r>
              <a:rPr lang="en-US" dirty="0" smtClean="0"/>
              <a:t>6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err="1" smtClean="0"/>
              <a:t>Samengesteld</a:t>
            </a:r>
            <a:r>
              <a:rPr lang="en-US" dirty="0" smtClean="0"/>
              <a:t> door R. Patton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: </a:t>
            </a:r>
            <a:r>
              <a:rPr lang="en-US" dirty="0" err="1" smtClean="0"/>
              <a:t>dem</a:t>
            </a:r>
            <a:r>
              <a:rPr lang="en-US" dirty="0" smtClean="0"/>
              <a:t> wet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Mishna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no de </a:t>
            </a:r>
            <a:r>
              <a:rPr lang="en-US" dirty="0" err="1" smtClean="0"/>
              <a:t>eens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strafoeman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36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schuldig</a:t>
            </a:r>
            <a:r>
              <a:rPr lang="en-US" dirty="0" smtClean="0"/>
              <a:t>, ma 35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krin</a:t>
            </a:r>
            <a:r>
              <a:rPr lang="en-US" dirty="0" smtClean="0"/>
              <a:t>,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wan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a de </a:t>
            </a:r>
            <a:r>
              <a:rPr lang="en-US" dirty="0" err="1" smtClean="0"/>
              <a:t>schuldig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no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de </a:t>
            </a:r>
            <a:r>
              <a:rPr lang="en-US" dirty="0" err="1" smtClean="0"/>
              <a:t>eens</a:t>
            </a:r>
            <a:r>
              <a:rPr lang="en-US" dirty="0" smtClean="0"/>
              <a:t>, en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skrifi</a:t>
            </a:r>
            <a:r>
              <a:rPr lang="en-US" dirty="0" smtClean="0"/>
              <a:t> san a </a:t>
            </a:r>
            <a:r>
              <a:rPr lang="en-US" dirty="0" err="1" smtClean="0"/>
              <a:t>ben</a:t>
            </a:r>
            <a:r>
              <a:rPr lang="en-US" dirty="0" smtClean="0"/>
              <a:t> doe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– ma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eens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soekoe</a:t>
            </a:r>
            <a:r>
              <a:rPr lang="en-US" dirty="0" smtClean="0"/>
              <a:t> foe </a:t>
            </a:r>
            <a:r>
              <a:rPr lang="en-US" dirty="0" err="1" smtClean="0"/>
              <a:t>dwingi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messias</a:t>
            </a:r>
            <a:r>
              <a:rPr lang="en-US" dirty="0" smtClean="0"/>
              <a:t>, en wan </a:t>
            </a:r>
            <a:r>
              <a:rPr lang="en-US" dirty="0" err="1" smtClean="0"/>
              <a:t>dei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Kajafas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kroetoeman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priti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en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schuldig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kroetoeman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toe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man de </a:t>
            </a:r>
            <a:r>
              <a:rPr lang="en-US" dirty="0" err="1" smtClean="0"/>
              <a:t>schuldig</a:t>
            </a:r>
            <a:r>
              <a:rPr lang="en-US" dirty="0" smtClean="0"/>
              <a:t>.  Dan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hem wan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mishandri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kroetoe-oso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disi</a:t>
            </a:r>
            <a:r>
              <a:rPr lang="en-US" dirty="0" smtClean="0"/>
              <a:t>, 3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overschat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skin </a:t>
            </a:r>
            <a:r>
              <a:rPr lang="en-US" dirty="0" err="1" smtClean="0"/>
              <a:t>fasi</a:t>
            </a:r>
            <a:endParaRPr lang="en-US" dirty="0" smtClean="0"/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bribi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en </a:t>
            </a:r>
            <a:r>
              <a:rPr lang="en-US" dirty="0" err="1" smtClean="0"/>
              <a:t>tjari</a:t>
            </a:r>
            <a:r>
              <a:rPr lang="en-US" dirty="0" smtClean="0"/>
              <a:t> hem go </a:t>
            </a:r>
            <a:r>
              <a:rPr lang="en-US" dirty="0" err="1" smtClean="0"/>
              <a:t>na</a:t>
            </a:r>
            <a:r>
              <a:rPr lang="en-US" dirty="0" smtClean="0"/>
              <a:t> Pilatus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durf</a:t>
            </a:r>
            <a:r>
              <a:rPr lang="en-US" dirty="0" smtClean="0"/>
              <a:t> foe go </a:t>
            </a:r>
            <a:r>
              <a:rPr lang="en-US" dirty="0" err="1" smtClean="0"/>
              <a:t>agensi</a:t>
            </a:r>
            <a:r>
              <a:rPr lang="en-US" dirty="0" smtClean="0"/>
              <a:t> Rome foe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, so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feni</a:t>
            </a:r>
            <a:r>
              <a:rPr lang="en-US" dirty="0" smtClean="0"/>
              <a:t> wan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wan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keizer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kiri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Galilea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tempel</a:t>
            </a:r>
            <a:endParaRPr lang="en-US" dirty="0" smtClean="0"/>
          </a:p>
          <a:p>
            <a:r>
              <a:rPr lang="en-US" dirty="0" err="1" smtClean="0"/>
              <a:t>Dus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Herodes</a:t>
            </a:r>
            <a:endParaRPr lang="en-US" dirty="0" smtClean="0"/>
          </a:p>
          <a:p>
            <a:r>
              <a:rPr lang="en-US" dirty="0" smtClean="0"/>
              <a:t>So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Herodes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trobi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, en a </a:t>
            </a:r>
            <a:r>
              <a:rPr lang="en-US" dirty="0" err="1" smtClean="0"/>
              <a:t>frede</a:t>
            </a:r>
            <a:r>
              <a:rPr lang="en-US" dirty="0" smtClean="0"/>
              <a:t> foe </a:t>
            </a:r>
            <a:r>
              <a:rPr lang="en-US" dirty="0" err="1" smtClean="0"/>
              <a:t>lasi</a:t>
            </a:r>
            <a:r>
              <a:rPr lang="en-US" dirty="0" smtClean="0"/>
              <a:t> hem post (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36 AD)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Pilatus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kroetoe-oso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Jerusalem ma </a:t>
            </a:r>
            <a:r>
              <a:rPr lang="en-US" dirty="0" err="1" smtClean="0"/>
              <a:t>dem</a:t>
            </a:r>
            <a:r>
              <a:rPr lang="en-US" dirty="0" smtClean="0"/>
              <a:t> no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inisei</a:t>
            </a:r>
            <a:r>
              <a:rPr lang="en-US" dirty="0" smtClean="0"/>
              <a:t>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de </a:t>
            </a:r>
            <a:r>
              <a:rPr lang="en-US" dirty="0" err="1" smtClean="0"/>
              <a:t>krin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foe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paska</a:t>
            </a:r>
            <a:endParaRPr lang="en-US" dirty="0" smtClean="0"/>
          </a:p>
          <a:p>
            <a:r>
              <a:rPr lang="en-US" dirty="0" smtClean="0"/>
              <a:t>Pilatus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en </a:t>
            </a:r>
            <a:r>
              <a:rPr lang="en-US" dirty="0" err="1" smtClean="0"/>
              <a:t>aksi</a:t>
            </a:r>
            <a:r>
              <a:rPr lang="en-US" dirty="0" smtClean="0"/>
              <a:t> san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doe.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Pilatus </a:t>
            </a:r>
            <a:r>
              <a:rPr lang="en-US" dirty="0" err="1" smtClean="0"/>
              <a:t>dati</a:t>
            </a:r>
            <a:r>
              <a:rPr lang="en-US" dirty="0" smtClean="0"/>
              <a:t> A de wan </a:t>
            </a:r>
            <a:r>
              <a:rPr lang="en-US" dirty="0" err="1" smtClean="0"/>
              <a:t>kownoe</a:t>
            </a:r>
            <a:r>
              <a:rPr lang="en-US" dirty="0" smtClean="0"/>
              <a:t> foe wan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wereld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Pilatus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onschuldig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bari</a:t>
            </a:r>
            <a:r>
              <a:rPr lang="en-US" dirty="0" smtClean="0"/>
              <a:t>, en 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Herodes</a:t>
            </a:r>
            <a:r>
              <a:rPr lang="en-US" dirty="0" smtClean="0"/>
              <a:t> Antipas,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bezoek</a:t>
            </a:r>
            <a:endParaRPr lang="en-US" dirty="0" smtClean="0"/>
          </a:p>
          <a:p>
            <a:r>
              <a:rPr lang="en-US" dirty="0" err="1" smtClean="0"/>
              <a:t>Herodes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</a:t>
            </a:r>
            <a:r>
              <a:rPr lang="en-US" dirty="0" err="1" smtClean="0"/>
              <a:t>vragen</a:t>
            </a:r>
            <a:r>
              <a:rPr lang="en-US" dirty="0" smtClean="0"/>
              <a:t>.  Hem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mishandri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en </a:t>
            </a:r>
            <a:r>
              <a:rPr lang="en-US" dirty="0" err="1" smtClean="0"/>
              <a:t>weri</a:t>
            </a:r>
            <a:r>
              <a:rPr lang="en-US" dirty="0" smtClean="0"/>
              <a:t> </a:t>
            </a:r>
            <a:r>
              <a:rPr lang="en-US" dirty="0" err="1" smtClean="0"/>
              <a:t>moi</a:t>
            </a:r>
            <a:r>
              <a:rPr lang="en-US" dirty="0" smtClean="0"/>
              <a:t> </a:t>
            </a:r>
            <a:r>
              <a:rPr lang="en-US" dirty="0" err="1" smtClean="0"/>
              <a:t>krosi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Pilatus </a:t>
            </a:r>
            <a:r>
              <a:rPr lang="en-US" dirty="0" err="1" smtClean="0"/>
              <a:t>onschuldig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frow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waarskow</a:t>
            </a:r>
            <a:r>
              <a:rPr lang="en-US" dirty="0" smtClean="0"/>
              <a:t> Pilatus re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foe </a:t>
            </a:r>
            <a:r>
              <a:rPr lang="en-US" dirty="0" err="1" smtClean="0"/>
              <a:t>loesoe</a:t>
            </a:r>
            <a:r>
              <a:rPr lang="en-US" dirty="0" smtClean="0"/>
              <a:t> wan </a:t>
            </a:r>
            <a:r>
              <a:rPr lang="en-US" dirty="0" err="1" smtClean="0"/>
              <a:t>strafoeman</a:t>
            </a:r>
            <a:r>
              <a:rPr lang="en-US" dirty="0" smtClean="0"/>
              <a:t> en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Barabbas, no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foe </a:t>
            </a:r>
            <a:r>
              <a:rPr lang="en-US" dirty="0" err="1" smtClean="0"/>
              <a:t>kruisi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wasi</a:t>
            </a:r>
            <a:r>
              <a:rPr lang="en-US" dirty="0" smtClean="0"/>
              <a:t> hem </a:t>
            </a:r>
            <a:r>
              <a:rPr lang="en-US" dirty="0" err="1" smtClean="0"/>
              <a:t>anoe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onschuldig</a:t>
            </a:r>
            <a:r>
              <a:rPr lang="en-US" dirty="0" smtClean="0"/>
              <a:t> </a:t>
            </a:r>
            <a:r>
              <a:rPr lang="en-US" dirty="0" err="1" smtClean="0"/>
              <a:t>broedoe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:  Hem </a:t>
            </a:r>
            <a:r>
              <a:rPr lang="en-US" dirty="0" err="1" smtClean="0"/>
              <a:t>broedoe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, en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endParaRPr lang="en-US" dirty="0" smtClean="0"/>
          </a:p>
          <a:p>
            <a:r>
              <a:rPr lang="en-US" dirty="0" smtClean="0"/>
              <a:t>40 </a:t>
            </a:r>
            <a:r>
              <a:rPr lang="en-US" dirty="0" err="1" smtClean="0"/>
              <a:t>jari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Rome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broko</a:t>
            </a:r>
            <a:r>
              <a:rPr lang="en-US" dirty="0" smtClean="0"/>
              <a:t> Jerusalem, en </a:t>
            </a:r>
            <a:r>
              <a:rPr lang="en-US" dirty="0" err="1" smtClean="0"/>
              <a:t>kande</a:t>
            </a:r>
            <a:r>
              <a:rPr lang="en-US" dirty="0" smtClean="0"/>
              <a:t> 1.000.000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Judas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foe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foe 30 </a:t>
            </a:r>
            <a:r>
              <a:rPr lang="en-US" dirty="0" err="1" smtClean="0"/>
              <a:t>pisi</a:t>
            </a:r>
            <a:r>
              <a:rPr lang="en-US" dirty="0" smtClean="0"/>
              <a:t> </a:t>
            </a:r>
            <a:r>
              <a:rPr lang="en-US" dirty="0" err="1" smtClean="0"/>
              <a:t>sorfoe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foetoe</a:t>
            </a:r>
            <a:r>
              <a:rPr lang="en-US" dirty="0" smtClean="0"/>
              <a:t>,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foe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avondmaal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Judas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 –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neti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wipi</a:t>
            </a:r>
            <a:r>
              <a:rPr lang="en-US" dirty="0" smtClean="0"/>
              <a:t> hem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wipi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teri</a:t>
            </a:r>
            <a:r>
              <a:rPr lang="en-US" dirty="0" smtClean="0"/>
              <a:t> &amp; </a:t>
            </a:r>
            <a:r>
              <a:rPr lang="en-US" dirty="0" err="1" smtClean="0"/>
              <a:t>broko</a:t>
            </a:r>
            <a:r>
              <a:rPr lang="en-US" dirty="0" smtClean="0"/>
              <a:t> </a:t>
            </a:r>
            <a:r>
              <a:rPr lang="en-US" dirty="0" err="1" smtClean="0"/>
              <a:t>isri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proberi</a:t>
            </a:r>
            <a:r>
              <a:rPr lang="en-US" dirty="0" smtClean="0"/>
              <a:t> foe </a:t>
            </a:r>
            <a:r>
              <a:rPr lang="en-US" dirty="0" err="1" smtClean="0"/>
              <a:t>loesoe</a:t>
            </a:r>
            <a:r>
              <a:rPr lang="en-US" dirty="0" smtClean="0"/>
              <a:t> Hem,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abi</a:t>
            </a:r>
            <a:r>
              <a:rPr lang="en-US" dirty="0" smtClean="0"/>
              <a:t> wan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Keizer</a:t>
            </a:r>
          </a:p>
          <a:p>
            <a:r>
              <a:rPr lang="en-US" dirty="0" smtClean="0"/>
              <a:t>9 </a:t>
            </a:r>
            <a:r>
              <a:rPr lang="en-US" dirty="0" err="1" smtClean="0"/>
              <a:t>uur</a:t>
            </a:r>
            <a:r>
              <a:rPr lang="en-US" dirty="0" smtClean="0"/>
              <a:t> </a:t>
            </a:r>
            <a:r>
              <a:rPr lang="en-US" dirty="0" err="1" smtClean="0"/>
              <a:t>v.m</a:t>
            </a:r>
            <a:r>
              <a:rPr lang="en-US" dirty="0" smtClean="0"/>
              <a:t>.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Hem foe go </a:t>
            </a:r>
            <a:r>
              <a:rPr lang="en-US" dirty="0" err="1" smtClean="0"/>
              <a:t>kruisi</a:t>
            </a:r>
            <a:r>
              <a:rPr lang="en-US" dirty="0" smtClean="0"/>
              <a:t> op 14 Nisan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lam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Golgota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Dorosei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foto</a:t>
            </a:r>
            <a:r>
              <a:rPr lang="en-US" dirty="0" smtClean="0"/>
              <a:t>,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beripe</a:t>
            </a:r>
            <a:r>
              <a:rPr lang="en-US" dirty="0" smtClean="0"/>
              <a:t> </a:t>
            </a:r>
            <a:r>
              <a:rPr lang="en-US" dirty="0" err="1" smtClean="0"/>
              <a:t>krosibei</a:t>
            </a:r>
            <a:endParaRPr lang="en-US" dirty="0" smtClean="0"/>
          </a:p>
          <a:p>
            <a:r>
              <a:rPr lang="en-US" dirty="0" smtClean="0"/>
              <a:t>Na </a:t>
            </a:r>
            <a:r>
              <a:rPr lang="en-US" dirty="0" err="1" smtClean="0"/>
              <a:t>sei</a:t>
            </a:r>
            <a:r>
              <a:rPr lang="en-US" dirty="0" smtClean="0"/>
              <a:t> wan </a:t>
            </a:r>
            <a:r>
              <a:rPr lang="en-US" dirty="0" err="1" smtClean="0"/>
              <a:t>publiki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gersi</a:t>
            </a:r>
            <a:r>
              <a:rPr lang="en-US" dirty="0" smtClean="0"/>
              <a:t> wan </a:t>
            </a:r>
            <a:r>
              <a:rPr lang="en-US" dirty="0" err="1" smtClean="0"/>
              <a:t>hede-bonjo</a:t>
            </a:r>
            <a:r>
              <a:rPr lang="en-US" dirty="0" smtClean="0"/>
              <a:t> – </a:t>
            </a:r>
            <a:r>
              <a:rPr lang="en-US" dirty="0" err="1" smtClean="0"/>
              <a:t>Calvarie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gi</a:t>
            </a:r>
            <a:r>
              <a:rPr lang="en-US" dirty="0" smtClean="0"/>
              <a:t> wan </a:t>
            </a:r>
            <a:r>
              <a:rPr lang="en-US" dirty="0" err="1" smtClean="0"/>
              <a:t>dringi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pijn</a:t>
            </a:r>
            <a:r>
              <a:rPr lang="en-US" dirty="0" smtClean="0"/>
              <a:t>, ma A no </a:t>
            </a:r>
            <a:r>
              <a:rPr lang="en-US" dirty="0" err="1" smtClean="0"/>
              <a:t>wani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kruisi</a:t>
            </a:r>
            <a:r>
              <a:rPr lang="en-US" dirty="0" smtClean="0"/>
              <a:t> Hem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mindri</a:t>
            </a:r>
            <a:r>
              <a:rPr lang="en-US" dirty="0" smtClean="0"/>
              <a:t> 2 </a:t>
            </a:r>
            <a:r>
              <a:rPr lang="en-US" dirty="0" err="1" smtClean="0"/>
              <a:t>foefoeroeman</a:t>
            </a:r>
            <a:endParaRPr lang="en-US" dirty="0" smtClean="0"/>
          </a:p>
          <a:p>
            <a:r>
              <a:rPr lang="en-US" dirty="0" smtClean="0"/>
              <a:t>#1 – Mi Tata,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pardon, </a:t>
            </a:r>
            <a:r>
              <a:rPr lang="en-US" dirty="0" err="1" smtClean="0"/>
              <a:t>bikasi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sabi</a:t>
            </a:r>
            <a:r>
              <a:rPr lang="en-US" dirty="0" smtClean="0"/>
              <a:t> san </a:t>
            </a:r>
            <a:r>
              <a:rPr lang="en-US" dirty="0" err="1" smtClean="0"/>
              <a:t>dem</a:t>
            </a:r>
            <a:r>
              <a:rPr lang="en-US" dirty="0" smtClean="0"/>
              <a:t> doe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prati</a:t>
            </a:r>
            <a:r>
              <a:rPr lang="en-US" dirty="0" smtClean="0"/>
              <a:t> Hem </a:t>
            </a:r>
            <a:r>
              <a:rPr lang="en-US" dirty="0" err="1" smtClean="0"/>
              <a:t>krosi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spotoe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foeroeroeman</a:t>
            </a:r>
            <a:r>
              <a:rPr lang="en-US" dirty="0" smtClean="0"/>
              <a:t> </a:t>
            </a:r>
            <a:r>
              <a:rPr lang="en-US" dirty="0" err="1" smtClean="0"/>
              <a:t>kosi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#2 – Tide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nanga</a:t>
            </a:r>
            <a:r>
              <a:rPr lang="en-US" dirty="0" smtClean="0"/>
              <a:t> mi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paradijs</a:t>
            </a:r>
            <a:endParaRPr lang="en-US" dirty="0" smtClean="0"/>
          </a:p>
          <a:p>
            <a:r>
              <a:rPr lang="en-US" dirty="0" smtClean="0"/>
              <a:t>#3 –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manpikin</a:t>
            </a:r>
            <a:r>
              <a:rPr lang="en-US" dirty="0" smtClean="0"/>
              <a:t>;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mama</a:t>
            </a:r>
          </a:p>
          <a:p>
            <a:r>
              <a:rPr lang="en-US" dirty="0" smtClean="0"/>
              <a:t>Now a de </a:t>
            </a:r>
            <a:r>
              <a:rPr lang="en-US" dirty="0" err="1" smtClean="0"/>
              <a:t>mindridei</a:t>
            </a:r>
            <a:r>
              <a:rPr lang="en-US" dirty="0" smtClean="0"/>
              <a:t>, en a </a:t>
            </a:r>
            <a:r>
              <a:rPr lang="en-US" dirty="0" err="1" smtClean="0"/>
              <a:t>tron</a:t>
            </a:r>
            <a:r>
              <a:rPr lang="en-US" dirty="0" smtClean="0"/>
              <a:t> </a:t>
            </a:r>
            <a:r>
              <a:rPr lang="en-US" dirty="0" err="1" smtClean="0"/>
              <a:t>doengroe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#4 – Mi </a:t>
            </a:r>
            <a:r>
              <a:rPr lang="en-US" dirty="0" err="1" smtClean="0"/>
              <a:t>Gado</a:t>
            </a:r>
            <a:r>
              <a:rPr lang="en-US" dirty="0" smtClean="0"/>
              <a:t>, Mi </a:t>
            </a:r>
            <a:r>
              <a:rPr lang="en-US" dirty="0" err="1" smtClean="0"/>
              <a:t>Gado</a:t>
            </a:r>
            <a:r>
              <a:rPr lang="en-US" dirty="0" smtClean="0"/>
              <a:t>, foe </a:t>
            </a:r>
            <a:r>
              <a:rPr lang="en-US" dirty="0" err="1" smtClean="0"/>
              <a:t>san’ede</a:t>
            </a:r>
            <a:r>
              <a:rPr lang="en-US" dirty="0" smtClean="0"/>
              <a:t> Joe </a:t>
            </a:r>
            <a:r>
              <a:rPr lang="en-US" dirty="0" err="1" smtClean="0"/>
              <a:t>libi</a:t>
            </a:r>
            <a:r>
              <a:rPr lang="en-US" dirty="0" smtClean="0"/>
              <a:t> mi so?</a:t>
            </a:r>
          </a:p>
          <a:p>
            <a:r>
              <a:rPr lang="en-US" dirty="0" smtClean="0"/>
              <a:t>#5 – Mi </a:t>
            </a:r>
            <a:r>
              <a:rPr lang="en-US" dirty="0" err="1" smtClean="0"/>
              <a:t>dreiwatra</a:t>
            </a:r>
            <a:endParaRPr lang="en-US" dirty="0" smtClean="0"/>
          </a:p>
          <a:p>
            <a:r>
              <a:rPr lang="en-US" dirty="0" smtClean="0"/>
              <a:t>#6 – A </a:t>
            </a:r>
            <a:r>
              <a:rPr lang="en-US" dirty="0" err="1" smtClean="0"/>
              <a:t>kaba</a:t>
            </a:r>
            <a:endParaRPr lang="en-US" dirty="0" smtClean="0"/>
          </a:p>
          <a:p>
            <a:r>
              <a:rPr lang="en-US" dirty="0" smtClean="0"/>
              <a:t>#7 – Tata, Mi </a:t>
            </a:r>
            <a:r>
              <a:rPr lang="en-US" dirty="0" err="1" smtClean="0"/>
              <a:t>poti</a:t>
            </a:r>
            <a:r>
              <a:rPr lang="en-US" dirty="0" smtClean="0"/>
              <a:t> Mi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Joe </a:t>
            </a:r>
            <a:r>
              <a:rPr lang="en-US" dirty="0" err="1" smtClean="0"/>
              <a:t>anoe</a:t>
            </a:r>
            <a:r>
              <a:rPr lang="en-US" dirty="0" smtClean="0"/>
              <a:t>… en a bro </a:t>
            </a:r>
            <a:r>
              <a:rPr lang="en-US" dirty="0" err="1" smtClean="0"/>
              <a:t>tapoe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…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> de unique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err="1" smtClean="0"/>
              <a:t>Bikasi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r>
              <a:rPr lang="en-US" dirty="0" smtClean="0"/>
              <a:t> foe Hem </a:t>
            </a:r>
            <a:r>
              <a:rPr lang="en-US" dirty="0" err="1" smtClean="0"/>
              <a:t>feanti</a:t>
            </a:r>
            <a:endParaRPr lang="en-US" dirty="0" smtClean="0"/>
          </a:p>
          <a:p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err="1" smtClean="0"/>
              <a:t>Bikasi</a:t>
            </a:r>
            <a:r>
              <a:rPr lang="en-US" dirty="0" smtClean="0"/>
              <a:t> foe </a:t>
            </a:r>
            <a:r>
              <a:rPr lang="en-US" dirty="0" err="1" smtClean="0"/>
              <a:t>wondroewroko</a:t>
            </a:r>
            <a:endParaRPr lang="en-US" dirty="0" smtClean="0"/>
          </a:p>
          <a:p>
            <a:r>
              <a:rPr lang="en-US" dirty="0" err="1" smtClean="0"/>
              <a:t>Bikasi</a:t>
            </a:r>
            <a:r>
              <a:rPr lang="en-US" dirty="0" smtClean="0"/>
              <a:t> foe ala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Jozef</a:t>
            </a:r>
            <a:r>
              <a:rPr lang="en-US" dirty="0" smtClean="0"/>
              <a:t> foe </a:t>
            </a:r>
            <a:r>
              <a:rPr lang="en-US" dirty="0" err="1" smtClean="0"/>
              <a:t>Aramatea</a:t>
            </a:r>
            <a:r>
              <a:rPr lang="en-US" dirty="0" smtClean="0"/>
              <a:t> – </a:t>
            </a:r>
            <a:r>
              <a:rPr lang="en-US" dirty="0" err="1" smtClean="0"/>
              <a:t>goedoe</a:t>
            </a:r>
            <a:r>
              <a:rPr lang="en-US" dirty="0" smtClean="0"/>
              <a:t>, </a:t>
            </a:r>
            <a:r>
              <a:rPr lang="en-US" dirty="0" err="1" smtClean="0"/>
              <a:t>juisti</a:t>
            </a:r>
            <a:r>
              <a:rPr lang="en-US" dirty="0" smtClean="0"/>
              <a:t>, lid foe </a:t>
            </a:r>
            <a:r>
              <a:rPr lang="en-US" dirty="0" err="1" smtClean="0"/>
              <a:t>da</a:t>
            </a:r>
            <a:r>
              <a:rPr lang="en-US" dirty="0" smtClean="0"/>
              <a:t> Sanhedrin, </a:t>
            </a:r>
            <a:r>
              <a:rPr lang="en-US" dirty="0" err="1" smtClean="0"/>
              <a:t>kibri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err="1" smtClean="0"/>
              <a:t>Jozef</a:t>
            </a:r>
            <a:r>
              <a:rPr lang="en-US" dirty="0" smtClean="0"/>
              <a:t> &amp; </a:t>
            </a:r>
            <a:r>
              <a:rPr lang="en-US" dirty="0" err="1" smtClean="0"/>
              <a:t>Nikodemus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en </a:t>
            </a:r>
            <a:r>
              <a:rPr lang="en-US" dirty="0" err="1" smtClean="0"/>
              <a:t>beri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Toe Maria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beri</a:t>
            </a:r>
            <a:r>
              <a:rPr lang="en-US" dirty="0" smtClean="0"/>
              <a:t>;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foe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switi</a:t>
            </a:r>
            <a:r>
              <a:rPr lang="en-US" dirty="0" smtClean="0"/>
              <a:t> </a:t>
            </a:r>
            <a:r>
              <a:rPr lang="en-US" dirty="0" err="1" smtClean="0"/>
              <a:t>smeri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klari</a:t>
            </a:r>
            <a:r>
              <a:rPr lang="en-US" dirty="0" smtClean="0"/>
              <a:t>, en </a:t>
            </a:r>
            <a:r>
              <a:rPr lang="en-US" dirty="0" err="1" smtClean="0"/>
              <a:t>rostoe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hei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sabbat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r>
              <a:rPr lang="en-US" dirty="0" smtClean="0"/>
              <a:t> foe </a:t>
            </a:r>
            <a:r>
              <a:rPr lang="en-US" dirty="0" err="1" smtClean="0"/>
              <a:t>brede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zuurdegi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&amp; Sadducee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Pilatus en </a:t>
            </a:r>
            <a:r>
              <a:rPr lang="en-US" dirty="0" err="1" smtClean="0"/>
              <a:t>taigi</a:t>
            </a:r>
            <a:r>
              <a:rPr lang="en-US" dirty="0" smtClean="0"/>
              <a:t> hem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 </a:t>
            </a:r>
            <a:r>
              <a:rPr lang="en-US" dirty="0" err="1" smtClean="0"/>
              <a:t>baka</a:t>
            </a:r>
            <a:r>
              <a:rPr lang="en-US" dirty="0" smtClean="0"/>
              <a:t>.  Pilatus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order foe wan </a:t>
            </a:r>
            <a:r>
              <a:rPr lang="en-US" dirty="0" err="1" smtClean="0"/>
              <a:t>wakti</a:t>
            </a:r>
            <a:r>
              <a:rPr lang="en-US" dirty="0" smtClean="0"/>
              <a:t> &amp; foe </a:t>
            </a:r>
            <a:r>
              <a:rPr lang="en-US" dirty="0" err="1" smtClean="0"/>
              <a:t>zegel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wiki, </a:t>
            </a:r>
            <a:r>
              <a:rPr lang="en-US" dirty="0" err="1" smtClean="0"/>
              <a:t>dem</a:t>
            </a:r>
            <a:r>
              <a:rPr lang="en-US" dirty="0" smtClean="0"/>
              <a:t> Maria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en wan </a:t>
            </a:r>
            <a:r>
              <a:rPr lang="en-US" dirty="0" err="1" smtClean="0"/>
              <a:t>aardbeifi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en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lolo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en </a:t>
            </a:r>
            <a:r>
              <a:rPr lang="en-US" dirty="0" err="1" smtClean="0"/>
              <a:t>sidon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tapoe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Wan Maria </a:t>
            </a:r>
            <a:r>
              <a:rPr lang="en-US" dirty="0" err="1" smtClean="0"/>
              <a:t>ben</a:t>
            </a:r>
            <a:r>
              <a:rPr lang="en-US" dirty="0" smtClean="0"/>
              <a:t> de Magdalene, wan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mama foe </a:t>
            </a:r>
            <a:r>
              <a:rPr lang="en-US" dirty="0" err="1" smtClean="0"/>
              <a:t>Jezus</a:t>
            </a:r>
            <a:r>
              <a:rPr lang="en-US" dirty="0" smtClean="0"/>
              <a:t>; Joanna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frow</a:t>
            </a:r>
            <a:r>
              <a:rPr lang="en-US" dirty="0" smtClean="0"/>
              <a:t> foe </a:t>
            </a:r>
            <a:r>
              <a:rPr lang="en-US" dirty="0" err="1" smtClean="0"/>
              <a:t>Chuza</a:t>
            </a:r>
            <a:r>
              <a:rPr lang="en-US" dirty="0" smtClean="0"/>
              <a:t> &amp; Salome,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frow</a:t>
            </a:r>
            <a:r>
              <a:rPr lang="en-US" dirty="0" smtClean="0"/>
              <a:t> foe Zebedee </a:t>
            </a:r>
            <a:r>
              <a:rPr lang="en-US" dirty="0" err="1" smtClean="0"/>
              <a:t>ben</a:t>
            </a:r>
            <a:r>
              <a:rPr lang="en-US" dirty="0" smtClean="0"/>
              <a:t> de toe</a:t>
            </a:r>
            <a:endParaRPr 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foe </a:t>
            </a:r>
            <a:r>
              <a:rPr lang="en-US" dirty="0" err="1" smtClean="0"/>
              <a:t>Masra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brinki</a:t>
            </a:r>
            <a:r>
              <a:rPr lang="en-US" dirty="0" smtClean="0"/>
              <a:t> foe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de </a:t>
            </a:r>
            <a:r>
              <a:rPr lang="en-US" dirty="0" err="1" smtClean="0"/>
              <a:t>krin</a:t>
            </a:r>
            <a:r>
              <a:rPr lang="en-US" dirty="0" smtClean="0"/>
              <a:t>; a </a:t>
            </a:r>
            <a:r>
              <a:rPr lang="en-US" dirty="0" err="1" smtClean="0"/>
              <a:t>gersi</a:t>
            </a:r>
            <a:r>
              <a:rPr lang="en-US" dirty="0" smtClean="0"/>
              <a:t> wan </a:t>
            </a:r>
            <a:r>
              <a:rPr lang="en-US" dirty="0" err="1" smtClean="0"/>
              <a:t>jongoe</a:t>
            </a:r>
            <a:r>
              <a:rPr lang="en-US" dirty="0" smtClean="0"/>
              <a:t> man.  A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de, ma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.  </a:t>
            </a:r>
            <a:r>
              <a:rPr lang="en-US" dirty="0" err="1" smtClean="0"/>
              <a:t>Loekoe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presi</a:t>
            </a:r>
            <a:r>
              <a:rPr lang="en-US" dirty="0" smtClean="0"/>
              <a:t> </a:t>
            </a:r>
            <a:r>
              <a:rPr lang="en-US" dirty="0" err="1" smtClean="0"/>
              <a:t>pe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de, en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.</a:t>
            </a:r>
          </a:p>
          <a:p>
            <a:r>
              <a:rPr lang="en-US" dirty="0" smtClean="0"/>
              <a:t>Ala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legi</a:t>
            </a:r>
            <a:r>
              <a:rPr lang="en-US" dirty="0" smtClean="0"/>
              <a:t>. 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soldati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en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pasa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avondmaal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dede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sondoe</a:t>
            </a:r>
            <a:r>
              <a:rPr lang="en-US" dirty="0" smtClean="0"/>
              <a:t>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brede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</a:t>
            </a:r>
            <a:r>
              <a:rPr lang="en-US" dirty="0" err="1" smtClean="0"/>
              <a:t>zuurdegi</a:t>
            </a:r>
            <a:r>
              <a:rPr lang="en-US" dirty="0" smtClean="0"/>
              <a:t> &amp; </a:t>
            </a:r>
            <a:r>
              <a:rPr lang="en-US" dirty="0" err="1" smtClean="0"/>
              <a:t>druivi</a:t>
            </a:r>
            <a:r>
              <a:rPr lang="en-US" dirty="0" smtClean="0"/>
              <a:t>-sap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r>
              <a:rPr lang="en-US" dirty="0" smtClean="0"/>
              <a:t>, en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</a:t>
            </a:r>
            <a:r>
              <a:rPr lang="en-US" dirty="0" err="1" smtClean="0"/>
              <a:t>sabi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Johannes 14-16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kamra</a:t>
            </a:r>
            <a:r>
              <a:rPr lang="en-US" dirty="0" smtClean="0"/>
              <a:t> en/of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Getsemane</a:t>
            </a: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soldati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foe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waktiman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fadon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, en Hem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foefoeroe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dedeskin</a:t>
            </a:r>
            <a:r>
              <a:rPr lang="en-US" dirty="0" smtClean="0"/>
              <a:t>.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waktiman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too </a:t>
            </a:r>
            <a:r>
              <a:rPr lang="en-US" dirty="0" err="1" smtClean="0"/>
              <a:t>waarschijnlijk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engel</a:t>
            </a:r>
            <a:r>
              <a:rPr lang="en-US" dirty="0" smtClean="0"/>
              <a:t> ma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moni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tafra</a:t>
            </a:r>
            <a:r>
              <a:rPr lang="en-US" dirty="0" smtClean="0"/>
              <a:t> foe </a:t>
            </a:r>
            <a:r>
              <a:rPr lang="en-US" dirty="0" err="1" smtClean="0"/>
              <a:t>kiri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belangrijk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kaba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!  - A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endParaRPr lang="en-US" dirty="0" smtClean="0"/>
          </a:p>
          <a:p>
            <a:r>
              <a:rPr lang="en-US" dirty="0" err="1" smtClean="0"/>
              <a:t>Loekoe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–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foe toe </a:t>
            </a:r>
            <a:r>
              <a:rPr lang="en-US" dirty="0" err="1" smtClean="0"/>
              <a:t>komst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skin – no </a:t>
            </a:r>
            <a:r>
              <a:rPr lang="en-US" dirty="0" err="1" smtClean="0"/>
              <a:t>soso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wan skin foe </a:t>
            </a:r>
            <a:r>
              <a:rPr lang="en-US" dirty="0" err="1" smtClean="0"/>
              <a:t>meti</a:t>
            </a:r>
            <a:r>
              <a:rPr lang="en-US" dirty="0" smtClean="0"/>
              <a:t> &amp; </a:t>
            </a:r>
            <a:r>
              <a:rPr lang="en-US" dirty="0" err="1" smtClean="0"/>
              <a:t>bonjo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graboe</a:t>
            </a:r>
            <a:r>
              <a:rPr lang="en-US" dirty="0" smtClean="0"/>
              <a:t> Hem </a:t>
            </a:r>
            <a:r>
              <a:rPr lang="en-US" dirty="0" err="1" smtClean="0"/>
              <a:t>foetoe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grebi-krosi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order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 </a:t>
            </a:r>
            <a:r>
              <a:rPr lang="en-US" dirty="0" err="1" smtClean="0"/>
              <a:t>discipel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anoe</a:t>
            </a:r>
            <a:r>
              <a:rPr lang="en-US" dirty="0" smtClean="0"/>
              <a:t> &amp; </a:t>
            </a:r>
            <a:r>
              <a:rPr lang="en-US" dirty="0" err="1" smtClean="0"/>
              <a:t>foetoe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oema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endParaRPr lang="en-US" dirty="0" smtClean="0"/>
          </a:p>
          <a:p>
            <a:r>
              <a:rPr lang="en-US" dirty="0" smtClean="0"/>
              <a:t>500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wan tem</a:t>
            </a:r>
          </a:p>
          <a:p>
            <a:r>
              <a:rPr lang="en-US" dirty="0" err="1" smtClean="0"/>
              <a:t>Jakobus</a:t>
            </a:r>
            <a:endParaRPr lang="en-US" dirty="0" smtClean="0"/>
          </a:p>
          <a:p>
            <a:r>
              <a:rPr lang="en-US" dirty="0" err="1" smtClean="0"/>
              <a:t>Paulus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volgorde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Maria Magdalene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grebi</a:t>
            </a:r>
            <a:endParaRPr lang="en-US" dirty="0" smtClean="0"/>
          </a:p>
          <a:p>
            <a:r>
              <a:rPr lang="en-US" dirty="0" err="1" smtClean="0"/>
              <a:t>Petrus</a:t>
            </a:r>
            <a:endParaRPr lang="en-US" dirty="0" smtClean="0"/>
          </a:p>
          <a:p>
            <a:r>
              <a:rPr lang="en-US" dirty="0" err="1" smtClean="0"/>
              <a:t>Clopus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wan </a:t>
            </a:r>
            <a:r>
              <a:rPr lang="en-US" dirty="0" err="1" smtClean="0"/>
              <a:t>mati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frow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Tomas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Tomas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volgorde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Sebi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fisi</a:t>
            </a:r>
            <a:endParaRPr lang="en-US" dirty="0" smtClean="0"/>
          </a:p>
          <a:p>
            <a:r>
              <a:rPr lang="en-US" dirty="0" err="1" smtClean="0"/>
              <a:t>Elfoe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bergi</a:t>
            </a:r>
            <a:endParaRPr lang="en-US" dirty="0" smtClean="0"/>
          </a:p>
          <a:p>
            <a:r>
              <a:rPr lang="en-US" dirty="0" smtClean="0"/>
              <a:t>500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endParaRPr lang="en-US" dirty="0" smtClean="0"/>
          </a:p>
          <a:p>
            <a:r>
              <a:rPr lang="en-US" dirty="0" err="1" smtClean="0"/>
              <a:t>Jakobus</a:t>
            </a:r>
            <a:endParaRPr lang="en-US" dirty="0" smtClean="0"/>
          </a:p>
          <a:p>
            <a:r>
              <a:rPr lang="en-US" dirty="0" smtClean="0"/>
              <a:t>Ala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– </a:t>
            </a:r>
            <a:r>
              <a:rPr lang="en-US" dirty="0" err="1" smtClean="0"/>
              <a:t>hemelvaart</a:t>
            </a:r>
            <a:endParaRPr lang="en-US" dirty="0" smtClean="0"/>
          </a:p>
          <a:p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: </a:t>
            </a:r>
            <a:r>
              <a:rPr lang="en-US" dirty="0" err="1" smtClean="0"/>
              <a:t>Stefanus</a:t>
            </a:r>
            <a:r>
              <a:rPr lang="en-US" dirty="0" smtClean="0"/>
              <a:t> &amp; </a:t>
            </a:r>
            <a:r>
              <a:rPr lang="en-US" dirty="0" err="1" smtClean="0"/>
              <a:t>Paulus</a:t>
            </a:r>
            <a:r>
              <a:rPr lang="en-US" dirty="0" smtClean="0"/>
              <a:t>, Johannes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Openbaring</a:t>
            </a:r>
            <a:endParaRPr 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wan </a:t>
            </a:r>
            <a:r>
              <a:rPr lang="en-US" dirty="0" err="1" smtClean="0"/>
              <a:t>bergi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Galilea</a:t>
            </a:r>
            <a:r>
              <a:rPr lang="en-US" dirty="0" smtClean="0"/>
              <a:t>, en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Hem,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Hem (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accepteer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aanbegi</a:t>
            </a:r>
            <a:r>
              <a:rPr lang="en-US" dirty="0" smtClean="0"/>
              <a:t> toe) 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=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Grote </a:t>
            </a:r>
            <a:r>
              <a:rPr lang="en-US" dirty="0" err="1" smtClean="0"/>
              <a:t>Commissie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 – no wan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doe hem</a:t>
            </a:r>
            <a:endParaRPr 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alamala</a:t>
            </a:r>
            <a:r>
              <a:rPr lang="en-US" dirty="0" smtClean="0"/>
              <a:t> de </a:t>
            </a:r>
            <a:r>
              <a:rPr lang="en-US" dirty="0" err="1" smtClean="0"/>
              <a:t>getuigi</a:t>
            </a:r>
            <a:r>
              <a:rPr lang="en-US" dirty="0" smtClean="0"/>
              <a:t>. 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samen</a:t>
            </a:r>
            <a:r>
              <a:rPr lang="en-US" dirty="0" smtClean="0"/>
              <a:t> foe </a:t>
            </a:r>
            <a:r>
              <a:rPr lang="en-US" dirty="0" err="1" smtClean="0"/>
              <a:t>wini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dopoe</a:t>
            </a:r>
            <a:endParaRPr lang="en-US" dirty="0" smtClean="0"/>
          </a:p>
          <a:p>
            <a:r>
              <a:rPr lang="en-US" dirty="0" smtClean="0"/>
              <a:t>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endParaRPr lang="en-US" dirty="0" smtClean="0"/>
          </a:p>
          <a:p>
            <a:r>
              <a:rPr lang="en-US" dirty="0" err="1" smtClean="0"/>
              <a:t>Alwasi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Hem, A no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– Mi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oen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kaba</a:t>
            </a:r>
            <a:r>
              <a:rPr lang="en-US" dirty="0" smtClean="0"/>
              <a:t> foe </a:t>
            </a:r>
            <a:r>
              <a:rPr lang="en-US" smtClean="0"/>
              <a:t>grontapoe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hoge-priester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(Jn. 17) en </a:t>
            </a:r>
            <a:r>
              <a:rPr lang="en-US" dirty="0" err="1" smtClean="0"/>
              <a:t>dan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djari</a:t>
            </a:r>
            <a:endParaRPr lang="en-US" dirty="0" smtClean="0"/>
          </a:p>
          <a:p>
            <a:r>
              <a:rPr lang="en-US" dirty="0" smtClean="0"/>
              <a:t>Now </a:t>
            </a:r>
            <a:r>
              <a:rPr lang="en-US" dirty="0" err="1" smtClean="0"/>
              <a:t>bigin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neti</a:t>
            </a:r>
            <a:r>
              <a:rPr lang="en-US" dirty="0" smtClean="0"/>
              <a:t>, a de Nisan 14 –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foe </a:t>
            </a:r>
            <a:r>
              <a:rPr lang="en-US" dirty="0" err="1" smtClean="0"/>
              <a:t>paska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wan </a:t>
            </a:r>
            <a:r>
              <a:rPr lang="en-US" dirty="0" err="1" smtClean="0"/>
              <a:t>groepoe</a:t>
            </a:r>
            <a:r>
              <a:rPr lang="en-US" dirty="0" smtClean="0"/>
              <a:t> foe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Sanhedrin foe </a:t>
            </a:r>
            <a:r>
              <a:rPr lang="en-US" dirty="0" err="1" smtClean="0"/>
              <a:t>miti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tiki</a:t>
            </a:r>
            <a:r>
              <a:rPr lang="en-US" dirty="0" smtClean="0"/>
              <a:t> foe </a:t>
            </a:r>
            <a:r>
              <a:rPr lang="en-US" dirty="0" err="1" smtClean="0"/>
              <a:t>boeje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– </a:t>
            </a:r>
            <a:r>
              <a:rPr lang="en-US" dirty="0" err="1" smtClean="0"/>
              <a:t>wi</a:t>
            </a:r>
            <a:r>
              <a:rPr lang="en-US" dirty="0" smtClean="0"/>
              <a:t> no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Romeini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.  Judas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bosi</a:t>
            </a:r>
            <a:r>
              <a:rPr lang="en-US" dirty="0" smtClean="0"/>
              <a:t> Hem.</a:t>
            </a:r>
          </a:p>
          <a:p>
            <a:r>
              <a:rPr lang="en-US" dirty="0" smtClean="0"/>
              <a:t>Pilatus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bemoei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arrest foe </a:t>
            </a:r>
            <a:r>
              <a:rPr lang="en-US" dirty="0" err="1" smtClean="0"/>
              <a:t>Jezus</a:t>
            </a:r>
            <a:r>
              <a:rPr lang="en-US" dirty="0" smtClean="0"/>
              <a:t> foe </a:t>
            </a:r>
            <a:r>
              <a:rPr lang="en-US" dirty="0" err="1" smtClean="0"/>
              <a:t>kosi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– a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 </a:t>
            </a:r>
            <a:r>
              <a:rPr lang="en-US" dirty="0" err="1" smtClean="0"/>
              <a:t>fri</a:t>
            </a:r>
            <a:r>
              <a:rPr lang="en-US" dirty="0" smtClean="0"/>
              <a:t> foe </a:t>
            </a:r>
            <a:r>
              <a:rPr lang="en-US" dirty="0" err="1" smtClean="0"/>
              <a:t>sroto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sortoe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jesi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dinari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hogepriester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hem foe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howroe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boeba</a:t>
            </a:r>
            <a:r>
              <a:rPr lang="en-US" dirty="0" smtClean="0"/>
              <a:t>, en A </a:t>
            </a:r>
            <a:r>
              <a:rPr lang="en-US" dirty="0" err="1" smtClean="0"/>
              <a:t>genees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man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lowe</a:t>
            </a:r>
            <a:r>
              <a:rPr lang="en-US" dirty="0" smtClean="0"/>
              <a:t> go </a:t>
            </a:r>
            <a:r>
              <a:rPr lang="en-US" dirty="0" err="1" smtClean="0"/>
              <a:t>kibri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ex-</a:t>
            </a:r>
            <a:r>
              <a:rPr lang="en-US" dirty="0" err="1" smtClean="0"/>
              <a:t>hogepriester</a:t>
            </a:r>
            <a:r>
              <a:rPr lang="en-US" dirty="0" smtClean="0"/>
              <a:t> </a:t>
            </a:r>
            <a:r>
              <a:rPr lang="en-US" dirty="0" err="1" smtClean="0"/>
              <a:t>Annas</a:t>
            </a:r>
            <a:r>
              <a:rPr lang="en-US" dirty="0" smtClean="0"/>
              <a:t>.  </a:t>
            </a:r>
            <a:r>
              <a:rPr lang="en-US" dirty="0" err="1" smtClean="0"/>
              <a:t>Annas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krakti</a:t>
            </a:r>
            <a:r>
              <a:rPr lang="en-US" dirty="0" smtClean="0"/>
              <a:t>, ma a no man </a:t>
            </a:r>
            <a:r>
              <a:rPr lang="en-US" dirty="0" err="1" smtClean="0"/>
              <a:t>vertegenwoordig</a:t>
            </a:r>
            <a:r>
              <a:rPr lang="en-US" dirty="0" smtClean="0"/>
              <a:t> Israel </a:t>
            </a:r>
            <a:r>
              <a:rPr lang="en-US" dirty="0" err="1" smtClean="0"/>
              <a:t>gi</a:t>
            </a:r>
            <a:r>
              <a:rPr lang="en-US" dirty="0" smtClean="0"/>
              <a:t> Rome</a:t>
            </a:r>
          </a:p>
          <a:p>
            <a:r>
              <a:rPr lang="en-US" dirty="0" err="1" smtClean="0"/>
              <a:t>Kajafus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hogepriester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basi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Sanhedrin</a:t>
            </a:r>
          </a:p>
          <a:p>
            <a:r>
              <a:rPr lang="en-US" dirty="0" err="1" smtClean="0"/>
              <a:t>Da</a:t>
            </a:r>
            <a:r>
              <a:rPr lang="en-US" dirty="0" smtClean="0"/>
              <a:t> Sanhedrin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stree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demsrefi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wet.  Dem </a:t>
            </a:r>
            <a:r>
              <a:rPr lang="en-US" dirty="0" err="1" smtClean="0"/>
              <a:t>Fariseeman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oraal</a:t>
            </a:r>
            <a:r>
              <a:rPr lang="en-US" dirty="0" smtClean="0"/>
              <a:t> wet too.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Kownoe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Ongeveer</a:t>
            </a:r>
            <a:r>
              <a:rPr lang="en-US" dirty="0" smtClean="0"/>
              <a:t> 200 AD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seti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oral wet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Mishna</a:t>
            </a:r>
            <a:r>
              <a:rPr lang="en-US" dirty="0" smtClean="0"/>
              <a:t>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tron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wet,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</a:p>
          <a:p>
            <a:r>
              <a:rPr lang="en-US" dirty="0" smtClean="0"/>
              <a:t>Wan </a:t>
            </a:r>
            <a:r>
              <a:rPr lang="en-US" dirty="0" err="1" smtClean="0"/>
              <a:t>famiri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Djoe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falsi</a:t>
            </a:r>
            <a:r>
              <a:rPr lang="en-US" dirty="0" smtClean="0"/>
              <a:t> </a:t>
            </a:r>
            <a:r>
              <a:rPr lang="en-US" dirty="0" err="1" smtClean="0"/>
              <a:t>profeet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wan </a:t>
            </a:r>
            <a:r>
              <a:rPr lang="en-US" dirty="0" err="1" smtClean="0"/>
              <a:t>hogepriester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abi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Sanhedrin (71 man) </a:t>
            </a:r>
            <a:r>
              <a:rPr lang="en-US" dirty="0" err="1" smtClean="0"/>
              <a:t>kroetoe</a:t>
            </a:r>
            <a:r>
              <a:rPr lang="en-US" dirty="0" smtClean="0"/>
              <a:t> hem.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wan (23 man)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: </a:t>
            </a:r>
            <a:r>
              <a:rPr lang="en-US" dirty="0" err="1" smtClean="0"/>
              <a:t>dem</a:t>
            </a:r>
            <a:r>
              <a:rPr lang="en-US" dirty="0" smtClean="0"/>
              <a:t> wet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Mishna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Kroetoe</a:t>
            </a:r>
            <a:r>
              <a:rPr lang="en-US" dirty="0" smtClean="0"/>
              <a:t> foe </a:t>
            </a:r>
            <a:r>
              <a:rPr lang="en-US" dirty="0" err="1" smtClean="0"/>
              <a:t>dede</a:t>
            </a:r>
            <a:r>
              <a:rPr lang="en-US" dirty="0" smtClean="0"/>
              <a:t> –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deitem</a:t>
            </a:r>
            <a:r>
              <a:rPr lang="en-US" dirty="0" smtClean="0"/>
              <a:t> &amp;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deitem</a:t>
            </a:r>
            <a:r>
              <a:rPr lang="en-US" dirty="0" smtClean="0"/>
              <a:t>.  </a:t>
            </a:r>
            <a:r>
              <a:rPr lang="en-US" dirty="0" err="1" smtClean="0"/>
              <a:t>Noiti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bakadina</a:t>
            </a:r>
            <a:r>
              <a:rPr lang="en-US" dirty="0" smtClean="0"/>
              <a:t> foe wan </a:t>
            </a:r>
            <a:r>
              <a:rPr lang="en-US" dirty="0" err="1" smtClean="0"/>
              <a:t>sabbat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fesa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no de </a:t>
            </a:r>
            <a:r>
              <a:rPr lang="en-US" dirty="0" err="1" smtClean="0"/>
              <a:t>eens</a:t>
            </a:r>
            <a:r>
              <a:rPr lang="en-US" dirty="0" smtClean="0"/>
              <a:t>, </a:t>
            </a:r>
            <a:r>
              <a:rPr lang="en-US" dirty="0" err="1" smtClean="0"/>
              <a:t>trowe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getuigenis</a:t>
            </a:r>
            <a:r>
              <a:rPr lang="en-US" dirty="0" smtClean="0"/>
              <a:t>.  Joe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jere</a:t>
            </a:r>
            <a:r>
              <a:rPr lang="en-US" dirty="0" smtClean="0"/>
              <a:t> </a:t>
            </a:r>
            <a:r>
              <a:rPr lang="en-US" dirty="0" err="1" smtClean="0"/>
              <a:t>ibri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aparti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eens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miti</a:t>
            </a:r>
            <a:r>
              <a:rPr lang="en-US" dirty="0" smtClean="0"/>
              <a:t> foe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6056</TotalTime>
  <Words>1899</Words>
  <Application>Microsoft Office PowerPoint</Application>
  <PresentationFormat>On-screen Show (4:3)</PresentationFormat>
  <Paragraphs>201</Paragraphs>
  <Slides>37</Slides>
  <Notes>37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Blends</vt:lpstr>
      <vt:lpstr>Matteus – Worldwide Bible Instituut Les 6</vt:lpstr>
      <vt:lpstr>Dem trowe Kownoe Jezus</vt:lpstr>
      <vt:lpstr>Dem trowe Kownoe Jezus</vt:lpstr>
      <vt:lpstr>Dem trowe Kownoe Jezus</vt:lpstr>
      <vt:lpstr>Dem trowe Kownoe Jezus</vt:lpstr>
      <vt:lpstr>Dem trowe Kownoe Jezus</vt:lpstr>
      <vt:lpstr>Dem kroetoe da Kownoe</vt:lpstr>
      <vt:lpstr>Kroetoe Kownoe Jezus</vt:lpstr>
      <vt:lpstr>Da kroetoe foe Jezus Kristus: dem wet foe da Mishna</vt:lpstr>
      <vt:lpstr>Da kroetoe foe Jezus Kristus: dem wet foe da Mishna</vt:lpstr>
      <vt:lpstr>Fa dem Djoe ben kroetoe</vt:lpstr>
      <vt:lpstr>Dem kroetoe Jezus</vt:lpstr>
      <vt:lpstr>Dem kroetoe Masra Jezus</vt:lpstr>
      <vt:lpstr>Dem kroetoe Masra Jezus</vt:lpstr>
      <vt:lpstr>Pilatus nanga dem Djoe</vt:lpstr>
      <vt:lpstr>Jezus na fesi Pilatus</vt:lpstr>
      <vt:lpstr>Jezus na fesi foe Pilatus</vt:lpstr>
      <vt:lpstr>Kroetoe kownoe Jezus</vt:lpstr>
      <vt:lpstr>Kroetoe koti foe Jezus</vt:lpstr>
      <vt:lpstr>Kroetoe Jezus Kristus</vt:lpstr>
      <vt:lpstr>Golgota</vt:lpstr>
      <vt:lpstr>Da kruisiging</vt:lpstr>
      <vt:lpstr>Da kruisiging</vt:lpstr>
      <vt:lpstr>Da kruisiging</vt:lpstr>
      <vt:lpstr>Da dede foe Kristus de unique</vt:lpstr>
      <vt:lpstr>Jezus opo baka</vt:lpstr>
      <vt:lpstr>Jezus opo baka</vt:lpstr>
      <vt:lpstr>Jezus opo baka</vt:lpstr>
      <vt:lpstr>Da engel foe Masra </vt:lpstr>
      <vt:lpstr>Dem soldati…</vt:lpstr>
      <vt:lpstr>Drie belangrijk woortoe abra Jezus</vt:lpstr>
      <vt:lpstr>A ben opo baka na ini Hem skin – no soso nanga jeje</vt:lpstr>
      <vt:lpstr>Getuigi dati A ben opo baka</vt:lpstr>
      <vt:lpstr>Da volgorde foe fa A sori Hemsrefi</vt:lpstr>
      <vt:lpstr>Da volgorde foe fa A sori Hemsrefi</vt:lpstr>
      <vt:lpstr>Dem discipel aanbegi Jezus</vt:lpstr>
      <vt:lpstr>Wi abi frantwoortoe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31</cp:revision>
  <dcterms:created xsi:type="dcterms:W3CDTF">2008-12-20T12:52:43Z</dcterms:created>
  <dcterms:modified xsi:type="dcterms:W3CDTF">2010-01-13T13:44:08Z</dcterms:modified>
</cp:coreProperties>
</file>