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1"/>
  </p:notesMasterIdLst>
  <p:handoutMasterIdLst>
    <p:handoutMasterId r:id="rId9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8" r:id="rId63"/>
    <p:sldId id="317" r:id="rId64"/>
    <p:sldId id="319" r:id="rId65"/>
    <p:sldId id="320" r:id="rId66"/>
    <p:sldId id="321" r:id="rId67"/>
    <p:sldId id="322" r:id="rId68"/>
    <p:sldId id="323" r:id="rId69"/>
    <p:sldId id="324" r:id="rId70"/>
    <p:sldId id="326" r:id="rId71"/>
    <p:sldId id="325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58" d="100"/>
          <a:sy n="58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Galaten - Stap 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B455A-4D6B-4958-BB68-D3C2A7EF6A84}" type="datetimeFigureOut">
              <a:rPr lang="en-US" smtClean="0"/>
              <a:t>1/18/2010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8D505-C6BA-4B56-9801-939B55BC03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en-US" smtClean="0"/>
              <a:t>Galaten - Stap 1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- Stap 1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Galaten</a:t>
            </a:r>
            <a:r>
              <a:rPr lang="en-US" dirty="0" smtClean="0"/>
              <a:t> – Worldwide Bible </a:t>
            </a:r>
            <a:r>
              <a:rPr lang="en-US" dirty="0" err="1" smtClean="0"/>
              <a:t>Instituut</a:t>
            </a:r>
            <a:r>
              <a:rPr lang="en-US" dirty="0" smtClean="0"/>
              <a:t> Les 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Samengesteld</a:t>
            </a:r>
            <a:r>
              <a:rPr lang="en-US" dirty="0" smtClean="0"/>
              <a:t> door R. Patton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wan </a:t>
            </a:r>
            <a:r>
              <a:rPr lang="en-US" dirty="0" err="1" smtClean="0"/>
              <a:t>apostel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en </a:t>
            </a:r>
            <a:r>
              <a:rPr lang="en-US" dirty="0" err="1" smtClean="0"/>
              <a:t>getuigi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visioen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ala toe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groeten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Gal 1:2. Nanga ala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brada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dja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mi,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kerki</a:t>
            </a:r>
            <a:r>
              <a:rPr lang="en-US" b="1" dirty="0" smtClean="0"/>
              <a:t> foe </a:t>
            </a:r>
            <a:r>
              <a:rPr lang="en-US" b="1" dirty="0" err="1" smtClean="0"/>
              <a:t>Galatië</a:t>
            </a:r>
            <a:r>
              <a:rPr lang="en-US" b="1" dirty="0" smtClean="0"/>
              <a:t>;  3. </a:t>
            </a:r>
            <a:r>
              <a:rPr lang="en-US" b="1" dirty="0" err="1" smtClean="0"/>
              <a:t>Gnade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vrede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Tata, en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Paulus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</a:t>
            </a:r>
            <a:r>
              <a:rPr lang="en-US" b="1" dirty="0" err="1" smtClean="0"/>
              <a:t>groeten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team</a:t>
            </a:r>
          </a:p>
          <a:p>
            <a:r>
              <a:rPr lang="en-US" b="1" dirty="0" err="1" smtClean="0"/>
              <a:t>Gnade</a:t>
            </a:r>
            <a:r>
              <a:rPr lang="en-US" b="1" dirty="0" smtClean="0"/>
              <a:t> = </a:t>
            </a:r>
            <a:r>
              <a:rPr lang="en-US" b="1" dirty="0" err="1" smtClean="0"/>
              <a:t>Grieki</a:t>
            </a:r>
            <a:r>
              <a:rPr lang="en-US" b="1" dirty="0" smtClean="0"/>
              <a:t>  </a:t>
            </a:r>
            <a:r>
              <a:rPr lang="en-US" b="1" dirty="0" err="1" smtClean="0"/>
              <a:t>Vrede</a:t>
            </a:r>
            <a:r>
              <a:rPr lang="en-US" b="1" dirty="0" smtClean="0"/>
              <a:t> = </a:t>
            </a:r>
            <a:r>
              <a:rPr lang="en-US" b="1" dirty="0" err="1" smtClean="0"/>
              <a:t>Hebreewse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A man </a:t>
            </a:r>
            <a:r>
              <a:rPr lang="en-US" b="1" dirty="0" err="1" smtClean="0"/>
              <a:t>verloesoe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takroe</a:t>
            </a:r>
            <a:r>
              <a:rPr lang="en-US" b="1" dirty="0" smtClean="0"/>
              <a:t> </a:t>
            </a:r>
            <a:r>
              <a:rPr lang="en-US" b="1" dirty="0" err="1" smtClean="0"/>
              <a:t>grontapoe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,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Tata;  5. Hem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glori</a:t>
            </a:r>
            <a:r>
              <a:rPr lang="en-US" b="1" dirty="0" smtClean="0"/>
              <a:t> foe </a:t>
            </a:r>
            <a:r>
              <a:rPr lang="en-US" b="1" dirty="0" err="1" smtClean="0"/>
              <a:t>teego</a:t>
            </a:r>
            <a:r>
              <a:rPr lang="en-US" b="1" dirty="0" smtClean="0"/>
              <a:t>. Amen.</a:t>
            </a:r>
          </a:p>
          <a:p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Schepper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 </a:t>
            </a:r>
            <a:r>
              <a:rPr lang="en-US" b="1" dirty="0" err="1" smtClean="0"/>
              <a:t>ete</a:t>
            </a:r>
            <a:r>
              <a:rPr lang="en-US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foe </a:t>
            </a:r>
            <a:r>
              <a:rPr lang="en-US" dirty="0" err="1" smtClean="0"/>
              <a:t>pai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ma </a:t>
            </a:r>
            <a:r>
              <a:rPr lang="en-US" dirty="0" err="1" smtClean="0"/>
              <a:t>ook</a:t>
            </a:r>
            <a:r>
              <a:rPr lang="en-US" dirty="0" smtClean="0"/>
              <a:t> toe foe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grani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no 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 smtClean="0"/>
              <a:t>Gal 1:6. Mi </a:t>
            </a:r>
            <a:r>
              <a:rPr lang="en-US" b="1" dirty="0" err="1" smtClean="0"/>
              <a:t>verwondroe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so </a:t>
            </a:r>
            <a:r>
              <a:rPr lang="en-US" b="1" dirty="0" err="1" smtClean="0"/>
              <a:t>esi</a:t>
            </a:r>
            <a:r>
              <a:rPr lang="en-US" b="1" dirty="0" smtClean="0"/>
              <a:t> foe Hem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kari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gnade</a:t>
            </a:r>
            <a:r>
              <a:rPr lang="en-US" b="1" dirty="0" smtClean="0"/>
              <a:t> foe </a:t>
            </a:r>
            <a:r>
              <a:rPr lang="en-US" b="1" dirty="0" err="1" smtClean="0"/>
              <a:t>Kristus</a:t>
            </a:r>
            <a:r>
              <a:rPr lang="en-US" b="1" dirty="0" smtClean="0"/>
              <a:t>, foe go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;  7. </a:t>
            </a:r>
            <a:r>
              <a:rPr lang="en-US" b="1" dirty="0" err="1" smtClean="0"/>
              <a:t>Disi</a:t>
            </a:r>
            <a:r>
              <a:rPr lang="en-US" b="1" dirty="0" smtClean="0"/>
              <a:t> no de wan </a:t>
            </a:r>
            <a:r>
              <a:rPr lang="en-US" b="1" dirty="0" err="1" smtClean="0"/>
              <a:t>tra</a:t>
            </a:r>
            <a:r>
              <a:rPr lang="en-US" b="1" i="1" dirty="0" smtClean="0"/>
              <a:t> </a:t>
            </a:r>
            <a:r>
              <a:rPr lang="en-US" b="1" i="1" dirty="0" err="1" smtClean="0"/>
              <a:t>boen</a:t>
            </a:r>
            <a:r>
              <a:rPr lang="en-US" b="1" i="1" dirty="0" smtClean="0"/>
              <a:t> </a:t>
            </a:r>
            <a:r>
              <a:rPr lang="en-US" b="1" i="1" dirty="0" err="1" smtClean="0"/>
              <a:t>njoensoe</a:t>
            </a:r>
            <a:r>
              <a:rPr lang="en-US" b="1" i="1" dirty="0" smtClean="0"/>
              <a:t>; ma </a:t>
            </a:r>
            <a:r>
              <a:rPr lang="en-US" b="1" i="1" dirty="0" err="1" smtClean="0"/>
              <a:t>som</a:t>
            </a:r>
            <a:r>
              <a:rPr lang="en-US" b="1" i="1" dirty="0" smtClean="0"/>
              <a:t> </a:t>
            </a:r>
            <a:r>
              <a:rPr lang="en-US" b="1" i="1" dirty="0" err="1" smtClean="0"/>
              <a:t>soema</a:t>
            </a:r>
            <a:r>
              <a:rPr lang="en-US" b="1" i="1" dirty="0" smtClean="0"/>
              <a:t> </a:t>
            </a:r>
            <a:r>
              <a:rPr lang="en-US" b="1" i="1" dirty="0" err="1" smtClean="0"/>
              <a:t>wani</a:t>
            </a:r>
            <a:r>
              <a:rPr lang="en-US" b="1" i="1" dirty="0" smtClean="0"/>
              <a:t> </a:t>
            </a:r>
            <a:r>
              <a:rPr lang="en-US" b="1" i="1" dirty="0" err="1" smtClean="0"/>
              <a:t>trobi</a:t>
            </a:r>
            <a:r>
              <a:rPr lang="en-US" b="1" i="1" dirty="0" smtClean="0"/>
              <a:t> </a:t>
            </a:r>
            <a:r>
              <a:rPr lang="en-US" b="1" i="1" dirty="0" err="1" smtClean="0"/>
              <a:t>oen</a:t>
            </a:r>
            <a:r>
              <a:rPr lang="en-US" b="1" i="1" dirty="0" smtClean="0"/>
              <a:t>, en </a:t>
            </a:r>
            <a:r>
              <a:rPr lang="en-US" b="1" i="1" dirty="0" err="1" smtClean="0"/>
              <a:t>dem</a:t>
            </a:r>
            <a:r>
              <a:rPr lang="en-US" b="1" i="1" dirty="0" smtClean="0"/>
              <a:t> </a:t>
            </a:r>
            <a:r>
              <a:rPr lang="en-US" b="1" i="1" dirty="0" err="1" smtClean="0"/>
              <a:t>ben</a:t>
            </a:r>
            <a:r>
              <a:rPr lang="en-US" b="1" i="1" dirty="0" smtClean="0"/>
              <a:t> </a:t>
            </a:r>
            <a:r>
              <a:rPr lang="en-US" b="1" i="1" dirty="0" err="1" smtClean="0"/>
              <a:t>wani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kenki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</a:t>
            </a:r>
            <a:r>
              <a:rPr lang="en-US" b="1" i="1" dirty="0" err="1" smtClean="0"/>
              <a:t>boen</a:t>
            </a:r>
            <a:r>
              <a:rPr lang="en-US" b="1" i="1" dirty="0" smtClean="0"/>
              <a:t> </a:t>
            </a:r>
            <a:r>
              <a:rPr lang="en-US" b="1" i="1" dirty="0" err="1" smtClean="0"/>
              <a:t>njoensoe</a:t>
            </a:r>
            <a:r>
              <a:rPr lang="en-US" b="1" i="1" dirty="0" smtClean="0"/>
              <a:t> foe </a:t>
            </a:r>
            <a:r>
              <a:rPr lang="en-US" b="1" i="1" dirty="0" err="1" smtClean="0"/>
              <a:t>Kristus</a:t>
            </a:r>
            <a:r>
              <a:rPr lang="en-US" b="1" i="1" dirty="0" smtClean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no 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4114800"/>
          </a:xfrm>
        </p:spPr>
        <p:txBody>
          <a:bodyPr/>
          <a:lstStyle/>
          <a:p>
            <a:r>
              <a:rPr lang="en-US" b="1" dirty="0" smtClean="0"/>
              <a:t>8. Ma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wan </a:t>
            </a:r>
            <a:r>
              <a:rPr lang="en-US" b="1" dirty="0" err="1" smtClean="0"/>
              <a:t>engel</a:t>
            </a:r>
            <a:r>
              <a:rPr lang="en-US" b="1" dirty="0" smtClean="0"/>
              <a:t> foe </a:t>
            </a:r>
            <a:r>
              <a:rPr lang="en-US" b="1" dirty="0" err="1" smtClean="0"/>
              <a:t>hemel</a:t>
            </a:r>
            <a:r>
              <a:rPr lang="en-US" b="1" dirty="0" smtClean="0"/>
              <a:t>,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iniwan</a:t>
            </a:r>
            <a:r>
              <a:rPr lang="en-US" b="1" dirty="0" smtClean="0"/>
              <a:t>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boiti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floekoe</a:t>
            </a:r>
            <a:r>
              <a:rPr lang="en-US" b="1" dirty="0" smtClean="0"/>
              <a:t> hem!  9.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so mi </a:t>
            </a:r>
            <a:r>
              <a:rPr lang="en-US" b="1" dirty="0" err="1" smtClean="0"/>
              <a:t>taki</a:t>
            </a:r>
            <a:r>
              <a:rPr lang="en-US" b="1" dirty="0" smtClean="0"/>
              <a:t> now </a:t>
            </a:r>
            <a:r>
              <a:rPr lang="en-US" b="1" dirty="0" err="1" smtClean="0"/>
              <a:t>agen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iniwan</a:t>
            </a:r>
            <a:r>
              <a:rPr lang="en-US" b="1" dirty="0" smtClean="0"/>
              <a:t> man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iniwan</a:t>
            </a:r>
            <a:r>
              <a:rPr lang="en-US" b="1" dirty="0" smtClean="0"/>
              <a:t>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san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floekoe</a:t>
            </a:r>
            <a:r>
              <a:rPr lang="en-US" b="1" dirty="0" smtClean="0"/>
              <a:t> hem!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floekoe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&amp;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de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breniman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breniman</a:t>
            </a:r>
            <a:r>
              <a:rPr lang="en-US" dirty="0" smtClean="0"/>
              <a:t>; ala toe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gotro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&amp;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en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!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hel</a:t>
            </a:r>
            <a:r>
              <a:rPr lang="en-US" dirty="0" smtClean="0"/>
              <a:t>, en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drai-libi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zekerheid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verwondroe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Galaten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en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Now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slavernij</a:t>
            </a:r>
            <a:r>
              <a:rPr lang="en-US" dirty="0" smtClean="0"/>
              <a:t> foe wet &amp; </a:t>
            </a:r>
            <a:r>
              <a:rPr lang="en-US" dirty="0" err="1" smtClean="0"/>
              <a:t>traditie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ala </a:t>
            </a:r>
            <a:r>
              <a:rPr lang="en-US" dirty="0" err="1" smtClean="0"/>
              <a:t>goedoe</a:t>
            </a:r>
            <a:r>
              <a:rPr lang="en-US" dirty="0" smtClean="0"/>
              <a:t> foe </a:t>
            </a:r>
            <a:r>
              <a:rPr lang="en-US" dirty="0" err="1" smtClean="0"/>
              <a:t>koni</a:t>
            </a:r>
            <a:r>
              <a:rPr lang="en-US" dirty="0" smtClean="0"/>
              <a:t> &amp;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(</a:t>
            </a:r>
            <a:r>
              <a:rPr lang="en-US" dirty="0" err="1" smtClean="0"/>
              <a:t>Kol</a:t>
            </a:r>
            <a:r>
              <a:rPr lang="en-US" dirty="0" smtClean="0"/>
              <a:t>. 2:3)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, ma no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de. 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r>
              <a:rPr lang="en-US" dirty="0" smtClean="0"/>
              <a:t> </a:t>
            </a:r>
            <a:r>
              <a:rPr lang="en-US" dirty="0" err="1" smtClean="0"/>
              <a:t>sinsi</a:t>
            </a:r>
            <a:r>
              <a:rPr lang="en-US" dirty="0" smtClean="0"/>
              <a:t> Adam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now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Abraham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siri</a:t>
            </a:r>
            <a:r>
              <a:rPr lang="en-US" dirty="0" smtClean="0"/>
              <a:t>, 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David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doe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Galaten</a:t>
            </a:r>
            <a:r>
              <a:rPr lang="en-US" dirty="0" smtClean="0"/>
              <a:t> – </a:t>
            </a:r>
            <a:r>
              <a:rPr lang="en-US" dirty="0" err="1" smtClean="0"/>
              <a:t>Inleiding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tai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, en </a:t>
            </a:r>
            <a:r>
              <a:rPr lang="en-US" dirty="0" err="1" smtClean="0"/>
              <a:t>waarschijnlijk</a:t>
            </a:r>
            <a:r>
              <a:rPr lang="en-US" dirty="0" smtClean="0"/>
              <a:t> </a:t>
            </a:r>
            <a:r>
              <a:rPr lang="en-US" dirty="0" err="1" smtClean="0"/>
              <a:t>Hebreeen</a:t>
            </a:r>
            <a:endParaRPr lang="en-US" dirty="0" smtClean="0"/>
          </a:p>
          <a:p>
            <a:r>
              <a:rPr lang="en-US" dirty="0" smtClean="0"/>
              <a:t>Hab. 2:4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err="1" smtClean="0"/>
              <a:t>Romeini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err="1" smtClean="0"/>
              <a:t>Galaten</a:t>
            </a:r>
            <a:r>
              <a:rPr lang="en-US" dirty="0" smtClean="0"/>
              <a:t> –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Hebreeen</a:t>
            </a:r>
            <a:r>
              <a:rPr lang="en-US" dirty="0" smtClean="0"/>
              <a:t> –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Jesaja</a:t>
            </a:r>
            <a:r>
              <a:rPr lang="en-US" dirty="0" smtClean="0"/>
              <a:t> &amp; </a:t>
            </a:r>
            <a:r>
              <a:rPr lang="en-US" dirty="0" err="1" smtClean="0"/>
              <a:t>Jeremia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Zacharia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Johannes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dopoeman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lam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Anathema =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wan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,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de anathema –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Denki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Mormonen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Moroni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Mormon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= anathema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x2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, ma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endParaRPr lang="en-US" dirty="0" smtClean="0"/>
          </a:p>
          <a:p>
            <a:r>
              <a:rPr lang="en-US" dirty="0" smtClean="0"/>
              <a:t>Anders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foe </a:t>
            </a:r>
            <a:r>
              <a:rPr lang="en-US" dirty="0" err="1" smtClean="0"/>
              <a:t>libisoema</a:t>
            </a:r>
            <a:r>
              <a:rPr lang="en-US" dirty="0" smtClean="0"/>
              <a:t>, ma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openbaring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smtClean="0"/>
              <a:t>apostel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hem </a:t>
            </a:r>
            <a:r>
              <a:rPr lang="en-US" dirty="0" err="1" smtClean="0"/>
              <a:t>beste</a:t>
            </a:r>
            <a:r>
              <a:rPr lang="en-US" dirty="0" smtClean="0"/>
              <a:t> foe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religie</a:t>
            </a:r>
            <a:r>
              <a:rPr lang="en-US" dirty="0" smtClean="0"/>
              <a:t> –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hem </a:t>
            </a:r>
            <a:r>
              <a:rPr lang="en-US" dirty="0" err="1" smtClean="0"/>
              <a:t>speri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smtClean="0"/>
              <a:t>apostel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Doro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a </a:t>
            </a:r>
            <a:r>
              <a:rPr lang="en-US" dirty="0" err="1" smtClean="0"/>
              <a:t>kenki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aparti</a:t>
            </a:r>
            <a:r>
              <a:rPr lang="en-US" dirty="0" smtClean="0"/>
              <a:t> </a:t>
            </a:r>
            <a:r>
              <a:rPr lang="en-US" dirty="0" err="1" smtClean="0"/>
              <a:t>sinsi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mama </a:t>
            </a:r>
            <a:r>
              <a:rPr lang="en-US" dirty="0" err="1" smtClean="0"/>
              <a:t>bere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hem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en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Jerusalem, ma 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Arabie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smtClean="0"/>
              <a:t>apostel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b="1" dirty="0" err="1" smtClean="0"/>
              <a:t>Tori</a:t>
            </a:r>
            <a:r>
              <a:rPr lang="en-US" b="1" dirty="0" smtClean="0"/>
              <a:t> 26:16. Ma </a:t>
            </a:r>
            <a:r>
              <a:rPr lang="en-US" b="1" dirty="0" err="1" smtClean="0"/>
              <a:t>opo</a:t>
            </a:r>
            <a:r>
              <a:rPr lang="en-US" b="1" dirty="0" smtClean="0"/>
              <a:t>, en </a:t>
            </a:r>
            <a:r>
              <a:rPr lang="en-US" b="1" dirty="0" err="1" smtClean="0"/>
              <a:t>tanapoe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foetoe</a:t>
            </a:r>
            <a:r>
              <a:rPr lang="en-US" b="1" dirty="0" smtClean="0"/>
              <a:t>, </a:t>
            </a:r>
            <a:r>
              <a:rPr lang="en-US" b="1" dirty="0" err="1" smtClean="0"/>
              <a:t>bikasi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 foe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, foe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tron</a:t>
            </a:r>
            <a:r>
              <a:rPr lang="en-US" b="1" dirty="0" smtClean="0"/>
              <a:t> wan </a:t>
            </a:r>
            <a:r>
              <a:rPr lang="en-US" b="1" dirty="0" err="1" smtClean="0"/>
              <a:t>dinari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wan </a:t>
            </a:r>
            <a:r>
              <a:rPr lang="en-US" b="1" dirty="0" err="1" smtClean="0"/>
              <a:t>getuigi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, en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Mi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.  17. Mi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verloesoe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pipel</a:t>
            </a:r>
            <a:r>
              <a:rPr lang="en-US" b="1" dirty="0" smtClean="0"/>
              <a:t>, en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pe</a:t>
            </a:r>
            <a:r>
              <a:rPr lang="en-US" b="1" dirty="0" smtClean="0"/>
              <a:t> Mi de </a:t>
            </a:r>
            <a:r>
              <a:rPr lang="en-US" b="1" dirty="0" err="1" smtClean="0"/>
              <a:t>seni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go now;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commissie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18. Foe </a:t>
            </a:r>
            <a:r>
              <a:rPr lang="en-US" b="1" dirty="0" err="1" smtClean="0"/>
              <a:t>opo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ai</a:t>
            </a:r>
            <a:r>
              <a:rPr lang="en-US" b="1" dirty="0" smtClean="0"/>
              <a:t>, en foe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doengroe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leti</a:t>
            </a:r>
            <a:r>
              <a:rPr lang="en-US" b="1" dirty="0" smtClean="0"/>
              <a:t>, en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krakti</a:t>
            </a:r>
            <a:r>
              <a:rPr lang="en-US" b="1" dirty="0" smtClean="0"/>
              <a:t> foe </a:t>
            </a:r>
            <a:r>
              <a:rPr lang="en-US" b="1" dirty="0" err="1" smtClean="0"/>
              <a:t>didibri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,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pardon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, </a:t>
            </a:r>
            <a:r>
              <a:rPr lang="en-US" b="1" dirty="0" err="1" smtClean="0"/>
              <a:t>nanga</a:t>
            </a:r>
            <a:r>
              <a:rPr lang="en-US" b="1" dirty="0" smtClean="0"/>
              <a:t> wan </a:t>
            </a:r>
            <a:r>
              <a:rPr lang="en-US" b="1" dirty="0" err="1" smtClean="0"/>
              <a:t>erfenis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mindri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santa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Mi.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Damascus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Tori</a:t>
            </a:r>
            <a:r>
              <a:rPr lang="en-US" b="1" dirty="0" smtClean="0"/>
              <a:t> 26:20. En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fosi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Damascus, en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Jerusalem, en </a:t>
            </a:r>
            <a:r>
              <a:rPr lang="en-US" b="1" dirty="0" err="1" smtClean="0"/>
              <a:t>na</a:t>
            </a:r>
            <a:r>
              <a:rPr lang="en-US" b="1" dirty="0" smtClean="0"/>
              <a:t> ala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presi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Judea, en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, en doe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fiti</a:t>
            </a:r>
            <a:r>
              <a:rPr lang="en-US" b="1" dirty="0" smtClean="0"/>
              <a:t> foe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b="1" dirty="0" smtClean="0"/>
              <a:t>Gal. 1:18. Dan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drie</a:t>
            </a:r>
            <a:r>
              <a:rPr lang="en-US" b="1" dirty="0" smtClean="0"/>
              <a:t> </a:t>
            </a:r>
            <a:r>
              <a:rPr lang="en-US" b="1" dirty="0" err="1" smtClean="0"/>
              <a:t>jari</a:t>
            </a:r>
            <a:r>
              <a:rPr lang="en-US" b="1" dirty="0" smtClean="0"/>
              <a:t>, mi </a:t>
            </a:r>
            <a:r>
              <a:rPr lang="en-US" b="1" dirty="0" err="1" smtClean="0"/>
              <a:t>ben</a:t>
            </a:r>
            <a:r>
              <a:rPr lang="en-US" b="1" dirty="0" smtClean="0"/>
              <a:t> go </a:t>
            </a:r>
            <a:r>
              <a:rPr lang="en-US" b="1" dirty="0" err="1" smtClean="0"/>
              <a:t>na</a:t>
            </a:r>
            <a:r>
              <a:rPr lang="en-US" b="1" dirty="0" smtClean="0"/>
              <a:t> Jerusalem foe </a:t>
            </a:r>
            <a:r>
              <a:rPr lang="en-US" b="1" dirty="0" err="1" smtClean="0"/>
              <a:t>loekoe</a:t>
            </a:r>
            <a:r>
              <a:rPr lang="en-US" b="1" dirty="0" smtClean="0"/>
              <a:t> </a:t>
            </a:r>
            <a:r>
              <a:rPr lang="en-US" b="1" dirty="0" err="1" smtClean="0"/>
              <a:t>Petrus</a:t>
            </a:r>
            <a:r>
              <a:rPr lang="en-US" b="1" dirty="0" smtClean="0"/>
              <a:t>, en mi </a:t>
            </a:r>
            <a:r>
              <a:rPr lang="en-US" b="1" dirty="0" err="1" smtClean="0"/>
              <a:t>ben</a:t>
            </a:r>
            <a:r>
              <a:rPr lang="en-US" b="1" dirty="0" smtClean="0"/>
              <a:t> tan </a:t>
            </a:r>
            <a:r>
              <a:rPr lang="en-US" b="1" dirty="0" err="1" smtClean="0"/>
              <a:t>nanga</a:t>
            </a:r>
            <a:r>
              <a:rPr lang="en-US" b="1" dirty="0" smtClean="0"/>
              <a:t> hem </a:t>
            </a:r>
            <a:r>
              <a:rPr lang="en-US" b="1" dirty="0" err="1" smtClean="0"/>
              <a:t>tien-na-feifi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langa</a:t>
            </a:r>
            <a:r>
              <a:rPr lang="en-US" b="1" dirty="0" smtClean="0"/>
              <a:t>.</a:t>
            </a:r>
            <a:r>
              <a:rPr lang="it-IT" b="1" dirty="0" smtClean="0"/>
              <a:t>  19. Ma mi no ben si dem tra apostel boiti foe Jakobus, da brada foe Masra.  20. Now, loekoe, na Gado fesi, mi no lei abra dem sani disi mi skrifi gi oen.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preiki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912" y="1752600"/>
            <a:ext cx="8574088" cy="4114800"/>
          </a:xfrm>
        </p:spPr>
        <p:txBody>
          <a:bodyPr/>
          <a:lstStyle/>
          <a:p>
            <a:r>
              <a:rPr lang="sv-SE" b="1" dirty="0" smtClean="0"/>
              <a:t> 21. Baka dati, mi ben kom na ini dem birti foe Syrië nanga Cilicië;</a:t>
            </a:r>
            <a:r>
              <a:rPr lang="en-US" b="1" dirty="0" smtClean="0"/>
              <a:t> 22. En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kerki</a:t>
            </a:r>
            <a:r>
              <a:rPr lang="en-US" b="1" dirty="0" smtClean="0"/>
              <a:t> foe Judea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mi </a:t>
            </a:r>
            <a:r>
              <a:rPr lang="en-US" b="1" dirty="0" err="1" smtClean="0"/>
              <a:t>fesi</a:t>
            </a:r>
            <a:r>
              <a:rPr lang="en-US" b="1" dirty="0" smtClean="0"/>
              <a:t>;  23. Ma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jere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vervolgoe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, now a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figi</a:t>
            </a:r>
            <a:r>
              <a:rPr lang="en-US" b="1" dirty="0" smtClean="0"/>
              <a:t> </a:t>
            </a:r>
            <a:r>
              <a:rPr lang="en-US" b="1" dirty="0" err="1" smtClean="0"/>
              <a:t>poeroe</a:t>
            </a:r>
            <a:r>
              <a:rPr lang="en-US" b="1" dirty="0" smtClean="0"/>
              <a:t> </a:t>
            </a:r>
            <a:r>
              <a:rPr lang="en-US" b="1" dirty="0" err="1" smtClean="0"/>
              <a:t>fosi</a:t>
            </a:r>
            <a:r>
              <a:rPr lang="en-US" b="1" dirty="0" smtClean="0"/>
              <a:t>.</a:t>
            </a:r>
            <a:r>
              <a:rPr lang="it-IT" b="1" dirty="0" smtClean="0"/>
              <a:t>  24. En dem ben gi Gado glori na mi ini.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&amp; </a:t>
            </a:r>
            <a:r>
              <a:rPr lang="en-US" dirty="0" err="1" smtClean="0"/>
              <a:t>Galatie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Antioch foe </a:t>
            </a:r>
            <a:r>
              <a:rPr lang="en-US" dirty="0" err="1" smtClean="0"/>
              <a:t>Pisidia</a:t>
            </a:r>
            <a:r>
              <a:rPr lang="en-US" dirty="0" smtClean="0"/>
              <a:t>, </a:t>
            </a:r>
            <a:r>
              <a:rPr lang="en-US" dirty="0" err="1" smtClean="0"/>
              <a:t>Ikonium</a:t>
            </a:r>
            <a:r>
              <a:rPr lang="en-US" dirty="0" smtClean="0"/>
              <a:t>, </a:t>
            </a:r>
            <a:r>
              <a:rPr lang="en-US" dirty="0" err="1" smtClean="0"/>
              <a:t>Lystra</a:t>
            </a:r>
            <a:r>
              <a:rPr lang="en-US" dirty="0" smtClean="0"/>
              <a:t>, </a:t>
            </a:r>
            <a:r>
              <a:rPr lang="en-US" dirty="0" err="1" smtClean="0"/>
              <a:t>Derbe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 foe </a:t>
            </a:r>
            <a:r>
              <a:rPr lang="en-US" dirty="0" err="1" smtClean="0"/>
              <a:t>Pisidia</a:t>
            </a:r>
            <a:r>
              <a:rPr lang="en-US" dirty="0" smtClean="0"/>
              <a:t> &amp; </a:t>
            </a:r>
            <a:r>
              <a:rPr lang="en-US" dirty="0" err="1" smtClean="0"/>
              <a:t>Lycaonie</a:t>
            </a:r>
            <a:endParaRPr lang="en-US" dirty="0" smtClean="0"/>
          </a:p>
          <a:p>
            <a:r>
              <a:rPr lang="en-US" dirty="0" smtClean="0"/>
              <a:t>Ma ala toe </a:t>
            </a:r>
            <a:r>
              <a:rPr lang="en-US" dirty="0" err="1" smtClean="0"/>
              <a:t>kondre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Galatie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dem</a:t>
            </a:r>
            <a:r>
              <a:rPr lang="en-US" dirty="0" smtClean="0"/>
              <a:t> Gaul,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heiden</a:t>
            </a:r>
            <a:r>
              <a:rPr lang="en-US" dirty="0" smtClean="0"/>
              <a:t>.  Moro </a:t>
            </a:r>
            <a:r>
              <a:rPr lang="en-US" dirty="0" err="1" smtClean="0"/>
              <a:t>lati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Fransi-kondre</a:t>
            </a:r>
            <a:r>
              <a:rPr lang="en-US" dirty="0" smtClean="0"/>
              <a:t>, </a:t>
            </a:r>
            <a:r>
              <a:rPr lang="en-US" dirty="0" err="1" smtClean="0"/>
              <a:t>Spanje</a:t>
            </a:r>
            <a:r>
              <a:rPr lang="en-US" dirty="0" smtClean="0"/>
              <a:t>, en </a:t>
            </a:r>
            <a:r>
              <a:rPr lang="en-US" dirty="0" err="1" smtClean="0"/>
              <a:t>te</a:t>
            </a:r>
            <a:r>
              <a:rPr lang="en-US" dirty="0" smtClean="0"/>
              <a:t> foe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Engeland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so wan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feanti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evangelist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!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2:1. Dan </a:t>
            </a:r>
            <a:r>
              <a:rPr lang="en-US" b="1" dirty="0" err="1" smtClean="0"/>
              <a:t>tien-na-fo</a:t>
            </a:r>
            <a:r>
              <a:rPr lang="en-US" b="1" dirty="0" smtClean="0"/>
              <a:t> </a:t>
            </a:r>
            <a:r>
              <a:rPr lang="en-US" b="1" dirty="0" err="1" smtClean="0"/>
              <a:t>jari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 </a:t>
            </a:r>
            <a:r>
              <a:rPr lang="en-US" b="1" dirty="0" err="1" smtClean="0"/>
              <a:t>lati</a:t>
            </a:r>
            <a:r>
              <a:rPr lang="en-US" b="1" dirty="0" smtClean="0"/>
              <a:t>, mi </a:t>
            </a:r>
            <a:r>
              <a:rPr lang="en-US" b="1" dirty="0" err="1" smtClean="0"/>
              <a:t>ben</a:t>
            </a:r>
            <a:r>
              <a:rPr lang="en-US" b="1" dirty="0" smtClean="0"/>
              <a:t> go </a:t>
            </a:r>
            <a:r>
              <a:rPr lang="en-US" b="1" dirty="0" err="1" smtClean="0"/>
              <a:t>agen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Jerusalem </a:t>
            </a:r>
            <a:r>
              <a:rPr lang="en-US" b="1" dirty="0" err="1" smtClean="0"/>
              <a:t>nanga</a:t>
            </a:r>
            <a:r>
              <a:rPr lang="en-US" b="1" dirty="0" smtClean="0"/>
              <a:t> Barnabas, en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Titus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i="1" dirty="0" smtClean="0"/>
              <a:t>mi toe.</a:t>
            </a:r>
            <a:r>
              <a:rPr lang="it-IT" b="1" dirty="0" smtClean="0"/>
              <a:t>  2. En mi ben go doro nanga san Gado ben sori mi kaba,</a:t>
            </a:r>
          </a:p>
          <a:p>
            <a:r>
              <a:rPr lang="it-IT" b="1" dirty="0" smtClean="0"/>
              <a:t>Da boskopoe Gado ben sori hem</a:t>
            </a:r>
          </a:p>
          <a:p>
            <a:r>
              <a:rPr lang="it-IT" b="1" dirty="0" smtClean="0"/>
              <a:t>A teki Titus leki wan test case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pilari</a:t>
            </a:r>
            <a:r>
              <a:rPr lang="en-US" dirty="0" smtClean="0"/>
              <a:t> en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. 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(</a:t>
            </a:r>
            <a:r>
              <a:rPr lang="en-US" dirty="0" err="1" smtClean="0"/>
              <a:t>Tori</a:t>
            </a:r>
            <a:r>
              <a:rPr lang="en-US" dirty="0" smtClean="0"/>
              <a:t> 10-11)</a:t>
            </a:r>
          </a:p>
          <a:p>
            <a:r>
              <a:rPr lang="en-US" dirty="0" smtClean="0"/>
              <a:t>Ma no wan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besnijd</a:t>
            </a:r>
            <a:r>
              <a:rPr lang="en-US" dirty="0" smtClean="0"/>
              <a:t> Titus.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Judaizer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Galaten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apostel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noti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boskopoe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foe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, en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opleiding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hem –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Tarsus </a:t>
            </a:r>
            <a:r>
              <a:rPr lang="en-US" dirty="0" err="1" smtClean="0"/>
              <a:t>universiteit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boskopoe</a:t>
            </a:r>
            <a:r>
              <a:rPr lang="en-US" dirty="0" smtClean="0"/>
              <a:t>, toe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boskopoe</a:t>
            </a:r>
            <a:r>
              <a:rPr lang="en-US" dirty="0" smtClean="0"/>
              <a:t> tan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, ma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hem, en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hem.</a:t>
            </a:r>
          </a:p>
          <a:p>
            <a:r>
              <a:rPr lang="en-US" dirty="0" smtClean="0"/>
              <a:t>Ala toe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, A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toe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foe Israel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san </a:t>
            </a:r>
            <a:r>
              <a:rPr lang="en-US" dirty="0" err="1" smtClean="0"/>
              <a:t>libisoema</a:t>
            </a:r>
            <a:r>
              <a:rPr lang="en-US" dirty="0" smtClean="0"/>
              <a:t> no man doe –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pardon, en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toe. 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pardon foe wan </a:t>
            </a:r>
            <a:r>
              <a:rPr lang="en-US" dirty="0" err="1" smtClean="0"/>
              <a:t>fout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ma a de </a:t>
            </a:r>
            <a:r>
              <a:rPr lang="en-US" dirty="0" err="1" smtClean="0"/>
              <a:t>regtvaardiki</a:t>
            </a:r>
            <a:r>
              <a:rPr lang="en-US" dirty="0" smtClean="0"/>
              <a:t>, ma a no man </a:t>
            </a:r>
            <a:r>
              <a:rPr lang="en-US" dirty="0" err="1" smtClean="0"/>
              <a:t>poti</a:t>
            </a:r>
            <a:r>
              <a:rPr lang="en-US" dirty="0" smtClean="0"/>
              <a:t> ala toe </a:t>
            </a:r>
            <a:r>
              <a:rPr lang="en-US" dirty="0" err="1" smtClean="0"/>
              <a:t>makandra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hem foe no </a:t>
            </a:r>
            <a:r>
              <a:rPr lang="en-US" dirty="0" err="1" smtClean="0"/>
              <a:t>frigiti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potiwan</a:t>
            </a:r>
            <a:r>
              <a:rPr lang="en-US" dirty="0" smtClean="0"/>
              <a:t>, ma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doe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potiwan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foutoe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Antiochie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.  A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wan </a:t>
            </a:r>
            <a:r>
              <a:rPr lang="en-US" dirty="0" err="1" smtClean="0"/>
              <a:t>gransoema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trawan</a:t>
            </a:r>
            <a:endParaRPr lang="en-US" dirty="0" smtClean="0"/>
          </a:p>
          <a:p>
            <a:r>
              <a:rPr lang="en-US" dirty="0" err="1" smtClean="0"/>
              <a:t>Dja</a:t>
            </a:r>
            <a:r>
              <a:rPr lang="en-US" dirty="0" smtClean="0"/>
              <a:t> a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fout</a:t>
            </a:r>
            <a:r>
              <a:rPr lang="en-US" dirty="0" smtClean="0"/>
              <a:t> – en Rome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voorzichtig</a:t>
            </a:r>
            <a:r>
              <a:rPr lang="en-US" dirty="0" smtClean="0"/>
              <a:t> re </a:t>
            </a:r>
            <a:r>
              <a:rPr lang="en-US" dirty="0" err="1" smtClean="0"/>
              <a:t>compromis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&amp;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 toe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 no man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Antiochie</a:t>
            </a:r>
            <a:r>
              <a:rPr lang="en-US" dirty="0" smtClean="0"/>
              <a:t>, en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en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Judaizer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Jerusalem,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.  </a:t>
            </a:r>
            <a:r>
              <a:rPr lang="en-US" dirty="0" err="1" smtClean="0"/>
              <a:t>Kande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go </a:t>
            </a:r>
            <a:r>
              <a:rPr lang="en-US" dirty="0" err="1" smtClean="0"/>
              <a:t>doro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man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hem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foe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dja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afgodrei</a:t>
            </a:r>
            <a:r>
              <a:rPr lang="en-US" dirty="0" smtClean="0"/>
              <a:t> en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,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Jakobus</a:t>
            </a:r>
            <a:r>
              <a:rPr lang="en-US" dirty="0" smtClean="0"/>
              <a:t> en Jerusalem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besnijd</a:t>
            </a:r>
            <a:r>
              <a:rPr lang="en-US" dirty="0" smtClean="0"/>
              <a:t> en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wet,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sv-SE" b="1" dirty="0" smtClean="0"/>
              <a:t>11. Ma di Petrus ben kom na Antiochië, mi ben klagi hem na hem fesi, bikasi a ben meki foutoe.</a:t>
            </a:r>
            <a:r>
              <a:rPr lang="en-US" b="1" dirty="0" smtClean="0"/>
              <a:t>  12.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bifo</a:t>
            </a:r>
            <a:r>
              <a:rPr lang="en-US" b="1" dirty="0" smtClean="0"/>
              <a:t> </a:t>
            </a:r>
            <a:r>
              <a:rPr lang="en-US" b="1" dirty="0" err="1" smtClean="0"/>
              <a:t>wantoe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Jakobus</a:t>
            </a:r>
            <a:r>
              <a:rPr lang="en-US" b="1" dirty="0" smtClean="0"/>
              <a:t>,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njan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ma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poeroe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, foe </a:t>
            </a:r>
            <a:r>
              <a:rPr lang="en-US" b="1" dirty="0" err="1" smtClean="0"/>
              <a:t>di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frede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besnijde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, ma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leeuw</a:t>
            </a:r>
            <a:r>
              <a:rPr lang="en-US" dirty="0" smtClean="0"/>
              <a:t>.  Ma a de </a:t>
            </a:r>
            <a:r>
              <a:rPr lang="en-US" dirty="0" err="1" smtClean="0"/>
              <a:t>mogelijk</a:t>
            </a:r>
            <a:r>
              <a:rPr lang="en-US" dirty="0" smtClean="0"/>
              <a:t> foe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toe, en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doe so </a:t>
            </a:r>
            <a:r>
              <a:rPr lang="en-US" dirty="0" err="1" smtClean="0"/>
              <a:t>dja</a:t>
            </a:r>
            <a:r>
              <a:rPr lang="en-US" dirty="0" smtClean="0"/>
              <a:t>. A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frigiti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endParaRPr lang="en-US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effect of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13. En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Djoe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doe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srefi</a:t>
            </a:r>
            <a:r>
              <a:rPr lang="en-US" b="1" dirty="0" smtClean="0"/>
              <a:t> </a:t>
            </a:r>
            <a:r>
              <a:rPr lang="en-US" b="1" dirty="0" err="1" smtClean="0"/>
              <a:t>falsi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hem, so </a:t>
            </a:r>
            <a:r>
              <a:rPr lang="en-US" b="1" dirty="0" err="1" smtClean="0"/>
              <a:t>fara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Barnabas toe </a:t>
            </a:r>
            <a:r>
              <a:rPr lang="en-US" b="1" dirty="0" err="1" smtClean="0"/>
              <a:t>gowe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falsi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slechte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vermane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114800"/>
          </a:xfrm>
        </p:spPr>
        <p:txBody>
          <a:bodyPr/>
          <a:lstStyle/>
          <a:p>
            <a:r>
              <a:rPr lang="en-US" b="1" dirty="0" smtClean="0"/>
              <a:t>14. Ma </a:t>
            </a:r>
            <a:r>
              <a:rPr lang="en-US" b="1" dirty="0" err="1" smtClean="0"/>
              <a:t>di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opregti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waarheid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mi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taki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Petrus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fesi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alamala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de wan </a:t>
            </a:r>
            <a:r>
              <a:rPr lang="en-US" b="1" dirty="0" err="1" smtClean="0"/>
              <a:t>Djoe</a:t>
            </a:r>
            <a:r>
              <a:rPr lang="en-US" b="1" dirty="0" smtClean="0"/>
              <a:t>,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en no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Djoe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foe </a:t>
            </a:r>
            <a:r>
              <a:rPr lang="en-US" b="1" dirty="0" err="1" smtClean="0"/>
              <a:t>san'ede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dwingi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foe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Djoe</a:t>
            </a:r>
            <a:r>
              <a:rPr lang="en-US" b="1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vermane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16.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wan </a:t>
            </a:r>
            <a:r>
              <a:rPr lang="en-US" b="1" dirty="0" err="1" smtClean="0"/>
              <a:t>soema</a:t>
            </a:r>
            <a:r>
              <a:rPr lang="en-US" b="1" dirty="0" smtClean="0"/>
              <a:t> no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wet, ma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foe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.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regtvaardiki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Kristus</a:t>
            </a:r>
            <a:r>
              <a:rPr lang="en-US" b="1" dirty="0" smtClean="0">
                <a:solidFill>
                  <a:srgbClr val="FF0000"/>
                </a:solidFill>
              </a:rPr>
              <a:t>, en no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wet, </a:t>
            </a:r>
            <a:r>
              <a:rPr lang="en-US" b="1" dirty="0" err="1" smtClean="0">
                <a:solidFill>
                  <a:srgbClr val="FF0000"/>
                </a:solidFill>
              </a:rPr>
              <a:t>bikasi</a:t>
            </a:r>
            <a:r>
              <a:rPr lang="en-US" b="1" dirty="0" smtClean="0">
                <a:solidFill>
                  <a:srgbClr val="FF0000"/>
                </a:solidFill>
              </a:rPr>
              <a:t> no wan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regtvaardiki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punt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Djoe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endParaRPr lang="en-US" dirty="0" smtClean="0"/>
          </a:p>
          <a:p>
            <a:r>
              <a:rPr lang="en-US" dirty="0" smtClean="0"/>
              <a:t>Dem de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smtClean="0"/>
              <a:t>Dan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man </a:t>
            </a:r>
            <a:r>
              <a:rPr lang="en-US" dirty="0" err="1" smtClean="0"/>
              <a:t>hori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vermane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114800"/>
          </a:xfrm>
        </p:spPr>
        <p:txBody>
          <a:bodyPr/>
          <a:lstStyle/>
          <a:p>
            <a:r>
              <a:rPr lang="it-IT" b="1" dirty="0" smtClean="0"/>
              <a:t> 19. Bikasi doro da wet mi dede kaba gi da wet so dati mi man libi gi Gado.</a:t>
            </a:r>
            <a:r>
              <a:rPr lang="en-US" b="1" dirty="0" smtClean="0"/>
              <a:t>  20. Mi </a:t>
            </a:r>
            <a:r>
              <a:rPr lang="en-US" b="1" dirty="0" err="1" smtClean="0"/>
              <a:t>kruisi</a:t>
            </a:r>
            <a:r>
              <a:rPr lang="en-US" b="1" dirty="0" smtClean="0"/>
              <a:t> </a:t>
            </a:r>
            <a:r>
              <a:rPr lang="en-US" b="1" dirty="0" err="1" smtClean="0"/>
              <a:t>makandra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; </a:t>
            </a:r>
            <a:r>
              <a:rPr lang="en-US" b="1" dirty="0" err="1" smtClean="0"/>
              <a:t>tokoe</a:t>
            </a:r>
            <a:r>
              <a:rPr lang="en-US" b="1" dirty="0" smtClean="0"/>
              <a:t> mi </a:t>
            </a:r>
            <a:r>
              <a:rPr lang="en-US" b="1" dirty="0" err="1" smtClean="0"/>
              <a:t>libi</a:t>
            </a:r>
            <a:r>
              <a:rPr lang="en-US" b="1" dirty="0" smtClean="0"/>
              <a:t>; ma a no de mi, ma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mi </a:t>
            </a:r>
            <a:r>
              <a:rPr lang="en-US" b="1" dirty="0" err="1" smtClean="0"/>
              <a:t>ini</a:t>
            </a:r>
            <a:r>
              <a:rPr lang="en-US" b="1" dirty="0" smtClean="0"/>
              <a:t>; en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mi </a:t>
            </a:r>
            <a:r>
              <a:rPr lang="en-US" b="1" dirty="0" err="1" smtClean="0"/>
              <a:t>libi</a:t>
            </a:r>
            <a:r>
              <a:rPr lang="en-US" b="1" dirty="0" smtClean="0"/>
              <a:t> now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skin, mi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Manpikin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mi, en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foe mi </a:t>
            </a:r>
            <a:r>
              <a:rPr lang="en-US" b="1" dirty="0" err="1" smtClean="0"/>
              <a:t>ede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testimony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Doro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mi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wet.  Now mi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Ma foe </a:t>
            </a:r>
            <a:r>
              <a:rPr lang="en-US" dirty="0" err="1" smtClean="0"/>
              <a:t>troe</a:t>
            </a:r>
            <a:r>
              <a:rPr lang="en-US" dirty="0" smtClean="0"/>
              <a:t>, a de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mi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libi</a:t>
            </a:r>
            <a:r>
              <a:rPr lang="en-US" dirty="0" smtClean="0"/>
              <a:t>, en no mi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Mi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wroko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mi </a:t>
            </a:r>
            <a:r>
              <a:rPr lang="en-US" dirty="0" err="1" smtClean="0"/>
              <a:t>presi</a:t>
            </a:r>
            <a:r>
              <a:rPr lang="en-US" dirty="0" smtClean="0"/>
              <a:t>; </a:t>
            </a:r>
          </a:p>
          <a:p>
            <a:r>
              <a:rPr lang="en-US" dirty="0" smtClean="0"/>
              <a:t>Mi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Hem, en mi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no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21. Mi no </a:t>
            </a:r>
            <a:r>
              <a:rPr lang="en-US" b="1" dirty="0" err="1" smtClean="0"/>
              <a:t>poti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gnade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sei</a:t>
            </a:r>
            <a:r>
              <a:rPr lang="en-US" b="1" dirty="0" smtClean="0"/>
              <a:t>,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gerechtigheid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dede</a:t>
            </a:r>
            <a:r>
              <a:rPr lang="en-US" b="1" dirty="0" smtClean="0"/>
              <a:t> foe </a:t>
            </a:r>
            <a:r>
              <a:rPr lang="en-US" b="1" dirty="0" err="1" smtClean="0"/>
              <a:t>soso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presenti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gerechtigheid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oen</a:t>
            </a:r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3:1. O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dom</a:t>
            </a:r>
            <a:r>
              <a:rPr lang="en-US" b="1" dirty="0" smtClean="0"/>
              <a:t> </a:t>
            </a:r>
            <a:r>
              <a:rPr lang="en-US" b="1" dirty="0" err="1" smtClean="0"/>
              <a:t>Galaten</a:t>
            </a:r>
            <a:r>
              <a:rPr lang="en-US" b="1" dirty="0" smtClean="0"/>
              <a:t>,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wisi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jesi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waarheid</a:t>
            </a:r>
            <a:r>
              <a:rPr lang="en-US" b="1" dirty="0" smtClean="0"/>
              <a:t>?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kruisi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mindri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mi,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mi no man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misrefi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mi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slafoe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ceremonie</a:t>
            </a:r>
            <a:r>
              <a:rPr lang="en-US" dirty="0" smtClean="0"/>
              <a:t> &amp; wet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ondermijn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autoriteit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3:2.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 mi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aksi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jere</a:t>
            </a:r>
            <a:r>
              <a:rPr lang="en-US" b="1" dirty="0" smtClean="0"/>
              <a:t> foe </a:t>
            </a:r>
            <a:r>
              <a:rPr lang="en-US" b="1" dirty="0" err="1" smtClean="0"/>
              <a:t>bribi</a:t>
            </a:r>
            <a:r>
              <a:rPr lang="en-US" b="1" dirty="0" smtClean="0"/>
              <a:t>?  3. </a:t>
            </a:r>
            <a:r>
              <a:rPr lang="en-US" b="1" dirty="0" err="1" smtClean="0"/>
              <a:t>Oen</a:t>
            </a:r>
            <a:r>
              <a:rPr lang="en-US" b="1" dirty="0" smtClean="0"/>
              <a:t> de so </a:t>
            </a:r>
            <a:r>
              <a:rPr lang="en-US" b="1" dirty="0" err="1" smtClean="0"/>
              <a:t>dom</a:t>
            </a:r>
            <a:r>
              <a:rPr lang="en-US" b="1" dirty="0" smtClean="0"/>
              <a:t>? Di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bigin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volmaakt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skin-</a:t>
            </a:r>
            <a:r>
              <a:rPr lang="en-US" b="1" dirty="0" err="1" smtClean="0"/>
              <a:t>fasi</a:t>
            </a:r>
            <a:r>
              <a:rPr lang="en-US" b="1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Galaten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wet.  So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kisi</a:t>
            </a:r>
            <a:r>
              <a:rPr lang="en-US" dirty="0" smtClean="0"/>
              <a:t> hem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smtClean="0"/>
              <a:t>Ma now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kompleet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smtClean="0"/>
              <a:t>wet? Doro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105775" cy="1462087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gnade</a:t>
            </a:r>
            <a:r>
              <a:rPr lang="en-US" dirty="0" smtClean="0"/>
              <a:t> de now, en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Gal. 3:4. Oen ben pina na someni fasi foe soso? Efoe a de foe soso ete!</a:t>
            </a:r>
            <a:r>
              <a:rPr lang="en-US" b="1" dirty="0" smtClean="0"/>
              <a:t>  5. Foe </a:t>
            </a:r>
            <a:r>
              <a:rPr lang="en-US" b="1" dirty="0" err="1" smtClean="0"/>
              <a:t>dat'ede</a:t>
            </a:r>
            <a:r>
              <a:rPr lang="en-US" b="1" dirty="0" smtClean="0"/>
              <a:t>,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, en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wondroewroko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mindri</a:t>
            </a:r>
            <a:r>
              <a:rPr lang="en-US" b="1" dirty="0" smtClean="0"/>
              <a:t>, A doe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jere</a:t>
            </a:r>
            <a:r>
              <a:rPr lang="en-US" b="1" dirty="0" smtClean="0"/>
              <a:t> foe </a:t>
            </a:r>
            <a:r>
              <a:rPr lang="en-US" b="1" dirty="0" err="1" smtClean="0"/>
              <a:t>bribi</a:t>
            </a:r>
            <a:r>
              <a:rPr lang="en-US" b="1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pina</a:t>
            </a:r>
            <a:r>
              <a:rPr lang="en-US" dirty="0" smtClean="0"/>
              <a:t> foe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dom</a:t>
            </a:r>
            <a:r>
              <a:rPr lang="en-US" dirty="0" smtClean="0"/>
              <a:t> </a:t>
            </a:r>
            <a:r>
              <a:rPr lang="en-US" dirty="0" err="1" smtClean="0"/>
              <a:t>popki</a:t>
            </a:r>
            <a:r>
              <a:rPr lang="en-US" dirty="0" smtClean="0"/>
              <a:t> foe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libilibi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wondroe-wroko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, en no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besnijdenis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</a:t>
            </a:r>
            <a:r>
              <a:rPr lang="en-US" b="1" dirty="0" smtClean="0">
                <a:solidFill>
                  <a:srgbClr val="FF0000"/>
                </a:solidFill>
              </a:rPr>
              <a:t>So </a:t>
            </a:r>
            <a:r>
              <a:rPr lang="en-US" b="1" dirty="0" err="1" smtClean="0">
                <a:solidFill>
                  <a:srgbClr val="FF0000"/>
                </a:solidFill>
              </a:rPr>
              <a:t>srefi</a:t>
            </a:r>
            <a:r>
              <a:rPr lang="en-US" b="1" dirty="0" smtClean="0">
                <a:solidFill>
                  <a:srgbClr val="FF0000"/>
                </a:solidFill>
              </a:rPr>
              <a:t> Abraham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Gado</a:t>
            </a:r>
            <a:r>
              <a:rPr lang="en-US" b="1" dirty="0" smtClean="0">
                <a:solidFill>
                  <a:srgbClr val="FF0000"/>
                </a:solidFill>
              </a:rPr>
              <a:t>, en </a:t>
            </a:r>
            <a:r>
              <a:rPr lang="en-US" b="1" dirty="0" err="1" smtClean="0">
                <a:solidFill>
                  <a:srgbClr val="FF0000"/>
                </a:solidFill>
              </a:rPr>
              <a:t>Gado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loekoe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hem </a:t>
            </a:r>
            <a:r>
              <a:rPr lang="en-US" b="1" dirty="0" err="1" smtClean="0">
                <a:solidFill>
                  <a:srgbClr val="FF0000"/>
                </a:solidFill>
              </a:rPr>
              <a:t>leki</a:t>
            </a:r>
            <a:r>
              <a:rPr lang="en-US" b="1" dirty="0" smtClean="0">
                <a:solidFill>
                  <a:srgbClr val="FF0000"/>
                </a:solidFill>
              </a:rPr>
              <a:t> wan </a:t>
            </a:r>
            <a:r>
              <a:rPr lang="en-US" b="1" dirty="0" err="1" smtClean="0">
                <a:solidFill>
                  <a:srgbClr val="FF0000"/>
                </a:solidFill>
              </a:rPr>
              <a:t>regtvaardiki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/>
              <a:t>.  7. Foe </a:t>
            </a:r>
            <a:r>
              <a:rPr lang="en-US" b="1" dirty="0" err="1" smtClean="0"/>
              <a:t>dat'ede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bribisoema</a:t>
            </a:r>
            <a:r>
              <a:rPr lang="en-US" b="1" dirty="0" smtClean="0"/>
              <a:t>, </a:t>
            </a:r>
            <a:r>
              <a:rPr lang="en-US" b="1" dirty="0" err="1" smtClean="0"/>
              <a:t>demsrefi</a:t>
            </a:r>
            <a:r>
              <a:rPr lang="en-US" b="1" dirty="0" smtClean="0"/>
              <a:t> de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pikin</a:t>
            </a:r>
            <a:r>
              <a:rPr lang="en-US" b="1" dirty="0" smtClean="0"/>
              <a:t> foe Abraham.</a:t>
            </a:r>
          </a:p>
          <a:p>
            <a:r>
              <a:rPr lang="en-US" b="1" dirty="0" smtClean="0"/>
              <a:t>Abraham,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tata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Djoe</a:t>
            </a:r>
            <a:r>
              <a:rPr lang="en-US" b="1" dirty="0" smtClean="0"/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regtvaardiki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Abraham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natie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siri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Gen. 15:6 en </a:t>
            </a:r>
            <a:r>
              <a:rPr lang="en-US" dirty="0" err="1" smtClean="0"/>
              <a:t>di</a:t>
            </a:r>
            <a:r>
              <a:rPr lang="en-US" dirty="0" smtClean="0"/>
              <a:t> Abraham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bribiwan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minstes</a:t>
            </a:r>
            <a:r>
              <a:rPr lang="en-US" dirty="0" smtClean="0"/>
              <a:t> 14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besnijdenis</a:t>
            </a:r>
            <a:r>
              <a:rPr lang="en-US" dirty="0" smtClean="0"/>
              <a:t> – </a:t>
            </a:r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 </a:t>
            </a:r>
            <a:r>
              <a:rPr lang="en-US" dirty="0" err="1" smtClean="0"/>
              <a:t>siri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Abraham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natuurlijk</a:t>
            </a:r>
            <a:r>
              <a:rPr lang="en-US" dirty="0" smtClean="0"/>
              <a:t> </a:t>
            </a:r>
            <a:r>
              <a:rPr lang="en-US" dirty="0" err="1" smtClean="0"/>
              <a:t>siri</a:t>
            </a:r>
            <a:r>
              <a:rPr lang="en-US" dirty="0" smtClean="0"/>
              <a:t> (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) en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siri</a:t>
            </a:r>
            <a:r>
              <a:rPr lang="en-US" dirty="0" smtClean="0"/>
              <a:t> (ala </a:t>
            </a:r>
            <a:r>
              <a:rPr lang="en-US" dirty="0" err="1" smtClean="0"/>
              <a:t>bribiwan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Foe de wan </a:t>
            </a:r>
            <a:r>
              <a:rPr lang="en-US" dirty="0" err="1" smtClean="0"/>
              <a:t>pikin</a:t>
            </a:r>
            <a:r>
              <a:rPr lang="en-US" dirty="0" smtClean="0"/>
              <a:t> foe Abraham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foe Abraham.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 de wan </a:t>
            </a:r>
            <a:r>
              <a:rPr lang="en-US" dirty="0" err="1" smtClean="0"/>
              <a:t>voorbeeld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En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skrifi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,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Abraham </a:t>
            </a:r>
            <a:r>
              <a:rPr lang="en-US" b="1" dirty="0" err="1" smtClean="0"/>
              <a:t>taki</a:t>
            </a:r>
            <a:r>
              <a:rPr lang="en-US" b="1" dirty="0" smtClean="0"/>
              <a:t>: Na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, ala </a:t>
            </a:r>
            <a:r>
              <a:rPr lang="en-US" b="1" dirty="0" err="1" smtClean="0"/>
              <a:t>natie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blesi</a:t>
            </a:r>
            <a:r>
              <a:rPr lang="en-US" b="1" dirty="0" smtClean="0"/>
              <a:t>.  9. We </a:t>
            </a:r>
            <a:r>
              <a:rPr lang="en-US" b="1" dirty="0" err="1" smtClean="0"/>
              <a:t>dan</a:t>
            </a:r>
            <a:r>
              <a:rPr lang="en-US" b="1" dirty="0" smtClean="0"/>
              <a:t>,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bribisoema</a:t>
            </a:r>
            <a:r>
              <a:rPr lang="en-US" b="1" dirty="0" smtClean="0"/>
              <a:t> de </a:t>
            </a:r>
            <a:r>
              <a:rPr lang="en-US" b="1" dirty="0" err="1" smtClean="0"/>
              <a:t>blesi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vertrouw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Abraham.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Abraham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Abraham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siri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no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ceremonie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wet, ma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de toe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;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3:10. </a:t>
            </a:r>
            <a:r>
              <a:rPr lang="en-US" b="1" dirty="0" err="1" smtClean="0">
                <a:solidFill>
                  <a:srgbClr val="FF0000"/>
                </a:solidFill>
              </a:rPr>
              <a:t>Bikasi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ibri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ondro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 de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ondro</a:t>
            </a:r>
            <a:r>
              <a:rPr lang="en-US" b="1" dirty="0" smtClean="0">
                <a:solidFill>
                  <a:srgbClr val="FF0000"/>
                </a:solidFill>
              </a:rPr>
              <a:t> wan </a:t>
            </a:r>
            <a:r>
              <a:rPr lang="en-US" b="1" dirty="0" err="1" smtClean="0">
                <a:solidFill>
                  <a:srgbClr val="FF0000"/>
                </a:solidFill>
              </a:rPr>
              <a:t>floekoe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a de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Floekoe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no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foe </a:t>
            </a:r>
            <a:r>
              <a:rPr lang="en-US" b="1" dirty="0" smtClean="0">
                <a:solidFill>
                  <a:srgbClr val="FF0000"/>
                </a:solidFill>
              </a:rPr>
              <a:t>doe </a:t>
            </a:r>
            <a:r>
              <a:rPr lang="en-US" b="1" dirty="0" err="1" smtClean="0">
                <a:solidFill>
                  <a:srgbClr val="FF0000"/>
                </a:solidFill>
              </a:rPr>
              <a:t>alasani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boekoe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uitlijn</a:t>
            </a:r>
            <a:r>
              <a:rPr lang="en-US" dirty="0" smtClean="0"/>
              <a:t> foe </a:t>
            </a:r>
            <a:r>
              <a:rPr lang="en-US" dirty="0" err="1" smtClean="0"/>
              <a:t>Galaten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Persoonlijk</a:t>
            </a:r>
            <a:r>
              <a:rPr lang="en-US" dirty="0" smtClean="0"/>
              <a:t> – </a:t>
            </a:r>
            <a:r>
              <a:rPr lang="en-US" dirty="0" err="1" smtClean="0"/>
              <a:t>Hoofdstuk</a:t>
            </a:r>
            <a:r>
              <a:rPr lang="en-US" dirty="0" smtClean="0"/>
              <a:t> 1-2 –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wan legalistic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smtClean="0"/>
              <a:t>Doctrine – </a:t>
            </a:r>
            <a:r>
              <a:rPr lang="en-US" dirty="0" err="1" smtClean="0"/>
              <a:t>Hoofdstuk</a:t>
            </a:r>
            <a:r>
              <a:rPr lang="en-US" dirty="0" smtClean="0"/>
              <a:t> 3-4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</a:t>
            </a:r>
            <a:r>
              <a:rPr lang="en-US" dirty="0" err="1" smtClean="0"/>
              <a:t>gnade</a:t>
            </a:r>
            <a:endParaRPr lang="en-US" dirty="0" smtClean="0"/>
          </a:p>
          <a:p>
            <a:r>
              <a:rPr lang="en-US" dirty="0" err="1" smtClean="0"/>
              <a:t>Prakteit</a:t>
            </a:r>
            <a:r>
              <a:rPr lang="en-US" dirty="0" smtClean="0"/>
              <a:t> – </a:t>
            </a:r>
            <a:r>
              <a:rPr lang="en-US" dirty="0" err="1" smtClean="0"/>
              <a:t>Hoofdstuk</a:t>
            </a:r>
            <a:r>
              <a:rPr lang="en-US" dirty="0" smtClean="0"/>
              <a:t> 5-6 – </a:t>
            </a:r>
            <a:r>
              <a:rPr lang="en-US" dirty="0" err="1" smtClean="0"/>
              <a:t>moreel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de wan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libiwan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wet:</a:t>
            </a:r>
          </a:p>
          <a:p>
            <a:r>
              <a:rPr lang="en-US" b="1" dirty="0" err="1" smtClean="0"/>
              <a:t>Jakobus</a:t>
            </a:r>
            <a:r>
              <a:rPr lang="en-US" b="1" dirty="0" smtClean="0"/>
              <a:t> 2:10.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wet, ma a </a:t>
            </a:r>
            <a:r>
              <a:rPr lang="en-US" b="1" dirty="0" err="1" smtClean="0"/>
              <a:t>broko</a:t>
            </a:r>
            <a:r>
              <a:rPr lang="en-US" b="1" dirty="0" smtClean="0"/>
              <a:t> wan </a:t>
            </a:r>
            <a:r>
              <a:rPr lang="en-US" b="1" dirty="0" err="1" smtClean="0"/>
              <a:t>pisi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, </a:t>
            </a:r>
            <a:r>
              <a:rPr lang="en-US" b="1" dirty="0" err="1" smtClean="0"/>
              <a:t>tokoe</a:t>
            </a:r>
            <a:r>
              <a:rPr lang="en-US" b="1" dirty="0" smtClean="0"/>
              <a:t> a </a:t>
            </a:r>
            <a:r>
              <a:rPr lang="en-US" b="1" dirty="0" err="1" smtClean="0"/>
              <a:t>broko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wet.  </a:t>
            </a:r>
          </a:p>
          <a:p>
            <a:r>
              <a:rPr lang="en-US" b="1" dirty="0" smtClean="0"/>
              <a:t>A de </a:t>
            </a:r>
            <a:r>
              <a:rPr lang="en-US" b="1" dirty="0" err="1" smtClean="0"/>
              <a:t>leki</a:t>
            </a:r>
            <a:r>
              <a:rPr lang="en-US" b="1" dirty="0" smtClean="0"/>
              <a:t> wan </a:t>
            </a:r>
            <a:r>
              <a:rPr lang="en-US" b="1" dirty="0" err="1" smtClean="0"/>
              <a:t>keti</a:t>
            </a:r>
            <a:r>
              <a:rPr lang="en-US" b="1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b="1" dirty="0" err="1" smtClean="0"/>
              <a:t>Dede</a:t>
            </a:r>
            <a:r>
              <a:rPr lang="en-US" b="1" dirty="0" smtClean="0"/>
              <a:t> de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paiman</a:t>
            </a:r>
            <a:r>
              <a:rPr lang="en-US" b="1" dirty="0" smtClean="0"/>
              <a:t> foe </a:t>
            </a:r>
            <a:r>
              <a:rPr lang="en-US" b="1" dirty="0" err="1" smtClean="0"/>
              <a:t>sondoe</a:t>
            </a:r>
            <a:r>
              <a:rPr lang="en-US" b="1" dirty="0" smtClean="0"/>
              <a:t>…</a:t>
            </a:r>
          </a:p>
          <a:p>
            <a:r>
              <a:rPr lang="en-US" b="1" dirty="0" smtClean="0"/>
              <a:t>Ezek. 18:</a:t>
            </a:r>
            <a:r>
              <a:rPr lang="it-IT" b="1" dirty="0" smtClean="0"/>
              <a:t>20. Da sieli disi doe sondoe, a sa dede.</a:t>
            </a:r>
          </a:p>
          <a:p>
            <a:r>
              <a:rPr lang="it-IT" dirty="0" smtClean="0"/>
              <a:t>Dus da wet tjari dede kom bikasi a sori wi san wi moesoe doe, ma a no gi wi da krakti foe hori hem.  Wan sondari no man hori da wet foe wan Santa Gado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it-IT" dirty="0" smtClean="0"/>
              <a:t>Moro fara, wi ben doe sondoe na dem dei na wi baka. </a:t>
            </a:r>
          </a:p>
          <a:p>
            <a:r>
              <a:rPr lang="it-IT" b="1" dirty="0" smtClean="0"/>
              <a:t>Prediker 3:15...</a:t>
            </a:r>
            <a:r>
              <a:rPr lang="en-US" b="1" dirty="0" err="1" smtClean="0"/>
              <a:t>Gado</a:t>
            </a:r>
            <a:r>
              <a:rPr lang="en-US" b="1" dirty="0" smtClean="0"/>
              <a:t> de </a:t>
            </a:r>
            <a:r>
              <a:rPr lang="en-US" b="1" dirty="0" err="1" smtClean="0"/>
              <a:t>ondrosoekoe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pasa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man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3:11. Ma a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no wan </a:t>
            </a:r>
            <a:r>
              <a:rPr lang="en-US" b="1" dirty="0" err="1" smtClean="0"/>
              <a:t>soema</a:t>
            </a:r>
            <a:r>
              <a:rPr lang="en-US" b="1" dirty="0" smtClean="0"/>
              <a:t> de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ai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bikasi</a:t>
            </a:r>
            <a:r>
              <a:rPr lang="en-US" b="1" dirty="0" smtClean="0"/>
              <a:t>: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hem </a:t>
            </a:r>
            <a:r>
              <a:rPr lang="en-US" b="1" dirty="0" err="1" smtClean="0"/>
              <a:t>bribi</a:t>
            </a:r>
            <a:r>
              <a:rPr lang="en-US" b="1" dirty="0" smtClean="0"/>
              <a:t>.</a:t>
            </a:r>
            <a:r>
              <a:rPr lang="it-IT" b="1" dirty="0" smtClean="0"/>
              <a:t>  12. En da wet no komopo foe bribi, ma: Da soema disi de doe dem sa libi na ini dem.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, no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114800"/>
          </a:xfrm>
        </p:spPr>
        <p:txBody>
          <a:bodyPr/>
          <a:lstStyle/>
          <a:p>
            <a:r>
              <a:rPr lang="en-US" b="1" dirty="0" err="1" smtClean="0"/>
              <a:t>Romeini</a:t>
            </a:r>
            <a:r>
              <a:rPr lang="en-US" b="1" dirty="0" smtClean="0"/>
              <a:t> 3:19. Now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de </a:t>
            </a:r>
            <a:r>
              <a:rPr lang="en-US" b="1" dirty="0" err="1" smtClean="0"/>
              <a:t>taki</a:t>
            </a:r>
            <a:r>
              <a:rPr lang="en-US" b="1" dirty="0" smtClean="0"/>
              <a:t>, a de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wet; foe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mofo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, en </a:t>
            </a:r>
            <a:r>
              <a:rPr lang="en-US" b="1" dirty="0" err="1" smtClean="0"/>
              <a:t>heri</a:t>
            </a:r>
            <a:r>
              <a:rPr lang="en-US" b="1" dirty="0" smtClean="0"/>
              <a:t> </a:t>
            </a:r>
            <a:r>
              <a:rPr lang="en-US" b="1" dirty="0" err="1" smtClean="0"/>
              <a:t>grontapoe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verdini</a:t>
            </a:r>
            <a:r>
              <a:rPr lang="en-US" b="1" dirty="0" smtClean="0"/>
              <a:t> </a:t>
            </a:r>
            <a:r>
              <a:rPr lang="en-US" b="1" dirty="0" err="1" smtClean="0"/>
              <a:t>strafoe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  20</a:t>
            </a:r>
            <a:r>
              <a:rPr lang="en-US" b="1" dirty="0" smtClean="0"/>
              <a:t>. Foe </a:t>
            </a:r>
            <a:r>
              <a:rPr lang="en-US" b="1" dirty="0" err="1" smtClean="0"/>
              <a:t>dat'ede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nanga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wet, no wan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regtvaardiki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Hem </a:t>
            </a:r>
            <a:r>
              <a:rPr lang="en-US" b="1" dirty="0" err="1" smtClean="0">
                <a:solidFill>
                  <a:srgbClr val="FF0000"/>
                </a:solidFill>
              </a:rPr>
              <a:t>fesi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  <a:r>
              <a:rPr lang="en-US" b="1" dirty="0" smtClean="0"/>
              <a:t>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sabi</a:t>
            </a:r>
            <a:r>
              <a:rPr lang="en-US" b="1" dirty="0" smtClean="0"/>
              <a:t> san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OT </a:t>
            </a:r>
            <a:r>
              <a:rPr lang="en-US" dirty="0" err="1" smtClean="0"/>
              <a:t>nanga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Hab. 2:4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bribi</a:t>
            </a:r>
            <a:r>
              <a:rPr lang="en-US" dirty="0" smtClean="0"/>
              <a:t>….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taki</a:t>
            </a:r>
            <a:r>
              <a:rPr lang="en-US" dirty="0" smtClean="0"/>
              <a:t>: doe…</a:t>
            </a:r>
          </a:p>
          <a:p>
            <a:r>
              <a:rPr lang="en-US" dirty="0" smtClean="0"/>
              <a:t>En wan </a:t>
            </a:r>
            <a:r>
              <a:rPr lang="en-US" dirty="0" err="1" smtClean="0"/>
              <a:t>sondoe</a:t>
            </a:r>
            <a:r>
              <a:rPr lang="en-US" dirty="0" smtClean="0"/>
              <a:t> de sari foe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go </a:t>
            </a:r>
            <a:r>
              <a:rPr lang="en-US" dirty="0" err="1" smtClean="0"/>
              <a:t>lasi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3:13.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bai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floekoe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di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tron</a:t>
            </a:r>
            <a:r>
              <a:rPr lang="en-US" b="1" dirty="0" smtClean="0">
                <a:solidFill>
                  <a:srgbClr val="FF0000"/>
                </a:solidFill>
              </a:rPr>
              <a:t> wan </a:t>
            </a:r>
            <a:r>
              <a:rPr lang="en-US" b="1" dirty="0" err="1" smtClean="0">
                <a:solidFill>
                  <a:srgbClr val="FF0000"/>
                </a:solidFill>
              </a:rPr>
              <a:t>floekoe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a de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Floekoe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hanga</a:t>
            </a:r>
            <a:r>
              <a:rPr lang="en-US" b="1" dirty="0" smtClean="0"/>
              <a:t> foe wan bon;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floekoe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floekoe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wan </a:t>
            </a:r>
            <a:r>
              <a:rPr lang="en-US" dirty="0" err="1" smtClean="0"/>
              <a:t>sondoe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doe wan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man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en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wet foe </a:t>
            </a:r>
            <a:r>
              <a:rPr lang="en-US" dirty="0" err="1" smtClean="0"/>
              <a:t>Gado</a:t>
            </a:r>
            <a:r>
              <a:rPr lang="en-US" dirty="0" smtClean="0"/>
              <a:t>. 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Hem, ma </a:t>
            </a:r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. 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gerechtigheid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floekoe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blesi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3:14.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blesi</a:t>
            </a:r>
            <a:r>
              <a:rPr lang="en-US" b="1" dirty="0" smtClean="0"/>
              <a:t> foe Abraham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fadon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, en no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foe Abraham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so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Abraham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zegel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–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inleiding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Gal. 1:1. </a:t>
            </a:r>
            <a:r>
              <a:rPr lang="en-US" b="1" dirty="0" err="1" smtClean="0"/>
              <a:t>Paulus</a:t>
            </a:r>
            <a:r>
              <a:rPr lang="en-US" b="1" dirty="0" smtClean="0"/>
              <a:t>, wan </a:t>
            </a:r>
            <a:r>
              <a:rPr lang="en-US" b="1" dirty="0" err="1" smtClean="0"/>
              <a:t>apostel</a:t>
            </a:r>
            <a:r>
              <a:rPr lang="en-US" b="1" dirty="0" smtClean="0"/>
              <a:t>, (no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libisoema</a:t>
            </a:r>
            <a:r>
              <a:rPr lang="en-US" b="1" dirty="0" smtClean="0"/>
              <a:t>, en no </a:t>
            </a:r>
            <a:r>
              <a:rPr lang="en-US" b="1" dirty="0" err="1" smtClean="0"/>
              <a:t>doro</a:t>
            </a:r>
            <a:r>
              <a:rPr lang="en-US" b="1" dirty="0" smtClean="0"/>
              <a:t> wan </a:t>
            </a:r>
            <a:r>
              <a:rPr lang="en-US" b="1" dirty="0" err="1" smtClean="0"/>
              <a:t>libisoema</a:t>
            </a:r>
            <a:r>
              <a:rPr lang="en-US" b="1" dirty="0" smtClean="0"/>
              <a:t>, ma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Tata,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opo</a:t>
            </a:r>
            <a:r>
              <a:rPr lang="en-US" b="1" dirty="0" smtClean="0"/>
              <a:t> Hem </a:t>
            </a:r>
            <a:r>
              <a:rPr lang="en-US" b="1" dirty="0" err="1" smtClean="0"/>
              <a:t>baka</a:t>
            </a:r>
            <a:r>
              <a:rPr lang="en-US" b="1" dirty="0" smtClean="0"/>
              <a:t> foe </a:t>
            </a:r>
            <a:r>
              <a:rPr lang="en-US" b="1" dirty="0" err="1" smtClean="0"/>
              <a:t>dede</a:t>
            </a:r>
            <a:r>
              <a:rPr lang="en-US" b="1" dirty="0" smtClean="0"/>
              <a:t>;)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de wan </a:t>
            </a:r>
            <a:r>
              <a:rPr lang="en-US" dirty="0" err="1" smtClean="0"/>
              <a:t>apostel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r>
              <a:rPr lang="en-US" dirty="0" smtClean="0"/>
              <a:t>…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akkorderi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b="1" dirty="0" smtClean="0"/>
              <a:t>15. Mi </a:t>
            </a:r>
            <a:r>
              <a:rPr lang="en-US" b="1" dirty="0" err="1" smtClean="0"/>
              <a:t>brada</a:t>
            </a:r>
            <a:r>
              <a:rPr lang="en-US" b="1" dirty="0" smtClean="0"/>
              <a:t>, mi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libisoema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: </a:t>
            </a:r>
            <a:r>
              <a:rPr lang="en-US" b="1" dirty="0" err="1" smtClean="0"/>
              <a:t>Alwasi</a:t>
            </a:r>
            <a:r>
              <a:rPr lang="en-US" b="1" dirty="0" smtClean="0"/>
              <a:t> wan </a:t>
            </a:r>
            <a:r>
              <a:rPr lang="en-US" b="1" dirty="0" err="1" smtClean="0"/>
              <a:t>akkorderi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libisoema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agri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no wan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poeroe</a:t>
            </a:r>
            <a:r>
              <a:rPr lang="en-US" b="1" dirty="0" smtClean="0"/>
              <a:t> hem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poti</a:t>
            </a:r>
            <a:r>
              <a:rPr lang="en-US" b="1" dirty="0" smtClean="0"/>
              <a:t> wan </a:t>
            </a:r>
            <a:r>
              <a:rPr lang="en-US" b="1" dirty="0" err="1" smtClean="0"/>
              <a:t>tra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onvoorwaardelijk</a:t>
            </a:r>
            <a:r>
              <a:rPr lang="en-US" dirty="0" smtClean="0"/>
              <a:t> </a:t>
            </a:r>
            <a:r>
              <a:rPr lang="en-US" dirty="0" err="1" smtClean="0"/>
              <a:t>akkorderi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wet, en </a:t>
            </a:r>
            <a:r>
              <a:rPr lang="en-US" dirty="0" err="1" smtClean="0"/>
              <a:t>da</a:t>
            </a:r>
            <a:r>
              <a:rPr lang="en-US" dirty="0" smtClean="0"/>
              <a:t> wet no man </a:t>
            </a:r>
            <a:r>
              <a:rPr lang="en-US" dirty="0" err="1" smtClean="0"/>
              <a:t>poeroe</a:t>
            </a:r>
            <a:r>
              <a:rPr lang="en-US" dirty="0" smtClean="0"/>
              <a:t> hem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3:16. Now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Abraham </a:t>
            </a:r>
            <a:r>
              <a:rPr lang="en-US" b="1" dirty="0" err="1" smtClean="0"/>
              <a:t>nanga</a:t>
            </a:r>
            <a:r>
              <a:rPr lang="en-US" b="1" dirty="0" smtClean="0"/>
              <a:t> hem </a:t>
            </a:r>
            <a:r>
              <a:rPr lang="en-US" b="1" dirty="0" err="1" smtClean="0"/>
              <a:t>siri</a:t>
            </a:r>
            <a:r>
              <a:rPr lang="en-US" b="1" dirty="0" smtClean="0"/>
              <a:t>. A no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siri</a:t>
            </a:r>
            <a:r>
              <a:rPr lang="en-US" b="1" dirty="0" smtClean="0"/>
              <a:t>,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foeroe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ma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wan </a:t>
            </a:r>
            <a:r>
              <a:rPr lang="en-US" b="1" dirty="0" err="1" smtClean="0"/>
              <a:t>nomo</a:t>
            </a:r>
            <a:r>
              <a:rPr lang="en-US" b="1" dirty="0" smtClean="0"/>
              <a:t>: En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siri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Si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enkelvoud</a:t>
            </a:r>
            <a:r>
              <a:rPr lang="en-US" dirty="0" smtClean="0"/>
              <a:t> &amp; </a:t>
            </a:r>
            <a:r>
              <a:rPr lang="en-US" dirty="0" err="1" smtClean="0"/>
              <a:t>meervoud</a:t>
            </a:r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105775" cy="1462087"/>
          </a:xfrm>
        </p:spPr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9144000" cy="4114800"/>
          </a:xfrm>
        </p:spPr>
        <p:txBody>
          <a:bodyPr/>
          <a:lstStyle/>
          <a:p>
            <a:r>
              <a:rPr lang="en-US" b="1" dirty="0" smtClean="0"/>
              <a:t>17. En mi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,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akkorderi</a:t>
            </a:r>
            <a:r>
              <a:rPr lang="en-US" b="1" dirty="0" smtClean="0"/>
              <a:t> </a:t>
            </a:r>
            <a:r>
              <a:rPr lang="en-US" b="1" dirty="0" err="1" smtClean="0"/>
              <a:t>fosi</a:t>
            </a:r>
            <a:r>
              <a:rPr lang="en-US" b="1" dirty="0" smtClean="0"/>
              <a:t>, en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wet,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hondro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nanga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drie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tenti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jari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moro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lati</a:t>
            </a:r>
            <a:r>
              <a:rPr lang="en-US" b="1" dirty="0" smtClean="0">
                <a:solidFill>
                  <a:srgbClr val="FF0000"/>
                </a:solidFill>
              </a:rPr>
              <a:t>, no man </a:t>
            </a:r>
            <a:r>
              <a:rPr lang="en-US" b="1" dirty="0" err="1" smtClean="0">
                <a:solidFill>
                  <a:srgbClr val="FF0000"/>
                </a:solidFill>
              </a:rPr>
              <a:t>poeroe</a:t>
            </a:r>
            <a:r>
              <a:rPr lang="en-US" b="1" dirty="0" smtClean="0">
                <a:solidFill>
                  <a:srgbClr val="FF0000"/>
                </a:solidFill>
              </a:rPr>
              <a:t> hem, so </a:t>
            </a:r>
            <a:r>
              <a:rPr lang="en-US" b="1" dirty="0" err="1" smtClean="0">
                <a:solidFill>
                  <a:srgbClr val="FF0000"/>
                </a:solidFill>
              </a:rPr>
              <a:t>dati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broko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pramisi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  <a:r>
              <a:rPr lang="en-US" b="1" dirty="0" smtClean="0"/>
              <a:t>18. </a:t>
            </a:r>
            <a:r>
              <a:rPr lang="en-US" b="1" dirty="0" err="1" smtClean="0">
                <a:solidFill>
                  <a:srgbClr val="FF0000"/>
                </a:solidFill>
              </a:rPr>
              <a:t>Bikasi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efoe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erfenis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komopo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wet, </a:t>
            </a:r>
            <a:r>
              <a:rPr lang="en-US" b="1" dirty="0" err="1" smtClean="0">
                <a:solidFill>
                  <a:srgbClr val="FF0000"/>
                </a:solidFill>
              </a:rPr>
              <a:t>dan</a:t>
            </a:r>
            <a:r>
              <a:rPr lang="en-US" b="1" dirty="0" smtClean="0">
                <a:solidFill>
                  <a:srgbClr val="FF0000"/>
                </a:solidFill>
              </a:rPr>
              <a:t> a no de foe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pramisi</a:t>
            </a:r>
            <a:r>
              <a:rPr lang="en-US" b="1" dirty="0" smtClean="0"/>
              <a:t>; ma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hem </a:t>
            </a:r>
            <a:r>
              <a:rPr lang="en-US" b="1" dirty="0" err="1" smtClean="0"/>
              <a:t>na</a:t>
            </a:r>
            <a:r>
              <a:rPr lang="en-US" b="1" dirty="0" smtClean="0"/>
              <a:t> Abraham </a:t>
            </a:r>
            <a:r>
              <a:rPr lang="en-US" b="1" dirty="0" err="1" smtClean="0"/>
              <a:t>doro</a:t>
            </a:r>
            <a:r>
              <a:rPr lang="en-US" b="1" dirty="0" smtClean="0"/>
              <a:t> wan </a:t>
            </a:r>
            <a:r>
              <a:rPr lang="en-US" b="1" dirty="0" err="1" smtClean="0"/>
              <a:t>pramisi</a:t>
            </a:r>
            <a:r>
              <a:rPr lang="en-US" b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voorwaarden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voorwaarde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– ma so A </a:t>
            </a:r>
            <a:r>
              <a:rPr lang="en-US" dirty="0" err="1" smtClean="0"/>
              <a:t>sa</a:t>
            </a:r>
            <a:r>
              <a:rPr lang="en-US" dirty="0" smtClean="0"/>
              <a:t> doe.  Foe </a:t>
            </a:r>
            <a:r>
              <a:rPr lang="en-US" dirty="0" err="1" smtClean="0"/>
              <a:t>dat’ede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onfoe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Abraham –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san Abraham doe,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doe Hem plan</a:t>
            </a:r>
          </a:p>
          <a:p>
            <a:r>
              <a:rPr lang="en-US" dirty="0" smtClean="0"/>
              <a:t>A no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;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verdini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 toe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Rom. 4:2.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efoe</a:t>
            </a:r>
            <a:r>
              <a:rPr lang="en-US" b="1" dirty="0" smtClean="0"/>
              <a:t> Abraham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a </a:t>
            </a:r>
            <a:r>
              <a:rPr lang="en-US" b="1" dirty="0" err="1" smtClean="0"/>
              <a:t>abi</a:t>
            </a:r>
            <a:r>
              <a:rPr lang="en-US" b="1" dirty="0" smtClean="0"/>
              <a:t> wan </a:t>
            </a:r>
            <a:r>
              <a:rPr lang="en-US" b="1" dirty="0" err="1" smtClean="0"/>
              <a:t>sani</a:t>
            </a:r>
            <a:r>
              <a:rPr lang="en-US" b="1" dirty="0" smtClean="0"/>
              <a:t> foe </a:t>
            </a:r>
            <a:r>
              <a:rPr lang="en-US" b="1" dirty="0" err="1" smtClean="0"/>
              <a:t>prodo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, ma no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 3. </a:t>
            </a:r>
            <a:r>
              <a:rPr lang="en-US" b="1" dirty="0" err="1" smtClean="0"/>
              <a:t>Bikasi</a:t>
            </a:r>
            <a:r>
              <a:rPr lang="en-US" b="1" dirty="0" smtClean="0"/>
              <a:t> san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skrifi</a:t>
            </a:r>
            <a:r>
              <a:rPr lang="en-US" b="1" dirty="0" smtClean="0"/>
              <a:t> de </a:t>
            </a:r>
            <a:r>
              <a:rPr lang="en-US" b="1" dirty="0" err="1" smtClean="0"/>
              <a:t>taki</a:t>
            </a:r>
            <a:r>
              <a:rPr lang="en-US" b="1" dirty="0" smtClean="0"/>
              <a:t>?  Abraham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, en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loekoe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gerechtigheid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hem.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 toe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915400" cy="4114800"/>
          </a:xfrm>
        </p:spPr>
        <p:txBody>
          <a:bodyPr/>
          <a:lstStyle/>
          <a:p>
            <a:r>
              <a:rPr lang="en-US" b="1" dirty="0" smtClean="0"/>
              <a:t>Rom. 4:4</a:t>
            </a:r>
            <a:r>
              <a:rPr lang="en-US" b="1" dirty="0" smtClean="0">
                <a:solidFill>
                  <a:srgbClr val="FF0000"/>
                </a:solidFill>
              </a:rPr>
              <a:t>. Now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no </a:t>
            </a:r>
            <a:r>
              <a:rPr lang="en-US" b="1" dirty="0" err="1" smtClean="0">
                <a:solidFill>
                  <a:srgbClr val="FF0000"/>
                </a:solidFill>
              </a:rPr>
              <a:t>loekoe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paiman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leki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komopo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gnade</a:t>
            </a:r>
            <a:r>
              <a:rPr lang="en-US" b="1" dirty="0" smtClean="0">
                <a:solidFill>
                  <a:srgbClr val="FF0000"/>
                </a:solidFill>
              </a:rPr>
              <a:t>, ma </a:t>
            </a:r>
            <a:r>
              <a:rPr lang="en-US" b="1" dirty="0" err="1" smtClean="0">
                <a:solidFill>
                  <a:srgbClr val="FF0000"/>
                </a:solidFill>
              </a:rPr>
              <a:t>dati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verdini</a:t>
            </a:r>
            <a:r>
              <a:rPr lang="en-US" b="1" dirty="0" smtClean="0">
                <a:solidFill>
                  <a:srgbClr val="FF0000"/>
                </a:solidFill>
              </a:rPr>
              <a:t> hem</a:t>
            </a:r>
            <a:r>
              <a:rPr lang="en-US" b="1" dirty="0" smtClean="0"/>
              <a:t>. 5. Ma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no </a:t>
            </a:r>
            <a:r>
              <a:rPr lang="en-US" b="1" dirty="0" err="1" smtClean="0">
                <a:solidFill>
                  <a:srgbClr val="FF0000"/>
                </a:solidFill>
              </a:rPr>
              <a:t>wroko</a:t>
            </a:r>
            <a:r>
              <a:rPr lang="en-US" b="1" dirty="0" smtClean="0">
                <a:solidFill>
                  <a:srgbClr val="FF0000"/>
                </a:solidFill>
              </a:rPr>
              <a:t>, ma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Hem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sondro</a:t>
            </a:r>
            <a:r>
              <a:rPr lang="en-US" b="1" dirty="0" smtClean="0"/>
              <a:t> </a:t>
            </a:r>
            <a:r>
              <a:rPr lang="en-US" b="1" dirty="0" err="1" smtClean="0"/>
              <a:t>Gado-fasi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Gado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loekoe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hem </a:t>
            </a:r>
            <a:r>
              <a:rPr lang="en-US" b="1" dirty="0" err="1" smtClean="0">
                <a:solidFill>
                  <a:srgbClr val="FF0000"/>
                </a:solidFill>
              </a:rPr>
              <a:t>bribi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leki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gerechtigheid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mi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, ma foe </a:t>
            </a:r>
            <a:r>
              <a:rPr lang="en-US" dirty="0" err="1" smtClean="0"/>
              <a:t>sori</a:t>
            </a:r>
            <a:r>
              <a:rPr lang="en-US" dirty="0" smtClean="0"/>
              <a:t> mi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mi de wan </a:t>
            </a:r>
            <a:r>
              <a:rPr lang="en-US" dirty="0" err="1" smtClean="0"/>
              <a:t>sondari</a:t>
            </a:r>
            <a:r>
              <a:rPr lang="en-US" dirty="0" smtClean="0"/>
              <a:t>, en mi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mi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534400" cy="4114800"/>
          </a:xfrm>
        </p:spPr>
        <p:txBody>
          <a:bodyPr/>
          <a:lstStyle/>
          <a:p>
            <a:r>
              <a:rPr lang="en-US" b="1" dirty="0" smtClean="0"/>
              <a:t>3:19. Dan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</a:t>
            </a:r>
            <a:r>
              <a:rPr lang="en-US" b="1" dirty="0" err="1" smtClean="0"/>
              <a:t>abi</a:t>
            </a:r>
            <a:r>
              <a:rPr lang="en-US" b="1" dirty="0" smtClean="0"/>
              <a:t>?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poti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bikasi</a:t>
            </a:r>
            <a:r>
              <a:rPr lang="en-US" b="1" dirty="0" smtClean="0"/>
              <a:t> foe </a:t>
            </a:r>
            <a:r>
              <a:rPr lang="en-US" b="1" dirty="0" err="1" smtClean="0"/>
              <a:t>sondoe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,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siri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; en </a:t>
            </a:r>
            <a:r>
              <a:rPr lang="en-US" b="1" i="1" dirty="0" err="1" smtClean="0"/>
              <a:t>Gado</a:t>
            </a:r>
            <a:r>
              <a:rPr lang="en-US" b="1" i="1" dirty="0" smtClean="0"/>
              <a:t> </a:t>
            </a:r>
            <a:r>
              <a:rPr lang="en-US" b="1" i="1" dirty="0" err="1" smtClean="0"/>
              <a:t>ben</a:t>
            </a:r>
            <a:r>
              <a:rPr lang="en-US" b="1" i="1" dirty="0" smtClean="0"/>
              <a:t> </a:t>
            </a:r>
            <a:r>
              <a:rPr lang="en-US" b="1" i="1" dirty="0" err="1" smtClean="0"/>
              <a:t>gi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wet </a:t>
            </a:r>
            <a:r>
              <a:rPr lang="en-US" b="1" i="1" dirty="0" err="1" smtClean="0"/>
              <a:t>doro</a:t>
            </a:r>
            <a:r>
              <a:rPr lang="en-US" b="1" i="1" dirty="0" smtClean="0"/>
              <a:t> </a:t>
            </a:r>
            <a:r>
              <a:rPr lang="en-US" b="1" i="1" dirty="0" err="1" smtClean="0"/>
              <a:t>dem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engel</a:t>
            </a:r>
            <a:r>
              <a:rPr lang="en-US" b="1" i="1" dirty="0" smtClean="0"/>
              <a:t> </a:t>
            </a:r>
            <a:r>
              <a:rPr lang="en-US" b="1" i="1" dirty="0" err="1" smtClean="0"/>
              <a:t>na</a:t>
            </a:r>
            <a:r>
              <a:rPr lang="en-US" b="1" i="1" dirty="0" smtClean="0"/>
              <a:t> </a:t>
            </a:r>
            <a:r>
              <a:rPr lang="en-US" b="1" i="1" dirty="0" err="1" smtClean="0"/>
              <a:t>ini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</a:t>
            </a:r>
            <a:r>
              <a:rPr lang="en-US" b="1" i="1" dirty="0" err="1" smtClean="0"/>
              <a:t>anoe</a:t>
            </a:r>
            <a:r>
              <a:rPr lang="en-US" b="1" i="1" dirty="0" smtClean="0"/>
              <a:t> foe wan </a:t>
            </a:r>
            <a:r>
              <a:rPr lang="en-US" b="1" i="1" dirty="0" err="1" smtClean="0"/>
              <a:t>mindriman</a:t>
            </a:r>
            <a:r>
              <a:rPr lang="en-US" b="1" i="1" dirty="0" smtClean="0"/>
              <a:t>.</a:t>
            </a:r>
            <a:r>
              <a:rPr lang="en-US" b="1" dirty="0" smtClean="0"/>
              <a:t>  20. Now wan </a:t>
            </a:r>
            <a:r>
              <a:rPr lang="en-US" b="1" dirty="0" err="1" smtClean="0"/>
              <a:t>mindriman</a:t>
            </a:r>
            <a:r>
              <a:rPr lang="en-US" b="1" dirty="0" smtClean="0"/>
              <a:t> no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wan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, ma </a:t>
            </a:r>
            <a:r>
              <a:rPr lang="en-US" b="1" dirty="0" err="1" smtClean="0"/>
              <a:t>Gado</a:t>
            </a:r>
            <a:r>
              <a:rPr lang="en-US" b="1" dirty="0" smtClean="0"/>
              <a:t> de wan.</a:t>
            </a:r>
            <a:endParaRPr lang="en-US" b="1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sondari</a:t>
            </a:r>
            <a:r>
              <a:rPr lang="en-US" dirty="0" smtClean="0"/>
              <a:t> foe </a:t>
            </a:r>
            <a:r>
              <a:rPr lang="en-US" dirty="0" err="1" smtClean="0"/>
              <a:t>ekspresi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, so </a:t>
            </a:r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.  So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opstand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–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Engels – transgressions (wan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ekspresi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de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mindriman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kom</a:t>
            </a:r>
            <a:r>
              <a:rPr lang="en-US" dirty="0" smtClean="0"/>
              <a:t>.  En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hem,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ma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wan </a:t>
            </a:r>
            <a:r>
              <a:rPr lang="en-US" dirty="0" err="1" smtClean="0"/>
              <a:t>oplossing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–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Hem </a:t>
            </a:r>
            <a:r>
              <a:rPr lang="en-US" dirty="0" err="1" smtClean="0"/>
              <a:t>wawan</a:t>
            </a:r>
            <a:r>
              <a:rPr lang="en-US" dirty="0" smtClean="0"/>
              <a:t>.  En no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, wan </a:t>
            </a:r>
            <a:r>
              <a:rPr lang="en-US" dirty="0" err="1" smtClean="0"/>
              <a:t>apostel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libisoema</a:t>
            </a:r>
            <a:r>
              <a:rPr lang="en-US" dirty="0" smtClean="0"/>
              <a:t>, ma </a:t>
            </a:r>
            <a:r>
              <a:rPr lang="en-US" dirty="0" err="1" smtClean="0"/>
              <a:t>direkt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Tori</a:t>
            </a:r>
            <a:r>
              <a:rPr lang="en-US" b="1" dirty="0" smtClean="0"/>
              <a:t> 26:19. Foe </a:t>
            </a:r>
            <a:r>
              <a:rPr lang="en-US" b="1" dirty="0" err="1" smtClean="0"/>
              <a:t>dat'ede</a:t>
            </a:r>
            <a:r>
              <a:rPr lang="en-US" b="1" dirty="0" smtClean="0"/>
              <a:t>, O </a:t>
            </a:r>
            <a:r>
              <a:rPr lang="en-US" b="1" dirty="0" err="1" smtClean="0"/>
              <a:t>Kownoe</a:t>
            </a:r>
            <a:r>
              <a:rPr lang="en-US" b="1" dirty="0" smtClean="0"/>
              <a:t> Agrippa,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jesi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visioen</a:t>
            </a:r>
            <a:r>
              <a:rPr lang="en-US" b="1" dirty="0" smtClean="0"/>
              <a:t> foe </a:t>
            </a:r>
            <a:r>
              <a:rPr lang="en-US" b="1" dirty="0" err="1" smtClean="0"/>
              <a:t>hemel</a:t>
            </a:r>
            <a:r>
              <a:rPr lang="en-US" b="1" dirty="0" smtClean="0"/>
              <a:t>; … </a:t>
            </a:r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21. Dan </a:t>
            </a:r>
            <a:r>
              <a:rPr lang="en-US" b="1" dirty="0" err="1" smtClean="0"/>
              <a:t>da</a:t>
            </a:r>
            <a:r>
              <a:rPr lang="en-US" b="1" dirty="0" smtClean="0"/>
              <a:t> wet de </a:t>
            </a:r>
            <a:r>
              <a:rPr lang="en-US" b="1" dirty="0" err="1" smtClean="0"/>
              <a:t>agensi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?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kibri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!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efoe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wan wet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foe </a:t>
            </a:r>
            <a:r>
              <a:rPr lang="en-US" b="1" dirty="0" err="1" smtClean="0"/>
              <a:t>troe</a:t>
            </a:r>
            <a:r>
              <a:rPr lang="en-US" b="1" dirty="0" smtClean="0"/>
              <a:t>, </a:t>
            </a:r>
            <a:r>
              <a:rPr lang="en-US" b="1" dirty="0" err="1" smtClean="0"/>
              <a:t>gerechtigheid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wet.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– ma </a:t>
            </a:r>
            <a:r>
              <a:rPr lang="en-US" dirty="0" err="1" smtClean="0"/>
              <a:t>wi</a:t>
            </a:r>
            <a:r>
              <a:rPr lang="en-US" dirty="0" smtClean="0"/>
              <a:t> no man…</a:t>
            </a:r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smtClean="0"/>
              <a:t> wet…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3:22. Ma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ala </a:t>
            </a:r>
            <a:r>
              <a:rPr lang="en-US" b="1" dirty="0" err="1" smtClean="0"/>
              <a:t>soema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bribi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Tokoe</a:t>
            </a:r>
            <a:r>
              <a:rPr lang="en-US" dirty="0" smtClean="0"/>
              <a:t> wan </a:t>
            </a:r>
            <a:r>
              <a:rPr lang="en-US" dirty="0" err="1" smtClean="0"/>
              <a:t>oplossing</a:t>
            </a:r>
            <a:r>
              <a:rPr lang="en-US" dirty="0" smtClean="0"/>
              <a:t> de!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100% </a:t>
            </a:r>
            <a:r>
              <a:rPr lang="en-US" dirty="0" err="1" smtClean="0"/>
              <a:t>gerechtigheid</a:t>
            </a:r>
            <a:r>
              <a:rPr lang="en-US" dirty="0" smtClean="0"/>
              <a:t>, en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Jn. 5:24 </a:t>
            </a:r>
            <a:r>
              <a:rPr lang="en-US" b="1" dirty="0" err="1" smtClean="0"/>
              <a:t>Troe</a:t>
            </a:r>
            <a:r>
              <a:rPr lang="en-US" b="1" dirty="0" smtClean="0"/>
              <a:t>, </a:t>
            </a:r>
            <a:r>
              <a:rPr lang="en-US" b="1" dirty="0" err="1" smtClean="0"/>
              <a:t>troe</a:t>
            </a:r>
            <a:r>
              <a:rPr lang="en-US" b="1" dirty="0" smtClean="0"/>
              <a:t>, Mi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jere</a:t>
            </a:r>
            <a:r>
              <a:rPr lang="en-US" b="1" dirty="0" smtClean="0"/>
              <a:t> Mi </a:t>
            </a:r>
            <a:r>
              <a:rPr lang="en-US" b="1" dirty="0" err="1" smtClean="0"/>
              <a:t>woortoe</a:t>
            </a:r>
            <a:r>
              <a:rPr lang="en-US" b="1" dirty="0" smtClean="0"/>
              <a:t>, en a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Hem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Mi </a:t>
            </a:r>
            <a:r>
              <a:rPr lang="en-US" b="1" dirty="0" err="1" smtClean="0"/>
              <a:t>kom</a:t>
            </a:r>
            <a:r>
              <a:rPr lang="en-US" b="1" dirty="0" smtClean="0"/>
              <a:t>, hem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foe </a:t>
            </a:r>
            <a:r>
              <a:rPr lang="en-US" b="1" dirty="0" err="1" smtClean="0"/>
              <a:t>teego</a:t>
            </a:r>
            <a:r>
              <a:rPr lang="en-US" b="1" dirty="0" smtClean="0"/>
              <a:t>, en a no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kroetoe</a:t>
            </a:r>
            <a:r>
              <a:rPr lang="en-US" b="1" dirty="0" smtClean="0"/>
              <a:t>; ma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dede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 go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23. Ma fosi bribi ben kom, dem ben hori wi na ondro da wet foe kibri wi gi da bribi disi A ben sa sori moro lati.</a:t>
            </a:r>
            <a:r>
              <a:rPr lang="en-US" b="1" dirty="0" smtClean="0"/>
              <a:t>  24. Foe </a:t>
            </a:r>
            <a:r>
              <a:rPr lang="en-US" b="1" dirty="0" err="1" smtClean="0"/>
              <a:t>dat'ede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</a:t>
            </a:r>
            <a:r>
              <a:rPr lang="en-US" b="1" dirty="0" err="1" smtClean="0"/>
              <a:t>ben</a:t>
            </a:r>
            <a:r>
              <a:rPr lang="en-US" b="1" dirty="0" smtClean="0"/>
              <a:t> de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leriman</a:t>
            </a:r>
            <a:r>
              <a:rPr lang="en-US" b="1" dirty="0" smtClean="0"/>
              <a:t> foe </a:t>
            </a:r>
            <a:r>
              <a:rPr lang="en-US" b="1" dirty="0" err="1" smtClean="0"/>
              <a:t>tjari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pikinnengre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slafoe-wrokoman</a:t>
            </a:r>
            <a:r>
              <a:rPr lang="en-US" dirty="0" smtClean="0"/>
              <a:t> foe </a:t>
            </a:r>
            <a:r>
              <a:rPr lang="en-US" dirty="0" err="1" smtClean="0"/>
              <a:t>sorgoe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no man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, ma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wet no man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toe!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standaard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hei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Testamenti</a:t>
            </a:r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moro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3:25. Ma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tem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</a:t>
            </a:r>
            <a:r>
              <a:rPr lang="en-US" b="1" dirty="0" err="1" smtClean="0"/>
              <a:t>wi</a:t>
            </a:r>
            <a:r>
              <a:rPr lang="en-US" b="1" dirty="0" smtClean="0"/>
              <a:t> no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leriman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.</a:t>
            </a:r>
            <a:r>
              <a:rPr lang="pt-BR" b="1" dirty="0" smtClean="0"/>
              <a:t> 26. Bikasi oen alamala de dem pikin foe Gado doro bribi na ini Kristus Jezus.</a:t>
            </a:r>
          </a:p>
          <a:p>
            <a:r>
              <a:rPr lang="pt-BR" dirty="0" smtClean="0"/>
              <a:t>Wi ben tron pikin foe Gado, so wi no abi da leriman (wet) fanowdoe foe tjari wi kom na Kristus Jezus moro</a:t>
            </a:r>
            <a:endParaRPr lang="en-US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weri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27.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ibriwan</a:t>
            </a:r>
            <a:r>
              <a:rPr lang="en-US" b="1" dirty="0" smtClean="0"/>
              <a:t> foe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dopoe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weri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.  28. </a:t>
            </a:r>
            <a:r>
              <a:rPr lang="en-US" b="1" dirty="0" err="1" smtClean="0"/>
              <a:t>Djoe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Grieki</a:t>
            </a:r>
            <a:r>
              <a:rPr lang="en-US" b="1" dirty="0" smtClean="0"/>
              <a:t> no de, </a:t>
            </a:r>
            <a:r>
              <a:rPr lang="en-US" b="1" dirty="0" err="1" smtClean="0"/>
              <a:t>slafoe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friman</a:t>
            </a:r>
            <a:r>
              <a:rPr lang="en-US" b="1" dirty="0" smtClean="0"/>
              <a:t> no de, man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oema</a:t>
            </a:r>
            <a:r>
              <a:rPr lang="en-US" b="1" dirty="0" smtClean="0"/>
              <a:t> no de, ma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alamala</a:t>
            </a:r>
            <a:r>
              <a:rPr lang="en-US" b="1" dirty="0" smtClean="0"/>
              <a:t> wan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.  29. En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de foe </a:t>
            </a:r>
            <a:r>
              <a:rPr lang="en-US" b="1" dirty="0" err="1" smtClean="0"/>
              <a:t>Kristus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siri</a:t>
            </a:r>
            <a:r>
              <a:rPr lang="en-US" b="1" dirty="0" smtClean="0"/>
              <a:t> foe Abraham, en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erfgenaam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dopoe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dopoe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de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skin, en </a:t>
            </a:r>
            <a:r>
              <a:rPr lang="en-US" dirty="0" err="1" smtClean="0"/>
              <a:t>wi</a:t>
            </a:r>
            <a:r>
              <a:rPr lang="en-US" dirty="0" smtClean="0"/>
              <a:t> de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schepping</a:t>
            </a:r>
            <a:endParaRPr 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erfgenaam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pikin</a:t>
            </a:r>
            <a:r>
              <a:rPr lang="en-US" dirty="0" smtClean="0"/>
              <a:t> foe Abraham, </a:t>
            </a:r>
            <a:r>
              <a:rPr lang="en-US" dirty="0" err="1" smtClean="0"/>
              <a:t>leki</a:t>
            </a:r>
            <a:r>
              <a:rPr lang="en-US" dirty="0" smtClean="0"/>
              <a:t> hem </a:t>
            </a:r>
            <a:r>
              <a:rPr lang="en-US" dirty="0" err="1" smtClean="0"/>
              <a:t>avoo-pikin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–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, wan </a:t>
            </a:r>
            <a:r>
              <a:rPr lang="en-US" dirty="0" err="1" smtClean="0"/>
              <a:t>apostel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Tori</a:t>
            </a:r>
            <a:r>
              <a:rPr lang="en-US" b="1" dirty="0" smtClean="0"/>
              <a:t> 26:20. En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fosi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Damascus, en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Jerusalem, en </a:t>
            </a:r>
            <a:r>
              <a:rPr lang="en-US" b="1" dirty="0" err="1" smtClean="0"/>
              <a:t>na</a:t>
            </a:r>
            <a:r>
              <a:rPr lang="en-US" b="1" dirty="0" smtClean="0"/>
              <a:t> ala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presi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Judea, en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heiden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, en doe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fiti</a:t>
            </a:r>
            <a:r>
              <a:rPr lang="en-US" b="1" dirty="0" smtClean="0"/>
              <a:t> foe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8149</TotalTime>
  <Words>6084</Words>
  <Application>Microsoft Office PowerPoint</Application>
  <PresentationFormat>On-screen Show (4:3)</PresentationFormat>
  <Paragraphs>541</Paragraphs>
  <Slides>89</Slides>
  <Notes>89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0" baseType="lpstr">
      <vt:lpstr>Blends</vt:lpstr>
      <vt:lpstr>Galaten – Worldwide Bible Instituut Les 1</vt:lpstr>
      <vt:lpstr>Galaten – Inleiding</vt:lpstr>
      <vt:lpstr>Paulus &amp; Galatie</vt:lpstr>
      <vt:lpstr>Paulus ben si dem drai libi</vt:lpstr>
      <vt:lpstr>Dem Djoe ben poti dem bribiwan na ondro da wet</vt:lpstr>
      <vt:lpstr>Da uitlijn foe Galaten</vt:lpstr>
      <vt:lpstr>Paulus inleiding</vt:lpstr>
      <vt:lpstr>Paulus, wan apostel</vt:lpstr>
      <vt:lpstr>Paulus, wan apostel</vt:lpstr>
      <vt:lpstr>Paulus wan apostel</vt:lpstr>
      <vt:lpstr>Paulus groeten</vt:lpstr>
      <vt:lpstr>Da wroko foe Jezus</vt:lpstr>
      <vt:lpstr>Da wroko foe Jezus</vt:lpstr>
      <vt:lpstr>Tra boen njoensoe no de!</vt:lpstr>
      <vt:lpstr>Tra boen njoensoe no de!</vt:lpstr>
      <vt:lpstr>Paulus taki foe floekoe!</vt:lpstr>
      <vt:lpstr>Dem falsi leriman ben moksi gnade &amp; da wet</vt:lpstr>
      <vt:lpstr>Paulus verwondroe</vt:lpstr>
      <vt:lpstr>Wan tra boen njoensoe</vt:lpstr>
      <vt:lpstr>No wan tra evangelium</vt:lpstr>
      <vt:lpstr>Anathema = Gado floekoe</vt:lpstr>
      <vt:lpstr>Paulus drai libi en tron apostel</vt:lpstr>
      <vt:lpstr>Paulus drai libi en tron apostel</vt:lpstr>
      <vt:lpstr>Paulus drai libi en tron apostel</vt:lpstr>
      <vt:lpstr>Paulus drai libi en tron apostel</vt:lpstr>
      <vt:lpstr>Paulus commissie</vt:lpstr>
      <vt:lpstr>Dan Paulus ben go na Damascus</vt:lpstr>
      <vt:lpstr>Drie jari moro lati…</vt:lpstr>
      <vt:lpstr>Paulus bigin foe preiki</vt:lpstr>
      <vt:lpstr>Dus Paulus sori da gnade foe Gado</vt:lpstr>
      <vt:lpstr>Paulus ben go na Jerusalem</vt:lpstr>
      <vt:lpstr>Paulus na ini Jerusalem</vt:lpstr>
      <vt:lpstr>Paulus na ini Jerusalem</vt:lpstr>
      <vt:lpstr>Wan boskopoe, toe team</vt:lpstr>
      <vt:lpstr>Paulus ben sori da srefi boen njoensoe moro krin</vt:lpstr>
      <vt:lpstr>Dem apostel ben aksi Paulus</vt:lpstr>
      <vt:lpstr>Petrus meki foutoe na Antiochie</vt:lpstr>
      <vt:lpstr>Petrus &amp; Paulus</vt:lpstr>
      <vt:lpstr>Petrus nanga Paulus</vt:lpstr>
      <vt:lpstr>Da situatie</vt:lpstr>
      <vt:lpstr>Petrus</vt:lpstr>
      <vt:lpstr>Da effect of Petrus hari terug</vt:lpstr>
      <vt:lpstr>Paulus vermane</vt:lpstr>
      <vt:lpstr>Paulus vermane</vt:lpstr>
      <vt:lpstr>Paulus punt</vt:lpstr>
      <vt:lpstr>Paulus vermane moro fara</vt:lpstr>
      <vt:lpstr>Paulus testimony</vt:lpstr>
      <vt:lpstr>Paulus no trowe da wet</vt:lpstr>
      <vt:lpstr>Soema wisi oen???</vt:lpstr>
      <vt:lpstr>Fa joe kisi da Jeje?</vt:lpstr>
      <vt:lpstr>Dem ben kisi da Jeje doro bribi</vt:lpstr>
      <vt:lpstr>Da tem foe gnade de now, en da Santa Jeje de na ini bribiwan</vt:lpstr>
      <vt:lpstr>Da Santa Jeje ben sori  </vt:lpstr>
      <vt:lpstr>Abraham nanga besnijdenis</vt:lpstr>
      <vt:lpstr>Abraham…</vt:lpstr>
      <vt:lpstr>Abraham siri</vt:lpstr>
      <vt:lpstr>Abraham de wan voorbeeld</vt:lpstr>
      <vt:lpstr>Abraham bribi</vt:lpstr>
      <vt:lpstr>Da floekoe foe da wet</vt:lpstr>
      <vt:lpstr>Da floekoe foe da wet</vt:lpstr>
      <vt:lpstr>Da floekoe foe da wet</vt:lpstr>
      <vt:lpstr>Da floekoe foe da wet</vt:lpstr>
      <vt:lpstr>Da regtvaardiki man sa libi doro hem bribi</vt:lpstr>
      <vt:lpstr>Bribi, no doe</vt:lpstr>
      <vt:lpstr>Da srefi na OT nanga NT</vt:lpstr>
      <vt:lpstr>Kristus bai wi fri foe da floekoe foe da wet</vt:lpstr>
      <vt:lpstr>Jezus ben tron wan floekoe</vt:lpstr>
      <vt:lpstr>Kristus Jezus tron wan floekoe na ini wan blesi</vt:lpstr>
      <vt:lpstr>Da blesi foe Abraham</vt:lpstr>
      <vt:lpstr>Da akkorderi meki kaba</vt:lpstr>
      <vt:lpstr>Da Bijbel taki fin’fini</vt:lpstr>
      <vt:lpstr>Gado hori Hem woortoe alatem</vt:lpstr>
      <vt:lpstr>Da pramisi ben de sondro voorwaarden</vt:lpstr>
      <vt:lpstr>Paulus taki so toe na ini Romeini</vt:lpstr>
      <vt:lpstr>Paulus taki so toe na ini Romeini</vt:lpstr>
      <vt:lpstr>Da doel foe da wet</vt:lpstr>
      <vt:lpstr>Da doel foe da wet</vt:lpstr>
      <vt:lpstr>Da wet sori dati wi de sondari foe ekspresi</vt:lpstr>
      <vt:lpstr>Da mindriman</vt:lpstr>
      <vt:lpstr>Da doel foe da wet…</vt:lpstr>
      <vt:lpstr>Da doel foe da wet…</vt:lpstr>
      <vt:lpstr>Soema kan go na hemel?</vt:lpstr>
      <vt:lpstr>Da wet ben tjari wi kom na Jezus Kristus</vt:lpstr>
      <vt:lpstr>Da wet foe dem Djoe</vt:lpstr>
      <vt:lpstr>Fri foe da wet</vt:lpstr>
      <vt:lpstr>Wi no de na ondro da wet moro</vt:lpstr>
      <vt:lpstr>Wi weri Kristus</vt:lpstr>
      <vt:lpstr>Wi dopoe</vt:lpstr>
      <vt:lpstr>Wi de erfgenaam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34</cp:revision>
  <dcterms:created xsi:type="dcterms:W3CDTF">2008-12-20T12:52:43Z</dcterms:created>
  <dcterms:modified xsi:type="dcterms:W3CDTF">2010-01-18T13:46:39Z</dcterms:modified>
</cp:coreProperties>
</file>