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78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67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74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81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79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39.xml" ContentType="application/vnd.openxmlformats-officedocument.presentationml.notesSlide+xml"/>
  <Override PartName="/ppt/notesSlides/notesSlide57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s/slide80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75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82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60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slides/slide49.xml" ContentType="application/vnd.openxmlformats-officedocument.presentationml.slide+xml"/>
  <Override PartName="/ppt/slides/slide7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69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76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65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72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59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77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slides/slide82.xml" ContentType="application/vnd.openxmlformats-officedocument.presentationml.slide+xml"/>
  <Override PartName="/ppt/notesSlides/notesSlide37.xml" ContentType="application/vnd.openxmlformats-officedocument.presentationml.notesSlide+xml"/>
  <Override PartName="/ppt/notesSlides/notesSlide55.xml" ContentType="application/vnd.openxmlformats-officedocument.presentationml.notesSlide+xml"/>
  <Default Extension="jpeg" ContentType="image/jpeg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73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6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4"/>
  </p:notesMasterIdLst>
  <p:handoutMasterIdLst>
    <p:handoutMasterId r:id="rId8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9" r:id="rId74"/>
    <p:sldId id="328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7" autoAdjust="0"/>
    <p:restoredTop sz="86346" autoAdjust="0"/>
  </p:normalViewPr>
  <p:slideViewPr>
    <p:cSldViewPr>
      <p:cViewPr varScale="1">
        <p:scale>
          <a:sx n="48" d="100"/>
          <a:sy n="48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962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notesMaster" Target="notesMasters/notesMaster1.xml"/><Relationship Id="rId89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Galaten Stap 2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5002E1-7B98-44FC-9C97-8154BDCD5720}" type="datetimeFigureOut">
              <a:rPr lang="en-US" smtClean="0"/>
              <a:pPr/>
              <a:t>6/3/2010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BFBAA6-7F47-4F73-BB4A-7113ADBF7D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r>
              <a:rPr lang="en-US" smtClean="0"/>
              <a:t>Galaten Stap 2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45850996-7EE1-41B6-9ABF-45D1F35ACD2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ED9FAA-DFDA-48E1-B1C9-05EBADF40BB5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50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51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52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53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54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55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56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57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58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59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60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61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62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63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64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65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66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67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68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69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70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71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72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73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74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75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76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77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78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79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80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81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82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Module 6 Les 6</a:t>
            </a:r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smtClean="0"/>
              <a:t>Galaten Stap 2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7171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717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7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174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7175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76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17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18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8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7183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7184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E255E9E-9C30-4B08-BFB5-AB61355AC2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8536D8-3411-4F2A-87A7-4890CC11AA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9B9956-7DC2-47F6-8D6D-E7C45AD9E7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D39316-8787-4A8F-B7D2-C48246B1B0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0F754D-DB1E-457E-ACAB-F65357A501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28F16C-547C-496D-9C37-2435E6D5B8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9508C5-E08F-4BC2-AFEE-2B2C4F2F97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89B77A-F40D-4CD7-AEE5-55E61F5CBA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B22BC5-D477-42BB-B47C-C6861FD404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0270C8-74B6-48BC-A212-241E50C63C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BBD285-024F-40E1-A08A-3E1FCEF43A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5253367-D0AD-418F-B551-A8F525CF378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Galaten</a:t>
            </a:r>
            <a:r>
              <a:rPr lang="en-US" dirty="0" smtClean="0"/>
              <a:t> – Worldwide Bible </a:t>
            </a:r>
            <a:r>
              <a:rPr lang="en-US" dirty="0" err="1" smtClean="0"/>
              <a:t>Instituut</a:t>
            </a:r>
            <a:r>
              <a:rPr lang="en-US" dirty="0" smtClean="0"/>
              <a:t> Les 2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Samengesteld</a:t>
            </a:r>
            <a:r>
              <a:rPr lang="en-US" dirty="0" smtClean="0"/>
              <a:t> door R. Patton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wet &amp;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vrijheid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wet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tiri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Djoe</a:t>
            </a:r>
            <a:r>
              <a:rPr lang="en-US" dirty="0" smtClean="0"/>
              <a:t> en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wan </a:t>
            </a:r>
            <a:r>
              <a:rPr lang="en-US" dirty="0" err="1" smtClean="0"/>
              <a:t>juisti</a:t>
            </a:r>
            <a:r>
              <a:rPr lang="en-US" dirty="0" smtClean="0"/>
              <a:t> </a:t>
            </a:r>
            <a:r>
              <a:rPr lang="en-US" dirty="0" err="1" smtClean="0"/>
              <a:t>pasi</a:t>
            </a:r>
            <a:r>
              <a:rPr lang="en-US" dirty="0" smtClean="0"/>
              <a:t>, ma a </a:t>
            </a:r>
            <a:r>
              <a:rPr lang="en-US" dirty="0" err="1" smtClean="0"/>
              <a:t>ben</a:t>
            </a:r>
            <a:r>
              <a:rPr lang="en-US" dirty="0" smtClean="0"/>
              <a:t> de wan </a:t>
            </a:r>
            <a:r>
              <a:rPr lang="en-US" dirty="0" err="1" smtClean="0"/>
              <a:t>sortoe</a:t>
            </a:r>
            <a:r>
              <a:rPr lang="en-US" dirty="0" smtClean="0"/>
              <a:t> </a:t>
            </a:r>
            <a:r>
              <a:rPr lang="en-US" dirty="0" err="1" smtClean="0"/>
              <a:t>slavernij</a:t>
            </a:r>
            <a:r>
              <a:rPr lang="en-US" dirty="0" smtClean="0"/>
              <a:t> toe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no </a:t>
            </a:r>
            <a:r>
              <a:rPr lang="en-US" dirty="0" err="1" smtClean="0"/>
              <a:t>loekoe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jeje-fasi</a:t>
            </a:r>
            <a:r>
              <a:rPr lang="en-US" dirty="0" smtClean="0"/>
              <a:t> foe hem</a:t>
            </a:r>
          </a:p>
          <a:p>
            <a:r>
              <a:rPr lang="en-US" dirty="0" smtClean="0"/>
              <a:t>Ma now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juisti</a:t>
            </a:r>
            <a:r>
              <a:rPr lang="en-US" dirty="0" smtClean="0"/>
              <a:t> tem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(</a:t>
            </a:r>
            <a:r>
              <a:rPr lang="en-US" dirty="0" err="1" smtClean="0"/>
              <a:t>denki</a:t>
            </a:r>
            <a:r>
              <a:rPr lang="en-US" dirty="0" smtClean="0"/>
              <a:t> foe Daniel 9:24-27)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messias</a:t>
            </a:r>
            <a:r>
              <a:rPr lang="en-US" dirty="0" smtClean="0"/>
              <a:t> foe </a:t>
            </a:r>
            <a:r>
              <a:rPr lang="en-US" dirty="0" err="1" smtClean="0"/>
              <a:t>kom</a:t>
            </a:r>
            <a:r>
              <a:rPr lang="en-US" dirty="0" smtClean="0"/>
              <a:t>, </a:t>
            </a:r>
            <a:r>
              <a:rPr lang="en-US" dirty="0" err="1" smtClean="0"/>
              <a:t>gebore</a:t>
            </a:r>
            <a:r>
              <a:rPr lang="en-US" dirty="0" smtClean="0"/>
              <a:t> foe wan </a:t>
            </a:r>
            <a:r>
              <a:rPr lang="en-US" dirty="0" err="1" smtClean="0"/>
              <a:t>oema</a:t>
            </a:r>
            <a:r>
              <a:rPr lang="en-US" dirty="0" smtClean="0"/>
              <a:t>, en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ondro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wet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Manpikin</a:t>
            </a:r>
            <a:r>
              <a:rPr lang="en-US" dirty="0" smtClean="0"/>
              <a:t>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Manpikin</a:t>
            </a:r>
            <a:r>
              <a:rPr lang="en-US" dirty="0" smtClean="0"/>
              <a:t> foe </a:t>
            </a:r>
            <a:r>
              <a:rPr lang="en-US" dirty="0" err="1" smtClean="0"/>
              <a:t>teego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8955088" cy="4114800"/>
          </a:xfrm>
        </p:spPr>
        <p:txBody>
          <a:bodyPr/>
          <a:lstStyle/>
          <a:p>
            <a:r>
              <a:rPr lang="en-US" dirty="0" smtClean="0"/>
              <a:t>A no de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tron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Pikin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Hem </a:t>
            </a:r>
            <a:r>
              <a:rPr lang="en-US" dirty="0" err="1" smtClean="0"/>
              <a:t>geboorte</a:t>
            </a:r>
            <a:r>
              <a:rPr lang="en-US" dirty="0" smtClean="0"/>
              <a:t>. 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seni</a:t>
            </a:r>
            <a:r>
              <a:rPr lang="en-US" dirty="0" smtClean="0"/>
              <a:t> Hem </a:t>
            </a:r>
            <a:r>
              <a:rPr lang="en-US" dirty="0" err="1" smtClean="0"/>
              <a:t>Manpikin</a:t>
            </a:r>
            <a:r>
              <a:rPr lang="en-US" dirty="0" smtClean="0"/>
              <a:t>… </a:t>
            </a:r>
            <a:r>
              <a:rPr lang="en-US" dirty="0" err="1" smtClean="0"/>
              <a:t>dus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Manpikin</a:t>
            </a:r>
            <a:r>
              <a:rPr lang="en-US" dirty="0" smtClean="0"/>
              <a:t> </a:t>
            </a:r>
            <a:r>
              <a:rPr lang="en-US" dirty="0" err="1" smtClean="0"/>
              <a:t>kaba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grontapoe</a:t>
            </a:r>
            <a:endParaRPr lang="en-US" dirty="0" smtClean="0"/>
          </a:p>
          <a:p>
            <a:r>
              <a:rPr lang="en-US" b="1" dirty="0" smtClean="0"/>
              <a:t>Jn. 3:16 </a:t>
            </a:r>
            <a:r>
              <a:rPr lang="en-US" b="1" dirty="0" err="1" smtClean="0"/>
              <a:t>Bikasi</a:t>
            </a:r>
            <a:r>
              <a:rPr lang="en-US" b="1" dirty="0" smtClean="0"/>
              <a:t> </a:t>
            </a:r>
            <a:r>
              <a:rPr lang="en-US" b="1" dirty="0" err="1" smtClean="0"/>
              <a:t>Gado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lobi</a:t>
            </a:r>
            <a:r>
              <a:rPr lang="en-US" b="1" dirty="0" smtClean="0"/>
              <a:t> ala </a:t>
            </a:r>
            <a:r>
              <a:rPr lang="en-US" b="1" dirty="0" err="1" smtClean="0"/>
              <a:t>soema</a:t>
            </a:r>
            <a:r>
              <a:rPr lang="en-US" b="1" dirty="0" smtClean="0"/>
              <a:t> so tee </a:t>
            </a:r>
            <a:r>
              <a:rPr lang="en-US" b="1" dirty="0" err="1" smtClean="0"/>
              <a:t>dati</a:t>
            </a:r>
            <a:r>
              <a:rPr lang="en-US" b="1" dirty="0" smtClean="0"/>
              <a:t> A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gi</a:t>
            </a:r>
            <a:r>
              <a:rPr lang="en-US" b="1" dirty="0" smtClean="0"/>
              <a:t> Hem wan </a:t>
            </a:r>
            <a:r>
              <a:rPr lang="en-US" b="1" dirty="0" err="1" smtClean="0"/>
              <a:t>enkri</a:t>
            </a:r>
            <a:r>
              <a:rPr lang="en-US" b="1" dirty="0" smtClean="0"/>
              <a:t> </a:t>
            </a:r>
            <a:r>
              <a:rPr lang="en-US" b="1" dirty="0" err="1" smtClean="0"/>
              <a:t>gebore</a:t>
            </a:r>
            <a:r>
              <a:rPr lang="en-US" b="1" dirty="0" smtClean="0"/>
              <a:t> </a:t>
            </a:r>
            <a:r>
              <a:rPr lang="en-US" b="1" dirty="0" err="1" smtClean="0"/>
              <a:t>Pikin</a:t>
            </a:r>
            <a:r>
              <a:rPr lang="en-US" b="1" dirty="0" smtClean="0"/>
              <a:t> </a:t>
            </a:r>
            <a:r>
              <a:rPr lang="en-US" b="1" dirty="0" err="1" smtClean="0"/>
              <a:t>abra</a:t>
            </a:r>
            <a:r>
              <a:rPr lang="en-US" b="1" dirty="0" smtClean="0"/>
              <a:t>, foe </a:t>
            </a:r>
            <a:r>
              <a:rPr lang="en-US" b="1" dirty="0" err="1" smtClean="0"/>
              <a:t>ibri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de </a:t>
            </a:r>
            <a:r>
              <a:rPr lang="en-US" b="1" dirty="0" err="1" smtClean="0"/>
              <a:t>bribi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Hem no </a:t>
            </a:r>
            <a:r>
              <a:rPr lang="en-US" b="1" dirty="0" err="1" smtClean="0"/>
              <a:t>moesoe</a:t>
            </a:r>
            <a:r>
              <a:rPr lang="en-US" b="1" dirty="0" smtClean="0"/>
              <a:t> go </a:t>
            </a:r>
            <a:r>
              <a:rPr lang="en-US" b="1" dirty="0" err="1" smtClean="0"/>
              <a:t>lasi</a:t>
            </a:r>
            <a:r>
              <a:rPr lang="en-US" b="1" dirty="0" smtClean="0"/>
              <a:t>, ma a </a:t>
            </a:r>
            <a:r>
              <a:rPr lang="en-US" b="1" dirty="0" err="1" smtClean="0"/>
              <a:t>sa</a:t>
            </a:r>
            <a:r>
              <a:rPr lang="en-US" b="1" dirty="0" smtClean="0"/>
              <a:t> </a:t>
            </a:r>
            <a:r>
              <a:rPr lang="en-US" b="1" dirty="0" err="1" smtClean="0"/>
              <a:t>abi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libi</a:t>
            </a:r>
            <a:r>
              <a:rPr lang="en-US" b="1" dirty="0" smtClean="0"/>
              <a:t> foe </a:t>
            </a:r>
            <a:r>
              <a:rPr lang="en-US" b="1" dirty="0" err="1" smtClean="0"/>
              <a:t>teego</a:t>
            </a:r>
            <a:r>
              <a:rPr lang="en-US" b="1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–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Manpikin</a:t>
            </a:r>
            <a:r>
              <a:rPr lang="en-US" dirty="0" smtClean="0"/>
              <a:t> foe </a:t>
            </a:r>
            <a:r>
              <a:rPr lang="en-US" dirty="0" err="1" smtClean="0"/>
              <a:t>teego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017713"/>
            <a:ext cx="8421688" cy="4114800"/>
          </a:xfrm>
        </p:spPr>
        <p:txBody>
          <a:bodyPr/>
          <a:lstStyle/>
          <a:p>
            <a:r>
              <a:rPr lang="en-US" b="1" dirty="0" smtClean="0"/>
              <a:t>I Jn. 4:9. Na </a:t>
            </a:r>
            <a:r>
              <a:rPr lang="en-US" b="1" dirty="0" err="1" smtClean="0"/>
              <a:t>ini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, a </a:t>
            </a:r>
            <a:r>
              <a:rPr lang="en-US" b="1" dirty="0" err="1" smtClean="0"/>
              <a:t>kom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krin</a:t>
            </a:r>
            <a:r>
              <a:rPr lang="en-US" b="1" dirty="0" smtClean="0"/>
              <a:t> </a:t>
            </a:r>
            <a:r>
              <a:rPr lang="en-US" b="1" dirty="0" err="1" smtClean="0"/>
              <a:t>fa</a:t>
            </a:r>
            <a:r>
              <a:rPr lang="en-US" b="1" dirty="0" smtClean="0"/>
              <a:t> </a:t>
            </a:r>
            <a:r>
              <a:rPr lang="en-US" b="1" dirty="0" err="1" smtClean="0"/>
              <a:t>Gado</a:t>
            </a:r>
            <a:r>
              <a:rPr lang="en-US" b="1" dirty="0" smtClean="0"/>
              <a:t> </a:t>
            </a:r>
            <a:r>
              <a:rPr lang="en-US" b="1" dirty="0" err="1" smtClean="0"/>
              <a:t>lobi</a:t>
            </a:r>
            <a:r>
              <a:rPr lang="en-US" b="1" dirty="0" smtClean="0"/>
              <a:t> </a:t>
            </a:r>
            <a:r>
              <a:rPr lang="en-US" b="1" dirty="0" err="1" smtClean="0"/>
              <a:t>wi</a:t>
            </a:r>
            <a:r>
              <a:rPr lang="en-US" b="1" dirty="0" smtClean="0"/>
              <a:t>, </a:t>
            </a:r>
            <a:r>
              <a:rPr lang="en-US" b="1" dirty="0" err="1" smtClean="0"/>
              <a:t>bikasi</a:t>
            </a:r>
            <a:r>
              <a:rPr lang="en-US" b="1" dirty="0" smtClean="0"/>
              <a:t> </a:t>
            </a:r>
            <a:r>
              <a:rPr lang="en-US" b="1" dirty="0" err="1" smtClean="0"/>
              <a:t>Gado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seni</a:t>
            </a:r>
            <a:r>
              <a:rPr lang="en-US" b="1" dirty="0" smtClean="0"/>
              <a:t> Hem wan </a:t>
            </a:r>
            <a:r>
              <a:rPr lang="en-US" b="1" dirty="0" err="1" smtClean="0"/>
              <a:t>enkri</a:t>
            </a:r>
            <a:r>
              <a:rPr lang="en-US" b="1" dirty="0" smtClean="0"/>
              <a:t> </a:t>
            </a:r>
            <a:r>
              <a:rPr lang="en-US" b="1" dirty="0" err="1" smtClean="0"/>
              <a:t>Manpikin</a:t>
            </a:r>
            <a:r>
              <a:rPr lang="en-US" b="1" dirty="0" smtClean="0"/>
              <a:t> </a:t>
            </a:r>
            <a:r>
              <a:rPr lang="en-US" b="1" dirty="0" err="1" smtClean="0"/>
              <a:t>kom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grontapoe</a:t>
            </a:r>
            <a:r>
              <a:rPr lang="en-US" b="1" dirty="0" smtClean="0"/>
              <a:t> so </a:t>
            </a:r>
            <a:r>
              <a:rPr lang="en-US" b="1" dirty="0" err="1" smtClean="0"/>
              <a:t>dati</a:t>
            </a:r>
            <a:r>
              <a:rPr lang="en-US" b="1" dirty="0" smtClean="0"/>
              <a:t> </a:t>
            </a:r>
            <a:r>
              <a:rPr lang="en-US" b="1" dirty="0" err="1" smtClean="0"/>
              <a:t>doro</a:t>
            </a:r>
            <a:r>
              <a:rPr lang="en-US" b="1" dirty="0" smtClean="0"/>
              <a:t> Hem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sa</a:t>
            </a:r>
            <a:r>
              <a:rPr lang="en-US" b="1" dirty="0" smtClean="0"/>
              <a:t> </a:t>
            </a:r>
            <a:r>
              <a:rPr lang="en-US" b="1" dirty="0" err="1" smtClean="0"/>
              <a:t>libi</a:t>
            </a:r>
            <a:r>
              <a:rPr lang="en-US" b="1" dirty="0" smtClean="0"/>
              <a:t>.  10. </a:t>
            </a:r>
            <a:r>
              <a:rPr lang="en-US" b="1" dirty="0" err="1" smtClean="0"/>
              <a:t>Disi</a:t>
            </a:r>
            <a:r>
              <a:rPr lang="en-US" b="1" dirty="0" smtClean="0"/>
              <a:t> de </a:t>
            </a:r>
            <a:r>
              <a:rPr lang="en-US" b="1" dirty="0" err="1" smtClean="0"/>
              <a:t>lobi</a:t>
            </a:r>
            <a:r>
              <a:rPr lang="en-US" b="1" dirty="0" smtClean="0"/>
              <a:t>: no </a:t>
            </a:r>
            <a:r>
              <a:rPr lang="en-US" b="1" dirty="0" err="1" smtClean="0"/>
              <a:t>dati</a:t>
            </a:r>
            <a:r>
              <a:rPr lang="en-US" b="1" dirty="0" smtClean="0"/>
              <a:t>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lobi</a:t>
            </a:r>
            <a:r>
              <a:rPr lang="en-US" b="1" dirty="0" smtClean="0"/>
              <a:t> </a:t>
            </a:r>
            <a:r>
              <a:rPr lang="en-US" b="1" dirty="0" err="1" smtClean="0"/>
              <a:t>Gado</a:t>
            </a:r>
            <a:r>
              <a:rPr lang="en-US" b="1" dirty="0" smtClean="0"/>
              <a:t>, ma </a:t>
            </a:r>
            <a:r>
              <a:rPr lang="en-US" b="1" dirty="0" err="1" smtClean="0"/>
              <a:t>dati</a:t>
            </a:r>
            <a:r>
              <a:rPr lang="en-US" b="1" dirty="0" smtClean="0"/>
              <a:t> A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lobi</a:t>
            </a:r>
            <a:r>
              <a:rPr lang="en-US" b="1" dirty="0" smtClean="0"/>
              <a:t> </a:t>
            </a:r>
            <a:r>
              <a:rPr lang="en-US" b="1" dirty="0" err="1" smtClean="0"/>
              <a:t>wi</a:t>
            </a:r>
            <a:r>
              <a:rPr lang="en-US" b="1" dirty="0" smtClean="0"/>
              <a:t>, en A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seni</a:t>
            </a:r>
            <a:r>
              <a:rPr lang="en-US" b="1" dirty="0" smtClean="0"/>
              <a:t> Hem </a:t>
            </a:r>
            <a:r>
              <a:rPr lang="en-US" b="1" dirty="0" err="1" smtClean="0"/>
              <a:t>Manpikin</a:t>
            </a:r>
            <a:r>
              <a:rPr lang="en-US" b="1" dirty="0" smtClean="0"/>
              <a:t> </a:t>
            </a:r>
            <a:r>
              <a:rPr lang="en-US" b="1" dirty="0" err="1" smtClean="0"/>
              <a:t>leki</a:t>
            </a:r>
            <a:r>
              <a:rPr lang="en-US" b="1" dirty="0" smtClean="0"/>
              <a:t> wan </a:t>
            </a:r>
            <a:r>
              <a:rPr lang="en-US" b="1" dirty="0" err="1" smtClean="0"/>
              <a:t>verzoen-ofrandi</a:t>
            </a:r>
            <a:r>
              <a:rPr lang="en-US" b="1" dirty="0" smtClean="0"/>
              <a:t> foe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sondoe</a:t>
            </a:r>
            <a:r>
              <a:rPr lang="en-US" b="1" dirty="0" smtClean="0"/>
              <a:t> </a:t>
            </a:r>
            <a:r>
              <a:rPr lang="en-US" b="1" dirty="0" err="1" smtClean="0"/>
              <a:t>ede</a:t>
            </a:r>
            <a:r>
              <a:rPr lang="en-US" b="1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juisti</a:t>
            </a:r>
            <a:r>
              <a:rPr lang="en-US" dirty="0" smtClean="0"/>
              <a:t> 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17713"/>
            <a:ext cx="8955088" cy="4114800"/>
          </a:xfrm>
        </p:spPr>
        <p:txBody>
          <a:bodyPr/>
          <a:lstStyle/>
          <a:p>
            <a:r>
              <a:rPr lang="en-US" b="1" dirty="0" smtClean="0"/>
              <a:t>4. Ma </a:t>
            </a:r>
            <a:r>
              <a:rPr lang="en-US" b="1" dirty="0" err="1" smtClean="0"/>
              <a:t>di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juisti</a:t>
            </a:r>
            <a:r>
              <a:rPr lang="en-US" b="1" dirty="0" smtClean="0"/>
              <a:t> tem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doro</a:t>
            </a:r>
            <a:r>
              <a:rPr lang="en-US" b="1" dirty="0" smtClean="0"/>
              <a:t>, </a:t>
            </a:r>
            <a:r>
              <a:rPr lang="en-US" b="1" dirty="0" err="1" smtClean="0"/>
              <a:t>Gado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seni</a:t>
            </a:r>
            <a:r>
              <a:rPr lang="en-US" b="1" dirty="0" smtClean="0"/>
              <a:t> Hem </a:t>
            </a:r>
            <a:r>
              <a:rPr lang="en-US" b="1" dirty="0" err="1" smtClean="0"/>
              <a:t>Manpikin</a:t>
            </a:r>
            <a:r>
              <a:rPr lang="en-US" b="1" dirty="0" smtClean="0"/>
              <a:t> </a:t>
            </a:r>
            <a:r>
              <a:rPr lang="en-US" b="1" dirty="0" err="1" smtClean="0"/>
              <a:t>kom</a:t>
            </a:r>
            <a:r>
              <a:rPr lang="en-US" b="1" dirty="0" smtClean="0"/>
              <a:t>, </a:t>
            </a:r>
            <a:r>
              <a:rPr lang="en-US" b="1" dirty="0" err="1" smtClean="0"/>
              <a:t>disi</a:t>
            </a:r>
            <a:r>
              <a:rPr lang="en-US" b="1" dirty="0" smtClean="0"/>
              <a:t> wan </a:t>
            </a:r>
            <a:r>
              <a:rPr lang="en-US" b="1" dirty="0" err="1" smtClean="0"/>
              <a:t>oema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meki</a:t>
            </a:r>
            <a:r>
              <a:rPr lang="en-US" b="1" dirty="0" smtClean="0"/>
              <a:t> Hem, </a:t>
            </a:r>
            <a:r>
              <a:rPr lang="en-US" b="1" dirty="0" smtClean="0">
                <a:solidFill>
                  <a:srgbClr val="FF0000"/>
                </a:solidFill>
              </a:rPr>
              <a:t>en a </a:t>
            </a:r>
            <a:r>
              <a:rPr lang="en-US" b="1" dirty="0" err="1" smtClean="0">
                <a:solidFill>
                  <a:srgbClr val="FF0000"/>
                </a:solidFill>
              </a:rPr>
              <a:t>ben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meki</a:t>
            </a:r>
            <a:r>
              <a:rPr lang="en-US" b="1" dirty="0" smtClean="0">
                <a:solidFill>
                  <a:srgbClr val="FF0000"/>
                </a:solidFill>
              </a:rPr>
              <a:t> Hem </a:t>
            </a:r>
            <a:r>
              <a:rPr lang="en-US" b="1" dirty="0" err="1" smtClean="0">
                <a:solidFill>
                  <a:srgbClr val="FF0000"/>
                </a:solidFill>
              </a:rPr>
              <a:t>na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ondro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da</a:t>
            </a:r>
            <a:r>
              <a:rPr lang="en-US" b="1" dirty="0" smtClean="0">
                <a:solidFill>
                  <a:srgbClr val="FF0000"/>
                </a:solidFill>
              </a:rPr>
              <a:t> wet,  5. Foe </a:t>
            </a:r>
            <a:r>
              <a:rPr lang="en-US" b="1" dirty="0" err="1" smtClean="0">
                <a:solidFill>
                  <a:srgbClr val="FF0000"/>
                </a:solidFill>
              </a:rPr>
              <a:t>bai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wi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fri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disi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ben</a:t>
            </a:r>
            <a:r>
              <a:rPr lang="en-US" b="1" dirty="0" smtClean="0">
                <a:solidFill>
                  <a:srgbClr val="FF0000"/>
                </a:solidFill>
              </a:rPr>
              <a:t> de </a:t>
            </a:r>
            <a:r>
              <a:rPr lang="en-US" b="1" dirty="0" err="1" smtClean="0">
                <a:solidFill>
                  <a:srgbClr val="FF0000"/>
                </a:solidFill>
              </a:rPr>
              <a:t>na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ondro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da</a:t>
            </a:r>
            <a:r>
              <a:rPr lang="en-US" b="1" dirty="0" smtClean="0">
                <a:solidFill>
                  <a:srgbClr val="FF0000"/>
                </a:solidFill>
              </a:rPr>
              <a:t> wet</a:t>
            </a:r>
            <a:r>
              <a:rPr lang="en-US" b="1" dirty="0" smtClean="0"/>
              <a:t>, so </a:t>
            </a:r>
            <a:r>
              <a:rPr lang="en-US" b="1" dirty="0" err="1" smtClean="0"/>
              <a:t>dati</a:t>
            </a:r>
            <a:r>
              <a:rPr lang="en-US" b="1" dirty="0" smtClean="0"/>
              <a:t> A </a:t>
            </a:r>
            <a:r>
              <a:rPr lang="en-US" b="1" dirty="0" err="1" smtClean="0"/>
              <a:t>sa</a:t>
            </a:r>
            <a:r>
              <a:rPr lang="en-US" b="1" dirty="0" smtClean="0"/>
              <a:t> </a:t>
            </a:r>
            <a:r>
              <a:rPr lang="en-US" b="1" dirty="0" err="1" smtClean="0"/>
              <a:t>teki</a:t>
            </a:r>
            <a:r>
              <a:rPr lang="en-US" b="1" dirty="0" smtClean="0"/>
              <a:t>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leki</a:t>
            </a:r>
            <a:r>
              <a:rPr lang="en-US" b="1" dirty="0" smtClean="0"/>
              <a:t> Hem </a:t>
            </a:r>
            <a:r>
              <a:rPr lang="en-US" b="1" dirty="0" err="1" smtClean="0"/>
              <a:t>manpikin</a:t>
            </a:r>
            <a:r>
              <a:rPr lang="en-US" b="1" dirty="0" smtClean="0"/>
              <a:t>.</a:t>
            </a:r>
          </a:p>
          <a:p>
            <a:r>
              <a:rPr lang="en-US" b="1" dirty="0" smtClean="0"/>
              <a:t>A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moesoe</a:t>
            </a:r>
            <a:r>
              <a:rPr lang="en-US" b="1" dirty="0" smtClean="0"/>
              <a:t> </a:t>
            </a:r>
            <a:r>
              <a:rPr lang="en-US" b="1" dirty="0" err="1" smtClean="0"/>
              <a:t>gebore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ondro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wet so </a:t>
            </a:r>
            <a:r>
              <a:rPr lang="en-US" b="1" dirty="0" err="1" smtClean="0"/>
              <a:t>dati</a:t>
            </a:r>
            <a:r>
              <a:rPr lang="en-US" b="1" dirty="0" smtClean="0"/>
              <a:t> A </a:t>
            </a:r>
            <a:r>
              <a:rPr lang="en-US" b="1" dirty="0" err="1" smtClean="0"/>
              <a:t>kan</a:t>
            </a:r>
            <a:r>
              <a:rPr lang="en-US" b="1" dirty="0" smtClean="0"/>
              <a:t> </a:t>
            </a:r>
            <a:r>
              <a:rPr lang="en-US" b="1" dirty="0" err="1" smtClean="0"/>
              <a:t>hori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wet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Ibri</a:t>
            </a:r>
            <a:r>
              <a:rPr lang="en-US" dirty="0" smtClean="0"/>
              <a:t> </a:t>
            </a:r>
            <a:r>
              <a:rPr lang="en-US" dirty="0" err="1" smtClean="0"/>
              <a:t>bribisoema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 </a:t>
            </a:r>
            <a:r>
              <a:rPr lang="en-US" dirty="0" err="1" smtClean="0"/>
              <a:t>getuigi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hem…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574088" cy="4114800"/>
          </a:xfrm>
        </p:spPr>
        <p:txBody>
          <a:bodyPr/>
          <a:lstStyle/>
          <a:p>
            <a:r>
              <a:rPr lang="en-US" b="1" dirty="0" smtClean="0"/>
              <a:t>4:6. En </a:t>
            </a:r>
            <a:r>
              <a:rPr lang="en-US" b="1" dirty="0" err="1" smtClean="0"/>
              <a:t>bikasi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de </a:t>
            </a:r>
            <a:r>
              <a:rPr lang="en-US" b="1" dirty="0" err="1" smtClean="0"/>
              <a:t>manpikin</a:t>
            </a:r>
            <a:r>
              <a:rPr lang="en-US" b="1" dirty="0" smtClean="0"/>
              <a:t>, </a:t>
            </a:r>
            <a:r>
              <a:rPr lang="en-US" b="1" dirty="0" err="1" smtClean="0"/>
              <a:t>Gado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seni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Jeje</a:t>
            </a:r>
            <a:r>
              <a:rPr lang="en-US" b="1" dirty="0" smtClean="0"/>
              <a:t> foe Hem </a:t>
            </a:r>
            <a:r>
              <a:rPr lang="en-US" b="1" dirty="0" err="1" smtClean="0"/>
              <a:t>Manpikin</a:t>
            </a:r>
            <a:r>
              <a:rPr lang="en-US" b="1" dirty="0" smtClean="0"/>
              <a:t> </a:t>
            </a:r>
            <a:r>
              <a:rPr lang="en-US" b="1" dirty="0" err="1" smtClean="0"/>
              <a:t>kom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hati</a:t>
            </a:r>
            <a:r>
              <a:rPr lang="en-US" b="1" dirty="0" smtClean="0"/>
              <a:t>,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bari</a:t>
            </a:r>
            <a:r>
              <a:rPr lang="en-US" b="1" dirty="0" smtClean="0"/>
              <a:t> </a:t>
            </a:r>
            <a:r>
              <a:rPr lang="en-US" b="1" dirty="0" err="1" smtClean="0"/>
              <a:t>taki</a:t>
            </a:r>
            <a:r>
              <a:rPr lang="en-US" b="1" dirty="0" smtClean="0"/>
              <a:t>: Abba, Tata.</a:t>
            </a:r>
          </a:p>
          <a:p>
            <a:r>
              <a:rPr lang="en-US" b="1" dirty="0" smtClean="0"/>
              <a:t>Rom 8:9. Ma </a:t>
            </a:r>
            <a:r>
              <a:rPr lang="en-US" b="1" dirty="0" err="1" smtClean="0"/>
              <a:t>oen</a:t>
            </a:r>
            <a:r>
              <a:rPr lang="en-US" b="1" dirty="0" smtClean="0"/>
              <a:t> no de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skin-</a:t>
            </a:r>
            <a:r>
              <a:rPr lang="en-US" b="1" dirty="0" err="1" smtClean="0"/>
              <a:t>fasi</a:t>
            </a:r>
            <a:r>
              <a:rPr lang="en-US" b="1" dirty="0" smtClean="0"/>
              <a:t>, ma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Jeje-fasi</a:t>
            </a:r>
            <a:r>
              <a:rPr lang="en-US" b="1" dirty="0" smtClean="0"/>
              <a:t>, </a:t>
            </a:r>
            <a:r>
              <a:rPr lang="en-US" b="1" dirty="0" err="1" smtClean="0"/>
              <a:t>efoe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Jeje</a:t>
            </a:r>
            <a:r>
              <a:rPr lang="en-US" b="1" dirty="0" smtClean="0"/>
              <a:t> foe </a:t>
            </a:r>
            <a:r>
              <a:rPr lang="en-US" b="1" dirty="0" err="1" smtClean="0"/>
              <a:t>Gado</a:t>
            </a:r>
            <a:r>
              <a:rPr lang="en-US" b="1" dirty="0" smtClean="0"/>
              <a:t> de </a:t>
            </a:r>
            <a:r>
              <a:rPr lang="en-US" b="1" dirty="0" err="1" smtClean="0"/>
              <a:t>libi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. Now </a:t>
            </a:r>
            <a:r>
              <a:rPr lang="en-US" b="1" dirty="0" err="1" smtClean="0"/>
              <a:t>efoe</a:t>
            </a:r>
            <a:r>
              <a:rPr lang="en-US" b="1" dirty="0" smtClean="0"/>
              <a:t> </a:t>
            </a:r>
            <a:r>
              <a:rPr lang="en-US" b="1" dirty="0" err="1" smtClean="0"/>
              <a:t>iniwan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 no </a:t>
            </a:r>
            <a:r>
              <a:rPr lang="en-US" b="1" dirty="0" err="1" smtClean="0"/>
              <a:t>abi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Jeje</a:t>
            </a:r>
            <a:r>
              <a:rPr lang="en-US" b="1" dirty="0" smtClean="0"/>
              <a:t> foe </a:t>
            </a:r>
            <a:r>
              <a:rPr lang="en-US" b="1" dirty="0" err="1" smtClean="0"/>
              <a:t>Kristus</a:t>
            </a:r>
            <a:r>
              <a:rPr lang="en-US" b="1" dirty="0" smtClean="0"/>
              <a:t>, a no de foe Hem.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Dus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017713"/>
            <a:ext cx="8726488" cy="4114800"/>
          </a:xfrm>
        </p:spPr>
        <p:txBody>
          <a:bodyPr/>
          <a:lstStyle/>
          <a:p>
            <a:r>
              <a:rPr lang="en-US" b="1" dirty="0" smtClean="0"/>
              <a:t>4:7. Foe </a:t>
            </a:r>
            <a:r>
              <a:rPr lang="en-US" b="1" dirty="0" err="1" smtClean="0"/>
              <a:t>dat'ede</a:t>
            </a:r>
            <a:r>
              <a:rPr lang="en-US" b="1" dirty="0" smtClean="0"/>
              <a:t> </a:t>
            </a:r>
            <a:r>
              <a:rPr lang="en-US" b="1" dirty="0" err="1" smtClean="0"/>
              <a:t>joe</a:t>
            </a:r>
            <a:r>
              <a:rPr lang="en-US" b="1" dirty="0" smtClean="0"/>
              <a:t> no de wan </a:t>
            </a:r>
            <a:r>
              <a:rPr lang="en-US" b="1" dirty="0" err="1" smtClean="0"/>
              <a:t>dinari</a:t>
            </a:r>
            <a:r>
              <a:rPr lang="en-US" b="1" dirty="0" smtClean="0"/>
              <a:t> </a:t>
            </a:r>
            <a:r>
              <a:rPr lang="en-US" b="1" dirty="0" err="1" smtClean="0"/>
              <a:t>moro</a:t>
            </a:r>
            <a:r>
              <a:rPr lang="en-US" b="1" dirty="0" smtClean="0"/>
              <a:t>, ma wan </a:t>
            </a:r>
            <a:r>
              <a:rPr lang="en-US" b="1" dirty="0" err="1" smtClean="0"/>
              <a:t>manpikin</a:t>
            </a:r>
            <a:r>
              <a:rPr lang="en-US" b="1" dirty="0" smtClean="0"/>
              <a:t>, en </a:t>
            </a:r>
            <a:r>
              <a:rPr lang="en-US" b="1" dirty="0" err="1" smtClean="0"/>
              <a:t>efoe</a:t>
            </a:r>
            <a:r>
              <a:rPr lang="en-US" b="1" dirty="0" smtClean="0"/>
              <a:t> wan </a:t>
            </a:r>
            <a:r>
              <a:rPr lang="en-US" b="1" dirty="0" err="1" smtClean="0"/>
              <a:t>manpikin</a:t>
            </a:r>
            <a:r>
              <a:rPr lang="en-US" b="1" dirty="0" smtClean="0"/>
              <a:t>, </a:t>
            </a:r>
            <a:r>
              <a:rPr lang="en-US" b="1" dirty="0" err="1" smtClean="0"/>
              <a:t>dan</a:t>
            </a:r>
            <a:r>
              <a:rPr lang="en-US" b="1" dirty="0" smtClean="0"/>
              <a:t> wan </a:t>
            </a:r>
            <a:r>
              <a:rPr lang="en-US" b="1" dirty="0" err="1" smtClean="0"/>
              <a:t>erfgenaam</a:t>
            </a:r>
            <a:r>
              <a:rPr lang="en-US" b="1" dirty="0" smtClean="0"/>
              <a:t> foe </a:t>
            </a:r>
            <a:r>
              <a:rPr lang="en-US" b="1" dirty="0" err="1" smtClean="0"/>
              <a:t>Gado</a:t>
            </a:r>
            <a:r>
              <a:rPr lang="en-US" b="1" dirty="0" smtClean="0"/>
              <a:t> </a:t>
            </a:r>
            <a:r>
              <a:rPr lang="en-US" b="1" dirty="0" err="1" smtClean="0"/>
              <a:t>doro</a:t>
            </a:r>
            <a:r>
              <a:rPr lang="en-US" b="1" dirty="0" smtClean="0"/>
              <a:t> </a:t>
            </a:r>
            <a:r>
              <a:rPr lang="en-US" b="1" dirty="0" err="1" smtClean="0"/>
              <a:t>Kristus</a:t>
            </a:r>
            <a:r>
              <a:rPr lang="en-US" b="1" dirty="0" smtClean="0"/>
              <a:t>.</a:t>
            </a:r>
          </a:p>
          <a:p>
            <a:r>
              <a:rPr lang="en-US" dirty="0" err="1" smtClean="0"/>
              <a:t>Dus</a:t>
            </a:r>
            <a:r>
              <a:rPr lang="en-US" dirty="0" smtClean="0"/>
              <a:t> ala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bribiwan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tem foe </a:t>
            </a:r>
            <a:r>
              <a:rPr lang="en-US" dirty="0" err="1" smtClean="0"/>
              <a:t>gnade</a:t>
            </a:r>
            <a:r>
              <a:rPr lang="en-US" dirty="0" smtClean="0"/>
              <a:t> de </a:t>
            </a:r>
            <a:r>
              <a:rPr lang="en-US" dirty="0" err="1" smtClean="0"/>
              <a:t>manpikin</a:t>
            </a:r>
            <a:r>
              <a:rPr lang="en-US" dirty="0" smtClean="0"/>
              <a:t>, en </a:t>
            </a:r>
            <a:r>
              <a:rPr lang="en-US" dirty="0" err="1" smtClean="0"/>
              <a:t>ook</a:t>
            </a:r>
            <a:r>
              <a:rPr lang="en-US" dirty="0" smtClean="0"/>
              <a:t> toe </a:t>
            </a:r>
            <a:r>
              <a:rPr lang="en-US" dirty="0" err="1" smtClean="0"/>
              <a:t>erfgenaam</a:t>
            </a:r>
            <a:r>
              <a:rPr lang="en-US" dirty="0" smtClean="0"/>
              <a:t>.  </a:t>
            </a:r>
            <a:r>
              <a:rPr lang="en-US" dirty="0" err="1" smtClean="0"/>
              <a:t>Lobiwan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en </a:t>
            </a:r>
            <a:r>
              <a:rPr lang="en-US" dirty="0" err="1" smtClean="0"/>
              <a:t>waka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manpikin</a:t>
            </a:r>
            <a:r>
              <a:rPr lang="en-US" dirty="0" smtClean="0"/>
              <a:t>, en no </a:t>
            </a:r>
            <a:r>
              <a:rPr lang="en-US" dirty="0" err="1" smtClean="0"/>
              <a:t>waka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pikinnengre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…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probleem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wet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vonisi</a:t>
            </a:r>
            <a:r>
              <a:rPr lang="en-US" dirty="0" smtClean="0"/>
              <a:t> </a:t>
            </a:r>
            <a:r>
              <a:rPr lang="en-US" dirty="0" err="1" smtClean="0"/>
              <a:t>nomo</a:t>
            </a:r>
            <a:r>
              <a:rPr lang="en-US" dirty="0" smtClean="0"/>
              <a:t>, en </a:t>
            </a:r>
            <a:r>
              <a:rPr lang="en-US" dirty="0" err="1" smtClean="0"/>
              <a:t>kiri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no man </a:t>
            </a:r>
            <a:r>
              <a:rPr lang="en-US" dirty="0" err="1" smtClean="0"/>
              <a:t>meki</a:t>
            </a:r>
            <a:r>
              <a:rPr lang="en-US" dirty="0" smtClean="0"/>
              <a:t> wan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regtvaardiki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wan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santa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regtvaardiki</a:t>
            </a:r>
            <a:r>
              <a:rPr lang="en-US" dirty="0" smtClean="0"/>
              <a:t> </a:t>
            </a:r>
            <a:r>
              <a:rPr lang="en-US" dirty="0" err="1" smtClean="0"/>
              <a:t>soso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santa</a:t>
            </a:r>
            <a:r>
              <a:rPr lang="en-US" dirty="0" smtClean="0"/>
              <a:t> </a:t>
            </a:r>
            <a:r>
              <a:rPr lang="en-US" dirty="0" err="1" smtClean="0"/>
              <a:t>soso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go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katibo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smtClean="0"/>
              <a:t>4:8. Ma di oen no ben sabi Gado, oen ben dini dem sani disi no de dem troe gado.</a:t>
            </a:r>
            <a:r>
              <a:rPr lang="en-US" b="1" dirty="0" smtClean="0"/>
              <a:t>  9. Ma now, </a:t>
            </a:r>
            <a:r>
              <a:rPr lang="en-US" b="1" dirty="0" err="1" smtClean="0"/>
              <a:t>di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sabi</a:t>
            </a:r>
            <a:r>
              <a:rPr lang="en-US" b="1" dirty="0" smtClean="0"/>
              <a:t> </a:t>
            </a:r>
            <a:r>
              <a:rPr lang="en-US" b="1" dirty="0" err="1" smtClean="0"/>
              <a:t>Gado</a:t>
            </a:r>
            <a:r>
              <a:rPr lang="en-US" b="1" dirty="0" smtClean="0"/>
              <a:t> </a:t>
            </a:r>
            <a:r>
              <a:rPr lang="en-US" b="1" dirty="0" err="1" smtClean="0"/>
              <a:t>kaba</a:t>
            </a:r>
            <a:r>
              <a:rPr lang="en-US" b="1" dirty="0" smtClean="0"/>
              <a:t>, </a:t>
            </a:r>
            <a:r>
              <a:rPr lang="en-US" b="1" dirty="0" err="1" smtClean="0"/>
              <a:t>efoe</a:t>
            </a:r>
            <a:r>
              <a:rPr lang="en-US" b="1" dirty="0" smtClean="0"/>
              <a:t>, foe </a:t>
            </a:r>
            <a:r>
              <a:rPr lang="en-US" b="1" dirty="0" err="1" smtClean="0"/>
              <a:t>taki</a:t>
            </a:r>
            <a:r>
              <a:rPr lang="en-US" b="1" dirty="0" smtClean="0"/>
              <a:t> </a:t>
            </a:r>
            <a:r>
              <a:rPr lang="en-US" b="1" dirty="0" err="1" smtClean="0"/>
              <a:t>boen</a:t>
            </a:r>
            <a:r>
              <a:rPr lang="en-US" b="1" dirty="0" smtClean="0"/>
              <a:t>, </a:t>
            </a:r>
            <a:r>
              <a:rPr lang="en-US" b="1" dirty="0" err="1" smtClean="0"/>
              <a:t>Gado</a:t>
            </a:r>
            <a:r>
              <a:rPr lang="en-US" b="1" dirty="0" smtClean="0"/>
              <a:t> </a:t>
            </a:r>
            <a:r>
              <a:rPr lang="en-US" b="1" dirty="0" err="1" smtClean="0"/>
              <a:t>sabi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, </a:t>
            </a:r>
            <a:r>
              <a:rPr lang="en-US" b="1" dirty="0" err="1" smtClean="0"/>
              <a:t>fa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kan</a:t>
            </a:r>
            <a:r>
              <a:rPr lang="en-US" b="1" dirty="0" smtClean="0"/>
              <a:t> </a:t>
            </a:r>
            <a:r>
              <a:rPr lang="en-US" b="1" dirty="0" err="1" smtClean="0"/>
              <a:t>drai</a:t>
            </a:r>
            <a:r>
              <a:rPr lang="en-US" b="1" dirty="0" smtClean="0"/>
              <a:t> </a:t>
            </a:r>
            <a:r>
              <a:rPr lang="en-US" b="1" dirty="0" err="1" smtClean="0"/>
              <a:t>baka</a:t>
            </a:r>
            <a:r>
              <a:rPr lang="en-US" b="1" dirty="0" smtClean="0"/>
              <a:t> go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swaki</a:t>
            </a:r>
            <a:r>
              <a:rPr lang="en-US" b="1" dirty="0" smtClean="0"/>
              <a:t> </a:t>
            </a:r>
            <a:r>
              <a:rPr lang="en-US" b="1" dirty="0" err="1" smtClean="0"/>
              <a:t>nanga</a:t>
            </a:r>
            <a:r>
              <a:rPr lang="en-US" b="1" dirty="0" smtClean="0"/>
              <a:t> </a:t>
            </a:r>
            <a:r>
              <a:rPr lang="en-US" b="1" dirty="0" err="1" smtClean="0"/>
              <a:t>poti</a:t>
            </a:r>
            <a:r>
              <a:rPr lang="en-US" b="1" dirty="0" smtClean="0"/>
              <a:t> </a:t>
            </a:r>
            <a:r>
              <a:rPr lang="en-US" b="1" dirty="0" err="1" smtClean="0"/>
              <a:t>fondamenti</a:t>
            </a:r>
            <a:r>
              <a:rPr lang="en-US" b="1" dirty="0" smtClean="0"/>
              <a:t> </a:t>
            </a:r>
            <a:r>
              <a:rPr lang="en-US" b="1" dirty="0" err="1" smtClean="0"/>
              <a:t>sani</a:t>
            </a:r>
            <a:r>
              <a:rPr lang="en-US" b="1" dirty="0" smtClean="0"/>
              <a:t>, en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wani</a:t>
            </a:r>
            <a:r>
              <a:rPr lang="en-US" b="1" dirty="0" smtClean="0"/>
              <a:t> </a:t>
            </a:r>
            <a:r>
              <a:rPr lang="en-US" b="1" dirty="0" err="1" smtClean="0"/>
              <a:t>kom</a:t>
            </a:r>
            <a:r>
              <a:rPr lang="en-US" b="1" dirty="0" smtClean="0"/>
              <a:t> </a:t>
            </a:r>
            <a:r>
              <a:rPr lang="en-US" b="1" dirty="0" err="1" smtClean="0"/>
              <a:t>baka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 </a:t>
            </a:r>
            <a:r>
              <a:rPr lang="en-US" b="1" dirty="0" err="1" smtClean="0"/>
              <a:t>katibo</a:t>
            </a:r>
            <a:r>
              <a:rPr lang="en-US" b="1" dirty="0" smtClean="0"/>
              <a:t> </a:t>
            </a:r>
            <a:r>
              <a:rPr lang="en-US" b="1" dirty="0" err="1" smtClean="0"/>
              <a:t>agen</a:t>
            </a:r>
            <a:r>
              <a:rPr lang="en-US" b="1" dirty="0" smtClean="0"/>
              <a:t>?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go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katibo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dini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popki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, en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waka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omeni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wet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bonoeman</a:t>
            </a:r>
            <a:endParaRPr lang="en-US" dirty="0" smtClean="0"/>
          </a:p>
          <a:p>
            <a:r>
              <a:rPr lang="en-US" dirty="0" smtClean="0"/>
              <a:t>Dan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, en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fara</a:t>
            </a:r>
            <a:r>
              <a:rPr lang="en-US" dirty="0" smtClean="0"/>
              <a:t>,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.</a:t>
            </a:r>
          </a:p>
          <a:p>
            <a:r>
              <a:rPr lang="en-US" dirty="0" smtClean="0"/>
              <a:t>Ma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doe </a:t>
            </a:r>
            <a:r>
              <a:rPr lang="en-US" dirty="0" err="1" smtClean="0"/>
              <a:t>heiden</a:t>
            </a:r>
            <a:r>
              <a:rPr lang="en-US" dirty="0" smtClean="0"/>
              <a:t> ceremonies </a:t>
            </a:r>
            <a:r>
              <a:rPr lang="en-US" dirty="0" err="1" smtClean="0"/>
              <a:t>fosi</a:t>
            </a:r>
            <a:r>
              <a:rPr lang="en-US" dirty="0" smtClean="0"/>
              <a:t>, now </a:t>
            </a:r>
            <a:r>
              <a:rPr lang="en-US" dirty="0" err="1" smtClean="0"/>
              <a:t>dem</a:t>
            </a:r>
            <a:r>
              <a:rPr lang="en-US" dirty="0" smtClean="0"/>
              <a:t> doe </a:t>
            </a:r>
            <a:r>
              <a:rPr lang="en-US" dirty="0" err="1" smtClean="0"/>
              <a:t>Djoe</a:t>
            </a:r>
            <a:r>
              <a:rPr lang="en-US" dirty="0" smtClean="0"/>
              <a:t> </a:t>
            </a:r>
            <a:r>
              <a:rPr lang="en-US" dirty="0" err="1" smtClean="0"/>
              <a:t>ceremonie</a:t>
            </a:r>
            <a:r>
              <a:rPr lang="en-US" dirty="0" smtClean="0"/>
              <a:t> now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</a:t>
            </a:r>
            <a:r>
              <a:rPr lang="en-US" dirty="0" err="1" smtClean="0"/>
              <a:t>kaba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ben</a:t>
            </a:r>
            <a:r>
              <a:rPr lang="en-US" dirty="0" smtClean="0"/>
              <a:t> go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Djoe</a:t>
            </a:r>
            <a:r>
              <a:rPr lang="en-US" dirty="0" smtClean="0"/>
              <a:t> </a:t>
            </a:r>
            <a:r>
              <a:rPr lang="en-US" dirty="0" err="1" smtClean="0"/>
              <a:t>ceremonie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4:10.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hori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dei</a:t>
            </a:r>
            <a:r>
              <a:rPr lang="en-US" b="1" dirty="0" smtClean="0"/>
              <a:t> </a:t>
            </a:r>
            <a:r>
              <a:rPr lang="en-US" b="1" dirty="0" err="1" smtClean="0"/>
              <a:t>nanga</a:t>
            </a:r>
            <a:r>
              <a:rPr lang="en-US" b="1" dirty="0" smtClean="0"/>
              <a:t> </a:t>
            </a:r>
            <a:r>
              <a:rPr lang="en-US" b="1" dirty="0" err="1" smtClean="0"/>
              <a:t>moen</a:t>
            </a:r>
            <a:r>
              <a:rPr lang="en-US" b="1" dirty="0" smtClean="0"/>
              <a:t> </a:t>
            </a:r>
            <a:r>
              <a:rPr lang="en-US" b="1" dirty="0" err="1" smtClean="0"/>
              <a:t>nanga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tem </a:t>
            </a:r>
            <a:r>
              <a:rPr lang="en-US" b="1" dirty="0" err="1" smtClean="0"/>
              <a:t>nanga</a:t>
            </a:r>
            <a:r>
              <a:rPr lang="en-US" b="1" dirty="0" smtClean="0"/>
              <a:t> </a:t>
            </a:r>
            <a:r>
              <a:rPr lang="en-US" b="1" dirty="0" err="1" smtClean="0"/>
              <a:t>jari</a:t>
            </a:r>
            <a:r>
              <a:rPr lang="en-US" b="1" dirty="0" smtClean="0"/>
              <a:t>.  11. Mi </a:t>
            </a:r>
            <a:r>
              <a:rPr lang="en-US" b="1" dirty="0" err="1" smtClean="0"/>
              <a:t>frede</a:t>
            </a:r>
            <a:r>
              <a:rPr lang="en-US" b="1" dirty="0" smtClean="0"/>
              <a:t> foe </a:t>
            </a:r>
            <a:r>
              <a:rPr lang="en-US" b="1" dirty="0" err="1" smtClean="0"/>
              <a:t>oen</a:t>
            </a:r>
            <a:r>
              <a:rPr lang="en-US" b="1" dirty="0" smtClean="0"/>
              <a:t>, </a:t>
            </a:r>
            <a:r>
              <a:rPr lang="en-US" b="1" dirty="0" err="1" smtClean="0"/>
              <a:t>dati</a:t>
            </a:r>
            <a:r>
              <a:rPr lang="en-US" b="1" dirty="0" smtClean="0"/>
              <a:t> mi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wroko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tapoe</a:t>
            </a:r>
            <a:r>
              <a:rPr lang="en-US" b="1" dirty="0" smtClean="0"/>
              <a:t> foe </a:t>
            </a:r>
            <a:r>
              <a:rPr lang="en-US" b="1" dirty="0" err="1" smtClean="0"/>
              <a:t>soso</a:t>
            </a:r>
            <a:r>
              <a:rPr lang="en-US" b="1" dirty="0" smtClean="0"/>
              <a:t>.</a:t>
            </a:r>
          </a:p>
          <a:p>
            <a:r>
              <a:rPr lang="en-US" dirty="0" smtClean="0"/>
              <a:t>Ala </a:t>
            </a:r>
            <a:r>
              <a:rPr lang="en-US" dirty="0" err="1" smtClean="0"/>
              <a:t>falsi</a:t>
            </a:r>
            <a:r>
              <a:rPr lang="en-US" dirty="0" smtClean="0"/>
              <a:t> </a:t>
            </a:r>
            <a:r>
              <a:rPr lang="en-US" dirty="0" err="1" smtClean="0"/>
              <a:t>religie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: doe </a:t>
            </a:r>
            <a:r>
              <a:rPr lang="en-US" dirty="0" err="1" smtClean="0"/>
              <a:t>disi</a:t>
            </a:r>
            <a:endParaRPr lang="en-US" dirty="0" smtClean="0"/>
          </a:p>
          <a:p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religie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: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doe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mi </a:t>
            </a:r>
            <a:r>
              <a:rPr lang="en-US" dirty="0" err="1" smtClean="0"/>
              <a:t>kaba</a:t>
            </a:r>
            <a:r>
              <a:rPr lang="en-US" dirty="0" smtClean="0"/>
              <a:t>.  En ala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fesa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fesi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foe </a:t>
            </a:r>
            <a:r>
              <a:rPr lang="en-US" dirty="0" err="1" smtClean="0"/>
              <a:t>Kristus</a:t>
            </a:r>
            <a:r>
              <a:rPr lang="en-US" dirty="0" smtClean="0"/>
              <a:t> – ma A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kaba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Wantoe</a:t>
            </a:r>
            <a:r>
              <a:rPr lang="en-US" dirty="0" smtClean="0"/>
              <a:t> basis </a:t>
            </a:r>
            <a:r>
              <a:rPr lang="en-US" dirty="0" err="1" smtClean="0"/>
              <a:t>sani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Ala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de </a:t>
            </a:r>
            <a:r>
              <a:rPr lang="en-US" dirty="0" err="1" smtClean="0"/>
              <a:t>njoen</a:t>
            </a:r>
            <a:r>
              <a:rPr lang="en-US" dirty="0" smtClean="0"/>
              <a:t> </a:t>
            </a:r>
            <a:r>
              <a:rPr lang="en-US" dirty="0" err="1" smtClean="0"/>
              <a:t>gebore</a:t>
            </a:r>
            <a:r>
              <a:rPr lang="en-US" dirty="0" smtClean="0"/>
              <a:t> foe </a:t>
            </a:r>
            <a:r>
              <a:rPr lang="en-US" dirty="0" err="1" smtClean="0"/>
              <a:t>tron</a:t>
            </a:r>
            <a:r>
              <a:rPr lang="en-US" dirty="0" smtClean="0"/>
              <a:t> </a:t>
            </a:r>
            <a:r>
              <a:rPr lang="en-US" dirty="0" err="1" smtClean="0"/>
              <a:t>pikin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njoen</a:t>
            </a:r>
            <a:r>
              <a:rPr lang="en-US" dirty="0" smtClean="0"/>
              <a:t> </a:t>
            </a:r>
            <a:r>
              <a:rPr lang="en-US" dirty="0" err="1" smtClean="0"/>
              <a:t>geboorte</a:t>
            </a:r>
            <a:r>
              <a:rPr lang="en-US" dirty="0" smtClean="0"/>
              <a:t> </a:t>
            </a:r>
            <a:r>
              <a:rPr lang="en-US" dirty="0" err="1" smtClean="0"/>
              <a:t>alatem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san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go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ondro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wet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017713"/>
            <a:ext cx="8421688" cy="4114800"/>
          </a:xfrm>
        </p:spPr>
        <p:txBody>
          <a:bodyPr/>
          <a:lstStyle/>
          <a:p>
            <a:r>
              <a:rPr lang="en-US" dirty="0" smtClean="0"/>
              <a:t>Dan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hori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heri</a:t>
            </a:r>
            <a:r>
              <a:rPr lang="en-US" dirty="0" smtClean="0"/>
              <a:t> wet – en no </a:t>
            </a:r>
            <a:r>
              <a:rPr lang="en-US" dirty="0" err="1" smtClean="0"/>
              <a:t>teki</a:t>
            </a:r>
            <a:r>
              <a:rPr lang="en-US" dirty="0" smtClean="0"/>
              <a:t> </a:t>
            </a:r>
            <a:r>
              <a:rPr lang="en-US" dirty="0" err="1" smtClean="0"/>
              <a:t>wantoe</a:t>
            </a:r>
            <a:r>
              <a:rPr lang="en-US" dirty="0" smtClean="0"/>
              <a:t> </a:t>
            </a:r>
            <a:r>
              <a:rPr lang="en-US" dirty="0" err="1" smtClean="0"/>
              <a:t>pisi</a:t>
            </a:r>
            <a:r>
              <a:rPr lang="en-US" dirty="0" smtClean="0"/>
              <a:t> </a:t>
            </a:r>
            <a:r>
              <a:rPr lang="en-US" dirty="0" err="1" smtClean="0"/>
              <a:t>nomo</a:t>
            </a:r>
            <a:endParaRPr lang="en-US" dirty="0" smtClean="0"/>
          </a:p>
          <a:p>
            <a:r>
              <a:rPr lang="en-US" dirty="0" smtClean="0"/>
              <a:t>Ma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ala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owroetem</a:t>
            </a:r>
            <a:r>
              <a:rPr lang="en-US" dirty="0" smtClean="0"/>
              <a:t> </a:t>
            </a:r>
            <a:r>
              <a:rPr lang="en-US" dirty="0" err="1" smtClean="0"/>
              <a:t>ceremonie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r>
              <a:rPr lang="en-US" dirty="0" smtClean="0"/>
              <a:t>, en </a:t>
            </a:r>
            <a:r>
              <a:rPr lang="en-US" dirty="0" err="1" smtClean="0"/>
              <a:t>wi</a:t>
            </a:r>
            <a:r>
              <a:rPr lang="en-US" dirty="0" smtClean="0"/>
              <a:t> de </a:t>
            </a:r>
            <a:r>
              <a:rPr lang="en-US" dirty="0" err="1" smtClean="0"/>
              <a:t>fri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wet now.</a:t>
            </a:r>
          </a:p>
          <a:p>
            <a:r>
              <a:rPr lang="en-US" dirty="0" smtClean="0"/>
              <a:t>Anders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hori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sabbat</a:t>
            </a:r>
            <a:r>
              <a:rPr lang="en-US" dirty="0" smtClean="0"/>
              <a:t> foe wiki,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hori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sabbat</a:t>
            </a:r>
            <a:r>
              <a:rPr lang="en-US" dirty="0" smtClean="0"/>
              <a:t> foe </a:t>
            </a:r>
            <a:r>
              <a:rPr lang="en-US" dirty="0" err="1" smtClean="0"/>
              <a:t>jari</a:t>
            </a:r>
            <a:r>
              <a:rPr lang="en-US" dirty="0" smtClean="0"/>
              <a:t>-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,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prani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foe </a:t>
            </a:r>
            <a:r>
              <a:rPr lang="en-US" dirty="0" err="1" smtClean="0"/>
              <a:t>sebi</a:t>
            </a:r>
            <a:r>
              <a:rPr lang="en-US" dirty="0" smtClean="0"/>
              <a:t> </a:t>
            </a:r>
            <a:r>
              <a:rPr lang="en-US" dirty="0" err="1" smtClean="0"/>
              <a:t>jari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Tan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fri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4:12. Mi </a:t>
            </a:r>
            <a:r>
              <a:rPr lang="en-US" b="1" dirty="0" err="1" smtClean="0"/>
              <a:t>brada</a:t>
            </a:r>
            <a:r>
              <a:rPr lang="en-US" b="1" dirty="0" smtClean="0"/>
              <a:t>, mi </a:t>
            </a:r>
            <a:r>
              <a:rPr lang="en-US" b="1" dirty="0" err="1" smtClean="0"/>
              <a:t>begi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,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moe</a:t>
            </a:r>
            <a:r>
              <a:rPr lang="en-US" b="1" dirty="0" smtClean="0"/>
              <a:t> de so </a:t>
            </a:r>
            <a:r>
              <a:rPr lang="en-US" b="1" dirty="0" err="1" smtClean="0"/>
              <a:t>leki</a:t>
            </a:r>
            <a:r>
              <a:rPr lang="en-US" b="1" dirty="0" smtClean="0"/>
              <a:t> </a:t>
            </a:r>
            <a:r>
              <a:rPr lang="en-US" b="1" dirty="0" err="1" smtClean="0"/>
              <a:t>fa</a:t>
            </a:r>
            <a:r>
              <a:rPr lang="en-US" b="1" dirty="0" smtClean="0"/>
              <a:t> mi de; </a:t>
            </a:r>
            <a:r>
              <a:rPr lang="en-US" b="1" dirty="0" err="1" smtClean="0"/>
              <a:t>bikasi</a:t>
            </a:r>
            <a:r>
              <a:rPr lang="en-US" b="1" dirty="0" smtClean="0"/>
              <a:t> mi de </a:t>
            </a:r>
            <a:r>
              <a:rPr lang="en-US" b="1" dirty="0" err="1" smtClean="0"/>
              <a:t>leki</a:t>
            </a:r>
            <a:r>
              <a:rPr lang="en-US" b="1" dirty="0" smtClean="0"/>
              <a:t> </a:t>
            </a:r>
            <a:r>
              <a:rPr lang="en-US" b="1" dirty="0" err="1" smtClean="0"/>
              <a:t>fa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de; </a:t>
            </a:r>
            <a:r>
              <a:rPr lang="en-US" b="1" dirty="0" err="1" smtClean="0"/>
              <a:t>oen</a:t>
            </a:r>
            <a:r>
              <a:rPr lang="en-US" b="1" dirty="0" smtClean="0"/>
              <a:t> no </a:t>
            </a:r>
            <a:r>
              <a:rPr lang="en-US" b="1" dirty="0" err="1" smtClean="0"/>
              <a:t>ben</a:t>
            </a:r>
            <a:r>
              <a:rPr lang="en-US" b="1" dirty="0" smtClean="0"/>
              <a:t> doe mi </a:t>
            </a:r>
            <a:r>
              <a:rPr lang="en-US" b="1" dirty="0" err="1" smtClean="0"/>
              <a:t>ogri</a:t>
            </a:r>
            <a:r>
              <a:rPr lang="en-US" b="1" dirty="0" smtClean="0"/>
              <a:t> </a:t>
            </a:r>
            <a:r>
              <a:rPr lang="en-US" b="1" dirty="0" err="1" smtClean="0"/>
              <a:t>kwet'kweti</a:t>
            </a:r>
            <a:r>
              <a:rPr lang="en-US" b="1" dirty="0" smtClean="0"/>
              <a:t>.</a:t>
            </a:r>
          </a:p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fri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wet, en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gnade</a:t>
            </a:r>
            <a:r>
              <a:rPr lang="en-US" dirty="0" smtClean="0"/>
              <a:t>.  Now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Galaten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go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fosi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fri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siki</a:t>
            </a:r>
            <a:r>
              <a:rPr lang="en-US" dirty="0" smtClean="0"/>
              <a:t> foe </a:t>
            </a:r>
            <a:r>
              <a:rPr lang="en-US" dirty="0" err="1" smtClean="0"/>
              <a:t>Paulus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17713"/>
            <a:ext cx="8497888" cy="4114800"/>
          </a:xfrm>
        </p:spPr>
        <p:txBody>
          <a:bodyPr/>
          <a:lstStyle/>
          <a:p>
            <a:r>
              <a:rPr lang="en-US" b="1" dirty="0" smtClean="0"/>
              <a:t>4:13.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sabi</a:t>
            </a:r>
            <a:r>
              <a:rPr lang="en-US" b="1" dirty="0" smtClean="0"/>
              <a:t> </a:t>
            </a:r>
            <a:r>
              <a:rPr lang="en-US" b="1" dirty="0" err="1" smtClean="0"/>
              <a:t>dati</a:t>
            </a:r>
            <a:r>
              <a:rPr lang="en-US" b="1" dirty="0" smtClean="0"/>
              <a:t> </a:t>
            </a:r>
            <a:r>
              <a:rPr lang="en-US" b="1" dirty="0" err="1" smtClean="0"/>
              <a:t>fosi</a:t>
            </a:r>
            <a:r>
              <a:rPr lang="en-US" b="1" dirty="0" smtClean="0"/>
              <a:t> mi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preiki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boen</a:t>
            </a:r>
            <a:r>
              <a:rPr lang="en-US" b="1" dirty="0" smtClean="0"/>
              <a:t> </a:t>
            </a:r>
            <a:r>
              <a:rPr lang="en-US" b="1" dirty="0" err="1" smtClean="0"/>
              <a:t>njoensoe</a:t>
            </a:r>
            <a:r>
              <a:rPr lang="en-US" b="1" dirty="0" smtClean="0"/>
              <a:t> </a:t>
            </a:r>
            <a:r>
              <a:rPr lang="en-US" b="1" dirty="0" err="1" smtClean="0"/>
              <a:t>gi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nanga</a:t>
            </a:r>
            <a:r>
              <a:rPr lang="en-US" b="1" dirty="0" smtClean="0"/>
              <a:t> </a:t>
            </a:r>
            <a:r>
              <a:rPr lang="en-US" b="1" dirty="0" err="1" smtClean="0"/>
              <a:t>mankeri</a:t>
            </a:r>
            <a:r>
              <a:rPr lang="en-US" b="1" dirty="0" smtClean="0"/>
              <a:t> foe mi skin.  14. En </a:t>
            </a:r>
            <a:r>
              <a:rPr lang="en-US" b="1" dirty="0" err="1" smtClean="0"/>
              <a:t>oen</a:t>
            </a:r>
            <a:r>
              <a:rPr lang="en-US" b="1" dirty="0" smtClean="0"/>
              <a:t> no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veragti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tesi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de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 mi skin, en </a:t>
            </a:r>
            <a:r>
              <a:rPr lang="en-US" b="1" dirty="0" err="1" smtClean="0"/>
              <a:t>oen</a:t>
            </a:r>
            <a:r>
              <a:rPr lang="en-US" b="1" dirty="0" smtClean="0"/>
              <a:t> no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teki</a:t>
            </a:r>
            <a:r>
              <a:rPr lang="en-US" b="1" dirty="0" smtClean="0"/>
              <a:t> mi </a:t>
            </a:r>
            <a:r>
              <a:rPr lang="en-US" b="1" dirty="0" err="1" smtClean="0"/>
              <a:t>trowe</a:t>
            </a:r>
            <a:r>
              <a:rPr lang="en-US" b="1" dirty="0" smtClean="0"/>
              <a:t>, ma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teki</a:t>
            </a:r>
            <a:r>
              <a:rPr lang="en-US" b="1" dirty="0" smtClean="0"/>
              <a:t> mi </a:t>
            </a:r>
            <a:r>
              <a:rPr lang="en-US" b="1" dirty="0" err="1" smtClean="0"/>
              <a:t>leki</a:t>
            </a:r>
            <a:r>
              <a:rPr lang="en-US" b="1" dirty="0" smtClean="0"/>
              <a:t> wan </a:t>
            </a:r>
            <a:r>
              <a:rPr lang="en-US" b="1" dirty="0" err="1" smtClean="0"/>
              <a:t>engel</a:t>
            </a:r>
            <a:r>
              <a:rPr lang="en-US" b="1" dirty="0" smtClean="0"/>
              <a:t> foe </a:t>
            </a:r>
            <a:r>
              <a:rPr lang="en-US" b="1" dirty="0" err="1" smtClean="0"/>
              <a:t>Gado</a:t>
            </a:r>
            <a:r>
              <a:rPr lang="en-US" b="1" dirty="0" smtClean="0"/>
              <a:t>, </a:t>
            </a:r>
            <a:r>
              <a:rPr lang="en-US" b="1" dirty="0" err="1" smtClean="0"/>
              <a:t>leki</a:t>
            </a:r>
            <a:r>
              <a:rPr lang="en-US" b="1" dirty="0" smtClean="0"/>
              <a:t> </a:t>
            </a:r>
            <a:r>
              <a:rPr lang="en-US" b="1" dirty="0" err="1" smtClean="0"/>
              <a:t>Kristus</a:t>
            </a:r>
            <a:r>
              <a:rPr lang="en-US" b="1" dirty="0" smtClean="0"/>
              <a:t> </a:t>
            </a:r>
            <a:r>
              <a:rPr lang="en-US" b="1" dirty="0" err="1" smtClean="0"/>
              <a:t>Jezus</a:t>
            </a:r>
            <a:r>
              <a:rPr lang="en-US" b="1" dirty="0" smtClean="0"/>
              <a:t> </a:t>
            </a:r>
            <a:r>
              <a:rPr lang="en-US" b="1" dirty="0" err="1" smtClean="0"/>
              <a:t>srefi</a:t>
            </a:r>
            <a:r>
              <a:rPr lang="en-US" b="1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lobi</a:t>
            </a:r>
            <a:r>
              <a:rPr lang="en-US" dirty="0" smtClean="0"/>
              <a:t> </a:t>
            </a:r>
            <a:r>
              <a:rPr lang="en-US" dirty="0" err="1" smtClean="0"/>
              <a:t>Paulus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b="1" dirty="0" smtClean="0"/>
              <a:t>4:15. Dan pe da blesi de, disi oen ben taki abra hem? Bikasi mi taki abra oen, dati efoe a ben man, oen ben sa poeroe oen egi ai komopo, en oen ben sa gi dem na mi.</a:t>
            </a:r>
            <a:r>
              <a:rPr lang="en-US" b="1" dirty="0" smtClean="0"/>
              <a:t>  16. </a:t>
            </a:r>
            <a:r>
              <a:rPr lang="en-US" b="1" dirty="0" smtClean="0">
                <a:solidFill>
                  <a:srgbClr val="FF0000"/>
                </a:solidFill>
              </a:rPr>
              <a:t>Foe </a:t>
            </a:r>
            <a:r>
              <a:rPr lang="en-US" b="1" dirty="0" err="1" smtClean="0">
                <a:solidFill>
                  <a:srgbClr val="FF0000"/>
                </a:solidFill>
              </a:rPr>
              <a:t>dat'ede</a:t>
            </a:r>
            <a:r>
              <a:rPr lang="en-US" b="1" dirty="0" smtClean="0">
                <a:solidFill>
                  <a:srgbClr val="FF0000"/>
                </a:solidFill>
              </a:rPr>
              <a:t> mi </a:t>
            </a:r>
            <a:r>
              <a:rPr lang="en-US" b="1" dirty="0" err="1" smtClean="0">
                <a:solidFill>
                  <a:srgbClr val="FF0000"/>
                </a:solidFill>
              </a:rPr>
              <a:t>tron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oen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feanti</a:t>
            </a:r>
            <a:r>
              <a:rPr lang="en-US" b="1" dirty="0" smtClean="0">
                <a:solidFill>
                  <a:srgbClr val="FF0000"/>
                </a:solidFill>
              </a:rPr>
              <a:t>, </a:t>
            </a:r>
            <a:r>
              <a:rPr lang="en-US" b="1" dirty="0" err="1" smtClean="0">
                <a:solidFill>
                  <a:srgbClr val="FF0000"/>
                </a:solidFill>
              </a:rPr>
              <a:t>bikasi</a:t>
            </a:r>
            <a:r>
              <a:rPr lang="en-US" b="1" dirty="0" smtClean="0">
                <a:solidFill>
                  <a:srgbClr val="FF0000"/>
                </a:solidFill>
              </a:rPr>
              <a:t> mi </a:t>
            </a:r>
            <a:r>
              <a:rPr lang="en-US" b="1" dirty="0" err="1" smtClean="0">
                <a:solidFill>
                  <a:srgbClr val="FF0000"/>
                </a:solidFill>
              </a:rPr>
              <a:t>taigi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oen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waarheid</a:t>
            </a:r>
            <a:r>
              <a:rPr lang="en-US" b="1" dirty="0" smtClean="0"/>
              <a:t>?</a:t>
            </a:r>
          </a:p>
          <a:p>
            <a:r>
              <a:rPr lang="en-US" b="1" dirty="0" err="1" smtClean="0"/>
              <a:t>Kande</a:t>
            </a:r>
            <a:r>
              <a:rPr lang="en-US" b="1" dirty="0" smtClean="0"/>
              <a:t> </a:t>
            </a:r>
            <a:r>
              <a:rPr lang="en-US" b="1" dirty="0" err="1" smtClean="0"/>
              <a:t>Paulus</a:t>
            </a:r>
            <a:r>
              <a:rPr lang="en-US" b="1" dirty="0" smtClean="0"/>
              <a:t> </a:t>
            </a:r>
            <a:r>
              <a:rPr lang="en-US" b="1" dirty="0" err="1" smtClean="0"/>
              <a:t>siki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 hem </a:t>
            </a:r>
            <a:r>
              <a:rPr lang="en-US" b="1" dirty="0" err="1" smtClean="0"/>
              <a:t>ai</a:t>
            </a:r>
            <a:r>
              <a:rPr lang="en-US" b="1" dirty="0" smtClean="0"/>
              <a:t>…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Djoe</a:t>
            </a:r>
            <a:r>
              <a:rPr lang="en-US" dirty="0" smtClean="0"/>
              <a:t> </a:t>
            </a:r>
            <a:r>
              <a:rPr lang="en-US" dirty="0" err="1" smtClean="0"/>
              <a:t>soekoe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egi</a:t>
            </a:r>
            <a:r>
              <a:rPr lang="en-US" dirty="0" smtClean="0"/>
              <a:t> </a:t>
            </a:r>
            <a:r>
              <a:rPr lang="en-US" dirty="0" err="1" smtClean="0"/>
              <a:t>winst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4:17. Dem </a:t>
            </a:r>
            <a:r>
              <a:rPr lang="en-US" b="1" dirty="0" err="1" smtClean="0"/>
              <a:t>abi</a:t>
            </a:r>
            <a:r>
              <a:rPr lang="en-US" b="1" dirty="0" smtClean="0"/>
              <a:t> </a:t>
            </a:r>
            <a:r>
              <a:rPr lang="en-US" b="1" dirty="0" err="1" smtClean="0"/>
              <a:t>faja-hati</a:t>
            </a:r>
            <a:r>
              <a:rPr lang="en-US" b="1" dirty="0" smtClean="0"/>
              <a:t> foe </a:t>
            </a:r>
            <a:r>
              <a:rPr lang="en-US" b="1" dirty="0" err="1" smtClean="0"/>
              <a:t>oen</a:t>
            </a:r>
            <a:r>
              <a:rPr lang="en-US" b="1" dirty="0" smtClean="0"/>
              <a:t>, ma no </a:t>
            </a:r>
            <a:r>
              <a:rPr lang="en-US" b="1" dirty="0" err="1" smtClean="0"/>
              <a:t>na</a:t>
            </a:r>
            <a:r>
              <a:rPr lang="en-US" b="1" dirty="0" smtClean="0"/>
              <a:t> wan </a:t>
            </a:r>
            <a:r>
              <a:rPr lang="en-US" b="1" dirty="0" err="1" smtClean="0"/>
              <a:t>boen</a:t>
            </a:r>
            <a:r>
              <a:rPr lang="en-US" b="1" dirty="0" smtClean="0"/>
              <a:t> </a:t>
            </a:r>
            <a:r>
              <a:rPr lang="en-US" b="1" dirty="0" err="1" smtClean="0"/>
              <a:t>fasi</a:t>
            </a:r>
            <a:r>
              <a:rPr lang="en-US" b="1" dirty="0" smtClean="0"/>
              <a:t>; </a:t>
            </a:r>
            <a:r>
              <a:rPr lang="en-US" b="1" dirty="0" err="1" smtClean="0"/>
              <a:t>ja</a:t>
            </a:r>
            <a:r>
              <a:rPr lang="en-US" b="1" dirty="0" smtClean="0"/>
              <a:t>,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wani</a:t>
            </a:r>
            <a:r>
              <a:rPr lang="en-US" b="1" dirty="0" smtClean="0"/>
              <a:t> </a:t>
            </a:r>
            <a:r>
              <a:rPr lang="en-US" b="1" dirty="0" err="1" smtClean="0"/>
              <a:t>poti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aparti</a:t>
            </a:r>
            <a:r>
              <a:rPr lang="en-US" b="1" dirty="0" smtClean="0"/>
              <a:t>, so </a:t>
            </a:r>
            <a:r>
              <a:rPr lang="en-US" b="1" dirty="0" err="1" smtClean="0"/>
              <a:t>dati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sa</a:t>
            </a:r>
            <a:r>
              <a:rPr lang="en-US" b="1" dirty="0" smtClean="0"/>
              <a:t> </a:t>
            </a:r>
            <a:r>
              <a:rPr lang="en-US" b="1" dirty="0" err="1" smtClean="0"/>
              <a:t>abi</a:t>
            </a:r>
            <a:r>
              <a:rPr lang="en-US" b="1" dirty="0" smtClean="0"/>
              <a:t> </a:t>
            </a:r>
            <a:r>
              <a:rPr lang="en-US" b="1" dirty="0" err="1" smtClean="0"/>
              <a:t>faja-hati</a:t>
            </a:r>
            <a:r>
              <a:rPr lang="en-US" b="1" dirty="0" smtClean="0"/>
              <a:t> </a:t>
            </a:r>
            <a:r>
              <a:rPr lang="en-US" b="1" dirty="0" err="1" smtClean="0"/>
              <a:t>gi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.  18. A de wan </a:t>
            </a:r>
            <a:r>
              <a:rPr lang="en-US" b="1" dirty="0" err="1" smtClean="0"/>
              <a:t>boen</a:t>
            </a:r>
            <a:r>
              <a:rPr lang="en-US" b="1" dirty="0" smtClean="0"/>
              <a:t> </a:t>
            </a:r>
            <a:r>
              <a:rPr lang="en-US" b="1" dirty="0" err="1" smtClean="0"/>
              <a:t>sani</a:t>
            </a:r>
            <a:r>
              <a:rPr lang="en-US" b="1" dirty="0" smtClean="0"/>
              <a:t> foe </a:t>
            </a:r>
            <a:r>
              <a:rPr lang="en-US" b="1" dirty="0" err="1" smtClean="0"/>
              <a:t>abi</a:t>
            </a:r>
            <a:r>
              <a:rPr lang="en-US" b="1" dirty="0" smtClean="0"/>
              <a:t> </a:t>
            </a:r>
            <a:r>
              <a:rPr lang="en-US" b="1" dirty="0" err="1" smtClean="0"/>
              <a:t>faja-hati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 wan </a:t>
            </a:r>
            <a:r>
              <a:rPr lang="en-US" b="1" dirty="0" err="1" smtClean="0"/>
              <a:t>boen</a:t>
            </a:r>
            <a:r>
              <a:rPr lang="en-US" b="1" dirty="0" smtClean="0"/>
              <a:t> </a:t>
            </a:r>
            <a:r>
              <a:rPr lang="en-US" b="1" dirty="0" err="1" smtClean="0"/>
              <a:t>sani</a:t>
            </a:r>
            <a:r>
              <a:rPr lang="en-US" b="1" dirty="0" smtClean="0"/>
              <a:t>, en no </a:t>
            </a:r>
            <a:r>
              <a:rPr lang="en-US" b="1" dirty="0" err="1" smtClean="0"/>
              <a:t>te</a:t>
            </a:r>
            <a:r>
              <a:rPr lang="en-US" b="1" dirty="0" smtClean="0"/>
              <a:t> mi de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mindri</a:t>
            </a:r>
            <a:r>
              <a:rPr lang="en-US" b="1" dirty="0" smtClean="0"/>
              <a:t> </a:t>
            </a:r>
            <a:r>
              <a:rPr lang="en-US" b="1" dirty="0" err="1" smtClean="0"/>
              <a:t>nomo</a:t>
            </a:r>
            <a:r>
              <a:rPr lang="en-US" b="1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broko</a:t>
            </a:r>
            <a:r>
              <a:rPr lang="en-US" dirty="0" smtClean="0"/>
              <a:t> </a:t>
            </a:r>
            <a:r>
              <a:rPr lang="en-US" dirty="0" err="1" smtClean="0"/>
              <a:t>hede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19. Mi </a:t>
            </a:r>
            <a:r>
              <a:rPr lang="en-US" b="1" dirty="0" err="1" smtClean="0"/>
              <a:t>pikinnengre</a:t>
            </a:r>
            <a:r>
              <a:rPr lang="en-US" b="1" dirty="0" smtClean="0"/>
              <a:t>,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mi </a:t>
            </a:r>
            <a:r>
              <a:rPr lang="en-US" b="1" dirty="0" err="1" smtClean="0"/>
              <a:t>wroko</a:t>
            </a:r>
            <a:r>
              <a:rPr lang="en-US" b="1" dirty="0" smtClean="0"/>
              <a:t> foe </a:t>
            </a:r>
            <a:r>
              <a:rPr lang="en-US" b="1" dirty="0" err="1" smtClean="0"/>
              <a:t>gebore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agen</a:t>
            </a:r>
            <a:r>
              <a:rPr lang="en-US" b="1" dirty="0" smtClean="0"/>
              <a:t> </a:t>
            </a:r>
            <a:r>
              <a:rPr lang="en-US" b="1" dirty="0" err="1" smtClean="0"/>
              <a:t>te</a:t>
            </a:r>
            <a:r>
              <a:rPr lang="en-US" b="1" dirty="0" smtClean="0"/>
              <a:t> </a:t>
            </a:r>
            <a:r>
              <a:rPr lang="en-US" b="1" dirty="0" err="1" smtClean="0"/>
              <a:t>leki</a:t>
            </a:r>
            <a:r>
              <a:rPr lang="en-US" b="1" dirty="0" smtClean="0"/>
              <a:t> </a:t>
            </a:r>
            <a:r>
              <a:rPr lang="en-US" b="1" dirty="0" err="1" smtClean="0"/>
              <a:t>Kristus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sa</a:t>
            </a:r>
            <a:r>
              <a:rPr lang="en-US" b="1" dirty="0" smtClean="0"/>
              <a:t> </a:t>
            </a:r>
            <a:r>
              <a:rPr lang="en-US" b="1" dirty="0" err="1" smtClean="0"/>
              <a:t>sori</a:t>
            </a:r>
            <a:r>
              <a:rPr lang="en-US" b="1" dirty="0" smtClean="0"/>
              <a:t> </a:t>
            </a:r>
            <a:r>
              <a:rPr lang="en-US" b="1" dirty="0" err="1" smtClean="0"/>
              <a:t>Hemsrefi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, 20. Mi </a:t>
            </a:r>
            <a:r>
              <a:rPr lang="en-US" b="1" dirty="0" err="1" smtClean="0"/>
              <a:t>wani</a:t>
            </a:r>
            <a:r>
              <a:rPr lang="en-US" b="1" dirty="0" smtClean="0"/>
              <a:t> de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mindri</a:t>
            </a:r>
            <a:r>
              <a:rPr lang="en-US" b="1" dirty="0" smtClean="0"/>
              <a:t> now, en foe </a:t>
            </a:r>
            <a:r>
              <a:rPr lang="en-US" b="1" dirty="0" err="1" smtClean="0"/>
              <a:t>kenki</a:t>
            </a:r>
            <a:r>
              <a:rPr lang="en-US" b="1" dirty="0" smtClean="0"/>
              <a:t> </a:t>
            </a:r>
            <a:r>
              <a:rPr lang="en-US" b="1" dirty="0" err="1" smtClean="0"/>
              <a:t>fa</a:t>
            </a:r>
            <a:r>
              <a:rPr lang="en-US" b="1" dirty="0" smtClean="0"/>
              <a:t> mi de </a:t>
            </a:r>
            <a:r>
              <a:rPr lang="en-US" b="1" dirty="0" err="1" smtClean="0"/>
              <a:t>taki</a:t>
            </a:r>
            <a:r>
              <a:rPr lang="en-US" b="1" dirty="0" smtClean="0"/>
              <a:t>; </a:t>
            </a:r>
            <a:r>
              <a:rPr lang="en-US" b="1" dirty="0" err="1" smtClean="0"/>
              <a:t>bikasi</a:t>
            </a:r>
            <a:r>
              <a:rPr lang="en-US" b="1" dirty="0" smtClean="0"/>
              <a:t> mi </a:t>
            </a:r>
            <a:r>
              <a:rPr lang="en-US" b="1" dirty="0" err="1" smtClean="0"/>
              <a:t>broko</a:t>
            </a:r>
            <a:r>
              <a:rPr lang="en-US" b="1" dirty="0" smtClean="0"/>
              <a:t> </a:t>
            </a:r>
            <a:r>
              <a:rPr lang="en-US" b="1" dirty="0" err="1" smtClean="0"/>
              <a:t>hede</a:t>
            </a:r>
            <a:r>
              <a:rPr lang="en-US" b="1" dirty="0" smtClean="0"/>
              <a:t> </a:t>
            </a:r>
            <a:r>
              <a:rPr lang="en-US" b="1" dirty="0" err="1" smtClean="0"/>
              <a:t>abra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.</a:t>
            </a:r>
          </a:p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persoonlijk</a:t>
            </a:r>
            <a:r>
              <a:rPr lang="en-US" dirty="0" smtClean="0"/>
              <a:t> foe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waarheid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fout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Djoe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proberi</a:t>
            </a:r>
            <a:r>
              <a:rPr lang="en-US" dirty="0" smtClean="0"/>
              <a:t> foe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Galaten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propitiate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egi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endParaRPr lang="en-US" dirty="0" smtClean="0"/>
          </a:p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wet </a:t>
            </a:r>
            <a:r>
              <a:rPr lang="en-US" dirty="0" err="1" smtClean="0"/>
              <a:t>na</a:t>
            </a:r>
            <a:r>
              <a:rPr lang="en-US" dirty="0" smtClean="0"/>
              <a:t> toe </a:t>
            </a:r>
            <a:r>
              <a:rPr lang="en-US" dirty="0" err="1" smtClean="0"/>
              <a:t>fasi</a:t>
            </a:r>
            <a:r>
              <a:rPr lang="en-US" dirty="0" smtClean="0"/>
              <a:t>:</a:t>
            </a:r>
          </a:p>
          <a:p>
            <a:r>
              <a:rPr lang="en-US" dirty="0" smtClean="0"/>
              <a:t>Wan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regel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trawan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5 </a:t>
            </a:r>
            <a:r>
              <a:rPr lang="en-US" dirty="0" err="1" smtClean="0"/>
              <a:t>boekoe</a:t>
            </a:r>
            <a:r>
              <a:rPr lang="en-US" dirty="0" smtClean="0"/>
              <a:t> foe </a:t>
            </a:r>
            <a:r>
              <a:rPr lang="en-US" dirty="0" err="1" smtClean="0"/>
              <a:t>Mozes</a:t>
            </a:r>
            <a:r>
              <a:rPr lang="en-US" dirty="0" smtClean="0"/>
              <a:t>…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Wan </a:t>
            </a:r>
            <a:r>
              <a:rPr lang="en-US" dirty="0" err="1" smtClean="0"/>
              <a:t>allegorie</a:t>
            </a:r>
            <a:r>
              <a:rPr lang="en-US" dirty="0" smtClean="0"/>
              <a:t> foe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waarheid</a:t>
            </a:r>
            <a:r>
              <a:rPr lang="en-US" dirty="0" smtClean="0"/>
              <a:t> from Abraham </a:t>
            </a:r>
            <a:r>
              <a:rPr lang="en-US" dirty="0" err="1" smtClean="0"/>
              <a:t>libi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21. </a:t>
            </a:r>
            <a:r>
              <a:rPr lang="en-US" b="1" dirty="0" err="1" smtClean="0"/>
              <a:t>Taigi</a:t>
            </a:r>
            <a:r>
              <a:rPr lang="en-US" b="1" dirty="0" smtClean="0"/>
              <a:t> mi now,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wani</a:t>
            </a:r>
            <a:r>
              <a:rPr lang="en-US" b="1" dirty="0" smtClean="0"/>
              <a:t> de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ondro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wet, </a:t>
            </a:r>
            <a:r>
              <a:rPr lang="en-US" b="1" dirty="0" err="1" smtClean="0"/>
              <a:t>oen</a:t>
            </a:r>
            <a:r>
              <a:rPr lang="en-US" b="1" dirty="0" smtClean="0"/>
              <a:t> no de </a:t>
            </a:r>
            <a:r>
              <a:rPr lang="en-US" b="1" dirty="0" err="1" smtClean="0"/>
              <a:t>jere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wet?</a:t>
            </a:r>
            <a:r>
              <a:rPr lang="sv-SE" b="1" dirty="0" smtClean="0"/>
              <a:t>  22. Bikasi a de skrifi taki Abraham ben abi toe manpikin; wan slafoe-oema ben meki wan, en wan fri-oema ben meki da trawan.</a:t>
            </a:r>
          </a:p>
          <a:p>
            <a:r>
              <a:rPr lang="it-IT" b="1" dirty="0" smtClean="0"/>
              <a:t> Slafoe = Hagar, di meki Ishmael</a:t>
            </a:r>
          </a:p>
          <a:p>
            <a:r>
              <a:rPr lang="it-IT" b="1" dirty="0" smtClean="0"/>
              <a:t>Fri-oema = Sara, di meki Isaak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Skin </a:t>
            </a:r>
            <a:r>
              <a:rPr lang="en-US" dirty="0" err="1" smtClean="0"/>
              <a:t>fasi</a:t>
            </a:r>
            <a:r>
              <a:rPr lang="en-US" dirty="0" smtClean="0"/>
              <a:t> vs. </a:t>
            </a:r>
            <a:r>
              <a:rPr lang="en-US" dirty="0" err="1" smtClean="0"/>
              <a:t>pramisi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17713"/>
            <a:ext cx="8955088" cy="4114800"/>
          </a:xfrm>
        </p:spPr>
        <p:txBody>
          <a:bodyPr/>
          <a:lstStyle/>
          <a:p>
            <a:r>
              <a:rPr lang="it-IT" b="1" dirty="0" smtClean="0"/>
              <a:t>23. Ma da soema disi da slafoe-oema ben meki ben gebore na skin-fasi; ma da soema disi da fri-oema ben meki ben gebore nanga da pramisi.</a:t>
            </a:r>
          </a:p>
          <a:p>
            <a:r>
              <a:rPr lang="it-IT" dirty="0" smtClean="0"/>
              <a:t>Hagar ben meki Ishmael na normaal fasi nanga Abraham  (doro libisoema tranga)</a:t>
            </a:r>
          </a:p>
          <a:p>
            <a:r>
              <a:rPr lang="it-IT" dirty="0" smtClean="0"/>
              <a:t>Ma di a no man moro, Sara ben meki Isaak doro da pramisi foe Gado (doro gnade)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Disi</a:t>
            </a:r>
            <a:r>
              <a:rPr lang="en-US" dirty="0" smtClean="0"/>
              <a:t> de wan </a:t>
            </a:r>
            <a:r>
              <a:rPr lang="en-US" dirty="0" err="1" smtClean="0"/>
              <a:t>allegorie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017713"/>
            <a:ext cx="8345488" cy="4114800"/>
          </a:xfrm>
        </p:spPr>
        <p:txBody>
          <a:bodyPr/>
          <a:lstStyle/>
          <a:p>
            <a:r>
              <a:rPr lang="en-US" b="1" dirty="0" smtClean="0"/>
              <a:t>4:24. Dem </a:t>
            </a:r>
            <a:r>
              <a:rPr lang="en-US" b="1" dirty="0" err="1" smtClean="0"/>
              <a:t>sani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taki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wan </a:t>
            </a:r>
            <a:r>
              <a:rPr lang="en-US" b="1" dirty="0" err="1" smtClean="0"/>
              <a:t>gersi-fasi</a:t>
            </a:r>
            <a:r>
              <a:rPr lang="en-US" b="1" dirty="0" smtClean="0"/>
              <a:t> toe; </a:t>
            </a:r>
            <a:r>
              <a:rPr lang="en-US" b="1" dirty="0" err="1" smtClean="0"/>
              <a:t>bikasi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de toe </a:t>
            </a:r>
            <a:r>
              <a:rPr lang="en-US" b="1" dirty="0" err="1" smtClean="0"/>
              <a:t>akkorderi</a:t>
            </a:r>
            <a:r>
              <a:rPr lang="en-US" b="1" dirty="0" smtClean="0"/>
              <a:t>; </a:t>
            </a:r>
            <a:r>
              <a:rPr lang="en-US" b="1" dirty="0" err="1" smtClean="0"/>
              <a:t>da</a:t>
            </a:r>
            <a:r>
              <a:rPr lang="en-US" b="1" dirty="0" smtClean="0"/>
              <a:t> wan </a:t>
            </a:r>
            <a:r>
              <a:rPr lang="en-US" b="1" dirty="0" err="1" smtClean="0"/>
              <a:t>komopo</a:t>
            </a:r>
            <a:r>
              <a:rPr lang="en-US" b="1" dirty="0" smtClean="0"/>
              <a:t> foe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bergi</a:t>
            </a:r>
            <a:r>
              <a:rPr lang="en-US" b="1" dirty="0" smtClean="0"/>
              <a:t> Sinai,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tjari</a:t>
            </a:r>
            <a:r>
              <a:rPr lang="en-US" b="1" dirty="0" smtClean="0"/>
              <a:t> </a:t>
            </a:r>
            <a:r>
              <a:rPr lang="en-US" b="1" dirty="0" err="1" smtClean="0"/>
              <a:t>katibo</a:t>
            </a:r>
            <a:r>
              <a:rPr lang="en-US" b="1" dirty="0" smtClean="0"/>
              <a:t> </a:t>
            </a:r>
            <a:r>
              <a:rPr lang="en-US" b="1" dirty="0" err="1" smtClean="0"/>
              <a:t>kom</a:t>
            </a:r>
            <a:r>
              <a:rPr lang="en-US" b="1" dirty="0" smtClean="0"/>
              <a:t>, </a:t>
            </a:r>
            <a:r>
              <a:rPr lang="en-US" b="1" dirty="0" err="1" smtClean="0"/>
              <a:t>disi</a:t>
            </a:r>
            <a:r>
              <a:rPr lang="en-US" b="1" dirty="0" smtClean="0"/>
              <a:t> de Hagar.  25. </a:t>
            </a:r>
            <a:r>
              <a:rPr lang="en-US" b="1" dirty="0" err="1" smtClean="0"/>
              <a:t>Bikasi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Hagar </a:t>
            </a:r>
            <a:r>
              <a:rPr lang="en-US" b="1" dirty="0" err="1" smtClean="0"/>
              <a:t>disi</a:t>
            </a:r>
            <a:r>
              <a:rPr lang="en-US" b="1" dirty="0" smtClean="0"/>
              <a:t> de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bergi</a:t>
            </a:r>
            <a:r>
              <a:rPr lang="en-US" b="1" dirty="0" smtClean="0"/>
              <a:t> Sinai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 </a:t>
            </a:r>
            <a:r>
              <a:rPr lang="en-US" b="1" dirty="0" err="1" smtClean="0"/>
              <a:t>Arabië</a:t>
            </a:r>
            <a:r>
              <a:rPr lang="en-US" b="1" dirty="0" smtClean="0"/>
              <a:t>,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wani</a:t>
            </a:r>
            <a:r>
              <a:rPr lang="en-US" b="1" dirty="0" smtClean="0"/>
              <a:t> </a:t>
            </a:r>
            <a:r>
              <a:rPr lang="en-US" b="1" dirty="0" err="1" smtClean="0"/>
              <a:t>taki</a:t>
            </a:r>
            <a:r>
              <a:rPr lang="en-US" b="1" dirty="0" smtClean="0"/>
              <a:t> foe </a:t>
            </a:r>
            <a:r>
              <a:rPr lang="en-US" b="1" dirty="0" err="1" smtClean="0"/>
              <a:t>da</a:t>
            </a:r>
            <a:r>
              <a:rPr lang="en-US" b="1" dirty="0" smtClean="0"/>
              <a:t> Jerusalem </a:t>
            </a:r>
            <a:r>
              <a:rPr lang="en-US" b="1" dirty="0" err="1" smtClean="0"/>
              <a:t>disi</a:t>
            </a:r>
            <a:r>
              <a:rPr lang="en-US" b="1" dirty="0" smtClean="0"/>
              <a:t> de foe tide, en </a:t>
            </a:r>
            <a:r>
              <a:rPr lang="en-US" b="1" dirty="0" err="1" smtClean="0"/>
              <a:t>disi</a:t>
            </a:r>
            <a:r>
              <a:rPr lang="en-US" b="1" dirty="0" smtClean="0"/>
              <a:t> de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 </a:t>
            </a:r>
            <a:r>
              <a:rPr lang="en-US" b="1" dirty="0" err="1" smtClean="0"/>
              <a:t>katibo</a:t>
            </a:r>
            <a:r>
              <a:rPr lang="en-US" b="1" dirty="0" smtClean="0"/>
              <a:t> </a:t>
            </a:r>
            <a:r>
              <a:rPr lang="en-US" b="1" dirty="0" err="1" smtClean="0"/>
              <a:t>nanga</a:t>
            </a:r>
            <a:r>
              <a:rPr lang="en-US" b="1" dirty="0" smtClean="0"/>
              <a:t> hem </a:t>
            </a:r>
            <a:r>
              <a:rPr lang="en-US" b="1" dirty="0" err="1" smtClean="0"/>
              <a:t>pikin</a:t>
            </a:r>
            <a:r>
              <a:rPr lang="en-US" b="1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 believers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gebore</a:t>
            </a:r>
            <a:r>
              <a:rPr lang="en-US" dirty="0" smtClean="0"/>
              <a:t> </a:t>
            </a:r>
            <a:r>
              <a:rPr lang="en-US" dirty="0" err="1" smtClean="0"/>
              <a:t>njoen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, ma </a:t>
            </a:r>
            <a:r>
              <a:rPr lang="en-US" dirty="0" err="1" smtClean="0"/>
              <a:t>dem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de Hem </a:t>
            </a:r>
            <a:r>
              <a:rPr lang="en-US" dirty="0" err="1" smtClean="0"/>
              <a:t>manpikin</a:t>
            </a:r>
            <a:r>
              <a:rPr lang="en-US" dirty="0" smtClean="0"/>
              <a:t>, </a:t>
            </a:r>
            <a:r>
              <a:rPr lang="en-US" dirty="0" err="1" smtClean="0"/>
              <a:t>alwasi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pikin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Manpikin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wan </a:t>
            </a:r>
            <a:r>
              <a:rPr lang="en-US" dirty="0" err="1" smtClean="0"/>
              <a:t>erfgenaam</a:t>
            </a:r>
            <a:endParaRPr lang="en-US" dirty="0" smtClean="0"/>
          </a:p>
          <a:p>
            <a:r>
              <a:rPr lang="en-US" dirty="0" smtClean="0"/>
              <a:t>Wan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tjari</a:t>
            </a:r>
            <a:r>
              <a:rPr lang="en-US" dirty="0" smtClean="0"/>
              <a:t> hem go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forum en </a:t>
            </a:r>
            <a:r>
              <a:rPr lang="en-US" dirty="0" err="1" smtClean="0"/>
              <a:t>erken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manpikin</a:t>
            </a:r>
            <a:r>
              <a:rPr lang="en-US" dirty="0" smtClean="0"/>
              <a:t>.  Dan </a:t>
            </a:r>
            <a:r>
              <a:rPr lang="en-US" dirty="0" err="1" smtClean="0"/>
              <a:t>dem</a:t>
            </a:r>
            <a:r>
              <a:rPr lang="en-US" dirty="0" smtClean="0"/>
              <a:t> no de </a:t>
            </a:r>
            <a:r>
              <a:rPr lang="en-US" dirty="0" err="1" smtClean="0"/>
              <a:t>pikinnnegre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, ma </a:t>
            </a:r>
            <a:r>
              <a:rPr lang="en-US" dirty="0" err="1" smtClean="0"/>
              <a:t>manpikin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allegorie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017713"/>
            <a:ext cx="8345488" cy="4114800"/>
          </a:xfrm>
        </p:spPr>
        <p:txBody>
          <a:bodyPr/>
          <a:lstStyle/>
          <a:p>
            <a:r>
              <a:rPr lang="en-US" b="1" dirty="0" smtClean="0"/>
              <a:t>26. Ma </a:t>
            </a:r>
            <a:r>
              <a:rPr lang="en-US" b="1" dirty="0" err="1" smtClean="0"/>
              <a:t>da</a:t>
            </a:r>
            <a:r>
              <a:rPr lang="en-US" b="1" dirty="0" smtClean="0"/>
              <a:t> Jerusalem </a:t>
            </a:r>
            <a:r>
              <a:rPr lang="en-US" b="1" dirty="0" err="1" smtClean="0"/>
              <a:t>disi</a:t>
            </a:r>
            <a:r>
              <a:rPr lang="en-US" b="1" dirty="0" smtClean="0"/>
              <a:t> de foe </a:t>
            </a:r>
            <a:r>
              <a:rPr lang="en-US" b="1" dirty="0" err="1" smtClean="0"/>
              <a:t>loktoe</a:t>
            </a:r>
            <a:r>
              <a:rPr lang="en-US" b="1" dirty="0" smtClean="0"/>
              <a:t> de </a:t>
            </a:r>
            <a:r>
              <a:rPr lang="en-US" b="1" dirty="0" err="1" smtClean="0"/>
              <a:t>fri</a:t>
            </a:r>
            <a:r>
              <a:rPr lang="en-US" b="1" dirty="0" smtClean="0"/>
              <a:t>, </a:t>
            </a:r>
            <a:r>
              <a:rPr lang="en-US" b="1" dirty="0" err="1" smtClean="0"/>
              <a:t>disi</a:t>
            </a:r>
            <a:r>
              <a:rPr lang="en-US" b="1" dirty="0" smtClean="0"/>
              <a:t> de </a:t>
            </a:r>
            <a:r>
              <a:rPr lang="en-US" b="1" dirty="0" err="1" smtClean="0"/>
              <a:t>da</a:t>
            </a:r>
            <a:r>
              <a:rPr lang="en-US" b="1" dirty="0" smtClean="0"/>
              <a:t> mama foe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alamala</a:t>
            </a:r>
            <a:r>
              <a:rPr lang="en-US" b="1" dirty="0" smtClean="0"/>
              <a:t>.  27. </a:t>
            </a:r>
            <a:r>
              <a:rPr lang="en-US" b="1" dirty="0" err="1" smtClean="0"/>
              <a:t>Bikasi</a:t>
            </a:r>
            <a:r>
              <a:rPr lang="en-US" b="1" dirty="0" smtClean="0"/>
              <a:t> a de </a:t>
            </a:r>
            <a:r>
              <a:rPr lang="en-US" b="1" dirty="0" err="1" smtClean="0"/>
              <a:t>skrifi</a:t>
            </a:r>
            <a:r>
              <a:rPr lang="en-US" b="1" dirty="0" smtClean="0"/>
              <a:t> </a:t>
            </a:r>
            <a:r>
              <a:rPr lang="en-US" b="1" dirty="0" err="1" smtClean="0"/>
              <a:t>taki</a:t>
            </a:r>
            <a:r>
              <a:rPr lang="en-US" b="1" dirty="0" smtClean="0"/>
              <a:t>: </a:t>
            </a:r>
            <a:r>
              <a:rPr lang="en-US" b="1" dirty="0" err="1" smtClean="0"/>
              <a:t>Prisiri</a:t>
            </a:r>
            <a:r>
              <a:rPr lang="en-US" b="1" dirty="0" smtClean="0"/>
              <a:t>, </a:t>
            </a:r>
            <a:r>
              <a:rPr lang="en-US" b="1" dirty="0" err="1" smtClean="0"/>
              <a:t>joe</a:t>
            </a:r>
            <a:r>
              <a:rPr lang="en-US" b="1" dirty="0" smtClean="0"/>
              <a:t> </a:t>
            </a:r>
            <a:r>
              <a:rPr lang="en-US" b="1" dirty="0" err="1" smtClean="0"/>
              <a:t>bere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no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meki</a:t>
            </a:r>
            <a:r>
              <a:rPr lang="en-US" b="1" dirty="0" smtClean="0"/>
              <a:t>; </a:t>
            </a:r>
            <a:r>
              <a:rPr lang="en-US" b="1" dirty="0" err="1" smtClean="0"/>
              <a:t>bari</a:t>
            </a:r>
            <a:r>
              <a:rPr lang="en-US" b="1" dirty="0" smtClean="0"/>
              <a:t> en </a:t>
            </a:r>
            <a:r>
              <a:rPr lang="en-US" b="1" dirty="0" err="1" smtClean="0"/>
              <a:t>krei</a:t>
            </a:r>
            <a:r>
              <a:rPr lang="en-US" b="1" dirty="0" smtClean="0"/>
              <a:t>, </a:t>
            </a:r>
            <a:r>
              <a:rPr lang="en-US" b="1" dirty="0" err="1" smtClean="0"/>
              <a:t>joe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no </a:t>
            </a:r>
            <a:r>
              <a:rPr lang="en-US" b="1" dirty="0" err="1" smtClean="0"/>
              <a:t>wroko</a:t>
            </a:r>
            <a:r>
              <a:rPr lang="en-US" b="1" dirty="0" smtClean="0"/>
              <a:t>; </a:t>
            </a:r>
            <a:r>
              <a:rPr lang="en-US" b="1" dirty="0" err="1" smtClean="0"/>
              <a:t>bikasi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oema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de </a:t>
            </a:r>
            <a:r>
              <a:rPr lang="en-US" b="1" dirty="0" err="1" smtClean="0"/>
              <a:t>nanga</a:t>
            </a:r>
            <a:r>
              <a:rPr lang="en-US" b="1" dirty="0" smtClean="0"/>
              <a:t> </a:t>
            </a:r>
            <a:r>
              <a:rPr lang="en-US" b="1" dirty="0" err="1" smtClean="0"/>
              <a:t>hemsrefi</a:t>
            </a:r>
            <a:r>
              <a:rPr lang="en-US" b="1" dirty="0" smtClean="0"/>
              <a:t> </a:t>
            </a:r>
            <a:r>
              <a:rPr lang="en-US" b="1" dirty="0" err="1" smtClean="0"/>
              <a:t>wawan</a:t>
            </a:r>
            <a:r>
              <a:rPr lang="en-US" b="1" dirty="0" smtClean="0"/>
              <a:t> </a:t>
            </a:r>
            <a:r>
              <a:rPr lang="en-US" b="1" dirty="0" err="1" smtClean="0"/>
              <a:t>abi</a:t>
            </a:r>
            <a:r>
              <a:rPr lang="en-US" b="1" dirty="0" smtClean="0"/>
              <a:t> </a:t>
            </a:r>
            <a:r>
              <a:rPr lang="en-US" b="1" dirty="0" err="1" smtClean="0"/>
              <a:t>moro</a:t>
            </a:r>
            <a:r>
              <a:rPr lang="en-US" b="1" dirty="0" smtClean="0"/>
              <a:t> </a:t>
            </a:r>
            <a:r>
              <a:rPr lang="en-US" b="1" dirty="0" err="1" smtClean="0"/>
              <a:t>foeroe</a:t>
            </a:r>
            <a:r>
              <a:rPr lang="en-US" b="1" dirty="0" smtClean="0"/>
              <a:t> </a:t>
            </a:r>
            <a:r>
              <a:rPr lang="en-US" b="1" dirty="0" err="1" smtClean="0"/>
              <a:t>pikin</a:t>
            </a:r>
            <a:r>
              <a:rPr lang="en-US" b="1" dirty="0" smtClean="0"/>
              <a:t> </a:t>
            </a:r>
            <a:r>
              <a:rPr lang="en-US" b="1" dirty="0" err="1" smtClean="0"/>
              <a:t>leki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oema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abi</a:t>
            </a:r>
            <a:r>
              <a:rPr lang="en-US" b="1" dirty="0" smtClean="0"/>
              <a:t> wan </a:t>
            </a:r>
            <a:r>
              <a:rPr lang="en-US" b="1" dirty="0" err="1" smtClean="0"/>
              <a:t>masra</a:t>
            </a:r>
            <a:r>
              <a:rPr lang="en-US" b="1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allegorie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4:28. Now, </a:t>
            </a:r>
            <a:r>
              <a:rPr lang="en-US" b="1" dirty="0" err="1" smtClean="0"/>
              <a:t>brada</a:t>
            </a:r>
            <a:r>
              <a:rPr lang="en-US" b="1" dirty="0" smtClean="0"/>
              <a:t>, so </a:t>
            </a:r>
            <a:r>
              <a:rPr lang="en-US" b="1" dirty="0" err="1" smtClean="0"/>
              <a:t>srefi</a:t>
            </a:r>
            <a:r>
              <a:rPr lang="en-US" b="1" dirty="0" smtClean="0"/>
              <a:t> </a:t>
            </a:r>
            <a:r>
              <a:rPr lang="en-US" b="1" dirty="0" err="1" smtClean="0"/>
              <a:t>leki</a:t>
            </a:r>
            <a:r>
              <a:rPr lang="en-US" b="1" dirty="0" smtClean="0"/>
              <a:t> </a:t>
            </a:r>
            <a:r>
              <a:rPr lang="en-US" b="1" dirty="0" err="1" smtClean="0"/>
              <a:t>Isaak</a:t>
            </a:r>
            <a:r>
              <a:rPr lang="en-US" b="1" dirty="0" smtClean="0"/>
              <a:t>, </a:t>
            </a:r>
            <a:r>
              <a:rPr lang="en-US" b="1" dirty="0" err="1" smtClean="0"/>
              <a:t>wi</a:t>
            </a:r>
            <a:r>
              <a:rPr lang="en-US" b="1" dirty="0" smtClean="0"/>
              <a:t> de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pikin</a:t>
            </a:r>
            <a:r>
              <a:rPr lang="en-US" b="1" dirty="0" smtClean="0"/>
              <a:t> foe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pramisi</a:t>
            </a:r>
            <a:r>
              <a:rPr lang="en-US" b="1" dirty="0" smtClean="0"/>
              <a:t>.</a:t>
            </a:r>
          </a:p>
          <a:p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komopo</a:t>
            </a:r>
            <a:r>
              <a:rPr lang="en-US" dirty="0" smtClean="0"/>
              <a:t> foe Hagar, </a:t>
            </a:r>
            <a:r>
              <a:rPr lang="en-US" dirty="0" err="1" smtClean="0"/>
              <a:t>disi</a:t>
            </a:r>
            <a:r>
              <a:rPr lang="en-US" dirty="0" smtClean="0"/>
              <a:t> = </a:t>
            </a:r>
            <a:r>
              <a:rPr lang="en-US" dirty="0" err="1" smtClean="0"/>
              <a:t>da</a:t>
            </a:r>
            <a:r>
              <a:rPr lang="en-US" dirty="0" smtClean="0"/>
              <a:t> wet</a:t>
            </a:r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 foe Sara, en </a:t>
            </a:r>
            <a:r>
              <a:rPr lang="en-US" dirty="0" err="1" smtClean="0"/>
              <a:t>wi</a:t>
            </a:r>
            <a:r>
              <a:rPr lang="en-US" dirty="0" smtClean="0"/>
              <a:t> de </a:t>
            </a:r>
            <a:r>
              <a:rPr lang="en-US" dirty="0" err="1" smtClean="0"/>
              <a:t>pikin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pramisi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gnade</a:t>
            </a:r>
            <a:r>
              <a:rPr lang="en-US" dirty="0" smtClean="0"/>
              <a:t>, en no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wet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allegorie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3712" y="1752600"/>
            <a:ext cx="8650288" cy="4114800"/>
          </a:xfrm>
        </p:spPr>
        <p:txBody>
          <a:bodyPr/>
          <a:lstStyle/>
          <a:p>
            <a:r>
              <a:rPr lang="it-IT" b="1" dirty="0" smtClean="0"/>
              <a:t>29. Ma so leki da soema disi ben gebore na skin-fasi ben pina da soema disi ben gebore nanga da Jeje, na so a de te tide.</a:t>
            </a:r>
            <a:r>
              <a:rPr lang="en-US" b="1" dirty="0" smtClean="0"/>
              <a:t>  30. </a:t>
            </a:r>
            <a:r>
              <a:rPr lang="en-US" b="1" dirty="0" err="1" smtClean="0"/>
              <a:t>Tokoe</a:t>
            </a:r>
            <a:r>
              <a:rPr lang="en-US" b="1" dirty="0" smtClean="0"/>
              <a:t> san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skrifi</a:t>
            </a:r>
            <a:r>
              <a:rPr lang="en-US" b="1" dirty="0" smtClean="0"/>
              <a:t> de </a:t>
            </a:r>
            <a:r>
              <a:rPr lang="en-US" b="1" dirty="0" err="1" smtClean="0"/>
              <a:t>taki</a:t>
            </a:r>
            <a:r>
              <a:rPr lang="en-US" b="1" dirty="0" smtClean="0"/>
              <a:t>? </a:t>
            </a:r>
            <a:r>
              <a:rPr lang="en-US" b="1" dirty="0" err="1" smtClean="0"/>
              <a:t>Poti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slafoe-oema</a:t>
            </a:r>
            <a:r>
              <a:rPr lang="en-US" b="1" dirty="0" smtClean="0"/>
              <a:t> </a:t>
            </a:r>
            <a:r>
              <a:rPr lang="en-US" b="1" dirty="0" err="1" smtClean="0"/>
              <a:t>nanga</a:t>
            </a:r>
            <a:r>
              <a:rPr lang="en-US" b="1" dirty="0" smtClean="0"/>
              <a:t> hem </a:t>
            </a:r>
            <a:r>
              <a:rPr lang="en-US" b="1" dirty="0" err="1" smtClean="0"/>
              <a:t>manpikin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doro</a:t>
            </a:r>
            <a:r>
              <a:rPr lang="en-US" b="1" dirty="0" smtClean="0"/>
              <a:t>; </a:t>
            </a:r>
            <a:r>
              <a:rPr lang="en-US" b="1" dirty="0" err="1" smtClean="0"/>
              <a:t>bikasi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manpikin</a:t>
            </a:r>
            <a:r>
              <a:rPr lang="en-US" b="1" dirty="0" smtClean="0"/>
              <a:t> foe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slafoe-oema</a:t>
            </a:r>
            <a:r>
              <a:rPr lang="en-US" b="1" dirty="0" smtClean="0"/>
              <a:t> no </a:t>
            </a:r>
            <a:r>
              <a:rPr lang="en-US" b="1" dirty="0" err="1" smtClean="0"/>
              <a:t>sa</a:t>
            </a:r>
            <a:r>
              <a:rPr lang="en-US" b="1" dirty="0" smtClean="0"/>
              <a:t> de </a:t>
            </a:r>
            <a:r>
              <a:rPr lang="en-US" b="1" dirty="0" err="1" smtClean="0"/>
              <a:t>erfgenaam</a:t>
            </a:r>
            <a:r>
              <a:rPr lang="en-US" b="1" dirty="0" smtClean="0"/>
              <a:t> </a:t>
            </a:r>
            <a:r>
              <a:rPr lang="en-US" b="1" dirty="0" err="1" smtClean="0"/>
              <a:t>nanga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manpikin</a:t>
            </a:r>
            <a:r>
              <a:rPr lang="en-US" b="1" dirty="0" smtClean="0"/>
              <a:t> foe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fri-oema</a:t>
            </a:r>
            <a:r>
              <a:rPr lang="en-US" b="1" dirty="0" smtClean="0"/>
              <a:t>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kaba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allegorie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smtClean="0"/>
              <a:t>31. We dan, mi brada, wi no de pikin foe da slafoe-oema, ma foe da fri-oema.</a:t>
            </a:r>
          </a:p>
          <a:p>
            <a:r>
              <a:rPr lang="it-IT" b="1" dirty="0" smtClean="0"/>
              <a:t>Dus wi kan verwakti bigi blesi, ma wi kan verwakti ook toe dati leki Ishmael pina Isaak, dem ongelovige sa pina wisrefi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Samenvatting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wet = </a:t>
            </a:r>
            <a:r>
              <a:rPr lang="en-US" dirty="0" err="1" smtClean="0"/>
              <a:t>da</a:t>
            </a:r>
            <a:r>
              <a:rPr lang="en-US" dirty="0" smtClean="0"/>
              <a:t> skin-</a:t>
            </a:r>
            <a:r>
              <a:rPr lang="en-US" dirty="0" err="1" smtClean="0"/>
              <a:t>fasi</a:t>
            </a:r>
            <a:r>
              <a:rPr lang="en-US" dirty="0" smtClean="0"/>
              <a:t>.  No wan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hori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wet – </a:t>
            </a:r>
            <a:r>
              <a:rPr lang="en-US" dirty="0" err="1" smtClean="0"/>
              <a:t>da</a:t>
            </a:r>
            <a:r>
              <a:rPr lang="en-US" dirty="0" smtClean="0"/>
              <a:t> skin-</a:t>
            </a:r>
            <a:r>
              <a:rPr lang="en-US" dirty="0" err="1" smtClean="0"/>
              <a:t>fasi</a:t>
            </a:r>
            <a:r>
              <a:rPr lang="en-US" dirty="0" smtClean="0"/>
              <a:t> no man</a:t>
            </a:r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bribiwan</a:t>
            </a:r>
            <a:r>
              <a:rPr lang="en-US" dirty="0" smtClean="0"/>
              <a:t> =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pikin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pramisi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gebore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krakti</a:t>
            </a:r>
            <a:endParaRPr lang="en-US" dirty="0" smtClean="0"/>
          </a:p>
          <a:p>
            <a:r>
              <a:rPr lang="en-US" dirty="0" smtClean="0"/>
              <a:t>Dan foe </a:t>
            </a:r>
            <a:r>
              <a:rPr lang="en-US" dirty="0" err="1" smtClean="0"/>
              <a:t>san’ede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lobi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wet?  </a:t>
            </a:r>
            <a:r>
              <a:rPr lang="en-US" dirty="0" err="1" smtClean="0"/>
              <a:t>Bikasi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wet </a:t>
            </a:r>
            <a:r>
              <a:rPr lang="en-US" dirty="0" err="1" smtClean="0"/>
              <a:t>klop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natuurlijk</a:t>
            </a:r>
            <a:r>
              <a:rPr lang="en-US" dirty="0" smtClean="0"/>
              <a:t> </a:t>
            </a:r>
            <a:r>
              <a:rPr lang="en-US" dirty="0" err="1" smtClean="0"/>
              <a:t>prakseri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Samenvatting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Jerusalem foe </a:t>
            </a:r>
            <a:r>
              <a:rPr lang="en-US" dirty="0" err="1" smtClean="0"/>
              <a:t>loktoe</a:t>
            </a:r>
            <a:r>
              <a:rPr lang="en-US" dirty="0" smtClean="0"/>
              <a:t> – </a:t>
            </a:r>
            <a:r>
              <a:rPr lang="en-US" dirty="0" err="1" smtClean="0"/>
              <a:t>bikasi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loktoe</a:t>
            </a:r>
            <a:r>
              <a:rPr lang="en-US" dirty="0" smtClean="0"/>
              <a:t>, en A </a:t>
            </a:r>
            <a:r>
              <a:rPr lang="en-US" dirty="0" err="1" smtClean="0"/>
              <a:t>panja</a:t>
            </a:r>
            <a:r>
              <a:rPr lang="en-US" dirty="0" smtClean="0"/>
              <a:t> </a:t>
            </a:r>
            <a:r>
              <a:rPr lang="en-US" dirty="0" err="1" smtClean="0"/>
              <a:t>gnade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endParaRPr lang="en-US" dirty="0" smtClean="0"/>
          </a:p>
          <a:p>
            <a:r>
              <a:rPr lang="en-US" dirty="0" smtClean="0"/>
              <a:t>Ma jammer </a:t>
            </a:r>
            <a:r>
              <a:rPr lang="en-US" dirty="0" err="1" smtClean="0"/>
              <a:t>genoeg</a:t>
            </a:r>
            <a:r>
              <a:rPr lang="en-US" dirty="0" smtClean="0"/>
              <a:t>,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Djoe</a:t>
            </a:r>
            <a:r>
              <a:rPr lang="en-US" dirty="0" smtClean="0"/>
              <a:t> de </a:t>
            </a:r>
            <a:r>
              <a:rPr lang="en-US" dirty="0" err="1" smtClean="0"/>
              <a:t>pikin</a:t>
            </a:r>
            <a:r>
              <a:rPr lang="en-US" dirty="0" smtClean="0"/>
              <a:t> foe Hagar </a:t>
            </a:r>
            <a:r>
              <a:rPr lang="en-US" dirty="0" err="1" smtClean="0"/>
              <a:t>ete</a:t>
            </a:r>
            <a:r>
              <a:rPr lang="en-US" dirty="0" smtClean="0"/>
              <a:t>.  </a:t>
            </a:r>
            <a:r>
              <a:rPr lang="en-US" dirty="0" err="1" smtClean="0"/>
              <a:t>Dus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no man </a:t>
            </a:r>
            <a:r>
              <a:rPr lang="en-US" dirty="0" err="1" smtClean="0"/>
              <a:t>blesi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.  Na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kaba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tem foe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trobi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pas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teki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messias</a:t>
            </a:r>
            <a:r>
              <a:rPr lang="en-US" dirty="0" smtClean="0"/>
              <a:t>, </a:t>
            </a:r>
            <a:r>
              <a:rPr lang="en-US" dirty="0" err="1" smtClean="0"/>
              <a:t>Kownoe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Samenvatting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Soema</a:t>
            </a:r>
            <a:r>
              <a:rPr lang="en-US" dirty="0" smtClean="0"/>
              <a:t> no  </a:t>
            </a:r>
            <a:r>
              <a:rPr lang="en-US" dirty="0" err="1" smtClean="0"/>
              <a:t>lobi</a:t>
            </a:r>
            <a:r>
              <a:rPr lang="en-US" dirty="0" smtClean="0"/>
              <a:t> </a:t>
            </a:r>
            <a:r>
              <a:rPr lang="en-US" dirty="0" err="1" smtClean="0"/>
              <a:t>gnade</a:t>
            </a:r>
            <a:r>
              <a:rPr lang="en-US" dirty="0" smtClean="0"/>
              <a:t>?  </a:t>
            </a:r>
            <a:r>
              <a:rPr lang="en-US" dirty="0" err="1" smtClean="0"/>
              <a:t>Da</a:t>
            </a:r>
            <a:r>
              <a:rPr lang="en-US" dirty="0" smtClean="0"/>
              <a:t> man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proberi</a:t>
            </a:r>
            <a:r>
              <a:rPr lang="en-US" dirty="0" smtClean="0"/>
              <a:t> foe </a:t>
            </a:r>
            <a:r>
              <a:rPr lang="en-US" dirty="0" err="1" smtClean="0"/>
              <a:t>verloesoe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hem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.  Tide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lidmaatschap</a:t>
            </a:r>
            <a:r>
              <a:rPr lang="en-US" dirty="0" smtClean="0"/>
              <a:t>, </a:t>
            </a:r>
            <a:r>
              <a:rPr lang="en-US" dirty="0" err="1" smtClean="0"/>
              <a:t>dopoe</a:t>
            </a:r>
            <a:r>
              <a:rPr lang="en-US" dirty="0" smtClean="0"/>
              <a:t>,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moni</a:t>
            </a:r>
            <a:r>
              <a:rPr lang="en-US" dirty="0" smtClean="0"/>
              <a:t>, </a:t>
            </a:r>
            <a:r>
              <a:rPr lang="en-US" dirty="0" err="1" smtClean="0"/>
              <a:t>belijdenis</a:t>
            </a:r>
            <a:r>
              <a:rPr lang="en-US" dirty="0" smtClean="0"/>
              <a:t>, </a:t>
            </a:r>
            <a:r>
              <a:rPr lang="en-US" dirty="0" err="1" smtClean="0"/>
              <a:t>enz</a:t>
            </a:r>
            <a:r>
              <a:rPr lang="en-US" dirty="0" smtClean="0"/>
              <a:t>.</a:t>
            </a:r>
          </a:p>
          <a:p>
            <a:r>
              <a:rPr lang="en-US" dirty="0" smtClean="0"/>
              <a:t>Ma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: </a:t>
            </a:r>
            <a:r>
              <a:rPr lang="en-US" dirty="0" err="1" smtClean="0"/>
              <a:t>Jagi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slafoe-oema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hem </a:t>
            </a:r>
            <a:r>
              <a:rPr lang="en-US" dirty="0" err="1" smtClean="0"/>
              <a:t>manpikin</a:t>
            </a:r>
            <a:r>
              <a:rPr lang="en-US" dirty="0" smtClean="0"/>
              <a:t>. 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erfenis</a:t>
            </a:r>
            <a:r>
              <a:rPr lang="en-US" dirty="0" smtClean="0"/>
              <a:t> de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pikin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fri</a:t>
            </a:r>
            <a:r>
              <a:rPr lang="en-US" dirty="0" smtClean="0"/>
              <a:t> </a:t>
            </a:r>
            <a:r>
              <a:rPr lang="en-US" dirty="0" err="1" smtClean="0"/>
              <a:t>oema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Tan </a:t>
            </a:r>
            <a:r>
              <a:rPr lang="en-US" dirty="0" err="1" smtClean="0"/>
              <a:t>faste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</a:t>
            </a:r>
            <a:r>
              <a:rPr lang="en-US" dirty="0" err="1" smtClean="0"/>
              <a:t>fri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5:1. Foe </a:t>
            </a:r>
            <a:r>
              <a:rPr lang="en-US" b="1" dirty="0" err="1" smtClean="0"/>
              <a:t>dat'ede</a:t>
            </a:r>
            <a:r>
              <a:rPr lang="en-US" b="1" dirty="0" smtClean="0"/>
              <a:t>, tan </a:t>
            </a:r>
            <a:r>
              <a:rPr lang="en-US" b="1" dirty="0" err="1" smtClean="0"/>
              <a:t>faste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fri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Kristus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meki</a:t>
            </a:r>
            <a:r>
              <a:rPr lang="en-US" b="1" dirty="0" smtClean="0"/>
              <a:t>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kom</a:t>
            </a:r>
            <a:r>
              <a:rPr lang="en-US" b="1" dirty="0" smtClean="0"/>
              <a:t> </a:t>
            </a:r>
            <a:r>
              <a:rPr lang="en-US" b="1" dirty="0" err="1" smtClean="0"/>
              <a:t>fri</a:t>
            </a:r>
            <a:r>
              <a:rPr lang="en-US" b="1" dirty="0" smtClean="0"/>
              <a:t>, en no tai </a:t>
            </a:r>
            <a:r>
              <a:rPr lang="en-US" b="1" dirty="0" err="1" smtClean="0"/>
              <a:t>oensrefi</a:t>
            </a:r>
            <a:r>
              <a:rPr lang="en-US" b="1" dirty="0" smtClean="0"/>
              <a:t> </a:t>
            </a:r>
            <a:r>
              <a:rPr lang="en-US" b="1" dirty="0" err="1" smtClean="0"/>
              <a:t>baka</a:t>
            </a:r>
            <a:r>
              <a:rPr lang="en-US" b="1" dirty="0" smtClean="0"/>
              <a:t> </a:t>
            </a:r>
            <a:r>
              <a:rPr lang="en-US" b="1" dirty="0" err="1" smtClean="0"/>
              <a:t>nanga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boeje</a:t>
            </a:r>
            <a:r>
              <a:rPr lang="en-US" b="1" dirty="0" smtClean="0"/>
              <a:t> foe </a:t>
            </a:r>
            <a:r>
              <a:rPr lang="en-US" b="1" dirty="0" err="1" smtClean="0"/>
              <a:t>katibo</a:t>
            </a:r>
            <a:r>
              <a:rPr lang="en-US" b="1" dirty="0" smtClean="0"/>
              <a:t>.  2. </a:t>
            </a:r>
            <a:r>
              <a:rPr lang="en-US" b="1" dirty="0" err="1" smtClean="0"/>
              <a:t>Loekoe</a:t>
            </a:r>
            <a:r>
              <a:rPr lang="en-US" b="1" dirty="0" smtClean="0"/>
              <a:t>, mi, </a:t>
            </a:r>
            <a:r>
              <a:rPr lang="en-US" b="1" dirty="0" err="1" smtClean="0"/>
              <a:t>Paulus</a:t>
            </a:r>
            <a:r>
              <a:rPr lang="en-US" b="1" dirty="0" smtClean="0"/>
              <a:t> </a:t>
            </a:r>
            <a:r>
              <a:rPr lang="en-US" b="1" dirty="0" err="1" smtClean="0"/>
              <a:t>taigi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taki</a:t>
            </a:r>
            <a:r>
              <a:rPr lang="en-US" b="1" dirty="0" smtClean="0"/>
              <a:t>: </a:t>
            </a:r>
            <a:r>
              <a:rPr lang="en-US" b="1" dirty="0" err="1" smtClean="0"/>
              <a:t>Efoe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besnijde</a:t>
            </a:r>
            <a:r>
              <a:rPr lang="en-US" b="1" dirty="0" smtClean="0"/>
              <a:t> </a:t>
            </a:r>
            <a:r>
              <a:rPr lang="en-US" b="1" dirty="0" err="1" smtClean="0"/>
              <a:t>oensrefi</a:t>
            </a:r>
            <a:r>
              <a:rPr lang="en-US" b="1" dirty="0" smtClean="0"/>
              <a:t>, </a:t>
            </a:r>
            <a:r>
              <a:rPr lang="en-US" b="1" dirty="0" err="1" smtClean="0"/>
              <a:t>Kristus</a:t>
            </a:r>
            <a:r>
              <a:rPr lang="en-US" b="1" dirty="0" smtClean="0"/>
              <a:t> no man </a:t>
            </a:r>
            <a:r>
              <a:rPr lang="en-US" b="1" dirty="0" err="1" smtClean="0"/>
              <a:t>meki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wini</a:t>
            </a:r>
            <a:r>
              <a:rPr lang="en-US" b="1" dirty="0" smtClean="0"/>
              <a:t> </a:t>
            </a:r>
            <a:r>
              <a:rPr lang="en-US" b="1" dirty="0" err="1" smtClean="0"/>
              <a:t>noti</a:t>
            </a:r>
            <a:r>
              <a:rPr lang="en-US" b="1" dirty="0" smtClean="0"/>
              <a:t>.</a:t>
            </a:r>
          </a:p>
          <a:p>
            <a:r>
              <a:rPr lang="en-US" b="1" dirty="0" smtClean="0"/>
              <a:t>Hori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weti</a:t>
            </a:r>
            <a:r>
              <a:rPr lang="en-US" b="1" dirty="0" smtClean="0"/>
              <a:t> – </a:t>
            </a:r>
            <a:r>
              <a:rPr lang="en-US" b="1" dirty="0" err="1" smtClean="0"/>
              <a:t>joe</a:t>
            </a:r>
            <a:r>
              <a:rPr lang="en-US" b="1" dirty="0" smtClean="0"/>
              <a:t> no de </a:t>
            </a:r>
            <a:r>
              <a:rPr lang="en-US" b="1" dirty="0" err="1" smtClean="0"/>
              <a:t>fri</a:t>
            </a:r>
            <a:r>
              <a:rPr lang="en-US" b="1" dirty="0" smtClean="0"/>
              <a:t> </a:t>
            </a:r>
            <a:r>
              <a:rPr lang="en-US" b="1" dirty="0" err="1" smtClean="0"/>
              <a:t>moro</a:t>
            </a:r>
            <a:r>
              <a:rPr lang="en-US" b="1" dirty="0" smtClean="0"/>
              <a:t>…</a:t>
            </a: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Tan </a:t>
            </a:r>
            <a:r>
              <a:rPr lang="en-US" dirty="0" err="1" smtClean="0"/>
              <a:t>faste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fri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17713"/>
            <a:ext cx="8497888" cy="4114800"/>
          </a:xfrm>
        </p:spPr>
        <p:txBody>
          <a:bodyPr/>
          <a:lstStyle/>
          <a:p>
            <a:r>
              <a:rPr lang="en-US" b="1" dirty="0" smtClean="0"/>
              <a:t>5:3. </a:t>
            </a:r>
            <a:r>
              <a:rPr lang="en-US" b="1" dirty="0" err="1" smtClean="0"/>
              <a:t>Bikasi</a:t>
            </a:r>
            <a:r>
              <a:rPr lang="en-US" b="1" dirty="0" smtClean="0"/>
              <a:t> mi </a:t>
            </a:r>
            <a:r>
              <a:rPr lang="en-US" b="1" dirty="0" err="1" smtClean="0"/>
              <a:t>getuigi</a:t>
            </a:r>
            <a:r>
              <a:rPr lang="en-US" b="1" dirty="0" smtClean="0"/>
              <a:t> </a:t>
            </a:r>
            <a:r>
              <a:rPr lang="en-US" b="1" dirty="0" err="1" smtClean="0"/>
              <a:t>agen</a:t>
            </a:r>
            <a:r>
              <a:rPr lang="en-US" b="1" dirty="0" smtClean="0"/>
              <a:t> </a:t>
            </a:r>
            <a:r>
              <a:rPr lang="en-US" b="1" dirty="0" err="1" smtClean="0"/>
              <a:t>gi</a:t>
            </a:r>
            <a:r>
              <a:rPr lang="en-US" b="1" dirty="0" smtClean="0"/>
              <a:t> </a:t>
            </a:r>
            <a:r>
              <a:rPr lang="en-US" b="1" dirty="0" err="1" smtClean="0"/>
              <a:t>ibri</a:t>
            </a:r>
            <a:r>
              <a:rPr lang="en-US" b="1" dirty="0" smtClean="0"/>
              <a:t> </a:t>
            </a:r>
            <a:r>
              <a:rPr lang="en-US" b="1" dirty="0" err="1" smtClean="0"/>
              <a:t>mansoema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de </a:t>
            </a:r>
            <a:r>
              <a:rPr lang="en-US" b="1" dirty="0" err="1" smtClean="0"/>
              <a:t>besnijde</a:t>
            </a:r>
            <a:r>
              <a:rPr lang="en-US" b="1" dirty="0" smtClean="0"/>
              <a:t> </a:t>
            </a:r>
            <a:r>
              <a:rPr lang="en-US" b="1" dirty="0" err="1" smtClean="0"/>
              <a:t>taki</a:t>
            </a:r>
            <a:r>
              <a:rPr lang="en-US" b="1" dirty="0" smtClean="0"/>
              <a:t> a </a:t>
            </a:r>
            <a:r>
              <a:rPr lang="en-US" b="1" dirty="0" err="1" smtClean="0"/>
              <a:t>abi</a:t>
            </a:r>
            <a:r>
              <a:rPr lang="en-US" b="1" dirty="0" smtClean="0"/>
              <a:t> wan </a:t>
            </a:r>
            <a:r>
              <a:rPr lang="en-US" b="1" dirty="0" err="1" smtClean="0"/>
              <a:t>plikti</a:t>
            </a:r>
            <a:r>
              <a:rPr lang="en-US" b="1" dirty="0" smtClean="0"/>
              <a:t> foe </a:t>
            </a:r>
            <a:r>
              <a:rPr lang="en-US" b="1" dirty="0" err="1" smtClean="0"/>
              <a:t>hori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heri</a:t>
            </a:r>
            <a:r>
              <a:rPr lang="en-US" b="1" dirty="0" smtClean="0"/>
              <a:t> wet.  4. Dan </a:t>
            </a:r>
            <a:r>
              <a:rPr lang="en-US" b="1" dirty="0" err="1" smtClean="0"/>
              <a:t>Kristus</a:t>
            </a:r>
            <a:r>
              <a:rPr lang="en-US" b="1" dirty="0" smtClean="0"/>
              <a:t> no man </a:t>
            </a:r>
            <a:r>
              <a:rPr lang="en-US" b="1" dirty="0" err="1" smtClean="0"/>
              <a:t>jepi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,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kom</a:t>
            </a:r>
            <a:r>
              <a:rPr lang="en-US" b="1" dirty="0" smtClean="0"/>
              <a:t> </a:t>
            </a:r>
            <a:r>
              <a:rPr lang="en-US" b="1" dirty="0" err="1" smtClean="0"/>
              <a:t>regtvaardiki</a:t>
            </a:r>
            <a:r>
              <a:rPr lang="en-US" b="1" dirty="0" smtClean="0"/>
              <a:t> </a:t>
            </a:r>
            <a:r>
              <a:rPr lang="en-US" b="1" dirty="0" err="1" smtClean="0"/>
              <a:t>nanga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wet;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fadon</a:t>
            </a:r>
            <a:r>
              <a:rPr lang="en-US" b="1" dirty="0" smtClean="0"/>
              <a:t> </a:t>
            </a:r>
            <a:r>
              <a:rPr lang="en-US" b="1" dirty="0" err="1" smtClean="0"/>
              <a:t>komopo</a:t>
            </a:r>
            <a:r>
              <a:rPr lang="en-US" b="1" dirty="0" smtClean="0"/>
              <a:t> foe </a:t>
            </a:r>
            <a:r>
              <a:rPr lang="en-US" b="1" dirty="0" err="1" smtClean="0"/>
              <a:t>gnade</a:t>
            </a:r>
            <a:r>
              <a:rPr lang="en-US" b="1" dirty="0" smtClean="0"/>
              <a:t>.</a:t>
            </a:r>
          </a:p>
          <a:p>
            <a:r>
              <a:rPr lang="en-US" b="1" dirty="0" smtClean="0"/>
              <a:t>Joe no man </a:t>
            </a:r>
            <a:r>
              <a:rPr lang="en-US" b="1" dirty="0" err="1" smtClean="0"/>
              <a:t>teki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wet </a:t>
            </a:r>
            <a:r>
              <a:rPr lang="en-US" b="1" dirty="0" err="1" smtClean="0"/>
              <a:t>pis’pisi</a:t>
            </a:r>
            <a:r>
              <a:rPr lang="en-US" b="1" dirty="0" smtClean="0"/>
              <a:t>.  Dan </a:t>
            </a:r>
            <a:r>
              <a:rPr lang="en-US" b="1" dirty="0" err="1" smtClean="0"/>
              <a:t>joe</a:t>
            </a:r>
            <a:r>
              <a:rPr lang="en-US" b="1" dirty="0" smtClean="0"/>
              <a:t> </a:t>
            </a:r>
            <a:r>
              <a:rPr lang="en-US" b="1" dirty="0" err="1" smtClean="0"/>
              <a:t>plikti</a:t>
            </a:r>
            <a:r>
              <a:rPr lang="en-US" b="1" dirty="0" smtClean="0"/>
              <a:t> de foe </a:t>
            </a:r>
            <a:r>
              <a:rPr lang="en-US" b="1" dirty="0" err="1" smtClean="0"/>
              <a:t>hori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heri</a:t>
            </a:r>
            <a:r>
              <a:rPr lang="en-US" b="1" dirty="0" smtClean="0"/>
              <a:t> wet</a:t>
            </a:r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Tan </a:t>
            </a:r>
            <a:r>
              <a:rPr lang="en-US" dirty="0" err="1" smtClean="0"/>
              <a:t>faste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fri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go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wet,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wan </a:t>
            </a:r>
            <a:r>
              <a:rPr lang="en-US" dirty="0" err="1" smtClean="0"/>
              <a:t>sei</a:t>
            </a:r>
            <a:r>
              <a:rPr lang="en-US" dirty="0" smtClean="0"/>
              <a:t>.  </a:t>
            </a:r>
            <a:r>
              <a:rPr lang="en-US" dirty="0" err="1" smtClean="0"/>
              <a:t>Da</a:t>
            </a:r>
            <a:r>
              <a:rPr lang="en-US" dirty="0" smtClean="0"/>
              <a:t> wet </a:t>
            </a:r>
            <a:r>
              <a:rPr lang="en-US" dirty="0" err="1" smtClean="0"/>
              <a:t>ben</a:t>
            </a:r>
            <a:r>
              <a:rPr lang="en-US" dirty="0" smtClean="0"/>
              <a:t> de foe </a:t>
            </a:r>
            <a:r>
              <a:rPr lang="en-US" dirty="0" err="1" smtClean="0"/>
              <a:t>tjari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, ma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kaba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lon</a:t>
            </a:r>
            <a:r>
              <a:rPr lang="en-US" dirty="0" smtClean="0"/>
              <a:t> go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wet </a:t>
            </a:r>
            <a:r>
              <a:rPr lang="en-US" dirty="0" err="1" smtClean="0"/>
              <a:t>moro</a:t>
            </a:r>
            <a:r>
              <a:rPr lang="en-US" dirty="0" smtClean="0"/>
              <a:t>…</a:t>
            </a:r>
          </a:p>
          <a:p>
            <a:r>
              <a:rPr lang="en-US" dirty="0" smtClean="0"/>
              <a:t>Joe no man </a:t>
            </a:r>
            <a:r>
              <a:rPr lang="en-US" dirty="0" err="1" smtClean="0"/>
              <a:t>moksi</a:t>
            </a:r>
            <a:r>
              <a:rPr lang="en-US" dirty="0" smtClean="0"/>
              <a:t> wet &amp; </a:t>
            </a:r>
            <a:r>
              <a:rPr lang="en-US" dirty="0" err="1" smtClean="0"/>
              <a:t>gnade</a:t>
            </a:r>
            <a:r>
              <a:rPr lang="en-US" dirty="0" smtClean="0"/>
              <a:t> –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wan </a:t>
            </a:r>
            <a:r>
              <a:rPr lang="en-US" dirty="0" err="1" smtClean="0"/>
              <a:t>sei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teki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A </a:t>
            </a:r>
            <a:r>
              <a:rPr lang="en-US" dirty="0" err="1" smtClean="0"/>
              <a:t>adopteer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Hem </a:t>
            </a:r>
            <a:r>
              <a:rPr lang="en-US" dirty="0" err="1" smtClean="0"/>
              <a:t>manpikin</a:t>
            </a:r>
            <a:r>
              <a:rPr lang="en-US" dirty="0" smtClean="0"/>
              <a:t> en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tron</a:t>
            </a:r>
            <a:r>
              <a:rPr lang="en-US" dirty="0" smtClean="0"/>
              <a:t> </a:t>
            </a:r>
            <a:r>
              <a:rPr lang="en-US" dirty="0" err="1" smtClean="0"/>
              <a:t>erfgenaam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Rom. 8:14. </a:t>
            </a:r>
            <a:r>
              <a:rPr lang="en-US" b="1" dirty="0" err="1" smtClean="0"/>
              <a:t>Bikasi</a:t>
            </a:r>
            <a:r>
              <a:rPr lang="en-US" b="1" dirty="0" smtClean="0"/>
              <a:t> ala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Jeje</a:t>
            </a:r>
            <a:r>
              <a:rPr lang="en-US" b="1" dirty="0" smtClean="0"/>
              <a:t> foe </a:t>
            </a:r>
            <a:r>
              <a:rPr lang="en-US" b="1" dirty="0" err="1" smtClean="0"/>
              <a:t>Gado</a:t>
            </a:r>
            <a:r>
              <a:rPr lang="en-US" b="1" dirty="0" smtClean="0"/>
              <a:t> de </a:t>
            </a:r>
            <a:r>
              <a:rPr lang="en-US" b="1" dirty="0" err="1" smtClean="0"/>
              <a:t>tiri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de </a:t>
            </a:r>
            <a:r>
              <a:rPr lang="en-US" b="1" dirty="0" err="1" smtClean="0"/>
              <a:t>pikin</a:t>
            </a:r>
            <a:r>
              <a:rPr lang="en-US" b="1" dirty="0" smtClean="0"/>
              <a:t> foe </a:t>
            </a:r>
            <a:r>
              <a:rPr lang="en-US" b="1" dirty="0" err="1" smtClean="0"/>
              <a:t>Gado</a:t>
            </a:r>
            <a:r>
              <a:rPr lang="en-US" b="1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Fadon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 foe </a:t>
            </a:r>
            <a:r>
              <a:rPr lang="en-US" dirty="0" err="1" smtClean="0"/>
              <a:t>gnade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Disi</a:t>
            </a:r>
            <a:r>
              <a:rPr lang="en-US" dirty="0" smtClean="0"/>
              <a:t> no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lasi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en </a:t>
            </a:r>
            <a:r>
              <a:rPr lang="en-US" dirty="0" err="1" smtClean="0"/>
              <a:t>sa</a:t>
            </a:r>
            <a:r>
              <a:rPr lang="en-US" dirty="0" smtClean="0"/>
              <a:t> go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hel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standaard</a:t>
            </a:r>
            <a:r>
              <a:rPr lang="en-US" dirty="0" smtClean="0"/>
              <a:t> foe </a:t>
            </a:r>
            <a:r>
              <a:rPr lang="en-US" dirty="0" err="1" smtClean="0"/>
              <a:t>verloesoe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gnade</a:t>
            </a:r>
            <a:r>
              <a:rPr lang="en-US" dirty="0" smtClean="0"/>
              <a:t> </a:t>
            </a:r>
            <a:r>
              <a:rPr lang="en-US" dirty="0" err="1" smtClean="0"/>
              <a:t>wawan</a:t>
            </a:r>
            <a:r>
              <a:rPr lang="en-US" dirty="0" smtClean="0"/>
              <a:t> en go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proberi</a:t>
            </a:r>
            <a:r>
              <a:rPr lang="en-US" dirty="0" smtClean="0"/>
              <a:t> foe </a:t>
            </a:r>
            <a:r>
              <a:rPr lang="en-US" dirty="0" err="1" smtClean="0"/>
              <a:t>kibri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verloesoe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egi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.  </a:t>
            </a:r>
            <a:r>
              <a:rPr lang="en-US" dirty="0" err="1" smtClean="0"/>
              <a:t>Wi</a:t>
            </a:r>
            <a:r>
              <a:rPr lang="en-US" dirty="0" smtClean="0"/>
              <a:t> doe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iniwan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so </a:t>
            </a:r>
            <a:r>
              <a:rPr lang="en-US" dirty="0" err="1" smtClean="0"/>
              <a:t>dati</a:t>
            </a:r>
            <a:r>
              <a:rPr lang="en-US" dirty="0" smtClean="0"/>
              <a:t> a de </a:t>
            </a:r>
            <a:r>
              <a:rPr lang="en-US" dirty="0" err="1" smtClean="0"/>
              <a:t>gnade</a:t>
            </a:r>
            <a:r>
              <a:rPr lang="en-US" dirty="0" smtClean="0"/>
              <a:t> + </a:t>
            </a:r>
            <a:r>
              <a:rPr lang="en-US" dirty="0" smtClean="0"/>
              <a:t>?</a:t>
            </a:r>
            <a:endParaRPr lang="en-US" dirty="0" smtClean="0"/>
          </a:p>
          <a:p>
            <a:r>
              <a:rPr lang="en-US" dirty="0" smtClean="0"/>
              <a:t>Kristen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jesi</a:t>
            </a:r>
            <a:r>
              <a:rPr lang="en-US" dirty="0" smtClean="0"/>
              <a:t> </a:t>
            </a:r>
            <a:r>
              <a:rPr lang="en-US" dirty="0" err="1" smtClean="0"/>
              <a:t>bikasi</a:t>
            </a:r>
            <a:r>
              <a:rPr lang="en-US" dirty="0" smtClean="0"/>
              <a:t> foe </a:t>
            </a:r>
            <a:r>
              <a:rPr lang="en-US" dirty="0" err="1" smtClean="0"/>
              <a:t>lobi</a:t>
            </a:r>
            <a:r>
              <a:rPr lang="en-US" dirty="0" smtClean="0"/>
              <a:t> foe </a:t>
            </a:r>
            <a:r>
              <a:rPr lang="en-US" dirty="0" err="1" smtClean="0"/>
              <a:t>Kristus</a:t>
            </a:r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juisti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 foe </a:t>
            </a:r>
            <a:r>
              <a:rPr lang="en-US" dirty="0" err="1" smtClean="0"/>
              <a:t>waka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b="1" dirty="0" smtClean="0"/>
              <a:t>5:5. Bikasi doro da Jeje wi wakti foe da gerechtigheid foe bribi.</a:t>
            </a:r>
            <a:r>
              <a:rPr lang="en-US" b="1" dirty="0" smtClean="0"/>
              <a:t> 6. </a:t>
            </a:r>
            <a:r>
              <a:rPr lang="en-US" b="1" dirty="0" err="1" smtClean="0"/>
              <a:t>Bikasi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 </a:t>
            </a:r>
            <a:r>
              <a:rPr lang="en-US" b="1" dirty="0" err="1" smtClean="0"/>
              <a:t>Kristus</a:t>
            </a:r>
            <a:r>
              <a:rPr lang="en-US" b="1" dirty="0" smtClean="0"/>
              <a:t>, foe de </a:t>
            </a:r>
            <a:r>
              <a:rPr lang="en-US" b="1" dirty="0" err="1" smtClean="0"/>
              <a:t>besnijde</a:t>
            </a:r>
            <a:r>
              <a:rPr lang="en-US" b="1" dirty="0" smtClean="0"/>
              <a:t> no </a:t>
            </a:r>
            <a:r>
              <a:rPr lang="en-US" b="1" dirty="0" err="1" smtClean="0"/>
              <a:t>abi</a:t>
            </a:r>
            <a:r>
              <a:rPr lang="en-US" b="1" dirty="0" smtClean="0"/>
              <a:t> </a:t>
            </a:r>
            <a:r>
              <a:rPr lang="en-US" b="1" dirty="0" err="1" smtClean="0"/>
              <a:t>krakti</a:t>
            </a:r>
            <a:r>
              <a:rPr lang="en-US" b="1" dirty="0" smtClean="0"/>
              <a:t>, </a:t>
            </a:r>
            <a:r>
              <a:rPr lang="en-US" b="1" dirty="0" err="1" smtClean="0"/>
              <a:t>efoe</a:t>
            </a:r>
            <a:r>
              <a:rPr lang="en-US" b="1" dirty="0" smtClean="0"/>
              <a:t> foe no de </a:t>
            </a:r>
            <a:r>
              <a:rPr lang="en-US" b="1" dirty="0" err="1" smtClean="0"/>
              <a:t>besnijde</a:t>
            </a:r>
            <a:r>
              <a:rPr lang="en-US" b="1" dirty="0" smtClean="0"/>
              <a:t>, ma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bribi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wroko</a:t>
            </a:r>
            <a:r>
              <a:rPr lang="en-US" b="1" dirty="0" smtClean="0"/>
              <a:t> </a:t>
            </a:r>
            <a:r>
              <a:rPr lang="en-US" b="1" dirty="0" err="1" smtClean="0"/>
              <a:t>nanga</a:t>
            </a:r>
            <a:r>
              <a:rPr lang="en-US" b="1" dirty="0" smtClean="0"/>
              <a:t> </a:t>
            </a:r>
            <a:r>
              <a:rPr lang="en-US" b="1" dirty="0" err="1" smtClean="0"/>
              <a:t>lobi</a:t>
            </a:r>
            <a:r>
              <a:rPr lang="en-US" b="1" dirty="0" smtClean="0"/>
              <a:t>.</a:t>
            </a:r>
          </a:p>
          <a:p>
            <a:r>
              <a:rPr lang="en-US" b="1" dirty="0" err="1" smtClean="0"/>
              <a:t>Wi</a:t>
            </a:r>
            <a:r>
              <a:rPr lang="en-US" b="1" dirty="0" smtClean="0"/>
              <a:t> doe </a:t>
            </a:r>
            <a:r>
              <a:rPr lang="en-US" b="1" dirty="0" err="1" smtClean="0"/>
              <a:t>boen</a:t>
            </a:r>
            <a:r>
              <a:rPr lang="en-US" b="1" dirty="0" smtClean="0"/>
              <a:t> </a:t>
            </a:r>
            <a:r>
              <a:rPr lang="en-US" b="1" dirty="0" err="1" smtClean="0"/>
              <a:t>wroko</a:t>
            </a:r>
            <a:r>
              <a:rPr lang="en-US" b="1" dirty="0" smtClean="0"/>
              <a:t> </a:t>
            </a:r>
            <a:r>
              <a:rPr lang="en-US" b="1" dirty="0" err="1" smtClean="0"/>
              <a:t>doro</a:t>
            </a:r>
            <a:r>
              <a:rPr lang="en-US" b="1" dirty="0" smtClean="0"/>
              <a:t> </a:t>
            </a:r>
            <a:r>
              <a:rPr lang="en-US" b="1" dirty="0" err="1" smtClean="0"/>
              <a:t>lobi</a:t>
            </a:r>
            <a:r>
              <a:rPr lang="en-US" b="1" dirty="0" smtClean="0"/>
              <a:t>, en no foe </a:t>
            </a:r>
            <a:r>
              <a:rPr lang="en-US" b="1" dirty="0" err="1" smtClean="0"/>
              <a:t>verdini</a:t>
            </a:r>
            <a:r>
              <a:rPr lang="en-US" b="1" dirty="0" smtClean="0"/>
              <a:t> foe go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hemel</a:t>
            </a:r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basis </a:t>
            </a:r>
            <a:r>
              <a:rPr lang="en-US" dirty="0" err="1" smtClean="0"/>
              <a:t>fout</a:t>
            </a:r>
            <a:r>
              <a:rPr lang="en-US" dirty="0" smtClean="0"/>
              <a:t> foe </a:t>
            </a:r>
            <a:r>
              <a:rPr lang="en-US" dirty="0" err="1" smtClean="0"/>
              <a:t>leri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52600"/>
            <a:ext cx="8686800" cy="4114800"/>
          </a:xfrm>
        </p:spPr>
        <p:txBody>
          <a:bodyPr/>
          <a:lstStyle/>
          <a:p>
            <a:r>
              <a:rPr lang="en-US" b="1" dirty="0" smtClean="0"/>
              <a:t>7.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lon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wan </a:t>
            </a:r>
            <a:r>
              <a:rPr lang="en-US" b="1" dirty="0" err="1" smtClean="0"/>
              <a:t>boen</a:t>
            </a:r>
            <a:r>
              <a:rPr lang="en-US" b="1" dirty="0" smtClean="0"/>
              <a:t> </a:t>
            </a:r>
            <a:r>
              <a:rPr lang="en-US" b="1" dirty="0" err="1" smtClean="0"/>
              <a:t>fasi</a:t>
            </a:r>
            <a:r>
              <a:rPr lang="en-US" b="1" dirty="0" smtClean="0"/>
              <a:t>; </a:t>
            </a:r>
            <a:r>
              <a:rPr lang="en-US" b="1" dirty="0" err="1" smtClean="0"/>
              <a:t>soema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tapoe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so </a:t>
            </a:r>
            <a:r>
              <a:rPr lang="en-US" b="1" dirty="0" err="1" smtClean="0"/>
              <a:t>dati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no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sa</a:t>
            </a:r>
            <a:r>
              <a:rPr lang="en-US" b="1" dirty="0" smtClean="0"/>
              <a:t> </a:t>
            </a:r>
            <a:r>
              <a:rPr lang="en-US" b="1" dirty="0" err="1" smtClean="0"/>
              <a:t>gi</a:t>
            </a:r>
            <a:r>
              <a:rPr lang="en-US" b="1" dirty="0" smtClean="0"/>
              <a:t> </a:t>
            </a:r>
            <a:r>
              <a:rPr lang="en-US" b="1" dirty="0" err="1" smtClean="0"/>
              <a:t>jesi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waarheid</a:t>
            </a:r>
            <a:r>
              <a:rPr lang="en-US" b="1" dirty="0" smtClean="0"/>
              <a:t>?</a:t>
            </a:r>
            <a:r>
              <a:rPr lang="it-IT" b="1" dirty="0" smtClean="0"/>
              <a:t>  8. Da prakseri disi no ben komopo foe Hem disi ben kari oen kaba.</a:t>
            </a:r>
            <a:r>
              <a:rPr lang="en-US" b="1" dirty="0" smtClean="0"/>
              <a:t>  9. </a:t>
            </a:r>
            <a:r>
              <a:rPr lang="en-US" b="1" dirty="0" err="1" smtClean="0"/>
              <a:t>Pikinso</a:t>
            </a:r>
            <a:r>
              <a:rPr lang="en-US" b="1" dirty="0" smtClean="0"/>
              <a:t> </a:t>
            </a:r>
            <a:r>
              <a:rPr lang="en-US" b="1" dirty="0" err="1" smtClean="0"/>
              <a:t>zuurdegi</a:t>
            </a:r>
            <a:r>
              <a:rPr lang="en-US" b="1" dirty="0" smtClean="0"/>
              <a:t> </a:t>
            </a:r>
            <a:r>
              <a:rPr lang="en-US" b="1" dirty="0" err="1" smtClean="0"/>
              <a:t>meki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heri</a:t>
            </a:r>
            <a:r>
              <a:rPr lang="en-US" b="1" dirty="0" smtClean="0"/>
              <a:t> </a:t>
            </a:r>
            <a:r>
              <a:rPr lang="en-US" b="1" dirty="0" err="1" smtClean="0"/>
              <a:t>brede</a:t>
            </a:r>
            <a:r>
              <a:rPr lang="en-US" b="1" dirty="0" smtClean="0"/>
              <a:t> </a:t>
            </a:r>
            <a:r>
              <a:rPr lang="en-US" b="1" dirty="0" err="1" smtClean="0"/>
              <a:t>kom</a:t>
            </a:r>
            <a:r>
              <a:rPr lang="en-US" b="1" dirty="0" smtClean="0"/>
              <a:t> </a:t>
            </a:r>
            <a:r>
              <a:rPr lang="en-US" b="1" dirty="0" err="1" smtClean="0"/>
              <a:t>swa</a:t>
            </a:r>
            <a:r>
              <a:rPr lang="en-US" b="1" dirty="0" smtClean="0"/>
              <a:t>.</a:t>
            </a:r>
          </a:p>
          <a:p>
            <a:r>
              <a:rPr lang="en-US" b="1" dirty="0" smtClean="0"/>
              <a:t>Dem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denki</a:t>
            </a:r>
            <a:r>
              <a:rPr lang="en-US" b="1" dirty="0" smtClean="0"/>
              <a:t> </a:t>
            </a:r>
            <a:r>
              <a:rPr lang="en-US" b="1" dirty="0" err="1" smtClean="0"/>
              <a:t>dati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kom</a:t>
            </a:r>
            <a:r>
              <a:rPr lang="en-US" b="1" dirty="0" smtClean="0"/>
              <a:t> </a:t>
            </a:r>
            <a:r>
              <a:rPr lang="en-US" b="1" dirty="0" err="1" smtClean="0"/>
              <a:t>regtvaar-diki</a:t>
            </a:r>
            <a:r>
              <a:rPr lang="en-US" b="1" dirty="0" smtClean="0"/>
              <a:t> </a:t>
            </a:r>
            <a:r>
              <a:rPr lang="en-US" b="1" dirty="0" err="1" smtClean="0"/>
              <a:t>doro</a:t>
            </a:r>
            <a:r>
              <a:rPr lang="en-US" b="1" dirty="0" smtClean="0"/>
              <a:t> </a:t>
            </a:r>
            <a:r>
              <a:rPr lang="en-US" b="1" dirty="0" err="1" smtClean="0"/>
              <a:t>gnade</a:t>
            </a:r>
            <a:r>
              <a:rPr lang="en-US" b="1" dirty="0" smtClean="0"/>
              <a:t> ma </a:t>
            </a:r>
            <a:r>
              <a:rPr lang="en-US" b="1" dirty="0" err="1" smtClean="0"/>
              <a:t>santa</a:t>
            </a:r>
            <a:r>
              <a:rPr lang="en-US" b="1" dirty="0" smtClean="0"/>
              <a:t> </a:t>
            </a:r>
            <a:r>
              <a:rPr lang="en-US" b="1" dirty="0" err="1" smtClean="0"/>
              <a:t>doro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wet</a:t>
            </a:r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natuur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wet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017713"/>
            <a:ext cx="8421688" cy="4114800"/>
          </a:xfrm>
        </p:spPr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owroe</a:t>
            </a:r>
            <a:r>
              <a:rPr lang="en-US" dirty="0" smtClean="0"/>
              <a:t> </a:t>
            </a:r>
            <a:r>
              <a:rPr lang="en-US" dirty="0" err="1" smtClean="0"/>
              <a:t>natuur</a:t>
            </a:r>
            <a:r>
              <a:rPr lang="en-US" dirty="0" smtClean="0"/>
              <a:t> no man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jesi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wet</a:t>
            </a:r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njoen</a:t>
            </a:r>
            <a:r>
              <a:rPr lang="en-US" dirty="0" smtClean="0"/>
              <a:t> </a:t>
            </a:r>
            <a:r>
              <a:rPr lang="en-US" dirty="0" err="1" smtClean="0"/>
              <a:t>natuur</a:t>
            </a:r>
            <a:r>
              <a:rPr lang="en-US" dirty="0" smtClean="0"/>
              <a:t> no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wet </a:t>
            </a:r>
            <a:r>
              <a:rPr lang="en-US" dirty="0" err="1" smtClean="0"/>
              <a:t>fanowdoe</a:t>
            </a:r>
            <a:endParaRPr lang="en-US" dirty="0" smtClean="0"/>
          </a:p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prakseri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, ma </a:t>
            </a:r>
            <a:r>
              <a:rPr lang="en-US" dirty="0" err="1" smtClean="0"/>
              <a:t>pikinso</a:t>
            </a:r>
            <a:r>
              <a:rPr lang="en-US" dirty="0" smtClean="0"/>
              <a:t> </a:t>
            </a:r>
            <a:r>
              <a:rPr lang="en-US" dirty="0" err="1" smtClean="0"/>
              <a:t>zuurdegi</a:t>
            </a:r>
            <a:r>
              <a:rPr lang="en-US" dirty="0" smtClean="0"/>
              <a:t> (</a:t>
            </a:r>
            <a:r>
              <a:rPr lang="en-US" dirty="0" err="1" smtClean="0"/>
              <a:t>falsi</a:t>
            </a:r>
            <a:r>
              <a:rPr lang="en-US" dirty="0" smtClean="0"/>
              <a:t> </a:t>
            </a:r>
            <a:r>
              <a:rPr lang="en-US" dirty="0" err="1" smtClean="0"/>
              <a:t>leri</a:t>
            </a:r>
            <a:r>
              <a:rPr lang="en-US" dirty="0" smtClean="0"/>
              <a:t>)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panja</a:t>
            </a:r>
            <a:endParaRPr lang="en-US" dirty="0" smtClean="0"/>
          </a:p>
          <a:p>
            <a:r>
              <a:rPr lang="en-US" dirty="0" err="1" smtClean="0"/>
              <a:t>Zuurdegi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de </a:t>
            </a:r>
            <a:r>
              <a:rPr lang="en-US" dirty="0" err="1" smtClean="0"/>
              <a:t>takroe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falsi</a:t>
            </a:r>
            <a:r>
              <a:rPr lang="en-US" dirty="0" smtClean="0"/>
              <a:t> </a:t>
            </a:r>
            <a:r>
              <a:rPr lang="en-US" dirty="0" err="1" smtClean="0"/>
              <a:t>leri</a:t>
            </a:r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vertrouw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10. Mi </a:t>
            </a:r>
            <a:r>
              <a:rPr lang="en-US" b="1" dirty="0" err="1" smtClean="0"/>
              <a:t>vertrouw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doro</a:t>
            </a:r>
            <a:r>
              <a:rPr lang="en-US" b="1" dirty="0" smtClean="0"/>
              <a:t> </a:t>
            </a:r>
            <a:r>
              <a:rPr lang="en-US" b="1" dirty="0" err="1" smtClean="0"/>
              <a:t>Masra</a:t>
            </a:r>
            <a:r>
              <a:rPr lang="en-US" b="1" dirty="0" smtClean="0"/>
              <a:t> </a:t>
            </a:r>
            <a:r>
              <a:rPr lang="en-US" b="1" dirty="0" err="1" smtClean="0"/>
              <a:t>dati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no </a:t>
            </a:r>
            <a:r>
              <a:rPr lang="en-US" b="1" dirty="0" err="1" smtClean="0"/>
              <a:t>sa</a:t>
            </a:r>
            <a:r>
              <a:rPr lang="en-US" b="1" dirty="0" smtClean="0"/>
              <a:t> </a:t>
            </a:r>
            <a:r>
              <a:rPr lang="en-US" b="1" dirty="0" err="1" smtClean="0"/>
              <a:t>kenki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prakseri</a:t>
            </a:r>
            <a:r>
              <a:rPr lang="en-US" b="1" dirty="0" smtClean="0"/>
              <a:t>; ma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trobi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moesoe</a:t>
            </a:r>
            <a:r>
              <a:rPr lang="en-US" b="1" dirty="0" smtClean="0"/>
              <a:t> </a:t>
            </a:r>
            <a:r>
              <a:rPr lang="en-US" b="1" dirty="0" err="1" smtClean="0"/>
              <a:t>tjari</a:t>
            </a:r>
            <a:r>
              <a:rPr lang="en-US" b="1" dirty="0" smtClean="0"/>
              <a:t> hem </a:t>
            </a:r>
            <a:r>
              <a:rPr lang="en-US" b="1" dirty="0" err="1" smtClean="0"/>
              <a:t>egi</a:t>
            </a:r>
            <a:r>
              <a:rPr lang="en-US" b="1" dirty="0" smtClean="0"/>
              <a:t> </a:t>
            </a:r>
            <a:r>
              <a:rPr lang="en-US" b="1" dirty="0" err="1" smtClean="0"/>
              <a:t>vonisi</a:t>
            </a:r>
            <a:r>
              <a:rPr lang="en-US" b="1" dirty="0" smtClean="0"/>
              <a:t>, </a:t>
            </a:r>
            <a:r>
              <a:rPr lang="en-US" b="1" dirty="0" err="1" smtClean="0"/>
              <a:t>alwasi</a:t>
            </a:r>
            <a:r>
              <a:rPr lang="en-US" b="1" dirty="0" smtClean="0"/>
              <a:t> </a:t>
            </a:r>
            <a:r>
              <a:rPr lang="en-US" b="1" dirty="0" err="1" smtClean="0"/>
              <a:t>sortoe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 a de.</a:t>
            </a:r>
          </a:p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foe </a:t>
            </a:r>
            <a:r>
              <a:rPr lang="en-US" dirty="0" err="1" smtClean="0"/>
              <a:t>kaba</a:t>
            </a:r>
            <a:r>
              <a:rPr lang="en-US" dirty="0" smtClean="0"/>
              <a:t>,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hori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ete</a:t>
            </a:r>
            <a:r>
              <a:rPr lang="en-US" dirty="0" smtClean="0"/>
              <a:t>, ma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kroetoe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falsi</a:t>
            </a:r>
            <a:r>
              <a:rPr lang="en-US" dirty="0" smtClean="0"/>
              <a:t> </a:t>
            </a:r>
            <a:r>
              <a:rPr lang="en-US" dirty="0" err="1" smtClean="0"/>
              <a:t>leriman</a:t>
            </a:r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skoivi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kruisi</a:t>
            </a:r>
            <a:r>
              <a:rPr lang="en-US" dirty="0" smtClean="0"/>
              <a:t> foe </a:t>
            </a:r>
            <a:r>
              <a:rPr lang="en-US" dirty="0" err="1" smtClean="0"/>
              <a:t>skoivi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vervolgoe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17713"/>
            <a:ext cx="8497888" cy="4114800"/>
          </a:xfrm>
        </p:spPr>
        <p:txBody>
          <a:bodyPr/>
          <a:lstStyle/>
          <a:p>
            <a:r>
              <a:rPr lang="en-US" b="1" dirty="0" smtClean="0"/>
              <a:t>11. En mi </a:t>
            </a:r>
            <a:r>
              <a:rPr lang="en-US" b="1" dirty="0" err="1" smtClean="0"/>
              <a:t>brada</a:t>
            </a:r>
            <a:r>
              <a:rPr lang="en-US" b="1" dirty="0" smtClean="0"/>
              <a:t>, </a:t>
            </a:r>
            <a:r>
              <a:rPr lang="en-US" b="1" dirty="0" err="1" smtClean="0"/>
              <a:t>efoe</a:t>
            </a:r>
            <a:r>
              <a:rPr lang="en-US" b="1" dirty="0" smtClean="0"/>
              <a:t> mi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preiki</a:t>
            </a:r>
            <a:r>
              <a:rPr lang="en-US" b="1" dirty="0" smtClean="0"/>
              <a:t> foe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besnijde</a:t>
            </a:r>
            <a:r>
              <a:rPr lang="en-US" b="1" dirty="0" smtClean="0"/>
              <a:t> </a:t>
            </a:r>
            <a:r>
              <a:rPr lang="en-US" b="1" dirty="0" err="1" smtClean="0"/>
              <a:t>ete</a:t>
            </a:r>
            <a:r>
              <a:rPr lang="en-US" b="1" dirty="0" smtClean="0"/>
              <a:t>, </a:t>
            </a:r>
            <a:r>
              <a:rPr lang="en-US" b="1" dirty="0" err="1" smtClean="0"/>
              <a:t>dan</a:t>
            </a:r>
            <a:r>
              <a:rPr lang="en-US" b="1" dirty="0" smtClean="0"/>
              <a:t> foe </a:t>
            </a:r>
            <a:r>
              <a:rPr lang="en-US" b="1" dirty="0" err="1" smtClean="0"/>
              <a:t>san'ede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vervolgoe</a:t>
            </a:r>
            <a:r>
              <a:rPr lang="en-US" b="1" dirty="0" smtClean="0"/>
              <a:t> mi? Dan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kruisi</a:t>
            </a:r>
            <a:r>
              <a:rPr lang="en-US" b="1" dirty="0" smtClean="0"/>
              <a:t> no </a:t>
            </a:r>
            <a:r>
              <a:rPr lang="en-US" b="1" dirty="0" err="1" smtClean="0"/>
              <a:t>meki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naki</a:t>
            </a:r>
            <a:r>
              <a:rPr lang="en-US" b="1" dirty="0" smtClean="0"/>
              <a:t> </a:t>
            </a:r>
            <a:r>
              <a:rPr lang="en-US" b="1" dirty="0" err="1" smtClean="0"/>
              <a:t>foetoe</a:t>
            </a:r>
            <a:r>
              <a:rPr lang="en-US" b="1" dirty="0" smtClean="0"/>
              <a:t> </a:t>
            </a:r>
            <a:r>
              <a:rPr lang="en-US" b="1" dirty="0" err="1" smtClean="0"/>
              <a:t>fadon</a:t>
            </a:r>
            <a:r>
              <a:rPr lang="en-US" b="1" dirty="0" smtClean="0"/>
              <a:t> </a:t>
            </a:r>
            <a:r>
              <a:rPr lang="en-US" b="1" dirty="0" err="1" smtClean="0"/>
              <a:t>moro</a:t>
            </a:r>
            <a:r>
              <a:rPr lang="en-US" b="1" dirty="0" smtClean="0"/>
              <a:t>.  12. Mi </a:t>
            </a:r>
            <a:r>
              <a:rPr lang="en-US" b="1" dirty="0" err="1" smtClean="0"/>
              <a:t>winsi</a:t>
            </a:r>
            <a:r>
              <a:rPr lang="en-US" b="1" dirty="0" smtClean="0"/>
              <a:t> </a:t>
            </a:r>
            <a:r>
              <a:rPr lang="en-US" b="1" dirty="0" err="1" smtClean="0"/>
              <a:t>dati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sa</a:t>
            </a:r>
            <a:r>
              <a:rPr lang="en-US" b="1" dirty="0" smtClean="0"/>
              <a:t> </a:t>
            </a:r>
            <a:r>
              <a:rPr lang="en-US" b="1" dirty="0" err="1" smtClean="0"/>
              <a:t>koti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trobi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poeroe</a:t>
            </a:r>
            <a:r>
              <a:rPr lang="en-US" b="1" dirty="0" smtClean="0"/>
              <a:t>.</a:t>
            </a:r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preiki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kruisi</a:t>
            </a:r>
            <a:r>
              <a:rPr lang="en-US" dirty="0" smtClean="0"/>
              <a:t> de wan </a:t>
            </a:r>
            <a:r>
              <a:rPr lang="en-US" dirty="0" err="1" smtClean="0"/>
              <a:t>sjem</a:t>
            </a:r>
            <a:r>
              <a:rPr lang="en-US" dirty="0" smtClean="0"/>
              <a:t> ma a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waarheid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Fri foe </a:t>
            </a:r>
            <a:r>
              <a:rPr lang="en-US" dirty="0" err="1" smtClean="0"/>
              <a:t>dini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017713"/>
            <a:ext cx="8345488" cy="4114800"/>
          </a:xfrm>
        </p:spPr>
        <p:txBody>
          <a:bodyPr/>
          <a:lstStyle/>
          <a:p>
            <a:r>
              <a:rPr lang="en-US" b="1" dirty="0" smtClean="0"/>
              <a:t>5:13. </a:t>
            </a:r>
            <a:r>
              <a:rPr lang="en-US" b="1" dirty="0" err="1" smtClean="0"/>
              <a:t>Bikasi</a:t>
            </a:r>
            <a:r>
              <a:rPr lang="en-US" b="1" dirty="0" smtClean="0"/>
              <a:t>, mi </a:t>
            </a:r>
            <a:r>
              <a:rPr lang="en-US" b="1" dirty="0" err="1" smtClean="0"/>
              <a:t>brada</a:t>
            </a:r>
            <a:r>
              <a:rPr lang="en-US" b="1" dirty="0" smtClean="0"/>
              <a:t>, </a:t>
            </a:r>
            <a:r>
              <a:rPr lang="en-US" b="1" dirty="0" err="1" smtClean="0"/>
              <a:t>Gado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kari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kom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fri</a:t>
            </a:r>
            <a:r>
              <a:rPr lang="en-US" b="1" dirty="0" smtClean="0"/>
              <a:t>; ma </a:t>
            </a:r>
            <a:r>
              <a:rPr lang="en-US" b="1" dirty="0" err="1" smtClean="0"/>
              <a:t>oen</a:t>
            </a:r>
            <a:r>
              <a:rPr lang="en-US" b="1" dirty="0" smtClean="0"/>
              <a:t> no </a:t>
            </a:r>
            <a:r>
              <a:rPr lang="en-US" b="1" dirty="0" err="1" smtClean="0"/>
              <a:t>moesoe</a:t>
            </a:r>
            <a:r>
              <a:rPr lang="en-US" b="1" dirty="0" smtClean="0"/>
              <a:t> </a:t>
            </a:r>
            <a:r>
              <a:rPr lang="en-US" b="1" dirty="0" err="1" smtClean="0"/>
              <a:t>teki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fri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leki</a:t>
            </a:r>
            <a:r>
              <a:rPr lang="en-US" b="1" dirty="0" smtClean="0"/>
              <a:t> wan </a:t>
            </a:r>
            <a:r>
              <a:rPr lang="en-US" b="1" dirty="0" err="1" smtClean="0"/>
              <a:t>okasi</a:t>
            </a:r>
            <a:r>
              <a:rPr lang="en-US" b="1" dirty="0" smtClean="0"/>
              <a:t> foe </a:t>
            </a:r>
            <a:r>
              <a:rPr lang="en-US" b="1" dirty="0" err="1" smtClean="0"/>
              <a:t>wroko</a:t>
            </a:r>
            <a:r>
              <a:rPr lang="en-US" b="1" dirty="0" smtClean="0"/>
              <a:t> </a:t>
            </a:r>
            <a:r>
              <a:rPr lang="en-US" b="1" dirty="0" err="1" smtClean="0"/>
              <a:t>nanga</a:t>
            </a:r>
            <a:r>
              <a:rPr lang="en-US" b="1" dirty="0" smtClean="0"/>
              <a:t> skin-</a:t>
            </a:r>
            <a:r>
              <a:rPr lang="en-US" b="1" dirty="0" err="1" smtClean="0"/>
              <a:t>fasi</a:t>
            </a:r>
            <a:r>
              <a:rPr lang="en-US" b="1" dirty="0" smtClean="0"/>
              <a:t>, ma foe </a:t>
            </a:r>
            <a:r>
              <a:rPr lang="en-US" b="1" dirty="0" err="1" smtClean="0"/>
              <a:t>dini</a:t>
            </a:r>
            <a:r>
              <a:rPr lang="en-US" b="1" dirty="0" smtClean="0"/>
              <a:t> </a:t>
            </a:r>
            <a:r>
              <a:rPr lang="en-US" b="1" dirty="0" err="1" smtClean="0"/>
              <a:t>makandra</a:t>
            </a:r>
            <a:r>
              <a:rPr lang="en-US" b="1" dirty="0" smtClean="0"/>
              <a:t> </a:t>
            </a:r>
            <a:r>
              <a:rPr lang="en-US" b="1" dirty="0" err="1" smtClean="0"/>
              <a:t>nanga</a:t>
            </a:r>
            <a:r>
              <a:rPr lang="en-US" b="1" dirty="0" smtClean="0"/>
              <a:t> </a:t>
            </a:r>
            <a:r>
              <a:rPr lang="en-US" b="1" dirty="0" err="1" smtClean="0"/>
              <a:t>lobi</a:t>
            </a:r>
            <a:r>
              <a:rPr lang="en-US" b="1" dirty="0" smtClean="0"/>
              <a:t>.</a:t>
            </a:r>
          </a:p>
          <a:p>
            <a:r>
              <a:rPr lang="en-US" dirty="0" err="1" smtClean="0"/>
              <a:t>Wi</a:t>
            </a:r>
            <a:r>
              <a:rPr lang="en-US" dirty="0" smtClean="0"/>
              <a:t> de </a:t>
            </a:r>
            <a:r>
              <a:rPr lang="en-US" dirty="0" err="1" smtClean="0"/>
              <a:t>fri</a:t>
            </a:r>
            <a:r>
              <a:rPr lang="en-US" dirty="0" smtClean="0"/>
              <a:t> no foe doe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egi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, ma foe doe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krakti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wet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leri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14. </a:t>
            </a:r>
            <a:r>
              <a:rPr lang="en-US" b="1" dirty="0" err="1" smtClean="0"/>
              <a:t>Bikasi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heri</a:t>
            </a:r>
            <a:r>
              <a:rPr lang="en-US" b="1" dirty="0" smtClean="0"/>
              <a:t> wet de </a:t>
            </a:r>
            <a:r>
              <a:rPr lang="en-US" b="1" dirty="0" err="1" smtClean="0"/>
              <a:t>kom</a:t>
            </a:r>
            <a:r>
              <a:rPr lang="en-US" b="1" dirty="0" smtClean="0"/>
              <a:t> </a:t>
            </a:r>
            <a:r>
              <a:rPr lang="en-US" b="1" dirty="0" err="1" smtClean="0"/>
              <a:t>troe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 wan </a:t>
            </a:r>
            <a:r>
              <a:rPr lang="en-US" b="1" dirty="0" err="1" smtClean="0"/>
              <a:t>woortoe</a:t>
            </a:r>
            <a:r>
              <a:rPr lang="en-US" b="1" dirty="0" smtClean="0"/>
              <a:t>,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taki</a:t>
            </a:r>
            <a:r>
              <a:rPr lang="en-US" b="1" dirty="0" smtClean="0"/>
              <a:t>: Joe </a:t>
            </a:r>
            <a:r>
              <a:rPr lang="en-US" b="1" dirty="0" err="1" smtClean="0"/>
              <a:t>moesoe</a:t>
            </a:r>
            <a:r>
              <a:rPr lang="en-US" b="1" dirty="0" smtClean="0"/>
              <a:t> </a:t>
            </a:r>
            <a:r>
              <a:rPr lang="en-US" b="1" dirty="0" err="1" smtClean="0"/>
              <a:t>lobi</a:t>
            </a:r>
            <a:r>
              <a:rPr lang="en-US" b="1" dirty="0" smtClean="0"/>
              <a:t> </a:t>
            </a:r>
            <a:r>
              <a:rPr lang="en-US" b="1" dirty="0" err="1" smtClean="0"/>
              <a:t>joe</a:t>
            </a:r>
            <a:r>
              <a:rPr lang="en-US" b="1" dirty="0" smtClean="0"/>
              <a:t> </a:t>
            </a:r>
            <a:r>
              <a:rPr lang="en-US" b="1" dirty="0" err="1" smtClean="0"/>
              <a:t>naaste</a:t>
            </a:r>
            <a:r>
              <a:rPr lang="en-US" b="1" dirty="0" smtClean="0"/>
              <a:t> so </a:t>
            </a:r>
            <a:r>
              <a:rPr lang="en-US" b="1" dirty="0" err="1" smtClean="0"/>
              <a:t>leki</a:t>
            </a:r>
            <a:r>
              <a:rPr lang="en-US" b="1" dirty="0" smtClean="0"/>
              <a:t> </a:t>
            </a:r>
            <a:r>
              <a:rPr lang="en-US" b="1" dirty="0" err="1" smtClean="0"/>
              <a:t>joe</a:t>
            </a:r>
            <a:r>
              <a:rPr lang="en-US" b="1" dirty="0" smtClean="0"/>
              <a:t> </a:t>
            </a:r>
            <a:r>
              <a:rPr lang="en-US" b="1" dirty="0" err="1" smtClean="0"/>
              <a:t>lobi</a:t>
            </a:r>
            <a:r>
              <a:rPr lang="en-US" b="1" dirty="0" smtClean="0"/>
              <a:t> </a:t>
            </a:r>
            <a:r>
              <a:rPr lang="en-US" b="1" dirty="0" err="1" smtClean="0"/>
              <a:t>joesrefi</a:t>
            </a:r>
            <a:r>
              <a:rPr lang="en-US" b="1" dirty="0" smtClean="0"/>
              <a:t>.</a:t>
            </a:r>
          </a:p>
          <a:p>
            <a:r>
              <a:rPr lang="en-US" dirty="0" err="1" smtClean="0"/>
              <a:t>Lobiwan</a:t>
            </a:r>
            <a:r>
              <a:rPr lang="en-US" dirty="0" smtClean="0"/>
              <a:t>, </a:t>
            </a:r>
            <a:r>
              <a:rPr lang="en-US" dirty="0" err="1" smtClean="0"/>
              <a:t>wi</a:t>
            </a:r>
            <a:r>
              <a:rPr lang="en-US" dirty="0" smtClean="0"/>
              <a:t> no man </a:t>
            </a:r>
            <a:r>
              <a:rPr lang="en-US" dirty="0" err="1" smtClean="0"/>
              <a:t>hori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wet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sondro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krakti</a:t>
            </a:r>
            <a:r>
              <a:rPr lang="en-US" dirty="0" smtClean="0"/>
              <a:t> en </a:t>
            </a:r>
            <a:r>
              <a:rPr lang="en-US" dirty="0" err="1" smtClean="0"/>
              <a:t>lobi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.  </a:t>
            </a:r>
            <a:r>
              <a:rPr lang="en-US" dirty="0" err="1" smtClean="0"/>
              <a:t>Disi</a:t>
            </a:r>
            <a:r>
              <a:rPr lang="en-US" dirty="0" smtClean="0"/>
              <a:t> de </a:t>
            </a:r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santa</a:t>
            </a:r>
            <a:r>
              <a:rPr lang="en-US" dirty="0" smtClean="0"/>
              <a:t>!</a:t>
            </a:r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Loekoe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15. Ma </a:t>
            </a:r>
            <a:r>
              <a:rPr lang="en-US" b="1" dirty="0" err="1" smtClean="0"/>
              <a:t>efoe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beti</a:t>
            </a:r>
            <a:r>
              <a:rPr lang="en-US" b="1" dirty="0" smtClean="0"/>
              <a:t> en </a:t>
            </a:r>
            <a:r>
              <a:rPr lang="en-US" b="1" dirty="0" err="1" smtClean="0"/>
              <a:t>njan</a:t>
            </a:r>
            <a:r>
              <a:rPr lang="en-US" b="1" dirty="0" smtClean="0"/>
              <a:t> </a:t>
            </a:r>
            <a:r>
              <a:rPr lang="en-US" b="1" dirty="0" err="1" smtClean="0"/>
              <a:t>trawan</a:t>
            </a:r>
            <a:r>
              <a:rPr lang="en-US" b="1" dirty="0" smtClean="0"/>
              <a:t>, </a:t>
            </a:r>
            <a:r>
              <a:rPr lang="en-US" b="1" dirty="0" err="1" smtClean="0"/>
              <a:t>loekoe</a:t>
            </a:r>
            <a:r>
              <a:rPr lang="en-US" b="1" dirty="0" smtClean="0"/>
              <a:t> </a:t>
            </a:r>
            <a:r>
              <a:rPr lang="en-US" b="1" dirty="0" err="1" smtClean="0"/>
              <a:t>boen</a:t>
            </a:r>
            <a:r>
              <a:rPr lang="en-US" b="1" dirty="0" smtClean="0"/>
              <a:t> </a:t>
            </a:r>
            <a:r>
              <a:rPr lang="en-US" b="1" dirty="0" err="1" smtClean="0"/>
              <a:t>dati</a:t>
            </a:r>
            <a:r>
              <a:rPr lang="en-US" b="1" dirty="0" smtClean="0"/>
              <a:t> wan </a:t>
            </a:r>
            <a:r>
              <a:rPr lang="en-US" b="1" dirty="0" err="1" smtClean="0"/>
              <a:t>trawan</a:t>
            </a:r>
            <a:r>
              <a:rPr lang="en-US" b="1" dirty="0" smtClean="0"/>
              <a:t> no </a:t>
            </a:r>
            <a:r>
              <a:rPr lang="en-US" b="1" dirty="0" err="1" smtClean="0"/>
              <a:t>swari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!</a:t>
            </a:r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loekoe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gebruiki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tongo</a:t>
            </a:r>
            <a:r>
              <a:rPr lang="en-US" dirty="0" smtClean="0"/>
              <a:t> foe </a:t>
            </a:r>
            <a:r>
              <a:rPr lang="en-US" dirty="0" err="1" smtClean="0"/>
              <a:t>bouw</a:t>
            </a:r>
            <a:r>
              <a:rPr lang="en-US" dirty="0" smtClean="0"/>
              <a:t> </a:t>
            </a:r>
            <a:r>
              <a:rPr lang="en-US" dirty="0" err="1" smtClean="0"/>
              <a:t>trawan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presi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presi</a:t>
            </a:r>
            <a:r>
              <a:rPr lang="en-US" dirty="0" smtClean="0"/>
              <a:t> foe </a:t>
            </a:r>
            <a:r>
              <a:rPr lang="en-US" dirty="0" err="1" smtClean="0"/>
              <a:t>koti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. 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foe </a:t>
            </a:r>
            <a:r>
              <a:rPr lang="en-US" dirty="0" err="1" smtClean="0"/>
              <a:t>jepi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tongo</a:t>
            </a:r>
            <a:endParaRPr lang="en-US" dirty="0" smtClean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17713"/>
            <a:ext cx="8955088" cy="4114800"/>
          </a:xfrm>
        </p:spPr>
        <p:txBody>
          <a:bodyPr/>
          <a:lstStyle/>
          <a:p>
            <a:r>
              <a:rPr lang="en-US" b="1" dirty="0" smtClean="0"/>
              <a:t>16. </a:t>
            </a:r>
            <a:r>
              <a:rPr lang="en-US" b="1" dirty="0" err="1" smtClean="0"/>
              <a:t>Disi</a:t>
            </a:r>
            <a:r>
              <a:rPr lang="en-US" b="1" dirty="0" smtClean="0"/>
              <a:t> mi </a:t>
            </a:r>
            <a:r>
              <a:rPr lang="en-US" b="1" dirty="0" err="1" smtClean="0"/>
              <a:t>taki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, </a:t>
            </a:r>
            <a:r>
              <a:rPr lang="en-US" b="1" dirty="0" err="1" smtClean="0"/>
              <a:t>taki</a:t>
            </a:r>
            <a:r>
              <a:rPr lang="en-US" b="1" dirty="0" smtClean="0"/>
              <a:t>: </a:t>
            </a:r>
            <a:r>
              <a:rPr lang="en-US" b="1" dirty="0" err="1" smtClean="0"/>
              <a:t>Waka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Jeje</a:t>
            </a:r>
            <a:r>
              <a:rPr lang="en-US" b="1" dirty="0" smtClean="0"/>
              <a:t>, en </a:t>
            </a:r>
            <a:r>
              <a:rPr lang="en-US" b="1" dirty="0" err="1" smtClean="0"/>
              <a:t>oen</a:t>
            </a:r>
            <a:r>
              <a:rPr lang="en-US" b="1" dirty="0" smtClean="0"/>
              <a:t> no </a:t>
            </a:r>
            <a:r>
              <a:rPr lang="en-US" b="1" dirty="0" err="1" smtClean="0"/>
              <a:t>sa</a:t>
            </a:r>
            <a:r>
              <a:rPr lang="en-US" b="1" dirty="0" smtClean="0"/>
              <a:t> doe san </a:t>
            </a:r>
            <a:r>
              <a:rPr lang="en-US" b="1" dirty="0" err="1" smtClean="0"/>
              <a:t>da</a:t>
            </a:r>
            <a:r>
              <a:rPr lang="en-US" b="1" dirty="0" smtClean="0"/>
              <a:t> skin de </a:t>
            </a:r>
            <a:r>
              <a:rPr lang="en-US" b="1" dirty="0" err="1" smtClean="0"/>
              <a:t>lostoe</a:t>
            </a:r>
            <a:r>
              <a:rPr lang="en-US" b="1" dirty="0" smtClean="0"/>
              <a:t>.  17. </a:t>
            </a:r>
            <a:r>
              <a:rPr lang="en-US" b="1" dirty="0" err="1" smtClean="0"/>
              <a:t>Bikasi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skin de </a:t>
            </a:r>
            <a:r>
              <a:rPr lang="en-US" b="1" dirty="0" err="1" smtClean="0"/>
              <a:t>lostoe</a:t>
            </a:r>
            <a:r>
              <a:rPr lang="en-US" b="1" dirty="0" smtClean="0"/>
              <a:t> </a:t>
            </a:r>
            <a:r>
              <a:rPr lang="en-US" b="1" dirty="0" err="1" smtClean="0"/>
              <a:t>agensi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Jeje</a:t>
            </a:r>
            <a:r>
              <a:rPr lang="en-US" b="1" dirty="0" smtClean="0"/>
              <a:t>, en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Jeje</a:t>
            </a:r>
            <a:r>
              <a:rPr lang="en-US" b="1" dirty="0" smtClean="0"/>
              <a:t> </a:t>
            </a:r>
            <a:r>
              <a:rPr lang="en-US" b="1" dirty="0" err="1" smtClean="0"/>
              <a:t>agensi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skin; </a:t>
            </a:r>
            <a:r>
              <a:rPr lang="en-US" b="1" dirty="0" err="1" smtClean="0"/>
              <a:t>alatem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toe </a:t>
            </a:r>
            <a:r>
              <a:rPr lang="en-US" b="1" dirty="0" err="1" smtClean="0"/>
              <a:t>feti</a:t>
            </a:r>
            <a:r>
              <a:rPr lang="en-US" b="1" dirty="0" smtClean="0"/>
              <a:t> </a:t>
            </a:r>
            <a:r>
              <a:rPr lang="en-US" b="1" dirty="0" err="1" smtClean="0"/>
              <a:t>agensi</a:t>
            </a:r>
            <a:r>
              <a:rPr lang="en-US" b="1" dirty="0" smtClean="0"/>
              <a:t> </a:t>
            </a:r>
            <a:r>
              <a:rPr lang="en-US" b="1" dirty="0" err="1" smtClean="0"/>
              <a:t>demsrefi</a:t>
            </a:r>
            <a:r>
              <a:rPr lang="en-US" b="1" dirty="0" smtClean="0"/>
              <a:t>, so </a:t>
            </a:r>
            <a:r>
              <a:rPr lang="en-US" b="1" dirty="0" err="1" smtClean="0"/>
              <a:t>dati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no </a:t>
            </a:r>
            <a:r>
              <a:rPr lang="en-US" b="1" dirty="0" err="1" smtClean="0"/>
              <a:t>kan</a:t>
            </a:r>
            <a:r>
              <a:rPr lang="en-US" b="1" dirty="0" smtClean="0"/>
              <a:t> doe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sani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sa</a:t>
            </a:r>
            <a:r>
              <a:rPr lang="en-US" b="1" dirty="0" smtClean="0"/>
              <a:t> </a:t>
            </a:r>
            <a:r>
              <a:rPr lang="en-US" b="1" dirty="0" err="1" smtClean="0"/>
              <a:t>wani</a:t>
            </a:r>
            <a:r>
              <a:rPr lang="en-US" b="1" dirty="0" smtClean="0"/>
              <a:t> doe.</a:t>
            </a:r>
            <a:r>
              <a:rPr lang="pt-BR" b="1" dirty="0" smtClean="0"/>
              <a:t> 18. Ma efoe da Jeje tiri oen, dan oen no de na ondro da wet.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Romans 8…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b="1" dirty="0" smtClean="0"/>
              <a:t>15. Bikasi oen no ben kisi da jeje foe katibo agen foe meki oen frede; ma oen ben kisi da Jeje foe tron Hem pikin; en nanga dati wi bari taki: Abba, Tata!</a:t>
            </a:r>
            <a:r>
              <a:rPr lang="en-US" b="1" dirty="0" smtClean="0"/>
              <a:t> 16.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Jeje</a:t>
            </a:r>
            <a:r>
              <a:rPr lang="en-US" b="1" dirty="0" smtClean="0"/>
              <a:t> </a:t>
            </a:r>
            <a:r>
              <a:rPr lang="en-US" b="1" dirty="0" err="1" smtClean="0"/>
              <a:t>srefi</a:t>
            </a:r>
            <a:r>
              <a:rPr lang="en-US" b="1" dirty="0" smtClean="0"/>
              <a:t> de wan </a:t>
            </a:r>
            <a:r>
              <a:rPr lang="en-US" b="1" dirty="0" err="1" smtClean="0"/>
              <a:t>getuigi</a:t>
            </a:r>
            <a:r>
              <a:rPr lang="en-US" b="1" dirty="0" smtClean="0"/>
              <a:t> </a:t>
            </a:r>
            <a:r>
              <a:rPr lang="en-US" b="1" dirty="0" err="1" smtClean="0"/>
              <a:t>nanga</a:t>
            </a:r>
            <a:r>
              <a:rPr lang="en-US" b="1" dirty="0" smtClean="0"/>
              <a:t>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jeje</a:t>
            </a:r>
            <a:r>
              <a:rPr lang="en-US" b="1" dirty="0" smtClean="0"/>
              <a:t> </a:t>
            </a:r>
            <a:r>
              <a:rPr lang="en-US" b="1" dirty="0" err="1" smtClean="0"/>
              <a:t>dati</a:t>
            </a:r>
            <a:r>
              <a:rPr lang="en-US" b="1" dirty="0" smtClean="0"/>
              <a:t> </a:t>
            </a:r>
            <a:r>
              <a:rPr lang="en-US" b="1" dirty="0" err="1" smtClean="0"/>
              <a:t>wi</a:t>
            </a:r>
            <a:r>
              <a:rPr lang="en-US" b="1" dirty="0" smtClean="0"/>
              <a:t> de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pikin</a:t>
            </a:r>
            <a:r>
              <a:rPr lang="en-US" b="1" dirty="0" smtClean="0"/>
              <a:t> foe </a:t>
            </a:r>
            <a:r>
              <a:rPr lang="en-US" b="1" dirty="0" err="1" smtClean="0"/>
              <a:t>Gado</a:t>
            </a:r>
            <a:r>
              <a:rPr lang="en-US" b="1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toe </a:t>
            </a:r>
            <a:r>
              <a:rPr lang="en-US" dirty="0" err="1" smtClean="0"/>
              <a:t>natuur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owroe</a:t>
            </a:r>
            <a:r>
              <a:rPr lang="en-US" dirty="0" smtClean="0"/>
              <a:t> </a:t>
            </a:r>
            <a:r>
              <a:rPr lang="en-US" dirty="0" err="1" smtClean="0"/>
              <a:t>natuur</a:t>
            </a:r>
            <a:r>
              <a:rPr lang="en-US" dirty="0" smtClean="0"/>
              <a:t> </a:t>
            </a:r>
            <a:r>
              <a:rPr lang="en-US" dirty="0" err="1" smtClean="0"/>
              <a:t>pori</a:t>
            </a:r>
            <a:r>
              <a:rPr lang="en-US" dirty="0" smtClean="0"/>
              <a:t> </a:t>
            </a:r>
            <a:r>
              <a:rPr lang="en-US" dirty="0" err="1" smtClean="0"/>
              <a:t>kaba</a:t>
            </a:r>
            <a:r>
              <a:rPr lang="en-US" dirty="0" smtClean="0"/>
              <a:t>, en </a:t>
            </a:r>
            <a:r>
              <a:rPr lang="en-US" dirty="0" err="1" smtClean="0"/>
              <a:t>noiti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kenki</a:t>
            </a:r>
            <a:r>
              <a:rPr lang="en-US" dirty="0" smtClean="0"/>
              <a:t>.  Ma a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ete</a:t>
            </a:r>
            <a:r>
              <a:rPr lang="en-US" dirty="0" smtClean="0"/>
              <a:t>, en a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tjari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go doe </a:t>
            </a:r>
            <a:r>
              <a:rPr lang="en-US" dirty="0" err="1" smtClean="0"/>
              <a:t>sondoe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wan </a:t>
            </a:r>
            <a:r>
              <a:rPr lang="en-US" dirty="0" err="1" smtClean="0"/>
              <a:t>njoen</a:t>
            </a:r>
            <a:r>
              <a:rPr lang="en-US" dirty="0" smtClean="0"/>
              <a:t> </a:t>
            </a:r>
            <a:r>
              <a:rPr lang="en-US" dirty="0" err="1" smtClean="0"/>
              <a:t>natuur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de </a:t>
            </a:r>
            <a:r>
              <a:rPr lang="en-US" dirty="0" err="1" smtClean="0"/>
              <a:t>santa</a:t>
            </a:r>
            <a:r>
              <a:rPr lang="en-US" dirty="0" smtClean="0"/>
              <a:t> </a:t>
            </a:r>
            <a:r>
              <a:rPr lang="en-US" dirty="0" err="1" smtClean="0"/>
              <a:t>kaba</a:t>
            </a:r>
            <a:r>
              <a:rPr lang="en-US" dirty="0" smtClean="0"/>
              <a:t>.  San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santa</a:t>
            </a:r>
            <a:r>
              <a:rPr lang="en-US" dirty="0" smtClean="0"/>
              <a:t>?  </a:t>
            </a:r>
            <a:r>
              <a:rPr lang="en-US" dirty="0" err="1" smtClean="0"/>
              <a:t>Da</a:t>
            </a:r>
            <a:r>
              <a:rPr lang="en-US" dirty="0" smtClean="0"/>
              <a:t> man </a:t>
            </a:r>
            <a:r>
              <a:rPr lang="en-US" dirty="0" err="1" smtClean="0"/>
              <a:t>srefi</a:t>
            </a:r>
            <a:r>
              <a:rPr lang="en-US" dirty="0" smtClean="0"/>
              <a:t> – </a:t>
            </a:r>
            <a:r>
              <a:rPr lang="en-US" dirty="0" err="1" smtClean="0"/>
              <a:t>dus</a:t>
            </a:r>
            <a:r>
              <a:rPr lang="en-US" dirty="0" smtClean="0"/>
              <a:t> a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leri</a:t>
            </a:r>
            <a:r>
              <a:rPr lang="en-US" dirty="0" smtClean="0"/>
              <a:t> foe </a:t>
            </a:r>
            <a:r>
              <a:rPr lang="en-US" dirty="0" err="1" smtClean="0"/>
              <a:t>waka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njoen</a:t>
            </a:r>
            <a:r>
              <a:rPr lang="en-US" dirty="0" smtClean="0"/>
              <a:t> </a:t>
            </a:r>
            <a:r>
              <a:rPr lang="en-US" dirty="0" err="1" smtClean="0"/>
              <a:t>natuur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endParaRPr 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bribiwan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828800"/>
            <a:ext cx="7772400" cy="4114800"/>
          </a:xfrm>
        </p:spPr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gebore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endParaRPr lang="en-US" dirty="0" smtClean="0"/>
          </a:p>
          <a:p>
            <a:r>
              <a:rPr lang="en-US" dirty="0" smtClean="0"/>
              <a:t>Dan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waka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kenki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skin foe </a:t>
            </a:r>
            <a:r>
              <a:rPr lang="en-US" dirty="0" err="1" smtClean="0"/>
              <a:t>gersi</a:t>
            </a:r>
            <a:r>
              <a:rPr lang="en-US" dirty="0" smtClean="0"/>
              <a:t> Hem </a:t>
            </a:r>
            <a:r>
              <a:rPr lang="en-US" dirty="0" err="1" smtClean="0"/>
              <a:t>glori</a:t>
            </a:r>
            <a:r>
              <a:rPr lang="en-US" dirty="0" smtClean="0"/>
              <a:t> skin – so </a:t>
            </a:r>
            <a:r>
              <a:rPr lang="en-US" dirty="0" err="1" smtClean="0"/>
              <a:t>wi</a:t>
            </a:r>
            <a:r>
              <a:rPr lang="en-US" dirty="0" smtClean="0"/>
              <a:t> no doe san </a:t>
            </a:r>
            <a:r>
              <a:rPr lang="en-US" dirty="0" err="1" smtClean="0"/>
              <a:t>da</a:t>
            </a:r>
            <a:r>
              <a:rPr lang="en-US" dirty="0" smtClean="0"/>
              <a:t> skin </a:t>
            </a:r>
            <a:r>
              <a:rPr lang="en-US" dirty="0" err="1" smtClean="0"/>
              <a:t>wani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de </a:t>
            </a:r>
            <a:r>
              <a:rPr lang="en-US" dirty="0" err="1" smtClean="0"/>
              <a:t>basi</a:t>
            </a:r>
            <a:r>
              <a:rPr lang="en-US" dirty="0" smtClean="0"/>
              <a:t> –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alasani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Masra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endParaRPr lang="en-US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 mi </a:t>
            </a:r>
            <a:r>
              <a:rPr lang="en-US" dirty="0" err="1" smtClean="0"/>
              <a:t>waka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foe mi </a:t>
            </a:r>
            <a:r>
              <a:rPr lang="en-US" dirty="0" err="1" smtClean="0"/>
              <a:t>hati</a:t>
            </a:r>
            <a:r>
              <a:rPr lang="en-US" dirty="0" smtClean="0"/>
              <a:t>:  Joe </a:t>
            </a:r>
            <a:r>
              <a:rPr lang="en-US" dirty="0" err="1" smtClean="0"/>
              <a:t>wani</a:t>
            </a:r>
            <a:r>
              <a:rPr lang="en-US" dirty="0" smtClean="0"/>
              <a:t>, </a:t>
            </a:r>
            <a:r>
              <a:rPr lang="en-US" dirty="0" err="1" smtClean="0"/>
              <a:t>Masra</a:t>
            </a:r>
            <a:r>
              <a:rPr lang="en-US" dirty="0" smtClean="0"/>
              <a:t>, en no mi </a:t>
            </a:r>
            <a:r>
              <a:rPr lang="en-US" dirty="0" err="1" smtClean="0"/>
              <a:t>wani</a:t>
            </a:r>
            <a:endParaRPr lang="en-US" dirty="0" smtClean="0"/>
          </a:p>
          <a:p>
            <a:r>
              <a:rPr lang="en-US" dirty="0" smtClean="0"/>
              <a:t>Mi no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poti</a:t>
            </a:r>
            <a:r>
              <a:rPr lang="en-US" dirty="0" smtClean="0"/>
              <a:t> focus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misrefi</a:t>
            </a:r>
            <a:r>
              <a:rPr lang="en-US" dirty="0" smtClean="0"/>
              <a:t> foe </a:t>
            </a:r>
            <a:r>
              <a:rPr lang="en-US" dirty="0" err="1" smtClean="0"/>
              <a:t>firi</a:t>
            </a:r>
            <a:r>
              <a:rPr lang="en-US" dirty="0" smtClean="0"/>
              <a:t> </a:t>
            </a:r>
            <a:r>
              <a:rPr lang="en-US" dirty="0" err="1" smtClean="0"/>
              <a:t>broko-saka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prodo</a:t>
            </a:r>
            <a:r>
              <a:rPr lang="en-US" dirty="0" smtClean="0"/>
              <a:t>.  Anders </a:t>
            </a:r>
            <a:r>
              <a:rPr lang="en-US" dirty="0" err="1" smtClean="0"/>
              <a:t>da</a:t>
            </a:r>
            <a:r>
              <a:rPr lang="en-US" dirty="0" smtClean="0"/>
              <a:t> skin-</a:t>
            </a:r>
            <a:r>
              <a:rPr lang="en-US" dirty="0" err="1" smtClean="0"/>
              <a:t>fasi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stree</a:t>
            </a:r>
            <a:r>
              <a:rPr lang="en-US" dirty="0" smtClean="0"/>
              <a:t> </a:t>
            </a:r>
            <a:r>
              <a:rPr lang="en-US" dirty="0" err="1" smtClean="0"/>
              <a:t>agensi</a:t>
            </a:r>
            <a:r>
              <a:rPr lang="en-US" dirty="0" smtClean="0"/>
              <a:t> </a:t>
            </a:r>
            <a:r>
              <a:rPr lang="en-US" dirty="0" err="1" smtClean="0"/>
              <a:t>demsrefi</a:t>
            </a:r>
            <a:r>
              <a:rPr lang="en-US" dirty="0" smtClean="0"/>
              <a:t> </a:t>
            </a:r>
            <a:r>
              <a:rPr lang="en-US" dirty="0" err="1" smtClean="0"/>
              <a:t>dorodoro</a:t>
            </a:r>
            <a:r>
              <a:rPr lang="en-US" dirty="0" smtClean="0"/>
              <a:t>.</a:t>
            </a:r>
          </a:p>
          <a:p>
            <a:r>
              <a:rPr lang="en-US" dirty="0" smtClean="0"/>
              <a:t>En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r>
              <a:rPr lang="en-US" dirty="0" smtClean="0"/>
              <a:t> </a:t>
            </a:r>
            <a:r>
              <a:rPr lang="en-US" dirty="0" err="1" smtClean="0"/>
              <a:t>tiri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, </a:t>
            </a:r>
            <a:r>
              <a:rPr lang="en-US" dirty="0" err="1" smtClean="0"/>
              <a:t>wi</a:t>
            </a:r>
            <a:r>
              <a:rPr lang="en-US" dirty="0" smtClean="0"/>
              <a:t> no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ondro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wet…</a:t>
            </a:r>
            <a:endParaRPr lang="en-US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wroko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skin-</a:t>
            </a:r>
            <a:r>
              <a:rPr lang="en-US" dirty="0" err="1" smtClean="0"/>
              <a:t>fasi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017713"/>
            <a:ext cx="8574088" cy="4114800"/>
          </a:xfrm>
        </p:spPr>
        <p:txBody>
          <a:bodyPr/>
          <a:lstStyle/>
          <a:p>
            <a:r>
              <a:rPr lang="en-US" b="1" dirty="0" smtClean="0"/>
              <a:t>19. Now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wroko</a:t>
            </a:r>
            <a:r>
              <a:rPr lang="en-US" b="1" dirty="0" smtClean="0"/>
              <a:t> foe </a:t>
            </a:r>
            <a:r>
              <a:rPr lang="en-US" b="1" dirty="0" err="1" smtClean="0"/>
              <a:t>da</a:t>
            </a:r>
            <a:r>
              <a:rPr lang="en-US" b="1" dirty="0" smtClean="0"/>
              <a:t> skin </a:t>
            </a:r>
            <a:r>
              <a:rPr lang="en-US" b="1" dirty="0" err="1" smtClean="0"/>
              <a:t>sori</a:t>
            </a:r>
            <a:r>
              <a:rPr lang="en-US" b="1" dirty="0" smtClean="0"/>
              <a:t> </a:t>
            </a:r>
            <a:r>
              <a:rPr lang="en-US" b="1" dirty="0" err="1" smtClean="0"/>
              <a:t>demsrefi</a:t>
            </a:r>
            <a:r>
              <a:rPr lang="en-US" b="1" dirty="0" smtClean="0"/>
              <a:t> </a:t>
            </a:r>
            <a:r>
              <a:rPr lang="en-US" b="1" dirty="0" err="1" smtClean="0"/>
              <a:t>krin</a:t>
            </a:r>
            <a:r>
              <a:rPr lang="en-US" b="1" dirty="0" smtClean="0"/>
              <a:t> </a:t>
            </a:r>
            <a:r>
              <a:rPr lang="en-US" b="1" dirty="0" err="1" smtClean="0"/>
              <a:t>taki</a:t>
            </a:r>
            <a:r>
              <a:rPr lang="en-US" b="1" dirty="0" smtClean="0"/>
              <a:t>: </a:t>
            </a:r>
            <a:r>
              <a:rPr lang="en-US" b="1" dirty="0" err="1" smtClean="0"/>
              <a:t>soetadoe</a:t>
            </a:r>
            <a:r>
              <a:rPr lang="en-US" b="1" dirty="0" smtClean="0"/>
              <a:t>, </a:t>
            </a:r>
            <a:r>
              <a:rPr lang="en-US" b="1" dirty="0" err="1" smtClean="0"/>
              <a:t>hoeroedoe</a:t>
            </a:r>
            <a:r>
              <a:rPr lang="en-US" b="1" dirty="0" smtClean="0"/>
              <a:t>, </a:t>
            </a:r>
            <a:r>
              <a:rPr lang="en-US" b="1" dirty="0" err="1" smtClean="0"/>
              <a:t>fisti-fasi</a:t>
            </a:r>
            <a:r>
              <a:rPr lang="en-US" b="1" dirty="0" smtClean="0"/>
              <a:t>, </a:t>
            </a:r>
            <a:r>
              <a:rPr lang="en-US" b="1" dirty="0" err="1" smtClean="0"/>
              <a:t>takroe</a:t>
            </a:r>
            <a:r>
              <a:rPr lang="en-US" b="1" dirty="0" smtClean="0"/>
              <a:t> </a:t>
            </a:r>
            <a:r>
              <a:rPr lang="en-US" b="1" dirty="0" err="1" smtClean="0"/>
              <a:t>lostoe</a:t>
            </a:r>
            <a:r>
              <a:rPr lang="en-US" b="1" dirty="0" smtClean="0"/>
              <a:t>,   20. </a:t>
            </a:r>
            <a:r>
              <a:rPr lang="en-US" b="1" dirty="0" err="1" smtClean="0"/>
              <a:t>Afgodrei</a:t>
            </a:r>
            <a:r>
              <a:rPr lang="en-US" b="1" dirty="0" smtClean="0"/>
              <a:t>, </a:t>
            </a:r>
            <a:r>
              <a:rPr lang="en-US" b="1" dirty="0" err="1" smtClean="0"/>
              <a:t>tovroe-wroko</a:t>
            </a:r>
            <a:r>
              <a:rPr lang="en-US" b="1" dirty="0" smtClean="0"/>
              <a:t>, </a:t>
            </a:r>
            <a:r>
              <a:rPr lang="en-US" b="1" dirty="0" err="1" smtClean="0"/>
              <a:t>mandi</a:t>
            </a:r>
            <a:r>
              <a:rPr lang="en-US" b="1" dirty="0" smtClean="0"/>
              <a:t>, </a:t>
            </a:r>
            <a:r>
              <a:rPr lang="en-US" b="1" dirty="0" err="1" smtClean="0"/>
              <a:t>hori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hati</a:t>
            </a:r>
            <a:r>
              <a:rPr lang="en-US" b="1" dirty="0" smtClean="0"/>
              <a:t>, </a:t>
            </a:r>
            <a:r>
              <a:rPr lang="en-US" b="1" dirty="0" err="1" smtClean="0"/>
              <a:t>djaroesoe</a:t>
            </a:r>
            <a:r>
              <a:rPr lang="en-US" b="1" dirty="0" smtClean="0"/>
              <a:t>, </a:t>
            </a:r>
            <a:r>
              <a:rPr lang="en-US" b="1" dirty="0" err="1" smtClean="0"/>
              <a:t>faja-hati</a:t>
            </a:r>
            <a:r>
              <a:rPr lang="en-US" b="1" dirty="0" smtClean="0"/>
              <a:t>, </a:t>
            </a:r>
            <a:r>
              <a:rPr lang="en-US" b="1" dirty="0" err="1" smtClean="0"/>
              <a:t>stree</a:t>
            </a:r>
            <a:r>
              <a:rPr lang="en-US" b="1" dirty="0" smtClean="0"/>
              <a:t>, </a:t>
            </a:r>
            <a:r>
              <a:rPr lang="en-US" b="1" dirty="0" err="1" smtClean="0"/>
              <a:t>prati</a:t>
            </a:r>
            <a:r>
              <a:rPr lang="en-US" b="1" dirty="0" smtClean="0"/>
              <a:t>, </a:t>
            </a:r>
            <a:r>
              <a:rPr lang="en-US" b="1" dirty="0" err="1" smtClean="0"/>
              <a:t>falsi</a:t>
            </a:r>
            <a:r>
              <a:rPr lang="en-US" b="1" dirty="0" smtClean="0"/>
              <a:t> </a:t>
            </a:r>
            <a:r>
              <a:rPr lang="en-US" b="1" dirty="0" err="1" smtClean="0"/>
              <a:t>leri</a:t>
            </a:r>
            <a:r>
              <a:rPr lang="en-US" b="1" dirty="0" smtClean="0"/>
              <a:t>,</a:t>
            </a:r>
          </a:p>
          <a:p>
            <a:r>
              <a:rPr lang="en-US" dirty="0" smtClean="0"/>
              <a:t>No </a:t>
            </a:r>
            <a:r>
              <a:rPr lang="en-US" dirty="0" err="1" smtClean="0"/>
              <a:t>krosibei</a:t>
            </a:r>
            <a:r>
              <a:rPr lang="en-US" dirty="0" smtClean="0"/>
              <a:t> </a:t>
            </a:r>
            <a:r>
              <a:rPr lang="en-US" dirty="0" err="1" smtClean="0"/>
              <a:t>relatie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wan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no de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echtgenoot</a:t>
            </a:r>
            <a:r>
              <a:rPr lang="en-US" dirty="0" smtClean="0"/>
              <a:t>, no </a:t>
            </a:r>
            <a:r>
              <a:rPr lang="en-US" dirty="0" err="1" smtClean="0"/>
              <a:t>doti</a:t>
            </a:r>
            <a:r>
              <a:rPr lang="en-US" dirty="0" smtClean="0"/>
              <a:t> </a:t>
            </a:r>
            <a:r>
              <a:rPr lang="en-US" dirty="0" err="1" smtClean="0"/>
              <a:t>prakseri</a:t>
            </a:r>
            <a:r>
              <a:rPr lang="en-US" dirty="0" smtClean="0"/>
              <a:t>…</a:t>
            </a:r>
            <a:endParaRPr lang="en-US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wroko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skin-</a:t>
            </a:r>
            <a:r>
              <a:rPr lang="en-US" dirty="0" err="1" smtClean="0"/>
              <a:t>fasi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017713"/>
            <a:ext cx="8915400" cy="4114800"/>
          </a:xfrm>
        </p:spPr>
        <p:txBody>
          <a:bodyPr/>
          <a:lstStyle/>
          <a:p>
            <a:r>
              <a:rPr lang="en-US" b="1" dirty="0" smtClean="0"/>
              <a:t>21. </a:t>
            </a:r>
            <a:r>
              <a:rPr lang="en-US" b="1" dirty="0" err="1" smtClean="0"/>
              <a:t>Bigi-ai</a:t>
            </a:r>
            <a:r>
              <a:rPr lang="en-US" b="1" dirty="0" smtClean="0"/>
              <a:t>, foe </a:t>
            </a:r>
            <a:r>
              <a:rPr lang="en-US" b="1" dirty="0" err="1" smtClean="0"/>
              <a:t>kiri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, </a:t>
            </a:r>
            <a:r>
              <a:rPr lang="en-US" b="1" dirty="0" err="1" smtClean="0"/>
              <a:t>droengoe-fasi</a:t>
            </a:r>
            <a:r>
              <a:rPr lang="en-US" b="1" dirty="0" smtClean="0"/>
              <a:t>, foe </a:t>
            </a:r>
            <a:r>
              <a:rPr lang="en-US" b="1" dirty="0" err="1" smtClean="0"/>
              <a:t>njan</a:t>
            </a:r>
            <a:r>
              <a:rPr lang="en-US" b="1" dirty="0" smtClean="0"/>
              <a:t> en </a:t>
            </a:r>
            <a:r>
              <a:rPr lang="en-US" b="1" dirty="0" err="1" smtClean="0"/>
              <a:t>dringi</a:t>
            </a:r>
            <a:r>
              <a:rPr lang="en-US" b="1" dirty="0" smtClean="0"/>
              <a:t> </a:t>
            </a:r>
            <a:r>
              <a:rPr lang="en-US" b="1" dirty="0" err="1" smtClean="0"/>
              <a:t>pasa</a:t>
            </a:r>
            <a:r>
              <a:rPr lang="en-US" b="1" dirty="0" smtClean="0"/>
              <a:t> </a:t>
            </a:r>
            <a:r>
              <a:rPr lang="en-US" b="1" dirty="0" err="1" smtClean="0"/>
              <a:t>marki</a:t>
            </a:r>
            <a:r>
              <a:rPr lang="en-US" b="1" dirty="0" smtClean="0"/>
              <a:t>, en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sortoe</a:t>
            </a:r>
            <a:r>
              <a:rPr lang="en-US" b="1" dirty="0" smtClean="0"/>
              <a:t> </a:t>
            </a:r>
            <a:r>
              <a:rPr lang="en-US" b="1" dirty="0" err="1" smtClean="0"/>
              <a:t>sani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; mi </a:t>
            </a:r>
            <a:r>
              <a:rPr lang="en-US" b="1" dirty="0" err="1" smtClean="0"/>
              <a:t>taigi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now so </a:t>
            </a:r>
            <a:r>
              <a:rPr lang="en-US" b="1" dirty="0" err="1" smtClean="0"/>
              <a:t>leki</a:t>
            </a:r>
            <a:r>
              <a:rPr lang="en-US" b="1" dirty="0" smtClean="0"/>
              <a:t> mi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taigi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dei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baka</a:t>
            </a:r>
            <a:r>
              <a:rPr lang="en-US" b="1" dirty="0" smtClean="0"/>
              <a:t> </a:t>
            </a:r>
            <a:r>
              <a:rPr lang="en-US" b="1" dirty="0" err="1" smtClean="0"/>
              <a:t>dati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abi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gwenti</a:t>
            </a:r>
            <a:r>
              <a:rPr lang="en-US" b="1" dirty="0" smtClean="0"/>
              <a:t> foe doe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sortoe</a:t>
            </a:r>
            <a:r>
              <a:rPr lang="en-US" b="1" dirty="0" smtClean="0"/>
              <a:t> </a:t>
            </a:r>
            <a:r>
              <a:rPr lang="en-US" b="1" dirty="0" err="1" smtClean="0"/>
              <a:t>sani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no </a:t>
            </a:r>
            <a:r>
              <a:rPr lang="en-US" b="1" dirty="0" err="1" smtClean="0"/>
              <a:t>sa</a:t>
            </a:r>
            <a:r>
              <a:rPr lang="en-US" b="1" dirty="0" smtClean="0"/>
              <a:t> </a:t>
            </a:r>
            <a:r>
              <a:rPr lang="en-US" b="1" dirty="0" err="1" smtClean="0"/>
              <a:t>kisi</a:t>
            </a:r>
            <a:r>
              <a:rPr lang="en-US" b="1" dirty="0" smtClean="0"/>
              <a:t> wan </a:t>
            </a:r>
            <a:r>
              <a:rPr lang="en-US" b="1" dirty="0" err="1" smtClean="0"/>
              <a:t>erfenis</a:t>
            </a:r>
            <a:r>
              <a:rPr lang="en-US" b="1" dirty="0" smtClean="0"/>
              <a:t> foe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kownoekondre</a:t>
            </a:r>
            <a:r>
              <a:rPr lang="en-US" b="1" dirty="0" smtClean="0"/>
              <a:t> foe </a:t>
            </a:r>
            <a:r>
              <a:rPr lang="en-US" b="1" dirty="0" err="1" smtClean="0"/>
              <a:t>Gado</a:t>
            </a:r>
            <a:r>
              <a:rPr lang="en-US" b="1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wroko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skin-</a:t>
            </a:r>
            <a:r>
              <a:rPr lang="en-US" dirty="0" err="1" smtClean="0"/>
              <a:t>fasi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017713"/>
            <a:ext cx="8915400" cy="4114800"/>
          </a:xfrm>
        </p:spPr>
        <p:txBody>
          <a:bodyPr/>
          <a:lstStyle/>
          <a:p>
            <a:r>
              <a:rPr lang="en-US" b="1" dirty="0" err="1" smtClean="0"/>
              <a:t>Afgodrei</a:t>
            </a:r>
            <a:r>
              <a:rPr lang="en-US" b="1" dirty="0" smtClean="0"/>
              <a:t> – </a:t>
            </a:r>
            <a:r>
              <a:rPr lang="en-US" dirty="0" err="1" smtClean="0"/>
              <a:t>iniwan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teki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presi</a:t>
            </a:r>
            <a:endParaRPr lang="en-US" dirty="0" smtClean="0"/>
          </a:p>
          <a:p>
            <a:r>
              <a:rPr lang="en-US" dirty="0" err="1" smtClean="0"/>
              <a:t>Tovroe-wroko</a:t>
            </a:r>
            <a:r>
              <a:rPr lang="en-US" dirty="0" smtClean="0"/>
              <a:t> – </a:t>
            </a:r>
            <a:r>
              <a:rPr lang="en-US" dirty="0" err="1" smtClean="0"/>
              <a:t>bonoe</a:t>
            </a:r>
            <a:r>
              <a:rPr lang="en-US" dirty="0" smtClean="0"/>
              <a:t>, </a:t>
            </a:r>
            <a:r>
              <a:rPr lang="en-US" dirty="0" err="1" smtClean="0"/>
              <a:t>winti</a:t>
            </a:r>
            <a:r>
              <a:rPr lang="en-US" dirty="0" smtClean="0"/>
              <a:t> foe </a:t>
            </a:r>
            <a:r>
              <a:rPr lang="en-US" dirty="0" err="1" smtClean="0"/>
              <a:t>dedesoema</a:t>
            </a:r>
            <a:endParaRPr lang="en-US" dirty="0" smtClean="0"/>
          </a:p>
          <a:p>
            <a:r>
              <a:rPr lang="en-US" dirty="0" err="1" smtClean="0"/>
              <a:t>Mandi</a:t>
            </a:r>
            <a:r>
              <a:rPr lang="en-US" dirty="0" smtClean="0"/>
              <a:t> –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hatibron</a:t>
            </a:r>
            <a:r>
              <a:rPr lang="en-US" dirty="0" smtClean="0"/>
              <a:t> </a:t>
            </a:r>
            <a:r>
              <a:rPr lang="en-US" dirty="0" err="1" smtClean="0"/>
              <a:t>esi</a:t>
            </a:r>
            <a:endParaRPr lang="en-US" dirty="0" smtClean="0"/>
          </a:p>
          <a:p>
            <a:r>
              <a:rPr lang="en-US" dirty="0" err="1" smtClean="0"/>
              <a:t>Enz</a:t>
            </a:r>
            <a:r>
              <a:rPr lang="en-US" dirty="0" smtClean="0"/>
              <a:t>…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go </a:t>
            </a:r>
            <a:r>
              <a:rPr lang="en-US" dirty="0" err="1" smtClean="0"/>
              <a:t>dorodoro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go </a:t>
            </a:r>
            <a:r>
              <a:rPr lang="en-US" dirty="0" err="1" smtClean="0"/>
              <a:t>dorodoro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sortoe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waarschijn-lijk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no de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bribiwan</a:t>
            </a:r>
            <a:endParaRPr lang="en-US" dirty="0" smtClean="0"/>
          </a:p>
          <a:p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bribiwan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fadon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, ma </a:t>
            </a:r>
            <a:r>
              <a:rPr lang="en-US" dirty="0" err="1" smtClean="0"/>
              <a:t>dem</a:t>
            </a:r>
            <a:r>
              <a:rPr lang="en-US" dirty="0" smtClean="0"/>
              <a:t> no </a:t>
            </a:r>
            <a:r>
              <a:rPr lang="en-US" dirty="0" err="1" smtClean="0"/>
              <a:t>lobi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, en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firi</a:t>
            </a:r>
            <a:r>
              <a:rPr lang="en-US" dirty="0" smtClean="0"/>
              <a:t> sari; </a:t>
            </a:r>
            <a:r>
              <a:rPr lang="en-US" dirty="0" err="1" smtClean="0"/>
              <a:t>lasiwan</a:t>
            </a:r>
            <a:r>
              <a:rPr lang="en-US" dirty="0" smtClean="0"/>
              <a:t> </a:t>
            </a:r>
            <a:r>
              <a:rPr lang="en-US" dirty="0" err="1" smtClean="0"/>
              <a:t>lobi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prisiri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en no </a:t>
            </a:r>
            <a:r>
              <a:rPr lang="en-US" dirty="0" err="1" smtClean="0"/>
              <a:t>kroetoe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froktoe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5:22. Ma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froktoe</a:t>
            </a:r>
            <a:r>
              <a:rPr lang="en-US" b="1" dirty="0" smtClean="0"/>
              <a:t> foe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Jeje</a:t>
            </a:r>
            <a:r>
              <a:rPr lang="en-US" b="1" dirty="0" smtClean="0"/>
              <a:t> de </a:t>
            </a:r>
            <a:r>
              <a:rPr lang="en-US" b="1" dirty="0" err="1" smtClean="0"/>
              <a:t>lobi</a:t>
            </a:r>
            <a:r>
              <a:rPr lang="en-US" b="1" dirty="0" smtClean="0"/>
              <a:t>, </a:t>
            </a:r>
            <a:r>
              <a:rPr lang="en-US" b="1" dirty="0" err="1" smtClean="0"/>
              <a:t>prisiri</a:t>
            </a:r>
            <a:r>
              <a:rPr lang="en-US" b="1" dirty="0" smtClean="0"/>
              <a:t>, </a:t>
            </a:r>
            <a:r>
              <a:rPr lang="en-US" b="1" dirty="0" err="1" smtClean="0"/>
              <a:t>vrede</a:t>
            </a:r>
            <a:r>
              <a:rPr lang="en-US" b="1" dirty="0" smtClean="0"/>
              <a:t>, </a:t>
            </a:r>
            <a:r>
              <a:rPr lang="en-US" b="1" dirty="0" err="1" smtClean="0"/>
              <a:t>pasensi</a:t>
            </a:r>
            <a:r>
              <a:rPr lang="en-US" b="1" dirty="0" smtClean="0"/>
              <a:t>, </a:t>
            </a:r>
            <a:r>
              <a:rPr lang="en-US" b="1" dirty="0" err="1" smtClean="0"/>
              <a:t>safri-fasi</a:t>
            </a:r>
            <a:r>
              <a:rPr lang="en-US" b="1" dirty="0" smtClean="0"/>
              <a:t>, </a:t>
            </a:r>
            <a:r>
              <a:rPr lang="en-US" b="1" dirty="0" err="1" smtClean="0"/>
              <a:t>boen-hati</a:t>
            </a:r>
            <a:r>
              <a:rPr lang="en-US" b="1" dirty="0" smtClean="0"/>
              <a:t>, </a:t>
            </a:r>
            <a:r>
              <a:rPr lang="en-US" b="1" dirty="0" err="1" smtClean="0"/>
              <a:t>bribi</a:t>
            </a:r>
            <a:r>
              <a:rPr lang="en-US" b="1" dirty="0" smtClean="0"/>
              <a:t>,  23. </a:t>
            </a:r>
            <a:r>
              <a:rPr lang="en-US" b="1" dirty="0" err="1" smtClean="0"/>
              <a:t>Saka-fasi</a:t>
            </a:r>
            <a:r>
              <a:rPr lang="en-US" b="1" dirty="0" smtClean="0"/>
              <a:t>, foe </a:t>
            </a:r>
            <a:r>
              <a:rPr lang="en-US" b="1" dirty="0" err="1" smtClean="0"/>
              <a:t>dwingi</a:t>
            </a:r>
            <a:r>
              <a:rPr lang="en-US" b="1" dirty="0" smtClean="0"/>
              <a:t> </a:t>
            </a:r>
            <a:r>
              <a:rPr lang="en-US" b="1" dirty="0" err="1" smtClean="0"/>
              <a:t>joesrefi</a:t>
            </a:r>
            <a:r>
              <a:rPr lang="en-US" b="1" dirty="0" smtClean="0"/>
              <a:t>; no wan wet de </a:t>
            </a:r>
            <a:r>
              <a:rPr lang="en-US" b="1" dirty="0" err="1" smtClean="0"/>
              <a:t>agensi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sortoe</a:t>
            </a:r>
            <a:r>
              <a:rPr lang="en-US" b="1" dirty="0" smtClean="0"/>
              <a:t> </a:t>
            </a:r>
            <a:r>
              <a:rPr lang="en-US" b="1" dirty="0" err="1" smtClean="0"/>
              <a:t>sani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.</a:t>
            </a:r>
          </a:p>
          <a:p>
            <a:r>
              <a:rPr lang="en-US" dirty="0" err="1" smtClean="0"/>
              <a:t>Disi</a:t>
            </a:r>
            <a:r>
              <a:rPr lang="en-US" dirty="0" smtClean="0"/>
              <a:t>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froktoe</a:t>
            </a:r>
            <a:r>
              <a:rPr lang="en-US" dirty="0" smtClean="0"/>
              <a:t>, no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froktoe</a:t>
            </a:r>
            <a:r>
              <a:rPr lang="en-US" dirty="0" smtClean="0"/>
              <a:t> – </a:t>
            </a:r>
            <a:r>
              <a:rPr lang="en-US" dirty="0" err="1" smtClean="0"/>
              <a:t>disi</a:t>
            </a:r>
            <a:r>
              <a:rPr lang="en-US" dirty="0" smtClean="0"/>
              <a:t>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njoen</a:t>
            </a:r>
            <a:r>
              <a:rPr lang="en-US" dirty="0" smtClean="0"/>
              <a:t> </a:t>
            </a:r>
            <a:r>
              <a:rPr lang="en-US" dirty="0" err="1" smtClean="0"/>
              <a:t>natuur</a:t>
            </a:r>
            <a:endParaRPr lang="en-US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froktoe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Lobi</a:t>
            </a:r>
            <a:r>
              <a:rPr lang="en-US" dirty="0" smtClean="0"/>
              <a:t> – </a:t>
            </a:r>
            <a:r>
              <a:rPr lang="en-US" dirty="0" err="1" smtClean="0"/>
              <a:t>da</a:t>
            </a:r>
            <a:r>
              <a:rPr lang="en-US" dirty="0" smtClean="0"/>
              <a:t> basis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natuur</a:t>
            </a:r>
            <a:endParaRPr lang="en-US" dirty="0" smtClean="0"/>
          </a:p>
          <a:p>
            <a:r>
              <a:rPr lang="en-US" dirty="0" err="1" smtClean="0"/>
              <a:t>Prisiri</a:t>
            </a:r>
            <a:r>
              <a:rPr lang="en-US" dirty="0" smtClean="0"/>
              <a:t> –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prisiri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de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tranga</a:t>
            </a:r>
            <a:endParaRPr lang="en-US" dirty="0" smtClean="0"/>
          </a:p>
          <a:p>
            <a:r>
              <a:rPr lang="en-US" dirty="0" err="1" smtClean="0"/>
              <a:t>Vrede</a:t>
            </a:r>
            <a:r>
              <a:rPr lang="en-US" dirty="0" smtClean="0"/>
              <a:t> –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“happiness” ma a no </a:t>
            </a:r>
            <a:r>
              <a:rPr lang="en-US" dirty="0" err="1" smtClean="0"/>
              <a:t>broko</a:t>
            </a:r>
            <a:r>
              <a:rPr lang="en-US" dirty="0" smtClean="0"/>
              <a:t> </a:t>
            </a:r>
            <a:r>
              <a:rPr lang="en-US" dirty="0" err="1" smtClean="0"/>
              <a:t>hede</a:t>
            </a:r>
            <a:r>
              <a:rPr lang="en-US" dirty="0" smtClean="0"/>
              <a:t> </a:t>
            </a:r>
            <a:r>
              <a:rPr lang="en-US" dirty="0" err="1" smtClean="0"/>
              <a:t>alwasi</a:t>
            </a:r>
            <a:r>
              <a:rPr lang="en-US" dirty="0" smtClean="0"/>
              <a:t> </a:t>
            </a:r>
            <a:r>
              <a:rPr lang="en-US" dirty="0" err="1" smtClean="0"/>
              <a:t>tesi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endParaRPr lang="en-US" dirty="0" smtClean="0"/>
          </a:p>
          <a:p>
            <a:r>
              <a:rPr lang="en-US" dirty="0" err="1" smtClean="0"/>
              <a:t>Pasensi</a:t>
            </a:r>
            <a:r>
              <a:rPr lang="en-US" dirty="0" smtClean="0"/>
              <a:t> – </a:t>
            </a:r>
            <a:r>
              <a:rPr lang="en-US" dirty="0" err="1" smtClean="0"/>
              <a:t>hori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sondro</a:t>
            </a:r>
            <a:r>
              <a:rPr lang="en-US" dirty="0" smtClean="0"/>
              <a:t> </a:t>
            </a:r>
            <a:r>
              <a:rPr lang="en-US" dirty="0" err="1" smtClean="0"/>
              <a:t>knoroe</a:t>
            </a:r>
            <a:endParaRPr lang="en-US" dirty="0" smtClean="0"/>
          </a:p>
          <a:p>
            <a:r>
              <a:rPr lang="en-US" dirty="0" err="1" smtClean="0"/>
              <a:t>Safri-fasi</a:t>
            </a:r>
            <a:r>
              <a:rPr lang="en-US" dirty="0" smtClean="0"/>
              <a:t> – no </a:t>
            </a:r>
            <a:r>
              <a:rPr lang="en-US" dirty="0" err="1" smtClean="0"/>
              <a:t>grofoe</a:t>
            </a:r>
            <a:endParaRPr lang="en-US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froktoe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Bribi</a:t>
            </a:r>
            <a:r>
              <a:rPr lang="en-US" dirty="0" smtClean="0"/>
              <a:t> – </a:t>
            </a:r>
            <a:r>
              <a:rPr lang="en-US" dirty="0" err="1" smtClean="0"/>
              <a:t>totaal</a:t>
            </a:r>
            <a:r>
              <a:rPr lang="en-US" dirty="0" smtClean="0"/>
              <a:t> </a:t>
            </a:r>
            <a:r>
              <a:rPr lang="en-US" dirty="0" err="1" smtClean="0"/>
              <a:t>vertrouw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err="1" smtClean="0"/>
              <a:t>Saka-fasi</a:t>
            </a:r>
            <a:r>
              <a:rPr lang="en-US" dirty="0" smtClean="0"/>
              <a:t> – no </a:t>
            </a:r>
            <a:r>
              <a:rPr lang="en-US" dirty="0" err="1" smtClean="0"/>
              <a:t>poesoe</a:t>
            </a:r>
            <a:r>
              <a:rPr lang="en-US" dirty="0" smtClean="0"/>
              <a:t> </a:t>
            </a:r>
            <a:r>
              <a:rPr lang="en-US" dirty="0" err="1" smtClean="0"/>
              <a:t>joesrefi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fesi</a:t>
            </a:r>
            <a:endParaRPr lang="en-US" dirty="0" smtClean="0"/>
          </a:p>
          <a:p>
            <a:r>
              <a:rPr lang="en-US" dirty="0" err="1" smtClean="0"/>
              <a:t>Dwingi</a:t>
            </a:r>
            <a:r>
              <a:rPr lang="en-US" dirty="0" smtClean="0"/>
              <a:t> </a:t>
            </a:r>
            <a:r>
              <a:rPr lang="en-US" dirty="0" err="1" smtClean="0"/>
              <a:t>joesrefi</a:t>
            </a:r>
            <a:r>
              <a:rPr lang="en-US" dirty="0" smtClean="0"/>
              <a:t> –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heri</a:t>
            </a:r>
            <a:r>
              <a:rPr lang="en-US" dirty="0" smtClean="0"/>
              <a:t> skin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ondro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endParaRPr lang="en-US" dirty="0" smtClean="0"/>
          </a:p>
          <a:p>
            <a:r>
              <a:rPr lang="en-US" dirty="0" smtClean="0"/>
              <a:t>Joe no </a:t>
            </a:r>
            <a:r>
              <a:rPr lang="en-US" dirty="0" err="1" smtClean="0"/>
              <a:t>abi</a:t>
            </a:r>
            <a:r>
              <a:rPr lang="en-US" dirty="0" smtClean="0"/>
              <a:t> wan wet </a:t>
            </a:r>
            <a:r>
              <a:rPr lang="en-US" dirty="0" err="1" smtClean="0"/>
              <a:t>fanowdoe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sortoe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Romans 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b="1" dirty="0" smtClean="0"/>
              <a:t>17. En efoe wi de pikin, dan wi de erfgenaam; erfgenaam foe Gado, en mede-erfgenaam nanga Kristus; efoe wi sa pina nanga Hem, dan wi sa kisi glori makandra toe.</a:t>
            </a:r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pina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Hem, ma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glori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Hem toe</a:t>
            </a:r>
            <a:endParaRPr lang="en-US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kruisi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skin-</a:t>
            </a:r>
            <a:r>
              <a:rPr lang="en-US" dirty="0" err="1" smtClean="0"/>
              <a:t>natuur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b="1" dirty="0" smtClean="0"/>
              <a:t>5:24. En dem soema disi de foe Kristus ben kruisi da skin nanga hem faja-hati en lostoe.</a:t>
            </a:r>
          </a:p>
          <a:p>
            <a:r>
              <a:rPr lang="sv-SE" dirty="0" smtClean="0"/>
              <a:t>Te wi teki Kristus, wi ben kruisi wi owroe natuur.  </a:t>
            </a:r>
            <a:r>
              <a:rPr lang="sv-SE" b="1" dirty="0" smtClean="0"/>
              <a:t>Mi de kruisi nanga Kristus, tokoe mi libi...</a:t>
            </a:r>
          </a:p>
          <a:p>
            <a:r>
              <a:rPr lang="pl-PL" b="1" dirty="0" smtClean="0"/>
              <a:t>25. Efoe wi libi na ini da Jeje, dan meki wi waka na ini da Jeje toe.</a:t>
            </a:r>
            <a:endParaRPr lang="en-US" b="1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wisrefi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fesi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5:26. </a:t>
            </a:r>
            <a:r>
              <a:rPr lang="en-US" b="1" dirty="0" err="1" smtClean="0"/>
              <a:t>Meki</a:t>
            </a:r>
            <a:r>
              <a:rPr lang="en-US" b="1" dirty="0" smtClean="0"/>
              <a:t> </a:t>
            </a:r>
            <a:r>
              <a:rPr lang="en-US" b="1" dirty="0" err="1" smtClean="0"/>
              <a:t>wi</a:t>
            </a:r>
            <a:r>
              <a:rPr lang="en-US" b="1" dirty="0" smtClean="0"/>
              <a:t> no </a:t>
            </a:r>
            <a:r>
              <a:rPr lang="en-US" b="1" dirty="0" err="1" smtClean="0"/>
              <a:t>soekoe</a:t>
            </a:r>
            <a:r>
              <a:rPr lang="en-US" b="1" dirty="0" smtClean="0"/>
              <a:t> foe </a:t>
            </a:r>
            <a:r>
              <a:rPr lang="en-US" b="1" dirty="0" err="1" smtClean="0"/>
              <a:t>kisi</a:t>
            </a:r>
            <a:r>
              <a:rPr lang="en-US" b="1" dirty="0" smtClean="0"/>
              <a:t> </a:t>
            </a:r>
            <a:r>
              <a:rPr lang="en-US" b="1" dirty="0" err="1" smtClean="0"/>
              <a:t>soso</a:t>
            </a:r>
            <a:r>
              <a:rPr lang="en-US" b="1" dirty="0" smtClean="0"/>
              <a:t> </a:t>
            </a:r>
            <a:r>
              <a:rPr lang="en-US" b="1" dirty="0" err="1" smtClean="0"/>
              <a:t>bigi</a:t>
            </a:r>
            <a:r>
              <a:rPr lang="en-US" b="1" dirty="0" smtClean="0"/>
              <a:t> </a:t>
            </a:r>
            <a:r>
              <a:rPr lang="en-US" b="1" dirty="0" err="1" smtClean="0"/>
              <a:t>nem</a:t>
            </a:r>
            <a:r>
              <a:rPr lang="en-US" b="1" dirty="0" smtClean="0"/>
              <a:t>, </a:t>
            </a:r>
            <a:r>
              <a:rPr lang="en-US" b="1" dirty="0" err="1" smtClean="0"/>
              <a:t>efoe</a:t>
            </a:r>
            <a:r>
              <a:rPr lang="en-US" b="1" dirty="0" smtClean="0"/>
              <a:t> </a:t>
            </a:r>
            <a:r>
              <a:rPr lang="en-US" b="1" dirty="0" err="1" smtClean="0"/>
              <a:t>meki</a:t>
            </a:r>
            <a:r>
              <a:rPr lang="en-US" b="1" dirty="0" smtClean="0"/>
              <a:t> </a:t>
            </a:r>
            <a:r>
              <a:rPr lang="en-US" b="1" dirty="0" err="1" smtClean="0"/>
              <a:t>trawan</a:t>
            </a:r>
            <a:r>
              <a:rPr lang="en-US" b="1" dirty="0" smtClean="0"/>
              <a:t> </a:t>
            </a:r>
            <a:r>
              <a:rPr lang="en-US" b="1" dirty="0" err="1" smtClean="0"/>
              <a:t>kom</a:t>
            </a:r>
            <a:r>
              <a:rPr lang="en-US" b="1" dirty="0" smtClean="0"/>
              <a:t> </a:t>
            </a:r>
            <a:r>
              <a:rPr lang="en-US" b="1" dirty="0" err="1" smtClean="0"/>
              <a:t>mandi</a:t>
            </a:r>
            <a:r>
              <a:rPr lang="en-US" b="1" dirty="0" smtClean="0"/>
              <a:t>, </a:t>
            </a:r>
            <a:r>
              <a:rPr lang="en-US" b="1" dirty="0" err="1" smtClean="0"/>
              <a:t>efoe</a:t>
            </a:r>
            <a:r>
              <a:rPr lang="en-US" b="1" dirty="0" smtClean="0"/>
              <a:t> </a:t>
            </a:r>
            <a:r>
              <a:rPr lang="en-US" b="1" dirty="0" err="1" smtClean="0"/>
              <a:t>djaroesoe</a:t>
            </a:r>
            <a:r>
              <a:rPr lang="en-US" b="1" dirty="0" smtClean="0"/>
              <a:t> </a:t>
            </a:r>
            <a:r>
              <a:rPr lang="en-US" b="1" dirty="0" err="1" smtClean="0"/>
              <a:t>nanga</a:t>
            </a:r>
            <a:r>
              <a:rPr lang="en-US" b="1" dirty="0" smtClean="0"/>
              <a:t> </a:t>
            </a:r>
            <a:r>
              <a:rPr lang="en-US" b="1" dirty="0" err="1" smtClean="0"/>
              <a:t>trawan</a:t>
            </a:r>
            <a:r>
              <a:rPr lang="en-US" b="1" dirty="0" smtClean="0"/>
              <a:t>.</a:t>
            </a:r>
          </a:p>
          <a:p>
            <a:r>
              <a:rPr lang="en-US" b="1" dirty="0" err="1" smtClean="0">
                <a:solidFill>
                  <a:srgbClr val="FF0000"/>
                </a:solidFill>
              </a:rPr>
              <a:t>Jezus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fesi</a:t>
            </a:r>
            <a:r>
              <a:rPr lang="en-US" b="1" dirty="0" smtClean="0">
                <a:solidFill>
                  <a:srgbClr val="FF0000"/>
                </a:solidFill>
              </a:rPr>
              <a:t>; </a:t>
            </a:r>
            <a:r>
              <a:rPr lang="en-US" b="1" dirty="0" err="1" smtClean="0">
                <a:solidFill>
                  <a:srgbClr val="FF0000"/>
                </a:solidFill>
              </a:rPr>
              <a:t>trawan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fesi</a:t>
            </a:r>
            <a:r>
              <a:rPr lang="en-US" b="1" dirty="0" smtClean="0">
                <a:solidFill>
                  <a:srgbClr val="FF0000"/>
                </a:solidFill>
              </a:rPr>
              <a:t> foe </a:t>
            </a:r>
            <a:r>
              <a:rPr lang="en-US" b="1" dirty="0" err="1" smtClean="0">
                <a:solidFill>
                  <a:srgbClr val="FF0000"/>
                </a:solidFill>
              </a:rPr>
              <a:t>misrefi</a:t>
            </a:r>
            <a:r>
              <a:rPr lang="en-US" b="1" dirty="0" smtClean="0">
                <a:solidFill>
                  <a:srgbClr val="FF0000"/>
                </a:solidFill>
              </a:rPr>
              <a:t>…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Jepi</a:t>
            </a:r>
            <a:r>
              <a:rPr lang="en-US" dirty="0" smtClean="0"/>
              <a:t> </a:t>
            </a:r>
            <a:r>
              <a:rPr lang="en-US" dirty="0" err="1" smtClean="0"/>
              <a:t>trawan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fadon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017713"/>
            <a:ext cx="8193088" cy="4114800"/>
          </a:xfrm>
        </p:spPr>
        <p:txBody>
          <a:bodyPr/>
          <a:lstStyle/>
          <a:p>
            <a:r>
              <a:rPr lang="en-US" b="1" dirty="0" smtClean="0"/>
              <a:t>6:1. Mi </a:t>
            </a:r>
            <a:r>
              <a:rPr lang="en-US" b="1" dirty="0" err="1" smtClean="0"/>
              <a:t>brada</a:t>
            </a:r>
            <a:r>
              <a:rPr lang="en-US" b="1" dirty="0" smtClean="0"/>
              <a:t>, </a:t>
            </a:r>
            <a:r>
              <a:rPr lang="en-US" b="1" dirty="0" err="1" smtClean="0"/>
              <a:t>efoe</a:t>
            </a:r>
            <a:r>
              <a:rPr lang="en-US" b="1" dirty="0" smtClean="0"/>
              <a:t> wan </a:t>
            </a:r>
            <a:r>
              <a:rPr lang="en-US" b="1" dirty="0" err="1" smtClean="0"/>
              <a:t>soema</a:t>
            </a:r>
            <a:r>
              <a:rPr lang="en-US" b="1" dirty="0" smtClean="0"/>
              <a:t> </a:t>
            </a:r>
            <a:r>
              <a:rPr lang="en-US" b="1" dirty="0" err="1" smtClean="0"/>
              <a:t>meki</a:t>
            </a:r>
            <a:r>
              <a:rPr lang="en-US" b="1" dirty="0" smtClean="0"/>
              <a:t> wan </a:t>
            </a:r>
            <a:r>
              <a:rPr lang="en-US" b="1" dirty="0" err="1" smtClean="0"/>
              <a:t>foutoe</a:t>
            </a:r>
            <a:r>
              <a:rPr lang="en-US" b="1" dirty="0" smtClean="0"/>
              <a:t>,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Jeje</a:t>
            </a:r>
            <a:r>
              <a:rPr lang="en-US" b="1" dirty="0" smtClean="0"/>
              <a:t> de </a:t>
            </a:r>
            <a:r>
              <a:rPr lang="en-US" b="1" dirty="0" err="1" smtClean="0"/>
              <a:t>tiri</a:t>
            </a:r>
            <a:r>
              <a:rPr lang="en-US" b="1" dirty="0" smtClean="0"/>
              <a:t> </a:t>
            </a:r>
            <a:r>
              <a:rPr lang="en-US" b="1" dirty="0" err="1" smtClean="0"/>
              <a:t>moesoe</a:t>
            </a:r>
            <a:r>
              <a:rPr lang="en-US" b="1" dirty="0" smtClean="0"/>
              <a:t> </a:t>
            </a:r>
            <a:r>
              <a:rPr lang="en-US" b="1" dirty="0" err="1" smtClean="0"/>
              <a:t>meki</a:t>
            </a:r>
            <a:r>
              <a:rPr lang="en-US" b="1" dirty="0" smtClean="0"/>
              <a:t> so wan </a:t>
            </a:r>
            <a:r>
              <a:rPr lang="en-US" b="1" dirty="0" err="1" smtClean="0"/>
              <a:t>brada</a:t>
            </a:r>
            <a:r>
              <a:rPr lang="en-US" b="1" dirty="0" smtClean="0"/>
              <a:t> </a:t>
            </a:r>
            <a:r>
              <a:rPr lang="en-US" b="1" dirty="0" err="1" smtClean="0"/>
              <a:t>kom</a:t>
            </a:r>
            <a:r>
              <a:rPr lang="en-US" b="1" dirty="0" smtClean="0"/>
              <a:t> </a:t>
            </a:r>
            <a:r>
              <a:rPr lang="en-US" b="1" dirty="0" err="1" smtClean="0"/>
              <a:t>boen</a:t>
            </a:r>
            <a:r>
              <a:rPr lang="en-US" b="1" dirty="0" smtClean="0"/>
              <a:t> </a:t>
            </a:r>
            <a:r>
              <a:rPr lang="en-US" b="1" dirty="0" err="1" smtClean="0"/>
              <a:t>baka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jeje</a:t>
            </a:r>
            <a:r>
              <a:rPr lang="en-US" b="1" dirty="0" smtClean="0"/>
              <a:t> foe </a:t>
            </a:r>
            <a:r>
              <a:rPr lang="en-US" b="1" dirty="0" err="1" smtClean="0"/>
              <a:t>saka-fasi</a:t>
            </a:r>
            <a:r>
              <a:rPr lang="en-US" b="1" dirty="0" smtClean="0"/>
              <a:t>, ma </a:t>
            </a:r>
            <a:r>
              <a:rPr lang="en-US" b="1" dirty="0" err="1" smtClean="0"/>
              <a:t>loekoe</a:t>
            </a:r>
            <a:r>
              <a:rPr lang="en-US" b="1" dirty="0" smtClean="0"/>
              <a:t> </a:t>
            </a:r>
            <a:r>
              <a:rPr lang="en-US" b="1" dirty="0" err="1" smtClean="0"/>
              <a:t>boen</a:t>
            </a:r>
            <a:r>
              <a:rPr lang="en-US" b="1" dirty="0" smtClean="0"/>
              <a:t> </a:t>
            </a:r>
            <a:r>
              <a:rPr lang="en-US" b="1" dirty="0" err="1" smtClean="0"/>
              <a:t>dati</a:t>
            </a:r>
            <a:r>
              <a:rPr lang="en-US" b="1" dirty="0" smtClean="0"/>
              <a:t> </a:t>
            </a:r>
            <a:r>
              <a:rPr lang="en-US" b="1" dirty="0" err="1" smtClean="0"/>
              <a:t>oensrefi</a:t>
            </a:r>
            <a:r>
              <a:rPr lang="en-US" b="1" dirty="0" smtClean="0"/>
              <a:t> no </a:t>
            </a:r>
            <a:r>
              <a:rPr lang="en-US" b="1" dirty="0" err="1" smtClean="0"/>
              <a:t>kisi</a:t>
            </a:r>
            <a:r>
              <a:rPr lang="en-US" b="1" dirty="0" smtClean="0"/>
              <a:t> </a:t>
            </a:r>
            <a:r>
              <a:rPr lang="en-US" b="1" dirty="0" err="1" smtClean="0"/>
              <a:t>tesi</a:t>
            </a:r>
            <a:r>
              <a:rPr lang="en-US" b="1" dirty="0" smtClean="0"/>
              <a:t> toe.  2.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moesoe</a:t>
            </a:r>
            <a:r>
              <a:rPr lang="en-US" b="1" dirty="0" smtClean="0"/>
              <a:t> </a:t>
            </a:r>
            <a:r>
              <a:rPr lang="en-US" b="1" dirty="0" err="1" smtClean="0"/>
              <a:t>tjari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hebi</a:t>
            </a:r>
            <a:r>
              <a:rPr lang="en-US" b="1" dirty="0" smtClean="0"/>
              <a:t> foe </a:t>
            </a:r>
            <a:r>
              <a:rPr lang="en-US" b="1" dirty="0" err="1" smtClean="0"/>
              <a:t>makandra</a:t>
            </a:r>
            <a:r>
              <a:rPr lang="en-US" b="1" dirty="0" smtClean="0"/>
              <a:t>, en so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sa</a:t>
            </a:r>
            <a:r>
              <a:rPr lang="en-US" b="1" dirty="0" smtClean="0"/>
              <a:t> </a:t>
            </a:r>
            <a:r>
              <a:rPr lang="en-US" b="1" dirty="0" err="1" smtClean="0"/>
              <a:t>hori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wet foe </a:t>
            </a:r>
            <a:r>
              <a:rPr lang="en-US" b="1" dirty="0" err="1" smtClean="0"/>
              <a:t>Kristus</a:t>
            </a:r>
            <a:endParaRPr lang="en-US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frantwoortoe</a:t>
            </a:r>
            <a:r>
              <a:rPr lang="en-US" dirty="0" smtClean="0"/>
              <a:t> foe </a:t>
            </a:r>
            <a:r>
              <a:rPr lang="en-US" dirty="0" err="1" smtClean="0"/>
              <a:t>elkaar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 wan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fadon</a:t>
            </a:r>
            <a:r>
              <a:rPr lang="en-US" dirty="0" smtClean="0"/>
              <a:t>,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wan </a:t>
            </a:r>
            <a:r>
              <a:rPr lang="en-US" dirty="0" err="1" smtClean="0"/>
              <a:t>plikti</a:t>
            </a:r>
            <a:r>
              <a:rPr lang="en-US" dirty="0" smtClean="0"/>
              <a:t> foe </a:t>
            </a:r>
            <a:r>
              <a:rPr lang="en-US" dirty="0" err="1" smtClean="0"/>
              <a:t>jepi</a:t>
            </a:r>
            <a:r>
              <a:rPr lang="en-US" dirty="0" smtClean="0"/>
              <a:t> hem &amp; </a:t>
            </a:r>
            <a:r>
              <a:rPr lang="en-US" dirty="0" err="1" smtClean="0"/>
              <a:t>proberi</a:t>
            </a:r>
            <a:r>
              <a:rPr lang="en-US" dirty="0" smtClean="0"/>
              <a:t> foe </a:t>
            </a:r>
            <a:r>
              <a:rPr lang="en-US" dirty="0" err="1" smtClean="0"/>
              <a:t>hari</a:t>
            </a:r>
            <a:r>
              <a:rPr lang="en-US" dirty="0" smtClean="0"/>
              <a:t> hem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loktoe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de </a:t>
            </a:r>
            <a:r>
              <a:rPr lang="en-US" dirty="0" err="1" smtClean="0"/>
              <a:t>Jeje-soema</a:t>
            </a:r>
            <a:r>
              <a:rPr lang="en-US" dirty="0" smtClean="0"/>
              <a:t> foe </a:t>
            </a:r>
            <a:r>
              <a:rPr lang="en-US" dirty="0" err="1" smtClean="0"/>
              <a:t>teki</a:t>
            </a:r>
            <a:r>
              <a:rPr lang="en-US" dirty="0" smtClean="0"/>
              <a:t> so wan </a:t>
            </a:r>
            <a:r>
              <a:rPr lang="en-US" dirty="0" err="1" smtClean="0"/>
              <a:t>wroko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loekoe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wisrefi</a:t>
            </a:r>
            <a:r>
              <a:rPr lang="en-US" dirty="0" smtClean="0"/>
              <a:t> no </a:t>
            </a:r>
            <a:r>
              <a:rPr lang="en-US" dirty="0" err="1" smtClean="0"/>
              <a:t>fadon</a:t>
            </a:r>
            <a:r>
              <a:rPr lang="en-US" dirty="0" smtClean="0"/>
              <a:t> (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prodo</a:t>
            </a:r>
            <a:r>
              <a:rPr lang="en-US" dirty="0" smtClean="0"/>
              <a:t>), ma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plikti</a:t>
            </a:r>
            <a:r>
              <a:rPr lang="en-US" dirty="0" smtClean="0"/>
              <a:t> foe </a:t>
            </a:r>
            <a:r>
              <a:rPr lang="en-US" dirty="0" err="1" smtClean="0"/>
              <a:t>jepi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brada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endParaRPr lang="en-US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Meki</a:t>
            </a:r>
            <a:r>
              <a:rPr lang="en-US" dirty="0" smtClean="0"/>
              <a:t> wan </a:t>
            </a:r>
            <a:r>
              <a:rPr lang="en-US" dirty="0" err="1" smtClean="0"/>
              <a:t>onderscheid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Wan </a:t>
            </a:r>
            <a:r>
              <a:rPr lang="en-US" dirty="0" err="1" smtClean="0"/>
              <a:t>verschil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mindri</a:t>
            </a:r>
            <a:r>
              <a:rPr lang="en-US" dirty="0" smtClean="0"/>
              <a:t> foe wan man </a:t>
            </a:r>
            <a:r>
              <a:rPr lang="en-US" dirty="0" err="1" smtClean="0"/>
              <a:t>pe</a:t>
            </a:r>
            <a:r>
              <a:rPr lang="en-US" dirty="0" smtClean="0"/>
              <a:t> wan </a:t>
            </a:r>
            <a:r>
              <a:rPr lang="en-US" dirty="0" err="1" smtClean="0"/>
              <a:t>tesi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hem </a:t>
            </a:r>
            <a:r>
              <a:rPr lang="en-US" dirty="0" err="1" smtClean="0"/>
              <a:t>wantem</a:t>
            </a:r>
            <a:r>
              <a:rPr lang="en-US" dirty="0" smtClean="0"/>
              <a:t>, en </a:t>
            </a:r>
            <a:r>
              <a:rPr lang="en-US" dirty="0" err="1" smtClean="0"/>
              <a:t>da</a:t>
            </a:r>
            <a:r>
              <a:rPr lang="en-US" dirty="0" smtClean="0"/>
              <a:t> man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opzettelijk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besroiti</a:t>
            </a:r>
            <a:r>
              <a:rPr lang="en-US" dirty="0" smtClean="0"/>
              <a:t> foe go </a:t>
            </a:r>
            <a:r>
              <a:rPr lang="en-US" dirty="0" err="1" smtClean="0"/>
              <a:t>na</a:t>
            </a:r>
            <a:r>
              <a:rPr lang="en-US" dirty="0" smtClean="0"/>
              <a:t> wan </a:t>
            </a:r>
            <a:r>
              <a:rPr lang="en-US" dirty="0" err="1" smtClean="0"/>
              <a:t>verkeerti</a:t>
            </a:r>
            <a:r>
              <a:rPr lang="en-US" dirty="0" smtClean="0"/>
              <a:t> </a:t>
            </a:r>
            <a:r>
              <a:rPr lang="en-US" dirty="0" err="1" smtClean="0"/>
              <a:t>richting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No </a:t>
            </a:r>
            <a:r>
              <a:rPr lang="en-US" dirty="0" err="1" smtClean="0"/>
              <a:t>proberi</a:t>
            </a:r>
            <a:r>
              <a:rPr lang="en-US" dirty="0" smtClean="0"/>
              <a:t> foe </a:t>
            </a:r>
            <a:r>
              <a:rPr lang="en-US" dirty="0" err="1" smtClean="0"/>
              <a:t>beri</a:t>
            </a:r>
            <a:r>
              <a:rPr lang="en-US" dirty="0" smtClean="0"/>
              <a:t> hem, ma foe </a:t>
            </a:r>
            <a:r>
              <a:rPr lang="en-US" dirty="0" err="1" smtClean="0"/>
              <a:t>hari</a:t>
            </a:r>
            <a:r>
              <a:rPr lang="en-US" dirty="0" smtClean="0"/>
              <a:t> hem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.  Ma </a:t>
            </a:r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loekoe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finga</a:t>
            </a:r>
            <a:r>
              <a:rPr lang="en-US" dirty="0" smtClean="0"/>
              <a:t>, ma </a:t>
            </a:r>
            <a:r>
              <a:rPr lang="en-US" dirty="0" err="1" smtClean="0"/>
              <a:t>vermane</a:t>
            </a:r>
            <a:r>
              <a:rPr lang="en-US" dirty="0" smtClean="0"/>
              <a:t> hem</a:t>
            </a:r>
            <a:endParaRPr lang="en-US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wet foe </a:t>
            </a:r>
            <a:r>
              <a:rPr lang="en-US" dirty="0" err="1" smtClean="0"/>
              <a:t>Kristus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wet foe </a:t>
            </a:r>
            <a:r>
              <a:rPr lang="en-US" dirty="0" err="1" smtClean="0"/>
              <a:t>Kristus</a:t>
            </a:r>
            <a:r>
              <a:rPr lang="en-US" dirty="0" smtClean="0"/>
              <a:t> de </a:t>
            </a:r>
            <a:r>
              <a:rPr lang="en-US" dirty="0" err="1" smtClean="0"/>
              <a:t>lobi</a:t>
            </a:r>
            <a:endParaRPr lang="en-US" dirty="0" smtClean="0"/>
          </a:p>
          <a:p>
            <a:r>
              <a:rPr lang="en-US" dirty="0" err="1" smtClean="0"/>
              <a:t>Dus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jepi</a:t>
            </a:r>
            <a:r>
              <a:rPr lang="en-US" dirty="0" smtClean="0"/>
              <a:t> </a:t>
            </a:r>
            <a:r>
              <a:rPr lang="en-US" dirty="0" err="1" smtClean="0"/>
              <a:t>trawan</a:t>
            </a:r>
            <a:r>
              <a:rPr lang="en-US" dirty="0" smtClean="0"/>
              <a:t>, en </a:t>
            </a:r>
            <a:r>
              <a:rPr lang="en-US" dirty="0" err="1" smtClean="0"/>
              <a:t>jepi</a:t>
            </a:r>
            <a:r>
              <a:rPr lang="en-US" dirty="0" smtClean="0"/>
              <a:t> </a:t>
            </a:r>
            <a:r>
              <a:rPr lang="en-US" dirty="0" err="1" smtClean="0"/>
              <a:t>tjari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hebi</a:t>
            </a:r>
            <a:r>
              <a:rPr lang="en-US" dirty="0" smtClean="0"/>
              <a:t> </a:t>
            </a:r>
            <a:r>
              <a:rPr lang="en-US" dirty="0" err="1" smtClean="0"/>
              <a:t>lai</a:t>
            </a:r>
            <a:r>
              <a:rPr lang="en-US" dirty="0" smtClean="0"/>
              <a:t> foe hem</a:t>
            </a:r>
          </a:p>
          <a:p>
            <a:r>
              <a:rPr lang="en-US" dirty="0" smtClean="0"/>
              <a:t>Te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versi</a:t>
            </a:r>
            <a:r>
              <a:rPr lang="en-US" dirty="0" smtClean="0"/>
              <a:t> 5, a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individueel</a:t>
            </a:r>
            <a:r>
              <a:rPr lang="en-US" dirty="0" smtClean="0"/>
              <a:t> </a:t>
            </a:r>
            <a:r>
              <a:rPr lang="en-US" dirty="0" err="1" smtClean="0"/>
              <a:t>frantwoortoe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fesi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, foe doe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Tjari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egi</a:t>
            </a:r>
            <a:r>
              <a:rPr lang="en-US" dirty="0" smtClean="0"/>
              <a:t> </a:t>
            </a:r>
            <a:r>
              <a:rPr lang="en-US" dirty="0" err="1" smtClean="0"/>
              <a:t>lai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smtClean="0"/>
              <a:t>6:3. Bikasi efoe iniwan soema denki dati a de wan sani, ma a no de noti, dan a kori hemsrefi.</a:t>
            </a:r>
            <a:r>
              <a:rPr lang="en-US" b="1" dirty="0" smtClean="0"/>
              <a:t>  4. Ma </a:t>
            </a:r>
            <a:r>
              <a:rPr lang="en-US" b="1" dirty="0" err="1" smtClean="0"/>
              <a:t>meki</a:t>
            </a:r>
            <a:r>
              <a:rPr lang="en-US" b="1" dirty="0" smtClean="0"/>
              <a:t> </a:t>
            </a:r>
            <a:r>
              <a:rPr lang="en-US" b="1" dirty="0" err="1" smtClean="0"/>
              <a:t>ibri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 </a:t>
            </a:r>
            <a:r>
              <a:rPr lang="en-US" b="1" dirty="0" err="1" smtClean="0"/>
              <a:t>tesi</a:t>
            </a:r>
            <a:r>
              <a:rPr lang="en-US" b="1" dirty="0" smtClean="0"/>
              <a:t> hem </a:t>
            </a:r>
            <a:r>
              <a:rPr lang="en-US" b="1" dirty="0" err="1" smtClean="0"/>
              <a:t>egi</a:t>
            </a:r>
            <a:r>
              <a:rPr lang="en-US" b="1" dirty="0" smtClean="0"/>
              <a:t> </a:t>
            </a:r>
            <a:r>
              <a:rPr lang="en-US" b="1" dirty="0" err="1" smtClean="0"/>
              <a:t>wroko</a:t>
            </a:r>
            <a:r>
              <a:rPr lang="en-US" b="1" dirty="0" smtClean="0"/>
              <a:t>, en </a:t>
            </a:r>
            <a:r>
              <a:rPr lang="en-US" b="1" dirty="0" err="1" smtClean="0"/>
              <a:t>dan</a:t>
            </a:r>
            <a:r>
              <a:rPr lang="en-US" b="1" dirty="0" smtClean="0"/>
              <a:t> hem </a:t>
            </a:r>
            <a:r>
              <a:rPr lang="en-US" b="1" dirty="0" err="1" smtClean="0"/>
              <a:t>sa</a:t>
            </a:r>
            <a:r>
              <a:rPr lang="en-US" b="1" dirty="0" smtClean="0"/>
              <a:t> </a:t>
            </a:r>
            <a:r>
              <a:rPr lang="en-US" b="1" dirty="0" err="1" smtClean="0"/>
              <a:t>prisiri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 hem </a:t>
            </a:r>
            <a:r>
              <a:rPr lang="en-US" b="1" dirty="0" err="1" smtClean="0"/>
              <a:t>egi</a:t>
            </a:r>
            <a:r>
              <a:rPr lang="en-US" b="1" dirty="0" smtClean="0"/>
              <a:t> </a:t>
            </a:r>
            <a:r>
              <a:rPr lang="en-US" b="1" i="1" dirty="0" err="1" smtClean="0"/>
              <a:t>wroko</a:t>
            </a:r>
            <a:r>
              <a:rPr lang="en-US" b="1" i="1" dirty="0" smtClean="0"/>
              <a:t> </a:t>
            </a:r>
            <a:r>
              <a:rPr lang="en-US" b="1" i="1" dirty="0" err="1" smtClean="0"/>
              <a:t>wawan</a:t>
            </a:r>
            <a:r>
              <a:rPr lang="en-US" b="1" i="1" dirty="0" smtClean="0"/>
              <a:t>, en no </a:t>
            </a:r>
            <a:r>
              <a:rPr lang="en-US" b="1" i="1" dirty="0" err="1" smtClean="0"/>
              <a:t>na</a:t>
            </a:r>
            <a:r>
              <a:rPr lang="en-US" b="1" i="1" dirty="0" smtClean="0"/>
              <a:t> </a:t>
            </a:r>
            <a:r>
              <a:rPr lang="en-US" b="1" i="1" dirty="0" err="1" smtClean="0"/>
              <a:t>da</a:t>
            </a:r>
            <a:r>
              <a:rPr lang="en-US" b="1" i="1" dirty="0" smtClean="0"/>
              <a:t> </a:t>
            </a:r>
            <a:r>
              <a:rPr lang="en-US" b="1" i="1" dirty="0" err="1" smtClean="0"/>
              <a:t>sani</a:t>
            </a:r>
            <a:r>
              <a:rPr lang="en-US" b="1" i="1" dirty="0" smtClean="0"/>
              <a:t> foe </a:t>
            </a:r>
            <a:r>
              <a:rPr lang="en-US" b="1" i="1" dirty="0" err="1" smtClean="0"/>
              <a:t>trawan</a:t>
            </a:r>
            <a:r>
              <a:rPr lang="en-US" b="1" i="1" dirty="0" smtClean="0"/>
              <a:t>.</a:t>
            </a:r>
            <a:r>
              <a:rPr lang="en-US" b="1" dirty="0" smtClean="0"/>
              <a:t>  5. </a:t>
            </a:r>
            <a:r>
              <a:rPr lang="en-US" b="1" dirty="0" err="1" smtClean="0"/>
              <a:t>Bikasi</a:t>
            </a:r>
            <a:r>
              <a:rPr lang="en-US" b="1" dirty="0" smtClean="0"/>
              <a:t> </a:t>
            </a:r>
            <a:r>
              <a:rPr lang="en-US" b="1" dirty="0" err="1" smtClean="0"/>
              <a:t>ibri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 </a:t>
            </a:r>
            <a:r>
              <a:rPr lang="en-US" b="1" dirty="0" err="1" smtClean="0"/>
              <a:t>moesoe</a:t>
            </a:r>
            <a:r>
              <a:rPr lang="en-US" b="1" dirty="0" smtClean="0"/>
              <a:t> </a:t>
            </a:r>
            <a:r>
              <a:rPr lang="en-US" b="1" dirty="0" err="1" smtClean="0"/>
              <a:t>tjari</a:t>
            </a:r>
            <a:r>
              <a:rPr lang="en-US" b="1" dirty="0" smtClean="0"/>
              <a:t> hem </a:t>
            </a:r>
            <a:r>
              <a:rPr lang="en-US" b="1" dirty="0" err="1" smtClean="0"/>
              <a:t>egi</a:t>
            </a:r>
            <a:r>
              <a:rPr lang="en-US" b="1" dirty="0" smtClean="0"/>
              <a:t> </a:t>
            </a:r>
            <a:r>
              <a:rPr lang="en-US" b="1" dirty="0" err="1" smtClean="0"/>
              <a:t>lai</a:t>
            </a:r>
            <a:r>
              <a:rPr lang="en-US" b="1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jepi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geestelijk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6:6. </a:t>
            </a:r>
            <a:r>
              <a:rPr lang="en-US" b="1" dirty="0" err="1" smtClean="0"/>
              <a:t>Meki</a:t>
            </a:r>
            <a:r>
              <a:rPr lang="en-US" b="1" dirty="0" smtClean="0"/>
              <a:t> wan </a:t>
            </a:r>
            <a:r>
              <a:rPr lang="en-US" b="1" dirty="0" err="1" smtClean="0"/>
              <a:t>soema</a:t>
            </a:r>
            <a:r>
              <a:rPr lang="en-US" b="1" dirty="0" smtClean="0"/>
              <a:t> </a:t>
            </a:r>
            <a:r>
              <a:rPr lang="en-US" b="1" dirty="0" err="1" smtClean="0"/>
              <a:t>prati</a:t>
            </a:r>
            <a:r>
              <a:rPr lang="en-US" b="1" dirty="0" smtClean="0"/>
              <a:t> ala </a:t>
            </a:r>
            <a:r>
              <a:rPr lang="en-US" b="1" dirty="0" err="1" smtClean="0"/>
              <a:t>boen</a:t>
            </a:r>
            <a:r>
              <a:rPr lang="en-US" b="1" dirty="0" smtClean="0"/>
              <a:t> </a:t>
            </a:r>
            <a:r>
              <a:rPr lang="en-US" b="1" dirty="0" err="1" smtClean="0"/>
              <a:t>sani</a:t>
            </a:r>
            <a:r>
              <a:rPr lang="en-US" b="1" dirty="0" smtClean="0"/>
              <a:t> </a:t>
            </a:r>
            <a:r>
              <a:rPr lang="en-US" b="1" dirty="0" err="1" smtClean="0"/>
              <a:t>makandra</a:t>
            </a:r>
            <a:r>
              <a:rPr lang="en-US" b="1" dirty="0" smtClean="0"/>
              <a:t> </a:t>
            </a:r>
            <a:r>
              <a:rPr lang="en-US" b="1" dirty="0" err="1" smtClean="0"/>
              <a:t>nanga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leri</a:t>
            </a:r>
            <a:r>
              <a:rPr lang="en-US" b="1" dirty="0" smtClean="0"/>
              <a:t> hem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woortoe</a:t>
            </a:r>
            <a:r>
              <a:rPr lang="en-US" b="1" dirty="0" smtClean="0"/>
              <a:t>.</a:t>
            </a:r>
          </a:p>
          <a:p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foe </a:t>
            </a:r>
            <a:r>
              <a:rPr lang="en-US" dirty="0" err="1" smtClean="0"/>
              <a:t>jepi</a:t>
            </a:r>
            <a:r>
              <a:rPr lang="en-US" dirty="0" smtClean="0"/>
              <a:t> </a:t>
            </a:r>
            <a:r>
              <a:rPr lang="en-US" dirty="0" err="1" smtClean="0"/>
              <a:t>preikiman</a:t>
            </a:r>
            <a:r>
              <a:rPr lang="en-US" dirty="0" smtClean="0"/>
              <a:t>, ma </a:t>
            </a:r>
            <a:r>
              <a:rPr lang="en-US" dirty="0" err="1" smtClean="0"/>
              <a:t>ook</a:t>
            </a:r>
            <a:r>
              <a:rPr lang="en-US" dirty="0" smtClean="0"/>
              <a:t> toe foe </a:t>
            </a:r>
            <a:r>
              <a:rPr lang="en-US" dirty="0" err="1" smtClean="0"/>
              <a:t>jepi</a:t>
            </a:r>
            <a:r>
              <a:rPr lang="en-US" dirty="0" smtClean="0"/>
              <a:t> </a:t>
            </a:r>
            <a:r>
              <a:rPr lang="en-US" dirty="0" err="1" smtClean="0"/>
              <a:t>iniwan</a:t>
            </a:r>
            <a:r>
              <a:rPr lang="en-US" dirty="0" smtClean="0"/>
              <a:t> 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jepi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.  A de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bradi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preikiman</a:t>
            </a:r>
            <a:r>
              <a:rPr lang="en-US" dirty="0" smtClean="0"/>
              <a:t> – en a de wan </a:t>
            </a:r>
            <a:r>
              <a:rPr lang="en-US" dirty="0" err="1" smtClean="0"/>
              <a:t>blesi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toe</a:t>
            </a:r>
            <a:endParaRPr lang="en-US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Oen</a:t>
            </a:r>
            <a:r>
              <a:rPr lang="en-US" b="1" dirty="0" smtClean="0"/>
              <a:t> no </a:t>
            </a:r>
            <a:r>
              <a:rPr lang="en-US" b="1" dirty="0" err="1" smtClean="0"/>
              <a:t>kan</a:t>
            </a:r>
            <a:r>
              <a:rPr lang="en-US" b="1" dirty="0" smtClean="0"/>
              <a:t> </a:t>
            </a:r>
            <a:r>
              <a:rPr lang="en-US" b="1" dirty="0" err="1" smtClean="0"/>
              <a:t>hori</a:t>
            </a:r>
            <a:r>
              <a:rPr lang="en-US" b="1" dirty="0" smtClean="0"/>
              <a:t> </a:t>
            </a:r>
            <a:r>
              <a:rPr lang="en-US" b="1" dirty="0" err="1" smtClean="0"/>
              <a:t>Gado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spotoe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6:7. No </a:t>
            </a:r>
            <a:r>
              <a:rPr lang="en-US" b="1" dirty="0" err="1" smtClean="0"/>
              <a:t>kori</a:t>
            </a:r>
            <a:r>
              <a:rPr lang="en-US" b="1" dirty="0" smtClean="0"/>
              <a:t> </a:t>
            </a:r>
            <a:r>
              <a:rPr lang="en-US" b="1" dirty="0" err="1" smtClean="0"/>
              <a:t>oensrefi</a:t>
            </a:r>
            <a:r>
              <a:rPr lang="en-US" b="1" dirty="0" smtClean="0"/>
              <a:t>; </a:t>
            </a:r>
            <a:r>
              <a:rPr lang="en-US" b="1" dirty="0" err="1" smtClean="0"/>
              <a:t>oen</a:t>
            </a:r>
            <a:r>
              <a:rPr lang="en-US" b="1" dirty="0" smtClean="0"/>
              <a:t> no </a:t>
            </a:r>
            <a:r>
              <a:rPr lang="en-US" b="1" dirty="0" err="1" smtClean="0"/>
              <a:t>kan</a:t>
            </a:r>
            <a:r>
              <a:rPr lang="en-US" b="1" dirty="0" smtClean="0"/>
              <a:t> </a:t>
            </a:r>
            <a:r>
              <a:rPr lang="en-US" b="1" dirty="0" err="1" smtClean="0"/>
              <a:t>hori</a:t>
            </a:r>
            <a:r>
              <a:rPr lang="en-US" b="1" dirty="0" smtClean="0"/>
              <a:t> </a:t>
            </a:r>
            <a:r>
              <a:rPr lang="en-US" b="1" dirty="0" err="1" smtClean="0"/>
              <a:t>Gado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spotoe</a:t>
            </a:r>
            <a:r>
              <a:rPr lang="en-US" b="1" dirty="0" smtClean="0"/>
              <a:t>; </a:t>
            </a:r>
            <a:r>
              <a:rPr lang="en-US" b="1" dirty="0" err="1" smtClean="0"/>
              <a:t>bikasi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sani</a:t>
            </a:r>
            <a:r>
              <a:rPr lang="en-US" b="1" dirty="0" smtClean="0"/>
              <a:t> </a:t>
            </a:r>
            <a:r>
              <a:rPr lang="en-US" b="1" dirty="0" err="1" smtClean="0"/>
              <a:t>dati</a:t>
            </a:r>
            <a:r>
              <a:rPr lang="en-US" b="1" dirty="0" smtClean="0"/>
              <a:t> wan </a:t>
            </a:r>
            <a:r>
              <a:rPr lang="en-US" b="1" dirty="0" err="1" smtClean="0"/>
              <a:t>soema</a:t>
            </a:r>
            <a:r>
              <a:rPr lang="en-US" b="1" dirty="0" smtClean="0"/>
              <a:t> de </a:t>
            </a:r>
            <a:r>
              <a:rPr lang="en-US" b="1" dirty="0" err="1" smtClean="0"/>
              <a:t>prani</a:t>
            </a:r>
            <a:r>
              <a:rPr lang="en-US" b="1" dirty="0" smtClean="0"/>
              <a:t>, </a:t>
            </a:r>
            <a:r>
              <a:rPr lang="en-US" b="1" dirty="0" err="1" smtClean="0"/>
              <a:t>dati</a:t>
            </a:r>
            <a:r>
              <a:rPr lang="en-US" b="1" dirty="0" smtClean="0"/>
              <a:t> a </a:t>
            </a:r>
            <a:r>
              <a:rPr lang="en-US" b="1" dirty="0" err="1" smtClean="0"/>
              <a:t>sa</a:t>
            </a:r>
            <a:r>
              <a:rPr lang="en-US" b="1" dirty="0" smtClean="0"/>
              <a:t> </a:t>
            </a:r>
            <a:r>
              <a:rPr lang="en-US" b="1" dirty="0" err="1" smtClean="0"/>
              <a:t>koti</a:t>
            </a:r>
            <a:r>
              <a:rPr lang="en-US" b="1" dirty="0" smtClean="0"/>
              <a:t> toe.</a:t>
            </a:r>
          </a:p>
          <a:p>
            <a:r>
              <a:rPr lang="en-US" dirty="0" err="1" smtClean="0"/>
              <a:t>Omeni</a:t>
            </a:r>
            <a:r>
              <a:rPr lang="en-US" dirty="0" smtClean="0"/>
              <a:t> </a:t>
            </a:r>
            <a:r>
              <a:rPr lang="en-US" dirty="0" err="1" smtClean="0"/>
              <a:t>presi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Bijbel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tori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fesi</a:t>
            </a:r>
            <a:r>
              <a:rPr lang="en-US" dirty="0" smtClean="0"/>
              <a:t>.  San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zaai</a:t>
            </a:r>
            <a:r>
              <a:rPr lang="en-US" dirty="0" smtClean="0"/>
              <a:t>,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koti</a:t>
            </a:r>
            <a:r>
              <a:rPr lang="en-US" dirty="0" smtClean="0"/>
              <a:t> toe – en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no </a:t>
            </a:r>
            <a:r>
              <a:rPr lang="en-US" dirty="0" err="1" smtClean="0"/>
              <a:t>denki</a:t>
            </a:r>
            <a:r>
              <a:rPr lang="en-US" dirty="0" smtClean="0"/>
              <a:t> so,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kori</a:t>
            </a:r>
            <a:r>
              <a:rPr lang="en-US" dirty="0" smtClean="0"/>
              <a:t> </a:t>
            </a:r>
            <a:r>
              <a:rPr lang="en-US" dirty="0" err="1" smtClean="0"/>
              <a:t>joesrefi</a:t>
            </a:r>
            <a:endParaRPr lang="en-US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Zaai-koti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Jakob</a:t>
            </a:r>
            <a:r>
              <a:rPr lang="en-US" dirty="0" smtClean="0"/>
              <a:t> </a:t>
            </a:r>
            <a:r>
              <a:rPr lang="en-US" dirty="0" err="1" smtClean="0"/>
              <a:t>kori</a:t>
            </a:r>
            <a:r>
              <a:rPr lang="en-US" dirty="0" smtClean="0"/>
              <a:t> hem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wantoe</a:t>
            </a:r>
            <a:r>
              <a:rPr lang="en-US" dirty="0" smtClean="0"/>
              <a:t> </a:t>
            </a:r>
            <a:r>
              <a:rPr lang="en-US" dirty="0" err="1" smtClean="0"/>
              <a:t>krabita</a:t>
            </a:r>
            <a:r>
              <a:rPr lang="en-US" dirty="0" smtClean="0"/>
              <a:t>.  Dem </a:t>
            </a:r>
            <a:r>
              <a:rPr lang="en-US" dirty="0" err="1" smtClean="0"/>
              <a:t>boi</a:t>
            </a:r>
            <a:r>
              <a:rPr lang="en-US" dirty="0" smtClean="0"/>
              <a:t> foe hem </a:t>
            </a:r>
            <a:r>
              <a:rPr lang="en-US" dirty="0" err="1" smtClean="0"/>
              <a:t>kori</a:t>
            </a:r>
            <a:r>
              <a:rPr lang="en-US" dirty="0" smtClean="0"/>
              <a:t> hem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wantoe</a:t>
            </a:r>
            <a:r>
              <a:rPr lang="en-US" dirty="0" smtClean="0"/>
              <a:t> </a:t>
            </a:r>
            <a:r>
              <a:rPr lang="en-US" dirty="0" err="1" smtClean="0"/>
              <a:t>krabita</a:t>
            </a:r>
            <a:r>
              <a:rPr lang="en-US" dirty="0" smtClean="0"/>
              <a:t> toe</a:t>
            </a:r>
          </a:p>
          <a:p>
            <a:r>
              <a:rPr lang="en-US" dirty="0" err="1" smtClean="0"/>
              <a:t>Farao</a:t>
            </a:r>
            <a:r>
              <a:rPr lang="en-US" dirty="0" smtClean="0"/>
              <a:t> </a:t>
            </a:r>
            <a:r>
              <a:rPr lang="en-US" dirty="0" err="1" smtClean="0"/>
              <a:t>kiri</a:t>
            </a:r>
            <a:r>
              <a:rPr lang="en-US" dirty="0" smtClean="0"/>
              <a:t> </a:t>
            </a:r>
            <a:r>
              <a:rPr lang="en-US" dirty="0" err="1" smtClean="0"/>
              <a:t>Israeliet</a:t>
            </a:r>
            <a:r>
              <a:rPr lang="en-US" dirty="0" smtClean="0"/>
              <a:t> </a:t>
            </a:r>
            <a:r>
              <a:rPr lang="en-US" dirty="0" err="1" smtClean="0"/>
              <a:t>boi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watra</a:t>
            </a:r>
            <a:r>
              <a:rPr lang="en-US" dirty="0" smtClean="0"/>
              <a:t>; </a:t>
            </a:r>
            <a:r>
              <a:rPr lang="en-US" dirty="0" err="1" smtClean="0"/>
              <a:t>hemsrefi</a:t>
            </a:r>
            <a:r>
              <a:rPr lang="en-US" dirty="0" smtClean="0"/>
              <a:t> </a:t>
            </a:r>
            <a:r>
              <a:rPr lang="en-US" dirty="0" err="1" smtClean="0"/>
              <a:t>soengoe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foe </a:t>
            </a:r>
            <a:r>
              <a:rPr lang="en-US" dirty="0" err="1" smtClean="0"/>
              <a:t>dede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ala </a:t>
            </a:r>
            <a:r>
              <a:rPr lang="en-US" dirty="0" err="1" smtClean="0"/>
              <a:t>dem</a:t>
            </a:r>
            <a:r>
              <a:rPr lang="en-US" dirty="0" smtClean="0"/>
              <a:t> man foe hem</a:t>
            </a:r>
          </a:p>
          <a:p>
            <a:r>
              <a:rPr lang="en-US" dirty="0" smtClean="0"/>
              <a:t>Israel </a:t>
            </a:r>
            <a:r>
              <a:rPr lang="en-US" dirty="0" err="1" smtClean="0"/>
              <a:t>zaai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winti</a:t>
            </a:r>
            <a:r>
              <a:rPr lang="en-US" dirty="0" smtClean="0"/>
              <a:t> en </a:t>
            </a:r>
            <a:r>
              <a:rPr lang="en-US" dirty="0" err="1" smtClean="0"/>
              <a:t>koti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drai-winti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Goedoe</a:t>
            </a:r>
            <a:r>
              <a:rPr lang="en-US" dirty="0" smtClean="0"/>
              <a:t>, ma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dinari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4:1. Now mi </a:t>
            </a:r>
            <a:r>
              <a:rPr lang="en-US" b="1" dirty="0" err="1" smtClean="0"/>
              <a:t>taki</a:t>
            </a:r>
            <a:r>
              <a:rPr lang="en-US" b="1" dirty="0" smtClean="0"/>
              <a:t>: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erfgenaam</a:t>
            </a:r>
            <a:r>
              <a:rPr lang="en-US" b="1" dirty="0" smtClean="0"/>
              <a:t>, so </a:t>
            </a:r>
            <a:r>
              <a:rPr lang="en-US" b="1" dirty="0" err="1" smtClean="0"/>
              <a:t>langa</a:t>
            </a:r>
            <a:r>
              <a:rPr lang="en-US" b="1" dirty="0" smtClean="0"/>
              <a:t> </a:t>
            </a:r>
            <a:r>
              <a:rPr lang="en-US" b="1" dirty="0" err="1" smtClean="0"/>
              <a:t>dati</a:t>
            </a:r>
            <a:r>
              <a:rPr lang="en-US" b="1" dirty="0" smtClean="0"/>
              <a:t> a de wan </a:t>
            </a:r>
            <a:r>
              <a:rPr lang="en-US" b="1" dirty="0" err="1" smtClean="0"/>
              <a:t>pikinnengre</a:t>
            </a:r>
            <a:r>
              <a:rPr lang="en-US" b="1" dirty="0" smtClean="0"/>
              <a:t>, no </a:t>
            </a:r>
            <a:r>
              <a:rPr lang="en-US" b="1" dirty="0" err="1" smtClean="0"/>
              <a:t>libi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wan </a:t>
            </a:r>
            <a:r>
              <a:rPr lang="en-US" b="1" dirty="0" err="1" smtClean="0"/>
              <a:t>difrenti</a:t>
            </a:r>
            <a:r>
              <a:rPr lang="en-US" b="1" dirty="0" smtClean="0"/>
              <a:t> </a:t>
            </a:r>
            <a:r>
              <a:rPr lang="en-US" b="1" dirty="0" err="1" smtClean="0"/>
              <a:t>fasi</a:t>
            </a:r>
            <a:r>
              <a:rPr lang="en-US" b="1" dirty="0" smtClean="0"/>
              <a:t> </a:t>
            </a:r>
            <a:r>
              <a:rPr lang="en-US" b="1" dirty="0" err="1" smtClean="0"/>
              <a:t>leki</a:t>
            </a:r>
            <a:r>
              <a:rPr lang="en-US" b="1" dirty="0" smtClean="0"/>
              <a:t> wan </a:t>
            </a:r>
            <a:r>
              <a:rPr lang="en-US" b="1" dirty="0" err="1" smtClean="0"/>
              <a:t>dinari</a:t>
            </a:r>
            <a:r>
              <a:rPr lang="en-US" b="1" dirty="0" smtClean="0"/>
              <a:t>, </a:t>
            </a:r>
            <a:r>
              <a:rPr lang="en-US" b="1" dirty="0" err="1" smtClean="0"/>
              <a:t>alwasi</a:t>
            </a:r>
            <a:r>
              <a:rPr lang="en-US" b="1" dirty="0" smtClean="0"/>
              <a:t> a de </a:t>
            </a:r>
            <a:r>
              <a:rPr lang="en-US" b="1" dirty="0" err="1" smtClean="0"/>
              <a:t>masra</a:t>
            </a:r>
            <a:r>
              <a:rPr lang="en-US" b="1" dirty="0" smtClean="0"/>
              <a:t> foe </a:t>
            </a:r>
            <a:r>
              <a:rPr lang="en-US" b="1" dirty="0" err="1" smtClean="0"/>
              <a:t>alasani</a:t>
            </a:r>
            <a:r>
              <a:rPr lang="en-US" b="1" dirty="0" smtClean="0"/>
              <a:t>.  2. Ma a de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ondro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kweki</a:t>
            </a:r>
            <a:r>
              <a:rPr lang="en-US" b="1" dirty="0" smtClean="0"/>
              <a:t> hem </a:t>
            </a:r>
            <a:r>
              <a:rPr lang="en-US" b="1" dirty="0" err="1" smtClean="0"/>
              <a:t>te</a:t>
            </a:r>
            <a:r>
              <a:rPr lang="en-US" b="1" dirty="0" smtClean="0"/>
              <a:t> </a:t>
            </a:r>
            <a:r>
              <a:rPr lang="en-US" b="1" dirty="0" err="1" smtClean="0"/>
              <a:t>leki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tem </a:t>
            </a:r>
            <a:r>
              <a:rPr lang="en-US" b="1" dirty="0" err="1" smtClean="0"/>
              <a:t>doro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hem </a:t>
            </a:r>
            <a:r>
              <a:rPr lang="en-US" b="1" dirty="0" err="1" smtClean="0"/>
              <a:t>tata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seti</a:t>
            </a:r>
            <a:r>
              <a:rPr lang="en-US" b="1" dirty="0" smtClean="0"/>
              <a:t> </a:t>
            </a:r>
            <a:r>
              <a:rPr lang="en-US" b="1" dirty="0" err="1" smtClean="0"/>
              <a:t>kaba</a:t>
            </a:r>
            <a:r>
              <a:rPr lang="en-US" b="1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Zaai-koti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6:8. </a:t>
            </a:r>
            <a:r>
              <a:rPr lang="en-US" b="1" dirty="0" err="1" smtClean="0"/>
              <a:t>Bikasi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de </a:t>
            </a:r>
            <a:r>
              <a:rPr lang="en-US" b="1" dirty="0" err="1" smtClean="0"/>
              <a:t>prani</a:t>
            </a:r>
            <a:r>
              <a:rPr lang="en-US" b="1" dirty="0" smtClean="0"/>
              <a:t> </a:t>
            </a:r>
            <a:r>
              <a:rPr lang="en-US" b="1" dirty="0" err="1" smtClean="0"/>
              <a:t>gi</a:t>
            </a:r>
            <a:r>
              <a:rPr lang="en-US" b="1" dirty="0" smtClean="0"/>
              <a:t> hem skin </a:t>
            </a:r>
            <a:r>
              <a:rPr lang="en-US" b="1" dirty="0" err="1" smtClean="0"/>
              <a:t>sa</a:t>
            </a:r>
            <a:r>
              <a:rPr lang="en-US" b="1" dirty="0" smtClean="0"/>
              <a:t> </a:t>
            </a:r>
            <a:r>
              <a:rPr lang="en-US" b="1" dirty="0" err="1" smtClean="0"/>
              <a:t>koti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pori-fasi</a:t>
            </a:r>
            <a:r>
              <a:rPr lang="en-US" b="1" dirty="0" smtClean="0"/>
              <a:t> foe </a:t>
            </a:r>
            <a:r>
              <a:rPr lang="en-US" b="1" dirty="0" err="1" smtClean="0"/>
              <a:t>da</a:t>
            </a:r>
            <a:r>
              <a:rPr lang="en-US" b="1" dirty="0" smtClean="0"/>
              <a:t> skin, ma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de </a:t>
            </a:r>
            <a:r>
              <a:rPr lang="en-US" b="1" dirty="0" err="1" smtClean="0"/>
              <a:t>prani</a:t>
            </a:r>
            <a:r>
              <a:rPr lang="en-US" b="1" dirty="0" smtClean="0"/>
              <a:t> </a:t>
            </a:r>
            <a:r>
              <a:rPr lang="en-US" b="1" dirty="0" err="1" smtClean="0"/>
              <a:t>gi</a:t>
            </a:r>
            <a:r>
              <a:rPr lang="en-US" b="1" dirty="0" smtClean="0"/>
              <a:t> hem </a:t>
            </a:r>
            <a:r>
              <a:rPr lang="en-US" b="1" dirty="0" err="1" smtClean="0"/>
              <a:t>Jeje</a:t>
            </a:r>
            <a:r>
              <a:rPr lang="en-US" b="1" dirty="0" smtClean="0"/>
              <a:t> </a:t>
            </a:r>
            <a:r>
              <a:rPr lang="en-US" b="1" dirty="0" err="1" smtClean="0"/>
              <a:t>sa</a:t>
            </a:r>
            <a:r>
              <a:rPr lang="en-US" b="1" dirty="0" smtClean="0"/>
              <a:t> </a:t>
            </a:r>
            <a:r>
              <a:rPr lang="en-US" b="1" dirty="0" err="1" smtClean="0"/>
              <a:t>koti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libi</a:t>
            </a:r>
            <a:r>
              <a:rPr lang="en-US" b="1" dirty="0" smtClean="0"/>
              <a:t> foe </a:t>
            </a:r>
            <a:r>
              <a:rPr lang="en-US" b="1" dirty="0" err="1" smtClean="0"/>
              <a:t>teego</a:t>
            </a:r>
            <a:r>
              <a:rPr lang="en-US" b="1" dirty="0" smtClean="0"/>
              <a:t> foe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Jeje</a:t>
            </a:r>
            <a:r>
              <a:rPr lang="en-US" b="1" dirty="0" smtClean="0"/>
              <a:t>.</a:t>
            </a:r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loekoe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prani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r>
              <a:rPr lang="en-US" dirty="0" smtClean="0"/>
              <a:t> en no </a:t>
            </a:r>
            <a:r>
              <a:rPr lang="en-US" dirty="0" err="1" smtClean="0"/>
              <a:t>da</a:t>
            </a:r>
            <a:r>
              <a:rPr lang="en-US" dirty="0" smtClean="0"/>
              <a:t> skin, so </a:t>
            </a:r>
            <a:r>
              <a:rPr lang="en-US" dirty="0" err="1" smtClean="0"/>
              <a:t>dati</a:t>
            </a:r>
            <a:r>
              <a:rPr lang="en-US" dirty="0" smtClean="0"/>
              <a:t> wan </a:t>
            </a:r>
            <a:r>
              <a:rPr lang="en-US" dirty="0" err="1" smtClean="0"/>
              <a:t>moi</a:t>
            </a:r>
            <a:r>
              <a:rPr lang="en-US" dirty="0" smtClean="0"/>
              <a:t> </a:t>
            </a:r>
            <a:r>
              <a:rPr lang="en-US" dirty="0" err="1" smtClean="0"/>
              <a:t>paiman</a:t>
            </a:r>
            <a:r>
              <a:rPr lang="en-US" dirty="0" smtClean="0"/>
              <a:t> de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Doe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sondro</a:t>
            </a:r>
            <a:r>
              <a:rPr lang="en-US" dirty="0" smtClean="0"/>
              <a:t> foe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weri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9. En no </a:t>
            </a:r>
            <a:r>
              <a:rPr lang="en-US" b="1" dirty="0" err="1" smtClean="0"/>
              <a:t>meki</a:t>
            </a:r>
            <a:r>
              <a:rPr lang="en-US" b="1" dirty="0" smtClean="0"/>
              <a:t>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kom</a:t>
            </a:r>
            <a:r>
              <a:rPr lang="en-US" b="1" dirty="0" smtClean="0"/>
              <a:t> </a:t>
            </a:r>
            <a:r>
              <a:rPr lang="en-US" b="1" dirty="0" err="1" smtClean="0"/>
              <a:t>weri</a:t>
            </a:r>
            <a:r>
              <a:rPr lang="en-US" b="1" dirty="0" smtClean="0"/>
              <a:t> foe doe </a:t>
            </a:r>
            <a:r>
              <a:rPr lang="en-US" b="1" dirty="0" err="1" smtClean="0"/>
              <a:t>boen</a:t>
            </a:r>
            <a:r>
              <a:rPr lang="en-US" b="1" dirty="0" smtClean="0"/>
              <a:t>, </a:t>
            </a:r>
            <a:r>
              <a:rPr lang="en-US" b="1" dirty="0" err="1" smtClean="0"/>
              <a:t>bikasi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juisti</a:t>
            </a:r>
            <a:r>
              <a:rPr lang="en-US" b="1" dirty="0" smtClean="0"/>
              <a:t> tem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sa</a:t>
            </a:r>
            <a:r>
              <a:rPr lang="en-US" b="1" dirty="0" smtClean="0"/>
              <a:t> </a:t>
            </a:r>
            <a:r>
              <a:rPr lang="en-US" b="1" dirty="0" err="1" smtClean="0"/>
              <a:t>koti</a:t>
            </a:r>
            <a:r>
              <a:rPr lang="en-US" b="1" dirty="0" smtClean="0"/>
              <a:t>, </a:t>
            </a:r>
            <a:r>
              <a:rPr lang="en-US" b="1" dirty="0" err="1" smtClean="0"/>
              <a:t>efoe</a:t>
            </a:r>
            <a:r>
              <a:rPr lang="en-US" b="1" dirty="0" smtClean="0"/>
              <a:t> </a:t>
            </a:r>
            <a:r>
              <a:rPr lang="en-US" b="1" dirty="0" err="1" smtClean="0"/>
              <a:t>wi</a:t>
            </a:r>
            <a:r>
              <a:rPr lang="en-US" b="1" dirty="0" smtClean="0"/>
              <a:t> no </a:t>
            </a:r>
            <a:r>
              <a:rPr lang="en-US" b="1" dirty="0" err="1" smtClean="0"/>
              <a:t>kom</a:t>
            </a:r>
            <a:r>
              <a:rPr lang="en-US" b="1" dirty="0" smtClean="0"/>
              <a:t> </a:t>
            </a:r>
            <a:r>
              <a:rPr lang="en-US" b="1" dirty="0" err="1" smtClean="0"/>
              <a:t>weri</a:t>
            </a:r>
            <a:r>
              <a:rPr lang="en-US" b="1" dirty="0" smtClean="0"/>
              <a:t>.  10. Foe </a:t>
            </a:r>
            <a:r>
              <a:rPr lang="en-US" b="1" dirty="0" err="1" smtClean="0"/>
              <a:t>dat'ede</a:t>
            </a:r>
            <a:r>
              <a:rPr lang="en-US" b="1" dirty="0" smtClean="0"/>
              <a:t>, so </a:t>
            </a:r>
            <a:r>
              <a:rPr lang="en-US" b="1" dirty="0" err="1" smtClean="0"/>
              <a:t>leki</a:t>
            </a:r>
            <a:r>
              <a:rPr lang="en-US" b="1" dirty="0" smtClean="0"/>
              <a:t>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abi</a:t>
            </a:r>
            <a:r>
              <a:rPr lang="en-US" b="1" dirty="0" smtClean="0"/>
              <a:t> </a:t>
            </a:r>
            <a:r>
              <a:rPr lang="en-US" b="1" dirty="0" err="1" smtClean="0"/>
              <a:t>okasi</a:t>
            </a:r>
            <a:r>
              <a:rPr lang="en-US" b="1" dirty="0" smtClean="0"/>
              <a:t>, </a:t>
            </a:r>
            <a:r>
              <a:rPr lang="en-US" b="1" dirty="0" err="1" smtClean="0"/>
              <a:t>meki</a:t>
            </a:r>
            <a:r>
              <a:rPr lang="en-US" b="1" dirty="0" smtClean="0"/>
              <a:t> </a:t>
            </a:r>
            <a:r>
              <a:rPr lang="en-US" b="1" dirty="0" err="1" smtClean="0"/>
              <a:t>wi</a:t>
            </a:r>
            <a:r>
              <a:rPr lang="en-US" b="1" dirty="0" smtClean="0"/>
              <a:t> doe </a:t>
            </a:r>
            <a:r>
              <a:rPr lang="en-US" b="1" dirty="0" err="1" smtClean="0"/>
              <a:t>boen</a:t>
            </a:r>
            <a:r>
              <a:rPr lang="en-US" b="1" dirty="0" smtClean="0"/>
              <a:t> </a:t>
            </a:r>
            <a:r>
              <a:rPr lang="en-US" b="1" dirty="0" err="1" smtClean="0"/>
              <a:t>gi</a:t>
            </a:r>
            <a:r>
              <a:rPr lang="en-US" b="1" dirty="0" smtClean="0"/>
              <a:t> ala </a:t>
            </a:r>
            <a:r>
              <a:rPr lang="en-US" b="1" dirty="0" err="1" smtClean="0"/>
              <a:t>soema</a:t>
            </a:r>
            <a:r>
              <a:rPr lang="en-US" b="1" dirty="0" smtClean="0"/>
              <a:t>, en </a:t>
            </a:r>
            <a:r>
              <a:rPr lang="en-US" b="1" dirty="0" err="1" smtClean="0"/>
              <a:t>spesroetoe</a:t>
            </a:r>
            <a:r>
              <a:rPr lang="en-US" b="1" dirty="0" smtClean="0"/>
              <a:t> </a:t>
            </a:r>
            <a:r>
              <a:rPr lang="en-US" b="1" dirty="0" err="1" smtClean="0"/>
              <a:t>gi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de foe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famiri</a:t>
            </a:r>
            <a:r>
              <a:rPr lang="en-US" b="1" dirty="0" smtClean="0"/>
              <a:t> foe </a:t>
            </a:r>
            <a:r>
              <a:rPr lang="en-US" b="1" dirty="0" err="1" smtClean="0"/>
              <a:t>bribi</a:t>
            </a:r>
            <a:r>
              <a:rPr lang="en-US" b="1" dirty="0" smtClean="0"/>
              <a:t>.</a:t>
            </a:r>
          </a:p>
          <a:p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kaba</a:t>
            </a:r>
            <a:r>
              <a:rPr lang="en-US" dirty="0" smtClean="0"/>
              <a:t> </a:t>
            </a:r>
            <a:r>
              <a:rPr lang="en-US" dirty="0" err="1" smtClean="0"/>
              <a:t>tranga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endParaRPr lang="en-US" dirty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r>
              <a:rPr lang="en-US" dirty="0" smtClean="0"/>
              <a:t>-man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no </a:t>
            </a:r>
            <a:r>
              <a:rPr lang="en-US" dirty="0" err="1" smtClean="0"/>
              <a:t>hori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r>
              <a:rPr lang="en-US" dirty="0" smtClean="0"/>
              <a:t> </a:t>
            </a:r>
            <a:r>
              <a:rPr lang="en-US" dirty="0" err="1" smtClean="0"/>
              <a:t>aparti</a:t>
            </a:r>
            <a:r>
              <a:rPr lang="en-US" dirty="0" smtClean="0"/>
              <a:t>; a no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nadruk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broko</a:t>
            </a:r>
            <a:r>
              <a:rPr lang="en-US" dirty="0" smtClean="0"/>
              <a:t> </a:t>
            </a:r>
            <a:r>
              <a:rPr lang="en-US" dirty="0" err="1" smtClean="0"/>
              <a:t>hede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sieli</a:t>
            </a:r>
            <a:r>
              <a:rPr lang="en-US" dirty="0" smtClean="0"/>
              <a:t> </a:t>
            </a:r>
            <a:r>
              <a:rPr lang="en-US" dirty="0" err="1" smtClean="0"/>
              <a:t>lontoe</a:t>
            </a:r>
            <a:r>
              <a:rPr lang="en-US" dirty="0" smtClean="0"/>
              <a:t> hem;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lasiwan</a:t>
            </a:r>
            <a:r>
              <a:rPr lang="en-US" dirty="0" smtClean="0"/>
              <a:t> so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bribiwan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doe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wan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relatie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endParaRPr lang="en-US" dirty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6:11.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si</a:t>
            </a:r>
            <a:r>
              <a:rPr lang="en-US" b="1" dirty="0" smtClean="0"/>
              <a:t> </a:t>
            </a:r>
            <a:r>
              <a:rPr lang="en-US" b="1" dirty="0" err="1" smtClean="0"/>
              <a:t>fa</a:t>
            </a:r>
            <a:r>
              <a:rPr lang="en-US" b="1" dirty="0" smtClean="0"/>
              <a:t> mi </a:t>
            </a:r>
            <a:r>
              <a:rPr lang="en-US" b="1" dirty="0" err="1" smtClean="0"/>
              <a:t>skrifi</a:t>
            </a:r>
            <a:r>
              <a:rPr lang="en-US" b="1" dirty="0" smtClean="0"/>
              <a:t> </a:t>
            </a:r>
            <a:r>
              <a:rPr lang="en-US" b="1" dirty="0" err="1" smtClean="0"/>
              <a:t>nanga</a:t>
            </a:r>
            <a:r>
              <a:rPr lang="en-US" b="1" dirty="0" smtClean="0"/>
              <a:t> </a:t>
            </a:r>
            <a:r>
              <a:rPr lang="en-US" b="1" dirty="0" err="1" smtClean="0"/>
              <a:t>bigi</a:t>
            </a:r>
            <a:r>
              <a:rPr lang="en-US" b="1" dirty="0" smtClean="0"/>
              <a:t> letter </a:t>
            </a:r>
            <a:r>
              <a:rPr lang="en-US" b="1" dirty="0" err="1" smtClean="0"/>
              <a:t>gi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nanga</a:t>
            </a:r>
            <a:r>
              <a:rPr lang="en-US" b="1" dirty="0" smtClean="0"/>
              <a:t> mi </a:t>
            </a:r>
            <a:r>
              <a:rPr lang="en-US" b="1" dirty="0" err="1" smtClean="0"/>
              <a:t>egi</a:t>
            </a:r>
            <a:r>
              <a:rPr lang="en-US" b="1" dirty="0" smtClean="0"/>
              <a:t> </a:t>
            </a:r>
            <a:r>
              <a:rPr lang="en-US" b="1" dirty="0" err="1" smtClean="0"/>
              <a:t>anoe</a:t>
            </a:r>
            <a:r>
              <a:rPr lang="en-US" b="1" dirty="0" smtClean="0"/>
              <a:t>.</a:t>
            </a:r>
          </a:p>
          <a:p>
            <a:r>
              <a:rPr lang="en-US" dirty="0" err="1" smtClean="0"/>
              <a:t>Normaal</a:t>
            </a:r>
            <a:r>
              <a:rPr lang="en-US" dirty="0" smtClean="0"/>
              <a:t> </a:t>
            </a:r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wan </a:t>
            </a:r>
            <a:r>
              <a:rPr lang="en-US" dirty="0" err="1" smtClean="0"/>
              <a:t>skrifiman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hem, ma </a:t>
            </a:r>
            <a:r>
              <a:rPr lang="en-US" dirty="0" err="1" smtClean="0"/>
              <a:t>da</a:t>
            </a:r>
            <a:r>
              <a:rPr lang="en-US" dirty="0" smtClean="0"/>
              <a:t> tem </a:t>
            </a:r>
            <a:r>
              <a:rPr lang="en-US" dirty="0" err="1" smtClean="0"/>
              <a:t>disi</a:t>
            </a:r>
            <a:r>
              <a:rPr lang="en-US" dirty="0" smtClean="0"/>
              <a:t>, a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r>
              <a:rPr lang="en-US" dirty="0" smtClean="0"/>
              <a:t>.  </a:t>
            </a:r>
            <a:r>
              <a:rPr lang="en-US" dirty="0" err="1" smtClean="0"/>
              <a:t>Kande</a:t>
            </a:r>
            <a:r>
              <a:rPr lang="en-US" dirty="0" smtClean="0"/>
              <a:t> </a:t>
            </a:r>
            <a:r>
              <a:rPr lang="en-US" dirty="0" err="1" smtClean="0"/>
              <a:t>bikasi</a:t>
            </a:r>
            <a:r>
              <a:rPr lang="en-US" dirty="0" smtClean="0"/>
              <a:t> hem </a:t>
            </a:r>
            <a:r>
              <a:rPr lang="en-US" dirty="0" err="1" smtClean="0"/>
              <a:t>ai</a:t>
            </a:r>
            <a:r>
              <a:rPr lang="en-US" dirty="0" smtClean="0"/>
              <a:t> </a:t>
            </a:r>
            <a:r>
              <a:rPr lang="en-US" dirty="0" err="1" smtClean="0"/>
              <a:t>siki</a:t>
            </a:r>
            <a:r>
              <a:rPr lang="en-US" dirty="0" smtClean="0"/>
              <a:t>,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foe </a:t>
            </a:r>
            <a:r>
              <a:rPr lang="en-US" dirty="0" err="1" smtClean="0"/>
              <a:t>skrifi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bigi</a:t>
            </a:r>
            <a:r>
              <a:rPr lang="en-US" dirty="0" smtClean="0"/>
              <a:t> letter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Djoe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skin-</a:t>
            </a:r>
            <a:r>
              <a:rPr lang="en-US" dirty="0" err="1" smtClean="0"/>
              <a:t>fasi</a:t>
            </a:r>
            <a:r>
              <a:rPr lang="en-US" dirty="0" smtClean="0"/>
              <a:t> en no </a:t>
            </a:r>
            <a:r>
              <a:rPr lang="en-US" dirty="0" err="1" smtClean="0"/>
              <a:t>Jeje-fasi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12. Ala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wani</a:t>
            </a:r>
            <a:r>
              <a:rPr lang="en-US" b="1" dirty="0" smtClean="0"/>
              <a:t> </a:t>
            </a:r>
            <a:r>
              <a:rPr lang="en-US" b="1" dirty="0" err="1" smtClean="0"/>
              <a:t>loekoe</a:t>
            </a:r>
            <a:r>
              <a:rPr lang="en-US" b="1" dirty="0" smtClean="0"/>
              <a:t> </a:t>
            </a:r>
            <a:r>
              <a:rPr lang="en-US" b="1" dirty="0" err="1" smtClean="0"/>
              <a:t>boen</a:t>
            </a:r>
            <a:r>
              <a:rPr lang="en-US" b="1" dirty="0" smtClean="0"/>
              <a:t> </a:t>
            </a:r>
            <a:r>
              <a:rPr lang="en-US" b="1" dirty="0" err="1" smtClean="0"/>
              <a:t>gi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skin </a:t>
            </a:r>
            <a:r>
              <a:rPr lang="en-US" b="1" dirty="0" err="1" smtClean="0"/>
              <a:t>wani</a:t>
            </a:r>
            <a:r>
              <a:rPr lang="en-US" b="1" dirty="0" smtClean="0"/>
              <a:t> </a:t>
            </a:r>
            <a:r>
              <a:rPr lang="en-US" b="1" dirty="0" err="1" smtClean="0"/>
              <a:t>dwingi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foe </a:t>
            </a:r>
            <a:r>
              <a:rPr lang="en-US" b="1" dirty="0" err="1" smtClean="0"/>
              <a:t>besnijde</a:t>
            </a:r>
            <a:r>
              <a:rPr lang="en-US" b="1" dirty="0" smtClean="0"/>
              <a:t>, so </a:t>
            </a:r>
            <a:r>
              <a:rPr lang="en-US" b="1" dirty="0" err="1" smtClean="0"/>
              <a:t>dati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no </a:t>
            </a:r>
            <a:r>
              <a:rPr lang="en-US" b="1" dirty="0" err="1" smtClean="0"/>
              <a:t>sa</a:t>
            </a:r>
            <a:r>
              <a:rPr lang="en-US" b="1" dirty="0" smtClean="0"/>
              <a:t> </a:t>
            </a:r>
            <a:r>
              <a:rPr lang="en-US" b="1" dirty="0" err="1" smtClean="0"/>
              <a:t>kisi</a:t>
            </a:r>
            <a:r>
              <a:rPr lang="en-US" b="1" dirty="0" smtClean="0"/>
              <a:t> </a:t>
            </a:r>
            <a:r>
              <a:rPr lang="en-US" b="1" dirty="0" err="1" smtClean="0"/>
              <a:t>vervolgoe</a:t>
            </a:r>
            <a:r>
              <a:rPr lang="en-US" b="1" dirty="0" smtClean="0"/>
              <a:t> foe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kruisi</a:t>
            </a:r>
            <a:r>
              <a:rPr lang="en-US" b="1" dirty="0" smtClean="0"/>
              <a:t> foe </a:t>
            </a:r>
            <a:r>
              <a:rPr lang="en-US" b="1" dirty="0" err="1" smtClean="0"/>
              <a:t>Kristus</a:t>
            </a:r>
            <a:r>
              <a:rPr lang="en-US" b="1" dirty="0" smtClean="0"/>
              <a:t> </a:t>
            </a:r>
            <a:r>
              <a:rPr lang="en-US" b="1" dirty="0" err="1" smtClean="0"/>
              <a:t>ede</a:t>
            </a:r>
            <a:r>
              <a:rPr lang="en-US" b="1" dirty="0" smtClean="0"/>
              <a:t>.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besnijd</a:t>
            </a:r>
            <a:r>
              <a:rPr lang="en-US" dirty="0" smtClean="0"/>
              <a:t> so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no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vervolgoe</a:t>
            </a:r>
            <a:r>
              <a:rPr lang="en-US" dirty="0" smtClean="0"/>
              <a:t>.  Ma </a:t>
            </a:r>
            <a:r>
              <a:rPr lang="en-US" dirty="0" err="1" smtClean="0"/>
              <a:t>Jeje-fasi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alatem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vervolgoe</a:t>
            </a:r>
            <a:endParaRPr lang="en-US" dirty="0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Skin-</a:t>
            </a:r>
            <a:r>
              <a:rPr lang="en-US" dirty="0" err="1" smtClean="0"/>
              <a:t>fasi</a:t>
            </a:r>
            <a:r>
              <a:rPr lang="en-US" dirty="0" smtClean="0"/>
              <a:t> no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hori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wet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6:13. </a:t>
            </a:r>
            <a:r>
              <a:rPr lang="en-US" b="1" dirty="0" err="1" smtClean="0">
                <a:solidFill>
                  <a:srgbClr val="FF0000"/>
                </a:solidFill>
              </a:rPr>
              <a:t>Bikasi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dem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besnijde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soema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srefi</a:t>
            </a:r>
            <a:r>
              <a:rPr lang="en-US" b="1" dirty="0" smtClean="0">
                <a:solidFill>
                  <a:srgbClr val="FF0000"/>
                </a:solidFill>
              </a:rPr>
              <a:t> no </a:t>
            </a:r>
            <a:r>
              <a:rPr lang="en-US" b="1" dirty="0" err="1" smtClean="0">
                <a:solidFill>
                  <a:srgbClr val="FF0000"/>
                </a:solidFill>
              </a:rPr>
              <a:t>hori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da</a:t>
            </a:r>
            <a:r>
              <a:rPr lang="en-US" b="1" dirty="0" smtClean="0">
                <a:solidFill>
                  <a:srgbClr val="FF0000"/>
                </a:solidFill>
              </a:rPr>
              <a:t> wet</a:t>
            </a:r>
            <a:r>
              <a:rPr lang="en-US" b="1" dirty="0" smtClean="0"/>
              <a:t>; ma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wani</a:t>
            </a:r>
            <a:r>
              <a:rPr lang="en-US" b="1" dirty="0" smtClean="0"/>
              <a:t> </a:t>
            </a:r>
            <a:r>
              <a:rPr lang="en-US" b="1" dirty="0" err="1" smtClean="0"/>
              <a:t>meki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kom</a:t>
            </a:r>
            <a:r>
              <a:rPr lang="en-US" b="1" dirty="0" smtClean="0"/>
              <a:t> </a:t>
            </a:r>
            <a:r>
              <a:rPr lang="en-US" b="1" dirty="0" err="1" smtClean="0"/>
              <a:t>besnijde</a:t>
            </a:r>
            <a:r>
              <a:rPr lang="en-US" b="1" dirty="0" smtClean="0"/>
              <a:t> so </a:t>
            </a:r>
            <a:r>
              <a:rPr lang="en-US" b="1" dirty="0" err="1" smtClean="0"/>
              <a:t>dati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kan</a:t>
            </a:r>
            <a:r>
              <a:rPr lang="en-US" b="1" dirty="0" smtClean="0"/>
              <a:t> </a:t>
            </a:r>
            <a:r>
              <a:rPr lang="en-US" b="1" dirty="0" err="1" smtClean="0"/>
              <a:t>glori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skin.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Djoe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ondro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wet no </a:t>
            </a:r>
            <a:r>
              <a:rPr lang="en-US" dirty="0" err="1" smtClean="0"/>
              <a:t>hori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wet </a:t>
            </a:r>
            <a:r>
              <a:rPr lang="en-US" dirty="0" err="1" smtClean="0"/>
              <a:t>demsrefi</a:t>
            </a:r>
            <a:r>
              <a:rPr lang="en-US" dirty="0" smtClean="0"/>
              <a:t>, ma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prodo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groepoe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bigi</a:t>
            </a:r>
            <a:endParaRPr lang="en-US" dirty="0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glori</a:t>
            </a:r>
            <a:r>
              <a:rPr lang="en-US" dirty="0" smtClean="0"/>
              <a:t> foe </a:t>
            </a:r>
            <a:r>
              <a:rPr lang="en-US" dirty="0" err="1" smtClean="0"/>
              <a:t>Paulus</a:t>
            </a:r>
            <a:r>
              <a:rPr lang="en-US" dirty="0" smtClean="0"/>
              <a:t> =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kruisi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017713"/>
            <a:ext cx="8345488" cy="4114800"/>
          </a:xfrm>
        </p:spPr>
        <p:txBody>
          <a:bodyPr/>
          <a:lstStyle/>
          <a:p>
            <a:r>
              <a:rPr lang="en-US" b="1" dirty="0" smtClean="0"/>
              <a:t>14. Ma </a:t>
            </a:r>
            <a:r>
              <a:rPr lang="en-US" b="1" dirty="0" err="1" smtClean="0"/>
              <a:t>Gado</a:t>
            </a:r>
            <a:r>
              <a:rPr lang="en-US" b="1" dirty="0" smtClean="0"/>
              <a:t> </a:t>
            </a:r>
            <a:r>
              <a:rPr lang="en-US" b="1" dirty="0" err="1" smtClean="0"/>
              <a:t>moesoe</a:t>
            </a:r>
            <a:r>
              <a:rPr lang="en-US" b="1" dirty="0" smtClean="0"/>
              <a:t> </a:t>
            </a:r>
            <a:r>
              <a:rPr lang="en-US" b="1" dirty="0" err="1" smtClean="0"/>
              <a:t>kibri</a:t>
            </a:r>
            <a:r>
              <a:rPr lang="en-US" b="1" dirty="0" smtClean="0"/>
              <a:t> mi, </a:t>
            </a:r>
            <a:r>
              <a:rPr lang="en-US" b="1" dirty="0" err="1" smtClean="0"/>
              <a:t>dati</a:t>
            </a:r>
            <a:r>
              <a:rPr lang="en-US" b="1" dirty="0" smtClean="0"/>
              <a:t> mi no </a:t>
            </a:r>
            <a:r>
              <a:rPr lang="en-US" b="1" dirty="0" err="1" smtClean="0"/>
              <a:t>glori</a:t>
            </a:r>
            <a:r>
              <a:rPr lang="en-US" b="1" dirty="0" smtClean="0"/>
              <a:t> </a:t>
            </a:r>
            <a:r>
              <a:rPr lang="en-US" b="1" dirty="0" err="1" smtClean="0"/>
              <a:t>boiti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kruisi</a:t>
            </a:r>
            <a:r>
              <a:rPr lang="en-US" b="1" dirty="0" smtClean="0"/>
              <a:t> foe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Masra</a:t>
            </a:r>
            <a:r>
              <a:rPr lang="en-US" b="1" dirty="0" smtClean="0"/>
              <a:t> </a:t>
            </a:r>
            <a:r>
              <a:rPr lang="en-US" b="1" dirty="0" err="1" smtClean="0"/>
              <a:t>Jezus</a:t>
            </a:r>
            <a:r>
              <a:rPr lang="en-US" b="1" dirty="0" smtClean="0"/>
              <a:t> </a:t>
            </a:r>
            <a:r>
              <a:rPr lang="en-US" b="1" dirty="0" err="1" smtClean="0"/>
              <a:t>Kristus</a:t>
            </a:r>
            <a:r>
              <a:rPr lang="en-US" b="1" dirty="0" smtClean="0"/>
              <a:t>,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kruisi</a:t>
            </a:r>
            <a:r>
              <a:rPr lang="en-US" b="1" dirty="0" smtClean="0"/>
              <a:t> </a:t>
            </a:r>
            <a:r>
              <a:rPr lang="en-US" b="1" dirty="0" err="1" smtClean="0"/>
              <a:t>grontapoe</a:t>
            </a:r>
            <a:r>
              <a:rPr lang="en-US" b="1" dirty="0" smtClean="0"/>
              <a:t> </a:t>
            </a:r>
            <a:r>
              <a:rPr lang="en-US" b="1" dirty="0" err="1" smtClean="0"/>
              <a:t>gi</a:t>
            </a:r>
            <a:r>
              <a:rPr lang="en-US" b="1" dirty="0" smtClean="0"/>
              <a:t> mi en mi </a:t>
            </a:r>
            <a:r>
              <a:rPr lang="en-US" b="1" dirty="0" err="1" smtClean="0"/>
              <a:t>gi</a:t>
            </a:r>
            <a:r>
              <a:rPr lang="en-US" b="1" dirty="0" smtClean="0"/>
              <a:t> </a:t>
            </a:r>
            <a:r>
              <a:rPr lang="en-US" b="1" dirty="0" err="1" smtClean="0"/>
              <a:t>grontapoe</a:t>
            </a:r>
            <a:r>
              <a:rPr lang="en-US" b="1" dirty="0" smtClean="0"/>
              <a:t>.</a:t>
            </a:r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kruisi</a:t>
            </a:r>
            <a:r>
              <a:rPr lang="en-US" dirty="0" smtClean="0"/>
              <a:t> </a:t>
            </a:r>
            <a:r>
              <a:rPr lang="en-US" dirty="0" err="1" smtClean="0"/>
              <a:t>tjari</a:t>
            </a:r>
            <a:r>
              <a:rPr lang="en-US" dirty="0" smtClean="0"/>
              <a:t> wan </a:t>
            </a:r>
            <a:r>
              <a:rPr lang="en-US" dirty="0" err="1" smtClean="0"/>
              <a:t>prati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mindri</a:t>
            </a:r>
            <a:r>
              <a:rPr lang="en-US" dirty="0" smtClean="0"/>
              <a:t> foe </a:t>
            </a:r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grontapoe</a:t>
            </a:r>
            <a:r>
              <a:rPr lang="en-US" dirty="0" smtClean="0"/>
              <a:t>. 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grontapoe</a:t>
            </a:r>
            <a:r>
              <a:rPr lang="en-US" dirty="0" smtClean="0"/>
              <a:t> </a:t>
            </a:r>
            <a:r>
              <a:rPr lang="en-US" dirty="0" err="1" smtClean="0"/>
              <a:t>trowe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,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trowe</a:t>
            </a:r>
            <a:r>
              <a:rPr lang="en-US" dirty="0" smtClean="0"/>
              <a:t> </a:t>
            </a:r>
            <a:r>
              <a:rPr lang="en-US" dirty="0" err="1" smtClean="0"/>
              <a:t>Paulus</a:t>
            </a:r>
            <a:r>
              <a:rPr lang="en-US" dirty="0" smtClean="0"/>
              <a:t> toe</a:t>
            </a:r>
            <a:endParaRPr lang="en-US" dirty="0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kruisi</a:t>
            </a:r>
            <a:r>
              <a:rPr lang="en-US" dirty="0" smtClean="0"/>
              <a:t> </a:t>
            </a:r>
            <a:r>
              <a:rPr lang="en-US" dirty="0" err="1" smtClean="0"/>
              <a:t>prati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prati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foe ala </a:t>
            </a:r>
            <a:r>
              <a:rPr lang="en-US" dirty="0" err="1" smtClean="0"/>
              <a:t>fasi</a:t>
            </a:r>
            <a:r>
              <a:rPr lang="en-US" dirty="0" smtClean="0"/>
              <a:t> foe go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hemel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egi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– </a:t>
            </a:r>
            <a:r>
              <a:rPr lang="en-US" dirty="0" err="1" smtClean="0"/>
              <a:t>kerki</a:t>
            </a:r>
            <a:r>
              <a:rPr lang="en-US" dirty="0" smtClean="0"/>
              <a:t>, </a:t>
            </a:r>
            <a:r>
              <a:rPr lang="en-US" dirty="0" err="1" smtClean="0"/>
              <a:t>dopoe</a:t>
            </a:r>
            <a:r>
              <a:rPr lang="en-US" dirty="0" smtClean="0"/>
              <a:t>, sacrament, </a:t>
            </a:r>
            <a:r>
              <a:rPr lang="en-US" dirty="0" err="1" smtClean="0"/>
              <a:t>hori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10 </a:t>
            </a:r>
            <a:r>
              <a:rPr lang="en-US" dirty="0" err="1" smtClean="0"/>
              <a:t>gebod</a:t>
            </a:r>
            <a:r>
              <a:rPr lang="en-US" dirty="0" smtClean="0"/>
              <a:t>,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berge-rede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kruisi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krin</a:t>
            </a:r>
            <a:r>
              <a:rPr lang="en-US" dirty="0" smtClean="0"/>
              <a:t> san </a:t>
            </a:r>
            <a:r>
              <a:rPr lang="en-US" dirty="0" err="1" smtClean="0"/>
              <a:t>grontapoe</a:t>
            </a:r>
            <a:r>
              <a:rPr lang="en-US" dirty="0" smtClean="0"/>
              <a:t> </a:t>
            </a:r>
            <a:r>
              <a:rPr lang="en-US" dirty="0" err="1" smtClean="0"/>
              <a:t>denki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.  </a:t>
            </a:r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man </a:t>
            </a:r>
            <a:r>
              <a:rPr lang="en-US" dirty="0" err="1" smtClean="0"/>
              <a:t>disi</a:t>
            </a:r>
            <a:r>
              <a:rPr lang="en-US" dirty="0" smtClean="0"/>
              <a:t> foe </a:t>
            </a:r>
            <a:r>
              <a:rPr lang="en-US" dirty="0" err="1" smtClean="0"/>
              <a:t>basi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…</a:t>
            </a:r>
          </a:p>
          <a:p>
            <a:r>
              <a:rPr lang="en-US" dirty="0" smtClean="0"/>
              <a:t>Ma a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lobi</a:t>
            </a:r>
            <a:r>
              <a:rPr lang="en-US" dirty="0" smtClean="0"/>
              <a:t> </a:t>
            </a:r>
            <a:r>
              <a:rPr lang="en-US" dirty="0" err="1" smtClean="0"/>
              <a:t>ook</a:t>
            </a:r>
            <a:r>
              <a:rPr lang="en-US" dirty="0" smtClean="0"/>
              <a:t> toe</a:t>
            </a:r>
            <a:endParaRPr lang="en-US" dirty="0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kruisi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Hem </a:t>
            </a:r>
            <a:r>
              <a:rPr lang="en-US" dirty="0" err="1" smtClean="0"/>
              <a:t>dede</a:t>
            </a:r>
            <a:r>
              <a:rPr lang="en-US" dirty="0" smtClean="0"/>
              <a:t> de mi </a:t>
            </a:r>
            <a:r>
              <a:rPr lang="en-US" dirty="0" err="1" smtClean="0"/>
              <a:t>dede</a:t>
            </a:r>
            <a:endParaRPr lang="en-US" dirty="0" smtClean="0"/>
          </a:p>
          <a:p>
            <a:r>
              <a:rPr lang="en-US" dirty="0" smtClean="0"/>
              <a:t>Mi </a:t>
            </a:r>
            <a:r>
              <a:rPr lang="en-US" dirty="0" err="1" smtClean="0"/>
              <a:t>dede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, mi </a:t>
            </a:r>
            <a:r>
              <a:rPr lang="en-US" dirty="0" err="1" smtClean="0"/>
              <a:t>egi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, </a:t>
            </a:r>
            <a:r>
              <a:rPr lang="en-US" dirty="0" err="1" smtClean="0"/>
              <a:t>enz</a:t>
            </a:r>
            <a:endParaRPr lang="en-US" dirty="0" smtClean="0"/>
          </a:p>
          <a:p>
            <a:r>
              <a:rPr lang="en-US" dirty="0" smtClean="0"/>
              <a:t>Mi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ondro</a:t>
            </a:r>
            <a:r>
              <a:rPr lang="en-US" dirty="0" smtClean="0"/>
              <a:t> </a:t>
            </a:r>
            <a:r>
              <a:rPr lang="en-US" dirty="0" err="1" smtClean="0"/>
              <a:t>gnade</a:t>
            </a:r>
            <a:r>
              <a:rPr lang="en-US" dirty="0" smtClean="0"/>
              <a:t>;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ondro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wet. </a:t>
            </a:r>
          </a:p>
          <a:p>
            <a:r>
              <a:rPr lang="en-US" dirty="0" smtClean="0"/>
              <a:t>Mi </a:t>
            </a:r>
            <a:r>
              <a:rPr lang="en-US" dirty="0" err="1" smtClean="0"/>
              <a:t>prati</a:t>
            </a:r>
            <a:r>
              <a:rPr lang="en-US" dirty="0" smtClean="0"/>
              <a:t> foe </a:t>
            </a:r>
            <a:r>
              <a:rPr lang="en-US" dirty="0" err="1" smtClean="0"/>
              <a:t>grontapoe</a:t>
            </a:r>
            <a:r>
              <a:rPr lang="en-US" dirty="0" smtClean="0"/>
              <a:t> – no </a:t>
            </a:r>
            <a:r>
              <a:rPr lang="en-US" dirty="0" err="1" smtClean="0"/>
              <a:t>soso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fisti</a:t>
            </a:r>
            <a:r>
              <a:rPr lang="en-US" dirty="0" smtClean="0"/>
              <a:t> </a:t>
            </a:r>
            <a:r>
              <a:rPr lang="en-US" dirty="0" err="1" smtClean="0"/>
              <a:t>grontapoe</a:t>
            </a:r>
            <a:r>
              <a:rPr lang="en-US" dirty="0" smtClean="0"/>
              <a:t>, ma </a:t>
            </a:r>
            <a:r>
              <a:rPr lang="en-US" dirty="0" err="1" smtClean="0"/>
              <a:t>da</a:t>
            </a:r>
            <a:r>
              <a:rPr lang="en-US" dirty="0" smtClean="0"/>
              <a:t> brilliant, </a:t>
            </a:r>
            <a:r>
              <a:rPr lang="en-US" dirty="0" err="1" smtClean="0"/>
              <a:t>beschaafd</a:t>
            </a:r>
            <a:r>
              <a:rPr lang="en-US" dirty="0" smtClean="0"/>
              <a:t>, </a:t>
            </a:r>
            <a:r>
              <a:rPr lang="en-US" dirty="0" err="1" smtClean="0"/>
              <a:t>moi</a:t>
            </a:r>
            <a:r>
              <a:rPr lang="en-US" dirty="0" smtClean="0"/>
              <a:t> </a:t>
            </a:r>
            <a:r>
              <a:rPr lang="en-US" dirty="0" err="1" smtClean="0"/>
              <a:t>grontapoe</a:t>
            </a:r>
            <a:endParaRPr lang="en-US" dirty="0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besnijdenis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6:15. </a:t>
            </a:r>
            <a:r>
              <a:rPr lang="en-US" b="1" dirty="0" err="1" smtClean="0"/>
              <a:t>Bikasi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 </a:t>
            </a:r>
            <a:r>
              <a:rPr lang="en-US" b="1" dirty="0" err="1" smtClean="0"/>
              <a:t>Kristus</a:t>
            </a:r>
            <a:r>
              <a:rPr lang="en-US" b="1" dirty="0" smtClean="0"/>
              <a:t> </a:t>
            </a:r>
            <a:r>
              <a:rPr lang="en-US" b="1" dirty="0" err="1" smtClean="0"/>
              <a:t>Jezus</a:t>
            </a:r>
            <a:r>
              <a:rPr lang="en-US" b="1" dirty="0" smtClean="0"/>
              <a:t>, foe de </a:t>
            </a:r>
            <a:r>
              <a:rPr lang="en-US" b="1" dirty="0" err="1" smtClean="0"/>
              <a:t>besnijde</a:t>
            </a:r>
            <a:r>
              <a:rPr lang="en-US" b="1" dirty="0" smtClean="0"/>
              <a:t> no de </a:t>
            </a:r>
            <a:r>
              <a:rPr lang="en-US" b="1" dirty="0" err="1" smtClean="0"/>
              <a:t>noti</a:t>
            </a:r>
            <a:r>
              <a:rPr lang="en-US" b="1" dirty="0" smtClean="0"/>
              <a:t>, </a:t>
            </a:r>
            <a:r>
              <a:rPr lang="en-US" b="1" dirty="0" err="1" smtClean="0"/>
              <a:t>efoe</a:t>
            </a:r>
            <a:r>
              <a:rPr lang="en-US" b="1" dirty="0" smtClean="0"/>
              <a:t> foe no de </a:t>
            </a:r>
            <a:r>
              <a:rPr lang="en-US" b="1" dirty="0" err="1" smtClean="0"/>
              <a:t>besnijde</a:t>
            </a:r>
            <a:r>
              <a:rPr lang="en-US" b="1" dirty="0" smtClean="0"/>
              <a:t>, ma wan </a:t>
            </a:r>
            <a:r>
              <a:rPr lang="en-US" b="1" dirty="0" err="1" smtClean="0"/>
              <a:t>njoen</a:t>
            </a:r>
            <a:r>
              <a:rPr lang="en-US" b="1" dirty="0" smtClean="0"/>
              <a:t> </a:t>
            </a:r>
            <a:r>
              <a:rPr lang="en-US" b="1" dirty="0" err="1" smtClean="0"/>
              <a:t>soema</a:t>
            </a:r>
            <a:r>
              <a:rPr lang="en-US" b="1" dirty="0" smtClean="0"/>
              <a:t>.</a:t>
            </a:r>
          </a:p>
          <a:p>
            <a:r>
              <a:rPr lang="en-US" dirty="0" err="1" smtClean="0"/>
              <a:t>Besnijdenis</a:t>
            </a:r>
            <a:r>
              <a:rPr lang="en-US" dirty="0" smtClean="0"/>
              <a:t> = </a:t>
            </a:r>
            <a:r>
              <a:rPr lang="en-US" dirty="0" err="1" smtClean="0"/>
              <a:t>dede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skin-</a:t>
            </a:r>
            <a:r>
              <a:rPr lang="en-US" dirty="0" err="1" smtClean="0"/>
              <a:t>fasi</a:t>
            </a:r>
            <a:r>
              <a:rPr lang="en-US" dirty="0" smtClean="0"/>
              <a:t>.  En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owroe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en </a:t>
            </a:r>
            <a:r>
              <a:rPr lang="en-US" dirty="0" err="1" smtClean="0"/>
              <a:t>wi</a:t>
            </a:r>
            <a:r>
              <a:rPr lang="en-US" dirty="0" smtClean="0"/>
              <a:t> de wan </a:t>
            </a:r>
            <a:r>
              <a:rPr lang="en-US" dirty="0" err="1" smtClean="0"/>
              <a:t>njoen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now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Goedoe</a:t>
            </a:r>
            <a:r>
              <a:rPr lang="en-US" dirty="0" smtClean="0"/>
              <a:t>, ma </a:t>
            </a:r>
            <a:r>
              <a:rPr lang="en-US" dirty="0" err="1" smtClean="0"/>
              <a:t>ondro</a:t>
            </a:r>
            <a:r>
              <a:rPr lang="en-US" dirty="0" smtClean="0"/>
              <a:t> </a:t>
            </a:r>
            <a:r>
              <a:rPr lang="en-US" dirty="0" err="1" smtClean="0"/>
              <a:t>dinari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Wan </a:t>
            </a:r>
            <a:r>
              <a:rPr lang="en-US" dirty="0" err="1" smtClean="0"/>
              <a:t>jongoe</a:t>
            </a:r>
            <a:r>
              <a:rPr lang="en-US" dirty="0" smtClean="0"/>
              <a:t> </a:t>
            </a:r>
            <a:r>
              <a:rPr lang="en-US" dirty="0" err="1" smtClean="0"/>
              <a:t>pikin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 foe wan </a:t>
            </a:r>
            <a:r>
              <a:rPr lang="en-US" dirty="0" err="1" smtClean="0"/>
              <a:t>goedoeman</a:t>
            </a:r>
            <a:r>
              <a:rPr lang="en-US" dirty="0" smtClean="0"/>
              <a:t> </a:t>
            </a:r>
            <a:r>
              <a:rPr lang="en-US" dirty="0" err="1" smtClean="0"/>
              <a:t>famiri</a:t>
            </a:r>
            <a:r>
              <a:rPr lang="en-US" dirty="0" smtClean="0"/>
              <a:t>, ma a no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gebruiki</a:t>
            </a:r>
            <a:r>
              <a:rPr lang="en-US" dirty="0" smtClean="0"/>
              <a:t> ala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goedoe</a:t>
            </a:r>
            <a:r>
              <a:rPr lang="en-US" dirty="0" smtClean="0"/>
              <a:t> foe </a:t>
            </a:r>
            <a:r>
              <a:rPr lang="en-US" dirty="0" err="1" smtClean="0"/>
              <a:t>hemsrefi</a:t>
            </a:r>
            <a:r>
              <a:rPr lang="en-US" dirty="0" smtClean="0"/>
              <a:t>.  A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ondro</a:t>
            </a:r>
            <a:r>
              <a:rPr lang="en-US" dirty="0" smtClean="0"/>
              <a:t> discipline &amp; </a:t>
            </a:r>
            <a:r>
              <a:rPr lang="en-US" dirty="0" err="1" smtClean="0"/>
              <a:t>opleiding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a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bigi</a:t>
            </a:r>
            <a:r>
              <a:rPr lang="en-US" dirty="0" smtClean="0"/>
              <a:t>.</a:t>
            </a:r>
          </a:p>
          <a:p>
            <a:r>
              <a:rPr lang="en-US" dirty="0" smtClean="0"/>
              <a:t>So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Djoe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ondro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wet – foe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juisti</a:t>
            </a:r>
            <a:r>
              <a:rPr lang="en-US" dirty="0" smtClean="0"/>
              <a:t> </a:t>
            </a:r>
            <a:r>
              <a:rPr lang="en-US" dirty="0" err="1" smtClean="0"/>
              <a:t>pasi</a:t>
            </a:r>
            <a:r>
              <a:rPr lang="en-US" dirty="0" smtClean="0"/>
              <a:t> </a:t>
            </a:r>
            <a:r>
              <a:rPr lang="en-US" dirty="0" err="1" smtClean="0"/>
              <a:t>alwasi</a:t>
            </a:r>
            <a:r>
              <a:rPr lang="en-US" dirty="0" smtClean="0"/>
              <a:t> a no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njoen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endParaRPr lang="en-US" dirty="0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vrede</a:t>
            </a:r>
            <a:r>
              <a:rPr lang="en-US" dirty="0" smtClean="0"/>
              <a:t> &amp; sari-</a:t>
            </a:r>
            <a:r>
              <a:rPr lang="en-US" dirty="0" err="1" smtClean="0"/>
              <a:t>hati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6:16. En so </a:t>
            </a:r>
            <a:r>
              <a:rPr lang="en-US" b="1" dirty="0" err="1" smtClean="0"/>
              <a:t>meni</a:t>
            </a:r>
            <a:r>
              <a:rPr lang="en-US" b="1" dirty="0" smtClean="0"/>
              <a:t> </a:t>
            </a:r>
            <a:r>
              <a:rPr lang="en-US" b="1" dirty="0" err="1" smtClean="0"/>
              <a:t>leki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waka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pasi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, </a:t>
            </a:r>
            <a:r>
              <a:rPr lang="en-US" b="1" dirty="0" err="1" smtClean="0"/>
              <a:t>vrede</a:t>
            </a:r>
            <a:r>
              <a:rPr lang="en-US" b="1" dirty="0" smtClean="0"/>
              <a:t> </a:t>
            </a:r>
            <a:r>
              <a:rPr lang="en-US" b="1" dirty="0" err="1" smtClean="0"/>
              <a:t>moesoe</a:t>
            </a:r>
            <a:r>
              <a:rPr lang="en-US" b="1" dirty="0" smtClean="0"/>
              <a:t> de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tapoe</a:t>
            </a:r>
            <a:r>
              <a:rPr lang="en-US" b="1" dirty="0" smtClean="0"/>
              <a:t>, </a:t>
            </a:r>
            <a:r>
              <a:rPr lang="en-US" b="1" dirty="0" err="1" smtClean="0"/>
              <a:t>nanga</a:t>
            </a:r>
            <a:r>
              <a:rPr lang="en-US" b="1" dirty="0" smtClean="0"/>
              <a:t> sari-</a:t>
            </a:r>
            <a:r>
              <a:rPr lang="en-US" b="1" dirty="0" err="1" smtClean="0"/>
              <a:t>hati</a:t>
            </a:r>
            <a:r>
              <a:rPr lang="en-US" b="1" dirty="0" smtClean="0"/>
              <a:t>, en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tapoe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Israël</a:t>
            </a:r>
            <a:r>
              <a:rPr lang="en-US" b="1" dirty="0" smtClean="0"/>
              <a:t> foe </a:t>
            </a:r>
            <a:r>
              <a:rPr lang="en-US" b="1" dirty="0" err="1" smtClean="0"/>
              <a:t>Gado</a:t>
            </a:r>
            <a:r>
              <a:rPr lang="en-US" b="1" dirty="0" smtClean="0"/>
              <a:t>.</a:t>
            </a:r>
          </a:p>
          <a:p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njoen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waka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wan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pasi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Israel foe </a:t>
            </a:r>
            <a:r>
              <a:rPr lang="en-US" dirty="0" err="1" smtClean="0"/>
              <a:t>Gado</a:t>
            </a:r>
            <a:r>
              <a:rPr lang="en-US" dirty="0" smtClean="0"/>
              <a:t> = ?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marki</a:t>
            </a:r>
            <a:r>
              <a:rPr lang="en-US" dirty="0" smtClean="0"/>
              <a:t> foe </a:t>
            </a:r>
            <a:r>
              <a:rPr lang="en-US" dirty="0" err="1" smtClean="0"/>
              <a:t>Kristus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6:17. No </a:t>
            </a:r>
            <a:r>
              <a:rPr lang="en-US" b="1" dirty="0" err="1" smtClean="0"/>
              <a:t>gi</a:t>
            </a:r>
            <a:r>
              <a:rPr lang="en-US" b="1" dirty="0" smtClean="0"/>
              <a:t> </a:t>
            </a:r>
            <a:r>
              <a:rPr lang="en-US" b="1" dirty="0" err="1" smtClean="0"/>
              <a:t>pasi</a:t>
            </a:r>
            <a:r>
              <a:rPr lang="en-US" b="1" dirty="0" smtClean="0"/>
              <a:t> foe wan </a:t>
            </a:r>
            <a:r>
              <a:rPr lang="en-US" b="1" dirty="0" err="1" smtClean="0"/>
              <a:t>soema</a:t>
            </a:r>
            <a:r>
              <a:rPr lang="en-US" b="1" dirty="0" smtClean="0"/>
              <a:t> </a:t>
            </a:r>
            <a:r>
              <a:rPr lang="en-US" b="1" dirty="0" err="1" smtClean="0"/>
              <a:t>trobi</a:t>
            </a:r>
            <a:r>
              <a:rPr lang="en-US" b="1" dirty="0" smtClean="0"/>
              <a:t> mi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dei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fesi</a:t>
            </a:r>
            <a:r>
              <a:rPr lang="en-US" b="1" dirty="0" smtClean="0"/>
              <a:t>,  </a:t>
            </a:r>
            <a:r>
              <a:rPr lang="en-US" b="1" dirty="0" err="1" smtClean="0"/>
              <a:t>bikasi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 mi skin, mi </a:t>
            </a:r>
            <a:r>
              <a:rPr lang="en-US" b="1" dirty="0" err="1" smtClean="0"/>
              <a:t>tjari</a:t>
            </a:r>
            <a:r>
              <a:rPr lang="en-US" b="1" dirty="0" smtClean="0"/>
              <a:t>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marki</a:t>
            </a:r>
            <a:r>
              <a:rPr lang="en-US" b="1" dirty="0" smtClean="0"/>
              <a:t> foe </a:t>
            </a:r>
            <a:r>
              <a:rPr lang="en-US" b="1" dirty="0" err="1" smtClean="0"/>
              <a:t>Masra</a:t>
            </a:r>
            <a:r>
              <a:rPr lang="en-US" b="1" dirty="0" smtClean="0"/>
              <a:t> </a:t>
            </a:r>
            <a:r>
              <a:rPr lang="en-US" b="1" dirty="0" err="1" smtClean="0"/>
              <a:t>Jezus</a:t>
            </a:r>
            <a:r>
              <a:rPr lang="en-US" b="1" dirty="0" smtClean="0"/>
              <a:t>.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Djoe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marki</a:t>
            </a:r>
            <a:r>
              <a:rPr lang="en-US" dirty="0" smtClean="0"/>
              <a:t> foe </a:t>
            </a:r>
            <a:r>
              <a:rPr lang="en-US" dirty="0" err="1" smtClean="0"/>
              <a:t>besnijd</a:t>
            </a:r>
            <a:r>
              <a:rPr lang="en-US" dirty="0" smtClean="0"/>
              <a:t>, ma </a:t>
            </a:r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fonfon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marki</a:t>
            </a:r>
            <a:r>
              <a:rPr lang="en-US" dirty="0" smtClean="0"/>
              <a:t> foe wan </a:t>
            </a:r>
            <a:r>
              <a:rPr lang="en-US" dirty="0" err="1" smtClean="0"/>
              <a:t>dinari</a:t>
            </a:r>
            <a:r>
              <a:rPr lang="en-US" dirty="0" smtClean="0"/>
              <a:t> foe </a:t>
            </a:r>
            <a:r>
              <a:rPr lang="en-US" dirty="0" err="1" smtClean="0"/>
              <a:t>Kristus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endParaRPr lang="en-US" dirty="0"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</a:t>
            </a:r>
            <a:r>
              <a:rPr lang="en-US" dirty="0" err="1" smtClean="0"/>
              <a:t>groeten</a:t>
            </a:r>
            <a:r>
              <a:rPr lang="en-US" dirty="0" smtClean="0"/>
              <a:t>, ma wan </a:t>
            </a:r>
            <a:r>
              <a:rPr lang="en-US" dirty="0" err="1" smtClean="0"/>
              <a:t>begi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6:18. Mi </a:t>
            </a:r>
            <a:r>
              <a:rPr lang="en-US" b="1" dirty="0" err="1" smtClean="0"/>
              <a:t>brada</a:t>
            </a:r>
            <a:r>
              <a:rPr lang="en-US" b="1" dirty="0" smtClean="0"/>
              <a:t>,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gnade</a:t>
            </a:r>
            <a:r>
              <a:rPr lang="en-US" b="1" dirty="0" smtClean="0"/>
              <a:t> foe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Masra</a:t>
            </a:r>
            <a:r>
              <a:rPr lang="en-US" b="1" dirty="0" smtClean="0"/>
              <a:t> </a:t>
            </a:r>
            <a:r>
              <a:rPr lang="en-US" b="1" dirty="0" err="1" smtClean="0"/>
              <a:t>Jezus</a:t>
            </a:r>
            <a:r>
              <a:rPr lang="en-US" b="1" dirty="0" smtClean="0"/>
              <a:t> </a:t>
            </a:r>
            <a:r>
              <a:rPr lang="en-US" b="1" dirty="0" err="1" smtClean="0"/>
              <a:t>Kristus</a:t>
            </a:r>
            <a:r>
              <a:rPr lang="en-US" b="1" dirty="0" smtClean="0"/>
              <a:t> </a:t>
            </a:r>
            <a:r>
              <a:rPr lang="en-US" b="1" dirty="0" err="1" smtClean="0"/>
              <a:t>moe</a:t>
            </a:r>
            <a:r>
              <a:rPr lang="en-US" b="1" dirty="0" smtClean="0"/>
              <a:t> de </a:t>
            </a:r>
            <a:r>
              <a:rPr lang="en-US" b="1" dirty="0" err="1" smtClean="0"/>
              <a:t>nanga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, en </a:t>
            </a:r>
            <a:r>
              <a:rPr lang="en-US" b="1" dirty="0" err="1" smtClean="0"/>
              <a:t>nanga</a:t>
            </a:r>
            <a:r>
              <a:rPr lang="en-US" b="1" dirty="0" smtClean="0"/>
              <a:t> </a:t>
            </a:r>
            <a:r>
              <a:rPr lang="en-US" b="1" dirty="0" err="1" smtClean="0"/>
              <a:t>oen</a:t>
            </a:r>
            <a:r>
              <a:rPr lang="en-US" b="1" dirty="0" smtClean="0"/>
              <a:t> </a:t>
            </a:r>
            <a:r>
              <a:rPr lang="en-US" b="1" dirty="0" err="1" smtClean="0"/>
              <a:t>jeje</a:t>
            </a:r>
            <a:r>
              <a:rPr lang="en-US" b="1" dirty="0" smtClean="0"/>
              <a:t>. Amen.</a:t>
            </a:r>
          </a:p>
          <a:p>
            <a:r>
              <a:rPr lang="en-US" dirty="0" smtClean="0"/>
              <a:t>En foe </a:t>
            </a:r>
            <a:r>
              <a:rPr lang="en-US" dirty="0" err="1" smtClean="0"/>
              <a:t>troe</a:t>
            </a:r>
            <a:r>
              <a:rPr lang="en-US" dirty="0" smtClean="0"/>
              <a:t>,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gnade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fanowdoe</a:t>
            </a:r>
            <a:r>
              <a:rPr lang="en-US" dirty="0" smtClean="0"/>
              <a:t> foe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juisti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!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pikinnengre</a:t>
            </a:r>
            <a:r>
              <a:rPr lang="en-US" dirty="0" smtClean="0"/>
              <a:t>, ma now tem de foe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bigi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17713"/>
            <a:ext cx="8955088" cy="4114800"/>
          </a:xfrm>
        </p:spPr>
        <p:txBody>
          <a:bodyPr/>
          <a:lstStyle/>
          <a:p>
            <a:r>
              <a:rPr lang="en-US" b="1" dirty="0" smtClean="0"/>
              <a:t>3. So </a:t>
            </a:r>
            <a:r>
              <a:rPr lang="en-US" b="1" dirty="0" err="1" smtClean="0"/>
              <a:t>srefi</a:t>
            </a:r>
            <a:r>
              <a:rPr lang="en-US" b="1" dirty="0" smtClean="0"/>
              <a:t> </a:t>
            </a:r>
            <a:r>
              <a:rPr lang="en-US" b="1" dirty="0" err="1" smtClean="0"/>
              <a:t>wi</a:t>
            </a:r>
            <a:r>
              <a:rPr lang="en-US" b="1" dirty="0" smtClean="0"/>
              <a:t>, </a:t>
            </a:r>
            <a:r>
              <a:rPr lang="en-US" b="1" dirty="0" err="1" smtClean="0"/>
              <a:t>di</a:t>
            </a:r>
            <a:r>
              <a:rPr lang="en-US" b="1" dirty="0" smtClean="0"/>
              <a:t>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de </a:t>
            </a:r>
            <a:r>
              <a:rPr lang="en-US" b="1" dirty="0" err="1" smtClean="0"/>
              <a:t>pikinnengre</a:t>
            </a:r>
            <a:r>
              <a:rPr lang="en-US" b="1" dirty="0" smtClean="0"/>
              <a:t>, </a:t>
            </a:r>
            <a:r>
              <a:rPr lang="en-US" b="1" dirty="0" err="1" smtClean="0"/>
              <a:t>ben</a:t>
            </a:r>
            <a:r>
              <a:rPr lang="en-US" b="1" dirty="0" smtClean="0"/>
              <a:t> de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ondro</a:t>
            </a:r>
            <a:r>
              <a:rPr lang="en-US" b="1" dirty="0" smtClean="0"/>
              <a:t> </a:t>
            </a:r>
            <a:r>
              <a:rPr lang="en-US" b="1" dirty="0" err="1" smtClean="0"/>
              <a:t>katibo</a:t>
            </a:r>
            <a:r>
              <a:rPr lang="en-US" b="1" dirty="0" smtClean="0"/>
              <a:t> foe </a:t>
            </a:r>
            <a:r>
              <a:rPr lang="en-US" b="1" dirty="0" err="1" smtClean="0"/>
              <a:t>dem</a:t>
            </a:r>
            <a:r>
              <a:rPr lang="en-US" b="1" dirty="0" smtClean="0"/>
              <a:t> </a:t>
            </a:r>
            <a:r>
              <a:rPr lang="en-US" b="1" dirty="0" err="1" smtClean="0"/>
              <a:t>fonda-menti</a:t>
            </a:r>
            <a:r>
              <a:rPr lang="en-US" b="1" dirty="0" smtClean="0"/>
              <a:t> </a:t>
            </a:r>
            <a:r>
              <a:rPr lang="en-US" b="1" dirty="0" err="1" smtClean="0"/>
              <a:t>sani</a:t>
            </a:r>
            <a:r>
              <a:rPr lang="en-US" b="1" dirty="0" smtClean="0"/>
              <a:t> foe </a:t>
            </a:r>
            <a:r>
              <a:rPr lang="en-US" b="1" dirty="0" err="1" smtClean="0"/>
              <a:t>grontapoe</a:t>
            </a:r>
            <a:r>
              <a:rPr lang="en-US" b="1" dirty="0" smtClean="0"/>
              <a:t>;  4. Ma </a:t>
            </a:r>
            <a:r>
              <a:rPr lang="en-US" b="1" dirty="0" err="1" smtClean="0"/>
              <a:t>di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juisti</a:t>
            </a:r>
            <a:r>
              <a:rPr lang="en-US" b="1" dirty="0" smtClean="0"/>
              <a:t> tem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doro</a:t>
            </a:r>
            <a:r>
              <a:rPr lang="en-US" b="1" dirty="0" smtClean="0"/>
              <a:t>, </a:t>
            </a:r>
            <a:r>
              <a:rPr lang="en-US" b="1" dirty="0" err="1" smtClean="0"/>
              <a:t>Gado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seni</a:t>
            </a:r>
            <a:r>
              <a:rPr lang="en-US" b="1" dirty="0" smtClean="0"/>
              <a:t> Hem </a:t>
            </a:r>
            <a:r>
              <a:rPr lang="en-US" b="1" dirty="0" err="1" smtClean="0"/>
              <a:t>Manpikin</a:t>
            </a:r>
            <a:r>
              <a:rPr lang="en-US" b="1" dirty="0" smtClean="0"/>
              <a:t> </a:t>
            </a:r>
            <a:r>
              <a:rPr lang="en-US" b="1" dirty="0" err="1" smtClean="0"/>
              <a:t>kom</a:t>
            </a:r>
            <a:r>
              <a:rPr lang="en-US" b="1" dirty="0" smtClean="0"/>
              <a:t>, </a:t>
            </a:r>
            <a:r>
              <a:rPr lang="en-US" b="1" dirty="0" err="1" smtClean="0"/>
              <a:t>disi</a:t>
            </a:r>
            <a:r>
              <a:rPr lang="en-US" b="1" dirty="0" smtClean="0"/>
              <a:t> wan </a:t>
            </a:r>
            <a:r>
              <a:rPr lang="en-US" b="1" dirty="0" err="1" smtClean="0"/>
              <a:t>oema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meki</a:t>
            </a:r>
            <a:r>
              <a:rPr lang="en-US" b="1" dirty="0" smtClean="0"/>
              <a:t> Hem, en a </a:t>
            </a:r>
            <a:r>
              <a:rPr lang="en-US" b="1" dirty="0" err="1" smtClean="0"/>
              <a:t>ben</a:t>
            </a:r>
            <a:r>
              <a:rPr lang="en-US" b="1" dirty="0" smtClean="0"/>
              <a:t> </a:t>
            </a:r>
            <a:r>
              <a:rPr lang="en-US" b="1" dirty="0" err="1" smtClean="0"/>
              <a:t>meki</a:t>
            </a:r>
            <a:r>
              <a:rPr lang="en-US" b="1" dirty="0" smtClean="0"/>
              <a:t> Hem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ondro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wet,  5. Foe </a:t>
            </a:r>
            <a:r>
              <a:rPr lang="en-US" b="1" dirty="0" err="1" smtClean="0"/>
              <a:t>bai</a:t>
            </a:r>
            <a:r>
              <a:rPr lang="en-US" b="1" dirty="0" smtClean="0"/>
              <a:t>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fri</a:t>
            </a:r>
            <a:r>
              <a:rPr lang="en-US" b="1" dirty="0" smtClean="0"/>
              <a:t> </a:t>
            </a:r>
            <a:r>
              <a:rPr lang="en-US" b="1" dirty="0" err="1" smtClean="0"/>
              <a:t>disi</a:t>
            </a:r>
            <a:r>
              <a:rPr lang="en-US" b="1" dirty="0" smtClean="0"/>
              <a:t> </a:t>
            </a:r>
            <a:r>
              <a:rPr lang="en-US" b="1" dirty="0" err="1" smtClean="0"/>
              <a:t>ben</a:t>
            </a:r>
            <a:r>
              <a:rPr lang="en-US" b="1" dirty="0" smtClean="0"/>
              <a:t> de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ondro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wet, so </a:t>
            </a:r>
            <a:r>
              <a:rPr lang="en-US" b="1" dirty="0" err="1" smtClean="0"/>
              <a:t>dati</a:t>
            </a:r>
            <a:r>
              <a:rPr lang="en-US" b="1" dirty="0" smtClean="0"/>
              <a:t> A </a:t>
            </a:r>
            <a:r>
              <a:rPr lang="en-US" b="1" dirty="0" err="1" smtClean="0"/>
              <a:t>sa</a:t>
            </a:r>
            <a:r>
              <a:rPr lang="en-US" b="1" dirty="0" smtClean="0"/>
              <a:t> </a:t>
            </a:r>
            <a:r>
              <a:rPr lang="en-US" b="1" dirty="0" err="1" smtClean="0"/>
              <a:t>teki</a:t>
            </a:r>
            <a:r>
              <a:rPr lang="en-US" b="1" dirty="0" smtClean="0"/>
              <a:t> </a:t>
            </a:r>
            <a:r>
              <a:rPr lang="en-US" b="1" dirty="0" err="1" smtClean="0"/>
              <a:t>wi</a:t>
            </a:r>
            <a:r>
              <a:rPr lang="en-US" b="1" dirty="0" smtClean="0"/>
              <a:t> </a:t>
            </a:r>
            <a:r>
              <a:rPr lang="en-US" b="1" dirty="0" err="1" smtClean="0"/>
              <a:t>leki</a:t>
            </a:r>
            <a:r>
              <a:rPr lang="en-US" b="1" dirty="0" smtClean="0"/>
              <a:t> Hem </a:t>
            </a:r>
            <a:r>
              <a:rPr lang="en-US" b="1" dirty="0" err="1" smtClean="0"/>
              <a:t>manpikin</a:t>
            </a:r>
            <a:r>
              <a:rPr lang="en-US" b="1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FF0000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13364</TotalTime>
  <Words>5660</Words>
  <Application>Microsoft Office PowerPoint</Application>
  <PresentationFormat>On-screen Show (4:3)</PresentationFormat>
  <Paragraphs>512</Paragraphs>
  <Slides>82</Slides>
  <Notes>82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82</vt:i4>
      </vt:variant>
    </vt:vector>
  </HeadingPairs>
  <TitlesOfParts>
    <vt:vector size="83" baseType="lpstr">
      <vt:lpstr>Blends</vt:lpstr>
      <vt:lpstr>Galaten – Worldwide Bible Instituut Les 2</vt:lpstr>
      <vt:lpstr>Wantoe basis sani</vt:lpstr>
      <vt:lpstr>OT believers</vt:lpstr>
      <vt:lpstr>Na ini da NT</vt:lpstr>
      <vt:lpstr>Romans 8…</vt:lpstr>
      <vt:lpstr>Romans 8</vt:lpstr>
      <vt:lpstr>Goedoe, ma leki dinari</vt:lpstr>
      <vt:lpstr>Goedoe, ma ondro dinari srefi</vt:lpstr>
      <vt:lpstr>Wi ben de pikinnengre, ma now tem de foe kom bigi</vt:lpstr>
      <vt:lpstr>Da wet &amp; da vrijheid</vt:lpstr>
      <vt:lpstr>Gado da Manpikin de da Manpikin foe teego</vt:lpstr>
      <vt:lpstr>Jezus – da Manpikin foe teego</vt:lpstr>
      <vt:lpstr>Jezus kom na da juisti tem</vt:lpstr>
      <vt:lpstr>Ibri bribisoema abi da Santa Jeje getuigi gi hem…</vt:lpstr>
      <vt:lpstr>Dus…</vt:lpstr>
      <vt:lpstr>Da probleem nanga da wet</vt:lpstr>
      <vt:lpstr>No go baka na katibo</vt:lpstr>
      <vt:lpstr>No go baka na ini katibo</vt:lpstr>
      <vt:lpstr>Dem ben go baka na ini dem Djoe ceremonie…</vt:lpstr>
      <vt:lpstr>Efoe joe go na ondro da wet</vt:lpstr>
      <vt:lpstr>Tan na ini da fri joe abi</vt:lpstr>
      <vt:lpstr>Da siki foe Paulus</vt:lpstr>
      <vt:lpstr>Fosi dem ben lobi Paulus</vt:lpstr>
      <vt:lpstr>Dem Djoe soekoe dem egi winst…</vt:lpstr>
      <vt:lpstr>Paulus broko hede abra dem</vt:lpstr>
      <vt:lpstr>Da fout foe dem Djoe</vt:lpstr>
      <vt:lpstr>Wan allegorie foe sori da waarheid from Abraham libi</vt:lpstr>
      <vt:lpstr>Skin fasi vs. pramisi</vt:lpstr>
      <vt:lpstr>Disi de wan allegorie</vt:lpstr>
      <vt:lpstr>Da allegorie</vt:lpstr>
      <vt:lpstr>Da allegorie</vt:lpstr>
      <vt:lpstr>Da allegorie </vt:lpstr>
      <vt:lpstr>Da kaba foe da allegorie</vt:lpstr>
      <vt:lpstr>Samenvatting</vt:lpstr>
      <vt:lpstr>Samenvatting</vt:lpstr>
      <vt:lpstr>Samenvatting</vt:lpstr>
      <vt:lpstr>Tan faste na ini Kristus fri</vt:lpstr>
      <vt:lpstr>Tan faste na ini fri</vt:lpstr>
      <vt:lpstr>Tan faste na ini fri</vt:lpstr>
      <vt:lpstr>Fadon komopo foe gnade</vt:lpstr>
      <vt:lpstr>Da juisti fasi foe waka</vt:lpstr>
      <vt:lpstr>Da basis fout foe leri…</vt:lpstr>
      <vt:lpstr>Wi natuur nanga da wet</vt:lpstr>
      <vt:lpstr>Paulus vertrouw dem</vt:lpstr>
      <vt:lpstr>Som skoivi da kruisi foe skoivi gi vervolgoe</vt:lpstr>
      <vt:lpstr>Fri foe dini Gado</vt:lpstr>
      <vt:lpstr>Da wet srefi leri wi…</vt:lpstr>
      <vt:lpstr>Loekoe boen fa joe taki</vt:lpstr>
      <vt:lpstr>Waka na ini da Jeje</vt:lpstr>
      <vt:lpstr>Wi abi toe natuur</vt:lpstr>
      <vt:lpstr>Da bribiwan</vt:lpstr>
      <vt:lpstr>Te mi waka na ini da Jeje</vt:lpstr>
      <vt:lpstr>Dem wroko foe da skin-fasi</vt:lpstr>
      <vt:lpstr>Dem wroko foe da skin-fasi</vt:lpstr>
      <vt:lpstr>Dem wroko foe da skin-fasi</vt:lpstr>
      <vt:lpstr>No go dorodoro</vt:lpstr>
      <vt:lpstr>Da froktoe foe da Jeje</vt:lpstr>
      <vt:lpstr>Da froktoe foe da Jeje</vt:lpstr>
      <vt:lpstr>Da froktoe foe da Jeje</vt:lpstr>
      <vt:lpstr>Wi ben kruisi da skin-natuur</vt:lpstr>
      <vt:lpstr>No poti wisrefi na fesi…</vt:lpstr>
      <vt:lpstr>Jepi trawan disi ben fadon</vt:lpstr>
      <vt:lpstr>Wi abi frantwoortoe foe elkaar</vt:lpstr>
      <vt:lpstr>Meki wan onderscheid</vt:lpstr>
      <vt:lpstr>Da wet foe Kristus</vt:lpstr>
      <vt:lpstr>Tjari wi egi lai</vt:lpstr>
      <vt:lpstr>Gi na dem soema disi ben jepi joe na geestelijk fasi</vt:lpstr>
      <vt:lpstr>Oen no kan hori Gado na spotoe</vt:lpstr>
      <vt:lpstr>Zaai-koti</vt:lpstr>
      <vt:lpstr>Zaai-koti</vt:lpstr>
      <vt:lpstr>Doe boen sondro foe kom weri</vt:lpstr>
      <vt:lpstr>Da Jeje-man</vt:lpstr>
      <vt:lpstr>Paulus skrifi hemsrefi</vt:lpstr>
      <vt:lpstr>Dem Djoe wroko skin-fasi en no Jeje-fasi</vt:lpstr>
      <vt:lpstr>Skin-fasi no kan hori da wet</vt:lpstr>
      <vt:lpstr>Da glori foe Paulus = da kruisi</vt:lpstr>
      <vt:lpstr>Da kruisi prati wi </vt:lpstr>
      <vt:lpstr>Paulus taki dati da kruisi </vt:lpstr>
      <vt:lpstr>Troe besnijdenis</vt:lpstr>
      <vt:lpstr>Gado gi wi vrede &amp; sari-hati</vt:lpstr>
      <vt:lpstr>Dem marki foe Kristus</vt:lpstr>
      <vt:lpstr>No groeten, ma wan begi</vt:lpstr>
    </vt:vector>
  </TitlesOfParts>
  <Company>IFM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Bob Patton</dc:creator>
  <cp:lastModifiedBy>Bob Patton</cp:lastModifiedBy>
  <cp:revision>38</cp:revision>
  <dcterms:created xsi:type="dcterms:W3CDTF">2008-12-20T12:52:43Z</dcterms:created>
  <dcterms:modified xsi:type="dcterms:W3CDTF">2010-06-03T13:20:09Z</dcterms:modified>
</cp:coreProperties>
</file>