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72"/>
  </p:notesMasterIdLst>
  <p:handoutMasterIdLst>
    <p:handoutMasterId r:id="rId73"/>
  </p:handoutMasterIdLst>
  <p:sldIdLst>
    <p:sldId id="347" r:id="rId2"/>
    <p:sldId id="346" r:id="rId3"/>
    <p:sldId id="348" r:id="rId4"/>
    <p:sldId id="349" r:id="rId5"/>
    <p:sldId id="351" r:id="rId6"/>
    <p:sldId id="350" r:id="rId7"/>
    <p:sldId id="352" r:id="rId8"/>
    <p:sldId id="353" r:id="rId9"/>
    <p:sldId id="354" r:id="rId10"/>
    <p:sldId id="355" r:id="rId11"/>
    <p:sldId id="356" r:id="rId12"/>
    <p:sldId id="357" r:id="rId13"/>
    <p:sldId id="358" r:id="rId14"/>
    <p:sldId id="359" r:id="rId15"/>
    <p:sldId id="360" r:id="rId16"/>
    <p:sldId id="361" r:id="rId17"/>
    <p:sldId id="362" r:id="rId18"/>
    <p:sldId id="363" r:id="rId19"/>
    <p:sldId id="364"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77" r:id="rId33"/>
    <p:sldId id="378" r:id="rId34"/>
    <p:sldId id="379" r:id="rId35"/>
    <p:sldId id="380" r:id="rId36"/>
    <p:sldId id="381" r:id="rId37"/>
    <p:sldId id="383" r:id="rId38"/>
    <p:sldId id="382" r:id="rId39"/>
    <p:sldId id="384" r:id="rId40"/>
    <p:sldId id="385" r:id="rId41"/>
    <p:sldId id="386" r:id="rId42"/>
    <p:sldId id="387" r:id="rId43"/>
    <p:sldId id="388" r:id="rId44"/>
    <p:sldId id="389" r:id="rId45"/>
    <p:sldId id="390" r:id="rId46"/>
    <p:sldId id="391" r:id="rId47"/>
    <p:sldId id="392" r:id="rId48"/>
    <p:sldId id="396" r:id="rId49"/>
    <p:sldId id="393" r:id="rId50"/>
    <p:sldId id="394" r:id="rId51"/>
    <p:sldId id="395" r:id="rId52"/>
    <p:sldId id="397" r:id="rId53"/>
    <p:sldId id="398" r:id="rId54"/>
    <p:sldId id="399" r:id="rId55"/>
    <p:sldId id="400" r:id="rId56"/>
    <p:sldId id="401" r:id="rId57"/>
    <p:sldId id="402" r:id="rId58"/>
    <p:sldId id="403" r:id="rId59"/>
    <p:sldId id="404" r:id="rId60"/>
    <p:sldId id="405" r:id="rId61"/>
    <p:sldId id="406" r:id="rId62"/>
    <p:sldId id="407" r:id="rId63"/>
    <p:sldId id="408" r:id="rId64"/>
    <p:sldId id="409" r:id="rId65"/>
    <p:sldId id="410" r:id="rId66"/>
    <p:sldId id="411" r:id="rId67"/>
    <p:sldId id="412" r:id="rId68"/>
    <p:sldId id="413" r:id="rId69"/>
    <p:sldId id="414" r:id="rId70"/>
    <p:sldId id="415" r:id="rId7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66"/>
    <a:srgbClr val="FFCC00"/>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595" autoAdjust="0"/>
  </p:normalViewPr>
  <p:slideViewPr>
    <p:cSldViewPr>
      <p:cViewPr varScale="1">
        <p:scale>
          <a:sx n="64" d="100"/>
          <a:sy n="64" d="100"/>
        </p:scale>
        <p:origin x="-133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668"/>
    </p:cViewPr>
  </p:sorterViewPr>
  <p:notesViewPr>
    <p:cSldViewPr>
      <p:cViewPr varScale="1">
        <p:scale>
          <a:sx n="66" d="100"/>
          <a:sy n="66" d="100"/>
        </p:scale>
        <p:origin x="0" y="0"/>
      </p:cViewPr>
      <p:guideLst/>
    </p:cSldViewPr>
  </p:notesViewPr>
  <p:gridSpacing cx="36868100" cy="368681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997902B7-7E6A-4CF7-B8BF-6C9425257CE9}"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7412" name="Rectangle 1028"/>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FF353E0E-3045-49D4-814D-5DBDD5CB25A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D71BA8E-B905-4C62-A39E-DF04A721567A}" type="slidenum">
              <a:rPr lang="en-US"/>
              <a:pPr/>
              <a:t>1</a:t>
            </a:fld>
            <a:endParaRPr lang="en-US"/>
          </a:p>
        </p:txBody>
      </p:sp>
      <p:sp>
        <p:nvSpPr>
          <p:cNvPr id="265218" name="Rectangle 2"/>
          <p:cNvSpPr>
            <a:spLocks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86FA505-C0C4-461E-8717-5F31E4131ADF}" type="slidenum">
              <a:rPr lang="en-US"/>
              <a:pPr/>
              <a:t>10</a:t>
            </a:fld>
            <a:endParaRPr lang="en-US"/>
          </a:p>
        </p:txBody>
      </p:sp>
      <p:sp>
        <p:nvSpPr>
          <p:cNvPr id="885762" name="Rectangle 2"/>
          <p:cNvSpPr>
            <a:spLocks noChangeArrowheads="1" noTextEdit="1"/>
          </p:cNvSpPr>
          <p:nvPr>
            <p:ph type="sldImg"/>
          </p:nvPr>
        </p:nvSpPr>
        <p:spPr>
          <a:ln/>
        </p:spPr>
      </p:sp>
      <p:sp>
        <p:nvSpPr>
          <p:cNvPr id="885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E8A54C3-CC93-46F9-8102-459F0C7D0363}" type="slidenum">
              <a:rPr lang="en-US"/>
              <a:pPr/>
              <a:t>11</a:t>
            </a:fld>
            <a:endParaRPr lang="en-US"/>
          </a:p>
        </p:txBody>
      </p:sp>
      <p:sp>
        <p:nvSpPr>
          <p:cNvPr id="887810" name="Rectangle 2"/>
          <p:cNvSpPr>
            <a:spLocks noChangeArrowheads="1" noTextEdit="1"/>
          </p:cNvSpPr>
          <p:nvPr>
            <p:ph type="sldImg"/>
          </p:nvPr>
        </p:nvSpPr>
        <p:spPr>
          <a:ln/>
        </p:spPr>
      </p:sp>
      <p:sp>
        <p:nvSpPr>
          <p:cNvPr id="887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BEE40AC-FE81-4D08-ACFF-090C943E3075}" type="slidenum">
              <a:rPr lang="en-US"/>
              <a:pPr/>
              <a:t>12</a:t>
            </a:fld>
            <a:endParaRPr lang="en-US"/>
          </a:p>
        </p:txBody>
      </p:sp>
      <p:sp>
        <p:nvSpPr>
          <p:cNvPr id="889858" name="Rectangle 2"/>
          <p:cNvSpPr>
            <a:spLocks noChangeArrowheads="1" noTextEdit="1"/>
          </p:cNvSpPr>
          <p:nvPr>
            <p:ph type="sldImg"/>
          </p:nvPr>
        </p:nvSpPr>
        <p:spPr>
          <a:ln/>
        </p:spPr>
      </p:sp>
      <p:sp>
        <p:nvSpPr>
          <p:cNvPr id="889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609CBF1-2D28-4194-9092-28B51AFD11EB}" type="slidenum">
              <a:rPr lang="en-US"/>
              <a:pPr/>
              <a:t>13</a:t>
            </a:fld>
            <a:endParaRPr lang="en-US"/>
          </a:p>
        </p:txBody>
      </p:sp>
      <p:sp>
        <p:nvSpPr>
          <p:cNvPr id="891906" name="Rectangle 2"/>
          <p:cNvSpPr>
            <a:spLocks noChangeArrowheads="1" noTextEdit="1"/>
          </p:cNvSpPr>
          <p:nvPr>
            <p:ph type="sldImg"/>
          </p:nvPr>
        </p:nvSpPr>
        <p:spPr>
          <a:ln/>
        </p:spPr>
      </p:sp>
      <p:sp>
        <p:nvSpPr>
          <p:cNvPr id="891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8C8A441-1F1F-4592-A760-44BDEE91036B}" type="slidenum">
              <a:rPr lang="en-US"/>
              <a:pPr/>
              <a:t>14</a:t>
            </a:fld>
            <a:endParaRPr lang="en-US"/>
          </a:p>
        </p:txBody>
      </p:sp>
      <p:sp>
        <p:nvSpPr>
          <p:cNvPr id="893954" name="Rectangle 2"/>
          <p:cNvSpPr>
            <a:spLocks noChangeArrowheads="1" noTextEdit="1"/>
          </p:cNvSpPr>
          <p:nvPr>
            <p:ph type="sldImg"/>
          </p:nvPr>
        </p:nvSpPr>
        <p:spPr>
          <a:ln/>
        </p:spPr>
      </p:sp>
      <p:sp>
        <p:nvSpPr>
          <p:cNvPr id="893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7E3BBF9-A688-43EC-A524-992B291680A4}" type="slidenum">
              <a:rPr lang="en-US"/>
              <a:pPr/>
              <a:t>15</a:t>
            </a:fld>
            <a:endParaRPr lang="en-US"/>
          </a:p>
        </p:txBody>
      </p:sp>
      <p:sp>
        <p:nvSpPr>
          <p:cNvPr id="896002" name="Rectangle 2"/>
          <p:cNvSpPr>
            <a:spLocks noChangeArrowheads="1" noTextEdit="1"/>
          </p:cNvSpPr>
          <p:nvPr>
            <p:ph type="sldImg"/>
          </p:nvPr>
        </p:nvSpPr>
        <p:spPr>
          <a:ln/>
        </p:spPr>
      </p:sp>
      <p:sp>
        <p:nvSpPr>
          <p:cNvPr id="89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CE4D325-3496-46EF-80D9-7D05592BD057}" type="slidenum">
              <a:rPr lang="en-US"/>
              <a:pPr/>
              <a:t>16</a:t>
            </a:fld>
            <a:endParaRPr lang="en-US"/>
          </a:p>
        </p:txBody>
      </p:sp>
      <p:sp>
        <p:nvSpPr>
          <p:cNvPr id="898050" name="Rectangle 2"/>
          <p:cNvSpPr>
            <a:spLocks noChangeArrowheads="1" noTextEdit="1"/>
          </p:cNvSpPr>
          <p:nvPr>
            <p:ph type="sldImg"/>
          </p:nvPr>
        </p:nvSpPr>
        <p:spPr>
          <a:ln/>
        </p:spPr>
      </p:sp>
      <p:sp>
        <p:nvSpPr>
          <p:cNvPr id="898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4135BC8-E78A-4350-960B-94B9ACAD8EB4}" type="slidenum">
              <a:rPr lang="en-US"/>
              <a:pPr/>
              <a:t>17</a:t>
            </a:fld>
            <a:endParaRPr lang="en-US"/>
          </a:p>
        </p:txBody>
      </p:sp>
      <p:sp>
        <p:nvSpPr>
          <p:cNvPr id="900098" name="Rectangle 2"/>
          <p:cNvSpPr>
            <a:spLocks noChangeArrowheads="1" noTextEdit="1"/>
          </p:cNvSpPr>
          <p:nvPr>
            <p:ph type="sldImg"/>
          </p:nvPr>
        </p:nvSpPr>
        <p:spPr>
          <a:ln/>
        </p:spPr>
      </p:sp>
      <p:sp>
        <p:nvSpPr>
          <p:cNvPr id="90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57A3438-6327-4EB9-AAA5-909CFB3F3656}" type="slidenum">
              <a:rPr lang="en-US"/>
              <a:pPr/>
              <a:t>18</a:t>
            </a:fld>
            <a:endParaRPr lang="en-US"/>
          </a:p>
        </p:txBody>
      </p:sp>
      <p:sp>
        <p:nvSpPr>
          <p:cNvPr id="902146" name="Rectangle 2"/>
          <p:cNvSpPr>
            <a:spLocks noChangeArrowheads="1" noTextEdit="1"/>
          </p:cNvSpPr>
          <p:nvPr>
            <p:ph type="sldImg"/>
          </p:nvPr>
        </p:nvSpPr>
        <p:spPr>
          <a:ln/>
        </p:spPr>
      </p:sp>
      <p:sp>
        <p:nvSpPr>
          <p:cNvPr id="902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FC08971-9F35-44E3-A984-B9E6C6EF3CCE}" type="slidenum">
              <a:rPr lang="en-US"/>
              <a:pPr/>
              <a:t>19</a:t>
            </a:fld>
            <a:endParaRPr lang="en-US"/>
          </a:p>
        </p:txBody>
      </p:sp>
      <p:sp>
        <p:nvSpPr>
          <p:cNvPr id="904194" name="Rectangle 2"/>
          <p:cNvSpPr>
            <a:spLocks noChangeArrowheads="1" noTextEdit="1"/>
          </p:cNvSpPr>
          <p:nvPr>
            <p:ph type="sldImg"/>
          </p:nvPr>
        </p:nvSpPr>
        <p:spPr>
          <a:ln/>
        </p:spPr>
      </p:sp>
      <p:sp>
        <p:nvSpPr>
          <p:cNvPr id="90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4032BBC-FAA0-41C4-9F72-815BDE67F950}" type="slidenum">
              <a:rPr lang="en-US"/>
              <a:pPr/>
              <a:t>2</a:t>
            </a:fld>
            <a:endParaRPr lang="en-US"/>
          </a:p>
        </p:txBody>
      </p:sp>
      <p:sp>
        <p:nvSpPr>
          <p:cNvPr id="137218" name="Rectangle 2"/>
          <p:cNvSpPr>
            <a:spLocks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591A64F-441C-4665-AC6D-D9F96A9EC7C7}" type="slidenum">
              <a:rPr lang="en-US"/>
              <a:pPr/>
              <a:t>20</a:t>
            </a:fld>
            <a:endParaRPr lang="en-US"/>
          </a:p>
        </p:txBody>
      </p:sp>
      <p:sp>
        <p:nvSpPr>
          <p:cNvPr id="910338" name="Rectangle 2"/>
          <p:cNvSpPr>
            <a:spLocks noChangeArrowheads="1" noTextEdit="1"/>
          </p:cNvSpPr>
          <p:nvPr>
            <p:ph type="sldImg"/>
          </p:nvPr>
        </p:nvSpPr>
        <p:spPr>
          <a:ln/>
        </p:spPr>
      </p:sp>
      <p:sp>
        <p:nvSpPr>
          <p:cNvPr id="91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24EB10C-6255-4E20-9806-0CDDEA1911AA}" type="slidenum">
              <a:rPr lang="en-US"/>
              <a:pPr/>
              <a:t>21</a:t>
            </a:fld>
            <a:endParaRPr lang="en-US"/>
          </a:p>
        </p:txBody>
      </p:sp>
      <p:sp>
        <p:nvSpPr>
          <p:cNvPr id="912386" name="Rectangle 2"/>
          <p:cNvSpPr>
            <a:spLocks noChangeArrowheads="1" noTextEdit="1"/>
          </p:cNvSpPr>
          <p:nvPr>
            <p:ph type="sldImg"/>
          </p:nvPr>
        </p:nvSpPr>
        <p:spPr>
          <a:ln/>
        </p:spPr>
      </p:sp>
      <p:sp>
        <p:nvSpPr>
          <p:cNvPr id="912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99E1122-C7D3-4C1A-AC07-51B97048F635}" type="slidenum">
              <a:rPr lang="en-US"/>
              <a:pPr/>
              <a:t>22</a:t>
            </a:fld>
            <a:endParaRPr lang="en-US"/>
          </a:p>
        </p:txBody>
      </p:sp>
      <p:sp>
        <p:nvSpPr>
          <p:cNvPr id="914434" name="Rectangle 2"/>
          <p:cNvSpPr>
            <a:spLocks noChangeArrowheads="1" noTextEdit="1"/>
          </p:cNvSpPr>
          <p:nvPr>
            <p:ph type="sldImg"/>
          </p:nvPr>
        </p:nvSpPr>
        <p:spPr>
          <a:ln/>
        </p:spPr>
      </p:sp>
      <p:sp>
        <p:nvSpPr>
          <p:cNvPr id="914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377F06C-F113-4F77-A1B3-2E144B353965}" type="slidenum">
              <a:rPr lang="en-US"/>
              <a:pPr/>
              <a:t>23</a:t>
            </a:fld>
            <a:endParaRPr lang="en-US"/>
          </a:p>
        </p:txBody>
      </p:sp>
      <p:sp>
        <p:nvSpPr>
          <p:cNvPr id="916482" name="Rectangle 2"/>
          <p:cNvSpPr>
            <a:spLocks noChangeArrowheads="1" noTextEdit="1"/>
          </p:cNvSpPr>
          <p:nvPr>
            <p:ph type="sldImg"/>
          </p:nvPr>
        </p:nvSpPr>
        <p:spPr>
          <a:ln/>
        </p:spPr>
      </p:sp>
      <p:sp>
        <p:nvSpPr>
          <p:cNvPr id="916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53CE1E6-A3C3-4C35-A4A5-C6D7F0E8D773}" type="slidenum">
              <a:rPr lang="en-US"/>
              <a:pPr/>
              <a:t>24</a:t>
            </a:fld>
            <a:endParaRPr lang="en-US"/>
          </a:p>
        </p:txBody>
      </p:sp>
      <p:sp>
        <p:nvSpPr>
          <p:cNvPr id="918530" name="Rectangle 2"/>
          <p:cNvSpPr>
            <a:spLocks noChangeArrowheads="1" noTextEdit="1"/>
          </p:cNvSpPr>
          <p:nvPr>
            <p:ph type="sldImg"/>
          </p:nvPr>
        </p:nvSpPr>
        <p:spPr>
          <a:ln/>
        </p:spPr>
      </p:sp>
      <p:sp>
        <p:nvSpPr>
          <p:cNvPr id="918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DB8E961-87C6-417E-947E-C4640C7A178D}" type="slidenum">
              <a:rPr lang="en-US"/>
              <a:pPr/>
              <a:t>25</a:t>
            </a:fld>
            <a:endParaRPr lang="en-US"/>
          </a:p>
        </p:txBody>
      </p:sp>
      <p:sp>
        <p:nvSpPr>
          <p:cNvPr id="920578" name="Rectangle 2"/>
          <p:cNvSpPr>
            <a:spLocks noChangeArrowheads="1" noTextEdit="1"/>
          </p:cNvSpPr>
          <p:nvPr>
            <p:ph type="sldImg"/>
          </p:nvPr>
        </p:nvSpPr>
        <p:spPr>
          <a:ln/>
        </p:spPr>
      </p:sp>
      <p:sp>
        <p:nvSpPr>
          <p:cNvPr id="920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5AF84F3-C6D8-4D28-B5BC-81DA059712B4}" type="slidenum">
              <a:rPr lang="en-US"/>
              <a:pPr/>
              <a:t>26</a:t>
            </a:fld>
            <a:endParaRPr lang="en-US"/>
          </a:p>
        </p:txBody>
      </p:sp>
      <p:sp>
        <p:nvSpPr>
          <p:cNvPr id="922626" name="Rectangle 2"/>
          <p:cNvSpPr>
            <a:spLocks noChangeArrowheads="1" noTextEdit="1"/>
          </p:cNvSpPr>
          <p:nvPr>
            <p:ph type="sldImg"/>
          </p:nvPr>
        </p:nvSpPr>
        <p:spPr>
          <a:ln/>
        </p:spPr>
      </p:sp>
      <p:sp>
        <p:nvSpPr>
          <p:cNvPr id="922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45C243B-D3AC-45FD-B291-8B0B58A3BE26}" type="slidenum">
              <a:rPr lang="en-US"/>
              <a:pPr/>
              <a:t>27</a:t>
            </a:fld>
            <a:endParaRPr lang="en-US"/>
          </a:p>
        </p:txBody>
      </p:sp>
      <p:sp>
        <p:nvSpPr>
          <p:cNvPr id="924674" name="Rectangle 2"/>
          <p:cNvSpPr>
            <a:spLocks noChangeArrowheads="1" noTextEdit="1"/>
          </p:cNvSpPr>
          <p:nvPr>
            <p:ph type="sldImg"/>
          </p:nvPr>
        </p:nvSpPr>
        <p:spPr>
          <a:ln/>
        </p:spPr>
      </p:sp>
      <p:sp>
        <p:nvSpPr>
          <p:cNvPr id="924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FFFCA04-23BE-4150-B882-877AEF700224}" type="slidenum">
              <a:rPr lang="en-US"/>
              <a:pPr/>
              <a:t>28</a:t>
            </a:fld>
            <a:endParaRPr lang="en-US"/>
          </a:p>
        </p:txBody>
      </p:sp>
      <p:sp>
        <p:nvSpPr>
          <p:cNvPr id="926722" name="Rectangle 2"/>
          <p:cNvSpPr>
            <a:spLocks noChangeArrowheads="1" noTextEdit="1"/>
          </p:cNvSpPr>
          <p:nvPr>
            <p:ph type="sldImg"/>
          </p:nvPr>
        </p:nvSpPr>
        <p:spPr>
          <a:ln/>
        </p:spPr>
      </p:sp>
      <p:sp>
        <p:nvSpPr>
          <p:cNvPr id="926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8F08448-2EAB-4323-A204-A21156CA8AFA}" type="slidenum">
              <a:rPr lang="en-US"/>
              <a:pPr/>
              <a:t>29</a:t>
            </a:fld>
            <a:endParaRPr lang="en-US"/>
          </a:p>
        </p:txBody>
      </p:sp>
      <p:sp>
        <p:nvSpPr>
          <p:cNvPr id="928770" name="Rectangle 2"/>
          <p:cNvSpPr>
            <a:spLocks noChangeArrowheads="1" noTextEdit="1"/>
          </p:cNvSpPr>
          <p:nvPr>
            <p:ph type="sldImg"/>
          </p:nvPr>
        </p:nvSpPr>
        <p:spPr>
          <a:ln/>
        </p:spPr>
      </p:sp>
      <p:sp>
        <p:nvSpPr>
          <p:cNvPr id="928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CA088F8-7DC0-46FB-AF9B-237CD54037B6}" type="slidenum">
              <a:rPr lang="en-US"/>
              <a:pPr/>
              <a:t>3</a:t>
            </a:fld>
            <a:endParaRPr lang="en-US"/>
          </a:p>
        </p:txBody>
      </p:sp>
      <p:sp>
        <p:nvSpPr>
          <p:cNvPr id="871426" name="Rectangle 2"/>
          <p:cNvSpPr>
            <a:spLocks noChangeArrowheads="1" noTextEdit="1"/>
          </p:cNvSpPr>
          <p:nvPr>
            <p:ph type="sldImg"/>
          </p:nvPr>
        </p:nvSpPr>
        <p:spPr>
          <a:ln/>
        </p:spPr>
      </p:sp>
      <p:sp>
        <p:nvSpPr>
          <p:cNvPr id="871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33380A6-921B-41B3-A64B-995EFB96DE18}" type="slidenum">
              <a:rPr lang="en-US"/>
              <a:pPr/>
              <a:t>30</a:t>
            </a:fld>
            <a:endParaRPr lang="en-US"/>
          </a:p>
        </p:txBody>
      </p:sp>
      <p:sp>
        <p:nvSpPr>
          <p:cNvPr id="930818" name="Rectangle 2"/>
          <p:cNvSpPr>
            <a:spLocks noChangeArrowheads="1" noTextEdit="1"/>
          </p:cNvSpPr>
          <p:nvPr>
            <p:ph type="sldImg"/>
          </p:nvPr>
        </p:nvSpPr>
        <p:spPr>
          <a:ln/>
        </p:spPr>
      </p:sp>
      <p:sp>
        <p:nvSpPr>
          <p:cNvPr id="930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F5F693E-12B1-45FB-B50F-7C8D2830FCA3}" type="slidenum">
              <a:rPr lang="en-US"/>
              <a:pPr/>
              <a:t>31</a:t>
            </a:fld>
            <a:endParaRPr lang="en-US"/>
          </a:p>
        </p:txBody>
      </p:sp>
      <p:sp>
        <p:nvSpPr>
          <p:cNvPr id="932866" name="Rectangle 2"/>
          <p:cNvSpPr>
            <a:spLocks noChangeArrowheads="1" noTextEdit="1"/>
          </p:cNvSpPr>
          <p:nvPr>
            <p:ph type="sldImg"/>
          </p:nvPr>
        </p:nvSpPr>
        <p:spPr>
          <a:ln/>
        </p:spPr>
      </p:sp>
      <p:sp>
        <p:nvSpPr>
          <p:cNvPr id="932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36D7698-E957-43DC-962E-182E56B718BA}" type="slidenum">
              <a:rPr lang="en-US"/>
              <a:pPr/>
              <a:t>32</a:t>
            </a:fld>
            <a:endParaRPr lang="en-US"/>
          </a:p>
        </p:txBody>
      </p:sp>
      <p:sp>
        <p:nvSpPr>
          <p:cNvPr id="934914" name="Rectangle 2"/>
          <p:cNvSpPr>
            <a:spLocks noChangeArrowheads="1" noTextEdit="1"/>
          </p:cNvSpPr>
          <p:nvPr>
            <p:ph type="sldImg"/>
          </p:nvPr>
        </p:nvSpPr>
        <p:spPr>
          <a:ln/>
        </p:spPr>
      </p:sp>
      <p:sp>
        <p:nvSpPr>
          <p:cNvPr id="934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3ECF29E-D81F-4DAA-87F0-9BB4A951A2CB}" type="slidenum">
              <a:rPr lang="en-US"/>
              <a:pPr/>
              <a:t>33</a:t>
            </a:fld>
            <a:endParaRPr lang="en-US"/>
          </a:p>
        </p:txBody>
      </p:sp>
      <p:sp>
        <p:nvSpPr>
          <p:cNvPr id="936962" name="Rectangle 2"/>
          <p:cNvSpPr>
            <a:spLocks noChangeArrowheads="1" noTextEdit="1"/>
          </p:cNvSpPr>
          <p:nvPr>
            <p:ph type="sldImg"/>
          </p:nvPr>
        </p:nvSpPr>
        <p:spPr>
          <a:ln/>
        </p:spPr>
      </p:sp>
      <p:sp>
        <p:nvSpPr>
          <p:cNvPr id="936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3ACB4BB-2C7C-418E-BDB4-C3D9FB426580}" type="slidenum">
              <a:rPr lang="en-US"/>
              <a:pPr/>
              <a:t>34</a:t>
            </a:fld>
            <a:endParaRPr lang="en-US"/>
          </a:p>
        </p:txBody>
      </p:sp>
      <p:sp>
        <p:nvSpPr>
          <p:cNvPr id="939010" name="Rectangle 2"/>
          <p:cNvSpPr>
            <a:spLocks noChangeArrowheads="1" noTextEdit="1"/>
          </p:cNvSpPr>
          <p:nvPr>
            <p:ph type="sldImg"/>
          </p:nvPr>
        </p:nvSpPr>
        <p:spPr>
          <a:ln/>
        </p:spPr>
      </p:sp>
      <p:sp>
        <p:nvSpPr>
          <p:cNvPr id="939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3EC55E3-CE18-4988-A132-1FFD4516472E}" type="slidenum">
              <a:rPr lang="en-US"/>
              <a:pPr/>
              <a:t>35</a:t>
            </a:fld>
            <a:endParaRPr lang="en-US"/>
          </a:p>
        </p:txBody>
      </p:sp>
      <p:sp>
        <p:nvSpPr>
          <p:cNvPr id="941058" name="Rectangle 2"/>
          <p:cNvSpPr>
            <a:spLocks noChangeArrowheads="1" noTextEdit="1"/>
          </p:cNvSpPr>
          <p:nvPr>
            <p:ph type="sldImg"/>
          </p:nvPr>
        </p:nvSpPr>
        <p:spPr>
          <a:ln/>
        </p:spPr>
      </p:sp>
      <p:sp>
        <p:nvSpPr>
          <p:cNvPr id="941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C670BA8-C944-42F6-8775-5FC4EFD19C78}" type="slidenum">
              <a:rPr lang="en-US"/>
              <a:pPr/>
              <a:t>36</a:t>
            </a:fld>
            <a:endParaRPr lang="en-US"/>
          </a:p>
        </p:txBody>
      </p:sp>
      <p:sp>
        <p:nvSpPr>
          <p:cNvPr id="943106" name="Rectangle 2"/>
          <p:cNvSpPr>
            <a:spLocks noChangeArrowheads="1" noTextEdit="1"/>
          </p:cNvSpPr>
          <p:nvPr>
            <p:ph type="sldImg"/>
          </p:nvPr>
        </p:nvSpPr>
        <p:spPr>
          <a:ln/>
        </p:spPr>
      </p:sp>
      <p:sp>
        <p:nvSpPr>
          <p:cNvPr id="943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E9D5789-A53C-4815-9F30-0D405EAC616A}" type="slidenum">
              <a:rPr lang="en-US"/>
              <a:pPr/>
              <a:t>37</a:t>
            </a:fld>
            <a:endParaRPr lang="en-US"/>
          </a:p>
        </p:txBody>
      </p:sp>
      <p:sp>
        <p:nvSpPr>
          <p:cNvPr id="949250" name="Rectangle 2"/>
          <p:cNvSpPr>
            <a:spLocks noChangeArrowheads="1" noTextEdit="1"/>
          </p:cNvSpPr>
          <p:nvPr>
            <p:ph type="sldImg"/>
          </p:nvPr>
        </p:nvSpPr>
        <p:spPr>
          <a:ln/>
        </p:spPr>
      </p:sp>
      <p:sp>
        <p:nvSpPr>
          <p:cNvPr id="949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2EE842A-92F1-4788-BFC8-66B5FDFBFDBB}" type="slidenum">
              <a:rPr lang="en-US"/>
              <a:pPr/>
              <a:t>38</a:t>
            </a:fld>
            <a:endParaRPr lang="en-US"/>
          </a:p>
        </p:txBody>
      </p:sp>
      <p:sp>
        <p:nvSpPr>
          <p:cNvPr id="945154" name="Rectangle 2"/>
          <p:cNvSpPr>
            <a:spLocks noChangeArrowheads="1" noTextEdit="1"/>
          </p:cNvSpPr>
          <p:nvPr>
            <p:ph type="sldImg"/>
          </p:nvPr>
        </p:nvSpPr>
        <p:spPr>
          <a:ln/>
        </p:spPr>
      </p:sp>
      <p:sp>
        <p:nvSpPr>
          <p:cNvPr id="945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8CB56BC-4199-479D-ABEA-6A95CBBD569C}" type="slidenum">
              <a:rPr lang="en-US"/>
              <a:pPr/>
              <a:t>39</a:t>
            </a:fld>
            <a:endParaRPr lang="en-US"/>
          </a:p>
        </p:txBody>
      </p:sp>
      <p:sp>
        <p:nvSpPr>
          <p:cNvPr id="951298" name="Rectangle 2"/>
          <p:cNvSpPr>
            <a:spLocks noChangeArrowheads="1" noTextEdit="1"/>
          </p:cNvSpPr>
          <p:nvPr>
            <p:ph type="sldImg"/>
          </p:nvPr>
        </p:nvSpPr>
        <p:spPr>
          <a:ln/>
        </p:spPr>
      </p:sp>
      <p:sp>
        <p:nvSpPr>
          <p:cNvPr id="951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C5EB8D9-3A7B-4B63-953A-8BB295D61847}" type="slidenum">
              <a:rPr lang="en-US"/>
              <a:pPr/>
              <a:t>4</a:t>
            </a:fld>
            <a:endParaRPr lang="en-US"/>
          </a:p>
        </p:txBody>
      </p:sp>
      <p:sp>
        <p:nvSpPr>
          <p:cNvPr id="873474" name="Rectangle 2"/>
          <p:cNvSpPr>
            <a:spLocks noChangeArrowheads="1" noTextEdit="1"/>
          </p:cNvSpPr>
          <p:nvPr>
            <p:ph type="sldImg"/>
          </p:nvPr>
        </p:nvSpPr>
        <p:spPr>
          <a:ln/>
        </p:spPr>
      </p:sp>
      <p:sp>
        <p:nvSpPr>
          <p:cNvPr id="873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299B984-3AD7-4718-883B-507AF67BC667}" type="slidenum">
              <a:rPr lang="en-US"/>
              <a:pPr/>
              <a:t>40</a:t>
            </a:fld>
            <a:endParaRPr lang="en-US"/>
          </a:p>
        </p:txBody>
      </p:sp>
      <p:sp>
        <p:nvSpPr>
          <p:cNvPr id="955394" name="Rectangle 2"/>
          <p:cNvSpPr>
            <a:spLocks noChangeArrowheads="1" noTextEdit="1"/>
          </p:cNvSpPr>
          <p:nvPr>
            <p:ph type="sldImg"/>
          </p:nvPr>
        </p:nvSpPr>
        <p:spPr>
          <a:ln/>
        </p:spPr>
      </p:sp>
      <p:sp>
        <p:nvSpPr>
          <p:cNvPr id="955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3C9BF73-23F8-4AE9-9E38-B4631E9EF063}" type="slidenum">
              <a:rPr lang="en-US"/>
              <a:pPr/>
              <a:t>41</a:t>
            </a:fld>
            <a:endParaRPr lang="en-US"/>
          </a:p>
        </p:txBody>
      </p:sp>
      <p:sp>
        <p:nvSpPr>
          <p:cNvPr id="957442" name="Rectangle 2"/>
          <p:cNvSpPr>
            <a:spLocks noChangeArrowheads="1" noTextEdit="1"/>
          </p:cNvSpPr>
          <p:nvPr>
            <p:ph type="sldImg"/>
          </p:nvPr>
        </p:nvSpPr>
        <p:spPr>
          <a:ln/>
        </p:spPr>
      </p:sp>
      <p:sp>
        <p:nvSpPr>
          <p:cNvPr id="957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ECA1D4E-A059-42D0-BC30-2B612938E2A8}" type="slidenum">
              <a:rPr lang="en-US"/>
              <a:pPr/>
              <a:t>42</a:t>
            </a:fld>
            <a:endParaRPr lang="en-US"/>
          </a:p>
        </p:txBody>
      </p:sp>
      <p:sp>
        <p:nvSpPr>
          <p:cNvPr id="959490" name="Rectangle 2"/>
          <p:cNvSpPr>
            <a:spLocks noChangeArrowheads="1" noTextEdit="1"/>
          </p:cNvSpPr>
          <p:nvPr>
            <p:ph type="sldImg"/>
          </p:nvPr>
        </p:nvSpPr>
        <p:spPr>
          <a:ln/>
        </p:spPr>
      </p:sp>
      <p:sp>
        <p:nvSpPr>
          <p:cNvPr id="959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65F03EC-3D9E-4467-8CEB-1E9C97275111}" type="slidenum">
              <a:rPr lang="en-US"/>
              <a:pPr/>
              <a:t>43</a:t>
            </a:fld>
            <a:endParaRPr lang="en-US"/>
          </a:p>
        </p:txBody>
      </p:sp>
      <p:sp>
        <p:nvSpPr>
          <p:cNvPr id="961538" name="Rectangle 2"/>
          <p:cNvSpPr>
            <a:spLocks noChangeArrowheads="1" noTextEdit="1"/>
          </p:cNvSpPr>
          <p:nvPr>
            <p:ph type="sldImg"/>
          </p:nvPr>
        </p:nvSpPr>
        <p:spPr>
          <a:ln/>
        </p:spPr>
      </p:sp>
      <p:sp>
        <p:nvSpPr>
          <p:cNvPr id="961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D6FC5C6-0EC9-4B89-AD0C-C82F0A0E6654}" type="slidenum">
              <a:rPr lang="en-US"/>
              <a:pPr/>
              <a:t>44</a:t>
            </a:fld>
            <a:endParaRPr lang="en-US"/>
          </a:p>
        </p:txBody>
      </p:sp>
      <p:sp>
        <p:nvSpPr>
          <p:cNvPr id="963586" name="Rectangle 2"/>
          <p:cNvSpPr>
            <a:spLocks noChangeArrowheads="1" noTextEdit="1"/>
          </p:cNvSpPr>
          <p:nvPr>
            <p:ph type="sldImg"/>
          </p:nvPr>
        </p:nvSpPr>
        <p:spPr>
          <a:ln/>
        </p:spPr>
      </p:sp>
      <p:sp>
        <p:nvSpPr>
          <p:cNvPr id="963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0238CD4-9A5E-4142-BFD1-8E7FFAA7C53F}" type="slidenum">
              <a:rPr lang="en-US"/>
              <a:pPr/>
              <a:t>45</a:t>
            </a:fld>
            <a:endParaRPr lang="en-US"/>
          </a:p>
        </p:txBody>
      </p:sp>
      <p:sp>
        <p:nvSpPr>
          <p:cNvPr id="965634" name="Rectangle 2"/>
          <p:cNvSpPr>
            <a:spLocks noChangeArrowheads="1" noTextEdit="1"/>
          </p:cNvSpPr>
          <p:nvPr>
            <p:ph type="sldImg"/>
          </p:nvPr>
        </p:nvSpPr>
        <p:spPr>
          <a:ln/>
        </p:spPr>
      </p:sp>
      <p:sp>
        <p:nvSpPr>
          <p:cNvPr id="965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72FA77D-19B9-4D5D-97C3-79E0392647A5}" type="slidenum">
              <a:rPr lang="en-US"/>
              <a:pPr/>
              <a:t>46</a:t>
            </a:fld>
            <a:endParaRPr lang="en-US"/>
          </a:p>
        </p:txBody>
      </p:sp>
      <p:sp>
        <p:nvSpPr>
          <p:cNvPr id="967682" name="Rectangle 2"/>
          <p:cNvSpPr>
            <a:spLocks noChangeArrowheads="1" noTextEdit="1"/>
          </p:cNvSpPr>
          <p:nvPr>
            <p:ph type="sldImg"/>
          </p:nvPr>
        </p:nvSpPr>
        <p:spPr>
          <a:ln/>
        </p:spPr>
      </p:sp>
      <p:sp>
        <p:nvSpPr>
          <p:cNvPr id="967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3A87A6C-8CFF-4554-BAEC-38F5B3F2C98F}" type="slidenum">
              <a:rPr lang="en-US"/>
              <a:pPr/>
              <a:t>47</a:t>
            </a:fld>
            <a:endParaRPr lang="en-US"/>
          </a:p>
        </p:txBody>
      </p:sp>
      <p:sp>
        <p:nvSpPr>
          <p:cNvPr id="969730" name="Rectangle 2"/>
          <p:cNvSpPr>
            <a:spLocks noChangeArrowheads="1" noTextEdit="1"/>
          </p:cNvSpPr>
          <p:nvPr>
            <p:ph type="sldImg"/>
          </p:nvPr>
        </p:nvSpPr>
        <p:spPr>
          <a:ln/>
        </p:spPr>
      </p:sp>
      <p:sp>
        <p:nvSpPr>
          <p:cNvPr id="969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8300F71-0377-4BE2-89E2-7FBAAD8E9B39}" type="slidenum">
              <a:rPr lang="en-US"/>
              <a:pPr/>
              <a:t>48</a:t>
            </a:fld>
            <a:endParaRPr lang="en-US"/>
          </a:p>
        </p:txBody>
      </p:sp>
      <p:sp>
        <p:nvSpPr>
          <p:cNvPr id="977922" name="Rectangle 2"/>
          <p:cNvSpPr>
            <a:spLocks noChangeArrowheads="1" noTextEdit="1"/>
          </p:cNvSpPr>
          <p:nvPr>
            <p:ph type="sldImg"/>
          </p:nvPr>
        </p:nvSpPr>
        <p:spPr>
          <a:ln/>
        </p:spPr>
      </p:sp>
      <p:sp>
        <p:nvSpPr>
          <p:cNvPr id="977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EEF9494-6152-452A-9A64-19536895D08E}" type="slidenum">
              <a:rPr lang="en-US"/>
              <a:pPr/>
              <a:t>49</a:t>
            </a:fld>
            <a:endParaRPr lang="en-US"/>
          </a:p>
        </p:txBody>
      </p:sp>
      <p:sp>
        <p:nvSpPr>
          <p:cNvPr id="971778" name="Rectangle 2"/>
          <p:cNvSpPr>
            <a:spLocks noChangeArrowheads="1" noTextEdit="1"/>
          </p:cNvSpPr>
          <p:nvPr>
            <p:ph type="sldImg"/>
          </p:nvPr>
        </p:nvSpPr>
        <p:spPr>
          <a:ln/>
        </p:spPr>
      </p:sp>
      <p:sp>
        <p:nvSpPr>
          <p:cNvPr id="971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EF5894F-C8B2-4B05-8360-1CBAD4686EDD}" type="slidenum">
              <a:rPr lang="en-US"/>
              <a:pPr/>
              <a:t>5</a:t>
            </a:fld>
            <a:endParaRPr lang="en-US"/>
          </a:p>
        </p:txBody>
      </p:sp>
      <p:sp>
        <p:nvSpPr>
          <p:cNvPr id="877570" name="Rectangle 2"/>
          <p:cNvSpPr>
            <a:spLocks noChangeArrowheads="1" noTextEdit="1"/>
          </p:cNvSpPr>
          <p:nvPr>
            <p:ph type="sldImg"/>
          </p:nvPr>
        </p:nvSpPr>
        <p:spPr>
          <a:ln/>
        </p:spPr>
      </p:sp>
      <p:sp>
        <p:nvSpPr>
          <p:cNvPr id="877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E5ACE39-DD9F-4CCE-9A19-AE0DC995A361}" type="slidenum">
              <a:rPr lang="en-US"/>
              <a:pPr/>
              <a:t>50</a:t>
            </a:fld>
            <a:endParaRPr lang="en-US"/>
          </a:p>
        </p:txBody>
      </p:sp>
      <p:sp>
        <p:nvSpPr>
          <p:cNvPr id="973826" name="Rectangle 2"/>
          <p:cNvSpPr>
            <a:spLocks noChangeArrowheads="1" noTextEdit="1"/>
          </p:cNvSpPr>
          <p:nvPr>
            <p:ph type="sldImg"/>
          </p:nvPr>
        </p:nvSpPr>
        <p:spPr>
          <a:ln/>
        </p:spPr>
      </p:sp>
      <p:sp>
        <p:nvSpPr>
          <p:cNvPr id="973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A1A755E-F597-4261-80E9-92CE93B59B99}" type="slidenum">
              <a:rPr lang="en-US"/>
              <a:pPr/>
              <a:t>51</a:t>
            </a:fld>
            <a:endParaRPr lang="en-US"/>
          </a:p>
        </p:txBody>
      </p:sp>
      <p:sp>
        <p:nvSpPr>
          <p:cNvPr id="975874" name="Rectangle 2"/>
          <p:cNvSpPr>
            <a:spLocks noChangeArrowheads="1" noTextEdit="1"/>
          </p:cNvSpPr>
          <p:nvPr>
            <p:ph type="sldImg"/>
          </p:nvPr>
        </p:nvSpPr>
        <p:spPr>
          <a:ln/>
        </p:spPr>
      </p:sp>
      <p:sp>
        <p:nvSpPr>
          <p:cNvPr id="975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CE0E0D1-8E0C-4CE3-B2C2-9964F9450691}" type="slidenum">
              <a:rPr lang="en-US"/>
              <a:pPr/>
              <a:t>52</a:t>
            </a:fld>
            <a:endParaRPr lang="en-US"/>
          </a:p>
        </p:txBody>
      </p:sp>
      <p:sp>
        <p:nvSpPr>
          <p:cNvPr id="979970" name="Rectangle 2"/>
          <p:cNvSpPr>
            <a:spLocks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AFAA3E9-EA7C-423F-AB7B-419674DC499C}" type="slidenum">
              <a:rPr lang="en-US"/>
              <a:pPr/>
              <a:t>53</a:t>
            </a:fld>
            <a:endParaRPr lang="en-US"/>
          </a:p>
        </p:txBody>
      </p:sp>
      <p:sp>
        <p:nvSpPr>
          <p:cNvPr id="982018" name="Rectangle 2"/>
          <p:cNvSpPr>
            <a:spLocks noChangeArrowheads="1" noTextEdit="1"/>
          </p:cNvSpPr>
          <p:nvPr>
            <p:ph type="sldImg"/>
          </p:nvPr>
        </p:nvSpPr>
        <p:spPr>
          <a:ln/>
        </p:spPr>
      </p:sp>
      <p:sp>
        <p:nvSpPr>
          <p:cNvPr id="982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C192730-0895-4BD7-B572-900CE4562B19}" type="slidenum">
              <a:rPr lang="en-US"/>
              <a:pPr/>
              <a:t>54</a:t>
            </a:fld>
            <a:endParaRPr lang="en-US"/>
          </a:p>
        </p:txBody>
      </p:sp>
      <p:sp>
        <p:nvSpPr>
          <p:cNvPr id="984066" name="Rectangle 2"/>
          <p:cNvSpPr>
            <a:spLocks noChangeArrowheads="1" noTextEdit="1"/>
          </p:cNvSpPr>
          <p:nvPr>
            <p:ph type="sldImg"/>
          </p:nvPr>
        </p:nvSpPr>
        <p:spPr>
          <a:ln/>
        </p:spPr>
      </p:sp>
      <p:sp>
        <p:nvSpPr>
          <p:cNvPr id="984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EF71ADC-9C96-4515-95D2-B5A9FC2F1359}" type="slidenum">
              <a:rPr lang="en-US"/>
              <a:pPr/>
              <a:t>55</a:t>
            </a:fld>
            <a:endParaRPr lang="en-US"/>
          </a:p>
        </p:txBody>
      </p:sp>
      <p:sp>
        <p:nvSpPr>
          <p:cNvPr id="986114" name="Rectangle 2"/>
          <p:cNvSpPr>
            <a:spLocks noChangeArrowheads="1" noTextEdit="1"/>
          </p:cNvSpPr>
          <p:nvPr>
            <p:ph type="sldImg"/>
          </p:nvPr>
        </p:nvSpPr>
        <p:spPr>
          <a:ln/>
        </p:spPr>
      </p:sp>
      <p:sp>
        <p:nvSpPr>
          <p:cNvPr id="986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7502885-95AE-432B-A382-63D56E332D15}" type="slidenum">
              <a:rPr lang="en-US"/>
              <a:pPr/>
              <a:t>56</a:t>
            </a:fld>
            <a:endParaRPr lang="en-US"/>
          </a:p>
        </p:txBody>
      </p:sp>
      <p:sp>
        <p:nvSpPr>
          <p:cNvPr id="988162" name="Rectangle 2"/>
          <p:cNvSpPr>
            <a:spLocks noChangeArrowheads="1" noTextEdit="1"/>
          </p:cNvSpPr>
          <p:nvPr>
            <p:ph type="sldImg"/>
          </p:nvPr>
        </p:nvSpPr>
        <p:spPr>
          <a:ln/>
        </p:spPr>
      </p:sp>
      <p:sp>
        <p:nvSpPr>
          <p:cNvPr id="988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20CD713-B4DC-4FCC-A815-0AFD86527BC1}" type="slidenum">
              <a:rPr lang="en-US"/>
              <a:pPr/>
              <a:t>57</a:t>
            </a:fld>
            <a:endParaRPr lang="en-US"/>
          </a:p>
        </p:txBody>
      </p:sp>
      <p:sp>
        <p:nvSpPr>
          <p:cNvPr id="990210" name="Rectangle 2"/>
          <p:cNvSpPr>
            <a:spLocks noChangeArrowheads="1" noTextEdit="1"/>
          </p:cNvSpPr>
          <p:nvPr>
            <p:ph type="sldImg"/>
          </p:nvPr>
        </p:nvSpPr>
        <p:spPr>
          <a:ln/>
        </p:spPr>
      </p:sp>
      <p:sp>
        <p:nvSpPr>
          <p:cNvPr id="990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EF95528-1510-44B5-BFB9-F1BFA10CADF6}" type="slidenum">
              <a:rPr lang="en-US"/>
              <a:pPr/>
              <a:t>58</a:t>
            </a:fld>
            <a:endParaRPr lang="en-US"/>
          </a:p>
        </p:txBody>
      </p:sp>
      <p:sp>
        <p:nvSpPr>
          <p:cNvPr id="992258" name="Rectangle 2"/>
          <p:cNvSpPr>
            <a:spLocks noChangeArrowheads="1" noTextEdit="1"/>
          </p:cNvSpPr>
          <p:nvPr>
            <p:ph type="sldImg"/>
          </p:nvPr>
        </p:nvSpPr>
        <p:spPr>
          <a:ln/>
        </p:spPr>
      </p:sp>
      <p:sp>
        <p:nvSpPr>
          <p:cNvPr id="992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1738EC0-2C5E-49E1-9246-5E0D66653B29}" type="slidenum">
              <a:rPr lang="en-US"/>
              <a:pPr/>
              <a:t>59</a:t>
            </a:fld>
            <a:endParaRPr lang="en-US"/>
          </a:p>
        </p:txBody>
      </p:sp>
      <p:sp>
        <p:nvSpPr>
          <p:cNvPr id="994306" name="Rectangle 2"/>
          <p:cNvSpPr>
            <a:spLocks noChangeArrowheads="1" noTextEdit="1"/>
          </p:cNvSpPr>
          <p:nvPr>
            <p:ph type="sldImg"/>
          </p:nvPr>
        </p:nvSpPr>
        <p:spPr>
          <a:ln/>
        </p:spPr>
      </p:sp>
      <p:sp>
        <p:nvSpPr>
          <p:cNvPr id="994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8B32043-5AC0-4959-BCF3-1AC3552D9EFA}" type="slidenum">
              <a:rPr lang="en-US"/>
              <a:pPr/>
              <a:t>6</a:t>
            </a:fld>
            <a:endParaRPr lang="en-US"/>
          </a:p>
        </p:txBody>
      </p:sp>
      <p:sp>
        <p:nvSpPr>
          <p:cNvPr id="875522" name="Rectangle 2"/>
          <p:cNvSpPr>
            <a:spLocks noChangeArrowheads="1" noTextEdit="1"/>
          </p:cNvSpPr>
          <p:nvPr>
            <p:ph type="sldImg"/>
          </p:nvPr>
        </p:nvSpPr>
        <p:spPr>
          <a:ln/>
        </p:spPr>
      </p:sp>
      <p:sp>
        <p:nvSpPr>
          <p:cNvPr id="875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11DDD06-F050-47EF-BA14-8E017FE54681}" type="slidenum">
              <a:rPr lang="en-US"/>
              <a:pPr/>
              <a:t>60</a:t>
            </a:fld>
            <a:endParaRPr lang="en-US"/>
          </a:p>
        </p:txBody>
      </p:sp>
      <p:sp>
        <p:nvSpPr>
          <p:cNvPr id="996354" name="Rectangle 2"/>
          <p:cNvSpPr>
            <a:spLocks noChangeArrowheads="1" noTextEdit="1"/>
          </p:cNvSpPr>
          <p:nvPr>
            <p:ph type="sldImg"/>
          </p:nvPr>
        </p:nvSpPr>
        <p:spPr>
          <a:ln/>
        </p:spPr>
      </p:sp>
      <p:sp>
        <p:nvSpPr>
          <p:cNvPr id="996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B4F05C3-E43E-4903-B695-3EA9FFC7D020}" type="slidenum">
              <a:rPr lang="en-US"/>
              <a:pPr/>
              <a:t>61</a:t>
            </a:fld>
            <a:endParaRPr lang="en-US"/>
          </a:p>
        </p:txBody>
      </p:sp>
      <p:sp>
        <p:nvSpPr>
          <p:cNvPr id="998402" name="Rectangle 2"/>
          <p:cNvSpPr>
            <a:spLocks noChangeArrowheads="1" noTextEdit="1"/>
          </p:cNvSpPr>
          <p:nvPr>
            <p:ph type="sldImg"/>
          </p:nvPr>
        </p:nvSpPr>
        <p:spPr>
          <a:ln/>
        </p:spPr>
      </p:sp>
      <p:sp>
        <p:nvSpPr>
          <p:cNvPr id="998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FE06E12-8C84-408D-896F-91E6EB5C7E21}" type="slidenum">
              <a:rPr lang="en-US"/>
              <a:pPr/>
              <a:t>62</a:t>
            </a:fld>
            <a:endParaRPr lang="en-US"/>
          </a:p>
        </p:txBody>
      </p:sp>
      <p:sp>
        <p:nvSpPr>
          <p:cNvPr id="1000450" name="Rectangle 2"/>
          <p:cNvSpPr>
            <a:spLocks noChangeArrowheads="1" noTextEdit="1"/>
          </p:cNvSpPr>
          <p:nvPr>
            <p:ph type="sldImg"/>
          </p:nvPr>
        </p:nvSpPr>
        <p:spPr>
          <a:ln/>
        </p:spPr>
      </p:sp>
      <p:sp>
        <p:nvSpPr>
          <p:cNvPr id="1000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0E038F5-7CB6-4583-A853-3C5CF012A814}" type="slidenum">
              <a:rPr lang="en-US"/>
              <a:pPr/>
              <a:t>63</a:t>
            </a:fld>
            <a:endParaRPr lang="en-US"/>
          </a:p>
        </p:txBody>
      </p:sp>
      <p:sp>
        <p:nvSpPr>
          <p:cNvPr id="1002498" name="Rectangle 2"/>
          <p:cNvSpPr>
            <a:spLocks noChangeArrowheads="1" noTextEdit="1"/>
          </p:cNvSpPr>
          <p:nvPr>
            <p:ph type="sldImg"/>
          </p:nvPr>
        </p:nvSpPr>
        <p:spPr>
          <a:ln/>
        </p:spPr>
      </p:sp>
      <p:sp>
        <p:nvSpPr>
          <p:cNvPr id="1002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6BA7320-1559-496F-A8F8-303B28F035A5}" type="slidenum">
              <a:rPr lang="en-US"/>
              <a:pPr/>
              <a:t>64</a:t>
            </a:fld>
            <a:endParaRPr lang="en-US"/>
          </a:p>
        </p:txBody>
      </p:sp>
      <p:sp>
        <p:nvSpPr>
          <p:cNvPr id="1004546" name="Rectangle 2"/>
          <p:cNvSpPr>
            <a:spLocks noChangeArrowheads="1" noTextEdit="1"/>
          </p:cNvSpPr>
          <p:nvPr>
            <p:ph type="sldImg"/>
          </p:nvPr>
        </p:nvSpPr>
        <p:spPr>
          <a:ln/>
        </p:spPr>
      </p:sp>
      <p:sp>
        <p:nvSpPr>
          <p:cNvPr id="1004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BC3D009-EFE3-4357-9196-5B01A6AE8716}" type="slidenum">
              <a:rPr lang="en-US"/>
              <a:pPr/>
              <a:t>65</a:t>
            </a:fld>
            <a:endParaRPr lang="en-US"/>
          </a:p>
        </p:txBody>
      </p:sp>
      <p:sp>
        <p:nvSpPr>
          <p:cNvPr id="1006594" name="Rectangle 2"/>
          <p:cNvSpPr>
            <a:spLocks noChangeArrowheads="1" noTextEdit="1"/>
          </p:cNvSpPr>
          <p:nvPr>
            <p:ph type="sldImg"/>
          </p:nvPr>
        </p:nvSpPr>
        <p:spPr>
          <a:ln/>
        </p:spPr>
      </p:sp>
      <p:sp>
        <p:nvSpPr>
          <p:cNvPr id="100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B0244F9-3EA0-4150-8D02-12990273410A}" type="slidenum">
              <a:rPr lang="en-US"/>
              <a:pPr/>
              <a:t>66</a:t>
            </a:fld>
            <a:endParaRPr lang="en-US"/>
          </a:p>
        </p:txBody>
      </p:sp>
      <p:sp>
        <p:nvSpPr>
          <p:cNvPr id="1008642" name="Rectangle 2"/>
          <p:cNvSpPr>
            <a:spLocks noChangeArrowheads="1" noTextEdit="1"/>
          </p:cNvSpPr>
          <p:nvPr>
            <p:ph type="sldImg"/>
          </p:nvPr>
        </p:nvSpPr>
        <p:spPr>
          <a:ln/>
        </p:spPr>
      </p:sp>
      <p:sp>
        <p:nvSpPr>
          <p:cNvPr id="1008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13915BE-D096-41A4-A37D-45620E554385}" type="slidenum">
              <a:rPr lang="en-US"/>
              <a:pPr/>
              <a:t>67</a:t>
            </a:fld>
            <a:endParaRPr lang="en-US"/>
          </a:p>
        </p:txBody>
      </p:sp>
      <p:sp>
        <p:nvSpPr>
          <p:cNvPr id="1010690" name="Rectangle 2"/>
          <p:cNvSpPr>
            <a:spLocks noChangeArrowheads="1" noTextEdit="1"/>
          </p:cNvSpPr>
          <p:nvPr>
            <p:ph type="sldImg"/>
          </p:nvPr>
        </p:nvSpPr>
        <p:spPr>
          <a:ln/>
        </p:spPr>
      </p:sp>
      <p:sp>
        <p:nvSpPr>
          <p:cNvPr id="1010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15FE711-AF16-4F38-9DFC-E9339E9F31DE}" type="slidenum">
              <a:rPr lang="en-US"/>
              <a:pPr/>
              <a:t>68</a:t>
            </a:fld>
            <a:endParaRPr lang="en-US"/>
          </a:p>
        </p:txBody>
      </p:sp>
      <p:sp>
        <p:nvSpPr>
          <p:cNvPr id="1012738" name="Rectangle 2"/>
          <p:cNvSpPr>
            <a:spLocks noChangeArrowheads="1" noTextEdit="1"/>
          </p:cNvSpPr>
          <p:nvPr>
            <p:ph type="sldImg"/>
          </p:nvPr>
        </p:nvSpPr>
        <p:spPr>
          <a:ln/>
        </p:spPr>
      </p:sp>
      <p:sp>
        <p:nvSpPr>
          <p:cNvPr id="1012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26A0544-CC58-4092-8D1A-CECA7CC285DC}" type="slidenum">
              <a:rPr lang="en-US"/>
              <a:pPr/>
              <a:t>69</a:t>
            </a:fld>
            <a:endParaRPr lang="en-US"/>
          </a:p>
        </p:txBody>
      </p:sp>
      <p:sp>
        <p:nvSpPr>
          <p:cNvPr id="1014786" name="Rectangle 2"/>
          <p:cNvSpPr>
            <a:spLocks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462D87E-BC88-4E9D-8A9C-8ACBDA3C8BE9}" type="slidenum">
              <a:rPr lang="en-US"/>
              <a:pPr/>
              <a:t>7</a:t>
            </a:fld>
            <a:endParaRPr lang="en-US"/>
          </a:p>
        </p:txBody>
      </p:sp>
      <p:sp>
        <p:nvSpPr>
          <p:cNvPr id="879618" name="Rectangle 2"/>
          <p:cNvSpPr>
            <a:spLocks noChangeArrowheads="1" noTextEdit="1"/>
          </p:cNvSpPr>
          <p:nvPr>
            <p:ph type="sldImg"/>
          </p:nvPr>
        </p:nvSpPr>
        <p:spPr>
          <a:ln/>
        </p:spPr>
      </p:sp>
      <p:sp>
        <p:nvSpPr>
          <p:cNvPr id="879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6EC89A2-6005-4CD7-BFCD-277BBB8287A1}" type="slidenum">
              <a:rPr lang="en-US"/>
              <a:pPr/>
              <a:t>70</a:t>
            </a:fld>
            <a:endParaRPr lang="en-US"/>
          </a:p>
        </p:txBody>
      </p:sp>
      <p:sp>
        <p:nvSpPr>
          <p:cNvPr id="1016834" name="Rectangle 2"/>
          <p:cNvSpPr>
            <a:spLocks noChangeArrowheads="1" noTextEdit="1"/>
          </p:cNvSpPr>
          <p:nvPr>
            <p:ph type="sldImg"/>
          </p:nvPr>
        </p:nvSpPr>
        <p:spPr>
          <a:ln/>
        </p:spPr>
      </p:sp>
      <p:sp>
        <p:nvSpPr>
          <p:cNvPr id="1016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638245C-EC7D-4396-AE17-DA6D940D2073}" type="slidenum">
              <a:rPr lang="en-US"/>
              <a:pPr/>
              <a:t>8</a:t>
            </a:fld>
            <a:endParaRPr lang="en-US"/>
          </a:p>
        </p:txBody>
      </p:sp>
      <p:sp>
        <p:nvSpPr>
          <p:cNvPr id="881666" name="Rectangle 2"/>
          <p:cNvSpPr>
            <a:spLocks noChangeArrowheads="1" noTextEdit="1"/>
          </p:cNvSpPr>
          <p:nvPr>
            <p:ph type="sldImg"/>
          </p:nvPr>
        </p:nvSpPr>
        <p:spPr>
          <a:ln/>
        </p:spPr>
      </p:sp>
      <p:sp>
        <p:nvSpPr>
          <p:cNvPr id="881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AC77834-7204-4899-A07E-5DB98D9515CA}" type="slidenum">
              <a:rPr lang="en-US"/>
              <a:pPr/>
              <a:t>9</a:t>
            </a:fld>
            <a:endParaRPr lang="en-US"/>
          </a:p>
        </p:txBody>
      </p:sp>
      <p:sp>
        <p:nvSpPr>
          <p:cNvPr id="883714" name="Rectangle 2"/>
          <p:cNvSpPr>
            <a:spLocks noChangeArrowheads="1" noTextEdit="1"/>
          </p:cNvSpPr>
          <p:nvPr>
            <p:ph type="sldImg"/>
          </p:nvPr>
        </p:nvSpPr>
        <p:spPr>
          <a:ln/>
        </p:spPr>
      </p:sp>
      <p:sp>
        <p:nvSpPr>
          <p:cNvPr id="88371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17090" name="Group 2"/>
          <p:cNvGrpSpPr>
            <a:grpSpLocks/>
          </p:cNvGrpSpPr>
          <p:nvPr/>
        </p:nvGrpSpPr>
        <p:grpSpPr bwMode="auto">
          <a:xfrm>
            <a:off x="0" y="2438400"/>
            <a:ext cx="9009063" cy="1052513"/>
            <a:chOff x="0" y="1536"/>
            <a:chExt cx="5675" cy="663"/>
          </a:xfrm>
        </p:grpSpPr>
        <p:grpSp>
          <p:nvGrpSpPr>
            <p:cNvPr id="217091" name="Group 3"/>
            <p:cNvGrpSpPr>
              <a:grpSpLocks/>
            </p:cNvGrpSpPr>
            <p:nvPr/>
          </p:nvGrpSpPr>
          <p:grpSpPr bwMode="auto">
            <a:xfrm>
              <a:off x="183" y="1604"/>
              <a:ext cx="448" cy="299"/>
              <a:chOff x="720" y="336"/>
              <a:chExt cx="624" cy="432"/>
            </a:xfrm>
          </p:grpSpPr>
          <p:sp>
            <p:nvSpPr>
              <p:cNvPr id="21709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21709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217094" name="Group 6"/>
            <p:cNvGrpSpPr>
              <a:grpSpLocks/>
            </p:cNvGrpSpPr>
            <p:nvPr/>
          </p:nvGrpSpPr>
          <p:grpSpPr bwMode="auto">
            <a:xfrm>
              <a:off x="261" y="1870"/>
              <a:ext cx="465" cy="299"/>
              <a:chOff x="912" y="2640"/>
              <a:chExt cx="672" cy="432"/>
            </a:xfrm>
          </p:grpSpPr>
          <p:sp>
            <p:nvSpPr>
              <p:cNvPr id="21709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21709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21709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21709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21709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1710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2171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1710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DB76C5C0-29BA-4157-81A4-074C544BB846}" type="datetime1">
              <a:rPr lang="en-US"/>
              <a:pPr/>
              <a:t>1/27/2010</a:t>
            </a:fld>
            <a:endParaRPr lang="en-US"/>
          </a:p>
        </p:txBody>
      </p:sp>
      <p:sp>
        <p:nvSpPr>
          <p:cNvPr id="21710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a:t>Da Bijbel nanga Pokoe</a:t>
            </a:r>
          </a:p>
        </p:txBody>
      </p:sp>
      <p:sp>
        <p:nvSpPr>
          <p:cNvPr id="21710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C0B518BD-4ECE-4367-B72A-C6E59D1299FB}" type="slidenum">
              <a:rPr lang="en-US"/>
              <a:pPr/>
              <a:t>‹#›</a:t>
            </a:fld>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7100"/>
                                        </p:tgtEl>
                                        <p:attrNameLst>
                                          <p:attrName>style.visibility</p:attrName>
                                        </p:attrNameLst>
                                      </p:cBhvr>
                                      <p:to>
                                        <p:strVal val="visible"/>
                                      </p:to>
                                    </p:set>
                                    <p:animEffect transition="in" filter="fade">
                                      <p:cBhvr>
                                        <p:cTn id="7" dur="2000"/>
                                        <p:tgtEl>
                                          <p:spTgt spid="2171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7101">
                                            <p:txEl>
                                              <p:pRg st="0" end="0"/>
                                            </p:txEl>
                                          </p:spTgt>
                                        </p:tgtEl>
                                        <p:attrNameLst>
                                          <p:attrName>style.visibility</p:attrName>
                                        </p:attrNameLst>
                                      </p:cBhvr>
                                      <p:to>
                                        <p:strVal val="visible"/>
                                      </p:to>
                                    </p:set>
                                    <p:animEffect transition="in" filter="wipe(left)">
                                      <p:cBhvr>
                                        <p:cTn id="12" dur="500"/>
                                        <p:tgtEl>
                                          <p:spTgt spid="217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100" grpId="0"/>
      <p:bldP spid="217101" grpId="0" build="p">
        <p:tmplLst>
          <p:tmpl lvl="1">
            <p:tnLst>
              <p:par>
                <p:cTn presetID="22" presetClass="entr" presetSubtype="8" fill="hold" nodeType="clickEffect">
                  <p:stCondLst>
                    <p:cond delay="0"/>
                  </p:stCondLst>
                  <p:childTnLst>
                    <p:set>
                      <p:cBhvr>
                        <p:cTn dur="1" fill="hold">
                          <p:stCondLst>
                            <p:cond delay="0"/>
                          </p:stCondLst>
                        </p:cTn>
                        <p:tgtEl>
                          <p:spTgt spid="217101"/>
                        </p:tgtEl>
                        <p:attrNameLst>
                          <p:attrName>style.visibility</p:attrName>
                        </p:attrNameLst>
                      </p:cBhvr>
                      <p:to>
                        <p:strVal val="visible"/>
                      </p:to>
                    </p:set>
                    <p:animEffect transition="in" filter="wipe(left)">
                      <p:cBhvr>
                        <p:cTn dur="500"/>
                        <p:tgtEl>
                          <p:spTgt spid="217101"/>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3F8B2C8-24E9-48BC-A541-89303AB99F5F}" type="datetime1">
              <a:rPr lang="en-US"/>
              <a:pPr/>
              <a:t>1/27/2010</a:t>
            </a:fld>
            <a:endParaRPr lang="en-US"/>
          </a:p>
        </p:txBody>
      </p:sp>
      <p:sp>
        <p:nvSpPr>
          <p:cNvPr id="5" name="Footer Placeholder 4"/>
          <p:cNvSpPr>
            <a:spLocks noGrp="1"/>
          </p:cNvSpPr>
          <p:nvPr>
            <p:ph type="ftr" sz="quarter" idx="11"/>
          </p:nvPr>
        </p:nvSpPr>
        <p:spPr/>
        <p:txBody>
          <a:bodyPr/>
          <a:lstStyle>
            <a:lvl1pPr>
              <a:defRPr/>
            </a:lvl1pPr>
          </a:lstStyle>
          <a:p>
            <a:r>
              <a:rPr lang="en-US"/>
              <a:t>Da Bijbel nanga Pokoe</a:t>
            </a:r>
          </a:p>
        </p:txBody>
      </p:sp>
      <p:sp>
        <p:nvSpPr>
          <p:cNvPr id="6" name="Slide Number Placeholder 5"/>
          <p:cNvSpPr>
            <a:spLocks noGrp="1"/>
          </p:cNvSpPr>
          <p:nvPr>
            <p:ph type="sldNum" sz="quarter" idx="12"/>
          </p:nvPr>
        </p:nvSpPr>
        <p:spPr/>
        <p:txBody>
          <a:bodyPr/>
          <a:lstStyle>
            <a:lvl1pPr>
              <a:defRPr/>
            </a:lvl1pPr>
          </a:lstStyle>
          <a:p>
            <a:fld id="{962D0FA2-01C5-4AAD-A930-D68021915CE0}" type="slidenum">
              <a:rPr lang="en-US"/>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19ED002-27AE-49B3-9427-029036C417FF}" type="datetime1">
              <a:rPr lang="en-US"/>
              <a:pPr/>
              <a:t>1/27/2010</a:t>
            </a:fld>
            <a:endParaRPr lang="en-US"/>
          </a:p>
        </p:txBody>
      </p:sp>
      <p:sp>
        <p:nvSpPr>
          <p:cNvPr id="5" name="Footer Placeholder 4"/>
          <p:cNvSpPr>
            <a:spLocks noGrp="1"/>
          </p:cNvSpPr>
          <p:nvPr>
            <p:ph type="ftr" sz="quarter" idx="11"/>
          </p:nvPr>
        </p:nvSpPr>
        <p:spPr/>
        <p:txBody>
          <a:bodyPr/>
          <a:lstStyle>
            <a:lvl1pPr>
              <a:defRPr/>
            </a:lvl1pPr>
          </a:lstStyle>
          <a:p>
            <a:r>
              <a:rPr lang="en-US"/>
              <a:t>Da Bijbel nanga Pokoe</a:t>
            </a:r>
          </a:p>
        </p:txBody>
      </p:sp>
      <p:sp>
        <p:nvSpPr>
          <p:cNvPr id="6" name="Slide Number Placeholder 5"/>
          <p:cNvSpPr>
            <a:spLocks noGrp="1"/>
          </p:cNvSpPr>
          <p:nvPr>
            <p:ph type="sldNum" sz="quarter" idx="12"/>
          </p:nvPr>
        </p:nvSpPr>
        <p:spPr/>
        <p:txBody>
          <a:bodyPr/>
          <a:lstStyle>
            <a:lvl1pPr>
              <a:defRPr/>
            </a:lvl1pPr>
          </a:lstStyle>
          <a:p>
            <a:fld id="{5BE8719E-9967-4AAE-9DEC-2A4262C6E373}" type="slidenum">
              <a:rPr lang="en-US"/>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97B76FB-D493-45A4-AEF4-1C259E10011A}" type="datetime1">
              <a:rPr lang="en-US"/>
              <a:pPr/>
              <a:t>1/27/2010</a:t>
            </a:fld>
            <a:endParaRPr lang="en-US"/>
          </a:p>
        </p:txBody>
      </p:sp>
      <p:sp>
        <p:nvSpPr>
          <p:cNvPr id="5" name="Footer Placeholder 4"/>
          <p:cNvSpPr>
            <a:spLocks noGrp="1"/>
          </p:cNvSpPr>
          <p:nvPr>
            <p:ph type="ftr" sz="quarter" idx="11"/>
          </p:nvPr>
        </p:nvSpPr>
        <p:spPr/>
        <p:txBody>
          <a:bodyPr/>
          <a:lstStyle>
            <a:lvl1pPr>
              <a:defRPr/>
            </a:lvl1pPr>
          </a:lstStyle>
          <a:p>
            <a:r>
              <a:rPr lang="en-US"/>
              <a:t>Da Bijbel nanga Pokoe</a:t>
            </a:r>
          </a:p>
        </p:txBody>
      </p:sp>
      <p:sp>
        <p:nvSpPr>
          <p:cNvPr id="6" name="Slide Number Placeholder 5"/>
          <p:cNvSpPr>
            <a:spLocks noGrp="1"/>
          </p:cNvSpPr>
          <p:nvPr>
            <p:ph type="sldNum" sz="quarter" idx="12"/>
          </p:nvPr>
        </p:nvSpPr>
        <p:spPr/>
        <p:txBody>
          <a:bodyPr/>
          <a:lstStyle>
            <a:lvl1pPr>
              <a:defRPr/>
            </a:lvl1pPr>
          </a:lstStyle>
          <a:p>
            <a:fld id="{D05789E5-96E0-4FCF-A939-61CFC1FB000D}" type="slidenum">
              <a:rPr lang="en-US"/>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EA5941F-2316-42B6-B306-193F573D3863}" type="datetime1">
              <a:rPr lang="en-US"/>
              <a:pPr/>
              <a:t>1/27/2010</a:t>
            </a:fld>
            <a:endParaRPr lang="en-US"/>
          </a:p>
        </p:txBody>
      </p:sp>
      <p:sp>
        <p:nvSpPr>
          <p:cNvPr id="5" name="Footer Placeholder 4"/>
          <p:cNvSpPr>
            <a:spLocks noGrp="1"/>
          </p:cNvSpPr>
          <p:nvPr>
            <p:ph type="ftr" sz="quarter" idx="11"/>
          </p:nvPr>
        </p:nvSpPr>
        <p:spPr/>
        <p:txBody>
          <a:bodyPr/>
          <a:lstStyle>
            <a:lvl1pPr>
              <a:defRPr/>
            </a:lvl1pPr>
          </a:lstStyle>
          <a:p>
            <a:r>
              <a:rPr lang="en-US"/>
              <a:t>Da Bijbel nanga Pokoe</a:t>
            </a:r>
          </a:p>
        </p:txBody>
      </p:sp>
      <p:sp>
        <p:nvSpPr>
          <p:cNvPr id="6" name="Slide Number Placeholder 5"/>
          <p:cNvSpPr>
            <a:spLocks noGrp="1"/>
          </p:cNvSpPr>
          <p:nvPr>
            <p:ph type="sldNum" sz="quarter" idx="12"/>
          </p:nvPr>
        </p:nvSpPr>
        <p:spPr/>
        <p:txBody>
          <a:bodyPr/>
          <a:lstStyle>
            <a:lvl1pPr>
              <a:defRPr/>
            </a:lvl1pPr>
          </a:lstStyle>
          <a:p>
            <a:fld id="{1C5F3342-F8A9-4394-95F2-87EEB7C9DE56}" type="slidenum">
              <a:rPr lang="en-US"/>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953D0E30-2A67-49A9-AD18-461CC466EA27}" type="datetime1">
              <a:rPr lang="en-US"/>
              <a:pPr/>
              <a:t>1/27/2010</a:t>
            </a:fld>
            <a:endParaRPr lang="en-US"/>
          </a:p>
        </p:txBody>
      </p:sp>
      <p:sp>
        <p:nvSpPr>
          <p:cNvPr id="6" name="Footer Placeholder 5"/>
          <p:cNvSpPr>
            <a:spLocks noGrp="1"/>
          </p:cNvSpPr>
          <p:nvPr>
            <p:ph type="ftr" sz="quarter" idx="11"/>
          </p:nvPr>
        </p:nvSpPr>
        <p:spPr/>
        <p:txBody>
          <a:bodyPr/>
          <a:lstStyle>
            <a:lvl1pPr>
              <a:defRPr/>
            </a:lvl1pPr>
          </a:lstStyle>
          <a:p>
            <a:r>
              <a:rPr lang="en-US"/>
              <a:t>Da Bijbel nanga Pokoe</a:t>
            </a:r>
          </a:p>
        </p:txBody>
      </p:sp>
      <p:sp>
        <p:nvSpPr>
          <p:cNvPr id="7" name="Slide Number Placeholder 6"/>
          <p:cNvSpPr>
            <a:spLocks noGrp="1"/>
          </p:cNvSpPr>
          <p:nvPr>
            <p:ph type="sldNum" sz="quarter" idx="12"/>
          </p:nvPr>
        </p:nvSpPr>
        <p:spPr/>
        <p:txBody>
          <a:bodyPr/>
          <a:lstStyle>
            <a:lvl1pPr>
              <a:defRPr/>
            </a:lvl1pPr>
          </a:lstStyle>
          <a:p>
            <a:fld id="{40A47A2F-1806-4E16-94F2-A0238C1260D6}" type="slidenum">
              <a:rPr lang="en-US"/>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25942B55-4A01-4863-BE53-A2C94AA2A183}" type="datetime1">
              <a:rPr lang="en-US"/>
              <a:pPr/>
              <a:t>1/27/2010</a:t>
            </a:fld>
            <a:endParaRPr lang="en-US"/>
          </a:p>
        </p:txBody>
      </p:sp>
      <p:sp>
        <p:nvSpPr>
          <p:cNvPr id="8" name="Footer Placeholder 7"/>
          <p:cNvSpPr>
            <a:spLocks noGrp="1"/>
          </p:cNvSpPr>
          <p:nvPr>
            <p:ph type="ftr" sz="quarter" idx="11"/>
          </p:nvPr>
        </p:nvSpPr>
        <p:spPr/>
        <p:txBody>
          <a:bodyPr/>
          <a:lstStyle>
            <a:lvl1pPr>
              <a:defRPr/>
            </a:lvl1pPr>
          </a:lstStyle>
          <a:p>
            <a:r>
              <a:rPr lang="en-US"/>
              <a:t>Da Bijbel nanga Pokoe</a:t>
            </a:r>
          </a:p>
        </p:txBody>
      </p:sp>
      <p:sp>
        <p:nvSpPr>
          <p:cNvPr id="9" name="Slide Number Placeholder 8"/>
          <p:cNvSpPr>
            <a:spLocks noGrp="1"/>
          </p:cNvSpPr>
          <p:nvPr>
            <p:ph type="sldNum" sz="quarter" idx="12"/>
          </p:nvPr>
        </p:nvSpPr>
        <p:spPr/>
        <p:txBody>
          <a:bodyPr/>
          <a:lstStyle>
            <a:lvl1pPr>
              <a:defRPr/>
            </a:lvl1pPr>
          </a:lstStyle>
          <a:p>
            <a:fld id="{BFEEEC44-3F02-481B-8BD9-1159195423F3}" type="slidenum">
              <a:rPr lang="en-US"/>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5228027C-B6BA-47B1-8727-52F3B7C2F390}" type="datetime1">
              <a:rPr lang="en-US"/>
              <a:pPr/>
              <a:t>1/27/2010</a:t>
            </a:fld>
            <a:endParaRPr lang="en-US"/>
          </a:p>
        </p:txBody>
      </p:sp>
      <p:sp>
        <p:nvSpPr>
          <p:cNvPr id="4" name="Footer Placeholder 3"/>
          <p:cNvSpPr>
            <a:spLocks noGrp="1"/>
          </p:cNvSpPr>
          <p:nvPr>
            <p:ph type="ftr" sz="quarter" idx="11"/>
          </p:nvPr>
        </p:nvSpPr>
        <p:spPr/>
        <p:txBody>
          <a:bodyPr/>
          <a:lstStyle>
            <a:lvl1pPr>
              <a:defRPr/>
            </a:lvl1pPr>
          </a:lstStyle>
          <a:p>
            <a:r>
              <a:rPr lang="en-US"/>
              <a:t>Da Bijbel nanga Pokoe</a:t>
            </a:r>
          </a:p>
        </p:txBody>
      </p:sp>
      <p:sp>
        <p:nvSpPr>
          <p:cNvPr id="5" name="Slide Number Placeholder 4"/>
          <p:cNvSpPr>
            <a:spLocks noGrp="1"/>
          </p:cNvSpPr>
          <p:nvPr>
            <p:ph type="sldNum" sz="quarter" idx="12"/>
          </p:nvPr>
        </p:nvSpPr>
        <p:spPr/>
        <p:txBody>
          <a:bodyPr/>
          <a:lstStyle>
            <a:lvl1pPr>
              <a:defRPr/>
            </a:lvl1pPr>
          </a:lstStyle>
          <a:p>
            <a:fld id="{F33B9890-C9B5-4D64-8E24-91F6E69DF3E3}" type="slidenum">
              <a:rPr lang="en-US"/>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2FF1DAE8-A019-4E3A-950C-E41F7EC2B9B1}" type="datetime1">
              <a:rPr lang="en-US"/>
              <a:pPr/>
              <a:t>1/27/2010</a:t>
            </a:fld>
            <a:endParaRPr lang="en-US"/>
          </a:p>
        </p:txBody>
      </p:sp>
      <p:sp>
        <p:nvSpPr>
          <p:cNvPr id="3" name="Footer Placeholder 2"/>
          <p:cNvSpPr>
            <a:spLocks noGrp="1"/>
          </p:cNvSpPr>
          <p:nvPr>
            <p:ph type="ftr" sz="quarter" idx="11"/>
          </p:nvPr>
        </p:nvSpPr>
        <p:spPr/>
        <p:txBody>
          <a:bodyPr/>
          <a:lstStyle>
            <a:lvl1pPr>
              <a:defRPr/>
            </a:lvl1pPr>
          </a:lstStyle>
          <a:p>
            <a:r>
              <a:rPr lang="en-US"/>
              <a:t>Da Bijbel nanga Pokoe</a:t>
            </a:r>
          </a:p>
        </p:txBody>
      </p:sp>
      <p:sp>
        <p:nvSpPr>
          <p:cNvPr id="4" name="Slide Number Placeholder 3"/>
          <p:cNvSpPr>
            <a:spLocks noGrp="1"/>
          </p:cNvSpPr>
          <p:nvPr>
            <p:ph type="sldNum" sz="quarter" idx="12"/>
          </p:nvPr>
        </p:nvSpPr>
        <p:spPr/>
        <p:txBody>
          <a:bodyPr/>
          <a:lstStyle>
            <a:lvl1pPr>
              <a:defRPr/>
            </a:lvl1pPr>
          </a:lstStyle>
          <a:p>
            <a:fld id="{4589B5FB-0833-4785-B4A5-ED561AD9859F}" type="slidenum">
              <a:rPr lang="en-US"/>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205DF5D-1BED-4469-8531-86BFF5A0043A}" type="datetime1">
              <a:rPr lang="en-US"/>
              <a:pPr/>
              <a:t>1/27/2010</a:t>
            </a:fld>
            <a:endParaRPr lang="en-US"/>
          </a:p>
        </p:txBody>
      </p:sp>
      <p:sp>
        <p:nvSpPr>
          <p:cNvPr id="6" name="Footer Placeholder 5"/>
          <p:cNvSpPr>
            <a:spLocks noGrp="1"/>
          </p:cNvSpPr>
          <p:nvPr>
            <p:ph type="ftr" sz="quarter" idx="11"/>
          </p:nvPr>
        </p:nvSpPr>
        <p:spPr/>
        <p:txBody>
          <a:bodyPr/>
          <a:lstStyle>
            <a:lvl1pPr>
              <a:defRPr/>
            </a:lvl1pPr>
          </a:lstStyle>
          <a:p>
            <a:r>
              <a:rPr lang="en-US"/>
              <a:t>Da Bijbel nanga Pokoe</a:t>
            </a:r>
          </a:p>
        </p:txBody>
      </p:sp>
      <p:sp>
        <p:nvSpPr>
          <p:cNvPr id="7" name="Slide Number Placeholder 6"/>
          <p:cNvSpPr>
            <a:spLocks noGrp="1"/>
          </p:cNvSpPr>
          <p:nvPr>
            <p:ph type="sldNum" sz="quarter" idx="12"/>
          </p:nvPr>
        </p:nvSpPr>
        <p:spPr/>
        <p:txBody>
          <a:bodyPr/>
          <a:lstStyle>
            <a:lvl1pPr>
              <a:defRPr/>
            </a:lvl1pPr>
          </a:lstStyle>
          <a:p>
            <a:fld id="{4D87A47A-9A7E-4078-BB9E-C13D0A7505DA}" type="slidenum">
              <a:rPr lang="en-US"/>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5D8F3D9E-DA94-4A74-822B-F45CB74F073F}" type="datetime1">
              <a:rPr lang="en-US"/>
              <a:pPr/>
              <a:t>1/27/2010</a:t>
            </a:fld>
            <a:endParaRPr lang="en-US"/>
          </a:p>
        </p:txBody>
      </p:sp>
      <p:sp>
        <p:nvSpPr>
          <p:cNvPr id="6" name="Footer Placeholder 5"/>
          <p:cNvSpPr>
            <a:spLocks noGrp="1"/>
          </p:cNvSpPr>
          <p:nvPr>
            <p:ph type="ftr" sz="quarter" idx="11"/>
          </p:nvPr>
        </p:nvSpPr>
        <p:spPr/>
        <p:txBody>
          <a:bodyPr/>
          <a:lstStyle>
            <a:lvl1pPr>
              <a:defRPr/>
            </a:lvl1pPr>
          </a:lstStyle>
          <a:p>
            <a:r>
              <a:rPr lang="en-US"/>
              <a:t>Da Bijbel nanga Pokoe</a:t>
            </a:r>
          </a:p>
        </p:txBody>
      </p:sp>
      <p:sp>
        <p:nvSpPr>
          <p:cNvPr id="7" name="Slide Number Placeholder 6"/>
          <p:cNvSpPr>
            <a:spLocks noGrp="1"/>
          </p:cNvSpPr>
          <p:nvPr>
            <p:ph type="sldNum" sz="quarter" idx="12"/>
          </p:nvPr>
        </p:nvSpPr>
        <p:spPr/>
        <p:txBody>
          <a:bodyPr/>
          <a:lstStyle>
            <a:lvl1pPr>
              <a:defRPr/>
            </a:lvl1pPr>
          </a:lstStyle>
          <a:p>
            <a:fld id="{06B02165-DB24-45F2-8999-1CAA7DC685E4}" type="slidenum">
              <a:rPr lang="en-US"/>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606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21606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6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21606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21607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21607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607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607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fld id="{F38D2640-74C8-431B-B748-1930CB896B0A}" type="datetime1">
              <a:rPr lang="en-US"/>
              <a:pPr/>
              <a:t>1/27/2010</a:t>
            </a:fld>
            <a:endParaRPr lang="en-US"/>
          </a:p>
        </p:txBody>
      </p:sp>
      <p:sp>
        <p:nvSpPr>
          <p:cNvPr id="21607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r>
              <a:rPr lang="en-US"/>
              <a:t>Da Bijbel nanga Pokoe</a:t>
            </a:r>
          </a:p>
        </p:txBody>
      </p:sp>
      <p:sp>
        <p:nvSpPr>
          <p:cNvPr id="21607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6119776C-E46E-4AC7-8E0D-8E923C97942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6073"/>
                                        </p:tgtEl>
                                        <p:attrNameLst>
                                          <p:attrName>style.visibility</p:attrName>
                                        </p:attrNameLst>
                                      </p:cBhvr>
                                      <p:to>
                                        <p:strVal val="visible"/>
                                      </p:to>
                                    </p:set>
                                    <p:animEffect transition="in" filter="fade">
                                      <p:cBhvr>
                                        <p:cTn id="7" dur="2000"/>
                                        <p:tgtEl>
                                          <p:spTgt spid="21607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6074">
                                            <p:txEl>
                                              <p:pRg st="0" end="0"/>
                                            </p:txEl>
                                          </p:spTgt>
                                        </p:tgtEl>
                                        <p:attrNameLst>
                                          <p:attrName>style.visibility</p:attrName>
                                        </p:attrNameLst>
                                      </p:cBhvr>
                                      <p:to>
                                        <p:strVal val="visible"/>
                                      </p:to>
                                    </p:set>
                                    <p:animEffect transition="in" filter="wipe(left)">
                                      <p:cBhvr>
                                        <p:cTn id="12" dur="500"/>
                                        <p:tgtEl>
                                          <p:spTgt spid="216074">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16074">
                                            <p:txEl>
                                              <p:pRg st="1" end="1"/>
                                            </p:txEl>
                                          </p:spTgt>
                                        </p:tgtEl>
                                        <p:attrNameLst>
                                          <p:attrName>style.visibility</p:attrName>
                                        </p:attrNameLst>
                                      </p:cBhvr>
                                      <p:to>
                                        <p:strVal val="visible"/>
                                      </p:to>
                                    </p:set>
                                    <p:animEffect transition="in" filter="wipe(left)">
                                      <p:cBhvr>
                                        <p:cTn id="15" dur="500"/>
                                        <p:tgtEl>
                                          <p:spTgt spid="216074">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16074">
                                            <p:txEl>
                                              <p:pRg st="2" end="2"/>
                                            </p:txEl>
                                          </p:spTgt>
                                        </p:tgtEl>
                                        <p:attrNameLst>
                                          <p:attrName>style.visibility</p:attrName>
                                        </p:attrNameLst>
                                      </p:cBhvr>
                                      <p:to>
                                        <p:strVal val="visible"/>
                                      </p:to>
                                    </p:set>
                                    <p:animEffect transition="in" filter="wipe(left)">
                                      <p:cBhvr>
                                        <p:cTn id="18" dur="500"/>
                                        <p:tgtEl>
                                          <p:spTgt spid="216074">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16074">
                                            <p:txEl>
                                              <p:pRg st="3" end="3"/>
                                            </p:txEl>
                                          </p:spTgt>
                                        </p:tgtEl>
                                        <p:attrNameLst>
                                          <p:attrName>style.visibility</p:attrName>
                                        </p:attrNameLst>
                                      </p:cBhvr>
                                      <p:to>
                                        <p:strVal val="visible"/>
                                      </p:to>
                                    </p:set>
                                    <p:animEffect transition="in" filter="wipe(left)">
                                      <p:cBhvr>
                                        <p:cTn id="21" dur="500"/>
                                        <p:tgtEl>
                                          <p:spTgt spid="216074">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16074">
                                            <p:txEl>
                                              <p:pRg st="4" end="4"/>
                                            </p:txEl>
                                          </p:spTgt>
                                        </p:tgtEl>
                                        <p:attrNameLst>
                                          <p:attrName>style.visibility</p:attrName>
                                        </p:attrNameLst>
                                      </p:cBhvr>
                                      <p:to>
                                        <p:strVal val="visible"/>
                                      </p:to>
                                    </p:set>
                                    <p:animEffect transition="in" filter="wipe(left)">
                                      <p:cBhvr>
                                        <p:cTn id="24" dur="500"/>
                                        <p:tgtEl>
                                          <p:spTgt spid="2160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73" grpId="0"/>
      <p:bldP spid="216074" grpId="0" build="p">
        <p:tmplLst>
          <p:tmpl lvl="1">
            <p:tnLst>
              <p:par>
                <p:cTn presetID="22" presetClass="entr" presetSubtype="8" fill="hold" nodeType="click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Lst>
      </p:bldP>
    </p:bldLst>
  </p:timing>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charset="0"/>
        </a:defRPr>
      </a:lvl2pPr>
      <a:lvl3pPr algn="l" rtl="0" fontAlgn="base">
        <a:spcBef>
          <a:spcPct val="0"/>
        </a:spcBef>
        <a:spcAft>
          <a:spcPct val="0"/>
        </a:spcAft>
        <a:defRPr sz="4400">
          <a:solidFill>
            <a:schemeClr val="tx2"/>
          </a:solidFill>
          <a:latin typeface="Tahoma" charset="0"/>
        </a:defRPr>
      </a:lvl3pPr>
      <a:lvl4pPr algn="l" rtl="0" fontAlgn="base">
        <a:spcBef>
          <a:spcPct val="0"/>
        </a:spcBef>
        <a:spcAft>
          <a:spcPct val="0"/>
        </a:spcAft>
        <a:defRPr sz="4400">
          <a:solidFill>
            <a:schemeClr val="tx2"/>
          </a:solidFill>
          <a:latin typeface="Tahoma" charset="0"/>
        </a:defRPr>
      </a:lvl4pPr>
      <a:lvl5pPr algn="l" rtl="0" fontAlgn="base">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2BB1AC18-FDDA-45D6-A11A-83270ACC2413}" type="datetime1">
              <a:rPr lang="en-US"/>
              <a:pPr/>
              <a:t>1/27/2010</a:t>
            </a:fld>
            <a:endParaRPr lang="en-US"/>
          </a:p>
        </p:txBody>
      </p:sp>
      <p:sp>
        <p:nvSpPr>
          <p:cNvPr id="5" name="Rectangle 15"/>
          <p:cNvSpPr>
            <a:spLocks noGrp="1" noChangeArrowheads="1"/>
          </p:cNvSpPr>
          <p:nvPr>
            <p:ph type="ftr" sz="quarter" idx="3"/>
          </p:nvPr>
        </p:nvSpPr>
        <p:spPr/>
        <p:txBody>
          <a:bodyPr/>
          <a:lstStyle/>
          <a:p>
            <a:r>
              <a:rPr lang="en-US"/>
              <a:t>Da Bijbel nanga Pokoe</a:t>
            </a:r>
          </a:p>
        </p:txBody>
      </p:sp>
      <p:sp>
        <p:nvSpPr>
          <p:cNvPr id="6" name="Rectangle 16"/>
          <p:cNvSpPr>
            <a:spLocks noGrp="1" noChangeArrowheads="1"/>
          </p:cNvSpPr>
          <p:nvPr>
            <p:ph type="sldNum" sz="quarter" idx="4"/>
          </p:nvPr>
        </p:nvSpPr>
        <p:spPr/>
        <p:txBody>
          <a:bodyPr/>
          <a:lstStyle/>
          <a:p>
            <a:fld id="{A9665FB6-BB8E-479F-A382-773E3763D4BD}" type="slidenum">
              <a:rPr lang="en-US"/>
              <a:pPr/>
              <a:t>1</a:t>
            </a:fld>
            <a:endParaRPr lang="en-US"/>
          </a:p>
        </p:txBody>
      </p:sp>
      <p:sp>
        <p:nvSpPr>
          <p:cNvPr id="264194" name="Rectangle 2"/>
          <p:cNvSpPr>
            <a:spLocks noGrp="1" noChangeArrowheads="1"/>
          </p:cNvSpPr>
          <p:nvPr>
            <p:ph type="ctrTitle"/>
          </p:nvPr>
        </p:nvSpPr>
        <p:spPr>
          <a:xfrm>
            <a:off x="719138" y="2205038"/>
            <a:ext cx="7772400" cy="1143000"/>
          </a:xfrm>
        </p:spPr>
        <p:txBody>
          <a:bodyPr/>
          <a:lstStyle/>
          <a:p>
            <a:pPr algn="ctr"/>
            <a:r>
              <a:rPr lang="en-US" sz="5400" b="1">
                <a:solidFill>
                  <a:schemeClr val="folHlink"/>
                </a:solidFill>
                <a:effectLst>
                  <a:outerShdw blurRad="38100" dist="38100" dir="2700000" algn="tl">
                    <a:srgbClr val="C0C0C0"/>
                  </a:outerShdw>
                </a:effectLst>
              </a:rPr>
              <a:t>Bijbel Baptist Kerk</a:t>
            </a:r>
            <a:r>
              <a:rPr lang="en-US" sz="5400" b="1">
                <a:solidFill>
                  <a:schemeClr val="accent2"/>
                </a:solidFill>
              </a:rPr>
              <a:t/>
            </a:r>
            <a:br>
              <a:rPr lang="en-US" sz="5400" b="1">
                <a:solidFill>
                  <a:schemeClr val="accent2"/>
                </a:solidFill>
              </a:rPr>
            </a:br>
            <a:r>
              <a:rPr lang="en-US" sz="5400" b="1">
                <a:solidFill>
                  <a:schemeClr val="accent2"/>
                </a:solidFill>
              </a:rPr>
              <a:t>Module VI - Begi</a:t>
            </a:r>
          </a:p>
        </p:txBody>
      </p:sp>
      <p:sp>
        <p:nvSpPr>
          <p:cNvPr id="264195" name="Rectangle 3"/>
          <p:cNvSpPr>
            <a:spLocks noGrp="1" noChangeArrowheads="1"/>
          </p:cNvSpPr>
          <p:nvPr>
            <p:ph type="subTitle" idx="1"/>
          </p:nvPr>
        </p:nvSpPr>
        <p:spPr>
          <a:xfrm>
            <a:off x="287338" y="5049838"/>
            <a:ext cx="5638800" cy="1038225"/>
          </a:xfrm>
        </p:spPr>
        <p:txBody>
          <a:bodyPr/>
          <a:lstStyle/>
          <a:p>
            <a:r>
              <a:rPr lang="en-US" sz="2400"/>
              <a:t>Robert D. Patton</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5ED49E9-E235-4C48-8971-91DDA7D1408D}"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40E7EF24-339E-4331-8057-81DFED06797D}" type="slidenum">
              <a:rPr lang="en-US"/>
              <a:pPr/>
              <a:t>10</a:t>
            </a:fld>
            <a:endParaRPr lang="en-US"/>
          </a:p>
        </p:txBody>
      </p:sp>
      <p:sp>
        <p:nvSpPr>
          <p:cNvPr id="884738" name="Rectangle 2"/>
          <p:cNvSpPr>
            <a:spLocks noGrp="1" noChangeArrowheads="1"/>
          </p:cNvSpPr>
          <p:nvPr>
            <p:ph type="title"/>
          </p:nvPr>
        </p:nvSpPr>
        <p:spPr/>
        <p:txBody>
          <a:bodyPr/>
          <a:lstStyle/>
          <a:p>
            <a:r>
              <a:rPr lang="en-US"/>
              <a:t>Stille tijd</a:t>
            </a:r>
          </a:p>
        </p:txBody>
      </p:sp>
      <p:sp>
        <p:nvSpPr>
          <p:cNvPr id="884739" name="Rectangle 3"/>
          <p:cNvSpPr>
            <a:spLocks noGrp="1" noChangeArrowheads="1"/>
          </p:cNvSpPr>
          <p:nvPr>
            <p:ph type="body" idx="1"/>
          </p:nvPr>
        </p:nvSpPr>
        <p:spPr/>
        <p:txBody>
          <a:bodyPr/>
          <a:lstStyle/>
          <a:p>
            <a:r>
              <a:rPr lang="en-US" sz="2800"/>
              <a:t>Feni wan boen rustig presi.  Abi wan pen &amp; papiera &amp; joe Bijbel</a:t>
            </a:r>
          </a:p>
          <a:p>
            <a:r>
              <a:rPr lang="en-US" sz="2800"/>
              <a:t>Focus tapoe Gado</a:t>
            </a:r>
          </a:p>
          <a:p>
            <a:r>
              <a:rPr lang="en-US" sz="2800"/>
              <a:t>Abi nofo tiri tem so dati Gado kan sori joe bepaalde sani: </a:t>
            </a:r>
            <a:r>
              <a:rPr lang="en-US" sz="2800" b="1"/>
              <a:t>Jes. 40:31 Ma dem soema disi wakti na tapoe MASRA sa kisi dem tranga baka; dem sa opo nanga frei leki dem aka; dem sa lon, en dem no sa kom weri; dem sa waka, en dem no sa flauw.</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2E1AB2E-F65E-498A-BB7B-19AF621D1DBD}"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7B2D44F3-5A45-4B1B-AC05-87B339AB0EF5}" type="slidenum">
              <a:rPr lang="en-US"/>
              <a:pPr/>
              <a:t>11</a:t>
            </a:fld>
            <a:endParaRPr lang="en-US"/>
          </a:p>
        </p:txBody>
      </p:sp>
      <p:sp>
        <p:nvSpPr>
          <p:cNvPr id="886786" name="Rectangle 2"/>
          <p:cNvSpPr>
            <a:spLocks noGrp="1" noChangeArrowheads="1"/>
          </p:cNvSpPr>
          <p:nvPr>
            <p:ph type="title"/>
          </p:nvPr>
        </p:nvSpPr>
        <p:spPr/>
        <p:txBody>
          <a:bodyPr/>
          <a:lstStyle/>
          <a:p>
            <a:r>
              <a:rPr lang="en-US"/>
              <a:t>Wakti tapoe Gado</a:t>
            </a:r>
          </a:p>
        </p:txBody>
      </p:sp>
      <p:sp>
        <p:nvSpPr>
          <p:cNvPr id="886787" name="Rectangle 3"/>
          <p:cNvSpPr>
            <a:spLocks noGrp="1" noChangeArrowheads="1"/>
          </p:cNvSpPr>
          <p:nvPr>
            <p:ph type="body" idx="1"/>
          </p:nvPr>
        </p:nvSpPr>
        <p:spPr/>
        <p:txBody>
          <a:bodyPr/>
          <a:lstStyle/>
          <a:p>
            <a:r>
              <a:rPr lang="en-US"/>
              <a:t>Gi Hem kans foe lobi joe</a:t>
            </a:r>
          </a:p>
          <a:p>
            <a:r>
              <a:rPr lang="en-US"/>
              <a:t>Gi Hem kans foe ondrosoekoe joe</a:t>
            </a:r>
          </a:p>
          <a:p>
            <a:r>
              <a:rPr lang="en-US"/>
              <a:t>Gi Hem kans foe sori joe bepaalde sani – san A wani joe foe doe foe da dei</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6ACEC3-5546-4188-9E9A-16C6CE160FB0}"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678460D5-83DD-4361-99E2-8BBC14D090B8}" type="slidenum">
              <a:rPr lang="en-US"/>
              <a:pPr/>
              <a:t>12</a:t>
            </a:fld>
            <a:endParaRPr lang="en-US"/>
          </a:p>
        </p:txBody>
      </p:sp>
      <p:sp>
        <p:nvSpPr>
          <p:cNvPr id="888834" name="Rectangle 2"/>
          <p:cNvSpPr>
            <a:spLocks noGrp="1" noChangeArrowheads="1"/>
          </p:cNvSpPr>
          <p:nvPr>
            <p:ph type="title"/>
          </p:nvPr>
        </p:nvSpPr>
        <p:spPr/>
        <p:txBody>
          <a:bodyPr/>
          <a:lstStyle/>
          <a:p>
            <a:r>
              <a:rPr lang="en-US"/>
              <a:t>Bekenti sondoe</a:t>
            </a:r>
          </a:p>
        </p:txBody>
      </p:sp>
      <p:sp>
        <p:nvSpPr>
          <p:cNvPr id="888835" name="Rectangle 3"/>
          <p:cNvSpPr>
            <a:spLocks noGrp="1" noChangeArrowheads="1"/>
          </p:cNvSpPr>
          <p:nvPr>
            <p:ph type="body" idx="1"/>
          </p:nvPr>
        </p:nvSpPr>
        <p:spPr/>
        <p:txBody>
          <a:bodyPr/>
          <a:lstStyle/>
          <a:p>
            <a:r>
              <a:rPr lang="en-US"/>
              <a:t>Bekenti ontmiddelijk – no wakti</a:t>
            </a:r>
          </a:p>
          <a:p>
            <a:r>
              <a:rPr lang="en-US"/>
              <a:t>No denki dati bikasi foe joe positie, joe no abi foe bekenti sondoe</a:t>
            </a:r>
          </a:p>
          <a:p>
            <a:r>
              <a:rPr lang="en-US"/>
              <a:t>De eerlijk – Gado sabi joe, en noti joe doe de wan verassing gi Hem</a:t>
            </a:r>
          </a:p>
          <a:p>
            <a:r>
              <a:rPr lang="en-US"/>
              <a:t>Gado sa taigi wi te wi doe sondoe</a:t>
            </a:r>
          </a:p>
          <a:p>
            <a:r>
              <a:rPr lang="en-US"/>
              <a:t>Efoe wi kibri gi sondoe, a kom moro bigi</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9823A74-8953-4DD1-84D9-D8F38AA6A84A}"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AEF368F3-3B6D-457B-9731-81044875B8A6}" type="slidenum">
              <a:rPr lang="en-US"/>
              <a:pPr/>
              <a:t>13</a:t>
            </a:fld>
            <a:endParaRPr lang="en-US"/>
          </a:p>
        </p:txBody>
      </p:sp>
      <p:sp>
        <p:nvSpPr>
          <p:cNvPr id="890882" name="Rectangle 2"/>
          <p:cNvSpPr>
            <a:spLocks noGrp="1" noChangeArrowheads="1"/>
          </p:cNvSpPr>
          <p:nvPr>
            <p:ph type="title"/>
          </p:nvPr>
        </p:nvSpPr>
        <p:spPr/>
        <p:txBody>
          <a:bodyPr/>
          <a:lstStyle/>
          <a:p>
            <a:r>
              <a:rPr lang="en-US"/>
              <a:t>Bible Time – Begi Gado woortoe</a:t>
            </a:r>
          </a:p>
        </p:txBody>
      </p:sp>
      <p:sp>
        <p:nvSpPr>
          <p:cNvPr id="890883" name="Rectangle 3"/>
          <p:cNvSpPr>
            <a:spLocks noGrp="1" noChangeArrowheads="1"/>
          </p:cNvSpPr>
          <p:nvPr>
            <p:ph type="body" idx="1"/>
          </p:nvPr>
        </p:nvSpPr>
        <p:spPr/>
        <p:txBody>
          <a:bodyPr/>
          <a:lstStyle/>
          <a:p>
            <a:r>
              <a:rPr lang="en-US"/>
              <a:t>No leisi nomo.  Joe kan teki da woortoe foe Gado, en begi hem baka gi Gado</a:t>
            </a:r>
          </a:p>
          <a:p>
            <a:r>
              <a:rPr lang="en-US"/>
              <a:t>Da woortoe de foe teego, en disi gi wan bijzonder krakti na joe begi</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1176BE-BF13-4FCA-970E-5B5CA1AB151C}"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B6E985D4-38C3-46D5-B483-8A1FA7B84848}" type="slidenum">
              <a:rPr lang="en-US"/>
              <a:pPr/>
              <a:t>14</a:t>
            </a:fld>
            <a:endParaRPr lang="en-US"/>
          </a:p>
        </p:txBody>
      </p:sp>
      <p:sp>
        <p:nvSpPr>
          <p:cNvPr id="892930" name="Rectangle 2"/>
          <p:cNvSpPr>
            <a:spLocks noGrp="1" noChangeArrowheads="1"/>
          </p:cNvSpPr>
          <p:nvPr>
            <p:ph type="title"/>
          </p:nvPr>
        </p:nvSpPr>
        <p:spPr/>
        <p:txBody>
          <a:bodyPr/>
          <a:lstStyle/>
          <a:p>
            <a:r>
              <a:rPr lang="en-US"/>
              <a:t>Prakseri (meditate) abra da woortoe foe Gado</a:t>
            </a:r>
          </a:p>
        </p:txBody>
      </p:sp>
      <p:sp>
        <p:nvSpPr>
          <p:cNvPr id="892931" name="Rectangle 3"/>
          <p:cNvSpPr>
            <a:spLocks noGrp="1" noChangeArrowheads="1"/>
          </p:cNvSpPr>
          <p:nvPr>
            <p:ph type="body" idx="1"/>
          </p:nvPr>
        </p:nvSpPr>
        <p:spPr/>
        <p:txBody>
          <a:bodyPr/>
          <a:lstStyle/>
          <a:p>
            <a:pPr>
              <a:lnSpc>
                <a:spcPct val="80000"/>
              </a:lnSpc>
            </a:pPr>
            <a:r>
              <a:rPr lang="en-US" sz="2800"/>
              <a:t>Doe disi foe poti da woortoe na ini da prakteit: </a:t>
            </a:r>
          </a:p>
          <a:p>
            <a:pPr>
              <a:lnSpc>
                <a:spcPct val="80000"/>
              </a:lnSpc>
            </a:pPr>
            <a:r>
              <a:rPr lang="en-US" sz="2800" b="1"/>
              <a:t>Jak. 1:22 Ma oen moesoe doe san da woortoe taki, en no jere hem nomo, en kori oensrefi.</a:t>
            </a:r>
            <a:r>
              <a:rPr lang="en-US" sz="2800"/>
              <a:t> </a:t>
            </a:r>
            <a:r>
              <a:rPr lang="en-US" sz="2800" b="1"/>
              <a:t>23. Bikasi efoe iniwan soema jere da woortoe, ma a no doe hem, a de leki wan man disi de loekoe na hem egi fesi na ini wan spikri;  24. Bikasi a loekoe na hemsrefi, en a teki hem pasi, en wantem a frigiti sortoe soema a ben de.  </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B16A3A-C77D-4D5E-BCFD-8C3A45395101}"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6B2673C4-21AE-4D19-AB51-D85B06612BBC}" type="slidenum">
              <a:rPr lang="en-US"/>
              <a:pPr/>
              <a:t>15</a:t>
            </a:fld>
            <a:endParaRPr lang="en-US"/>
          </a:p>
        </p:txBody>
      </p:sp>
      <p:sp>
        <p:nvSpPr>
          <p:cNvPr id="894978" name="Rectangle 2"/>
          <p:cNvSpPr>
            <a:spLocks noGrp="1" noChangeArrowheads="1"/>
          </p:cNvSpPr>
          <p:nvPr>
            <p:ph type="title"/>
          </p:nvPr>
        </p:nvSpPr>
        <p:spPr/>
        <p:txBody>
          <a:bodyPr/>
          <a:lstStyle/>
          <a:p>
            <a:r>
              <a:rPr lang="en-US"/>
              <a:t>Prakseri (meditate) abra da woortoe foe Gado</a:t>
            </a:r>
          </a:p>
        </p:txBody>
      </p:sp>
      <p:sp>
        <p:nvSpPr>
          <p:cNvPr id="894979" name="Rectangle 3"/>
          <p:cNvSpPr>
            <a:spLocks noGrp="1" noChangeArrowheads="1"/>
          </p:cNvSpPr>
          <p:nvPr>
            <p:ph type="body" idx="1"/>
          </p:nvPr>
        </p:nvSpPr>
        <p:spPr/>
        <p:txBody>
          <a:bodyPr/>
          <a:lstStyle/>
          <a:p>
            <a:r>
              <a:rPr lang="en-US"/>
              <a:t>Doe disi foe poti da woortoe na ini da prakteit: </a:t>
            </a:r>
          </a:p>
          <a:p>
            <a:r>
              <a:rPr lang="en-US" b="1"/>
              <a:t>Jak. 1:25. Ma da soema disi loekoe na ini da volmaakt wet foe fri, en a hori dati doro, hem no de wan soema disi de jere en frigiti, ma a doe da wroko, en da man disi sa kisi blesi na ini san a doe.</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AAAEB7A-950C-4CBF-A722-A97A1321014C}"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B4618F83-3EBA-4B24-BD3C-FA2A176277BF}" type="slidenum">
              <a:rPr lang="en-US"/>
              <a:pPr/>
              <a:t>16</a:t>
            </a:fld>
            <a:endParaRPr lang="en-US"/>
          </a:p>
        </p:txBody>
      </p:sp>
      <p:sp>
        <p:nvSpPr>
          <p:cNvPr id="897026" name="Rectangle 2"/>
          <p:cNvSpPr>
            <a:spLocks noGrp="1" noChangeArrowheads="1"/>
          </p:cNvSpPr>
          <p:nvPr>
            <p:ph type="title"/>
          </p:nvPr>
        </p:nvSpPr>
        <p:spPr/>
        <p:txBody>
          <a:bodyPr/>
          <a:lstStyle/>
          <a:p>
            <a:r>
              <a:rPr lang="en-US"/>
              <a:t>Meditatie</a:t>
            </a:r>
          </a:p>
        </p:txBody>
      </p:sp>
      <p:sp>
        <p:nvSpPr>
          <p:cNvPr id="897027" name="Rectangle 3"/>
          <p:cNvSpPr>
            <a:spLocks noGrp="1" noChangeArrowheads="1"/>
          </p:cNvSpPr>
          <p:nvPr>
            <p:ph type="body" idx="1"/>
          </p:nvPr>
        </p:nvSpPr>
        <p:spPr/>
        <p:txBody>
          <a:bodyPr/>
          <a:lstStyle/>
          <a:p>
            <a:r>
              <a:rPr lang="en-US"/>
              <a:t>Check joe  relatie nanga Gado</a:t>
            </a:r>
          </a:p>
          <a:p>
            <a:r>
              <a:rPr lang="en-US"/>
              <a:t>Si pe joe de na tapoe da pasi foe libi</a:t>
            </a:r>
          </a:p>
          <a:p>
            <a:r>
              <a:rPr lang="en-US"/>
              <a:t>Si fa joe kan gi jesi</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EDD6CD9-B145-434D-A714-EDCFB239E82F}"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8DA705C0-C501-44A4-9ECE-D7BAB13C1B98}" type="slidenum">
              <a:rPr lang="en-US"/>
              <a:pPr/>
              <a:t>17</a:t>
            </a:fld>
            <a:endParaRPr lang="en-US"/>
          </a:p>
        </p:txBody>
      </p:sp>
      <p:sp>
        <p:nvSpPr>
          <p:cNvPr id="899074" name="Rectangle 2"/>
          <p:cNvSpPr>
            <a:spLocks noGrp="1" noChangeArrowheads="1"/>
          </p:cNvSpPr>
          <p:nvPr>
            <p:ph type="title"/>
          </p:nvPr>
        </p:nvSpPr>
        <p:spPr/>
        <p:txBody>
          <a:bodyPr/>
          <a:lstStyle/>
          <a:p>
            <a:r>
              <a:rPr lang="en-US"/>
              <a:t>Begi gi trawan</a:t>
            </a:r>
          </a:p>
        </p:txBody>
      </p:sp>
      <p:sp>
        <p:nvSpPr>
          <p:cNvPr id="899075" name="Rectangle 3"/>
          <p:cNvSpPr>
            <a:spLocks noGrp="1" noChangeArrowheads="1"/>
          </p:cNvSpPr>
          <p:nvPr>
            <p:ph type="body" idx="1"/>
          </p:nvPr>
        </p:nvSpPr>
        <p:spPr/>
        <p:txBody>
          <a:bodyPr/>
          <a:lstStyle/>
          <a:p>
            <a:pPr>
              <a:lnSpc>
                <a:spcPct val="90000"/>
              </a:lnSpc>
            </a:pPr>
            <a:r>
              <a:rPr lang="en-US" sz="2800" b="1"/>
              <a:t>I Tim. 2:1. Foe dat'ede mi begi na da fosi presi dati oen begi, aksi, djeme, en gi grantangi foe ala soema;  2. Gi dem kownoe nanga ala dem soema disi basi trawan so dati wi kan libi tiri na ini vrede nanga ala Gado-fasi nanga opregti-fasi. 3. Bikasi disi de boen na ini da ai foe Gado wi Verloesoeman, en A sa teki disi;  4. </a:t>
            </a:r>
            <a:r>
              <a:rPr lang="en-US" sz="2800" b="1">
                <a:solidFill>
                  <a:schemeClr val="accent2"/>
                </a:solidFill>
              </a:rPr>
              <a:t>A wani ala soema foe kisi verloesoe, en foe kom sabi da waarheid</a:t>
            </a:r>
            <a:r>
              <a:rPr lang="en-US" sz="2800" b="1"/>
              <a:t>;</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05068E-8DA5-4953-8669-E08CFC6F5787}"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4FC91E12-813B-45B2-8206-30087D9DDCE3}" type="slidenum">
              <a:rPr lang="en-US"/>
              <a:pPr/>
              <a:t>18</a:t>
            </a:fld>
            <a:endParaRPr lang="en-US"/>
          </a:p>
        </p:txBody>
      </p:sp>
      <p:sp>
        <p:nvSpPr>
          <p:cNvPr id="901122" name="Rectangle 2"/>
          <p:cNvSpPr>
            <a:spLocks noGrp="1" noChangeArrowheads="1"/>
          </p:cNvSpPr>
          <p:nvPr>
            <p:ph type="title"/>
          </p:nvPr>
        </p:nvSpPr>
        <p:spPr/>
        <p:txBody>
          <a:bodyPr/>
          <a:lstStyle/>
          <a:p>
            <a:r>
              <a:rPr lang="en-US"/>
              <a:t>Begi foe joe egi sani disi joe abi fanowdoe</a:t>
            </a:r>
          </a:p>
        </p:txBody>
      </p:sp>
      <p:sp>
        <p:nvSpPr>
          <p:cNvPr id="901123" name="Rectangle 3"/>
          <p:cNvSpPr>
            <a:spLocks noGrp="1" noChangeArrowheads="1"/>
          </p:cNvSpPr>
          <p:nvPr>
            <p:ph type="body" idx="1"/>
          </p:nvPr>
        </p:nvSpPr>
        <p:spPr/>
        <p:txBody>
          <a:bodyPr/>
          <a:lstStyle/>
          <a:p>
            <a:pPr>
              <a:lnSpc>
                <a:spcPct val="90000"/>
              </a:lnSpc>
            </a:pPr>
            <a:r>
              <a:rPr lang="en-US"/>
              <a:t>Begi nanga wan </a:t>
            </a:r>
            <a:r>
              <a:rPr lang="en-US" b="1">
                <a:solidFill>
                  <a:schemeClr val="accent2"/>
                </a:solidFill>
              </a:rPr>
              <a:t>attitude</a:t>
            </a:r>
            <a:r>
              <a:rPr lang="en-US"/>
              <a:t>: Joe wani moesoe pasa…</a:t>
            </a:r>
          </a:p>
          <a:p>
            <a:pPr>
              <a:lnSpc>
                <a:spcPct val="90000"/>
              </a:lnSpc>
            </a:pPr>
            <a:r>
              <a:rPr lang="en-US" b="1">
                <a:solidFill>
                  <a:schemeClr val="accent2"/>
                </a:solidFill>
              </a:rPr>
              <a:t>Meki wi aksi dati wi sa doe san Gado de blesi, en no dati Gado sa blesi san wi de bezig foe doe</a:t>
            </a:r>
          </a:p>
          <a:p>
            <a:pPr>
              <a:lnSpc>
                <a:spcPct val="90000"/>
              </a:lnSpc>
            </a:pPr>
            <a:r>
              <a:rPr lang="en-US" b="1">
                <a:solidFill>
                  <a:schemeClr val="accent2"/>
                </a:solidFill>
              </a:rPr>
              <a:t>Taigi Gado alasani, no frede emotie</a:t>
            </a:r>
          </a:p>
          <a:p>
            <a:pPr>
              <a:lnSpc>
                <a:spcPct val="90000"/>
              </a:lnSpc>
            </a:pPr>
            <a:r>
              <a:rPr lang="en-US" b="1">
                <a:solidFill>
                  <a:schemeClr val="accent2"/>
                </a:solidFill>
              </a:rPr>
              <a:t>Taigi Gado abra dem “pikin sani” toe</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5A47A1A-B929-494F-BCD6-46A6599C3950}"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7CB7D94E-1963-42BF-90D7-EB3570B65BD1}" type="slidenum">
              <a:rPr lang="en-US"/>
              <a:pPr/>
              <a:t>19</a:t>
            </a:fld>
            <a:endParaRPr lang="en-US"/>
          </a:p>
        </p:txBody>
      </p:sp>
      <p:sp>
        <p:nvSpPr>
          <p:cNvPr id="903170" name="Rectangle 2"/>
          <p:cNvSpPr>
            <a:spLocks noGrp="1" noChangeArrowheads="1"/>
          </p:cNvSpPr>
          <p:nvPr>
            <p:ph type="title"/>
          </p:nvPr>
        </p:nvSpPr>
        <p:spPr/>
        <p:txBody>
          <a:bodyPr/>
          <a:lstStyle/>
          <a:p>
            <a:r>
              <a:rPr lang="en-US"/>
              <a:t>Poti na ini da prakteit</a:t>
            </a:r>
          </a:p>
        </p:txBody>
      </p:sp>
      <p:sp>
        <p:nvSpPr>
          <p:cNvPr id="903171" name="Rectangle 3"/>
          <p:cNvSpPr>
            <a:spLocks noGrp="1" noChangeArrowheads="1"/>
          </p:cNvSpPr>
          <p:nvPr>
            <p:ph type="body" idx="1"/>
          </p:nvPr>
        </p:nvSpPr>
        <p:spPr/>
        <p:txBody>
          <a:bodyPr/>
          <a:lstStyle/>
          <a:p>
            <a:pPr>
              <a:lnSpc>
                <a:spcPct val="90000"/>
              </a:lnSpc>
            </a:pPr>
            <a:r>
              <a:rPr lang="en-US" sz="2800" b="1"/>
              <a:t>Jn. 14:23-24. 23. Jezus ben piki hem taki: Efoe wan soema lobi Mi, a sa kibri Mi woortoe; en Mi Tata sa lobi hem, en Wi sa kom na hem, en Wi sa libi nanga hem.  24. Da soema disi no lobi Mi no hori Mi komanderi toe; en da woortoe disi oen jere no de foe Mi, ma foe da Tata, disi ben seni Mi kom.</a:t>
            </a:r>
          </a:p>
          <a:p>
            <a:pPr>
              <a:lnSpc>
                <a:spcPct val="90000"/>
              </a:lnSpc>
            </a:pPr>
            <a:r>
              <a:rPr lang="en-US" sz="2800" b="1"/>
              <a:t>Foe gi jesi de wan sleutel foe wi relatie nanga Gado</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EAF07705-D9AE-4F3C-B1BF-4561D89C0C11}" type="datetime1">
              <a:rPr lang="en-US"/>
              <a:pPr/>
              <a:t>1/27/2010</a:t>
            </a:fld>
            <a:endParaRPr lang="en-US"/>
          </a:p>
        </p:txBody>
      </p:sp>
      <p:sp>
        <p:nvSpPr>
          <p:cNvPr id="5" name="Rectangle 15"/>
          <p:cNvSpPr>
            <a:spLocks noGrp="1" noChangeArrowheads="1"/>
          </p:cNvSpPr>
          <p:nvPr>
            <p:ph type="ftr" sz="quarter" idx="3"/>
          </p:nvPr>
        </p:nvSpPr>
        <p:spPr/>
        <p:txBody>
          <a:bodyPr/>
          <a:lstStyle/>
          <a:p>
            <a:r>
              <a:rPr lang="en-US"/>
              <a:t>Da Bijbel nanga Pokoe</a:t>
            </a:r>
          </a:p>
        </p:txBody>
      </p:sp>
      <p:sp>
        <p:nvSpPr>
          <p:cNvPr id="6" name="Rectangle 16"/>
          <p:cNvSpPr>
            <a:spLocks noGrp="1" noChangeArrowheads="1"/>
          </p:cNvSpPr>
          <p:nvPr>
            <p:ph type="sldNum" sz="quarter" idx="4"/>
          </p:nvPr>
        </p:nvSpPr>
        <p:spPr/>
        <p:txBody>
          <a:bodyPr/>
          <a:lstStyle/>
          <a:p>
            <a:fld id="{63A68AB4-C44A-49BE-9A6A-B92C0749960F}" type="slidenum">
              <a:rPr lang="en-US"/>
              <a:pPr/>
              <a:t>2</a:t>
            </a:fld>
            <a:endParaRPr lang="en-US"/>
          </a:p>
        </p:txBody>
      </p:sp>
      <p:sp>
        <p:nvSpPr>
          <p:cNvPr id="116738" name="Rectangle 2"/>
          <p:cNvSpPr>
            <a:spLocks noGrp="1" noChangeArrowheads="1"/>
          </p:cNvSpPr>
          <p:nvPr>
            <p:ph type="ctrTitle"/>
          </p:nvPr>
        </p:nvSpPr>
        <p:spPr>
          <a:xfrm>
            <a:off x="719138" y="2205038"/>
            <a:ext cx="7772400" cy="1143000"/>
          </a:xfrm>
        </p:spPr>
        <p:txBody>
          <a:bodyPr/>
          <a:lstStyle/>
          <a:p>
            <a:pPr algn="ctr"/>
            <a:r>
              <a:rPr lang="en-US" sz="5400" b="1">
                <a:solidFill>
                  <a:schemeClr val="folHlink"/>
                </a:solidFill>
                <a:effectLst>
                  <a:outerShdw blurRad="38100" dist="38100" dir="2700000" algn="tl">
                    <a:srgbClr val="C0C0C0"/>
                  </a:outerShdw>
                </a:effectLst>
              </a:rPr>
              <a:t>Bijbel Baptist Kerk</a:t>
            </a:r>
            <a:r>
              <a:rPr lang="en-US" sz="5400" b="1">
                <a:solidFill>
                  <a:schemeClr val="accent2"/>
                </a:solidFill>
              </a:rPr>
              <a:t/>
            </a:r>
            <a:br>
              <a:rPr lang="en-US" sz="5400" b="1">
                <a:solidFill>
                  <a:schemeClr val="accent2"/>
                </a:solidFill>
              </a:rPr>
            </a:br>
            <a:r>
              <a:rPr lang="en-US" sz="5400" b="1">
                <a:solidFill>
                  <a:schemeClr val="accent2"/>
                </a:solidFill>
              </a:rPr>
              <a:t>Partner nanga Begi</a:t>
            </a:r>
          </a:p>
        </p:txBody>
      </p:sp>
      <p:sp>
        <p:nvSpPr>
          <p:cNvPr id="116739" name="Rectangle 3"/>
          <p:cNvSpPr>
            <a:spLocks noGrp="1" noChangeArrowheads="1"/>
          </p:cNvSpPr>
          <p:nvPr>
            <p:ph type="subTitle" idx="1"/>
          </p:nvPr>
        </p:nvSpPr>
        <p:spPr>
          <a:xfrm>
            <a:off x="287338" y="5049838"/>
            <a:ext cx="5638800" cy="1038225"/>
          </a:xfrm>
        </p:spPr>
        <p:txBody>
          <a:bodyPr/>
          <a:lstStyle/>
          <a:p>
            <a:r>
              <a:rPr lang="en-US" sz="2400"/>
              <a:t>Auteur: J. Maxwell</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6137582-9E7B-45D9-86AE-E45D1CBAA859}"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679F50ED-BB36-457E-8C32-CF7E6B0E10B5}" type="slidenum">
              <a:rPr lang="en-US"/>
              <a:pPr/>
              <a:t>20</a:t>
            </a:fld>
            <a:endParaRPr lang="en-US"/>
          </a:p>
        </p:txBody>
      </p:sp>
      <p:sp>
        <p:nvSpPr>
          <p:cNvPr id="909314" name="Rectangle 2"/>
          <p:cNvSpPr>
            <a:spLocks noGrp="1" noChangeArrowheads="1"/>
          </p:cNvSpPr>
          <p:nvPr>
            <p:ph type="title"/>
          </p:nvPr>
        </p:nvSpPr>
        <p:spPr/>
        <p:txBody>
          <a:bodyPr/>
          <a:lstStyle/>
          <a:p>
            <a:r>
              <a:rPr lang="en-US"/>
              <a:t>Bribi tijd – teki dem pramisi foe Gado &amp; gi grantangi</a:t>
            </a:r>
          </a:p>
        </p:txBody>
      </p:sp>
      <p:sp>
        <p:nvSpPr>
          <p:cNvPr id="909315" name="Rectangle 3"/>
          <p:cNvSpPr>
            <a:spLocks noGrp="1" noChangeArrowheads="1"/>
          </p:cNvSpPr>
          <p:nvPr>
            <p:ph type="body" idx="1"/>
          </p:nvPr>
        </p:nvSpPr>
        <p:spPr/>
        <p:txBody>
          <a:bodyPr/>
          <a:lstStyle/>
          <a:p>
            <a:r>
              <a:rPr lang="en-US" sz="2800" b="1"/>
              <a:t>Heb. 11:1, 6</a:t>
            </a:r>
            <a:r>
              <a:rPr lang="en-US" sz="2800"/>
              <a:t> </a:t>
            </a:r>
            <a:r>
              <a:rPr lang="en-US" sz="2800" b="1"/>
              <a:t>1. Now bribi de da fondamenti foe dem sani disi wi de hopoe, en da bewijs foe dem sani wi no si….</a:t>
            </a:r>
            <a:r>
              <a:rPr lang="en-US" sz="2800"/>
              <a:t> </a:t>
            </a:r>
            <a:r>
              <a:rPr lang="en-US" sz="2800" b="1"/>
              <a:t>6. Ma sondro bribi oen no kan gi Gado prisiri kwet'kweti, bikasi da soema disi de kom na Gado moesoe bribi dati A de, en dati A sa gi wan paiman na dem soema disi de soekoe tranga foe feni Hem.</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20AADB0-D2A6-42D0-9D41-4E149953D6E6}"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8F90778A-557C-40A1-8275-715FEC3EF895}" type="slidenum">
              <a:rPr lang="en-US"/>
              <a:pPr/>
              <a:t>21</a:t>
            </a:fld>
            <a:endParaRPr lang="en-US"/>
          </a:p>
        </p:txBody>
      </p:sp>
      <p:sp>
        <p:nvSpPr>
          <p:cNvPr id="911362" name="Rectangle 2"/>
          <p:cNvSpPr>
            <a:spLocks noGrp="1" noChangeArrowheads="1"/>
          </p:cNvSpPr>
          <p:nvPr>
            <p:ph type="title"/>
          </p:nvPr>
        </p:nvSpPr>
        <p:spPr/>
        <p:txBody>
          <a:bodyPr/>
          <a:lstStyle/>
          <a:p>
            <a:r>
              <a:rPr lang="en-US"/>
              <a:t>Prijse &amp; grantangi tem</a:t>
            </a:r>
          </a:p>
        </p:txBody>
      </p:sp>
      <p:sp>
        <p:nvSpPr>
          <p:cNvPr id="911363" name="Rectangle 3"/>
          <p:cNvSpPr>
            <a:spLocks noGrp="1" noChangeArrowheads="1"/>
          </p:cNvSpPr>
          <p:nvPr>
            <p:ph type="body" idx="1"/>
          </p:nvPr>
        </p:nvSpPr>
        <p:spPr/>
        <p:txBody>
          <a:bodyPr/>
          <a:lstStyle/>
          <a:p>
            <a:r>
              <a:rPr lang="en-US"/>
              <a:t>Prijse – opo Gado nem bikasi foe soema A de</a:t>
            </a:r>
          </a:p>
          <a:p>
            <a:pPr lvl="1"/>
            <a:r>
              <a:rPr lang="en-US"/>
              <a:t>Dan wi no denki foeroe abra wisrefi, ma abra Gado</a:t>
            </a:r>
          </a:p>
          <a:p>
            <a:r>
              <a:rPr lang="en-US"/>
              <a:t>Grantangi – opo Gado nem bikasi foe san A ben doe</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02DB40A-B2AF-47E2-AC92-B1DB479AC539}"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EA2DC32A-D14E-42D0-8D0A-F748748E3F9D}" type="slidenum">
              <a:rPr lang="en-US"/>
              <a:pPr/>
              <a:t>22</a:t>
            </a:fld>
            <a:endParaRPr lang="en-US"/>
          </a:p>
        </p:txBody>
      </p:sp>
      <p:sp>
        <p:nvSpPr>
          <p:cNvPr id="913410" name="Rectangle 2"/>
          <p:cNvSpPr>
            <a:spLocks noGrp="1" noChangeArrowheads="1"/>
          </p:cNvSpPr>
          <p:nvPr>
            <p:ph type="title"/>
          </p:nvPr>
        </p:nvSpPr>
        <p:spPr/>
        <p:txBody>
          <a:bodyPr/>
          <a:lstStyle/>
          <a:p>
            <a:r>
              <a:rPr lang="en-US"/>
              <a:t>Hindernis na ini begi</a:t>
            </a:r>
          </a:p>
        </p:txBody>
      </p:sp>
      <p:sp>
        <p:nvSpPr>
          <p:cNvPr id="913411" name="Rectangle 3"/>
          <p:cNvSpPr>
            <a:spLocks noGrp="1" noChangeArrowheads="1"/>
          </p:cNvSpPr>
          <p:nvPr>
            <p:ph type="body" idx="1"/>
          </p:nvPr>
        </p:nvSpPr>
        <p:spPr/>
        <p:txBody>
          <a:bodyPr/>
          <a:lstStyle/>
          <a:p>
            <a:pPr>
              <a:lnSpc>
                <a:spcPct val="80000"/>
              </a:lnSpc>
            </a:pPr>
            <a:r>
              <a:rPr lang="en-US" sz="2800"/>
              <a:t>Sondoe disi wi no bekenti: </a:t>
            </a:r>
            <a:r>
              <a:rPr lang="en-US" sz="2800" b="1"/>
              <a:t>Ps. 66:18</a:t>
            </a:r>
            <a:r>
              <a:rPr lang="en-US" sz="2800"/>
              <a:t> </a:t>
            </a:r>
            <a:r>
              <a:rPr lang="en-US" sz="2800" b="1"/>
              <a:t>Efoe mi ben </a:t>
            </a:r>
            <a:r>
              <a:rPr lang="en-US" sz="2800" b="1">
                <a:solidFill>
                  <a:schemeClr val="accent2"/>
                </a:solidFill>
              </a:rPr>
              <a:t>prakseri</a:t>
            </a:r>
            <a:r>
              <a:rPr lang="en-US" sz="2800" b="1"/>
              <a:t> ogridoe na ini mi </a:t>
            </a:r>
            <a:r>
              <a:rPr lang="en-US" sz="2800" b="1">
                <a:solidFill>
                  <a:schemeClr val="accent2"/>
                </a:solidFill>
              </a:rPr>
              <a:t>hati</a:t>
            </a:r>
            <a:r>
              <a:rPr lang="en-US" sz="2800" b="1"/>
              <a:t>, MASRA no ben sa jere mi;</a:t>
            </a:r>
          </a:p>
          <a:p>
            <a:pPr>
              <a:lnSpc>
                <a:spcPct val="80000"/>
              </a:lnSpc>
            </a:pPr>
            <a:r>
              <a:rPr lang="en-US" sz="2800" b="1"/>
              <a:t>Ma Gado kan krini wi:</a:t>
            </a:r>
          </a:p>
          <a:p>
            <a:pPr>
              <a:lnSpc>
                <a:spcPct val="80000"/>
              </a:lnSpc>
            </a:pPr>
            <a:r>
              <a:rPr lang="en-US" sz="2800" b="1"/>
              <a:t>Jer. 31:34 En ibri soema no sa leri dem naaste moro efoe ibri man hem brada taki: Sabi MASRA; bikasi dem alamala sa sabi Mi, foe da moro pikinwan te leki da moro bigiwan: so MASRA de taki: </a:t>
            </a:r>
            <a:r>
              <a:rPr lang="en-US" sz="2800" b="1">
                <a:solidFill>
                  <a:schemeClr val="accent2"/>
                </a:solidFill>
              </a:rPr>
              <a:t>bikasi Mi sa gi pardon na dem ogridoe, en Mi no sa membre dem sondoe moro</a:t>
            </a:r>
            <a:r>
              <a:rPr lang="en-US" sz="2800" b="1"/>
              <a:t>.</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31BC1FA-E188-4AAF-9D86-591A57D38C3D}"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E8CAC0A2-2407-46FC-A736-EA46665CDEB3}" type="slidenum">
              <a:rPr lang="en-US"/>
              <a:pPr/>
              <a:t>23</a:t>
            </a:fld>
            <a:endParaRPr lang="en-US"/>
          </a:p>
        </p:txBody>
      </p:sp>
      <p:sp>
        <p:nvSpPr>
          <p:cNvPr id="915458" name="Rectangle 2"/>
          <p:cNvSpPr>
            <a:spLocks noGrp="1" noChangeArrowheads="1"/>
          </p:cNvSpPr>
          <p:nvPr>
            <p:ph type="title"/>
          </p:nvPr>
        </p:nvSpPr>
        <p:spPr/>
        <p:txBody>
          <a:bodyPr/>
          <a:lstStyle/>
          <a:p>
            <a:r>
              <a:rPr lang="en-US"/>
              <a:t>Kom fri foe sondoe - bekenti</a:t>
            </a:r>
          </a:p>
        </p:txBody>
      </p:sp>
      <p:sp>
        <p:nvSpPr>
          <p:cNvPr id="915459" name="Rectangle 3"/>
          <p:cNvSpPr>
            <a:spLocks noGrp="1" noChangeArrowheads="1"/>
          </p:cNvSpPr>
          <p:nvPr>
            <p:ph type="body" idx="1"/>
          </p:nvPr>
        </p:nvSpPr>
        <p:spPr/>
        <p:txBody>
          <a:bodyPr/>
          <a:lstStyle/>
          <a:p>
            <a:pPr>
              <a:lnSpc>
                <a:spcPct val="80000"/>
              </a:lnSpc>
            </a:pPr>
            <a:r>
              <a:rPr lang="en-US" sz="2800" b="1"/>
              <a:t>I Jn. 1:7. Ma efoe wi waka na ini da leti, so leki A de na ini da leti, dan wi abi gemeenschap wan nanga trawan, en </a:t>
            </a:r>
            <a:r>
              <a:rPr lang="en-US" sz="2800" b="1">
                <a:solidFill>
                  <a:schemeClr val="accent2"/>
                </a:solidFill>
              </a:rPr>
              <a:t>da broedoe foe Jezus Kristus, Hem Manpikin, krini wi foe ala sondoe</a:t>
            </a:r>
            <a:r>
              <a:rPr lang="en-US" sz="2800" b="1"/>
              <a:t>. 8. Efoe wi taki dati wi no abi sondoe, dan wi kori wisrefi, en da waarheid no de na wi ini.  9. </a:t>
            </a:r>
            <a:r>
              <a:rPr lang="en-US" sz="2800" b="1" i="1"/>
              <a:t>Ma </a:t>
            </a:r>
            <a:r>
              <a:rPr lang="en-US" sz="2800" b="1"/>
              <a:t>efoe wi bekenti wi sondoe, A de getrouw en regtvaardiki foe </a:t>
            </a:r>
            <a:r>
              <a:rPr lang="en-US" sz="2800" b="1">
                <a:solidFill>
                  <a:schemeClr val="accent2"/>
                </a:solidFill>
              </a:rPr>
              <a:t>gi pardon na wi sondoe, en foe krini wi foe ala ongerechtigheid</a:t>
            </a:r>
            <a:r>
              <a:rPr lang="en-US" sz="2800" b="1"/>
              <a:t>.</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D11643D-5606-4B69-803A-74A013740C98}"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4E7111A1-55B3-45E2-9D26-19C055D5BE5F}" type="slidenum">
              <a:rPr lang="en-US"/>
              <a:pPr/>
              <a:t>24</a:t>
            </a:fld>
            <a:endParaRPr lang="en-US"/>
          </a:p>
        </p:txBody>
      </p:sp>
      <p:sp>
        <p:nvSpPr>
          <p:cNvPr id="917506" name="Rectangle 2"/>
          <p:cNvSpPr>
            <a:spLocks noGrp="1" noChangeArrowheads="1"/>
          </p:cNvSpPr>
          <p:nvPr>
            <p:ph type="title"/>
          </p:nvPr>
        </p:nvSpPr>
        <p:spPr/>
        <p:txBody>
          <a:bodyPr/>
          <a:lstStyle/>
          <a:p>
            <a:r>
              <a:rPr lang="en-US"/>
              <a:t>San sondoe doe </a:t>
            </a:r>
          </a:p>
        </p:txBody>
      </p:sp>
      <p:sp>
        <p:nvSpPr>
          <p:cNvPr id="917507" name="Rectangle 3"/>
          <p:cNvSpPr>
            <a:spLocks noGrp="1" noChangeArrowheads="1"/>
          </p:cNvSpPr>
          <p:nvPr>
            <p:ph type="body" idx="1"/>
          </p:nvPr>
        </p:nvSpPr>
        <p:spPr/>
        <p:txBody>
          <a:bodyPr/>
          <a:lstStyle/>
          <a:p>
            <a:r>
              <a:rPr lang="en-US"/>
              <a:t>A meki wi lon komopo foe Gado so dati wi no jere Hem stem</a:t>
            </a:r>
          </a:p>
          <a:p>
            <a:r>
              <a:rPr lang="en-US"/>
              <a:t>A meki wi kom aparti foe trawan</a:t>
            </a:r>
          </a:p>
          <a:p>
            <a:r>
              <a:rPr lang="en-US"/>
              <a:t>Begi tapoe wi foe doe sondoe, en sondoe tapoe wi foe begi</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2129E42-2C0C-4C32-9B27-D65568CC0B9B}"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A87088D4-28D9-4979-A65A-B2829C3E244B}" type="slidenum">
              <a:rPr lang="en-US"/>
              <a:pPr/>
              <a:t>25</a:t>
            </a:fld>
            <a:endParaRPr lang="en-US"/>
          </a:p>
        </p:txBody>
      </p:sp>
      <p:sp>
        <p:nvSpPr>
          <p:cNvPr id="919554" name="Rectangle 2"/>
          <p:cNvSpPr>
            <a:spLocks noGrp="1" noChangeArrowheads="1"/>
          </p:cNvSpPr>
          <p:nvPr>
            <p:ph type="title"/>
          </p:nvPr>
        </p:nvSpPr>
        <p:spPr/>
        <p:txBody>
          <a:bodyPr/>
          <a:lstStyle/>
          <a:p>
            <a:r>
              <a:rPr lang="en-US"/>
              <a:t>Hindernis – swaki bribi</a:t>
            </a:r>
          </a:p>
        </p:txBody>
      </p:sp>
      <p:sp>
        <p:nvSpPr>
          <p:cNvPr id="919555" name="Rectangle 3"/>
          <p:cNvSpPr>
            <a:spLocks noGrp="1" noChangeArrowheads="1"/>
          </p:cNvSpPr>
          <p:nvPr>
            <p:ph type="body" idx="1"/>
          </p:nvPr>
        </p:nvSpPr>
        <p:spPr>
          <a:xfrm>
            <a:off x="611188" y="2017713"/>
            <a:ext cx="8343900" cy="4114800"/>
          </a:xfrm>
        </p:spPr>
        <p:txBody>
          <a:bodyPr/>
          <a:lstStyle/>
          <a:p>
            <a:pPr>
              <a:lnSpc>
                <a:spcPct val="80000"/>
              </a:lnSpc>
            </a:pPr>
            <a:r>
              <a:rPr lang="en-US" sz="2800" b="1"/>
              <a:t>Jak. 1:5 Efoe iniwan foe oen mankeri wijsheid, meki hem aksi Gado, disi de gi na ala soema pasa marki, en A no klagi dem soema; en a sa kisi dati.  6. Ma meki hem aksi nanga bribi sondro foe degedege. Bikasi da soema disi degedege de leki wan skwala foe da zee disi da winti de jagi en seki.  7. </a:t>
            </a:r>
            <a:r>
              <a:rPr lang="en-US" sz="2800" b="1">
                <a:solidFill>
                  <a:schemeClr val="accent2"/>
                </a:solidFill>
              </a:rPr>
              <a:t>No meki da man dati denki dati a sa kisi iniwan sani foe Masra</a:t>
            </a:r>
            <a:r>
              <a:rPr lang="en-US" sz="2800" b="1"/>
              <a:t>.  8. Wan soema nanga toe prakseri degedege na ini ala hem pasi.</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12A780F-55D2-44E9-9768-BE414C8F0094}"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36FAF0CC-070D-45E7-B72B-885973FA0DFC}" type="slidenum">
              <a:rPr lang="en-US"/>
              <a:pPr/>
              <a:t>26</a:t>
            </a:fld>
            <a:endParaRPr lang="en-US"/>
          </a:p>
        </p:txBody>
      </p:sp>
      <p:sp>
        <p:nvSpPr>
          <p:cNvPr id="921602" name="Rectangle 2"/>
          <p:cNvSpPr>
            <a:spLocks noGrp="1" noChangeArrowheads="1"/>
          </p:cNvSpPr>
          <p:nvPr>
            <p:ph type="title"/>
          </p:nvPr>
        </p:nvSpPr>
        <p:spPr/>
        <p:txBody>
          <a:bodyPr/>
          <a:lstStyle/>
          <a:p>
            <a:r>
              <a:rPr lang="en-US"/>
              <a:t>Bribi = vertrouw</a:t>
            </a:r>
          </a:p>
        </p:txBody>
      </p:sp>
      <p:sp>
        <p:nvSpPr>
          <p:cNvPr id="921603" name="Rectangle 3"/>
          <p:cNvSpPr>
            <a:spLocks noGrp="1" noChangeArrowheads="1"/>
          </p:cNvSpPr>
          <p:nvPr>
            <p:ph type="body" idx="1"/>
          </p:nvPr>
        </p:nvSpPr>
        <p:spPr/>
        <p:txBody>
          <a:bodyPr/>
          <a:lstStyle/>
          <a:p>
            <a:r>
              <a:rPr lang="en-US"/>
              <a:t>No wan soema de moro betrouwbaar leki Gado, ma vaak wi frede en wi no vertrouw Hem</a:t>
            </a:r>
          </a:p>
          <a:p>
            <a:r>
              <a:rPr lang="en-US"/>
              <a:t>Didibri ben wroko tapoe Eva.  “Ja, Gado ben taki…”</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DF5F492-4941-41D7-AAD7-ECC59FE6CE47}"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7AB6AE87-33B1-42D8-BE90-D8C2016EB65C}" type="slidenum">
              <a:rPr lang="en-US"/>
              <a:pPr/>
              <a:t>27</a:t>
            </a:fld>
            <a:endParaRPr lang="en-US"/>
          </a:p>
        </p:txBody>
      </p:sp>
      <p:sp>
        <p:nvSpPr>
          <p:cNvPr id="923650" name="Rectangle 2"/>
          <p:cNvSpPr>
            <a:spLocks noGrp="1" noChangeArrowheads="1"/>
          </p:cNvSpPr>
          <p:nvPr>
            <p:ph type="title"/>
          </p:nvPr>
        </p:nvSpPr>
        <p:spPr/>
        <p:txBody>
          <a:bodyPr/>
          <a:lstStyle/>
          <a:p>
            <a:r>
              <a:rPr lang="en-US"/>
              <a:t>Hindernis foe begi –tranga jesi</a:t>
            </a:r>
          </a:p>
        </p:txBody>
      </p:sp>
      <p:sp>
        <p:nvSpPr>
          <p:cNvPr id="923651" name="Rectangle 3"/>
          <p:cNvSpPr>
            <a:spLocks noGrp="1" noChangeArrowheads="1"/>
          </p:cNvSpPr>
          <p:nvPr>
            <p:ph type="body" idx="1"/>
          </p:nvPr>
        </p:nvSpPr>
        <p:spPr/>
        <p:txBody>
          <a:bodyPr/>
          <a:lstStyle/>
          <a:p>
            <a:r>
              <a:rPr lang="en-US" b="1"/>
              <a:t>I Jn. 3:22</a:t>
            </a:r>
            <a:r>
              <a:rPr lang="en-US"/>
              <a:t> </a:t>
            </a:r>
            <a:r>
              <a:rPr lang="en-US" b="1"/>
              <a:t>En alasani disi wi aksi, dati wi sa kisi foe Hem, bikasi wi hori Hem komanderi, en wi doe dem sani disi de boen na ini Hem ai.</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3959B77-04C8-415F-9804-020D622EA644}"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F89AA2C6-0AF6-467E-89F1-D0401E5853E2}" type="slidenum">
              <a:rPr lang="en-US"/>
              <a:pPr/>
              <a:t>28</a:t>
            </a:fld>
            <a:endParaRPr lang="en-US"/>
          </a:p>
        </p:txBody>
      </p:sp>
      <p:sp>
        <p:nvSpPr>
          <p:cNvPr id="925698" name="Rectangle 2"/>
          <p:cNvSpPr>
            <a:spLocks noGrp="1" noChangeArrowheads="1"/>
          </p:cNvSpPr>
          <p:nvPr>
            <p:ph type="title"/>
          </p:nvPr>
        </p:nvSpPr>
        <p:spPr/>
        <p:txBody>
          <a:bodyPr/>
          <a:lstStyle/>
          <a:p>
            <a:r>
              <a:rPr lang="en-US"/>
              <a:t>Hindernis foe begi – kibri gi Gado nanga trawan</a:t>
            </a:r>
          </a:p>
        </p:txBody>
      </p:sp>
      <p:sp>
        <p:nvSpPr>
          <p:cNvPr id="925699" name="Rectangle 3"/>
          <p:cNvSpPr>
            <a:spLocks noGrp="1" noChangeArrowheads="1"/>
          </p:cNvSpPr>
          <p:nvPr>
            <p:ph type="body" idx="1"/>
          </p:nvPr>
        </p:nvSpPr>
        <p:spPr/>
        <p:txBody>
          <a:bodyPr/>
          <a:lstStyle/>
          <a:p>
            <a:r>
              <a:rPr lang="en-US"/>
              <a:t>Bikasi wi sjem, wi kan proberi foe kibri wi sondoe foe Gado nanga trawan</a:t>
            </a:r>
          </a:p>
          <a:p>
            <a:r>
              <a:rPr lang="en-US"/>
              <a:t>Disi ben de so sinsi Adam &amp; Eva ben meki figa blatie foe tapoe demsrefi</a:t>
            </a:r>
          </a:p>
          <a:p>
            <a:r>
              <a:rPr lang="en-US"/>
              <a:t>Ma disi tapoe da effect foe wi relatie nanga Gado, en so srefi, trawan no kan begi effectief gi wi</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2C34EB7-F050-4598-AC13-7028F1736F41}"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190F39D9-5415-4BBF-A1EA-E136AC092D72}" type="slidenum">
              <a:rPr lang="en-US"/>
              <a:pPr/>
              <a:t>29</a:t>
            </a:fld>
            <a:endParaRPr lang="en-US"/>
          </a:p>
        </p:txBody>
      </p:sp>
      <p:sp>
        <p:nvSpPr>
          <p:cNvPr id="927746" name="Rectangle 2"/>
          <p:cNvSpPr>
            <a:spLocks noGrp="1" noChangeArrowheads="1"/>
          </p:cNvSpPr>
          <p:nvPr>
            <p:ph type="title"/>
          </p:nvPr>
        </p:nvSpPr>
        <p:spPr/>
        <p:txBody>
          <a:bodyPr/>
          <a:lstStyle/>
          <a:p>
            <a:r>
              <a:rPr lang="en-US"/>
              <a:t>Hindernis – hori na hati</a:t>
            </a:r>
          </a:p>
        </p:txBody>
      </p:sp>
      <p:sp>
        <p:nvSpPr>
          <p:cNvPr id="927747" name="Rectangle 3"/>
          <p:cNvSpPr>
            <a:spLocks noGrp="1" noChangeArrowheads="1"/>
          </p:cNvSpPr>
          <p:nvPr>
            <p:ph type="body" idx="1"/>
          </p:nvPr>
        </p:nvSpPr>
        <p:spPr/>
        <p:txBody>
          <a:bodyPr/>
          <a:lstStyle/>
          <a:p>
            <a:pPr>
              <a:lnSpc>
                <a:spcPct val="90000"/>
              </a:lnSpc>
            </a:pPr>
            <a:r>
              <a:rPr lang="en-US" sz="2800" b="1"/>
              <a:t>Mt. 6:14. Bikasi efoe oen gi libisoema pardon foe dem ogridoe, dan oen Tata na ini hemel sa gi oen pardon toe.  15. Ma efoe oen no sa gi libisoema pardon foe dem ogridoe, dan oen Tata no sa gi oen pardon foe oen ogridoe toe.</a:t>
            </a:r>
          </a:p>
          <a:p>
            <a:pPr>
              <a:lnSpc>
                <a:spcPct val="90000"/>
              </a:lnSpc>
            </a:pPr>
            <a:r>
              <a:rPr lang="en-US" sz="2800" b="1"/>
              <a:t>Heb. 12:15 En loekoe boen dati no wan soema sa mankeri da gnade foe Gado; noso wan loetoe foe bita-fasi sa opo gro en trobi oen, en a sa pori foeroe soema;</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E72EF5-780D-473E-A0BE-059CA0ABFB50}"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720BE2C6-7627-4DF8-A0AF-D757F225B296}" type="slidenum">
              <a:rPr lang="en-US"/>
              <a:pPr/>
              <a:t>3</a:t>
            </a:fld>
            <a:endParaRPr lang="en-US"/>
          </a:p>
        </p:txBody>
      </p:sp>
      <p:sp>
        <p:nvSpPr>
          <p:cNvPr id="870402" name="Rectangle 2"/>
          <p:cNvSpPr>
            <a:spLocks noGrp="1" noChangeArrowheads="1"/>
          </p:cNvSpPr>
          <p:nvPr>
            <p:ph type="title"/>
          </p:nvPr>
        </p:nvSpPr>
        <p:spPr/>
        <p:txBody>
          <a:bodyPr/>
          <a:lstStyle/>
          <a:p>
            <a:r>
              <a:rPr lang="en-US"/>
              <a:t>Begi – kom sabi joe Tata</a:t>
            </a:r>
          </a:p>
        </p:txBody>
      </p:sp>
      <p:sp>
        <p:nvSpPr>
          <p:cNvPr id="870403" name="Rectangle 3"/>
          <p:cNvSpPr>
            <a:spLocks noGrp="1" noChangeArrowheads="1"/>
          </p:cNvSpPr>
          <p:nvPr>
            <p:ph type="body" idx="1"/>
          </p:nvPr>
        </p:nvSpPr>
        <p:spPr/>
        <p:txBody>
          <a:bodyPr/>
          <a:lstStyle/>
          <a:p>
            <a:r>
              <a:rPr lang="en-US" sz="2800" b="1"/>
              <a:t>Jak. 4:8</a:t>
            </a:r>
            <a:r>
              <a:rPr lang="en-US" sz="2800"/>
              <a:t> </a:t>
            </a:r>
            <a:r>
              <a:rPr lang="en-US" sz="2800" b="1"/>
              <a:t>Kom krosibei na Gado, en A sa kom krosibei na oen. Krini oen anoe, oen sondari, en krini oen hati, oen soema nanga toe prakseri.</a:t>
            </a:r>
          </a:p>
          <a:p>
            <a:r>
              <a:rPr lang="en-US" sz="2800" b="1"/>
              <a:t>Begi – leki wi taki nanga wan mati, ma nanga bigi respeki</a:t>
            </a:r>
          </a:p>
          <a:p>
            <a:r>
              <a:rPr lang="en-US" sz="2800" b="1"/>
              <a:t>Tijd de belangrijk toe – foe sabi wan soema boen, a teki tem</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27BACC7-6502-44CD-BAB3-16DF50957568}"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655FFD70-5220-4243-A4B5-B59B635B75FD}" type="slidenum">
              <a:rPr lang="en-US"/>
              <a:pPr/>
              <a:t>30</a:t>
            </a:fld>
            <a:endParaRPr lang="en-US"/>
          </a:p>
        </p:txBody>
      </p:sp>
      <p:sp>
        <p:nvSpPr>
          <p:cNvPr id="929794" name="Rectangle 2"/>
          <p:cNvSpPr>
            <a:spLocks noGrp="1" noChangeArrowheads="1"/>
          </p:cNvSpPr>
          <p:nvPr>
            <p:ph type="title"/>
          </p:nvPr>
        </p:nvSpPr>
        <p:spPr/>
        <p:txBody>
          <a:bodyPr/>
          <a:lstStyle/>
          <a:p>
            <a:r>
              <a:rPr lang="en-US"/>
              <a:t>Hindernis – takroe motieven</a:t>
            </a:r>
          </a:p>
        </p:txBody>
      </p:sp>
      <p:sp>
        <p:nvSpPr>
          <p:cNvPr id="929795" name="Rectangle 3"/>
          <p:cNvSpPr>
            <a:spLocks noGrp="1" noChangeArrowheads="1"/>
          </p:cNvSpPr>
          <p:nvPr>
            <p:ph type="body" idx="1"/>
          </p:nvPr>
        </p:nvSpPr>
        <p:spPr/>
        <p:txBody>
          <a:bodyPr/>
          <a:lstStyle/>
          <a:p>
            <a:r>
              <a:rPr lang="en-US" b="1"/>
              <a:t>Jak. 4:3 Oen aksi, en oen no kisi bikasi oen no aksi na da juisti fasi, so dati oen kan gebruiki hem tapoe oen lostoe.</a:t>
            </a:r>
          </a:p>
          <a:p>
            <a:r>
              <a:rPr lang="en-US" b="1"/>
              <a:t>San kan jepi wi?</a:t>
            </a:r>
          </a:p>
          <a:p>
            <a:pPr lvl="1"/>
            <a:r>
              <a:rPr lang="en-US" b="1"/>
              <a:t>Begi – Gado sa sori wi efoe wi arki</a:t>
            </a:r>
          </a:p>
          <a:p>
            <a:pPr lvl="1"/>
            <a:r>
              <a:rPr lang="en-US" b="1"/>
              <a:t>Wan project disi de bigi pasa wi – dati wi abi Gado fanowdoe</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74DA8A9-D3E1-4196-8245-E3223826F1F9}"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85BAF068-75CD-4288-AFE7-66483B32F78A}" type="slidenum">
              <a:rPr lang="en-US"/>
              <a:pPr/>
              <a:t>31</a:t>
            </a:fld>
            <a:endParaRPr lang="en-US"/>
          </a:p>
        </p:txBody>
      </p:sp>
      <p:sp>
        <p:nvSpPr>
          <p:cNvPr id="931842" name="Rectangle 2"/>
          <p:cNvSpPr>
            <a:spLocks noGrp="1" noChangeArrowheads="1"/>
          </p:cNvSpPr>
          <p:nvPr>
            <p:ph type="title"/>
          </p:nvPr>
        </p:nvSpPr>
        <p:spPr/>
        <p:txBody>
          <a:bodyPr/>
          <a:lstStyle/>
          <a:p>
            <a:r>
              <a:rPr lang="en-US"/>
              <a:t>Hindernis – Idol na ini wi libi</a:t>
            </a:r>
          </a:p>
        </p:txBody>
      </p:sp>
      <p:sp>
        <p:nvSpPr>
          <p:cNvPr id="931843" name="Rectangle 3"/>
          <p:cNvSpPr>
            <a:spLocks noGrp="1" noChangeArrowheads="1"/>
          </p:cNvSpPr>
          <p:nvPr>
            <p:ph type="body" idx="1"/>
          </p:nvPr>
        </p:nvSpPr>
        <p:spPr/>
        <p:txBody>
          <a:bodyPr/>
          <a:lstStyle/>
          <a:p>
            <a:r>
              <a:rPr lang="en-US" b="1"/>
              <a:t>Ezek. 14:3</a:t>
            </a:r>
            <a:r>
              <a:rPr lang="en-US"/>
              <a:t> </a:t>
            </a:r>
            <a:r>
              <a:rPr lang="en-US" b="1"/>
              <a:t>Soemapikin, dem man disi ben opo dem popki na ini dem hati, en dem ben poti da ston foe dem sondoe na dem fesi foe naki foetoe fadon, dem sa aksi Mi iniwan sani?</a:t>
            </a:r>
          </a:p>
          <a:p>
            <a:r>
              <a:rPr lang="en-US" b="1"/>
              <a:t>Aksi san wi no sa gi abra na Gado efoe A ben aksi wi foe doe so</a:t>
            </a:r>
          </a:p>
          <a:p>
            <a:endParaRPr lang="en-US" b="1"/>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F848D21-89B3-4997-B9FF-09CDE6A356EF}"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53CBCC1F-8585-41DA-8A79-CE293B85CAFA}" type="slidenum">
              <a:rPr lang="en-US"/>
              <a:pPr/>
              <a:t>32</a:t>
            </a:fld>
            <a:endParaRPr lang="en-US"/>
          </a:p>
        </p:txBody>
      </p:sp>
      <p:sp>
        <p:nvSpPr>
          <p:cNvPr id="933890" name="Rectangle 2"/>
          <p:cNvSpPr>
            <a:spLocks noGrp="1" noChangeArrowheads="1"/>
          </p:cNvSpPr>
          <p:nvPr>
            <p:ph type="title"/>
          </p:nvPr>
        </p:nvSpPr>
        <p:spPr/>
        <p:txBody>
          <a:bodyPr/>
          <a:lstStyle/>
          <a:p>
            <a:r>
              <a:rPr lang="en-US"/>
              <a:t>Hindernis – no ke foe trawan</a:t>
            </a:r>
          </a:p>
        </p:txBody>
      </p:sp>
      <p:sp>
        <p:nvSpPr>
          <p:cNvPr id="933891" name="Rectangle 3"/>
          <p:cNvSpPr>
            <a:spLocks noGrp="1" noChangeArrowheads="1"/>
          </p:cNvSpPr>
          <p:nvPr>
            <p:ph type="body" idx="1"/>
          </p:nvPr>
        </p:nvSpPr>
        <p:spPr/>
        <p:txBody>
          <a:bodyPr/>
          <a:lstStyle/>
          <a:p>
            <a:r>
              <a:rPr lang="en-US" b="1"/>
              <a:t>Jn. 13:34 Mi gi oen wan njoen komanderi; oen moesoe lobi makandra; so leki Mi ben lobi oen, so oen moesoe lobi makandra toe.</a:t>
            </a:r>
          </a:p>
          <a:p>
            <a:r>
              <a:rPr lang="en-US" b="1"/>
              <a:t>Gado lobi ala soema en A wani ala soema foe drai libi.  A de fiti dati wi lobi ala soema toe</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36DAE0D-EBF3-4627-9CB8-BA58356386AE}"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E698D4D9-D1D9-4EFC-80A4-BCF236C021F5}" type="slidenum">
              <a:rPr lang="en-US"/>
              <a:pPr/>
              <a:t>33</a:t>
            </a:fld>
            <a:endParaRPr lang="en-US"/>
          </a:p>
        </p:txBody>
      </p:sp>
      <p:sp>
        <p:nvSpPr>
          <p:cNvPr id="935938" name="Rectangle 2"/>
          <p:cNvSpPr>
            <a:spLocks noGrp="1" noChangeArrowheads="1"/>
          </p:cNvSpPr>
          <p:nvPr>
            <p:ph type="title"/>
          </p:nvPr>
        </p:nvSpPr>
        <p:spPr/>
        <p:txBody>
          <a:bodyPr/>
          <a:lstStyle/>
          <a:p>
            <a:r>
              <a:rPr lang="en-US"/>
              <a:t>Hindernis – te wi frigiti dati Gado de basi foe alasani</a:t>
            </a:r>
          </a:p>
        </p:txBody>
      </p:sp>
      <p:sp>
        <p:nvSpPr>
          <p:cNvPr id="935939" name="Rectangle 3"/>
          <p:cNvSpPr>
            <a:spLocks noGrp="1" noChangeArrowheads="1"/>
          </p:cNvSpPr>
          <p:nvPr>
            <p:ph type="body" idx="1"/>
          </p:nvPr>
        </p:nvSpPr>
        <p:spPr/>
        <p:txBody>
          <a:bodyPr/>
          <a:lstStyle/>
          <a:p>
            <a:r>
              <a:rPr lang="en-US" sz="2800"/>
              <a:t>Jezus leri dem discipel: </a:t>
            </a:r>
            <a:r>
              <a:rPr lang="en-US" sz="2800" b="1"/>
              <a:t>Mt. 6:9. Na so wan fasi oenoe moesoe begi: Wi Tata na hemel, Joe nem moe de santa!  10. Joe kownoekondre moe kom! Joe wani moe go doro na grontapoe so leki na ini hemel!</a:t>
            </a:r>
          </a:p>
          <a:p>
            <a:r>
              <a:rPr lang="en-US" sz="2800" b="1"/>
              <a:t>Alatem wi sabi dati Gado tapoe dem bigi-membre soema, ma A sori gnade na da saka-fasi soema.</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B4D7F6A-2DF1-4602-868B-742B6CF356BA}"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FB74455C-C3A3-48FB-9435-EE52716DEA05}" type="slidenum">
              <a:rPr lang="en-US"/>
              <a:pPr/>
              <a:t>34</a:t>
            </a:fld>
            <a:endParaRPr lang="en-US"/>
          </a:p>
        </p:txBody>
      </p:sp>
      <p:sp>
        <p:nvSpPr>
          <p:cNvPr id="937986" name="Rectangle 2"/>
          <p:cNvSpPr>
            <a:spLocks noGrp="1" noChangeArrowheads="1"/>
          </p:cNvSpPr>
          <p:nvPr>
            <p:ph type="title"/>
          </p:nvPr>
        </p:nvSpPr>
        <p:spPr/>
        <p:txBody>
          <a:bodyPr/>
          <a:lstStyle/>
          <a:p>
            <a:r>
              <a:rPr lang="en-US"/>
              <a:t>Hindernis – poti Gado wani fosi</a:t>
            </a:r>
          </a:p>
        </p:txBody>
      </p:sp>
      <p:sp>
        <p:nvSpPr>
          <p:cNvPr id="937987" name="Rectangle 3"/>
          <p:cNvSpPr>
            <a:spLocks noGrp="1" noChangeArrowheads="1"/>
          </p:cNvSpPr>
          <p:nvPr>
            <p:ph type="body" idx="1"/>
          </p:nvPr>
        </p:nvSpPr>
        <p:spPr/>
        <p:txBody>
          <a:bodyPr/>
          <a:lstStyle/>
          <a:p>
            <a:r>
              <a:rPr lang="en-US"/>
              <a:t>Gado de basi</a:t>
            </a:r>
          </a:p>
          <a:p>
            <a:r>
              <a:rPr lang="en-US"/>
              <a:t>Hem wani moesoe pasa</a:t>
            </a:r>
          </a:p>
          <a:p>
            <a:r>
              <a:rPr lang="en-US"/>
              <a:t>Wi moesoe gi wisrefi abra na Hem</a:t>
            </a:r>
          </a:p>
          <a:p>
            <a:r>
              <a:rPr lang="en-US"/>
              <a:t>Dan wi kan si Hem tiri wi, en da Santa Jeje kan gi wi da krakti wi abi fanowdoe</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22B819-7BB6-48CD-BD31-3740086CCD36}"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2A09AC77-72A4-4135-AC97-D16D29A17B25}" type="slidenum">
              <a:rPr lang="en-US"/>
              <a:pPr/>
              <a:t>35</a:t>
            </a:fld>
            <a:endParaRPr lang="en-US"/>
          </a:p>
        </p:txBody>
      </p:sp>
      <p:sp>
        <p:nvSpPr>
          <p:cNvPr id="940034" name="Rectangle 2"/>
          <p:cNvSpPr>
            <a:spLocks noGrp="1" noChangeArrowheads="1"/>
          </p:cNvSpPr>
          <p:nvPr>
            <p:ph type="title"/>
          </p:nvPr>
        </p:nvSpPr>
        <p:spPr/>
        <p:txBody>
          <a:bodyPr/>
          <a:lstStyle/>
          <a:p>
            <a:r>
              <a:rPr lang="en-US"/>
              <a:t>Intercession</a:t>
            </a:r>
          </a:p>
        </p:txBody>
      </p:sp>
      <p:sp>
        <p:nvSpPr>
          <p:cNvPr id="940035" name="Rectangle 3"/>
          <p:cNvSpPr>
            <a:spLocks noGrp="1" noChangeArrowheads="1"/>
          </p:cNvSpPr>
          <p:nvPr>
            <p:ph type="body" idx="1"/>
          </p:nvPr>
        </p:nvSpPr>
        <p:spPr/>
        <p:txBody>
          <a:bodyPr/>
          <a:lstStyle/>
          <a:p>
            <a:r>
              <a:rPr lang="en-US"/>
              <a:t>Som soema abi disi leki wan kari:</a:t>
            </a:r>
          </a:p>
          <a:p>
            <a:pPr lvl="1"/>
            <a:r>
              <a:rPr lang="en-US"/>
              <a:t>Indentificatie</a:t>
            </a:r>
          </a:p>
          <a:p>
            <a:pPr lvl="1"/>
            <a:r>
              <a:rPr lang="en-US"/>
              <a:t>Sacrifice – voorbeeld Mozes &amp; Paulus</a:t>
            </a:r>
          </a:p>
          <a:p>
            <a:pPr lvl="1"/>
            <a:r>
              <a:rPr lang="en-US"/>
              <a:t>Authoriteit – tan na ini da “olo” en begi</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2FB30FF-CA6C-49B2-8D04-78E3C01E9793}"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C4222908-BAC9-46B0-B1A1-47FCC148C614}" type="slidenum">
              <a:rPr lang="en-US"/>
              <a:pPr/>
              <a:t>36</a:t>
            </a:fld>
            <a:endParaRPr lang="en-US"/>
          </a:p>
        </p:txBody>
      </p:sp>
      <p:sp>
        <p:nvSpPr>
          <p:cNvPr id="942082" name="Rectangle 2"/>
          <p:cNvSpPr>
            <a:spLocks noGrp="1" noChangeArrowheads="1"/>
          </p:cNvSpPr>
          <p:nvPr>
            <p:ph type="title"/>
          </p:nvPr>
        </p:nvSpPr>
        <p:spPr/>
        <p:txBody>
          <a:bodyPr/>
          <a:lstStyle/>
          <a:p>
            <a:r>
              <a:rPr lang="en-US"/>
              <a:t>Joe kan begi disi gi soema alatem</a:t>
            </a:r>
          </a:p>
        </p:txBody>
      </p:sp>
      <p:sp>
        <p:nvSpPr>
          <p:cNvPr id="942083" name="Rectangle 3"/>
          <p:cNvSpPr>
            <a:spLocks noGrp="1" noChangeArrowheads="1"/>
          </p:cNvSpPr>
          <p:nvPr>
            <p:ph type="body" idx="1"/>
          </p:nvPr>
        </p:nvSpPr>
        <p:spPr/>
        <p:txBody>
          <a:bodyPr/>
          <a:lstStyle/>
          <a:p>
            <a:r>
              <a:rPr lang="en-US"/>
              <a:t>A sa </a:t>
            </a:r>
            <a:r>
              <a:rPr lang="en-US" b="1">
                <a:solidFill>
                  <a:schemeClr val="accent2"/>
                </a:solidFill>
              </a:rPr>
              <a:t>sabi da wani foe Gado</a:t>
            </a:r>
            <a:r>
              <a:rPr lang="en-US"/>
              <a:t> na ini hem libi: </a:t>
            </a:r>
          </a:p>
          <a:p>
            <a:r>
              <a:rPr lang="en-US" b="1"/>
              <a:t>Kol. 1:9</a:t>
            </a:r>
            <a:r>
              <a:rPr lang="en-US"/>
              <a:t> </a:t>
            </a:r>
            <a:r>
              <a:rPr lang="en-US" b="1"/>
              <a:t>Foe dat'ede, sinsi da dei wi ben jere disi, wi no ben tapoe foe begi gi oen toe, en foe aksi dati oen sa foeroe nanga da sabi foe Hem wani nanga ala sabi nanga froestan foe da jeje;</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C918A3B-303F-4828-A77C-06D88BD36920}"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886652C0-3C93-4AA3-AB59-1486899F4740}" type="slidenum">
              <a:rPr lang="en-US"/>
              <a:pPr/>
              <a:t>37</a:t>
            </a:fld>
            <a:endParaRPr lang="en-US"/>
          </a:p>
        </p:txBody>
      </p:sp>
      <p:sp>
        <p:nvSpPr>
          <p:cNvPr id="948226" name="Rectangle 2"/>
          <p:cNvSpPr>
            <a:spLocks noGrp="1" noChangeArrowheads="1"/>
          </p:cNvSpPr>
          <p:nvPr>
            <p:ph type="title"/>
          </p:nvPr>
        </p:nvSpPr>
        <p:spPr/>
        <p:txBody>
          <a:bodyPr/>
          <a:lstStyle/>
          <a:p>
            <a:r>
              <a:rPr lang="en-US"/>
              <a:t>Joe kan begi disi gi soema alatem</a:t>
            </a:r>
          </a:p>
        </p:txBody>
      </p:sp>
      <p:sp>
        <p:nvSpPr>
          <p:cNvPr id="948227" name="Rectangle 3"/>
          <p:cNvSpPr>
            <a:spLocks noGrp="1" noChangeArrowheads="1"/>
          </p:cNvSpPr>
          <p:nvPr>
            <p:ph type="body" idx="1"/>
          </p:nvPr>
        </p:nvSpPr>
        <p:spPr/>
        <p:txBody>
          <a:bodyPr/>
          <a:lstStyle/>
          <a:p>
            <a:r>
              <a:rPr lang="en-US"/>
              <a:t>A sa </a:t>
            </a:r>
            <a:r>
              <a:rPr lang="en-US" b="1">
                <a:solidFill>
                  <a:schemeClr val="folHlink"/>
                </a:solidFill>
              </a:rPr>
              <a:t>doe</a:t>
            </a:r>
            <a:r>
              <a:rPr lang="en-US" b="1">
                <a:solidFill>
                  <a:schemeClr val="accent2"/>
                </a:solidFill>
              </a:rPr>
              <a:t> da wani foe Gado</a:t>
            </a:r>
            <a:r>
              <a:rPr lang="en-US"/>
              <a:t> na ini hem libi: </a:t>
            </a:r>
          </a:p>
          <a:p>
            <a:r>
              <a:rPr lang="en-US" b="1"/>
              <a:t>Kol. 1:10</a:t>
            </a:r>
            <a:r>
              <a:rPr lang="en-US"/>
              <a:t> </a:t>
            </a:r>
            <a:r>
              <a:rPr lang="en-US" b="1"/>
              <a:t>Dati </a:t>
            </a:r>
            <a:r>
              <a:rPr lang="en-US" b="1">
                <a:solidFill>
                  <a:schemeClr val="accent2"/>
                </a:solidFill>
              </a:rPr>
              <a:t>oen sa waka na wan fasi disi de waarti gi Masra</a:t>
            </a:r>
            <a:r>
              <a:rPr lang="en-US" b="1"/>
              <a:t> foe meki Hem prisiri na ala fasi, en foe oen meki froktoe na ini ibri boen wroko, en foe kom sabi moro foeroe abra Gado,</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FFDAF89-89DE-48D6-82CB-C5D76215B02B}"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4906DF8D-62F2-48D4-9027-11E94F148BC4}" type="slidenum">
              <a:rPr lang="en-US"/>
              <a:pPr/>
              <a:t>38</a:t>
            </a:fld>
            <a:endParaRPr lang="en-US"/>
          </a:p>
        </p:txBody>
      </p:sp>
      <p:sp>
        <p:nvSpPr>
          <p:cNvPr id="944130" name="Rectangle 2"/>
          <p:cNvSpPr>
            <a:spLocks noGrp="1" noChangeArrowheads="1"/>
          </p:cNvSpPr>
          <p:nvPr>
            <p:ph type="title"/>
          </p:nvPr>
        </p:nvSpPr>
        <p:spPr/>
        <p:txBody>
          <a:bodyPr/>
          <a:lstStyle/>
          <a:p>
            <a:r>
              <a:rPr lang="en-US"/>
              <a:t>San joe kan begi gi wan soema</a:t>
            </a:r>
          </a:p>
        </p:txBody>
      </p:sp>
      <p:sp>
        <p:nvSpPr>
          <p:cNvPr id="944131" name="Rectangle 3"/>
          <p:cNvSpPr>
            <a:spLocks noGrp="1" noChangeArrowheads="1"/>
          </p:cNvSpPr>
          <p:nvPr>
            <p:ph type="body" idx="1"/>
          </p:nvPr>
        </p:nvSpPr>
        <p:spPr/>
        <p:txBody>
          <a:bodyPr/>
          <a:lstStyle/>
          <a:p>
            <a:r>
              <a:rPr lang="en-US"/>
              <a:t>A sa </a:t>
            </a:r>
            <a:r>
              <a:rPr lang="en-US" b="1">
                <a:solidFill>
                  <a:schemeClr val="accent2"/>
                </a:solidFill>
              </a:rPr>
              <a:t>sabi</a:t>
            </a:r>
            <a:r>
              <a:rPr lang="en-US"/>
              <a:t> da wani foe Gado</a:t>
            </a:r>
          </a:p>
          <a:p>
            <a:r>
              <a:rPr lang="en-US"/>
              <a:t>A sa abi da </a:t>
            </a:r>
            <a:r>
              <a:rPr lang="en-US" b="1">
                <a:solidFill>
                  <a:schemeClr val="accent2"/>
                </a:solidFill>
              </a:rPr>
              <a:t>juisti attitude</a:t>
            </a:r>
            <a:r>
              <a:rPr lang="en-US"/>
              <a:t> foe da wani foe Gado</a:t>
            </a:r>
          </a:p>
          <a:p>
            <a:r>
              <a:rPr lang="en-US"/>
              <a:t>A sa </a:t>
            </a:r>
            <a:r>
              <a:rPr lang="en-US" b="1">
                <a:solidFill>
                  <a:schemeClr val="accent2"/>
                </a:solidFill>
              </a:rPr>
              <a:t>kenki hem libi foe klop</a:t>
            </a:r>
            <a:r>
              <a:rPr lang="en-US"/>
              <a:t> nanga da wani foe Gado</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4F5AE7-4082-4B69-9301-5D38200D7FAA}"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2CFE9C3A-4376-4727-BFC6-F237F1A8D8BB}" type="slidenum">
              <a:rPr lang="en-US"/>
              <a:pPr/>
              <a:t>39</a:t>
            </a:fld>
            <a:endParaRPr lang="en-US"/>
          </a:p>
        </p:txBody>
      </p:sp>
      <p:sp>
        <p:nvSpPr>
          <p:cNvPr id="950274" name="Rectangle 2"/>
          <p:cNvSpPr>
            <a:spLocks noGrp="1" noChangeArrowheads="1"/>
          </p:cNvSpPr>
          <p:nvPr>
            <p:ph type="title"/>
          </p:nvPr>
        </p:nvSpPr>
        <p:spPr/>
        <p:txBody>
          <a:bodyPr/>
          <a:lstStyle/>
          <a:p>
            <a:r>
              <a:rPr lang="en-US"/>
              <a:t>Begi dati a sa meki froktoe</a:t>
            </a:r>
          </a:p>
        </p:txBody>
      </p:sp>
      <p:sp>
        <p:nvSpPr>
          <p:cNvPr id="950275" name="Rectangle 3"/>
          <p:cNvSpPr>
            <a:spLocks noGrp="1" noChangeArrowheads="1"/>
          </p:cNvSpPr>
          <p:nvPr>
            <p:ph type="body" idx="1"/>
          </p:nvPr>
        </p:nvSpPr>
        <p:spPr>
          <a:xfrm>
            <a:off x="468313" y="2017713"/>
            <a:ext cx="8486775" cy="4114800"/>
          </a:xfrm>
        </p:spPr>
        <p:txBody>
          <a:bodyPr/>
          <a:lstStyle/>
          <a:p>
            <a:pPr>
              <a:lnSpc>
                <a:spcPct val="80000"/>
              </a:lnSpc>
            </a:pPr>
            <a:r>
              <a:rPr lang="en-US" sz="2800" b="1"/>
              <a:t>Kol. 1:10 Dati oen sa waka na wan fasi disi de waarti gi Masra foe meki Hem prisiri na ala fasi, en foe </a:t>
            </a:r>
            <a:r>
              <a:rPr lang="en-US" sz="2800" b="1">
                <a:solidFill>
                  <a:schemeClr val="accent2"/>
                </a:solidFill>
              </a:rPr>
              <a:t>oen meki froktoe na ini ibri boen wroko</a:t>
            </a:r>
            <a:r>
              <a:rPr lang="en-US" sz="2800" b="1"/>
              <a:t>, en foe kom sabi moro foeroe abra Gado,</a:t>
            </a:r>
          </a:p>
          <a:p>
            <a:pPr>
              <a:lnSpc>
                <a:spcPct val="80000"/>
              </a:lnSpc>
            </a:pPr>
            <a:r>
              <a:rPr lang="en-US" sz="2800" b="1"/>
              <a:t>Jn. 15:16 Oen no ben verkisi Mi, ma Mi ben verkisi oen, en Mi ben poti oen so dati </a:t>
            </a:r>
            <a:r>
              <a:rPr lang="en-US" sz="2800" b="1">
                <a:solidFill>
                  <a:schemeClr val="accent2"/>
                </a:solidFill>
              </a:rPr>
              <a:t>oen sa go en meki froktoe, en dati oen froktoe sa tan</a:t>
            </a:r>
            <a:r>
              <a:rPr lang="en-US" sz="2800" b="1"/>
              <a:t>; foe iniwan sani disi oen sa aksi da Tata na ini Mi nem, dati A sa man gi oen.</a:t>
            </a:r>
          </a:p>
          <a:p>
            <a:pPr>
              <a:lnSpc>
                <a:spcPct val="80000"/>
              </a:lnSpc>
            </a:pPr>
            <a:r>
              <a:rPr lang="en-US" sz="2800" b="1"/>
              <a:t>Verkisi sani disi tan foe teego</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CA5AE0C-260A-4B87-A6C5-F7CDDB841254}"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F793512C-D3E7-4380-8154-892ED92BECD9}" type="slidenum">
              <a:rPr lang="en-US"/>
              <a:pPr/>
              <a:t>4</a:t>
            </a:fld>
            <a:endParaRPr lang="en-US"/>
          </a:p>
        </p:txBody>
      </p:sp>
      <p:sp>
        <p:nvSpPr>
          <p:cNvPr id="872450" name="Rectangle 2"/>
          <p:cNvSpPr>
            <a:spLocks noGrp="1" noChangeArrowheads="1"/>
          </p:cNvSpPr>
          <p:nvPr>
            <p:ph type="title"/>
          </p:nvPr>
        </p:nvSpPr>
        <p:spPr/>
        <p:txBody>
          <a:bodyPr/>
          <a:lstStyle/>
          <a:p>
            <a:r>
              <a:rPr lang="en-US"/>
              <a:t>Relatie nanga Gado</a:t>
            </a:r>
          </a:p>
        </p:txBody>
      </p:sp>
      <p:sp>
        <p:nvSpPr>
          <p:cNvPr id="872451" name="Rectangle 3"/>
          <p:cNvSpPr>
            <a:spLocks noGrp="1" noChangeArrowheads="1"/>
          </p:cNvSpPr>
          <p:nvPr>
            <p:ph type="body" idx="1"/>
          </p:nvPr>
        </p:nvSpPr>
        <p:spPr>
          <a:xfrm>
            <a:off x="792163" y="2017713"/>
            <a:ext cx="8162925" cy="4114800"/>
          </a:xfrm>
        </p:spPr>
        <p:txBody>
          <a:bodyPr/>
          <a:lstStyle/>
          <a:p>
            <a:pPr>
              <a:lnSpc>
                <a:spcPct val="90000"/>
              </a:lnSpc>
            </a:pPr>
            <a:r>
              <a:rPr lang="en-US"/>
              <a:t>A de belangrijk foe de opo (transparent) nanga Gado en taki fri abra alasani</a:t>
            </a:r>
          </a:p>
          <a:p>
            <a:pPr>
              <a:lnSpc>
                <a:spcPct val="90000"/>
              </a:lnSpc>
            </a:pPr>
            <a:r>
              <a:rPr lang="en-US"/>
              <a:t>EM Bounds – a teki tem foe kom sabi Gado, en foe abi invloed nanga Hem</a:t>
            </a:r>
          </a:p>
          <a:p>
            <a:pPr>
              <a:lnSpc>
                <a:spcPct val="90000"/>
              </a:lnSpc>
            </a:pPr>
            <a:r>
              <a:rPr lang="en-US"/>
              <a:t>Taigi Gado alasani abra joe &amp; meki joe agenda fri – teki da agenda foe Gado</a:t>
            </a:r>
          </a:p>
          <a:p>
            <a:pPr>
              <a:lnSpc>
                <a:spcPct val="90000"/>
              </a:lnSpc>
            </a:pPr>
            <a:r>
              <a:rPr lang="en-US"/>
              <a:t>Taki abra specific sani (Jn 16:23-24) so dati joe sabi te joe kisi wan antwoord</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80FCAF2-1887-4D45-98E1-EBC2E17A9EF2}"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C1619D8A-E512-4093-ABF6-2527F9161E61}" type="slidenum">
              <a:rPr lang="en-US"/>
              <a:pPr/>
              <a:t>40</a:t>
            </a:fld>
            <a:endParaRPr lang="en-US"/>
          </a:p>
        </p:txBody>
      </p:sp>
      <p:sp>
        <p:nvSpPr>
          <p:cNvPr id="954370" name="Rectangle 2"/>
          <p:cNvSpPr>
            <a:spLocks noGrp="1" noChangeArrowheads="1"/>
          </p:cNvSpPr>
          <p:nvPr>
            <p:ph type="title"/>
          </p:nvPr>
        </p:nvSpPr>
        <p:spPr/>
        <p:txBody>
          <a:bodyPr/>
          <a:lstStyle/>
          <a:p>
            <a:r>
              <a:rPr lang="en-US"/>
              <a:t>Begi dati a sa gro na ini hem relatie nanga Gado</a:t>
            </a:r>
          </a:p>
        </p:txBody>
      </p:sp>
      <p:sp>
        <p:nvSpPr>
          <p:cNvPr id="954371" name="Rectangle 3"/>
          <p:cNvSpPr>
            <a:spLocks noGrp="1" noChangeArrowheads="1"/>
          </p:cNvSpPr>
          <p:nvPr>
            <p:ph type="body" idx="1"/>
          </p:nvPr>
        </p:nvSpPr>
        <p:spPr/>
        <p:txBody>
          <a:bodyPr/>
          <a:lstStyle/>
          <a:p>
            <a:r>
              <a:rPr lang="en-US" sz="2800" b="1"/>
              <a:t>Kol. 1:10 Dati oen sa waka na wan fasi disi de waarti gi Masra foe meki Hem prisiri na ala fasi, en foe oen meki froktoe na ini ibri boen wroko, en </a:t>
            </a:r>
            <a:r>
              <a:rPr lang="en-US" sz="2800" b="1">
                <a:solidFill>
                  <a:schemeClr val="accent2"/>
                </a:solidFill>
              </a:rPr>
              <a:t>foe kom sabi moro foeroe abra Gado</a:t>
            </a:r>
            <a:r>
              <a:rPr lang="en-US" sz="2800" b="1"/>
              <a:t>,</a:t>
            </a:r>
          </a:p>
          <a:p>
            <a:r>
              <a:rPr lang="en-US" sz="2800" b="1"/>
              <a:t>Fil. 4:11Mi no taki dati mi mankeri wan sani, bikasi mi ben leri foe de </a:t>
            </a:r>
            <a:r>
              <a:rPr lang="en-US" sz="2800" b="1">
                <a:solidFill>
                  <a:schemeClr val="accent2"/>
                </a:solidFill>
              </a:rPr>
              <a:t>tevrede na iniwan fasi foe libi</a:t>
            </a:r>
            <a:r>
              <a:rPr lang="en-US" sz="2800" b="1"/>
              <a:t>.</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E27AEB-275C-4F1A-95EC-AC2BC9320373}"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EDAAB6D8-47A4-49FF-BEA5-00D753575DAB}" type="slidenum">
              <a:rPr lang="en-US"/>
              <a:pPr/>
              <a:t>41</a:t>
            </a:fld>
            <a:endParaRPr lang="en-US"/>
          </a:p>
        </p:txBody>
      </p:sp>
      <p:sp>
        <p:nvSpPr>
          <p:cNvPr id="956418" name="Rectangle 2"/>
          <p:cNvSpPr>
            <a:spLocks noGrp="1" noChangeArrowheads="1"/>
          </p:cNvSpPr>
          <p:nvPr>
            <p:ph type="title"/>
          </p:nvPr>
        </p:nvSpPr>
        <p:spPr/>
        <p:txBody>
          <a:bodyPr/>
          <a:lstStyle/>
          <a:p>
            <a:r>
              <a:rPr lang="en-US"/>
              <a:t>Begi foe Gado krakti na ini dem libi</a:t>
            </a:r>
          </a:p>
        </p:txBody>
      </p:sp>
      <p:sp>
        <p:nvSpPr>
          <p:cNvPr id="956419" name="Rectangle 3"/>
          <p:cNvSpPr>
            <a:spLocks noGrp="1" noChangeArrowheads="1"/>
          </p:cNvSpPr>
          <p:nvPr>
            <p:ph type="body" idx="1"/>
          </p:nvPr>
        </p:nvSpPr>
        <p:spPr/>
        <p:txBody>
          <a:bodyPr/>
          <a:lstStyle/>
          <a:p>
            <a:r>
              <a:rPr lang="en-US" b="1"/>
              <a:t>Kol. 1:11</a:t>
            </a:r>
            <a:r>
              <a:rPr lang="en-US"/>
              <a:t> </a:t>
            </a:r>
            <a:r>
              <a:rPr lang="en-US" b="1"/>
              <a:t>En dati oen sa kom tranga nanga ala makti doro Hem glori krakti, foe abi </a:t>
            </a:r>
            <a:r>
              <a:rPr lang="en-US" b="1">
                <a:solidFill>
                  <a:schemeClr val="accent2"/>
                </a:solidFill>
              </a:rPr>
              <a:t>ala pasensi en foe verdrage alasani nanga prisiri</a:t>
            </a:r>
            <a:r>
              <a:rPr lang="en-US" b="1"/>
              <a:t>.</a:t>
            </a:r>
          </a:p>
          <a:p>
            <a:r>
              <a:rPr lang="en-US" b="1"/>
              <a:t>Sondro foe da krakti foe Gado, wi no kan doe da wroko foe teego dati A ben kari wi foe doe</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07B74E-D2EB-4391-A98E-291C346F7AD4}"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3DEC9295-C621-4365-8925-E9F0E22A4CB5}" type="slidenum">
              <a:rPr lang="en-US"/>
              <a:pPr/>
              <a:t>42</a:t>
            </a:fld>
            <a:endParaRPr lang="en-US"/>
          </a:p>
        </p:txBody>
      </p:sp>
      <p:sp>
        <p:nvSpPr>
          <p:cNvPr id="958466" name="Rectangle 2"/>
          <p:cNvSpPr>
            <a:spLocks noGrp="1" noChangeArrowheads="1"/>
          </p:cNvSpPr>
          <p:nvPr>
            <p:ph type="title"/>
          </p:nvPr>
        </p:nvSpPr>
        <p:spPr/>
        <p:txBody>
          <a:bodyPr/>
          <a:lstStyle/>
          <a:p>
            <a:r>
              <a:rPr lang="en-US"/>
              <a:t>Begi dati dem sa abi da juisti attitude</a:t>
            </a:r>
          </a:p>
        </p:txBody>
      </p:sp>
      <p:sp>
        <p:nvSpPr>
          <p:cNvPr id="958467" name="Rectangle 3"/>
          <p:cNvSpPr>
            <a:spLocks noGrp="1" noChangeArrowheads="1"/>
          </p:cNvSpPr>
          <p:nvPr>
            <p:ph type="body" idx="1"/>
          </p:nvPr>
        </p:nvSpPr>
        <p:spPr/>
        <p:txBody>
          <a:bodyPr/>
          <a:lstStyle/>
          <a:p>
            <a:r>
              <a:rPr lang="en-US" b="1"/>
              <a:t>Kol. 1:12. Wi gi grantangi na da Tata, disi ben meki wi kom fiti foe abi wan pisi foe da erfenis foe dem santawan na ini leti;</a:t>
            </a:r>
          </a:p>
          <a:p>
            <a:r>
              <a:rPr lang="en-US" b="1"/>
              <a:t>Troe prisiri de op basis foe wi verloesoe &amp; tan foe teego; “happiness” de op basis foe emotie disi de soso tijdelijk</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992077-3C96-4675-81D4-91669271661C}"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908EFF54-95FF-43D8-803B-A1FE79295611}" type="slidenum">
              <a:rPr lang="en-US"/>
              <a:pPr/>
              <a:t>43</a:t>
            </a:fld>
            <a:endParaRPr lang="en-US"/>
          </a:p>
        </p:txBody>
      </p:sp>
      <p:sp>
        <p:nvSpPr>
          <p:cNvPr id="960514" name="Rectangle 2"/>
          <p:cNvSpPr>
            <a:spLocks noGrp="1" noChangeArrowheads="1"/>
          </p:cNvSpPr>
          <p:nvPr>
            <p:ph type="title"/>
          </p:nvPr>
        </p:nvSpPr>
        <p:spPr/>
        <p:txBody>
          <a:bodyPr/>
          <a:lstStyle/>
          <a:p>
            <a:r>
              <a:rPr lang="en-US"/>
              <a:t>Te wi begi gi trawan</a:t>
            </a:r>
          </a:p>
        </p:txBody>
      </p:sp>
      <p:sp>
        <p:nvSpPr>
          <p:cNvPr id="960515" name="Rectangle 3"/>
          <p:cNvSpPr>
            <a:spLocks noGrp="1" noChangeArrowheads="1"/>
          </p:cNvSpPr>
          <p:nvPr>
            <p:ph type="body" idx="1"/>
          </p:nvPr>
        </p:nvSpPr>
        <p:spPr/>
        <p:txBody>
          <a:bodyPr/>
          <a:lstStyle/>
          <a:p>
            <a:r>
              <a:rPr lang="en-US" b="1"/>
              <a:t>Wi bigin foe focus tapoe san wi kan </a:t>
            </a:r>
            <a:r>
              <a:rPr lang="en-US" b="1">
                <a:solidFill>
                  <a:schemeClr val="accent2"/>
                </a:solidFill>
              </a:rPr>
              <a:t>gi</a:t>
            </a:r>
            <a:r>
              <a:rPr lang="en-US" b="1"/>
              <a:t>, liever leki san wi kan kisi:</a:t>
            </a:r>
          </a:p>
          <a:p>
            <a:r>
              <a:rPr lang="en-US" b="1"/>
              <a:t>Tori 20:35 – membre Jezus ben taki dati a de moro blesi foe gi leki foe kisi</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5889A2-ABCB-435B-8703-060D0E5D8CB7}"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977193DD-8A51-4465-B9BA-092D4EA674E3}" type="slidenum">
              <a:rPr lang="en-US"/>
              <a:pPr/>
              <a:t>44</a:t>
            </a:fld>
            <a:endParaRPr lang="en-US"/>
          </a:p>
        </p:txBody>
      </p:sp>
      <p:sp>
        <p:nvSpPr>
          <p:cNvPr id="962562" name="Rectangle 2"/>
          <p:cNvSpPr>
            <a:spLocks noGrp="1" noChangeArrowheads="1"/>
          </p:cNvSpPr>
          <p:nvPr>
            <p:ph type="title"/>
          </p:nvPr>
        </p:nvSpPr>
        <p:spPr/>
        <p:txBody>
          <a:bodyPr/>
          <a:lstStyle/>
          <a:p>
            <a:r>
              <a:rPr lang="en-US"/>
              <a:t>Te wi begi gi trawan</a:t>
            </a:r>
          </a:p>
        </p:txBody>
      </p:sp>
      <p:sp>
        <p:nvSpPr>
          <p:cNvPr id="962563" name="Rectangle 3"/>
          <p:cNvSpPr>
            <a:spLocks noGrp="1" noChangeArrowheads="1"/>
          </p:cNvSpPr>
          <p:nvPr>
            <p:ph type="body" idx="1"/>
          </p:nvPr>
        </p:nvSpPr>
        <p:spPr/>
        <p:txBody>
          <a:bodyPr/>
          <a:lstStyle/>
          <a:p>
            <a:r>
              <a:rPr lang="en-US"/>
              <a:t>Wi bigin foe focus tapoe fa foe </a:t>
            </a:r>
            <a:r>
              <a:rPr lang="en-US" b="1">
                <a:solidFill>
                  <a:schemeClr val="accent2"/>
                </a:solidFill>
              </a:rPr>
              <a:t>tjari genezing kom na trawan</a:t>
            </a:r>
            <a:r>
              <a:rPr lang="en-US"/>
              <a:t>, liever dan loekoe fa dem doe wi wan sani.</a:t>
            </a:r>
          </a:p>
          <a:p>
            <a:r>
              <a:rPr lang="en-US" b="1"/>
              <a:t>Kol. 3:13</a:t>
            </a:r>
            <a:r>
              <a:rPr lang="en-US"/>
              <a:t> </a:t>
            </a:r>
            <a:r>
              <a:rPr lang="en-US" b="1"/>
              <a:t>Hori pasensi nanga trawan, en gi trawan pardon efoe iniwan soema stree nanga trawan; so leki Kristus ben gi oen pardon, so oen moesoe doe toe.</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70CD217-B7F5-4B8B-ADA0-479C83645633}"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C5E15840-B1AD-4BA5-AA50-3532F57DE29F}" type="slidenum">
              <a:rPr lang="en-US"/>
              <a:pPr/>
              <a:t>45</a:t>
            </a:fld>
            <a:endParaRPr lang="en-US"/>
          </a:p>
        </p:txBody>
      </p:sp>
      <p:sp>
        <p:nvSpPr>
          <p:cNvPr id="964610" name="Rectangle 2"/>
          <p:cNvSpPr>
            <a:spLocks noGrp="1" noChangeArrowheads="1"/>
          </p:cNvSpPr>
          <p:nvPr>
            <p:ph type="title"/>
          </p:nvPr>
        </p:nvSpPr>
        <p:spPr/>
        <p:txBody>
          <a:bodyPr/>
          <a:lstStyle/>
          <a:p>
            <a:r>
              <a:rPr lang="en-US"/>
              <a:t>Te wi begi gi trawan</a:t>
            </a:r>
          </a:p>
        </p:txBody>
      </p:sp>
      <p:sp>
        <p:nvSpPr>
          <p:cNvPr id="964611" name="Rectangle 3"/>
          <p:cNvSpPr>
            <a:spLocks noGrp="1" noChangeArrowheads="1"/>
          </p:cNvSpPr>
          <p:nvPr>
            <p:ph type="body" idx="1"/>
          </p:nvPr>
        </p:nvSpPr>
        <p:spPr/>
        <p:txBody>
          <a:bodyPr/>
          <a:lstStyle/>
          <a:p>
            <a:pPr>
              <a:lnSpc>
                <a:spcPct val="80000"/>
              </a:lnSpc>
            </a:pPr>
            <a:r>
              <a:rPr lang="en-US" sz="2800" b="1"/>
              <a:t>Wi focus tapoe da </a:t>
            </a:r>
            <a:r>
              <a:rPr lang="en-US" sz="2800" b="1">
                <a:solidFill>
                  <a:schemeClr val="accent2"/>
                </a:solidFill>
              </a:rPr>
              <a:t>krakti foe Gado</a:t>
            </a:r>
            <a:r>
              <a:rPr lang="en-US" sz="2800" b="1"/>
              <a:t> liever leki wi problemen</a:t>
            </a:r>
          </a:p>
          <a:p>
            <a:pPr>
              <a:lnSpc>
                <a:spcPct val="80000"/>
              </a:lnSpc>
            </a:pPr>
            <a:r>
              <a:rPr lang="en-US" sz="2800" b="1"/>
              <a:t>II Petrus 1:3. So leki Hem Gado krakti ben gi wi alasani disi de fanowdoe foe libi nanga Gado-fasi, doro da sabi foe Hem disi ben kari wi kom na glori nanga krin libi.  4. A ben gi wi toemoesi bigi diri pramisi, foe nanga dem oen kan kisi wan pisi foe Gado-fasi, di oen ben komopo foe da pori disi de foe grontapoe nanga hem lostoe.</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7C78E7-64DB-4E43-AD36-F1019A84C388}"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CE5E321A-B664-4AC6-95BF-ABE2975B2E34}" type="slidenum">
              <a:rPr lang="en-US"/>
              <a:pPr/>
              <a:t>46</a:t>
            </a:fld>
            <a:endParaRPr lang="en-US"/>
          </a:p>
        </p:txBody>
      </p:sp>
      <p:sp>
        <p:nvSpPr>
          <p:cNvPr id="966658" name="Rectangle 2"/>
          <p:cNvSpPr>
            <a:spLocks noGrp="1" noChangeArrowheads="1"/>
          </p:cNvSpPr>
          <p:nvPr>
            <p:ph type="title"/>
          </p:nvPr>
        </p:nvSpPr>
        <p:spPr/>
        <p:txBody>
          <a:bodyPr/>
          <a:lstStyle/>
          <a:p>
            <a:r>
              <a:rPr lang="en-US"/>
              <a:t>Problemen foe kerki leider</a:t>
            </a:r>
          </a:p>
        </p:txBody>
      </p:sp>
      <p:sp>
        <p:nvSpPr>
          <p:cNvPr id="966659" name="Rectangle 3"/>
          <p:cNvSpPr>
            <a:spLocks noGrp="1" noChangeArrowheads="1"/>
          </p:cNvSpPr>
          <p:nvPr>
            <p:ph type="body" idx="1"/>
          </p:nvPr>
        </p:nvSpPr>
        <p:spPr/>
        <p:txBody>
          <a:bodyPr/>
          <a:lstStyle/>
          <a:p>
            <a:r>
              <a:rPr lang="en-US" b="1"/>
              <a:t>Loneliness – dem firi dem wawan</a:t>
            </a:r>
          </a:p>
          <a:p>
            <a:r>
              <a:rPr lang="en-US" b="1"/>
              <a:t>Stress</a:t>
            </a:r>
          </a:p>
          <a:p>
            <a:r>
              <a:rPr lang="en-US" b="1"/>
              <a:t>Firi dem no man doe da wroko boen</a:t>
            </a:r>
          </a:p>
          <a:p>
            <a:r>
              <a:rPr lang="en-US" b="1"/>
              <a:t>Depressie</a:t>
            </a:r>
          </a:p>
          <a:p>
            <a:r>
              <a:rPr lang="en-US" b="1"/>
              <a:t>Jeje oorlog</a:t>
            </a: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A2157F-15F9-4274-914C-604F2A8005EB}"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327AEDFC-92E9-4BE4-9511-3DD1CE08FCAB}" type="slidenum">
              <a:rPr lang="en-US"/>
              <a:pPr/>
              <a:t>47</a:t>
            </a:fld>
            <a:endParaRPr lang="en-US"/>
          </a:p>
        </p:txBody>
      </p:sp>
      <p:sp>
        <p:nvSpPr>
          <p:cNvPr id="968706" name="Rectangle 2"/>
          <p:cNvSpPr>
            <a:spLocks noGrp="1" noChangeArrowheads="1"/>
          </p:cNvSpPr>
          <p:nvPr>
            <p:ph type="title"/>
          </p:nvPr>
        </p:nvSpPr>
        <p:spPr/>
        <p:txBody>
          <a:bodyPr/>
          <a:lstStyle/>
          <a:p>
            <a:r>
              <a:rPr lang="en-US"/>
              <a:t>Jeje-partner – begi gi da leider</a:t>
            </a:r>
          </a:p>
        </p:txBody>
      </p:sp>
      <p:sp>
        <p:nvSpPr>
          <p:cNvPr id="968707" name="Rectangle 3"/>
          <p:cNvSpPr>
            <a:spLocks noGrp="1" noChangeArrowheads="1"/>
          </p:cNvSpPr>
          <p:nvPr>
            <p:ph type="body" idx="1"/>
          </p:nvPr>
        </p:nvSpPr>
        <p:spPr/>
        <p:txBody>
          <a:bodyPr/>
          <a:lstStyle/>
          <a:p>
            <a:r>
              <a:rPr lang="en-US"/>
              <a:t>Mozes, Aaron &amp; Church – Exodus 17</a:t>
            </a:r>
          </a:p>
          <a:p>
            <a:r>
              <a:rPr lang="en-US"/>
              <a:t>Paulus ben aksi omeni leisi foe soema foe begi gi hem</a:t>
            </a:r>
          </a:p>
          <a:p>
            <a:r>
              <a:rPr lang="en-US"/>
              <a:t>Wi abi trawan fanowdoe foe jepi wi</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27E87CD-5BDC-4229-9002-825CE3A5DE8D}"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B29B6B99-A17B-45C2-BAE7-45F31B047263}" type="slidenum">
              <a:rPr lang="en-US"/>
              <a:pPr/>
              <a:t>48</a:t>
            </a:fld>
            <a:endParaRPr lang="en-US"/>
          </a:p>
        </p:txBody>
      </p:sp>
      <p:sp>
        <p:nvSpPr>
          <p:cNvPr id="976898" name="Rectangle 2"/>
          <p:cNvSpPr>
            <a:spLocks noGrp="1" noChangeArrowheads="1"/>
          </p:cNvSpPr>
          <p:nvPr>
            <p:ph type="title"/>
          </p:nvPr>
        </p:nvSpPr>
        <p:spPr/>
        <p:txBody>
          <a:bodyPr/>
          <a:lstStyle/>
          <a:p>
            <a:r>
              <a:rPr lang="en-US"/>
              <a:t>Fa foe begi gi da leider</a:t>
            </a:r>
          </a:p>
        </p:txBody>
      </p:sp>
      <p:sp>
        <p:nvSpPr>
          <p:cNvPr id="976899" name="Rectangle 3"/>
          <p:cNvSpPr>
            <a:spLocks noGrp="1" noChangeArrowheads="1"/>
          </p:cNvSpPr>
          <p:nvPr>
            <p:ph type="body" idx="1"/>
          </p:nvPr>
        </p:nvSpPr>
        <p:spPr/>
        <p:txBody>
          <a:bodyPr/>
          <a:lstStyle/>
          <a:p>
            <a:r>
              <a:rPr lang="en-US"/>
              <a:t>Persoonlijke nowtoe</a:t>
            </a:r>
          </a:p>
          <a:p>
            <a:pPr lvl="1"/>
            <a:r>
              <a:rPr lang="en-US"/>
              <a:t>Saka-fasi, kan leri, boen attitude</a:t>
            </a:r>
          </a:p>
          <a:p>
            <a:pPr lvl="1"/>
            <a:r>
              <a:rPr lang="en-US"/>
              <a:t>Koni foe sabi san Gado wani</a:t>
            </a:r>
          </a:p>
          <a:p>
            <a:pPr lvl="1"/>
            <a:r>
              <a:rPr lang="en-US"/>
              <a:t>Boen relatie – wroko nanga ala trawan nanga respeki</a:t>
            </a:r>
          </a:p>
          <a:p>
            <a:pPr lvl="1"/>
            <a:r>
              <a:rPr lang="en-US"/>
              <a:t>Da froktoe foe da Santa Jeje</a:t>
            </a:r>
          </a:p>
          <a:p>
            <a:pPr lvl="1"/>
            <a:r>
              <a:rPr lang="en-US"/>
              <a:t>Gesontoe </a:t>
            </a: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53AAE1-2493-4CC0-8F70-C68E05B90E99}"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3C55DF62-9A2E-4040-BB60-8AF96C42D82E}" type="slidenum">
              <a:rPr lang="en-US"/>
              <a:pPr/>
              <a:t>49</a:t>
            </a:fld>
            <a:endParaRPr lang="en-US"/>
          </a:p>
        </p:txBody>
      </p:sp>
      <p:sp>
        <p:nvSpPr>
          <p:cNvPr id="970754" name="Rectangle 2"/>
          <p:cNvSpPr>
            <a:spLocks noGrp="1" noChangeArrowheads="1"/>
          </p:cNvSpPr>
          <p:nvPr>
            <p:ph type="title"/>
          </p:nvPr>
        </p:nvSpPr>
        <p:spPr/>
        <p:txBody>
          <a:bodyPr/>
          <a:lstStyle/>
          <a:p>
            <a:r>
              <a:rPr lang="en-US"/>
              <a:t>Fa foe begi gi da leider</a:t>
            </a:r>
          </a:p>
        </p:txBody>
      </p:sp>
      <p:sp>
        <p:nvSpPr>
          <p:cNvPr id="970755" name="Rectangle 3"/>
          <p:cNvSpPr>
            <a:spLocks noGrp="1" noChangeArrowheads="1"/>
          </p:cNvSpPr>
          <p:nvPr>
            <p:ph type="body" idx="1"/>
          </p:nvPr>
        </p:nvSpPr>
        <p:spPr/>
        <p:txBody>
          <a:bodyPr/>
          <a:lstStyle/>
          <a:p>
            <a:r>
              <a:rPr lang="en-US"/>
              <a:t>Famiri</a:t>
            </a:r>
          </a:p>
          <a:p>
            <a:pPr lvl="1"/>
            <a:r>
              <a:rPr lang="en-US"/>
              <a:t>Famiri top relatie baka Gado</a:t>
            </a:r>
          </a:p>
          <a:p>
            <a:pPr lvl="1"/>
            <a:r>
              <a:rPr lang="en-US"/>
              <a:t>A kan miti san da famiri abi fanowdoe</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B0545B6-CBF7-4923-BE22-FD3EE97B8FE7}"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E3DE4ECB-A9C0-446C-9DDC-59F2CB2DC122}" type="slidenum">
              <a:rPr lang="en-US"/>
              <a:pPr/>
              <a:t>5</a:t>
            </a:fld>
            <a:endParaRPr lang="en-US"/>
          </a:p>
        </p:txBody>
      </p:sp>
      <p:sp>
        <p:nvSpPr>
          <p:cNvPr id="876546" name="Rectangle 2"/>
          <p:cNvSpPr>
            <a:spLocks noGrp="1" noChangeArrowheads="1"/>
          </p:cNvSpPr>
          <p:nvPr>
            <p:ph type="title"/>
          </p:nvPr>
        </p:nvSpPr>
        <p:spPr/>
        <p:txBody>
          <a:bodyPr/>
          <a:lstStyle/>
          <a:p>
            <a:r>
              <a:rPr lang="en-US"/>
              <a:t>Wi moesoe aksi</a:t>
            </a:r>
          </a:p>
        </p:txBody>
      </p:sp>
      <p:sp>
        <p:nvSpPr>
          <p:cNvPr id="876547" name="Rectangle 3"/>
          <p:cNvSpPr>
            <a:spLocks noGrp="1" noChangeArrowheads="1"/>
          </p:cNvSpPr>
          <p:nvPr>
            <p:ph type="body" idx="1"/>
          </p:nvPr>
        </p:nvSpPr>
        <p:spPr/>
        <p:txBody>
          <a:bodyPr/>
          <a:lstStyle/>
          <a:p>
            <a:r>
              <a:rPr lang="en-US" sz="2800" b="1"/>
              <a:t>Mt. 7:7. Aksi, en oen sa kisi; soekoe, en oen sa feni; naki doro, en dem sa opo gi oen;  8. Bikasi ibriwan disi aksi sa kisi; en da soema disi de soekoe sa feni, en dem sa opo doro gi da soema disi de naki doro.</a:t>
            </a:r>
          </a:p>
          <a:p>
            <a:r>
              <a:rPr lang="en-US" sz="2800" b="1"/>
              <a:t>Jak. 4:</a:t>
            </a:r>
            <a:r>
              <a:rPr lang="en-US" sz="2800"/>
              <a:t> </a:t>
            </a:r>
            <a:r>
              <a:rPr lang="en-US" sz="2800" b="1"/>
              <a:t>3. Oen aksi, en oen no kisi bikasi oen no aksi na da juisti fasi, so dati oen kan gebruiki hem tapoe oen lostoe.</a:t>
            </a: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DCF8BA3-3EDD-4186-8E9A-1B3F969DCB4A}"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09B8AB74-AAC8-428D-8881-9E35E01BCE90}" type="slidenum">
              <a:rPr lang="en-US"/>
              <a:pPr/>
              <a:t>50</a:t>
            </a:fld>
            <a:endParaRPr lang="en-US"/>
          </a:p>
        </p:txBody>
      </p:sp>
      <p:sp>
        <p:nvSpPr>
          <p:cNvPr id="972802" name="Rectangle 2"/>
          <p:cNvSpPr>
            <a:spLocks noGrp="1" noChangeArrowheads="1"/>
          </p:cNvSpPr>
          <p:nvPr>
            <p:ph type="title"/>
          </p:nvPr>
        </p:nvSpPr>
        <p:spPr/>
        <p:txBody>
          <a:bodyPr/>
          <a:lstStyle/>
          <a:p>
            <a:r>
              <a:rPr lang="en-US"/>
              <a:t>Fa foe begi gi da leider</a:t>
            </a:r>
          </a:p>
        </p:txBody>
      </p:sp>
      <p:sp>
        <p:nvSpPr>
          <p:cNvPr id="972803" name="Rectangle 3"/>
          <p:cNvSpPr>
            <a:spLocks noGrp="1" noChangeArrowheads="1"/>
          </p:cNvSpPr>
          <p:nvPr>
            <p:ph type="body" idx="1"/>
          </p:nvPr>
        </p:nvSpPr>
        <p:spPr/>
        <p:txBody>
          <a:bodyPr/>
          <a:lstStyle/>
          <a:p>
            <a:r>
              <a:rPr lang="en-US"/>
              <a:t>Jeje-nowtoe</a:t>
            </a:r>
          </a:p>
          <a:p>
            <a:pPr lvl="1"/>
            <a:r>
              <a:rPr lang="en-US"/>
              <a:t>Tijd hem wawan nanga Gado</a:t>
            </a:r>
          </a:p>
          <a:p>
            <a:pPr lvl="1"/>
            <a:r>
              <a:rPr lang="en-US"/>
              <a:t>Da krakti foe da Santa Jeje</a:t>
            </a:r>
          </a:p>
          <a:p>
            <a:pPr lvl="1"/>
            <a:r>
              <a:rPr lang="en-US"/>
              <a:t>Wini abra tesi – integriteit</a:t>
            </a:r>
          </a:p>
          <a:p>
            <a:pPr lvl="1"/>
            <a:r>
              <a:rPr lang="en-US"/>
              <a:t>Accountability – frantwoortoe na trawan</a:t>
            </a:r>
          </a:p>
          <a:p>
            <a:pPr lvl="1"/>
            <a:r>
              <a:rPr lang="en-US"/>
              <a:t>Jeje-oorlog </a:t>
            </a:r>
          </a:p>
          <a:p>
            <a:pPr lvl="2"/>
            <a:r>
              <a:rPr lang="en-US"/>
              <a:t>Da wapenrusting – Efesi 6:10-18</a:t>
            </a:r>
          </a:p>
          <a:p>
            <a:pPr lvl="2"/>
            <a:r>
              <a:rPr lang="en-US"/>
              <a:t>Wini abra da lostoe foe da skin, ai &amp; bigi fasi</a:t>
            </a:r>
          </a:p>
        </p:txBody>
      </p:sp>
    </p:spTree>
  </p:cSld>
  <p:clrMapOvr>
    <a:masterClrMapping/>
  </p:clrMapOvr>
  <p:transition>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6A410FC-B744-40A0-8437-43047D8AE75D}"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530245F8-D079-41C5-A987-F5A685625C8A}" type="slidenum">
              <a:rPr lang="en-US"/>
              <a:pPr/>
              <a:t>51</a:t>
            </a:fld>
            <a:endParaRPr lang="en-US"/>
          </a:p>
        </p:txBody>
      </p:sp>
      <p:sp>
        <p:nvSpPr>
          <p:cNvPr id="974850" name="Rectangle 2"/>
          <p:cNvSpPr>
            <a:spLocks noGrp="1" noChangeArrowheads="1"/>
          </p:cNvSpPr>
          <p:nvPr>
            <p:ph type="title"/>
          </p:nvPr>
        </p:nvSpPr>
        <p:spPr/>
        <p:txBody>
          <a:bodyPr/>
          <a:lstStyle/>
          <a:p>
            <a:r>
              <a:rPr lang="en-US"/>
              <a:t>Fa foe begi gi da leider</a:t>
            </a:r>
          </a:p>
        </p:txBody>
      </p:sp>
      <p:sp>
        <p:nvSpPr>
          <p:cNvPr id="974851" name="Rectangle 3"/>
          <p:cNvSpPr>
            <a:spLocks noGrp="1" noChangeArrowheads="1"/>
          </p:cNvSpPr>
          <p:nvPr>
            <p:ph type="body" idx="1"/>
          </p:nvPr>
        </p:nvSpPr>
        <p:spPr/>
        <p:txBody>
          <a:bodyPr/>
          <a:lstStyle/>
          <a:p>
            <a:r>
              <a:rPr lang="en-US"/>
              <a:t>Kerki nowtoe</a:t>
            </a:r>
          </a:p>
          <a:p>
            <a:pPr lvl="1"/>
            <a:r>
              <a:rPr lang="en-US"/>
              <a:t>Leiderschap gro demsrefi</a:t>
            </a:r>
          </a:p>
          <a:p>
            <a:pPr lvl="1"/>
            <a:r>
              <a:rPr lang="en-US"/>
              <a:t>Evangelism</a:t>
            </a:r>
          </a:p>
          <a:p>
            <a:pPr lvl="1"/>
            <a:r>
              <a:rPr lang="en-US"/>
              <a:t>Ala leden doe dem wroko na ini da gemeente</a:t>
            </a:r>
          </a:p>
          <a:p>
            <a:pPr lvl="1"/>
            <a:r>
              <a:rPr lang="en-US"/>
              <a:t>Begi gi dem soema na ini da gemeente</a:t>
            </a:r>
          </a:p>
        </p:txBody>
      </p:sp>
    </p:spTree>
  </p:cSld>
  <p:clrMapOvr>
    <a:masterClrMapping/>
  </p:clrMapOvr>
  <p:transition>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1E8307-0302-4469-83F5-B3B1A368BE53}"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D0B45ACC-8C15-472C-9EA5-B4CA0F671062}" type="slidenum">
              <a:rPr lang="en-US"/>
              <a:pPr/>
              <a:t>52</a:t>
            </a:fld>
            <a:endParaRPr lang="en-US"/>
          </a:p>
        </p:txBody>
      </p:sp>
      <p:sp>
        <p:nvSpPr>
          <p:cNvPr id="978946" name="Rectangle 2"/>
          <p:cNvSpPr>
            <a:spLocks noGrp="1" noChangeArrowheads="1"/>
          </p:cNvSpPr>
          <p:nvPr>
            <p:ph type="title"/>
          </p:nvPr>
        </p:nvSpPr>
        <p:spPr/>
        <p:txBody>
          <a:bodyPr/>
          <a:lstStyle/>
          <a:p>
            <a:r>
              <a:rPr lang="en-US"/>
              <a:t>Fa foe begi gi da kerki</a:t>
            </a:r>
          </a:p>
        </p:txBody>
      </p:sp>
      <p:sp>
        <p:nvSpPr>
          <p:cNvPr id="978947" name="Rectangle 3"/>
          <p:cNvSpPr>
            <a:spLocks noGrp="1" noChangeArrowheads="1"/>
          </p:cNvSpPr>
          <p:nvPr>
            <p:ph type="body" idx="1"/>
          </p:nvPr>
        </p:nvSpPr>
        <p:spPr/>
        <p:txBody>
          <a:bodyPr/>
          <a:lstStyle/>
          <a:p>
            <a:r>
              <a:rPr lang="en-US"/>
              <a:t>Soema sa si da </a:t>
            </a:r>
            <a:r>
              <a:rPr lang="en-US" b="1">
                <a:solidFill>
                  <a:schemeClr val="accent2"/>
                </a:solidFill>
              </a:rPr>
              <a:t>glori foe Gado</a:t>
            </a:r>
          </a:p>
          <a:p>
            <a:pPr lvl="1"/>
            <a:r>
              <a:rPr lang="en-US"/>
              <a:t>Dem gi Gado glori</a:t>
            </a:r>
          </a:p>
          <a:p>
            <a:pPr lvl="1"/>
            <a:r>
              <a:rPr lang="en-US"/>
              <a:t>Focus tapoe Gado</a:t>
            </a:r>
          </a:p>
          <a:p>
            <a:r>
              <a:rPr lang="en-US"/>
              <a:t>Da troe waarti foe wan kerki de dati </a:t>
            </a:r>
            <a:r>
              <a:rPr lang="en-US" b="1">
                <a:solidFill>
                  <a:schemeClr val="accent2"/>
                </a:solidFill>
              </a:rPr>
              <a:t>Gado de</a:t>
            </a:r>
          </a:p>
          <a:p>
            <a:r>
              <a:rPr lang="en-US" b="1"/>
              <a:t>Dati soema sa arki en volg da </a:t>
            </a:r>
            <a:r>
              <a:rPr lang="en-US" b="1">
                <a:solidFill>
                  <a:schemeClr val="accent2"/>
                </a:solidFill>
              </a:rPr>
              <a:t>woortoe foe Gado</a:t>
            </a:r>
          </a:p>
        </p:txBody>
      </p:sp>
    </p:spTree>
  </p:cSld>
  <p:clrMapOvr>
    <a:masterClrMapping/>
  </p:clrMapOvr>
  <p:transition>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E386C5-CC11-4D17-A8F4-CEE516BA963F}"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350C458D-EB1C-49DC-94B3-5368FE94A06C}" type="slidenum">
              <a:rPr lang="en-US"/>
              <a:pPr/>
              <a:t>53</a:t>
            </a:fld>
            <a:endParaRPr lang="en-US"/>
          </a:p>
        </p:txBody>
      </p:sp>
      <p:sp>
        <p:nvSpPr>
          <p:cNvPr id="980994" name="Rectangle 2"/>
          <p:cNvSpPr>
            <a:spLocks noGrp="1" noChangeArrowheads="1"/>
          </p:cNvSpPr>
          <p:nvPr>
            <p:ph type="title"/>
          </p:nvPr>
        </p:nvSpPr>
        <p:spPr/>
        <p:txBody>
          <a:bodyPr/>
          <a:lstStyle/>
          <a:p>
            <a:r>
              <a:rPr lang="en-US"/>
              <a:t>Fa foe begi gi da kerki</a:t>
            </a:r>
          </a:p>
        </p:txBody>
      </p:sp>
      <p:sp>
        <p:nvSpPr>
          <p:cNvPr id="980995" name="Rectangle 3"/>
          <p:cNvSpPr>
            <a:spLocks noGrp="1" noChangeArrowheads="1"/>
          </p:cNvSpPr>
          <p:nvPr>
            <p:ph type="body" idx="1"/>
          </p:nvPr>
        </p:nvSpPr>
        <p:spPr/>
        <p:txBody>
          <a:bodyPr/>
          <a:lstStyle/>
          <a:p>
            <a:r>
              <a:rPr lang="en-US"/>
              <a:t>Wi sa tai na </a:t>
            </a:r>
            <a:r>
              <a:rPr lang="en-US" b="1">
                <a:solidFill>
                  <a:schemeClr val="accent2"/>
                </a:solidFill>
              </a:rPr>
              <a:t>wan</a:t>
            </a:r>
            <a:r>
              <a:rPr lang="en-US"/>
              <a:t> na ini </a:t>
            </a:r>
            <a:r>
              <a:rPr lang="en-US" b="1">
                <a:solidFill>
                  <a:schemeClr val="accent2"/>
                </a:solidFill>
              </a:rPr>
              <a:t>da lobi foe Gado</a:t>
            </a:r>
          </a:p>
          <a:p>
            <a:r>
              <a:rPr lang="en-US" b="1"/>
              <a:t>Begi dati</a:t>
            </a:r>
            <a:r>
              <a:rPr lang="en-US" b="1">
                <a:solidFill>
                  <a:schemeClr val="accent2"/>
                </a:solidFill>
              </a:rPr>
              <a:t> wi sa go na fesi nanga da mission foe Gado</a:t>
            </a:r>
          </a:p>
          <a:p>
            <a:r>
              <a:rPr lang="en-US" b="1">
                <a:solidFill>
                  <a:schemeClr val="accent2"/>
                </a:solidFill>
              </a:rPr>
              <a:t>Da kerki sa abi da prisiri foe Gado</a:t>
            </a:r>
          </a:p>
          <a:p>
            <a:pPr lvl="1"/>
            <a:endParaRPr lang="en-US" b="1">
              <a:solidFill>
                <a:schemeClr val="accent2"/>
              </a:solidFill>
            </a:endParaRPr>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B9DD333-10E4-4027-9826-ABCEC749A5C0}"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D7635111-39F3-4C41-9801-A50C0EA91766}" type="slidenum">
              <a:rPr lang="en-US"/>
              <a:pPr/>
              <a:t>54</a:t>
            </a:fld>
            <a:endParaRPr lang="en-US"/>
          </a:p>
        </p:txBody>
      </p:sp>
      <p:sp>
        <p:nvSpPr>
          <p:cNvPr id="983042" name="Rectangle 2"/>
          <p:cNvSpPr>
            <a:spLocks noGrp="1" noChangeArrowheads="1"/>
          </p:cNvSpPr>
          <p:nvPr>
            <p:ph type="title"/>
          </p:nvPr>
        </p:nvSpPr>
        <p:spPr/>
        <p:txBody>
          <a:bodyPr/>
          <a:lstStyle/>
          <a:p>
            <a:r>
              <a:rPr lang="en-US"/>
              <a:t>Fa mi kan begi gi mi kerki</a:t>
            </a:r>
          </a:p>
        </p:txBody>
      </p:sp>
      <p:sp>
        <p:nvSpPr>
          <p:cNvPr id="983043" name="Rectangle 3"/>
          <p:cNvSpPr>
            <a:spLocks noGrp="1" noChangeArrowheads="1"/>
          </p:cNvSpPr>
          <p:nvPr>
            <p:ph type="body" idx="1"/>
          </p:nvPr>
        </p:nvSpPr>
        <p:spPr/>
        <p:txBody>
          <a:bodyPr/>
          <a:lstStyle/>
          <a:p>
            <a:pPr>
              <a:lnSpc>
                <a:spcPct val="90000"/>
              </a:lnSpc>
            </a:pPr>
            <a:r>
              <a:rPr lang="en-US"/>
              <a:t>Begi dorodoro</a:t>
            </a:r>
          </a:p>
          <a:p>
            <a:pPr>
              <a:lnSpc>
                <a:spcPct val="90000"/>
              </a:lnSpc>
            </a:pPr>
            <a:r>
              <a:rPr lang="en-US" b="1"/>
              <a:t>I Tess. 5:16. Abi prisiri foe teego.  17. </a:t>
            </a:r>
            <a:r>
              <a:rPr lang="en-US" b="1">
                <a:solidFill>
                  <a:schemeClr val="accent2"/>
                </a:solidFill>
              </a:rPr>
              <a:t>Begi dorodoro</a:t>
            </a:r>
            <a:r>
              <a:rPr lang="en-US" b="1"/>
              <a:t>.  18. Gi grantangi na ini alasani, bikasi disi de da wani foe Gado na ini Kristus Jezus foe oen.</a:t>
            </a:r>
          </a:p>
          <a:p>
            <a:pPr>
              <a:lnSpc>
                <a:spcPct val="90000"/>
              </a:lnSpc>
            </a:pPr>
            <a:r>
              <a:rPr lang="en-US" b="1"/>
              <a:t> Begi gi da pipel nanga ala activiteit</a:t>
            </a:r>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F8D56F4-45D5-43A3-A283-FE5A0D571D95}"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F9EB79B6-1B75-41AF-9826-13A8A3D359FD}" type="slidenum">
              <a:rPr lang="en-US"/>
              <a:pPr/>
              <a:t>55</a:t>
            </a:fld>
            <a:endParaRPr lang="en-US"/>
          </a:p>
        </p:txBody>
      </p:sp>
      <p:sp>
        <p:nvSpPr>
          <p:cNvPr id="985090" name="Rectangle 2"/>
          <p:cNvSpPr>
            <a:spLocks noGrp="1" noChangeArrowheads="1"/>
          </p:cNvSpPr>
          <p:nvPr>
            <p:ph type="title"/>
          </p:nvPr>
        </p:nvSpPr>
        <p:spPr/>
        <p:txBody>
          <a:bodyPr/>
          <a:lstStyle/>
          <a:p>
            <a:r>
              <a:rPr lang="en-US"/>
              <a:t>Fa mi kan begi gi mi kerki</a:t>
            </a:r>
          </a:p>
        </p:txBody>
      </p:sp>
      <p:sp>
        <p:nvSpPr>
          <p:cNvPr id="985091" name="Rectangle 3"/>
          <p:cNvSpPr>
            <a:spLocks noGrp="1" noChangeArrowheads="1"/>
          </p:cNvSpPr>
          <p:nvPr>
            <p:ph type="body" idx="1"/>
          </p:nvPr>
        </p:nvSpPr>
        <p:spPr/>
        <p:txBody>
          <a:bodyPr/>
          <a:lstStyle/>
          <a:p>
            <a:r>
              <a:rPr lang="en-US"/>
              <a:t>Begi gi ala presi na ini da kerki</a:t>
            </a:r>
          </a:p>
          <a:p>
            <a:r>
              <a:rPr lang="en-US"/>
              <a:t>Begi na ini da krakti foe da Santa Jeje</a:t>
            </a:r>
          </a:p>
          <a:p>
            <a:endParaRPr lang="en-US"/>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63F1FF3-1A61-4A4D-96D2-94B34E2A45CD}"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74EEE8F6-C677-4A14-9D37-D8B9AC5B1BD4}" type="slidenum">
              <a:rPr lang="en-US"/>
              <a:pPr/>
              <a:t>56</a:t>
            </a:fld>
            <a:endParaRPr lang="en-US"/>
          </a:p>
        </p:txBody>
      </p:sp>
      <p:sp>
        <p:nvSpPr>
          <p:cNvPr id="987138" name="Rectangle 2"/>
          <p:cNvSpPr>
            <a:spLocks noGrp="1" noChangeArrowheads="1"/>
          </p:cNvSpPr>
          <p:nvPr>
            <p:ph type="title"/>
          </p:nvPr>
        </p:nvSpPr>
        <p:spPr/>
        <p:txBody>
          <a:bodyPr/>
          <a:lstStyle/>
          <a:p>
            <a:r>
              <a:rPr lang="en-US"/>
              <a:t>Begi foe soema aanbegi troe troe</a:t>
            </a:r>
          </a:p>
        </p:txBody>
      </p:sp>
      <p:sp>
        <p:nvSpPr>
          <p:cNvPr id="987139" name="Rectangle 3"/>
          <p:cNvSpPr>
            <a:spLocks noGrp="1" noChangeArrowheads="1"/>
          </p:cNvSpPr>
          <p:nvPr>
            <p:ph type="body" idx="1"/>
          </p:nvPr>
        </p:nvSpPr>
        <p:spPr/>
        <p:txBody>
          <a:bodyPr/>
          <a:lstStyle/>
          <a:p>
            <a:r>
              <a:rPr lang="en-US"/>
              <a:t>Foe Gado glori sori hemsrefi na ini da kerki</a:t>
            </a:r>
          </a:p>
          <a:p>
            <a:r>
              <a:rPr lang="en-US"/>
              <a:t>Foe wan jeje foe troe aanbegi na ini jeje nanga waarheid</a:t>
            </a:r>
          </a:p>
          <a:p>
            <a:r>
              <a:rPr lang="en-US"/>
              <a:t>Foe troe opwekking na ini da kerki en tra troe kerki</a:t>
            </a:r>
          </a:p>
        </p:txBody>
      </p:sp>
    </p:spTree>
  </p:cSld>
  <p:clrMapOvr>
    <a:masterClrMapping/>
  </p:clrMapOvr>
  <p:transition>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FB676B1-A1E2-454E-95F5-A96D7EAC2E5E}"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50BD5A13-6C29-4C31-BA39-627465634B93}" type="slidenum">
              <a:rPr lang="en-US"/>
              <a:pPr/>
              <a:t>57</a:t>
            </a:fld>
            <a:endParaRPr lang="en-US"/>
          </a:p>
        </p:txBody>
      </p:sp>
      <p:sp>
        <p:nvSpPr>
          <p:cNvPr id="989186" name="Rectangle 2"/>
          <p:cNvSpPr>
            <a:spLocks noGrp="1" noChangeArrowheads="1"/>
          </p:cNvSpPr>
          <p:nvPr>
            <p:ph type="title"/>
          </p:nvPr>
        </p:nvSpPr>
        <p:spPr/>
        <p:txBody>
          <a:bodyPr/>
          <a:lstStyle/>
          <a:p>
            <a:r>
              <a:rPr lang="en-US"/>
              <a:t>Begi foe soema sabi en gi jesi na da woortoe foe Gado</a:t>
            </a:r>
          </a:p>
        </p:txBody>
      </p:sp>
      <p:sp>
        <p:nvSpPr>
          <p:cNvPr id="989187" name="Rectangle 3"/>
          <p:cNvSpPr>
            <a:spLocks noGrp="1" noChangeArrowheads="1"/>
          </p:cNvSpPr>
          <p:nvPr>
            <p:ph type="body" idx="1"/>
          </p:nvPr>
        </p:nvSpPr>
        <p:spPr/>
        <p:txBody>
          <a:bodyPr/>
          <a:lstStyle/>
          <a:p>
            <a:r>
              <a:rPr lang="en-US"/>
              <a:t>Begi dati dem sa preiki da troe woortoe foe Gado na ini da kerki</a:t>
            </a:r>
          </a:p>
          <a:p>
            <a:r>
              <a:rPr lang="en-US"/>
              <a:t>Begi dati soema sa abi jeje froestan</a:t>
            </a:r>
          </a:p>
          <a:p>
            <a:r>
              <a:rPr lang="en-US"/>
              <a:t>Begi dati soema sa gi jesi na da woortoe</a:t>
            </a:r>
          </a:p>
        </p:txBody>
      </p:sp>
    </p:spTree>
  </p:cSld>
  <p:clrMapOvr>
    <a:masterClrMapping/>
  </p:clrMapOvr>
  <p:transition>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311BAC1-CAB7-48C2-ACA4-8680E49A58D7}"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41605EE5-BF39-49A9-A4D8-B6683DD7AC72}" type="slidenum">
              <a:rPr lang="en-US"/>
              <a:pPr/>
              <a:t>58</a:t>
            </a:fld>
            <a:endParaRPr lang="en-US"/>
          </a:p>
        </p:txBody>
      </p:sp>
      <p:sp>
        <p:nvSpPr>
          <p:cNvPr id="991234" name="Rectangle 2"/>
          <p:cNvSpPr>
            <a:spLocks noGrp="1" noChangeArrowheads="1"/>
          </p:cNvSpPr>
          <p:nvPr>
            <p:ph type="title"/>
          </p:nvPr>
        </p:nvSpPr>
        <p:spPr/>
        <p:txBody>
          <a:bodyPr/>
          <a:lstStyle/>
          <a:p>
            <a:r>
              <a:rPr lang="en-US"/>
              <a:t>Begi foe eenheid</a:t>
            </a:r>
          </a:p>
        </p:txBody>
      </p:sp>
      <p:sp>
        <p:nvSpPr>
          <p:cNvPr id="991235" name="Rectangle 3"/>
          <p:cNvSpPr>
            <a:spLocks noGrp="1" noChangeArrowheads="1"/>
          </p:cNvSpPr>
          <p:nvPr>
            <p:ph type="body" idx="1"/>
          </p:nvPr>
        </p:nvSpPr>
        <p:spPr/>
        <p:txBody>
          <a:bodyPr/>
          <a:lstStyle/>
          <a:p>
            <a:r>
              <a:rPr lang="en-US"/>
              <a:t>Saka-fasi na ini da leiderschap nanga dem leden na ini da kerki</a:t>
            </a:r>
          </a:p>
          <a:p>
            <a:r>
              <a:rPr lang="en-US"/>
              <a:t>Wan jeje foe drai-libi en sari-hati foe sondoe</a:t>
            </a:r>
          </a:p>
          <a:p>
            <a:r>
              <a:rPr lang="en-US"/>
              <a:t>Broko ala skotoe foe cultuur, ras, enz.</a:t>
            </a:r>
          </a:p>
        </p:txBody>
      </p:sp>
    </p:spTree>
  </p:cSld>
  <p:clrMapOvr>
    <a:masterClrMapping/>
  </p:clrMapOvr>
  <p:transition>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EEB994A-8A8F-48C5-90F9-A1155C80A238}"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65F7B751-4555-4BA6-9604-A85D366837C0}" type="slidenum">
              <a:rPr lang="en-US"/>
              <a:pPr/>
              <a:t>59</a:t>
            </a:fld>
            <a:endParaRPr lang="en-US"/>
          </a:p>
        </p:txBody>
      </p:sp>
      <p:sp>
        <p:nvSpPr>
          <p:cNvPr id="993282" name="Rectangle 2"/>
          <p:cNvSpPr>
            <a:spLocks noGrp="1" noChangeArrowheads="1"/>
          </p:cNvSpPr>
          <p:nvPr>
            <p:ph type="title"/>
          </p:nvPr>
        </p:nvSpPr>
        <p:spPr/>
        <p:txBody>
          <a:bodyPr/>
          <a:lstStyle/>
          <a:p>
            <a:r>
              <a:rPr lang="en-US"/>
              <a:t>Begi foe wini sieli</a:t>
            </a:r>
          </a:p>
        </p:txBody>
      </p:sp>
      <p:sp>
        <p:nvSpPr>
          <p:cNvPr id="993283" name="Rectangle 3"/>
          <p:cNvSpPr>
            <a:spLocks noGrp="1" noChangeArrowheads="1"/>
          </p:cNvSpPr>
          <p:nvPr>
            <p:ph type="body" idx="1"/>
          </p:nvPr>
        </p:nvSpPr>
        <p:spPr/>
        <p:txBody>
          <a:bodyPr/>
          <a:lstStyle/>
          <a:p>
            <a:r>
              <a:rPr lang="en-US"/>
              <a:t>Begi dati Gado sa gi dem leider wan visioen foe bereik dem lasiwan</a:t>
            </a:r>
          </a:p>
          <a:p>
            <a:r>
              <a:rPr lang="en-US"/>
              <a:t>Begi foe wrokoman foe go na ini da oogst</a:t>
            </a:r>
          </a:p>
          <a:p>
            <a:r>
              <a:rPr lang="en-US"/>
              <a:t>Begi dati tra kerki toe sa proberi foe bereik dem lasiwan</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5251D1-5F2B-4AF9-8140-9BC5E4B352E2}"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EAFD2904-F7C7-4AC6-BA3D-C8F936E75845}" type="slidenum">
              <a:rPr lang="en-US"/>
              <a:pPr/>
              <a:t>6</a:t>
            </a:fld>
            <a:endParaRPr lang="en-US"/>
          </a:p>
        </p:txBody>
      </p:sp>
      <p:sp>
        <p:nvSpPr>
          <p:cNvPr id="874498" name="Rectangle 2"/>
          <p:cNvSpPr>
            <a:spLocks noGrp="1" noChangeArrowheads="1"/>
          </p:cNvSpPr>
          <p:nvPr>
            <p:ph type="title"/>
          </p:nvPr>
        </p:nvSpPr>
        <p:spPr/>
        <p:txBody>
          <a:bodyPr/>
          <a:lstStyle/>
          <a:p>
            <a:r>
              <a:rPr lang="en-US"/>
              <a:t>Te wi aksi, ondrosoekoe san wi aksi</a:t>
            </a:r>
          </a:p>
        </p:txBody>
      </p:sp>
      <p:sp>
        <p:nvSpPr>
          <p:cNvPr id="874499" name="Rectangle 3"/>
          <p:cNvSpPr>
            <a:spLocks noGrp="1" noChangeArrowheads="1"/>
          </p:cNvSpPr>
          <p:nvPr>
            <p:ph type="body" idx="1"/>
          </p:nvPr>
        </p:nvSpPr>
        <p:spPr/>
        <p:txBody>
          <a:bodyPr/>
          <a:lstStyle/>
          <a:p>
            <a:r>
              <a:rPr lang="en-US"/>
              <a:t>A de eerlijk gi ala soema?</a:t>
            </a:r>
          </a:p>
          <a:p>
            <a:r>
              <a:rPr lang="en-US"/>
              <a:t>A klop nanga da woortoe foe Gado?</a:t>
            </a:r>
          </a:p>
          <a:p>
            <a:r>
              <a:rPr lang="en-US"/>
              <a:t>A klop nanga dem jeje-presenti foe mi?</a:t>
            </a:r>
          </a:p>
          <a:p>
            <a:r>
              <a:rPr lang="en-US"/>
              <a:t>A sa tjari mi kom moro krosibei na Gado?</a:t>
            </a:r>
          </a:p>
          <a:p>
            <a:r>
              <a:rPr lang="en-US"/>
              <a:t>Sortoe frantwoortoe misrefi abi na ini da antwoord na da begi disi?</a:t>
            </a:r>
          </a:p>
        </p:txBody>
      </p:sp>
    </p:spTree>
  </p:cSld>
  <p:clrMapOvr>
    <a:masterClrMapping/>
  </p:clrMapOvr>
  <p:transition>
    <p:dissolv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41AB3D7-95F4-4B5D-9F73-33C720D2651C}"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294A0F63-286E-499A-8110-D58EB0E0A90A}" type="slidenum">
              <a:rPr lang="en-US"/>
              <a:pPr/>
              <a:t>60</a:t>
            </a:fld>
            <a:endParaRPr lang="en-US"/>
          </a:p>
        </p:txBody>
      </p:sp>
      <p:sp>
        <p:nvSpPr>
          <p:cNvPr id="995330" name="Rectangle 2"/>
          <p:cNvSpPr>
            <a:spLocks noGrp="1" noChangeArrowheads="1"/>
          </p:cNvSpPr>
          <p:nvPr>
            <p:ph type="title"/>
          </p:nvPr>
        </p:nvSpPr>
        <p:spPr/>
        <p:txBody>
          <a:bodyPr/>
          <a:lstStyle/>
          <a:p>
            <a:r>
              <a:rPr lang="en-US" dirty="0" err="1"/>
              <a:t>Begi</a:t>
            </a:r>
            <a:r>
              <a:rPr lang="en-US" dirty="0"/>
              <a:t> foe </a:t>
            </a:r>
            <a:r>
              <a:rPr lang="en-US" dirty="0" err="1"/>
              <a:t>prisiri</a:t>
            </a:r>
            <a:r>
              <a:rPr lang="en-US" dirty="0"/>
              <a:t> </a:t>
            </a:r>
            <a:r>
              <a:rPr lang="en-US" dirty="0" err="1"/>
              <a:t>na</a:t>
            </a:r>
            <a:r>
              <a:rPr lang="en-US" dirty="0"/>
              <a:t> </a:t>
            </a:r>
            <a:r>
              <a:rPr lang="en-US" dirty="0" err="1"/>
              <a:t>ini</a:t>
            </a:r>
            <a:r>
              <a:rPr lang="en-US" dirty="0"/>
              <a:t> </a:t>
            </a:r>
            <a:r>
              <a:rPr lang="en-US" dirty="0" err="1"/>
              <a:t>da</a:t>
            </a:r>
            <a:r>
              <a:rPr lang="en-US" dirty="0"/>
              <a:t> </a:t>
            </a:r>
            <a:r>
              <a:rPr lang="en-US" dirty="0" err="1" smtClean="0"/>
              <a:t>hati</a:t>
            </a:r>
            <a:r>
              <a:rPr lang="en-US" dirty="0" smtClean="0"/>
              <a:t> </a:t>
            </a:r>
            <a:r>
              <a:rPr lang="en-US" dirty="0" err="1"/>
              <a:t>nanga</a:t>
            </a:r>
            <a:r>
              <a:rPr lang="en-US" dirty="0"/>
              <a:t> </a:t>
            </a:r>
            <a:r>
              <a:rPr lang="en-US" dirty="0" err="1"/>
              <a:t>libi</a:t>
            </a:r>
            <a:r>
              <a:rPr lang="en-US" dirty="0"/>
              <a:t> foe </a:t>
            </a:r>
            <a:r>
              <a:rPr lang="en-US" dirty="0" err="1"/>
              <a:t>bribiwan</a:t>
            </a:r>
            <a:endParaRPr lang="en-US" dirty="0"/>
          </a:p>
        </p:txBody>
      </p:sp>
      <p:sp>
        <p:nvSpPr>
          <p:cNvPr id="995331" name="Rectangle 3"/>
          <p:cNvSpPr>
            <a:spLocks noGrp="1" noChangeArrowheads="1"/>
          </p:cNvSpPr>
          <p:nvPr>
            <p:ph type="body" idx="1"/>
          </p:nvPr>
        </p:nvSpPr>
        <p:spPr/>
        <p:txBody>
          <a:bodyPr/>
          <a:lstStyle/>
          <a:p>
            <a:r>
              <a:rPr lang="en-US"/>
              <a:t>Gado gi prisiri na ini da leiderschap nanga dem leden</a:t>
            </a:r>
          </a:p>
          <a:p>
            <a:r>
              <a:rPr lang="en-US"/>
              <a:t>Gado sori da potentieel foe dem leider nanga da pipel</a:t>
            </a:r>
          </a:p>
        </p:txBody>
      </p:sp>
    </p:spTree>
  </p:cSld>
  <p:clrMapOvr>
    <a:masterClrMapping/>
  </p:clrMapOvr>
  <p:transition>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1227166-0656-42A2-B022-62C136A92F4B}"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A18CFDD2-A00A-4217-8CD6-891481020600}" type="slidenum">
              <a:rPr lang="en-US"/>
              <a:pPr/>
              <a:t>61</a:t>
            </a:fld>
            <a:endParaRPr lang="en-US"/>
          </a:p>
        </p:txBody>
      </p:sp>
      <p:sp>
        <p:nvSpPr>
          <p:cNvPr id="997378" name="Rectangle 2"/>
          <p:cNvSpPr>
            <a:spLocks noGrp="1" noChangeArrowheads="1"/>
          </p:cNvSpPr>
          <p:nvPr>
            <p:ph type="title"/>
          </p:nvPr>
        </p:nvSpPr>
        <p:spPr/>
        <p:txBody>
          <a:bodyPr/>
          <a:lstStyle/>
          <a:p>
            <a:r>
              <a:rPr lang="en-US"/>
              <a:t>Sortoe voordeel foe begi partner dienst?</a:t>
            </a:r>
          </a:p>
        </p:txBody>
      </p:sp>
      <p:sp>
        <p:nvSpPr>
          <p:cNvPr id="997379" name="Rectangle 3"/>
          <p:cNvSpPr>
            <a:spLocks noGrp="1" noChangeArrowheads="1"/>
          </p:cNvSpPr>
          <p:nvPr>
            <p:ph type="body" idx="1"/>
          </p:nvPr>
        </p:nvSpPr>
        <p:spPr/>
        <p:txBody>
          <a:bodyPr/>
          <a:lstStyle/>
          <a:p>
            <a:r>
              <a:rPr lang="en-US"/>
              <a:t>A meki begi wan foe dem top prioriteit foe da kerki</a:t>
            </a:r>
          </a:p>
          <a:p>
            <a:r>
              <a:rPr lang="en-US"/>
              <a:t>A de wan presi foe ontwikkel jeje leider</a:t>
            </a:r>
          </a:p>
          <a:p>
            <a:r>
              <a:rPr lang="en-US"/>
              <a:t>A jepi da ministrie foe da leider srefi</a:t>
            </a:r>
          </a:p>
          <a:p>
            <a:r>
              <a:rPr lang="en-US"/>
              <a:t>A blesi dem soema disi begi</a:t>
            </a:r>
          </a:p>
          <a:p>
            <a:r>
              <a:rPr lang="en-US"/>
              <a:t>A seti wan presi pe Gado kan wroko</a:t>
            </a:r>
          </a:p>
        </p:txBody>
      </p:sp>
    </p:spTree>
  </p:cSld>
  <p:clrMapOvr>
    <a:masterClrMapping/>
  </p:clrMapOvr>
  <p:transition>
    <p:dissolv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FB44EA2-57B5-44EA-A6DA-6DB326AA4204}"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03037369-F4E7-4DA7-9D99-0C55502432C3}" type="slidenum">
              <a:rPr lang="en-US"/>
              <a:pPr/>
              <a:t>62</a:t>
            </a:fld>
            <a:endParaRPr lang="en-US"/>
          </a:p>
        </p:txBody>
      </p:sp>
      <p:sp>
        <p:nvSpPr>
          <p:cNvPr id="999426" name="Rectangle 2"/>
          <p:cNvSpPr>
            <a:spLocks noGrp="1" noChangeArrowheads="1"/>
          </p:cNvSpPr>
          <p:nvPr>
            <p:ph type="title"/>
          </p:nvPr>
        </p:nvSpPr>
        <p:spPr/>
        <p:txBody>
          <a:bodyPr/>
          <a:lstStyle/>
          <a:p>
            <a:r>
              <a:rPr lang="en-US"/>
              <a:t>Faste &amp; begi samen de belangrijk</a:t>
            </a:r>
          </a:p>
        </p:txBody>
      </p:sp>
      <p:sp>
        <p:nvSpPr>
          <p:cNvPr id="999427" name="Rectangle 3"/>
          <p:cNvSpPr>
            <a:spLocks noGrp="1" noChangeArrowheads="1"/>
          </p:cNvSpPr>
          <p:nvPr>
            <p:ph type="body" idx="1"/>
          </p:nvPr>
        </p:nvSpPr>
        <p:spPr/>
        <p:txBody>
          <a:bodyPr/>
          <a:lstStyle/>
          <a:p>
            <a:pPr>
              <a:lnSpc>
                <a:spcPct val="80000"/>
              </a:lnSpc>
            </a:pPr>
            <a:r>
              <a:rPr lang="en-US" sz="2800"/>
              <a:t>A de wan fasi foe saka joesrefi na ini da ai foe Gado</a:t>
            </a:r>
          </a:p>
          <a:p>
            <a:pPr>
              <a:lnSpc>
                <a:spcPct val="80000"/>
              </a:lnSpc>
            </a:pPr>
            <a:r>
              <a:rPr lang="en-US" sz="2800" b="1"/>
              <a:t>Ezra 8:21</a:t>
            </a:r>
            <a:r>
              <a:rPr lang="en-US" sz="2800"/>
              <a:t> </a:t>
            </a:r>
            <a:r>
              <a:rPr lang="en-US" sz="2800" b="1"/>
              <a:t>Dan mi ben kari wan faste drape na da liba Ahawa, foe </a:t>
            </a:r>
            <a:r>
              <a:rPr lang="en-US" sz="2800" b="1">
                <a:solidFill>
                  <a:schemeClr val="accent2"/>
                </a:solidFill>
              </a:rPr>
              <a:t>wi sa saka wisrefi na fesi foe wi Gado, foe soekoe foe Hem da juisti pasi gi wisrefi</a:t>
            </a:r>
            <a:r>
              <a:rPr lang="en-US" sz="2800" b="1"/>
              <a:t> nanga wi pikinnengre nanga ala wi goedoe.</a:t>
            </a:r>
          </a:p>
          <a:p>
            <a:pPr>
              <a:lnSpc>
                <a:spcPct val="80000"/>
              </a:lnSpc>
            </a:pPr>
            <a:r>
              <a:rPr lang="en-US" sz="2800" b="1"/>
              <a:t>Ps. 35:13 Ma foe mi, di dem ben siki, mi ben weri low-krosi, en </a:t>
            </a:r>
            <a:r>
              <a:rPr lang="en-US" sz="2800" b="1">
                <a:solidFill>
                  <a:schemeClr val="accent2"/>
                </a:solidFill>
              </a:rPr>
              <a:t>mi ben saka mi sieli nanga faste</a:t>
            </a:r>
            <a:r>
              <a:rPr lang="en-US" sz="2800" b="1"/>
              <a:t>; en mi begi ben kom baka na ini mi egi borsoe.</a:t>
            </a:r>
          </a:p>
        </p:txBody>
      </p:sp>
    </p:spTree>
  </p:cSld>
  <p:clrMapOvr>
    <a:masterClrMapping/>
  </p:clrMapOvr>
  <p:transition>
    <p:dissolv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7443809-CA74-4D76-A49F-445DACE0CB0C}"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5A576172-C267-4D88-9464-E8309578B05A}" type="slidenum">
              <a:rPr lang="en-US"/>
              <a:pPr/>
              <a:t>63</a:t>
            </a:fld>
            <a:endParaRPr lang="en-US"/>
          </a:p>
        </p:txBody>
      </p:sp>
      <p:sp>
        <p:nvSpPr>
          <p:cNvPr id="1001474" name="Rectangle 2"/>
          <p:cNvSpPr>
            <a:spLocks noGrp="1" noChangeArrowheads="1"/>
          </p:cNvSpPr>
          <p:nvPr>
            <p:ph type="title"/>
          </p:nvPr>
        </p:nvSpPr>
        <p:spPr/>
        <p:txBody>
          <a:bodyPr/>
          <a:lstStyle/>
          <a:p>
            <a:r>
              <a:rPr lang="en-US"/>
              <a:t>Faste &amp; begi</a:t>
            </a:r>
          </a:p>
        </p:txBody>
      </p:sp>
      <p:sp>
        <p:nvSpPr>
          <p:cNvPr id="1001475" name="Rectangle 3"/>
          <p:cNvSpPr>
            <a:spLocks noGrp="1" noChangeArrowheads="1"/>
          </p:cNvSpPr>
          <p:nvPr>
            <p:ph type="body" idx="1"/>
          </p:nvPr>
        </p:nvSpPr>
        <p:spPr/>
        <p:txBody>
          <a:bodyPr/>
          <a:lstStyle/>
          <a:p>
            <a:r>
              <a:rPr lang="en-US"/>
              <a:t>Da Santa Jeje abi fri pasi foe sori wi pe wi de jeje-fasi, en foe wi si wisrefi troe troe en saka na fesi foe Gado</a:t>
            </a:r>
          </a:p>
          <a:p>
            <a:r>
              <a:rPr lang="en-US"/>
              <a:t>Da Santa Jeje wroko tranga na ini wi inisei libi</a:t>
            </a:r>
          </a:p>
          <a:p>
            <a:r>
              <a:rPr lang="en-US"/>
              <a:t>Wi si fa foe poti da woortoe foe Gado na ini da prakteit na ini wi libi</a:t>
            </a:r>
          </a:p>
        </p:txBody>
      </p:sp>
    </p:spTree>
  </p:cSld>
  <p:clrMapOvr>
    <a:masterClrMapping/>
  </p:clrMapOvr>
  <p:transition>
    <p:dissolv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8D5532-D562-4207-99BF-8787574ABDD9}"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5BB1ADAC-9D21-42FA-8A8C-CBF7EF618273}" type="slidenum">
              <a:rPr lang="en-US"/>
              <a:pPr/>
              <a:t>64</a:t>
            </a:fld>
            <a:endParaRPr lang="en-US"/>
          </a:p>
        </p:txBody>
      </p:sp>
      <p:sp>
        <p:nvSpPr>
          <p:cNvPr id="1003522" name="Rectangle 2"/>
          <p:cNvSpPr>
            <a:spLocks noGrp="1" noChangeArrowheads="1"/>
          </p:cNvSpPr>
          <p:nvPr>
            <p:ph type="title"/>
          </p:nvPr>
        </p:nvSpPr>
        <p:spPr/>
        <p:txBody>
          <a:bodyPr/>
          <a:lstStyle/>
          <a:p>
            <a:r>
              <a:rPr lang="en-US"/>
              <a:t>Faste &amp; begi</a:t>
            </a:r>
          </a:p>
        </p:txBody>
      </p:sp>
      <p:sp>
        <p:nvSpPr>
          <p:cNvPr id="1003523" name="Rectangle 3"/>
          <p:cNvSpPr>
            <a:spLocks noGrp="1" noChangeArrowheads="1"/>
          </p:cNvSpPr>
          <p:nvPr>
            <p:ph type="body" idx="1"/>
          </p:nvPr>
        </p:nvSpPr>
        <p:spPr/>
        <p:txBody>
          <a:bodyPr/>
          <a:lstStyle/>
          <a:p>
            <a:r>
              <a:rPr lang="en-US"/>
              <a:t>Da begi foe wi kom moro dipi</a:t>
            </a:r>
          </a:p>
          <a:p>
            <a:r>
              <a:rPr lang="en-US"/>
              <a:t>A kan gi wi moro tranga jeje-fasi</a:t>
            </a:r>
          </a:p>
          <a:p>
            <a:r>
              <a:rPr lang="en-US"/>
              <a:t>A kan jepi wi kisi wi lobi foe Masra baka</a:t>
            </a:r>
          </a:p>
          <a:p>
            <a:r>
              <a:rPr lang="en-US"/>
              <a:t>Gado jere te wi aksi pardon foe sondoe, foe krini wi nanga da broedoe foe Jezus en foe foeroe wi nanga da Santa Jeje</a:t>
            </a:r>
          </a:p>
        </p:txBody>
      </p:sp>
    </p:spTree>
  </p:cSld>
  <p:clrMapOvr>
    <a:masterClrMapping/>
  </p:clrMapOvr>
  <p:transition>
    <p:dissolv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B47F60-516D-4FC8-9905-74AEA7F6652E}"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97492A0B-238B-492E-B485-5BDE60BBEEF2}" type="slidenum">
              <a:rPr lang="en-US"/>
              <a:pPr/>
              <a:t>65</a:t>
            </a:fld>
            <a:endParaRPr lang="en-US"/>
          </a:p>
        </p:txBody>
      </p:sp>
      <p:sp>
        <p:nvSpPr>
          <p:cNvPr id="1005570" name="Rectangle 2"/>
          <p:cNvSpPr>
            <a:spLocks noGrp="1" noChangeArrowheads="1"/>
          </p:cNvSpPr>
          <p:nvPr>
            <p:ph type="title"/>
          </p:nvPr>
        </p:nvSpPr>
        <p:spPr/>
        <p:txBody>
          <a:bodyPr/>
          <a:lstStyle/>
          <a:p>
            <a:r>
              <a:rPr lang="en-US"/>
              <a:t>Fa faste jepi wi</a:t>
            </a:r>
          </a:p>
        </p:txBody>
      </p:sp>
      <p:sp>
        <p:nvSpPr>
          <p:cNvPr id="1005571" name="Rectangle 3"/>
          <p:cNvSpPr>
            <a:spLocks noGrp="1" noChangeArrowheads="1"/>
          </p:cNvSpPr>
          <p:nvPr>
            <p:ph type="body" idx="1"/>
          </p:nvPr>
        </p:nvSpPr>
        <p:spPr/>
        <p:txBody>
          <a:bodyPr/>
          <a:lstStyle/>
          <a:p>
            <a:r>
              <a:rPr lang="en-US"/>
              <a:t>A saka wi sieli so dati da Santa Jeje kan doe Hem speciaal wroko na ini wi libi</a:t>
            </a:r>
          </a:p>
          <a:p>
            <a:r>
              <a:rPr lang="en-US"/>
              <a:t>Wi kom froestan Kristus moro dipi en si da realiteit foe Gado na ini wi libi</a:t>
            </a:r>
          </a:p>
          <a:p>
            <a:r>
              <a:rPr lang="en-US"/>
              <a:t>A meki wi moro safri-hati en moro zelf-beheersing de mogelijk</a:t>
            </a:r>
          </a:p>
          <a:p>
            <a:r>
              <a:rPr lang="en-US"/>
              <a:t>A gi wi wan njoen visioen &amp; bribi</a:t>
            </a:r>
          </a:p>
        </p:txBody>
      </p:sp>
    </p:spTree>
  </p:cSld>
  <p:clrMapOvr>
    <a:masterClrMapping/>
  </p:clrMapOvr>
  <p:transition>
    <p:dissolv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DA3B019-9BC0-4B63-AD1F-E95B5A1A5A33}"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2512410D-C5DE-4C0D-A346-85EFCA01C8B2}" type="slidenum">
              <a:rPr lang="en-US"/>
              <a:pPr/>
              <a:t>66</a:t>
            </a:fld>
            <a:endParaRPr lang="en-US"/>
          </a:p>
        </p:txBody>
      </p:sp>
      <p:sp>
        <p:nvSpPr>
          <p:cNvPr id="1007618" name="Rectangle 2"/>
          <p:cNvSpPr>
            <a:spLocks noGrp="1" noChangeArrowheads="1"/>
          </p:cNvSpPr>
          <p:nvPr>
            <p:ph type="title"/>
          </p:nvPr>
        </p:nvSpPr>
        <p:spPr/>
        <p:txBody>
          <a:bodyPr/>
          <a:lstStyle/>
          <a:p>
            <a:r>
              <a:rPr lang="en-US"/>
              <a:t>Fa faste jepi wi</a:t>
            </a:r>
          </a:p>
        </p:txBody>
      </p:sp>
      <p:sp>
        <p:nvSpPr>
          <p:cNvPr id="1007619" name="Rectangle 3"/>
          <p:cNvSpPr>
            <a:spLocks noGrp="1" noChangeArrowheads="1"/>
          </p:cNvSpPr>
          <p:nvPr>
            <p:ph type="body" idx="1"/>
          </p:nvPr>
        </p:nvSpPr>
        <p:spPr/>
        <p:txBody>
          <a:bodyPr/>
          <a:lstStyle/>
          <a:p>
            <a:r>
              <a:rPr lang="en-US"/>
              <a:t>A jepi wi beslis dati wi sa sacrifice alasani foe feni da blesi na ini da kownoekondre foe Gado</a:t>
            </a:r>
          </a:p>
          <a:p>
            <a:r>
              <a:rPr lang="en-US"/>
              <a:t>A gi wi jeje-krakti foe wini abra da lostoe foe da skin.</a:t>
            </a:r>
          </a:p>
          <a:p>
            <a:r>
              <a:rPr lang="en-US"/>
              <a:t>Wi abi prisiri en wan besroiti foe dini Gado</a:t>
            </a:r>
          </a:p>
        </p:txBody>
      </p:sp>
    </p:spTree>
  </p:cSld>
  <p:clrMapOvr>
    <a:masterClrMapping/>
  </p:clrMapOvr>
  <p:transition>
    <p:dissolv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2970136-4301-4DBB-ACFD-BAFD46F61C9F}"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CCDC2196-53A5-4A3D-A2FA-3A2535C523D6}" type="slidenum">
              <a:rPr lang="en-US"/>
              <a:pPr/>
              <a:t>67</a:t>
            </a:fld>
            <a:endParaRPr lang="en-US"/>
          </a:p>
        </p:txBody>
      </p:sp>
      <p:sp>
        <p:nvSpPr>
          <p:cNvPr id="1009666" name="Rectangle 2"/>
          <p:cNvSpPr>
            <a:spLocks noGrp="1" noChangeArrowheads="1"/>
          </p:cNvSpPr>
          <p:nvPr>
            <p:ph type="title"/>
          </p:nvPr>
        </p:nvSpPr>
        <p:spPr/>
        <p:txBody>
          <a:bodyPr/>
          <a:lstStyle/>
          <a:p>
            <a:r>
              <a:rPr lang="en-US"/>
              <a:t>Faste na ini da Bijbel</a:t>
            </a:r>
          </a:p>
        </p:txBody>
      </p:sp>
      <p:sp>
        <p:nvSpPr>
          <p:cNvPr id="1009667" name="Rectangle 3"/>
          <p:cNvSpPr>
            <a:spLocks noGrp="1" noChangeArrowheads="1"/>
          </p:cNvSpPr>
          <p:nvPr>
            <p:ph type="body" idx="1"/>
          </p:nvPr>
        </p:nvSpPr>
        <p:spPr>
          <a:xfrm>
            <a:off x="620713" y="1773238"/>
            <a:ext cx="8523287" cy="4435475"/>
          </a:xfrm>
        </p:spPr>
        <p:txBody>
          <a:bodyPr/>
          <a:lstStyle/>
          <a:p>
            <a:pPr>
              <a:lnSpc>
                <a:spcPct val="90000"/>
              </a:lnSpc>
            </a:pPr>
            <a:r>
              <a:rPr lang="en-US"/>
              <a:t>A ben de wan fasi foe sori saka-fasi en aksi Gado foe jepi na ini da OT</a:t>
            </a:r>
          </a:p>
          <a:p>
            <a:pPr lvl="1">
              <a:lnSpc>
                <a:spcPct val="90000"/>
              </a:lnSpc>
            </a:pPr>
            <a:r>
              <a:rPr lang="en-US"/>
              <a:t>Josafat di feanti ben kom</a:t>
            </a:r>
          </a:p>
          <a:p>
            <a:pPr lvl="1">
              <a:lnSpc>
                <a:spcPct val="90000"/>
              </a:lnSpc>
            </a:pPr>
            <a:r>
              <a:rPr lang="en-US"/>
              <a:t>Ezra fosi dem ben go na Jerusalem</a:t>
            </a:r>
          </a:p>
          <a:p>
            <a:pPr lvl="1">
              <a:lnSpc>
                <a:spcPct val="90000"/>
              </a:lnSpc>
            </a:pPr>
            <a:r>
              <a:rPr lang="en-US"/>
              <a:t>Jesaja &amp; dem psalm ben sori disi leki wan fasi foe saka-fasi</a:t>
            </a:r>
          </a:p>
          <a:p>
            <a:pPr>
              <a:lnSpc>
                <a:spcPct val="90000"/>
              </a:lnSpc>
            </a:pPr>
            <a:r>
              <a:rPr lang="en-US"/>
              <a:t>Anna ben faste na ini da tempel</a:t>
            </a:r>
          </a:p>
          <a:p>
            <a:pPr>
              <a:lnSpc>
                <a:spcPct val="90000"/>
              </a:lnSpc>
            </a:pPr>
            <a:r>
              <a:rPr lang="en-US"/>
              <a:t>Dem leider ben faste na ini Antiochie</a:t>
            </a:r>
          </a:p>
          <a:p>
            <a:pPr>
              <a:lnSpc>
                <a:spcPct val="90000"/>
              </a:lnSpc>
            </a:pPr>
            <a:r>
              <a:rPr lang="en-US"/>
              <a:t>Jezus srefi ben de da voorbeeld</a:t>
            </a:r>
          </a:p>
        </p:txBody>
      </p:sp>
    </p:spTree>
  </p:cSld>
  <p:clrMapOvr>
    <a:masterClrMapping/>
  </p:clrMapOvr>
  <p:transition>
    <p:dissolv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9B44EB-FE8E-416A-B6D0-54CFB879E594}"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0B32D9BF-9B16-4AEC-A543-8DCD813DB0D5}" type="slidenum">
              <a:rPr lang="en-US"/>
              <a:pPr/>
              <a:t>68</a:t>
            </a:fld>
            <a:endParaRPr lang="en-US"/>
          </a:p>
        </p:txBody>
      </p:sp>
      <p:sp>
        <p:nvSpPr>
          <p:cNvPr id="1011714" name="Rectangle 2"/>
          <p:cNvSpPr>
            <a:spLocks noGrp="1" noChangeArrowheads="1"/>
          </p:cNvSpPr>
          <p:nvPr>
            <p:ph type="title"/>
          </p:nvPr>
        </p:nvSpPr>
        <p:spPr/>
        <p:txBody>
          <a:bodyPr/>
          <a:lstStyle/>
          <a:p>
            <a:r>
              <a:rPr lang="en-US"/>
              <a:t>Sortoe faste</a:t>
            </a:r>
          </a:p>
        </p:txBody>
      </p:sp>
      <p:sp>
        <p:nvSpPr>
          <p:cNvPr id="1011715" name="Rectangle 3"/>
          <p:cNvSpPr>
            <a:spLocks noGrp="1" noChangeArrowheads="1"/>
          </p:cNvSpPr>
          <p:nvPr>
            <p:ph type="body" idx="1"/>
          </p:nvPr>
        </p:nvSpPr>
        <p:spPr/>
        <p:txBody>
          <a:bodyPr/>
          <a:lstStyle/>
          <a:p>
            <a:r>
              <a:rPr lang="en-US"/>
              <a:t>Normaal – sondro solid njanjan; watra en kande jus toegestaan</a:t>
            </a:r>
          </a:p>
          <a:p>
            <a:r>
              <a:rPr lang="en-US"/>
              <a:t>Partieel – som sani joe no teki</a:t>
            </a:r>
          </a:p>
          <a:p>
            <a:r>
              <a:rPr lang="en-US"/>
              <a:t>Absoluut – no watra efoe njanjan – maximum 3 dei langa</a:t>
            </a:r>
          </a:p>
          <a:p>
            <a:r>
              <a:rPr lang="en-US"/>
              <a:t>Supernatural absoluut – Mozes &amp; Elia ben doe 40 dei</a:t>
            </a:r>
          </a:p>
        </p:txBody>
      </p:sp>
    </p:spTree>
  </p:cSld>
  <p:clrMapOvr>
    <a:masterClrMapping/>
  </p:clrMapOvr>
  <p:transition>
    <p:dissolv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BFDB5AA-F391-40CE-A18B-A7F6388A8679}"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2EC89FBA-24A9-4BAC-B22B-0404A54913B7}" type="slidenum">
              <a:rPr lang="en-US"/>
              <a:pPr/>
              <a:t>69</a:t>
            </a:fld>
            <a:endParaRPr lang="en-US"/>
          </a:p>
        </p:txBody>
      </p:sp>
      <p:sp>
        <p:nvSpPr>
          <p:cNvPr id="1013762" name="Rectangle 2"/>
          <p:cNvSpPr>
            <a:spLocks noGrp="1" noChangeArrowheads="1"/>
          </p:cNvSpPr>
          <p:nvPr>
            <p:ph type="title"/>
          </p:nvPr>
        </p:nvSpPr>
        <p:spPr/>
        <p:txBody>
          <a:bodyPr/>
          <a:lstStyle/>
          <a:p>
            <a:r>
              <a:rPr lang="en-US"/>
              <a:t>Fa foe faste</a:t>
            </a:r>
          </a:p>
        </p:txBody>
      </p:sp>
      <p:sp>
        <p:nvSpPr>
          <p:cNvPr id="1013763" name="Rectangle 3"/>
          <p:cNvSpPr>
            <a:spLocks noGrp="1" noChangeArrowheads="1"/>
          </p:cNvSpPr>
          <p:nvPr>
            <p:ph type="body" idx="1"/>
          </p:nvPr>
        </p:nvSpPr>
        <p:spPr/>
        <p:txBody>
          <a:bodyPr/>
          <a:lstStyle/>
          <a:p>
            <a:r>
              <a:rPr lang="en-US"/>
              <a:t>Seti wantoe doel</a:t>
            </a:r>
          </a:p>
          <a:p>
            <a:r>
              <a:rPr lang="en-US"/>
              <a:t>Voorbereid jeje-fasi.  Na ini bijzonder, bekenti ibri sondoe disi da Santa Jeje tjari kom foe membre</a:t>
            </a:r>
          </a:p>
          <a:p>
            <a:r>
              <a:rPr lang="en-US"/>
              <a:t>Voorbereid skin-fasi.  No njan so foeroe</a:t>
            </a:r>
          </a:p>
          <a:p>
            <a:r>
              <a:rPr lang="en-US"/>
              <a:t>Aksi Gado fa foe faste</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806880-8DB4-43DE-8341-0FD98382F6DE}"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C94C675A-B17A-4EC8-976D-825251D4BDB4}" type="slidenum">
              <a:rPr lang="en-US"/>
              <a:pPr/>
              <a:t>7</a:t>
            </a:fld>
            <a:endParaRPr lang="en-US"/>
          </a:p>
        </p:txBody>
      </p:sp>
      <p:sp>
        <p:nvSpPr>
          <p:cNvPr id="878594" name="Rectangle 2"/>
          <p:cNvSpPr>
            <a:spLocks noGrp="1" noChangeArrowheads="1"/>
          </p:cNvSpPr>
          <p:nvPr>
            <p:ph type="title"/>
          </p:nvPr>
        </p:nvSpPr>
        <p:spPr/>
        <p:txBody>
          <a:bodyPr/>
          <a:lstStyle/>
          <a:p>
            <a:r>
              <a:rPr lang="en-US"/>
              <a:t>Soekoe &amp; klop dorodoro</a:t>
            </a:r>
          </a:p>
        </p:txBody>
      </p:sp>
      <p:sp>
        <p:nvSpPr>
          <p:cNvPr id="878595" name="Rectangle 3"/>
          <p:cNvSpPr>
            <a:spLocks noGrp="1" noChangeArrowheads="1"/>
          </p:cNvSpPr>
          <p:nvPr>
            <p:ph type="body" idx="1"/>
          </p:nvPr>
        </p:nvSpPr>
        <p:spPr/>
        <p:txBody>
          <a:bodyPr/>
          <a:lstStyle/>
          <a:p>
            <a:r>
              <a:rPr lang="en-US" dirty="0" err="1"/>
              <a:t>Disi</a:t>
            </a:r>
            <a:r>
              <a:rPr lang="en-US" dirty="0"/>
              <a:t> no </a:t>
            </a:r>
            <a:r>
              <a:rPr lang="en-US" dirty="0" err="1"/>
              <a:t>taki</a:t>
            </a:r>
            <a:r>
              <a:rPr lang="en-US" dirty="0"/>
              <a:t> </a:t>
            </a:r>
            <a:r>
              <a:rPr lang="en-US" dirty="0" err="1"/>
              <a:t>dati</a:t>
            </a:r>
            <a:r>
              <a:rPr lang="en-US" dirty="0"/>
              <a:t> mi no </a:t>
            </a:r>
            <a:r>
              <a:rPr lang="en-US" dirty="0" err="1"/>
              <a:t>abi</a:t>
            </a:r>
            <a:r>
              <a:rPr lang="en-US" dirty="0"/>
              <a:t> foe </a:t>
            </a:r>
            <a:r>
              <a:rPr lang="en-US" dirty="0" err="1"/>
              <a:t>wroko</a:t>
            </a:r>
            <a:r>
              <a:rPr lang="en-US" dirty="0"/>
              <a:t> foe </a:t>
            </a:r>
            <a:r>
              <a:rPr lang="en-US" dirty="0" err="1"/>
              <a:t>si</a:t>
            </a:r>
            <a:r>
              <a:rPr lang="en-US" dirty="0"/>
              <a:t> wan </a:t>
            </a:r>
            <a:r>
              <a:rPr lang="en-US" dirty="0" err="1"/>
              <a:t>antwoord</a:t>
            </a:r>
            <a:r>
              <a:rPr lang="en-US" dirty="0"/>
              <a:t>.  </a:t>
            </a:r>
            <a:endParaRPr lang="en-US" dirty="0" smtClean="0"/>
          </a:p>
          <a:p>
            <a:r>
              <a:rPr lang="en-US" dirty="0" smtClean="0"/>
              <a:t>Mi </a:t>
            </a:r>
            <a:r>
              <a:rPr lang="en-US" dirty="0" err="1"/>
              <a:t>moesoe</a:t>
            </a:r>
            <a:r>
              <a:rPr lang="en-US" dirty="0"/>
              <a:t> de </a:t>
            </a:r>
            <a:r>
              <a:rPr lang="en-US" dirty="0" err="1"/>
              <a:t>bereid</a:t>
            </a:r>
            <a:r>
              <a:rPr lang="en-US" dirty="0"/>
              <a:t> foe doe san mi </a:t>
            </a:r>
            <a:r>
              <a:rPr lang="en-US" dirty="0" err="1"/>
              <a:t>moesoe</a:t>
            </a:r>
            <a:r>
              <a:rPr lang="en-US" dirty="0"/>
              <a:t> doe </a:t>
            </a:r>
            <a:r>
              <a:rPr lang="en-US" dirty="0" err="1"/>
              <a:t>na</a:t>
            </a:r>
            <a:r>
              <a:rPr lang="en-US" dirty="0"/>
              <a:t> </a:t>
            </a:r>
            <a:r>
              <a:rPr lang="en-US" dirty="0" err="1"/>
              <a:t>ini</a:t>
            </a:r>
            <a:r>
              <a:rPr lang="en-US" dirty="0"/>
              <a:t> </a:t>
            </a:r>
            <a:r>
              <a:rPr lang="en-US" dirty="0" err="1"/>
              <a:t>da</a:t>
            </a:r>
            <a:r>
              <a:rPr lang="en-US" dirty="0"/>
              <a:t> </a:t>
            </a:r>
            <a:r>
              <a:rPr lang="en-US" dirty="0" err="1"/>
              <a:t>tori</a:t>
            </a:r>
            <a:endParaRPr lang="en-US" dirty="0"/>
          </a:p>
          <a:p>
            <a:r>
              <a:rPr lang="en-US" dirty="0" err="1"/>
              <a:t>Wi</a:t>
            </a:r>
            <a:r>
              <a:rPr lang="en-US" dirty="0"/>
              <a:t> no </a:t>
            </a:r>
            <a:r>
              <a:rPr lang="en-US" dirty="0" err="1"/>
              <a:t>moesoe</a:t>
            </a:r>
            <a:r>
              <a:rPr lang="en-US" dirty="0"/>
              <a:t> </a:t>
            </a:r>
            <a:r>
              <a:rPr lang="en-US" dirty="0" err="1"/>
              <a:t>kom</a:t>
            </a:r>
            <a:r>
              <a:rPr lang="en-US" dirty="0"/>
              <a:t> </a:t>
            </a:r>
            <a:r>
              <a:rPr lang="en-US" dirty="0" err="1"/>
              <a:t>weri</a:t>
            </a:r>
            <a:r>
              <a:rPr lang="en-US" dirty="0"/>
              <a:t> en </a:t>
            </a:r>
            <a:r>
              <a:rPr lang="en-US" dirty="0" err="1"/>
              <a:t>tapoe</a:t>
            </a:r>
            <a:endParaRPr lang="en-US" dirty="0"/>
          </a:p>
        </p:txBody>
      </p:sp>
    </p:spTree>
  </p:cSld>
  <p:clrMapOvr>
    <a:masterClrMapping/>
  </p:clrMapOvr>
  <p:transition>
    <p:dissolv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4490F3-A3EC-4611-94F5-447B3298B437}"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5AA1E732-4C8A-4025-BF86-E196D236D250}" type="slidenum">
              <a:rPr lang="en-US"/>
              <a:pPr/>
              <a:t>70</a:t>
            </a:fld>
            <a:endParaRPr lang="en-US"/>
          </a:p>
        </p:txBody>
      </p:sp>
      <p:sp>
        <p:nvSpPr>
          <p:cNvPr id="1015810" name="Rectangle 2"/>
          <p:cNvSpPr>
            <a:spLocks noGrp="1" noChangeArrowheads="1"/>
          </p:cNvSpPr>
          <p:nvPr>
            <p:ph type="title"/>
          </p:nvPr>
        </p:nvSpPr>
        <p:spPr/>
        <p:txBody>
          <a:bodyPr/>
          <a:lstStyle/>
          <a:p>
            <a:r>
              <a:rPr lang="en-US"/>
              <a:t>Fa foe faste</a:t>
            </a:r>
          </a:p>
        </p:txBody>
      </p:sp>
      <p:sp>
        <p:nvSpPr>
          <p:cNvPr id="1015811" name="Rectangle 3"/>
          <p:cNvSpPr>
            <a:spLocks noGrp="1" noChangeArrowheads="1"/>
          </p:cNvSpPr>
          <p:nvPr>
            <p:ph type="body" idx="1"/>
          </p:nvPr>
        </p:nvSpPr>
        <p:spPr/>
        <p:txBody>
          <a:bodyPr/>
          <a:lstStyle/>
          <a:p>
            <a:r>
              <a:rPr lang="en-US"/>
              <a:t>De voorzichtig abra activiteit</a:t>
            </a:r>
          </a:p>
          <a:p>
            <a:r>
              <a:rPr lang="en-US"/>
              <a:t>Loekoe boen nanga joe dresi</a:t>
            </a:r>
          </a:p>
          <a:p>
            <a:r>
              <a:rPr lang="en-US"/>
              <a:t>Teki extra tem foe begi</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646E30-4D1B-4FDC-85C4-2C606CC3CAE5}"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3F2C3A11-DD27-4B3A-AC33-19E6419EE412}" type="slidenum">
              <a:rPr lang="en-US"/>
              <a:pPr/>
              <a:t>8</a:t>
            </a:fld>
            <a:endParaRPr lang="en-US"/>
          </a:p>
        </p:txBody>
      </p:sp>
      <p:sp>
        <p:nvSpPr>
          <p:cNvPr id="880642" name="Rectangle 2"/>
          <p:cNvSpPr>
            <a:spLocks noGrp="1" noChangeArrowheads="1"/>
          </p:cNvSpPr>
          <p:nvPr>
            <p:ph type="title"/>
          </p:nvPr>
        </p:nvSpPr>
        <p:spPr/>
        <p:txBody>
          <a:bodyPr/>
          <a:lstStyle/>
          <a:p>
            <a:r>
              <a:rPr lang="en-US"/>
              <a:t>Begi nanga Joe Heri Hati</a:t>
            </a:r>
          </a:p>
        </p:txBody>
      </p:sp>
      <p:sp>
        <p:nvSpPr>
          <p:cNvPr id="880643" name="Rectangle 3"/>
          <p:cNvSpPr>
            <a:spLocks noGrp="1" noChangeArrowheads="1"/>
          </p:cNvSpPr>
          <p:nvPr>
            <p:ph type="body" idx="1"/>
          </p:nvPr>
        </p:nvSpPr>
        <p:spPr/>
        <p:txBody>
          <a:bodyPr/>
          <a:lstStyle/>
          <a:p>
            <a:r>
              <a:rPr lang="en-US"/>
              <a:t>Te wi prakseri dribi go tra presi</a:t>
            </a:r>
          </a:p>
          <a:p>
            <a:pPr lvl="1"/>
            <a:r>
              <a:rPr lang="en-US"/>
              <a:t>Wi kan begi nanga wi stem toe</a:t>
            </a:r>
          </a:p>
          <a:p>
            <a:pPr lvl="1"/>
            <a:r>
              <a:rPr lang="en-US"/>
              <a:t>Wi kans skrifi na ini wan boekoe (efoe poti tapoe computer)</a:t>
            </a:r>
          </a:p>
          <a:p>
            <a:pPr lvl="1"/>
            <a:r>
              <a:rPr lang="en-US"/>
              <a:t>Skrifi san hari joe prakseri go tra presi</a:t>
            </a:r>
          </a:p>
          <a:p>
            <a:r>
              <a:rPr lang="en-US"/>
              <a:t>Begi dorodoro – abi wan hati disi wani hori wan relatie constant nanga Gado</a:t>
            </a:r>
          </a:p>
          <a:p>
            <a:pPr lvl="1"/>
            <a:endParaRPr lang="en-US"/>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CAC90A-6C5D-4816-80FA-F32E004EB17B}" type="datetime1">
              <a:rPr lang="en-US"/>
              <a:pPr/>
              <a:t>1/27/2010</a:t>
            </a:fld>
            <a:endParaRPr lang="en-US"/>
          </a:p>
        </p:txBody>
      </p:sp>
      <p:sp>
        <p:nvSpPr>
          <p:cNvPr id="5" name="Footer Placeholder 4"/>
          <p:cNvSpPr>
            <a:spLocks noGrp="1"/>
          </p:cNvSpPr>
          <p:nvPr>
            <p:ph type="ftr" sz="quarter" idx="11"/>
          </p:nvPr>
        </p:nvSpPr>
        <p:spPr/>
        <p:txBody>
          <a:bodyPr/>
          <a:lstStyle/>
          <a:p>
            <a:r>
              <a:rPr lang="en-US"/>
              <a:t>Da Bijbel nanga Pokoe</a:t>
            </a:r>
          </a:p>
        </p:txBody>
      </p:sp>
      <p:sp>
        <p:nvSpPr>
          <p:cNvPr id="6" name="Slide Number Placeholder 5"/>
          <p:cNvSpPr>
            <a:spLocks noGrp="1"/>
          </p:cNvSpPr>
          <p:nvPr>
            <p:ph type="sldNum" sz="quarter" idx="12"/>
          </p:nvPr>
        </p:nvSpPr>
        <p:spPr/>
        <p:txBody>
          <a:bodyPr/>
          <a:lstStyle/>
          <a:p>
            <a:fld id="{BBB9A351-0C11-4510-A64E-414000C0279E}" type="slidenum">
              <a:rPr lang="en-US"/>
              <a:pPr/>
              <a:t>9</a:t>
            </a:fld>
            <a:endParaRPr lang="en-US"/>
          </a:p>
        </p:txBody>
      </p:sp>
      <p:sp>
        <p:nvSpPr>
          <p:cNvPr id="882690" name="Rectangle 2"/>
          <p:cNvSpPr>
            <a:spLocks noGrp="1" noChangeArrowheads="1"/>
          </p:cNvSpPr>
          <p:nvPr>
            <p:ph type="title"/>
          </p:nvPr>
        </p:nvSpPr>
        <p:spPr/>
        <p:txBody>
          <a:bodyPr/>
          <a:lstStyle/>
          <a:p>
            <a:r>
              <a:rPr lang="en-US"/>
              <a:t>Stille tijd de belangrijk</a:t>
            </a:r>
          </a:p>
        </p:txBody>
      </p:sp>
      <p:sp>
        <p:nvSpPr>
          <p:cNvPr id="882691" name="Rectangle 3"/>
          <p:cNvSpPr>
            <a:spLocks noGrp="1" noChangeArrowheads="1"/>
          </p:cNvSpPr>
          <p:nvPr>
            <p:ph type="body" idx="1"/>
          </p:nvPr>
        </p:nvSpPr>
        <p:spPr/>
        <p:txBody>
          <a:bodyPr/>
          <a:lstStyle/>
          <a:p>
            <a:r>
              <a:rPr lang="en-US"/>
              <a:t>Vaak wi no wani doe so.  Efoe dati de joe situatie, begi dati Gado sa gi joe da wani</a:t>
            </a:r>
          </a:p>
          <a:p>
            <a:r>
              <a:rPr lang="en-US"/>
              <a:t>Kom na Gado na ini  </a:t>
            </a:r>
          </a:p>
          <a:p>
            <a:pPr lvl="1"/>
            <a:r>
              <a:rPr lang="en-US"/>
              <a:t>Bijbel studie</a:t>
            </a:r>
          </a:p>
          <a:p>
            <a:pPr lvl="1"/>
            <a:r>
              <a:rPr lang="en-US"/>
              <a:t>Begi</a:t>
            </a:r>
          </a:p>
          <a:p>
            <a:pPr lvl="1"/>
            <a:r>
              <a:rPr lang="en-US"/>
              <a:t>Aanbegi</a:t>
            </a:r>
          </a:p>
          <a:p>
            <a:pPr lvl="1" algn="r" rtl="1">
              <a:buFont typeface="Wingdings" pitchFamily="2" charset="2"/>
              <a:buNone/>
            </a:pPr>
            <a:endParaRPr lang="en-US"/>
          </a:p>
        </p:txBody>
      </p:sp>
    </p:spTree>
  </p:cSld>
  <p:clrMapOvr>
    <a:masterClrMapping/>
  </p:clrMapOvr>
  <p:transition>
    <p:dissolve/>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10521</TotalTime>
  <Words>4298</Words>
  <Application>Microsoft Office PowerPoint</Application>
  <PresentationFormat>On-screen Show (4:3)</PresentationFormat>
  <Paragraphs>563</Paragraphs>
  <Slides>70</Slides>
  <Notes>70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70</vt:i4>
      </vt:variant>
    </vt:vector>
  </HeadingPairs>
  <TitlesOfParts>
    <vt:vector size="75" baseType="lpstr">
      <vt:lpstr>Times New Roman</vt:lpstr>
      <vt:lpstr>Tahoma</vt:lpstr>
      <vt:lpstr>Wingdings</vt:lpstr>
      <vt:lpstr>Arial</vt:lpstr>
      <vt:lpstr>Blends</vt:lpstr>
      <vt:lpstr>Bijbel Baptist Kerk Module VI - Begi</vt:lpstr>
      <vt:lpstr>Bijbel Baptist Kerk Partner nanga Begi</vt:lpstr>
      <vt:lpstr>Begi – kom sabi joe Tata</vt:lpstr>
      <vt:lpstr>Relatie nanga Gado</vt:lpstr>
      <vt:lpstr>Wi moesoe aksi</vt:lpstr>
      <vt:lpstr>Te wi aksi, ondrosoekoe san wi aksi</vt:lpstr>
      <vt:lpstr>Soekoe &amp; klop dorodoro</vt:lpstr>
      <vt:lpstr>Begi nanga Joe Heri Hati</vt:lpstr>
      <vt:lpstr>Stille tijd de belangrijk</vt:lpstr>
      <vt:lpstr>Stille tijd</vt:lpstr>
      <vt:lpstr>Wakti tapoe Gado</vt:lpstr>
      <vt:lpstr>Bekenti sondoe</vt:lpstr>
      <vt:lpstr>Bible Time – Begi Gado woortoe</vt:lpstr>
      <vt:lpstr>Prakseri (meditate) abra da woortoe foe Gado</vt:lpstr>
      <vt:lpstr>Prakseri (meditate) abra da woortoe foe Gado</vt:lpstr>
      <vt:lpstr>Meditatie</vt:lpstr>
      <vt:lpstr>Begi gi trawan</vt:lpstr>
      <vt:lpstr>Begi foe joe egi sani disi joe abi fanowdoe</vt:lpstr>
      <vt:lpstr>Poti na ini da prakteit</vt:lpstr>
      <vt:lpstr>Bribi tijd – teki dem pramisi foe Gado &amp; gi grantangi</vt:lpstr>
      <vt:lpstr>Prijse &amp; grantangi tem</vt:lpstr>
      <vt:lpstr>Hindernis na ini begi</vt:lpstr>
      <vt:lpstr>Kom fri foe sondoe - bekenti</vt:lpstr>
      <vt:lpstr>San sondoe doe </vt:lpstr>
      <vt:lpstr>Hindernis – swaki bribi</vt:lpstr>
      <vt:lpstr>Bribi = vertrouw</vt:lpstr>
      <vt:lpstr>Hindernis foe begi –tranga jesi</vt:lpstr>
      <vt:lpstr>Hindernis foe begi – kibri gi Gado nanga trawan</vt:lpstr>
      <vt:lpstr>Hindernis – hori na hati</vt:lpstr>
      <vt:lpstr>Hindernis – takroe motieven</vt:lpstr>
      <vt:lpstr>Hindernis – Idol na ini wi libi</vt:lpstr>
      <vt:lpstr>Hindernis – no ke foe trawan</vt:lpstr>
      <vt:lpstr>Hindernis – te wi frigiti dati Gado de basi foe alasani</vt:lpstr>
      <vt:lpstr>Hindernis – poti Gado wani fosi</vt:lpstr>
      <vt:lpstr>Intercession</vt:lpstr>
      <vt:lpstr>Joe kan begi disi gi soema alatem</vt:lpstr>
      <vt:lpstr>Joe kan begi disi gi soema alatem</vt:lpstr>
      <vt:lpstr>San joe kan begi gi wan soema</vt:lpstr>
      <vt:lpstr>Begi dati a sa meki froktoe</vt:lpstr>
      <vt:lpstr>Begi dati a sa gro na ini hem relatie nanga Gado</vt:lpstr>
      <vt:lpstr>Begi foe Gado krakti na ini dem libi</vt:lpstr>
      <vt:lpstr>Begi dati dem sa abi da juisti attitude</vt:lpstr>
      <vt:lpstr>Te wi begi gi trawan</vt:lpstr>
      <vt:lpstr>Te wi begi gi trawan</vt:lpstr>
      <vt:lpstr>Te wi begi gi trawan</vt:lpstr>
      <vt:lpstr>Problemen foe kerki leider</vt:lpstr>
      <vt:lpstr>Jeje-partner – begi gi da leider</vt:lpstr>
      <vt:lpstr>Fa foe begi gi da leider</vt:lpstr>
      <vt:lpstr>Fa foe begi gi da leider</vt:lpstr>
      <vt:lpstr>Fa foe begi gi da leider</vt:lpstr>
      <vt:lpstr>Fa foe begi gi da leider</vt:lpstr>
      <vt:lpstr>Fa foe begi gi da kerki</vt:lpstr>
      <vt:lpstr>Fa foe begi gi da kerki</vt:lpstr>
      <vt:lpstr>Fa mi kan begi gi mi kerki</vt:lpstr>
      <vt:lpstr>Fa mi kan begi gi mi kerki</vt:lpstr>
      <vt:lpstr>Begi foe soema aanbegi troe troe</vt:lpstr>
      <vt:lpstr>Begi foe soema sabi en gi jesi na da woortoe foe Gado</vt:lpstr>
      <vt:lpstr>Begi foe eenheid</vt:lpstr>
      <vt:lpstr>Begi foe wini sieli</vt:lpstr>
      <vt:lpstr>Begi foe prisiri na ini da hati nanga libi foe bribiwan</vt:lpstr>
      <vt:lpstr>Sortoe voordeel foe begi partner dienst?</vt:lpstr>
      <vt:lpstr>Faste &amp; begi samen de belangrijk</vt:lpstr>
      <vt:lpstr>Faste &amp; begi</vt:lpstr>
      <vt:lpstr>Faste &amp; begi</vt:lpstr>
      <vt:lpstr>Fa faste jepi wi</vt:lpstr>
      <vt:lpstr>Fa faste jepi wi</vt:lpstr>
      <vt:lpstr>Faste na ini da Bijbel</vt:lpstr>
      <vt:lpstr>Sortoe faste</vt:lpstr>
      <vt:lpstr>Fa foe faste</vt:lpstr>
      <vt:lpstr>Fa foe faste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68</cp:revision>
  <cp:lastPrinted>1601-01-01T00:00:00Z</cp:lastPrinted>
  <dcterms:created xsi:type="dcterms:W3CDTF">1601-01-01T00:00:00Z</dcterms:created>
  <dcterms:modified xsi:type="dcterms:W3CDTF">2010-01-28T18:16:19Z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